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488" y="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C955-A7C3-4B90-86D1-5C2C19CAF258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99A-69FB-4769-B234-790A13F139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429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C955-A7C3-4B90-86D1-5C2C19CAF258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99A-69FB-4769-B234-790A13F139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521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C955-A7C3-4B90-86D1-5C2C19CAF258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99A-69FB-4769-B234-790A13F139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842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C955-A7C3-4B90-86D1-5C2C19CAF258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99A-69FB-4769-B234-790A13F139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19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C955-A7C3-4B90-86D1-5C2C19CAF258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99A-69FB-4769-B234-790A13F139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58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C955-A7C3-4B90-86D1-5C2C19CAF258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99A-69FB-4769-B234-790A13F139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324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C955-A7C3-4B90-86D1-5C2C19CAF258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99A-69FB-4769-B234-790A13F139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24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C955-A7C3-4B90-86D1-5C2C19CAF258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99A-69FB-4769-B234-790A13F139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70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C955-A7C3-4B90-86D1-5C2C19CAF258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99A-69FB-4769-B234-790A13F139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48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C955-A7C3-4B90-86D1-5C2C19CAF258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99A-69FB-4769-B234-790A13F139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989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C955-A7C3-4B90-86D1-5C2C19CAF258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0E99A-69FB-4769-B234-790A13F139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17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CC955-A7C3-4B90-86D1-5C2C19CAF258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0E99A-69FB-4769-B234-790A13F139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55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木村拓哉、超大型国際ドラマ「THE SWARM」出演決定 物語後半で鍵を握る「ミフネ財団」創設者役：中日スポーツ・東京中日スポーツ" hidden="1">
            <a:extLst>
              <a:ext uri="{FF2B5EF4-FFF2-40B4-BE49-F238E27FC236}">
                <a16:creationId xmlns:a16="http://schemas.microsoft.com/office/drawing/2014/main" id="{626A233B-5E9E-4D80-A9BE-7F20898C8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7088"/>
            <a:ext cx="9601200" cy="1114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84921AAC-2D43-48E0-B97E-9A80905D35D9}"/>
              </a:ext>
            </a:extLst>
          </p:cNvPr>
          <p:cNvSpPr/>
          <p:nvPr/>
        </p:nvSpPr>
        <p:spPr>
          <a:xfrm>
            <a:off x="3809838" y="4464227"/>
            <a:ext cx="584481" cy="164992"/>
          </a:xfrm>
          <a:custGeom>
            <a:avLst/>
            <a:gdLst>
              <a:gd name="connsiteX0" fmla="*/ 162 w 584481"/>
              <a:gd name="connsiteY0" fmla="*/ 164923 h 164992"/>
              <a:gd name="connsiteX1" fmla="*/ 52550 w 584481"/>
              <a:gd name="connsiteY1" fmla="*/ 50623 h 164992"/>
              <a:gd name="connsiteX2" fmla="*/ 184312 w 584481"/>
              <a:gd name="connsiteY2" fmla="*/ 2998 h 164992"/>
              <a:gd name="connsiteX3" fmla="*/ 362112 w 584481"/>
              <a:gd name="connsiteY3" fmla="*/ 14111 h 164992"/>
              <a:gd name="connsiteX4" fmla="*/ 484350 w 584481"/>
              <a:gd name="connsiteY4" fmla="*/ 41098 h 164992"/>
              <a:gd name="connsiteX5" fmla="*/ 549437 w 584481"/>
              <a:gd name="connsiteY5" fmla="*/ 90311 h 164992"/>
              <a:gd name="connsiteX6" fmla="*/ 584362 w 584481"/>
              <a:gd name="connsiteY6" fmla="*/ 106186 h 164992"/>
              <a:gd name="connsiteX7" fmla="*/ 538325 w 584481"/>
              <a:gd name="connsiteY7" fmla="*/ 83961 h 164992"/>
              <a:gd name="connsiteX8" fmla="*/ 462125 w 584481"/>
              <a:gd name="connsiteY8" fmla="*/ 44273 h 164992"/>
              <a:gd name="connsiteX9" fmla="*/ 274800 w 584481"/>
              <a:gd name="connsiteY9" fmla="*/ 2998 h 164992"/>
              <a:gd name="connsiteX10" fmla="*/ 227175 w 584481"/>
              <a:gd name="connsiteY10" fmla="*/ 4586 h 164992"/>
              <a:gd name="connsiteX11" fmla="*/ 211300 w 584481"/>
              <a:gd name="connsiteY11" fmla="*/ 15698 h 164992"/>
              <a:gd name="connsiteX12" fmla="*/ 173200 w 584481"/>
              <a:gd name="connsiteY12" fmla="*/ 53798 h 164992"/>
              <a:gd name="connsiteX13" fmla="*/ 122400 w 584481"/>
              <a:gd name="connsiteY13" fmla="*/ 95073 h 164992"/>
              <a:gd name="connsiteX14" fmla="*/ 111287 w 584481"/>
              <a:gd name="connsiteY14" fmla="*/ 79198 h 164992"/>
              <a:gd name="connsiteX15" fmla="*/ 66837 w 584481"/>
              <a:gd name="connsiteY15" fmla="*/ 68086 h 164992"/>
              <a:gd name="connsiteX16" fmla="*/ 162 w 584481"/>
              <a:gd name="connsiteY16" fmla="*/ 164923 h 16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4481" h="164992">
                <a:moveTo>
                  <a:pt x="162" y="164923"/>
                </a:moveTo>
                <a:cubicBezTo>
                  <a:pt x="-2219" y="162013"/>
                  <a:pt x="21858" y="77610"/>
                  <a:pt x="52550" y="50623"/>
                </a:cubicBezTo>
                <a:cubicBezTo>
                  <a:pt x="83242" y="23636"/>
                  <a:pt x="132718" y="9083"/>
                  <a:pt x="184312" y="2998"/>
                </a:cubicBezTo>
                <a:cubicBezTo>
                  <a:pt x="235906" y="-3087"/>
                  <a:pt x="312106" y="7761"/>
                  <a:pt x="362112" y="14111"/>
                </a:cubicBezTo>
                <a:cubicBezTo>
                  <a:pt x="412118" y="20461"/>
                  <a:pt x="453129" y="28398"/>
                  <a:pt x="484350" y="41098"/>
                </a:cubicBezTo>
                <a:cubicBezTo>
                  <a:pt x="515571" y="53798"/>
                  <a:pt x="532768" y="79463"/>
                  <a:pt x="549437" y="90311"/>
                </a:cubicBezTo>
                <a:cubicBezTo>
                  <a:pt x="566106" y="101159"/>
                  <a:pt x="586214" y="107244"/>
                  <a:pt x="584362" y="106186"/>
                </a:cubicBezTo>
                <a:cubicBezTo>
                  <a:pt x="582510" y="105128"/>
                  <a:pt x="558698" y="94280"/>
                  <a:pt x="538325" y="83961"/>
                </a:cubicBezTo>
                <a:cubicBezTo>
                  <a:pt x="517952" y="73642"/>
                  <a:pt x="506046" y="57767"/>
                  <a:pt x="462125" y="44273"/>
                </a:cubicBezTo>
                <a:cubicBezTo>
                  <a:pt x="418204" y="30779"/>
                  <a:pt x="313958" y="9612"/>
                  <a:pt x="274800" y="2998"/>
                </a:cubicBezTo>
                <a:cubicBezTo>
                  <a:pt x="235642" y="-3617"/>
                  <a:pt x="237758" y="2469"/>
                  <a:pt x="227175" y="4586"/>
                </a:cubicBezTo>
                <a:cubicBezTo>
                  <a:pt x="216592" y="6703"/>
                  <a:pt x="220296" y="7496"/>
                  <a:pt x="211300" y="15698"/>
                </a:cubicBezTo>
                <a:cubicBezTo>
                  <a:pt x="202304" y="23900"/>
                  <a:pt x="188017" y="40569"/>
                  <a:pt x="173200" y="53798"/>
                </a:cubicBezTo>
                <a:cubicBezTo>
                  <a:pt x="158383" y="67027"/>
                  <a:pt x="132719" y="90840"/>
                  <a:pt x="122400" y="95073"/>
                </a:cubicBezTo>
                <a:cubicBezTo>
                  <a:pt x="112081" y="99306"/>
                  <a:pt x="120547" y="83696"/>
                  <a:pt x="111287" y="79198"/>
                </a:cubicBezTo>
                <a:cubicBezTo>
                  <a:pt x="102027" y="74700"/>
                  <a:pt x="85093" y="58296"/>
                  <a:pt x="66837" y="68086"/>
                </a:cubicBezTo>
                <a:cubicBezTo>
                  <a:pt x="48581" y="77876"/>
                  <a:pt x="2543" y="167833"/>
                  <a:pt x="162" y="164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1343C4D6-6E1B-4AC2-975B-DD1DBB4CE1EA}"/>
              </a:ext>
            </a:extLst>
          </p:cNvPr>
          <p:cNvSpPr/>
          <p:nvPr/>
        </p:nvSpPr>
        <p:spPr>
          <a:xfrm>
            <a:off x="4375880" y="4558814"/>
            <a:ext cx="73919" cy="148133"/>
          </a:xfrm>
          <a:custGeom>
            <a:avLst/>
            <a:gdLst>
              <a:gd name="connsiteX0" fmla="*/ 73883 w 73919"/>
              <a:gd name="connsiteY0" fmla="*/ 146536 h 148133"/>
              <a:gd name="connsiteX1" fmla="*/ 5620 w 73919"/>
              <a:gd name="connsiteY1" fmla="*/ 17949 h 148133"/>
              <a:gd name="connsiteX2" fmla="*/ 4033 w 73919"/>
              <a:gd name="connsiteY2" fmla="*/ 3661 h 148133"/>
              <a:gd name="connsiteX3" fmla="*/ 5620 w 73919"/>
              <a:gd name="connsiteY3" fmla="*/ 43349 h 148133"/>
              <a:gd name="connsiteX4" fmla="*/ 15145 w 73919"/>
              <a:gd name="connsiteY4" fmla="*/ 87799 h 148133"/>
              <a:gd name="connsiteX5" fmla="*/ 73883 w 73919"/>
              <a:gd name="connsiteY5" fmla="*/ 146536 h 14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919" h="148133">
                <a:moveTo>
                  <a:pt x="73883" y="146536"/>
                </a:moveTo>
                <a:cubicBezTo>
                  <a:pt x="72296" y="134894"/>
                  <a:pt x="17262" y="41762"/>
                  <a:pt x="5620" y="17949"/>
                </a:cubicBezTo>
                <a:cubicBezTo>
                  <a:pt x="-6022" y="-5864"/>
                  <a:pt x="4033" y="-572"/>
                  <a:pt x="4033" y="3661"/>
                </a:cubicBezTo>
                <a:cubicBezTo>
                  <a:pt x="4033" y="7894"/>
                  <a:pt x="3768" y="29326"/>
                  <a:pt x="5620" y="43349"/>
                </a:cubicBezTo>
                <a:cubicBezTo>
                  <a:pt x="7472" y="57372"/>
                  <a:pt x="5355" y="72718"/>
                  <a:pt x="15145" y="87799"/>
                </a:cubicBezTo>
                <a:cubicBezTo>
                  <a:pt x="24935" y="102880"/>
                  <a:pt x="75470" y="158178"/>
                  <a:pt x="73883" y="146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2DBF754B-61D6-4297-9EE8-E1330A305340}"/>
              </a:ext>
            </a:extLst>
          </p:cNvPr>
          <p:cNvSpPr/>
          <p:nvPr/>
        </p:nvSpPr>
        <p:spPr>
          <a:xfrm>
            <a:off x="3961561" y="4460505"/>
            <a:ext cx="424440" cy="163219"/>
          </a:xfrm>
          <a:custGeom>
            <a:avLst/>
            <a:gdLst>
              <a:gd name="connsiteX0" fmla="*/ 416764 w 424440"/>
              <a:gd name="connsiteY0" fmla="*/ 162295 h 163219"/>
              <a:gd name="connsiteX1" fmla="*/ 299289 w 424440"/>
              <a:gd name="connsiteY1" fmla="*/ 57520 h 163219"/>
              <a:gd name="connsiteX2" fmla="*/ 211977 w 424440"/>
              <a:gd name="connsiteY2" fmla="*/ 40058 h 163219"/>
              <a:gd name="connsiteX3" fmla="*/ 84977 w 424440"/>
              <a:gd name="connsiteY3" fmla="*/ 40058 h 163219"/>
              <a:gd name="connsiteX4" fmla="*/ 839 w 424440"/>
              <a:gd name="connsiteY4" fmla="*/ 38470 h 163219"/>
              <a:gd name="connsiteX5" fmla="*/ 45289 w 424440"/>
              <a:gd name="connsiteY5" fmla="*/ 16245 h 163219"/>
              <a:gd name="connsiteX6" fmla="*/ 102439 w 424440"/>
              <a:gd name="connsiteY6" fmla="*/ 370 h 163219"/>
              <a:gd name="connsiteX7" fmla="*/ 261189 w 424440"/>
              <a:gd name="connsiteY7" fmla="*/ 32120 h 163219"/>
              <a:gd name="connsiteX8" fmla="*/ 350089 w 424440"/>
              <a:gd name="connsiteY8" fmla="*/ 59108 h 163219"/>
              <a:gd name="connsiteX9" fmla="*/ 405652 w 424440"/>
              <a:gd name="connsiteY9" fmla="*/ 106733 h 163219"/>
              <a:gd name="connsiteX10" fmla="*/ 416764 w 424440"/>
              <a:gd name="connsiteY10" fmla="*/ 162295 h 16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4440" h="163219">
                <a:moveTo>
                  <a:pt x="416764" y="162295"/>
                </a:moveTo>
                <a:cubicBezTo>
                  <a:pt x="399037" y="154093"/>
                  <a:pt x="333420" y="77893"/>
                  <a:pt x="299289" y="57520"/>
                </a:cubicBezTo>
                <a:cubicBezTo>
                  <a:pt x="265158" y="37147"/>
                  <a:pt x="247696" y="42968"/>
                  <a:pt x="211977" y="40058"/>
                </a:cubicBezTo>
                <a:cubicBezTo>
                  <a:pt x="176258" y="37148"/>
                  <a:pt x="120167" y="40323"/>
                  <a:pt x="84977" y="40058"/>
                </a:cubicBezTo>
                <a:cubicBezTo>
                  <a:pt x="49787" y="39793"/>
                  <a:pt x="7454" y="42439"/>
                  <a:pt x="839" y="38470"/>
                </a:cubicBezTo>
                <a:cubicBezTo>
                  <a:pt x="-5776" y="34501"/>
                  <a:pt x="28356" y="22595"/>
                  <a:pt x="45289" y="16245"/>
                </a:cubicBezTo>
                <a:cubicBezTo>
                  <a:pt x="62222" y="9895"/>
                  <a:pt x="66456" y="-2276"/>
                  <a:pt x="102439" y="370"/>
                </a:cubicBezTo>
                <a:cubicBezTo>
                  <a:pt x="138422" y="3016"/>
                  <a:pt x="219914" y="22330"/>
                  <a:pt x="261189" y="32120"/>
                </a:cubicBezTo>
                <a:cubicBezTo>
                  <a:pt x="302464" y="41910"/>
                  <a:pt x="326012" y="46672"/>
                  <a:pt x="350089" y="59108"/>
                </a:cubicBezTo>
                <a:cubicBezTo>
                  <a:pt x="374166" y="71543"/>
                  <a:pt x="393746" y="91652"/>
                  <a:pt x="405652" y="106733"/>
                </a:cubicBezTo>
                <a:cubicBezTo>
                  <a:pt x="417558" y="121814"/>
                  <a:pt x="434491" y="170497"/>
                  <a:pt x="416764" y="162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D6827019-8600-48CD-AE86-075BC5C76789}"/>
              </a:ext>
            </a:extLst>
          </p:cNvPr>
          <p:cNvSpPr/>
          <p:nvPr/>
        </p:nvSpPr>
        <p:spPr>
          <a:xfrm>
            <a:off x="3933819" y="4514575"/>
            <a:ext cx="74620" cy="86341"/>
          </a:xfrm>
          <a:custGeom>
            <a:avLst/>
            <a:gdLst>
              <a:gd name="connsiteX0" fmla="*/ 74619 w 74620"/>
              <a:gd name="connsiteY0" fmla="*/ 275 h 86341"/>
              <a:gd name="connsiteX1" fmla="*/ 20644 w 74620"/>
              <a:gd name="connsiteY1" fmla="*/ 78063 h 86341"/>
              <a:gd name="connsiteX2" fmla="*/ 6 w 74620"/>
              <a:gd name="connsiteY2" fmla="*/ 81238 h 86341"/>
              <a:gd name="connsiteX3" fmla="*/ 22231 w 74620"/>
              <a:gd name="connsiteY3" fmla="*/ 52663 h 86341"/>
              <a:gd name="connsiteX4" fmla="*/ 74619 w 74620"/>
              <a:gd name="connsiteY4" fmla="*/ 275 h 8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20" h="86341">
                <a:moveTo>
                  <a:pt x="74619" y="275"/>
                </a:moveTo>
                <a:cubicBezTo>
                  <a:pt x="74355" y="4508"/>
                  <a:pt x="33079" y="64569"/>
                  <a:pt x="20644" y="78063"/>
                </a:cubicBezTo>
                <a:cubicBezTo>
                  <a:pt x="8208" y="91557"/>
                  <a:pt x="-258" y="85471"/>
                  <a:pt x="6" y="81238"/>
                </a:cubicBezTo>
                <a:cubicBezTo>
                  <a:pt x="270" y="77005"/>
                  <a:pt x="11648" y="63511"/>
                  <a:pt x="22231" y="52663"/>
                </a:cubicBezTo>
                <a:cubicBezTo>
                  <a:pt x="32814" y="41815"/>
                  <a:pt x="74883" y="-3958"/>
                  <a:pt x="74619" y="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77A50930-EAB2-4B1D-AAF0-353A37800101}"/>
              </a:ext>
            </a:extLst>
          </p:cNvPr>
          <p:cNvSpPr/>
          <p:nvPr/>
        </p:nvSpPr>
        <p:spPr>
          <a:xfrm>
            <a:off x="3918528" y="4530611"/>
            <a:ext cx="163043" cy="168481"/>
          </a:xfrm>
          <a:custGeom>
            <a:avLst/>
            <a:gdLst>
              <a:gd name="connsiteX0" fmla="*/ 1010 w 163043"/>
              <a:gd name="connsiteY0" fmla="*/ 114 h 168481"/>
              <a:gd name="connsiteX1" fmla="*/ 42285 w 163043"/>
              <a:gd name="connsiteY1" fmla="*/ 109652 h 168481"/>
              <a:gd name="connsiteX2" fmla="*/ 162935 w 163043"/>
              <a:gd name="connsiteY2" fmla="*/ 168389 h 168481"/>
              <a:gd name="connsiteX3" fmla="*/ 62922 w 163043"/>
              <a:gd name="connsiteY3" fmla="*/ 122352 h 168481"/>
              <a:gd name="connsiteX4" fmla="*/ 16885 w 163043"/>
              <a:gd name="connsiteY4" fmla="*/ 89014 h 168481"/>
              <a:gd name="connsiteX5" fmla="*/ 1010 w 163043"/>
              <a:gd name="connsiteY5" fmla="*/ 114 h 16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043" h="168481">
                <a:moveTo>
                  <a:pt x="1010" y="114"/>
                </a:moveTo>
                <a:cubicBezTo>
                  <a:pt x="5243" y="3554"/>
                  <a:pt x="15298" y="81606"/>
                  <a:pt x="42285" y="109652"/>
                </a:cubicBezTo>
                <a:cubicBezTo>
                  <a:pt x="69272" y="137698"/>
                  <a:pt x="159496" y="166272"/>
                  <a:pt x="162935" y="168389"/>
                </a:cubicBezTo>
                <a:cubicBezTo>
                  <a:pt x="166375" y="170506"/>
                  <a:pt x="87264" y="135581"/>
                  <a:pt x="62922" y="122352"/>
                </a:cubicBezTo>
                <a:cubicBezTo>
                  <a:pt x="38580" y="109123"/>
                  <a:pt x="27204" y="106476"/>
                  <a:pt x="16885" y="89014"/>
                </a:cubicBezTo>
                <a:cubicBezTo>
                  <a:pt x="6566" y="71552"/>
                  <a:pt x="-3223" y="-3326"/>
                  <a:pt x="1010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BABC369D-105D-4A24-90E9-E0924611E302}"/>
              </a:ext>
            </a:extLst>
          </p:cNvPr>
          <p:cNvSpPr/>
          <p:nvPr/>
        </p:nvSpPr>
        <p:spPr>
          <a:xfrm>
            <a:off x="3881433" y="4512841"/>
            <a:ext cx="74787" cy="157594"/>
          </a:xfrm>
          <a:custGeom>
            <a:avLst/>
            <a:gdLst>
              <a:gd name="connsiteX0" fmla="*/ 33342 w 74787"/>
              <a:gd name="connsiteY0" fmla="*/ 422 h 157594"/>
              <a:gd name="connsiteX1" fmla="*/ 68267 w 74787"/>
              <a:gd name="connsiteY1" fmla="*/ 116309 h 157594"/>
              <a:gd name="connsiteX2" fmla="*/ 71442 w 74787"/>
              <a:gd name="connsiteY2" fmla="*/ 116309 h 157594"/>
              <a:gd name="connsiteX3" fmla="*/ 31755 w 74787"/>
              <a:gd name="connsiteY3" fmla="*/ 98847 h 157594"/>
              <a:gd name="connsiteX4" fmla="*/ 14292 w 74787"/>
              <a:gd name="connsiteY4" fmla="*/ 103609 h 157594"/>
              <a:gd name="connsiteX5" fmla="*/ 5 w 74787"/>
              <a:gd name="connsiteY5" fmla="*/ 157584 h 157594"/>
              <a:gd name="connsiteX6" fmla="*/ 12705 w 74787"/>
              <a:gd name="connsiteY6" fmla="*/ 98847 h 157594"/>
              <a:gd name="connsiteX7" fmla="*/ 15880 w 74787"/>
              <a:gd name="connsiteY7" fmla="*/ 76622 h 157594"/>
              <a:gd name="connsiteX8" fmla="*/ 33342 w 74787"/>
              <a:gd name="connsiteY8" fmla="*/ 422 h 157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787" h="157594">
                <a:moveTo>
                  <a:pt x="33342" y="422"/>
                </a:moveTo>
                <a:cubicBezTo>
                  <a:pt x="42073" y="7036"/>
                  <a:pt x="61917" y="96995"/>
                  <a:pt x="68267" y="116309"/>
                </a:cubicBezTo>
                <a:cubicBezTo>
                  <a:pt x="74617" y="135623"/>
                  <a:pt x="77527" y="119219"/>
                  <a:pt x="71442" y="116309"/>
                </a:cubicBezTo>
                <a:cubicBezTo>
                  <a:pt x="65357" y="113399"/>
                  <a:pt x="41280" y="100964"/>
                  <a:pt x="31755" y="98847"/>
                </a:cubicBezTo>
                <a:cubicBezTo>
                  <a:pt x="22230" y="96730"/>
                  <a:pt x="19584" y="93820"/>
                  <a:pt x="14292" y="103609"/>
                </a:cubicBezTo>
                <a:cubicBezTo>
                  <a:pt x="9000" y="113398"/>
                  <a:pt x="269" y="158378"/>
                  <a:pt x="5" y="157584"/>
                </a:cubicBezTo>
                <a:cubicBezTo>
                  <a:pt x="-260" y="156790"/>
                  <a:pt x="10059" y="112341"/>
                  <a:pt x="12705" y="98847"/>
                </a:cubicBezTo>
                <a:cubicBezTo>
                  <a:pt x="15351" y="85353"/>
                  <a:pt x="17467" y="86412"/>
                  <a:pt x="15880" y="76622"/>
                </a:cubicBezTo>
                <a:cubicBezTo>
                  <a:pt x="14292" y="66832"/>
                  <a:pt x="24611" y="-6192"/>
                  <a:pt x="33342" y="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CD6FB972-D412-4F9A-983D-C9788E4C2BC6}"/>
              </a:ext>
            </a:extLst>
          </p:cNvPr>
          <p:cNvSpPr/>
          <p:nvPr/>
        </p:nvSpPr>
        <p:spPr>
          <a:xfrm>
            <a:off x="3869871" y="4624358"/>
            <a:ext cx="14759" cy="100089"/>
          </a:xfrm>
          <a:custGeom>
            <a:avLst/>
            <a:gdLst>
              <a:gd name="connsiteX0" fmla="*/ 14742 w 14759"/>
              <a:gd name="connsiteY0" fmla="*/ 30 h 100089"/>
              <a:gd name="connsiteX1" fmla="*/ 3629 w 14759"/>
              <a:gd name="connsiteY1" fmla="*/ 57180 h 100089"/>
              <a:gd name="connsiteX2" fmla="*/ 13154 w 14759"/>
              <a:gd name="connsiteY2" fmla="*/ 100042 h 100089"/>
              <a:gd name="connsiteX3" fmla="*/ 454 w 14759"/>
              <a:gd name="connsiteY3" fmla="*/ 65117 h 100089"/>
              <a:gd name="connsiteX4" fmla="*/ 14742 w 14759"/>
              <a:gd name="connsiteY4" fmla="*/ 30 h 100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9" h="100089">
                <a:moveTo>
                  <a:pt x="14742" y="30"/>
                </a:moveTo>
                <a:cubicBezTo>
                  <a:pt x="15271" y="-1293"/>
                  <a:pt x="3894" y="40511"/>
                  <a:pt x="3629" y="57180"/>
                </a:cubicBezTo>
                <a:cubicBezTo>
                  <a:pt x="3364" y="73849"/>
                  <a:pt x="13683" y="98719"/>
                  <a:pt x="13154" y="100042"/>
                </a:cubicBezTo>
                <a:cubicBezTo>
                  <a:pt x="12625" y="101365"/>
                  <a:pt x="3893" y="74642"/>
                  <a:pt x="454" y="65117"/>
                </a:cubicBezTo>
                <a:cubicBezTo>
                  <a:pt x="-2986" y="55592"/>
                  <a:pt x="14213" y="1353"/>
                  <a:pt x="14742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B240348A-C707-4E5F-81AA-291597611F4A}"/>
              </a:ext>
            </a:extLst>
          </p:cNvPr>
          <p:cNvSpPr/>
          <p:nvPr/>
        </p:nvSpPr>
        <p:spPr>
          <a:xfrm>
            <a:off x="3851250" y="4517738"/>
            <a:ext cx="64364" cy="95876"/>
          </a:xfrm>
          <a:custGeom>
            <a:avLst/>
            <a:gdLst>
              <a:gd name="connsiteX0" fmla="*/ 61938 w 64364"/>
              <a:gd name="connsiteY0" fmla="*/ 287 h 95876"/>
              <a:gd name="connsiteX1" fmla="*/ 50825 w 64364"/>
              <a:gd name="connsiteY1" fmla="*/ 86012 h 95876"/>
              <a:gd name="connsiteX2" fmla="*/ 41300 w 64364"/>
              <a:gd name="connsiteY2" fmla="*/ 90775 h 95876"/>
              <a:gd name="connsiteX3" fmla="*/ 14313 w 64364"/>
              <a:gd name="connsiteY3" fmla="*/ 93950 h 95876"/>
              <a:gd name="connsiteX4" fmla="*/ 25 w 64364"/>
              <a:gd name="connsiteY4" fmla="*/ 59025 h 95876"/>
              <a:gd name="connsiteX5" fmla="*/ 61938 w 64364"/>
              <a:gd name="connsiteY5" fmla="*/ 287 h 95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64" h="95876">
                <a:moveTo>
                  <a:pt x="61938" y="287"/>
                </a:moveTo>
                <a:cubicBezTo>
                  <a:pt x="70405" y="4785"/>
                  <a:pt x="54265" y="70931"/>
                  <a:pt x="50825" y="86012"/>
                </a:cubicBezTo>
                <a:cubicBezTo>
                  <a:pt x="47385" y="101093"/>
                  <a:pt x="47385" y="89452"/>
                  <a:pt x="41300" y="90775"/>
                </a:cubicBezTo>
                <a:cubicBezTo>
                  <a:pt x="35215" y="92098"/>
                  <a:pt x="21192" y="99242"/>
                  <a:pt x="14313" y="93950"/>
                </a:cubicBezTo>
                <a:cubicBezTo>
                  <a:pt x="7434" y="88658"/>
                  <a:pt x="-504" y="72783"/>
                  <a:pt x="25" y="59025"/>
                </a:cubicBezTo>
                <a:cubicBezTo>
                  <a:pt x="554" y="45267"/>
                  <a:pt x="53471" y="-4211"/>
                  <a:pt x="61938" y="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DBCAED53-7263-4544-87A4-E5CDA436FF7D}"/>
              </a:ext>
            </a:extLst>
          </p:cNvPr>
          <p:cNvSpPr/>
          <p:nvPr/>
        </p:nvSpPr>
        <p:spPr>
          <a:xfrm>
            <a:off x="3926108" y="4622709"/>
            <a:ext cx="179167" cy="101694"/>
          </a:xfrm>
          <a:custGeom>
            <a:avLst/>
            <a:gdLst>
              <a:gd name="connsiteX0" fmla="*/ 1367 w 179167"/>
              <a:gd name="connsiteY0" fmla="*/ 91 h 101694"/>
              <a:gd name="connsiteX1" fmla="*/ 104555 w 179167"/>
              <a:gd name="connsiteY1" fmla="*/ 81054 h 101694"/>
              <a:gd name="connsiteX2" fmla="*/ 179167 w 179167"/>
              <a:gd name="connsiteY2" fmla="*/ 101691 h 101694"/>
              <a:gd name="connsiteX3" fmla="*/ 104555 w 179167"/>
              <a:gd name="connsiteY3" fmla="*/ 82641 h 101694"/>
              <a:gd name="connsiteX4" fmla="*/ 48992 w 179167"/>
              <a:gd name="connsiteY4" fmla="*/ 65179 h 101694"/>
              <a:gd name="connsiteX5" fmla="*/ 1367 w 179167"/>
              <a:gd name="connsiteY5" fmla="*/ 91 h 10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167" h="101694">
                <a:moveTo>
                  <a:pt x="1367" y="91"/>
                </a:moveTo>
                <a:cubicBezTo>
                  <a:pt x="10628" y="2737"/>
                  <a:pt x="74922" y="64121"/>
                  <a:pt x="104555" y="81054"/>
                </a:cubicBezTo>
                <a:cubicBezTo>
                  <a:pt x="134188" y="97987"/>
                  <a:pt x="179167" y="101427"/>
                  <a:pt x="179167" y="101691"/>
                </a:cubicBezTo>
                <a:cubicBezTo>
                  <a:pt x="179167" y="101955"/>
                  <a:pt x="126251" y="88726"/>
                  <a:pt x="104555" y="82641"/>
                </a:cubicBezTo>
                <a:cubicBezTo>
                  <a:pt x="82859" y="76556"/>
                  <a:pt x="65661" y="77085"/>
                  <a:pt x="48992" y="65179"/>
                </a:cubicBezTo>
                <a:cubicBezTo>
                  <a:pt x="32323" y="53273"/>
                  <a:pt x="-7894" y="-2555"/>
                  <a:pt x="1367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7C6FBCF9-E7BC-43CA-9689-174229156644}"/>
              </a:ext>
            </a:extLst>
          </p:cNvPr>
          <p:cNvSpPr/>
          <p:nvPr/>
        </p:nvSpPr>
        <p:spPr>
          <a:xfrm>
            <a:off x="4087116" y="4654550"/>
            <a:ext cx="235681" cy="59219"/>
          </a:xfrm>
          <a:custGeom>
            <a:avLst/>
            <a:gdLst>
              <a:gd name="connsiteX0" fmla="*/ 697 w 235681"/>
              <a:gd name="connsiteY0" fmla="*/ 52388 h 59219"/>
              <a:gd name="connsiteX1" fmla="*/ 141984 w 235681"/>
              <a:gd name="connsiteY1" fmla="*/ 58738 h 59219"/>
              <a:gd name="connsiteX2" fmla="*/ 197547 w 235681"/>
              <a:gd name="connsiteY2" fmla="*/ 38100 h 59219"/>
              <a:gd name="connsiteX3" fmla="*/ 235647 w 235681"/>
              <a:gd name="connsiteY3" fmla="*/ 0 h 59219"/>
              <a:gd name="connsiteX4" fmla="*/ 191197 w 235681"/>
              <a:gd name="connsiteY4" fmla="*/ 38100 h 59219"/>
              <a:gd name="connsiteX5" fmla="*/ 92772 w 235681"/>
              <a:gd name="connsiteY5" fmla="*/ 49213 h 59219"/>
              <a:gd name="connsiteX6" fmla="*/ 697 w 235681"/>
              <a:gd name="connsiteY6" fmla="*/ 52388 h 59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681" h="59219">
                <a:moveTo>
                  <a:pt x="697" y="52388"/>
                </a:moveTo>
                <a:cubicBezTo>
                  <a:pt x="8899" y="53976"/>
                  <a:pt x="109176" y="61119"/>
                  <a:pt x="141984" y="58738"/>
                </a:cubicBezTo>
                <a:cubicBezTo>
                  <a:pt x="174792" y="56357"/>
                  <a:pt x="181937" y="47890"/>
                  <a:pt x="197547" y="38100"/>
                </a:cubicBezTo>
                <a:cubicBezTo>
                  <a:pt x="213158" y="28310"/>
                  <a:pt x="236705" y="0"/>
                  <a:pt x="235647" y="0"/>
                </a:cubicBezTo>
                <a:cubicBezTo>
                  <a:pt x="234589" y="0"/>
                  <a:pt x="215009" y="29898"/>
                  <a:pt x="191197" y="38100"/>
                </a:cubicBezTo>
                <a:cubicBezTo>
                  <a:pt x="167385" y="46302"/>
                  <a:pt x="126903" y="47096"/>
                  <a:pt x="92772" y="49213"/>
                </a:cubicBezTo>
                <a:cubicBezTo>
                  <a:pt x="58641" y="51330"/>
                  <a:pt x="-7505" y="50800"/>
                  <a:pt x="697" y="52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62179C24-E00A-461A-9B92-02FF1925D976}"/>
              </a:ext>
            </a:extLst>
          </p:cNvPr>
          <p:cNvSpPr/>
          <p:nvPr/>
        </p:nvSpPr>
        <p:spPr>
          <a:xfrm>
            <a:off x="4108416" y="4679784"/>
            <a:ext cx="247246" cy="51305"/>
          </a:xfrm>
          <a:custGeom>
            <a:avLst/>
            <a:gdLst>
              <a:gd name="connsiteX0" fmla="*/ 34 w 247246"/>
              <a:gd name="connsiteY0" fmla="*/ 50966 h 51305"/>
              <a:gd name="connsiteX1" fmla="*/ 155609 w 247246"/>
              <a:gd name="connsiteY1" fmla="*/ 41441 h 51305"/>
              <a:gd name="connsiteX2" fmla="*/ 223872 w 247246"/>
              <a:gd name="connsiteY2" fmla="*/ 19216 h 51305"/>
              <a:gd name="connsiteX3" fmla="*/ 244509 w 247246"/>
              <a:gd name="connsiteY3" fmla="*/ 166 h 51305"/>
              <a:gd name="connsiteX4" fmla="*/ 169897 w 247246"/>
              <a:gd name="connsiteY4" fmla="*/ 30329 h 51305"/>
              <a:gd name="connsiteX5" fmla="*/ 34 w 247246"/>
              <a:gd name="connsiteY5" fmla="*/ 50966 h 51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246" h="51305">
                <a:moveTo>
                  <a:pt x="34" y="50966"/>
                </a:moveTo>
                <a:cubicBezTo>
                  <a:pt x="-2347" y="52818"/>
                  <a:pt x="118303" y="46733"/>
                  <a:pt x="155609" y="41441"/>
                </a:cubicBezTo>
                <a:cubicBezTo>
                  <a:pt x="192915" y="36149"/>
                  <a:pt x="209055" y="26095"/>
                  <a:pt x="223872" y="19216"/>
                </a:cubicBezTo>
                <a:cubicBezTo>
                  <a:pt x="238689" y="12337"/>
                  <a:pt x="253505" y="-1686"/>
                  <a:pt x="244509" y="166"/>
                </a:cubicBezTo>
                <a:cubicBezTo>
                  <a:pt x="235513" y="2018"/>
                  <a:pt x="209584" y="23185"/>
                  <a:pt x="169897" y="30329"/>
                </a:cubicBezTo>
                <a:cubicBezTo>
                  <a:pt x="130210" y="37473"/>
                  <a:pt x="2415" y="49114"/>
                  <a:pt x="34" y="50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8764E68E-DFA4-4E62-A443-5EE5B4917493}"/>
              </a:ext>
            </a:extLst>
          </p:cNvPr>
          <p:cNvSpPr/>
          <p:nvPr/>
        </p:nvSpPr>
        <p:spPr>
          <a:xfrm>
            <a:off x="4302120" y="4605137"/>
            <a:ext cx="73070" cy="74416"/>
          </a:xfrm>
          <a:custGeom>
            <a:avLst/>
            <a:gdLst>
              <a:gd name="connsiteX0" fmla="*/ 73030 w 73070"/>
              <a:gd name="connsiteY0" fmla="*/ 201 h 74416"/>
              <a:gd name="connsiteX1" fmla="*/ 53980 w 73070"/>
              <a:gd name="connsiteY1" fmla="*/ 66876 h 74416"/>
              <a:gd name="connsiteX2" fmla="*/ 50805 w 73070"/>
              <a:gd name="connsiteY2" fmla="*/ 73226 h 74416"/>
              <a:gd name="connsiteX3" fmla="*/ 5 w 73070"/>
              <a:gd name="connsiteY3" fmla="*/ 70051 h 74416"/>
              <a:gd name="connsiteX4" fmla="*/ 47630 w 73070"/>
              <a:gd name="connsiteY4" fmla="*/ 46238 h 74416"/>
              <a:gd name="connsiteX5" fmla="*/ 73030 w 73070"/>
              <a:gd name="connsiteY5" fmla="*/ 201 h 7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070" h="74416">
                <a:moveTo>
                  <a:pt x="73030" y="201"/>
                </a:moveTo>
                <a:cubicBezTo>
                  <a:pt x="74088" y="3640"/>
                  <a:pt x="53980" y="66876"/>
                  <a:pt x="53980" y="66876"/>
                </a:cubicBezTo>
                <a:cubicBezTo>
                  <a:pt x="50276" y="79047"/>
                  <a:pt x="59801" y="72697"/>
                  <a:pt x="50805" y="73226"/>
                </a:cubicBezTo>
                <a:cubicBezTo>
                  <a:pt x="41809" y="73755"/>
                  <a:pt x="534" y="74549"/>
                  <a:pt x="5" y="70051"/>
                </a:cubicBezTo>
                <a:cubicBezTo>
                  <a:pt x="-524" y="65553"/>
                  <a:pt x="36782" y="54175"/>
                  <a:pt x="47630" y="46238"/>
                </a:cubicBezTo>
                <a:cubicBezTo>
                  <a:pt x="58478" y="38301"/>
                  <a:pt x="71972" y="-3238"/>
                  <a:pt x="73030" y="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61428E63-79CC-4AA1-AF58-4105990F7FEC}"/>
              </a:ext>
            </a:extLst>
          </p:cNvPr>
          <p:cNvSpPr/>
          <p:nvPr/>
        </p:nvSpPr>
        <p:spPr>
          <a:xfrm>
            <a:off x="4349558" y="4683088"/>
            <a:ext cx="116485" cy="27122"/>
          </a:xfrm>
          <a:custGeom>
            <a:avLst/>
            <a:gdLst>
              <a:gd name="connsiteX0" fmla="*/ 192 w 116485"/>
              <a:gd name="connsiteY0" fmla="*/ 37 h 27122"/>
              <a:gd name="connsiteX1" fmla="*/ 81155 w 116485"/>
              <a:gd name="connsiteY1" fmla="*/ 15912 h 27122"/>
              <a:gd name="connsiteX2" fmla="*/ 116080 w 116485"/>
              <a:gd name="connsiteY2" fmla="*/ 27025 h 27122"/>
              <a:gd name="connsiteX3" fmla="*/ 60517 w 116485"/>
              <a:gd name="connsiteY3" fmla="*/ 20675 h 27122"/>
              <a:gd name="connsiteX4" fmla="*/ 192 w 116485"/>
              <a:gd name="connsiteY4" fmla="*/ 37 h 27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485" h="27122">
                <a:moveTo>
                  <a:pt x="192" y="37"/>
                </a:moveTo>
                <a:cubicBezTo>
                  <a:pt x="3632" y="-757"/>
                  <a:pt x="61840" y="11414"/>
                  <a:pt x="81155" y="15912"/>
                </a:cubicBezTo>
                <a:cubicBezTo>
                  <a:pt x="100470" y="20410"/>
                  <a:pt x="119520" y="26231"/>
                  <a:pt x="116080" y="27025"/>
                </a:cubicBezTo>
                <a:cubicBezTo>
                  <a:pt x="112640" y="27819"/>
                  <a:pt x="80625" y="23585"/>
                  <a:pt x="60517" y="20675"/>
                </a:cubicBezTo>
                <a:cubicBezTo>
                  <a:pt x="40409" y="17765"/>
                  <a:pt x="-3248" y="831"/>
                  <a:pt x="192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054C067A-2057-43D6-A8BF-72820CC3F7B8}"/>
              </a:ext>
            </a:extLst>
          </p:cNvPr>
          <p:cNvSpPr/>
          <p:nvPr/>
        </p:nvSpPr>
        <p:spPr>
          <a:xfrm>
            <a:off x="3891064" y="4633842"/>
            <a:ext cx="292010" cy="111198"/>
          </a:xfrm>
          <a:custGeom>
            <a:avLst/>
            <a:gdLst>
              <a:gd name="connsiteX0" fmla="*/ 1486 w 292010"/>
              <a:gd name="connsiteY0" fmla="*/ 71 h 111198"/>
              <a:gd name="connsiteX1" fmla="*/ 71336 w 292010"/>
              <a:gd name="connsiteY1" fmla="*/ 69921 h 111198"/>
              <a:gd name="connsiteX2" fmla="*/ 147536 w 292010"/>
              <a:gd name="connsiteY2" fmla="*/ 85796 h 111198"/>
              <a:gd name="connsiteX3" fmla="*/ 291999 w 292010"/>
              <a:gd name="connsiteY3" fmla="*/ 111196 h 111198"/>
              <a:gd name="connsiteX4" fmla="*/ 139599 w 292010"/>
              <a:gd name="connsiteY4" fmla="*/ 84208 h 111198"/>
              <a:gd name="connsiteX5" fmla="*/ 1486 w 292010"/>
              <a:gd name="connsiteY5" fmla="*/ 71 h 111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010" h="111198">
                <a:moveTo>
                  <a:pt x="1486" y="71"/>
                </a:moveTo>
                <a:cubicBezTo>
                  <a:pt x="-9891" y="-2310"/>
                  <a:pt x="46994" y="55634"/>
                  <a:pt x="71336" y="69921"/>
                </a:cubicBezTo>
                <a:cubicBezTo>
                  <a:pt x="95678" y="84208"/>
                  <a:pt x="110759" y="78917"/>
                  <a:pt x="147536" y="85796"/>
                </a:cubicBezTo>
                <a:cubicBezTo>
                  <a:pt x="184313" y="92675"/>
                  <a:pt x="293322" y="111461"/>
                  <a:pt x="291999" y="111196"/>
                </a:cubicBezTo>
                <a:cubicBezTo>
                  <a:pt x="290676" y="110931"/>
                  <a:pt x="184049" y="95585"/>
                  <a:pt x="139599" y="84208"/>
                </a:cubicBezTo>
                <a:cubicBezTo>
                  <a:pt x="95149" y="72831"/>
                  <a:pt x="12863" y="2452"/>
                  <a:pt x="1486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D86AC951-286A-465D-A86E-CF583D7DC892}"/>
              </a:ext>
            </a:extLst>
          </p:cNvPr>
          <p:cNvSpPr/>
          <p:nvPr/>
        </p:nvSpPr>
        <p:spPr>
          <a:xfrm>
            <a:off x="3897859" y="4714721"/>
            <a:ext cx="413809" cy="71240"/>
          </a:xfrm>
          <a:custGeom>
            <a:avLst/>
            <a:gdLst>
              <a:gd name="connsiteX0" fmla="*/ 2629 w 413809"/>
              <a:gd name="connsiteY0" fmla="*/ 4917 h 71240"/>
              <a:gd name="connsiteX1" fmla="*/ 212179 w 413809"/>
              <a:gd name="connsiteY1" fmla="*/ 66829 h 71240"/>
              <a:gd name="connsiteX2" fmla="*/ 242341 w 413809"/>
              <a:gd name="connsiteY2" fmla="*/ 58892 h 71240"/>
              <a:gd name="connsiteX3" fmla="*/ 413791 w 413809"/>
              <a:gd name="connsiteY3" fmla="*/ 154 h 71240"/>
              <a:gd name="connsiteX4" fmla="*/ 231229 w 413809"/>
              <a:gd name="connsiteY4" fmla="*/ 41429 h 71240"/>
              <a:gd name="connsiteX5" fmla="*/ 102641 w 413809"/>
              <a:gd name="connsiteY5" fmla="*/ 30317 h 71240"/>
              <a:gd name="connsiteX6" fmla="*/ 2629 w 413809"/>
              <a:gd name="connsiteY6" fmla="*/ 4917 h 71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809" h="71240">
                <a:moveTo>
                  <a:pt x="2629" y="4917"/>
                </a:moveTo>
                <a:cubicBezTo>
                  <a:pt x="20885" y="11002"/>
                  <a:pt x="172227" y="57833"/>
                  <a:pt x="212179" y="66829"/>
                </a:cubicBezTo>
                <a:cubicBezTo>
                  <a:pt x="252131" y="75825"/>
                  <a:pt x="208739" y="70004"/>
                  <a:pt x="242341" y="58892"/>
                </a:cubicBezTo>
                <a:cubicBezTo>
                  <a:pt x="275943" y="47780"/>
                  <a:pt x="415643" y="3064"/>
                  <a:pt x="413791" y="154"/>
                </a:cubicBezTo>
                <a:cubicBezTo>
                  <a:pt x="411939" y="-2756"/>
                  <a:pt x="283087" y="36402"/>
                  <a:pt x="231229" y="41429"/>
                </a:cubicBezTo>
                <a:cubicBezTo>
                  <a:pt x="179371" y="46456"/>
                  <a:pt x="139418" y="35344"/>
                  <a:pt x="102641" y="30317"/>
                </a:cubicBezTo>
                <a:cubicBezTo>
                  <a:pt x="65864" y="25290"/>
                  <a:pt x="-15627" y="-1168"/>
                  <a:pt x="2629" y="4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C52B760F-548A-4417-ABC7-479E11197FFF}"/>
              </a:ext>
            </a:extLst>
          </p:cNvPr>
          <p:cNvSpPr/>
          <p:nvPr/>
        </p:nvSpPr>
        <p:spPr>
          <a:xfrm>
            <a:off x="3884607" y="4724372"/>
            <a:ext cx="141723" cy="123984"/>
          </a:xfrm>
          <a:custGeom>
            <a:avLst/>
            <a:gdLst>
              <a:gd name="connsiteX0" fmla="*/ 6 w 141723"/>
              <a:gd name="connsiteY0" fmla="*/ 28 h 123984"/>
              <a:gd name="connsiteX1" fmla="*/ 47631 w 141723"/>
              <a:gd name="connsiteY1" fmla="*/ 88928 h 123984"/>
              <a:gd name="connsiteX2" fmla="*/ 141293 w 141723"/>
              <a:gd name="connsiteY2" fmla="*/ 123853 h 123984"/>
              <a:gd name="connsiteX3" fmla="*/ 80968 w 141723"/>
              <a:gd name="connsiteY3" fmla="*/ 100041 h 123984"/>
              <a:gd name="connsiteX4" fmla="*/ 44456 w 141723"/>
              <a:gd name="connsiteY4" fmla="*/ 79403 h 123984"/>
              <a:gd name="connsiteX5" fmla="*/ 6 w 141723"/>
              <a:gd name="connsiteY5" fmla="*/ 28 h 12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723" h="123984">
                <a:moveTo>
                  <a:pt x="6" y="28"/>
                </a:moveTo>
                <a:cubicBezTo>
                  <a:pt x="535" y="1615"/>
                  <a:pt x="24083" y="68291"/>
                  <a:pt x="47631" y="88928"/>
                </a:cubicBezTo>
                <a:cubicBezTo>
                  <a:pt x="71179" y="109565"/>
                  <a:pt x="135737" y="122001"/>
                  <a:pt x="141293" y="123853"/>
                </a:cubicBezTo>
                <a:cubicBezTo>
                  <a:pt x="146849" y="125705"/>
                  <a:pt x="97107" y="107449"/>
                  <a:pt x="80968" y="100041"/>
                </a:cubicBezTo>
                <a:cubicBezTo>
                  <a:pt x="64829" y="92633"/>
                  <a:pt x="56627" y="94220"/>
                  <a:pt x="44456" y="79403"/>
                </a:cubicBezTo>
                <a:cubicBezTo>
                  <a:pt x="32285" y="64586"/>
                  <a:pt x="-523" y="-1559"/>
                  <a:pt x="6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93CF927E-9A60-409A-9433-3CB4AFE2C9AF}"/>
              </a:ext>
            </a:extLst>
          </p:cNvPr>
          <p:cNvSpPr/>
          <p:nvPr/>
        </p:nvSpPr>
        <p:spPr>
          <a:xfrm>
            <a:off x="4070074" y="4757174"/>
            <a:ext cx="270427" cy="88298"/>
          </a:xfrm>
          <a:custGeom>
            <a:avLst/>
            <a:gdLst>
              <a:gd name="connsiteX0" fmla="*/ 276 w 270427"/>
              <a:gd name="connsiteY0" fmla="*/ 86289 h 88298"/>
              <a:gd name="connsiteX1" fmla="*/ 119339 w 270427"/>
              <a:gd name="connsiteY1" fmla="*/ 72001 h 88298"/>
              <a:gd name="connsiteX2" fmla="*/ 270151 w 270427"/>
              <a:gd name="connsiteY2" fmla="*/ 564 h 88298"/>
              <a:gd name="connsiteX3" fmla="*/ 152676 w 270427"/>
              <a:gd name="connsiteY3" fmla="*/ 40251 h 88298"/>
              <a:gd name="connsiteX4" fmla="*/ 276 w 270427"/>
              <a:gd name="connsiteY4" fmla="*/ 86289 h 8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427" h="88298">
                <a:moveTo>
                  <a:pt x="276" y="86289"/>
                </a:moveTo>
                <a:cubicBezTo>
                  <a:pt x="-5280" y="91581"/>
                  <a:pt x="74360" y="86288"/>
                  <a:pt x="119339" y="72001"/>
                </a:cubicBezTo>
                <a:cubicBezTo>
                  <a:pt x="164318" y="57714"/>
                  <a:pt x="264595" y="5856"/>
                  <a:pt x="270151" y="564"/>
                </a:cubicBezTo>
                <a:cubicBezTo>
                  <a:pt x="275707" y="-4728"/>
                  <a:pt x="196068" y="28609"/>
                  <a:pt x="152676" y="40251"/>
                </a:cubicBezTo>
                <a:cubicBezTo>
                  <a:pt x="109284" y="51893"/>
                  <a:pt x="5832" y="80997"/>
                  <a:pt x="276" y="86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E16A2A54-2F04-4AC6-9077-5DC20E938288}"/>
              </a:ext>
            </a:extLst>
          </p:cNvPr>
          <p:cNvSpPr/>
          <p:nvPr/>
        </p:nvSpPr>
        <p:spPr>
          <a:xfrm>
            <a:off x="3763895" y="4592100"/>
            <a:ext cx="157287" cy="251983"/>
          </a:xfrm>
          <a:custGeom>
            <a:avLst/>
            <a:gdLst>
              <a:gd name="connsiteX0" fmla="*/ 74680 w 157287"/>
              <a:gd name="connsiteY0" fmla="*/ 538 h 251983"/>
              <a:gd name="connsiteX1" fmla="*/ 68 w 157287"/>
              <a:gd name="connsiteY1" fmla="*/ 71975 h 251983"/>
              <a:gd name="connsiteX2" fmla="*/ 61980 w 157287"/>
              <a:gd name="connsiteY2" fmla="*/ 59275 h 251983"/>
              <a:gd name="connsiteX3" fmla="*/ 100080 w 157287"/>
              <a:gd name="connsiteY3" fmla="*/ 137063 h 251983"/>
              <a:gd name="connsiteX4" fmla="*/ 157230 w 157287"/>
              <a:gd name="connsiteY4" fmla="*/ 251363 h 251983"/>
              <a:gd name="connsiteX5" fmla="*/ 88968 w 157287"/>
              <a:gd name="connsiteY5" fmla="*/ 83088 h 251983"/>
              <a:gd name="connsiteX6" fmla="*/ 44518 w 157287"/>
              <a:gd name="connsiteY6" fmla="*/ 51338 h 251983"/>
              <a:gd name="connsiteX7" fmla="*/ 39755 w 157287"/>
              <a:gd name="connsiteY7" fmla="*/ 38638 h 251983"/>
              <a:gd name="connsiteX8" fmla="*/ 74680 w 157287"/>
              <a:gd name="connsiteY8" fmla="*/ 538 h 25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287" h="251983">
                <a:moveTo>
                  <a:pt x="74680" y="538"/>
                </a:moveTo>
                <a:cubicBezTo>
                  <a:pt x="68066" y="6094"/>
                  <a:pt x="2185" y="62186"/>
                  <a:pt x="68" y="71975"/>
                </a:cubicBezTo>
                <a:cubicBezTo>
                  <a:pt x="-2049" y="81764"/>
                  <a:pt x="45311" y="48427"/>
                  <a:pt x="61980" y="59275"/>
                </a:cubicBezTo>
                <a:cubicBezTo>
                  <a:pt x="78649" y="70123"/>
                  <a:pt x="100080" y="137063"/>
                  <a:pt x="100080" y="137063"/>
                </a:cubicBezTo>
                <a:cubicBezTo>
                  <a:pt x="115955" y="169078"/>
                  <a:pt x="159082" y="260359"/>
                  <a:pt x="157230" y="251363"/>
                </a:cubicBezTo>
                <a:cubicBezTo>
                  <a:pt x="155378" y="242367"/>
                  <a:pt x="107753" y="116425"/>
                  <a:pt x="88968" y="83088"/>
                </a:cubicBezTo>
                <a:cubicBezTo>
                  <a:pt x="70183" y="49751"/>
                  <a:pt x="52720" y="58746"/>
                  <a:pt x="44518" y="51338"/>
                </a:cubicBezTo>
                <a:cubicBezTo>
                  <a:pt x="36316" y="43930"/>
                  <a:pt x="40549" y="43136"/>
                  <a:pt x="39755" y="38638"/>
                </a:cubicBezTo>
                <a:cubicBezTo>
                  <a:pt x="38961" y="34140"/>
                  <a:pt x="81294" y="-5018"/>
                  <a:pt x="74680" y="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A868A375-F388-4E77-A94B-4EAA24793A09}"/>
              </a:ext>
            </a:extLst>
          </p:cNvPr>
          <p:cNvSpPr/>
          <p:nvPr/>
        </p:nvSpPr>
        <p:spPr>
          <a:xfrm>
            <a:off x="4028455" y="4481923"/>
            <a:ext cx="265665" cy="220312"/>
          </a:xfrm>
          <a:custGeom>
            <a:avLst/>
            <a:gdLst>
              <a:gd name="connsiteX0" fmla="*/ 256208 w 265665"/>
              <a:gd name="connsiteY0" fmla="*/ 34515 h 220312"/>
              <a:gd name="connsiteX1" fmla="*/ 240333 w 265665"/>
              <a:gd name="connsiteY1" fmla="*/ 115477 h 220312"/>
              <a:gd name="connsiteX2" fmla="*/ 210170 w 265665"/>
              <a:gd name="connsiteY2" fmla="*/ 182152 h 220312"/>
              <a:gd name="connsiteX3" fmla="*/ 173658 w 265665"/>
              <a:gd name="connsiteY3" fmla="*/ 207552 h 220312"/>
              <a:gd name="connsiteX4" fmla="*/ 105395 w 265665"/>
              <a:gd name="connsiteY4" fmla="*/ 220252 h 220312"/>
              <a:gd name="connsiteX5" fmla="*/ 51420 w 265665"/>
              <a:gd name="connsiteY5" fmla="*/ 202790 h 220312"/>
              <a:gd name="connsiteX6" fmla="*/ 8558 w 265665"/>
              <a:gd name="connsiteY6" fmla="*/ 158340 h 220312"/>
              <a:gd name="connsiteX7" fmla="*/ 620 w 265665"/>
              <a:gd name="connsiteY7" fmla="*/ 63090 h 220312"/>
              <a:gd name="connsiteX8" fmla="*/ 18083 w 265665"/>
              <a:gd name="connsiteY8" fmla="*/ 9115 h 220312"/>
              <a:gd name="connsiteX9" fmla="*/ 86345 w 265665"/>
              <a:gd name="connsiteY9" fmla="*/ 1177 h 220312"/>
              <a:gd name="connsiteX10" fmla="*/ 256208 w 265665"/>
              <a:gd name="connsiteY10" fmla="*/ 34515 h 2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5665" h="220312">
                <a:moveTo>
                  <a:pt x="256208" y="34515"/>
                </a:moveTo>
                <a:cubicBezTo>
                  <a:pt x="281873" y="53565"/>
                  <a:pt x="248006" y="90871"/>
                  <a:pt x="240333" y="115477"/>
                </a:cubicBezTo>
                <a:cubicBezTo>
                  <a:pt x="232660" y="140083"/>
                  <a:pt x="221282" y="166806"/>
                  <a:pt x="210170" y="182152"/>
                </a:cubicBezTo>
                <a:cubicBezTo>
                  <a:pt x="199058" y="197498"/>
                  <a:pt x="191120" y="201202"/>
                  <a:pt x="173658" y="207552"/>
                </a:cubicBezTo>
                <a:cubicBezTo>
                  <a:pt x="156196" y="213902"/>
                  <a:pt x="125768" y="221046"/>
                  <a:pt x="105395" y="220252"/>
                </a:cubicBezTo>
                <a:cubicBezTo>
                  <a:pt x="85022" y="219458"/>
                  <a:pt x="67559" y="213109"/>
                  <a:pt x="51420" y="202790"/>
                </a:cubicBezTo>
                <a:cubicBezTo>
                  <a:pt x="35281" y="192471"/>
                  <a:pt x="17025" y="181623"/>
                  <a:pt x="8558" y="158340"/>
                </a:cubicBezTo>
                <a:cubicBezTo>
                  <a:pt x="91" y="135057"/>
                  <a:pt x="-968" y="87961"/>
                  <a:pt x="620" y="63090"/>
                </a:cubicBezTo>
                <a:cubicBezTo>
                  <a:pt x="2207" y="38219"/>
                  <a:pt x="3796" y="19434"/>
                  <a:pt x="18083" y="9115"/>
                </a:cubicBezTo>
                <a:cubicBezTo>
                  <a:pt x="32370" y="-1204"/>
                  <a:pt x="51420" y="-940"/>
                  <a:pt x="86345" y="1177"/>
                </a:cubicBezTo>
                <a:cubicBezTo>
                  <a:pt x="121270" y="3294"/>
                  <a:pt x="230543" y="15465"/>
                  <a:pt x="256208" y="345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月 24">
            <a:extLst>
              <a:ext uri="{FF2B5EF4-FFF2-40B4-BE49-F238E27FC236}">
                <a16:creationId xmlns:a16="http://schemas.microsoft.com/office/drawing/2014/main" id="{23A10957-6893-4CD1-BB61-F8F163A5A58A}"/>
              </a:ext>
            </a:extLst>
          </p:cNvPr>
          <p:cNvSpPr/>
          <p:nvPr/>
        </p:nvSpPr>
        <p:spPr>
          <a:xfrm rot="5400000">
            <a:off x="4127500" y="4505325"/>
            <a:ext cx="49213" cy="7302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FE4560E5-50EE-4068-8476-301982AF95E6}"/>
              </a:ext>
            </a:extLst>
          </p:cNvPr>
          <p:cNvSpPr/>
          <p:nvPr/>
        </p:nvSpPr>
        <p:spPr>
          <a:xfrm>
            <a:off x="4322626" y="4510026"/>
            <a:ext cx="214836" cy="113783"/>
          </a:xfrm>
          <a:custGeom>
            <a:avLst/>
            <a:gdLst>
              <a:gd name="connsiteX0" fmla="*/ 137 w 214836"/>
              <a:gd name="connsiteY0" fmla="*/ 62 h 113783"/>
              <a:gd name="connsiteX1" fmla="*/ 92212 w 214836"/>
              <a:gd name="connsiteY1" fmla="*/ 76262 h 113783"/>
              <a:gd name="connsiteX2" fmla="*/ 212862 w 214836"/>
              <a:gd name="connsiteY2" fmla="*/ 112774 h 113783"/>
              <a:gd name="connsiteX3" fmla="*/ 160474 w 214836"/>
              <a:gd name="connsiteY3" fmla="*/ 100074 h 113783"/>
              <a:gd name="connsiteX4" fmla="*/ 73162 w 214836"/>
              <a:gd name="connsiteY4" fmla="*/ 63562 h 113783"/>
              <a:gd name="connsiteX5" fmla="*/ 137 w 214836"/>
              <a:gd name="connsiteY5" fmla="*/ 62 h 113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836" h="113783">
                <a:moveTo>
                  <a:pt x="137" y="62"/>
                </a:moveTo>
                <a:cubicBezTo>
                  <a:pt x="3312" y="2179"/>
                  <a:pt x="56758" y="57477"/>
                  <a:pt x="92212" y="76262"/>
                </a:cubicBezTo>
                <a:cubicBezTo>
                  <a:pt x="127666" y="95047"/>
                  <a:pt x="201485" y="108805"/>
                  <a:pt x="212862" y="112774"/>
                </a:cubicBezTo>
                <a:cubicBezTo>
                  <a:pt x="224239" y="116743"/>
                  <a:pt x="183757" y="108276"/>
                  <a:pt x="160474" y="100074"/>
                </a:cubicBezTo>
                <a:cubicBezTo>
                  <a:pt x="137191" y="91872"/>
                  <a:pt x="96710" y="76526"/>
                  <a:pt x="73162" y="63562"/>
                </a:cubicBezTo>
                <a:cubicBezTo>
                  <a:pt x="49614" y="50598"/>
                  <a:pt x="-3038" y="-2055"/>
                  <a:pt x="137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7ABD147D-698C-4039-96A9-8EB08C1DB21A}"/>
              </a:ext>
            </a:extLst>
          </p:cNvPr>
          <p:cNvSpPr/>
          <p:nvPr/>
        </p:nvSpPr>
        <p:spPr>
          <a:xfrm>
            <a:off x="3671732" y="4192270"/>
            <a:ext cx="190657" cy="111712"/>
          </a:xfrm>
          <a:custGeom>
            <a:avLst/>
            <a:gdLst>
              <a:gd name="connsiteX0" fmla="*/ 1743 w 190657"/>
              <a:gd name="connsiteY0" fmla="*/ 109855 h 111712"/>
              <a:gd name="connsiteX1" fmla="*/ 119218 w 190657"/>
              <a:gd name="connsiteY1" fmla="*/ 20955 h 111712"/>
              <a:gd name="connsiteX2" fmla="*/ 190656 w 190657"/>
              <a:gd name="connsiteY2" fmla="*/ 318 h 111712"/>
              <a:gd name="connsiteX3" fmla="*/ 117631 w 190657"/>
              <a:gd name="connsiteY3" fmla="*/ 30480 h 111712"/>
              <a:gd name="connsiteX4" fmla="*/ 52543 w 190657"/>
              <a:gd name="connsiteY4" fmla="*/ 78105 h 111712"/>
              <a:gd name="connsiteX5" fmla="*/ 1743 w 190657"/>
              <a:gd name="connsiteY5" fmla="*/ 109855 h 11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657" h="111712">
                <a:moveTo>
                  <a:pt x="1743" y="109855"/>
                </a:moveTo>
                <a:cubicBezTo>
                  <a:pt x="12856" y="100330"/>
                  <a:pt x="87733" y="39211"/>
                  <a:pt x="119218" y="20955"/>
                </a:cubicBezTo>
                <a:cubicBezTo>
                  <a:pt x="150704" y="2699"/>
                  <a:pt x="190920" y="-1269"/>
                  <a:pt x="190656" y="318"/>
                </a:cubicBezTo>
                <a:cubicBezTo>
                  <a:pt x="190392" y="1905"/>
                  <a:pt x="140650" y="17516"/>
                  <a:pt x="117631" y="30480"/>
                </a:cubicBezTo>
                <a:cubicBezTo>
                  <a:pt x="94612" y="43444"/>
                  <a:pt x="69476" y="66463"/>
                  <a:pt x="52543" y="78105"/>
                </a:cubicBezTo>
                <a:cubicBezTo>
                  <a:pt x="35610" y="89747"/>
                  <a:pt x="-9370" y="119380"/>
                  <a:pt x="1743" y="109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86754ECB-8CAE-4522-BCB2-841D360A32CF}"/>
              </a:ext>
            </a:extLst>
          </p:cNvPr>
          <p:cNvSpPr/>
          <p:nvPr/>
        </p:nvSpPr>
        <p:spPr>
          <a:xfrm>
            <a:off x="3779668" y="4144236"/>
            <a:ext cx="210070" cy="46861"/>
          </a:xfrm>
          <a:custGeom>
            <a:avLst/>
            <a:gdLst>
              <a:gd name="connsiteX0" fmla="*/ 170 w 210070"/>
              <a:gd name="connsiteY0" fmla="*/ 46764 h 46861"/>
              <a:gd name="connsiteX1" fmla="*/ 116057 w 210070"/>
              <a:gd name="connsiteY1" fmla="*/ 727 h 46861"/>
              <a:gd name="connsiteX2" fmla="*/ 209720 w 210070"/>
              <a:gd name="connsiteY2" fmla="*/ 18189 h 46861"/>
              <a:gd name="connsiteX3" fmla="*/ 143045 w 210070"/>
              <a:gd name="connsiteY3" fmla="*/ 13427 h 46861"/>
              <a:gd name="connsiteX4" fmla="*/ 170 w 210070"/>
              <a:gd name="connsiteY4" fmla="*/ 46764 h 46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070" h="46861">
                <a:moveTo>
                  <a:pt x="170" y="46764"/>
                </a:moveTo>
                <a:cubicBezTo>
                  <a:pt x="-4328" y="44647"/>
                  <a:pt x="81132" y="5489"/>
                  <a:pt x="116057" y="727"/>
                </a:cubicBezTo>
                <a:cubicBezTo>
                  <a:pt x="150982" y="-4036"/>
                  <a:pt x="205222" y="16072"/>
                  <a:pt x="209720" y="18189"/>
                </a:cubicBezTo>
                <a:cubicBezTo>
                  <a:pt x="214218" y="20306"/>
                  <a:pt x="174531" y="11046"/>
                  <a:pt x="143045" y="13427"/>
                </a:cubicBezTo>
                <a:cubicBezTo>
                  <a:pt x="111560" y="15808"/>
                  <a:pt x="4668" y="48881"/>
                  <a:pt x="170" y="46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F0DDD016-CB35-4248-92B3-A32D05521655}"/>
              </a:ext>
            </a:extLst>
          </p:cNvPr>
          <p:cNvSpPr/>
          <p:nvPr/>
        </p:nvSpPr>
        <p:spPr>
          <a:xfrm>
            <a:off x="3843185" y="4187660"/>
            <a:ext cx="430784" cy="40042"/>
          </a:xfrm>
          <a:custGeom>
            <a:avLst/>
            <a:gdLst>
              <a:gd name="connsiteX0" fmla="*/ 153 w 430784"/>
              <a:gd name="connsiteY0" fmla="*/ 39853 h 40042"/>
              <a:gd name="connsiteX1" fmla="*/ 198590 w 430784"/>
              <a:gd name="connsiteY1" fmla="*/ 165 h 40042"/>
              <a:gd name="connsiteX2" fmla="*/ 424015 w 430784"/>
              <a:gd name="connsiteY2" fmla="*/ 25565 h 40042"/>
              <a:gd name="connsiteX3" fmla="*/ 376390 w 430784"/>
              <a:gd name="connsiteY3" fmla="*/ 22390 h 40042"/>
              <a:gd name="connsiteX4" fmla="*/ 230340 w 430784"/>
              <a:gd name="connsiteY4" fmla="*/ 16040 h 40042"/>
              <a:gd name="connsiteX5" fmla="*/ 153 w 430784"/>
              <a:gd name="connsiteY5" fmla="*/ 39853 h 4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784" h="40042">
                <a:moveTo>
                  <a:pt x="153" y="39853"/>
                </a:moveTo>
                <a:cubicBezTo>
                  <a:pt x="-5139" y="37207"/>
                  <a:pt x="127946" y="2546"/>
                  <a:pt x="198590" y="165"/>
                </a:cubicBezTo>
                <a:cubicBezTo>
                  <a:pt x="269234" y="-2216"/>
                  <a:pt x="394382" y="21861"/>
                  <a:pt x="424015" y="25565"/>
                </a:cubicBezTo>
                <a:cubicBezTo>
                  <a:pt x="453648" y="29269"/>
                  <a:pt x="376390" y="22390"/>
                  <a:pt x="376390" y="22390"/>
                </a:cubicBezTo>
                <a:cubicBezTo>
                  <a:pt x="344111" y="20803"/>
                  <a:pt x="289871" y="15511"/>
                  <a:pt x="230340" y="16040"/>
                </a:cubicBezTo>
                <a:cubicBezTo>
                  <a:pt x="170809" y="16569"/>
                  <a:pt x="5445" y="42499"/>
                  <a:pt x="153" y="39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C8EA7174-CA68-4848-B311-D61E095A0800}"/>
              </a:ext>
            </a:extLst>
          </p:cNvPr>
          <p:cNvSpPr/>
          <p:nvPr/>
        </p:nvSpPr>
        <p:spPr>
          <a:xfrm>
            <a:off x="4249735" y="4240124"/>
            <a:ext cx="271777" cy="109230"/>
          </a:xfrm>
          <a:custGeom>
            <a:avLst/>
            <a:gdLst>
              <a:gd name="connsiteX0" fmla="*/ 3 w 271777"/>
              <a:gd name="connsiteY0" fmla="*/ 89 h 109230"/>
              <a:gd name="connsiteX1" fmla="*/ 161928 w 271777"/>
              <a:gd name="connsiteY1" fmla="*/ 30251 h 109230"/>
              <a:gd name="connsiteX2" fmla="*/ 269878 w 271777"/>
              <a:gd name="connsiteY2" fmla="*/ 108039 h 109230"/>
              <a:gd name="connsiteX3" fmla="*/ 225428 w 271777"/>
              <a:gd name="connsiteY3" fmla="*/ 74701 h 109230"/>
              <a:gd name="connsiteX4" fmla="*/ 157165 w 271777"/>
              <a:gd name="connsiteY4" fmla="*/ 38189 h 109230"/>
              <a:gd name="connsiteX5" fmla="*/ 3 w 271777"/>
              <a:gd name="connsiteY5" fmla="*/ 89 h 109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777" h="109230">
                <a:moveTo>
                  <a:pt x="3" y="89"/>
                </a:moveTo>
                <a:cubicBezTo>
                  <a:pt x="797" y="-1234"/>
                  <a:pt x="116949" y="12259"/>
                  <a:pt x="161928" y="30251"/>
                </a:cubicBezTo>
                <a:cubicBezTo>
                  <a:pt x="206907" y="48243"/>
                  <a:pt x="269878" y="108039"/>
                  <a:pt x="269878" y="108039"/>
                </a:cubicBezTo>
                <a:cubicBezTo>
                  <a:pt x="280461" y="115447"/>
                  <a:pt x="244213" y="86343"/>
                  <a:pt x="225428" y="74701"/>
                </a:cubicBezTo>
                <a:cubicBezTo>
                  <a:pt x="206643" y="63059"/>
                  <a:pt x="192884" y="50624"/>
                  <a:pt x="157165" y="38189"/>
                </a:cubicBezTo>
                <a:cubicBezTo>
                  <a:pt x="121446" y="25754"/>
                  <a:pt x="-791" y="1412"/>
                  <a:pt x="3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748482F9-F0E4-4D1B-9B40-1379E2031F39}"/>
              </a:ext>
            </a:extLst>
          </p:cNvPr>
          <p:cNvSpPr/>
          <p:nvPr/>
        </p:nvSpPr>
        <p:spPr>
          <a:xfrm>
            <a:off x="3677948" y="4301987"/>
            <a:ext cx="386083" cy="103326"/>
          </a:xfrm>
          <a:custGeom>
            <a:avLst/>
            <a:gdLst>
              <a:gd name="connsiteX0" fmla="*/ 290 w 386083"/>
              <a:gd name="connsiteY0" fmla="*/ 103326 h 103326"/>
              <a:gd name="connsiteX1" fmla="*/ 190790 w 386083"/>
              <a:gd name="connsiteY1" fmla="*/ 14426 h 103326"/>
              <a:gd name="connsiteX2" fmla="*/ 295565 w 386083"/>
              <a:gd name="connsiteY2" fmla="*/ 22363 h 103326"/>
              <a:gd name="connsiteX3" fmla="*/ 386052 w 386083"/>
              <a:gd name="connsiteY3" fmla="*/ 12838 h 103326"/>
              <a:gd name="connsiteX4" fmla="*/ 286040 w 386083"/>
              <a:gd name="connsiteY4" fmla="*/ 6488 h 103326"/>
              <a:gd name="connsiteX5" fmla="*/ 232065 w 386083"/>
              <a:gd name="connsiteY5" fmla="*/ 138 h 103326"/>
              <a:gd name="connsiteX6" fmla="*/ 149515 w 386083"/>
              <a:gd name="connsiteY6" fmla="*/ 12838 h 103326"/>
              <a:gd name="connsiteX7" fmla="*/ 290 w 386083"/>
              <a:gd name="connsiteY7" fmla="*/ 103326 h 10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6083" h="103326">
                <a:moveTo>
                  <a:pt x="290" y="103326"/>
                </a:moveTo>
                <a:cubicBezTo>
                  <a:pt x="7169" y="103591"/>
                  <a:pt x="141578" y="27920"/>
                  <a:pt x="190790" y="14426"/>
                </a:cubicBezTo>
                <a:cubicBezTo>
                  <a:pt x="240003" y="932"/>
                  <a:pt x="263021" y="22628"/>
                  <a:pt x="295565" y="22363"/>
                </a:cubicBezTo>
                <a:cubicBezTo>
                  <a:pt x="328109" y="22098"/>
                  <a:pt x="387640" y="15484"/>
                  <a:pt x="386052" y="12838"/>
                </a:cubicBezTo>
                <a:cubicBezTo>
                  <a:pt x="384465" y="10192"/>
                  <a:pt x="311704" y="8605"/>
                  <a:pt x="286040" y="6488"/>
                </a:cubicBezTo>
                <a:cubicBezTo>
                  <a:pt x="260376" y="4371"/>
                  <a:pt x="254819" y="-920"/>
                  <a:pt x="232065" y="138"/>
                </a:cubicBezTo>
                <a:cubicBezTo>
                  <a:pt x="209311" y="1196"/>
                  <a:pt x="188409" y="-3037"/>
                  <a:pt x="149515" y="12838"/>
                </a:cubicBezTo>
                <a:cubicBezTo>
                  <a:pt x="110621" y="28713"/>
                  <a:pt x="-6589" y="103061"/>
                  <a:pt x="290" y="103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314EB2C1-F537-48C5-A483-CEF1C61B7E0F}"/>
              </a:ext>
            </a:extLst>
          </p:cNvPr>
          <p:cNvSpPr/>
          <p:nvPr/>
        </p:nvSpPr>
        <p:spPr>
          <a:xfrm>
            <a:off x="4059238" y="4295775"/>
            <a:ext cx="188914" cy="43070"/>
          </a:xfrm>
          <a:custGeom>
            <a:avLst/>
            <a:gdLst>
              <a:gd name="connsiteX0" fmla="*/ 0 w 188914"/>
              <a:gd name="connsiteY0" fmla="*/ 0 h 43070"/>
              <a:gd name="connsiteX1" fmla="*/ 138112 w 188914"/>
              <a:gd name="connsiteY1" fmla="*/ 17463 h 43070"/>
              <a:gd name="connsiteX2" fmla="*/ 188912 w 188914"/>
              <a:gd name="connsiteY2" fmla="*/ 42863 h 43070"/>
              <a:gd name="connsiteX3" fmla="*/ 136525 w 188914"/>
              <a:gd name="connsiteY3" fmla="*/ 30163 h 43070"/>
              <a:gd name="connsiteX4" fmla="*/ 0 w 188914"/>
              <a:gd name="connsiteY4" fmla="*/ 0 h 43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14" h="43070">
                <a:moveTo>
                  <a:pt x="0" y="0"/>
                </a:moveTo>
                <a:cubicBezTo>
                  <a:pt x="53313" y="5159"/>
                  <a:pt x="106627" y="10319"/>
                  <a:pt x="138112" y="17463"/>
                </a:cubicBezTo>
                <a:cubicBezTo>
                  <a:pt x="169597" y="24607"/>
                  <a:pt x="189176" y="40746"/>
                  <a:pt x="188912" y="42863"/>
                </a:cubicBezTo>
                <a:cubicBezTo>
                  <a:pt x="188648" y="44980"/>
                  <a:pt x="136525" y="30163"/>
                  <a:pt x="136525" y="3016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A6FB5249-4AC4-4D73-89B1-43026EDDF30D}"/>
              </a:ext>
            </a:extLst>
          </p:cNvPr>
          <p:cNvSpPr/>
          <p:nvPr/>
        </p:nvSpPr>
        <p:spPr>
          <a:xfrm>
            <a:off x="4095742" y="4336827"/>
            <a:ext cx="236978" cy="65328"/>
          </a:xfrm>
          <a:custGeom>
            <a:avLst/>
            <a:gdLst>
              <a:gd name="connsiteX0" fmla="*/ 8 w 236978"/>
              <a:gd name="connsiteY0" fmla="*/ 223 h 65328"/>
              <a:gd name="connsiteX1" fmla="*/ 134946 w 236978"/>
              <a:gd name="connsiteY1" fmla="*/ 28798 h 65328"/>
              <a:gd name="connsiteX2" fmla="*/ 236546 w 236978"/>
              <a:gd name="connsiteY2" fmla="*/ 65311 h 65328"/>
              <a:gd name="connsiteX3" fmla="*/ 169871 w 236978"/>
              <a:gd name="connsiteY3" fmla="*/ 24036 h 65328"/>
              <a:gd name="connsiteX4" fmla="*/ 128596 w 236978"/>
              <a:gd name="connsiteY4" fmla="*/ 16098 h 65328"/>
              <a:gd name="connsiteX5" fmla="*/ 8 w 236978"/>
              <a:gd name="connsiteY5" fmla="*/ 223 h 65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978" h="65328">
                <a:moveTo>
                  <a:pt x="8" y="223"/>
                </a:moveTo>
                <a:cubicBezTo>
                  <a:pt x="1066" y="2340"/>
                  <a:pt x="95523" y="17950"/>
                  <a:pt x="134946" y="28798"/>
                </a:cubicBezTo>
                <a:cubicBezTo>
                  <a:pt x="174369" y="39646"/>
                  <a:pt x="230725" y="66105"/>
                  <a:pt x="236546" y="65311"/>
                </a:cubicBezTo>
                <a:cubicBezTo>
                  <a:pt x="242367" y="64517"/>
                  <a:pt x="187863" y="32238"/>
                  <a:pt x="169871" y="24036"/>
                </a:cubicBezTo>
                <a:cubicBezTo>
                  <a:pt x="151879" y="15834"/>
                  <a:pt x="157700" y="20596"/>
                  <a:pt x="128596" y="16098"/>
                </a:cubicBezTo>
                <a:cubicBezTo>
                  <a:pt x="99492" y="11600"/>
                  <a:pt x="-1050" y="-1894"/>
                  <a:pt x="8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696714C4-0FB0-40D1-A421-9FD56121F7BD}"/>
              </a:ext>
            </a:extLst>
          </p:cNvPr>
          <p:cNvSpPr/>
          <p:nvPr/>
        </p:nvSpPr>
        <p:spPr>
          <a:xfrm>
            <a:off x="4386263" y="4380853"/>
            <a:ext cx="132009" cy="8585"/>
          </a:xfrm>
          <a:custGeom>
            <a:avLst/>
            <a:gdLst>
              <a:gd name="connsiteX0" fmla="*/ 0 w 132009"/>
              <a:gd name="connsiteY0" fmla="*/ 8585 h 8585"/>
              <a:gd name="connsiteX1" fmla="*/ 131762 w 132009"/>
              <a:gd name="connsiteY1" fmla="*/ 647 h 8585"/>
              <a:gd name="connsiteX2" fmla="*/ 0 w 132009"/>
              <a:gd name="connsiteY2" fmla="*/ 8585 h 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09" h="8585">
                <a:moveTo>
                  <a:pt x="0" y="8585"/>
                </a:moveTo>
                <a:cubicBezTo>
                  <a:pt x="0" y="8585"/>
                  <a:pt x="124883" y="4087"/>
                  <a:pt x="131762" y="647"/>
                </a:cubicBezTo>
                <a:cubicBezTo>
                  <a:pt x="138641" y="-2793"/>
                  <a:pt x="0" y="8585"/>
                  <a:pt x="0" y="8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C9BCE6B6-8160-4779-A85A-3B96B8E63C43}"/>
              </a:ext>
            </a:extLst>
          </p:cNvPr>
          <p:cNvSpPr/>
          <p:nvPr/>
        </p:nvSpPr>
        <p:spPr>
          <a:xfrm>
            <a:off x="4195755" y="4406900"/>
            <a:ext cx="219227" cy="40313"/>
          </a:xfrm>
          <a:custGeom>
            <a:avLst/>
            <a:gdLst>
              <a:gd name="connsiteX0" fmla="*/ 8 w 219227"/>
              <a:gd name="connsiteY0" fmla="*/ 0 h 40313"/>
              <a:gd name="connsiteX1" fmla="*/ 115895 w 219227"/>
              <a:gd name="connsiteY1" fmla="*/ 12700 h 40313"/>
              <a:gd name="connsiteX2" fmla="*/ 100020 w 219227"/>
              <a:gd name="connsiteY2" fmla="*/ 30163 h 40313"/>
              <a:gd name="connsiteX3" fmla="*/ 219083 w 219227"/>
              <a:gd name="connsiteY3" fmla="*/ 39688 h 40313"/>
              <a:gd name="connsiteX4" fmla="*/ 122245 w 219227"/>
              <a:gd name="connsiteY4" fmla="*/ 12700 h 40313"/>
              <a:gd name="connsiteX5" fmla="*/ 8 w 219227"/>
              <a:gd name="connsiteY5" fmla="*/ 0 h 4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227" h="40313">
                <a:moveTo>
                  <a:pt x="8" y="0"/>
                </a:moveTo>
                <a:cubicBezTo>
                  <a:pt x="-1050" y="0"/>
                  <a:pt x="99226" y="7673"/>
                  <a:pt x="115895" y="12700"/>
                </a:cubicBezTo>
                <a:cubicBezTo>
                  <a:pt x="132564" y="17727"/>
                  <a:pt x="82822" y="25665"/>
                  <a:pt x="100020" y="30163"/>
                </a:cubicBezTo>
                <a:cubicBezTo>
                  <a:pt x="117218" y="34661"/>
                  <a:pt x="215379" y="42599"/>
                  <a:pt x="219083" y="39688"/>
                </a:cubicBezTo>
                <a:cubicBezTo>
                  <a:pt x="222787" y="36778"/>
                  <a:pt x="154524" y="20902"/>
                  <a:pt x="122245" y="12700"/>
                </a:cubicBezTo>
                <a:cubicBezTo>
                  <a:pt x="89966" y="4498"/>
                  <a:pt x="1066" y="0"/>
                  <a:pt x="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89C219FB-0A99-4656-8BEE-40C118965899}"/>
              </a:ext>
            </a:extLst>
          </p:cNvPr>
          <p:cNvSpPr/>
          <p:nvPr/>
        </p:nvSpPr>
        <p:spPr>
          <a:xfrm>
            <a:off x="5121410" y="4431091"/>
            <a:ext cx="536649" cy="118846"/>
          </a:xfrm>
          <a:custGeom>
            <a:avLst/>
            <a:gdLst>
              <a:gd name="connsiteX0" fmla="*/ 3040 w 536649"/>
              <a:gd name="connsiteY0" fmla="*/ 118684 h 118846"/>
              <a:gd name="connsiteX1" fmla="*/ 203065 w 536649"/>
              <a:gd name="connsiteY1" fmla="*/ 42484 h 118846"/>
              <a:gd name="connsiteX2" fmla="*/ 380865 w 536649"/>
              <a:gd name="connsiteY2" fmla="*/ 17084 h 118846"/>
              <a:gd name="connsiteX3" fmla="*/ 507865 w 536649"/>
              <a:gd name="connsiteY3" fmla="*/ 39309 h 118846"/>
              <a:gd name="connsiteX4" fmla="*/ 534853 w 536649"/>
              <a:gd name="connsiteY4" fmla="*/ 45659 h 118846"/>
              <a:gd name="connsiteX5" fmla="*/ 474528 w 536649"/>
              <a:gd name="connsiteY5" fmla="*/ 17084 h 118846"/>
              <a:gd name="connsiteX6" fmla="*/ 395153 w 536649"/>
              <a:gd name="connsiteY6" fmla="*/ 2797 h 118846"/>
              <a:gd name="connsiteX7" fmla="*/ 244340 w 536649"/>
              <a:gd name="connsiteY7" fmla="*/ 5972 h 118846"/>
              <a:gd name="connsiteX8" fmla="*/ 91940 w 536649"/>
              <a:gd name="connsiteY8" fmla="*/ 61534 h 118846"/>
              <a:gd name="connsiteX9" fmla="*/ 3040 w 536649"/>
              <a:gd name="connsiteY9" fmla="*/ 118684 h 118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649" h="118846">
                <a:moveTo>
                  <a:pt x="3040" y="118684"/>
                </a:moveTo>
                <a:cubicBezTo>
                  <a:pt x="21561" y="115509"/>
                  <a:pt x="140094" y="59417"/>
                  <a:pt x="203065" y="42484"/>
                </a:cubicBezTo>
                <a:cubicBezTo>
                  <a:pt x="266036" y="25551"/>
                  <a:pt x="330065" y="17613"/>
                  <a:pt x="380865" y="17084"/>
                </a:cubicBezTo>
                <a:cubicBezTo>
                  <a:pt x="431665" y="16555"/>
                  <a:pt x="482200" y="34547"/>
                  <a:pt x="507865" y="39309"/>
                </a:cubicBezTo>
                <a:cubicBezTo>
                  <a:pt x="533530" y="44071"/>
                  <a:pt x="540409" y="49363"/>
                  <a:pt x="534853" y="45659"/>
                </a:cubicBezTo>
                <a:cubicBezTo>
                  <a:pt x="529297" y="41955"/>
                  <a:pt x="497811" y="24228"/>
                  <a:pt x="474528" y="17084"/>
                </a:cubicBezTo>
                <a:cubicBezTo>
                  <a:pt x="451245" y="9940"/>
                  <a:pt x="433518" y="4649"/>
                  <a:pt x="395153" y="2797"/>
                </a:cubicBezTo>
                <a:cubicBezTo>
                  <a:pt x="356788" y="945"/>
                  <a:pt x="294875" y="-3817"/>
                  <a:pt x="244340" y="5972"/>
                </a:cubicBezTo>
                <a:cubicBezTo>
                  <a:pt x="193805" y="15761"/>
                  <a:pt x="128717" y="45394"/>
                  <a:pt x="91940" y="61534"/>
                </a:cubicBezTo>
                <a:cubicBezTo>
                  <a:pt x="55163" y="77673"/>
                  <a:pt x="-15481" y="121859"/>
                  <a:pt x="3040" y="118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C694C33B-0E79-4C8D-B40F-862C26C12137}"/>
              </a:ext>
            </a:extLst>
          </p:cNvPr>
          <p:cNvSpPr/>
          <p:nvPr/>
        </p:nvSpPr>
        <p:spPr>
          <a:xfrm>
            <a:off x="5625804" y="4453874"/>
            <a:ext cx="156093" cy="136659"/>
          </a:xfrm>
          <a:custGeom>
            <a:avLst/>
            <a:gdLst>
              <a:gd name="connsiteX0" fmla="*/ 296 w 156093"/>
              <a:gd name="connsiteY0" fmla="*/ 651 h 136659"/>
              <a:gd name="connsiteX1" fmla="*/ 127296 w 156093"/>
              <a:gd name="connsiteY1" fmla="*/ 113364 h 136659"/>
              <a:gd name="connsiteX2" fmla="*/ 155871 w 156093"/>
              <a:gd name="connsiteY2" fmla="*/ 135589 h 136659"/>
              <a:gd name="connsiteX3" fmla="*/ 119359 w 156093"/>
              <a:gd name="connsiteY3" fmla="*/ 94314 h 136659"/>
              <a:gd name="connsiteX4" fmla="*/ 92371 w 156093"/>
              <a:gd name="connsiteY4" fmla="*/ 67326 h 136659"/>
              <a:gd name="connsiteX5" fmla="*/ 296 w 156093"/>
              <a:gd name="connsiteY5" fmla="*/ 651 h 13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093" h="136659">
                <a:moveTo>
                  <a:pt x="296" y="651"/>
                </a:moveTo>
                <a:cubicBezTo>
                  <a:pt x="6117" y="8324"/>
                  <a:pt x="101367" y="90874"/>
                  <a:pt x="127296" y="113364"/>
                </a:cubicBezTo>
                <a:cubicBezTo>
                  <a:pt x="153225" y="135854"/>
                  <a:pt x="157194" y="138764"/>
                  <a:pt x="155871" y="135589"/>
                </a:cubicBezTo>
                <a:cubicBezTo>
                  <a:pt x="154548" y="132414"/>
                  <a:pt x="129942" y="105691"/>
                  <a:pt x="119359" y="94314"/>
                </a:cubicBezTo>
                <a:cubicBezTo>
                  <a:pt x="108776" y="82937"/>
                  <a:pt x="108775" y="79232"/>
                  <a:pt x="92371" y="67326"/>
                </a:cubicBezTo>
                <a:cubicBezTo>
                  <a:pt x="75967" y="55420"/>
                  <a:pt x="-5525" y="-7022"/>
                  <a:pt x="296" y="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5F8DDBE9-8572-493F-A99C-07B87E52F068}"/>
              </a:ext>
            </a:extLst>
          </p:cNvPr>
          <p:cNvSpPr/>
          <p:nvPr/>
        </p:nvSpPr>
        <p:spPr>
          <a:xfrm>
            <a:off x="5100322" y="4509954"/>
            <a:ext cx="196005" cy="193873"/>
          </a:xfrm>
          <a:custGeom>
            <a:avLst/>
            <a:gdLst>
              <a:gd name="connsiteX0" fmla="*/ 316 w 196005"/>
              <a:gd name="connsiteY0" fmla="*/ 193809 h 193873"/>
              <a:gd name="connsiteX1" fmla="*/ 78103 w 196005"/>
              <a:gd name="connsiteY1" fmla="*/ 82684 h 193873"/>
              <a:gd name="connsiteX2" fmla="*/ 195578 w 196005"/>
              <a:gd name="connsiteY2" fmla="*/ 1721 h 193873"/>
              <a:gd name="connsiteX3" fmla="*/ 116203 w 196005"/>
              <a:gd name="connsiteY3" fmla="*/ 28709 h 193873"/>
              <a:gd name="connsiteX4" fmla="*/ 78103 w 196005"/>
              <a:gd name="connsiteY4" fmla="*/ 44584 h 193873"/>
              <a:gd name="connsiteX5" fmla="*/ 51116 w 196005"/>
              <a:gd name="connsiteY5" fmla="*/ 98559 h 193873"/>
              <a:gd name="connsiteX6" fmla="*/ 316 w 196005"/>
              <a:gd name="connsiteY6" fmla="*/ 193809 h 19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005" h="193873">
                <a:moveTo>
                  <a:pt x="316" y="193809"/>
                </a:moveTo>
                <a:cubicBezTo>
                  <a:pt x="4814" y="191163"/>
                  <a:pt x="45559" y="114699"/>
                  <a:pt x="78103" y="82684"/>
                </a:cubicBezTo>
                <a:cubicBezTo>
                  <a:pt x="110647" y="50669"/>
                  <a:pt x="189228" y="10717"/>
                  <a:pt x="195578" y="1721"/>
                </a:cubicBezTo>
                <a:cubicBezTo>
                  <a:pt x="201928" y="-7275"/>
                  <a:pt x="135782" y="21565"/>
                  <a:pt x="116203" y="28709"/>
                </a:cubicBezTo>
                <a:cubicBezTo>
                  <a:pt x="96624" y="35853"/>
                  <a:pt x="88951" y="32942"/>
                  <a:pt x="78103" y="44584"/>
                </a:cubicBezTo>
                <a:cubicBezTo>
                  <a:pt x="67255" y="56226"/>
                  <a:pt x="61699" y="80567"/>
                  <a:pt x="51116" y="98559"/>
                </a:cubicBezTo>
                <a:cubicBezTo>
                  <a:pt x="40533" y="116551"/>
                  <a:pt x="-4182" y="196455"/>
                  <a:pt x="316" y="193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51C40739-E9C9-4290-A83D-89B4C6BC8249}"/>
              </a:ext>
            </a:extLst>
          </p:cNvPr>
          <p:cNvSpPr/>
          <p:nvPr/>
        </p:nvSpPr>
        <p:spPr>
          <a:xfrm>
            <a:off x="5511779" y="4478021"/>
            <a:ext cx="230537" cy="119681"/>
          </a:xfrm>
          <a:custGeom>
            <a:avLst/>
            <a:gdLst>
              <a:gd name="connsiteX0" fmla="*/ 21 w 230537"/>
              <a:gd name="connsiteY0" fmla="*/ 317 h 119681"/>
              <a:gd name="connsiteX1" fmla="*/ 146071 w 230537"/>
              <a:gd name="connsiteY1" fmla="*/ 40004 h 119681"/>
              <a:gd name="connsiteX2" fmla="*/ 182584 w 230537"/>
              <a:gd name="connsiteY2" fmla="*/ 82867 h 119681"/>
              <a:gd name="connsiteX3" fmla="*/ 230209 w 230537"/>
              <a:gd name="connsiteY3" fmla="*/ 119379 h 119681"/>
              <a:gd name="connsiteX4" fmla="*/ 157184 w 230537"/>
              <a:gd name="connsiteY4" fmla="*/ 62229 h 119681"/>
              <a:gd name="connsiteX5" fmla="*/ 21 w 230537"/>
              <a:gd name="connsiteY5" fmla="*/ 317 h 11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537" h="119681">
                <a:moveTo>
                  <a:pt x="21" y="317"/>
                </a:moveTo>
                <a:cubicBezTo>
                  <a:pt x="-1831" y="-3387"/>
                  <a:pt x="115644" y="26246"/>
                  <a:pt x="146071" y="40004"/>
                </a:cubicBezTo>
                <a:cubicBezTo>
                  <a:pt x="176498" y="53762"/>
                  <a:pt x="168561" y="69638"/>
                  <a:pt x="182584" y="82867"/>
                </a:cubicBezTo>
                <a:cubicBezTo>
                  <a:pt x="196607" y="96096"/>
                  <a:pt x="234442" y="122819"/>
                  <a:pt x="230209" y="119379"/>
                </a:cubicBezTo>
                <a:cubicBezTo>
                  <a:pt x="225976" y="115939"/>
                  <a:pt x="192903" y="81544"/>
                  <a:pt x="157184" y="62229"/>
                </a:cubicBezTo>
                <a:cubicBezTo>
                  <a:pt x="121465" y="42914"/>
                  <a:pt x="1873" y="4021"/>
                  <a:pt x="21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B8041015-E285-4388-84A3-D620296DEE88}"/>
              </a:ext>
            </a:extLst>
          </p:cNvPr>
          <p:cNvSpPr/>
          <p:nvPr/>
        </p:nvSpPr>
        <p:spPr>
          <a:xfrm>
            <a:off x="5201186" y="4533870"/>
            <a:ext cx="97895" cy="118209"/>
          </a:xfrm>
          <a:custGeom>
            <a:avLst/>
            <a:gdLst>
              <a:gd name="connsiteX0" fmla="*/ 97889 w 97895"/>
              <a:gd name="connsiteY0" fmla="*/ 30 h 118209"/>
              <a:gd name="connsiteX1" fmla="*/ 18514 w 97895"/>
              <a:gd name="connsiteY1" fmla="*/ 60355 h 118209"/>
              <a:gd name="connsiteX2" fmla="*/ 26452 w 97895"/>
              <a:gd name="connsiteY2" fmla="*/ 100043 h 118209"/>
              <a:gd name="connsiteX3" fmla="*/ 78839 w 97895"/>
              <a:gd name="connsiteY3" fmla="*/ 117505 h 118209"/>
              <a:gd name="connsiteX4" fmla="*/ 5814 w 97895"/>
              <a:gd name="connsiteY4" fmla="*/ 77818 h 118209"/>
              <a:gd name="connsiteX5" fmla="*/ 13752 w 97895"/>
              <a:gd name="connsiteY5" fmla="*/ 52418 h 118209"/>
              <a:gd name="connsiteX6" fmla="*/ 97889 w 97895"/>
              <a:gd name="connsiteY6" fmla="*/ 30 h 118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895" h="118209">
                <a:moveTo>
                  <a:pt x="97889" y="30"/>
                </a:moveTo>
                <a:cubicBezTo>
                  <a:pt x="98683" y="1353"/>
                  <a:pt x="30420" y="43686"/>
                  <a:pt x="18514" y="60355"/>
                </a:cubicBezTo>
                <a:cubicBezTo>
                  <a:pt x="6608" y="77024"/>
                  <a:pt x="16398" y="90518"/>
                  <a:pt x="26452" y="100043"/>
                </a:cubicBezTo>
                <a:cubicBezTo>
                  <a:pt x="36506" y="109568"/>
                  <a:pt x="82279" y="121209"/>
                  <a:pt x="78839" y="117505"/>
                </a:cubicBezTo>
                <a:cubicBezTo>
                  <a:pt x="75399" y="113801"/>
                  <a:pt x="16662" y="88666"/>
                  <a:pt x="5814" y="77818"/>
                </a:cubicBezTo>
                <a:cubicBezTo>
                  <a:pt x="-5034" y="66970"/>
                  <a:pt x="258" y="64324"/>
                  <a:pt x="13752" y="52418"/>
                </a:cubicBezTo>
                <a:cubicBezTo>
                  <a:pt x="27246" y="40512"/>
                  <a:pt x="97095" y="-1293"/>
                  <a:pt x="97889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4D39FAC-84B8-4DC1-9778-EDC9B5185505}"/>
              </a:ext>
            </a:extLst>
          </p:cNvPr>
          <p:cNvSpPr/>
          <p:nvPr/>
        </p:nvSpPr>
        <p:spPr>
          <a:xfrm>
            <a:off x="5109936" y="4649618"/>
            <a:ext cx="200907" cy="47928"/>
          </a:xfrm>
          <a:custGeom>
            <a:avLst/>
            <a:gdLst>
              <a:gd name="connsiteX0" fmla="*/ 227 w 200907"/>
              <a:gd name="connsiteY0" fmla="*/ 47795 h 47928"/>
              <a:gd name="connsiteX1" fmla="*/ 144689 w 200907"/>
              <a:gd name="connsiteY1" fmla="*/ 14457 h 47928"/>
              <a:gd name="connsiteX2" fmla="*/ 200252 w 200907"/>
              <a:gd name="connsiteY2" fmla="*/ 14457 h 47928"/>
              <a:gd name="connsiteX3" fmla="*/ 112939 w 200907"/>
              <a:gd name="connsiteY3" fmla="*/ 170 h 47928"/>
              <a:gd name="connsiteX4" fmla="*/ 227 w 200907"/>
              <a:gd name="connsiteY4" fmla="*/ 47795 h 4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907" h="47928">
                <a:moveTo>
                  <a:pt x="227" y="47795"/>
                </a:moveTo>
                <a:cubicBezTo>
                  <a:pt x="5519" y="50176"/>
                  <a:pt x="111352" y="20013"/>
                  <a:pt x="144689" y="14457"/>
                </a:cubicBezTo>
                <a:cubicBezTo>
                  <a:pt x="178027" y="8901"/>
                  <a:pt x="205544" y="16838"/>
                  <a:pt x="200252" y="14457"/>
                </a:cubicBezTo>
                <a:cubicBezTo>
                  <a:pt x="194960" y="12076"/>
                  <a:pt x="142572" y="-1682"/>
                  <a:pt x="112939" y="170"/>
                </a:cubicBezTo>
                <a:cubicBezTo>
                  <a:pt x="83306" y="2022"/>
                  <a:pt x="-5065" y="45414"/>
                  <a:pt x="227" y="47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C909DB31-9CE1-4EE1-8558-E68F9A1E7487}"/>
              </a:ext>
            </a:extLst>
          </p:cNvPr>
          <p:cNvSpPr/>
          <p:nvPr/>
        </p:nvSpPr>
        <p:spPr>
          <a:xfrm>
            <a:off x="5139177" y="4681350"/>
            <a:ext cx="332891" cy="29984"/>
          </a:xfrm>
          <a:custGeom>
            <a:avLst/>
            <a:gdLst>
              <a:gd name="connsiteX0" fmla="*/ 1148 w 332891"/>
              <a:gd name="connsiteY0" fmla="*/ 14475 h 29984"/>
              <a:gd name="connsiteX1" fmla="*/ 150373 w 332891"/>
              <a:gd name="connsiteY1" fmla="*/ 188 h 29984"/>
              <a:gd name="connsiteX2" fmla="*/ 258323 w 332891"/>
              <a:gd name="connsiteY2" fmla="*/ 27175 h 29984"/>
              <a:gd name="connsiteX3" fmla="*/ 331348 w 332891"/>
              <a:gd name="connsiteY3" fmla="*/ 27175 h 29984"/>
              <a:gd name="connsiteX4" fmla="*/ 190061 w 332891"/>
              <a:gd name="connsiteY4" fmla="*/ 9713 h 29984"/>
              <a:gd name="connsiteX5" fmla="*/ 88461 w 332891"/>
              <a:gd name="connsiteY5" fmla="*/ 188 h 29984"/>
              <a:gd name="connsiteX6" fmla="*/ 1148 w 332891"/>
              <a:gd name="connsiteY6" fmla="*/ 14475 h 2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891" h="29984">
                <a:moveTo>
                  <a:pt x="1148" y="14475"/>
                </a:moveTo>
                <a:cubicBezTo>
                  <a:pt x="11467" y="14475"/>
                  <a:pt x="107511" y="-1929"/>
                  <a:pt x="150373" y="188"/>
                </a:cubicBezTo>
                <a:cubicBezTo>
                  <a:pt x="193235" y="2305"/>
                  <a:pt x="228161" y="22677"/>
                  <a:pt x="258323" y="27175"/>
                </a:cubicBezTo>
                <a:cubicBezTo>
                  <a:pt x="288486" y="31673"/>
                  <a:pt x="342725" y="30085"/>
                  <a:pt x="331348" y="27175"/>
                </a:cubicBezTo>
                <a:cubicBezTo>
                  <a:pt x="319971" y="24265"/>
                  <a:pt x="230542" y="14211"/>
                  <a:pt x="190061" y="9713"/>
                </a:cubicBezTo>
                <a:cubicBezTo>
                  <a:pt x="149580" y="5215"/>
                  <a:pt x="124444" y="-1135"/>
                  <a:pt x="88461" y="188"/>
                </a:cubicBezTo>
                <a:cubicBezTo>
                  <a:pt x="52478" y="1511"/>
                  <a:pt x="-9171" y="14475"/>
                  <a:pt x="1148" y="14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0DDB0F83-50E6-4C06-8459-DEC93D2FD790}"/>
              </a:ext>
            </a:extLst>
          </p:cNvPr>
          <p:cNvSpPr/>
          <p:nvPr/>
        </p:nvSpPr>
        <p:spPr>
          <a:xfrm>
            <a:off x="5298985" y="4592545"/>
            <a:ext cx="319200" cy="83121"/>
          </a:xfrm>
          <a:custGeom>
            <a:avLst/>
            <a:gdLst>
              <a:gd name="connsiteX0" fmla="*/ 90 w 319200"/>
              <a:gd name="connsiteY0" fmla="*/ 66768 h 83121"/>
              <a:gd name="connsiteX1" fmla="*/ 149315 w 319200"/>
              <a:gd name="connsiteY1" fmla="*/ 82643 h 83121"/>
              <a:gd name="connsiteX2" fmla="*/ 252503 w 319200"/>
              <a:gd name="connsiteY2" fmla="*/ 46130 h 83121"/>
              <a:gd name="connsiteX3" fmla="*/ 319178 w 319200"/>
              <a:gd name="connsiteY3" fmla="*/ 93 h 83121"/>
              <a:gd name="connsiteX4" fmla="*/ 258853 w 319200"/>
              <a:gd name="connsiteY4" fmla="*/ 35018 h 83121"/>
              <a:gd name="connsiteX5" fmla="*/ 171540 w 319200"/>
              <a:gd name="connsiteY5" fmla="*/ 63593 h 83121"/>
              <a:gd name="connsiteX6" fmla="*/ 90 w 319200"/>
              <a:gd name="connsiteY6" fmla="*/ 66768 h 8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200" h="83121">
                <a:moveTo>
                  <a:pt x="90" y="66768"/>
                </a:moveTo>
                <a:cubicBezTo>
                  <a:pt x="-3614" y="69943"/>
                  <a:pt x="107246" y="86083"/>
                  <a:pt x="149315" y="82643"/>
                </a:cubicBezTo>
                <a:cubicBezTo>
                  <a:pt x="191384" y="79203"/>
                  <a:pt x="224193" y="59888"/>
                  <a:pt x="252503" y="46130"/>
                </a:cubicBezTo>
                <a:cubicBezTo>
                  <a:pt x="280813" y="32372"/>
                  <a:pt x="318120" y="1945"/>
                  <a:pt x="319178" y="93"/>
                </a:cubicBezTo>
                <a:cubicBezTo>
                  <a:pt x="320236" y="-1759"/>
                  <a:pt x="283459" y="24435"/>
                  <a:pt x="258853" y="35018"/>
                </a:cubicBezTo>
                <a:cubicBezTo>
                  <a:pt x="234247" y="45601"/>
                  <a:pt x="213344" y="56978"/>
                  <a:pt x="171540" y="63593"/>
                </a:cubicBezTo>
                <a:cubicBezTo>
                  <a:pt x="129736" y="70208"/>
                  <a:pt x="3794" y="63593"/>
                  <a:pt x="90" y="66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F6C05786-2706-4CCA-A45B-D231C4BDF66C}"/>
              </a:ext>
            </a:extLst>
          </p:cNvPr>
          <p:cNvSpPr/>
          <p:nvPr/>
        </p:nvSpPr>
        <p:spPr>
          <a:xfrm>
            <a:off x="5378481" y="4594158"/>
            <a:ext cx="273051" cy="79339"/>
          </a:xfrm>
          <a:custGeom>
            <a:avLst/>
            <a:gdLst>
              <a:gd name="connsiteX0" fmla="*/ 273019 w 273051"/>
              <a:gd name="connsiteY0" fmla="*/ 67 h 79339"/>
              <a:gd name="connsiteX1" fmla="*/ 196819 w 273051"/>
              <a:gd name="connsiteY1" fmla="*/ 47692 h 79339"/>
              <a:gd name="connsiteX2" fmla="*/ 114269 w 273051"/>
              <a:gd name="connsiteY2" fmla="*/ 74680 h 79339"/>
              <a:gd name="connsiteX3" fmla="*/ 1557 w 273051"/>
              <a:gd name="connsiteY3" fmla="*/ 77855 h 79339"/>
              <a:gd name="connsiteX4" fmla="*/ 203169 w 273051"/>
              <a:gd name="connsiteY4" fmla="*/ 58805 h 79339"/>
              <a:gd name="connsiteX5" fmla="*/ 273019 w 273051"/>
              <a:gd name="connsiteY5" fmla="*/ 67 h 79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051" h="79339">
                <a:moveTo>
                  <a:pt x="273019" y="67"/>
                </a:moveTo>
                <a:cubicBezTo>
                  <a:pt x="271961" y="-1785"/>
                  <a:pt x="223277" y="35257"/>
                  <a:pt x="196819" y="47692"/>
                </a:cubicBezTo>
                <a:cubicBezTo>
                  <a:pt x="170361" y="60128"/>
                  <a:pt x="146813" y="69653"/>
                  <a:pt x="114269" y="74680"/>
                </a:cubicBezTo>
                <a:cubicBezTo>
                  <a:pt x="81725" y="79707"/>
                  <a:pt x="-13260" y="80501"/>
                  <a:pt x="1557" y="77855"/>
                </a:cubicBezTo>
                <a:cubicBezTo>
                  <a:pt x="16374" y="75209"/>
                  <a:pt x="157396" y="68859"/>
                  <a:pt x="203169" y="58805"/>
                </a:cubicBezTo>
                <a:cubicBezTo>
                  <a:pt x="248942" y="48751"/>
                  <a:pt x="274077" y="1919"/>
                  <a:pt x="273019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3C2D9D4F-579A-43EB-9269-84C3C8E46F73}"/>
              </a:ext>
            </a:extLst>
          </p:cNvPr>
          <p:cNvSpPr/>
          <p:nvPr/>
        </p:nvSpPr>
        <p:spPr>
          <a:xfrm>
            <a:off x="5451321" y="4625764"/>
            <a:ext cx="200423" cy="89866"/>
          </a:xfrm>
          <a:custGeom>
            <a:avLst/>
            <a:gdLst>
              <a:gd name="connsiteX0" fmla="*/ 200179 w 200423"/>
              <a:gd name="connsiteY0" fmla="*/ 211 h 89866"/>
              <a:gd name="connsiteX1" fmla="*/ 125567 w 200423"/>
              <a:gd name="connsiteY1" fmla="*/ 51011 h 89866"/>
              <a:gd name="connsiteX2" fmla="*/ 154 w 200423"/>
              <a:gd name="connsiteY2" fmla="*/ 89111 h 89866"/>
              <a:gd name="connsiteX3" fmla="*/ 101754 w 200423"/>
              <a:gd name="connsiteY3" fmla="*/ 71649 h 89866"/>
              <a:gd name="connsiteX4" fmla="*/ 200179 w 200423"/>
              <a:gd name="connsiteY4" fmla="*/ 211 h 89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423" h="89866">
                <a:moveTo>
                  <a:pt x="200179" y="211"/>
                </a:moveTo>
                <a:cubicBezTo>
                  <a:pt x="204148" y="-3229"/>
                  <a:pt x="158904" y="36194"/>
                  <a:pt x="125567" y="51011"/>
                </a:cubicBezTo>
                <a:cubicBezTo>
                  <a:pt x="92229" y="65828"/>
                  <a:pt x="4123" y="85671"/>
                  <a:pt x="154" y="89111"/>
                </a:cubicBezTo>
                <a:cubicBezTo>
                  <a:pt x="-3815" y="92551"/>
                  <a:pt x="69475" y="83820"/>
                  <a:pt x="101754" y="71649"/>
                </a:cubicBezTo>
                <a:cubicBezTo>
                  <a:pt x="134033" y="59478"/>
                  <a:pt x="196210" y="3651"/>
                  <a:pt x="200179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DCC26257-8296-4357-A896-98E121CD34B0}"/>
              </a:ext>
            </a:extLst>
          </p:cNvPr>
          <p:cNvSpPr/>
          <p:nvPr/>
        </p:nvSpPr>
        <p:spPr>
          <a:xfrm>
            <a:off x="5211763" y="4439171"/>
            <a:ext cx="413633" cy="97904"/>
          </a:xfrm>
          <a:custGeom>
            <a:avLst/>
            <a:gdLst>
              <a:gd name="connsiteX0" fmla="*/ 0 w 413633"/>
              <a:gd name="connsiteY0" fmla="*/ 97904 h 97904"/>
              <a:gd name="connsiteX1" fmla="*/ 161925 w 413633"/>
              <a:gd name="connsiteY1" fmla="*/ 13767 h 97904"/>
              <a:gd name="connsiteX2" fmla="*/ 303212 w 413633"/>
              <a:gd name="connsiteY2" fmla="*/ 4242 h 97904"/>
              <a:gd name="connsiteX3" fmla="*/ 395287 w 413633"/>
              <a:gd name="connsiteY3" fmla="*/ 56629 h 97904"/>
              <a:gd name="connsiteX4" fmla="*/ 407987 w 413633"/>
              <a:gd name="connsiteY4" fmla="*/ 67742 h 97904"/>
              <a:gd name="connsiteX5" fmla="*/ 327025 w 413633"/>
              <a:gd name="connsiteY5" fmla="*/ 31229 h 97904"/>
              <a:gd name="connsiteX6" fmla="*/ 234950 w 413633"/>
              <a:gd name="connsiteY6" fmla="*/ 20117 h 97904"/>
              <a:gd name="connsiteX7" fmla="*/ 139700 w 413633"/>
              <a:gd name="connsiteY7" fmla="*/ 48692 h 97904"/>
              <a:gd name="connsiteX8" fmla="*/ 0 w 413633"/>
              <a:gd name="connsiteY8" fmla="*/ 97904 h 9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3633" h="97904">
                <a:moveTo>
                  <a:pt x="0" y="97904"/>
                </a:moveTo>
                <a:cubicBezTo>
                  <a:pt x="55695" y="63640"/>
                  <a:pt x="111390" y="29377"/>
                  <a:pt x="161925" y="13767"/>
                </a:cubicBezTo>
                <a:cubicBezTo>
                  <a:pt x="212460" y="-1843"/>
                  <a:pt x="264318" y="-2902"/>
                  <a:pt x="303212" y="4242"/>
                </a:cubicBezTo>
                <a:cubicBezTo>
                  <a:pt x="342106" y="11386"/>
                  <a:pt x="395287" y="56629"/>
                  <a:pt x="395287" y="56629"/>
                </a:cubicBezTo>
                <a:cubicBezTo>
                  <a:pt x="412750" y="67212"/>
                  <a:pt x="419364" y="71975"/>
                  <a:pt x="407987" y="67742"/>
                </a:cubicBezTo>
                <a:cubicBezTo>
                  <a:pt x="396610" y="63509"/>
                  <a:pt x="355865" y="39166"/>
                  <a:pt x="327025" y="31229"/>
                </a:cubicBezTo>
                <a:cubicBezTo>
                  <a:pt x="298186" y="23291"/>
                  <a:pt x="266171" y="17206"/>
                  <a:pt x="234950" y="20117"/>
                </a:cubicBezTo>
                <a:cubicBezTo>
                  <a:pt x="203729" y="23027"/>
                  <a:pt x="139700" y="48692"/>
                  <a:pt x="139700" y="48692"/>
                </a:cubicBezTo>
                <a:lnTo>
                  <a:pt x="0" y="9790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482AAF9B-05D1-44EA-888C-7FB4C399D5D1}"/>
              </a:ext>
            </a:extLst>
          </p:cNvPr>
          <p:cNvSpPr/>
          <p:nvPr/>
        </p:nvSpPr>
        <p:spPr>
          <a:xfrm>
            <a:off x="5468703" y="4446555"/>
            <a:ext cx="277195" cy="193598"/>
          </a:xfrm>
          <a:custGeom>
            <a:avLst/>
            <a:gdLst>
              <a:gd name="connsiteX0" fmla="*/ 1822 w 277195"/>
              <a:gd name="connsiteY0" fmla="*/ 33 h 193598"/>
              <a:gd name="connsiteX1" fmla="*/ 93897 w 277195"/>
              <a:gd name="connsiteY1" fmla="*/ 82583 h 193598"/>
              <a:gd name="connsiteX2" fmla="*/ 130410 w 277195"/>
              <a:gd name="connsiteY2" fmla="*/ 92108 h 193598"/>
              <a:gd name="connsiteX3" fmla="*/ 151047 w 277195"/>
              <a:gd name="connsiteY3" fmla="*/ 100045 h 193598"/>
              <a:gd name="connsiteX4" fmla="*/ 170097 w 277195"/>
              <a:gd name="connsiteY4" fmla="*/ 128620 h 193598"/>
              <a:gd name="connsiteX5" fmla="*/ 220897 w 277195"/>
              <a:gd name="connsiteY5" fmla="*/ 192120 h 193598"/>
              <a:gd name="connsiteX6" fmla="*/ 212960 w 277195"/>
              <a:gd name="connsiteY6" fmla="*/ 169895 h 193598"/>
              <a:gd name="connsiteX7" fmla="*/ 268522 w 277195"/>
              <a:gd name="connsiteY7" fmla="*/ 130208 h 193598"/>
              <a:gd name="connsiteX8" fmla="*/ 271697 w 277195"/>
              <a:gd name="connsiteY8" fmla="*/ 123858 h 193598"/>
              <a:gd name="connsiteX9" fmla="*/ 216135 w 277195"/>
              <a:gd name="connsiteY9" fmla="*/ 119095 h 193598"/>
              <a:gd name="connsiteX10" fmla="*/ 185972 w 277195"/>
              <a:gd name="connsiteY10" fmla="*/ 73058 h 193598"/>
              <a:gd name="connsiteX11" fmla="*/ 1822 w 277195"/>
              <a:gd name="connsiteY11" fmla="*/ 33 h 193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7195" h="193598">
                <a:moveTo>
                  <a:pt x="1822" y="33"/>
                </a:moveTo>
                <a:cubicBezTo>
                  <a:pt x="-13524" y="1621"/>
                  <a:pt x="72466" y="67237"/>
                  <a:pt x="93897" y="82583"/>
                </a:cubicBezTo>
                <a:cubicBezTo>
                  <a:pt x="115328" y="97929"/>
                  <a:pt x="120885" y="89198"/>
                  <a:pt x="130410" y="92108"/>
                </a:cubicBezTo>
                <a:cubicBezTo>
                  <a:pt x="139935" y="95018"/>
                  <a:pt x="144433" y="93960"/>
                  <a:pt x="151047" y="100045"/>
                </a:cubicBezTo>
                <a:cubicBezTo>
                  <a:pt x="157661" y="106130"/>
                  <a:pt x="158455" y="113274"/>
                  <a:pt x="170097" y="128620"/>
                </a:cubicBezTo>
                <a:cubicBezTo>
                  <a:pt x="181739" y="143966"/>
                  <a:pt x="213753" y="185241"/>
                  <a:pt x="220897" y="192120"/>
                </a:cubicBezTo>
                <a:cubicBezTo>
                  <a:pt x="228041" y="198999"/>
                  <a:pt x="205023" y="180214"/>
                  <a:pt x="212960" y="169895"/>
                </a:cubicBezTo>
                <a:cubicBezTo>
                  <a:pt x="220897" y="159576"/>
                  <a:pt x="258733" y="137881"/>
                  <a:pt x="268522" y="130208"/>
                </a:cubicBezTo>
                <a:cubicBezTo>
                  <a:pt x="278311" y="122535"/>
                  <a:pt x="280428" y="125710"/>
                  <a:pt x="271697" y="123858"/>
                </a:cubicBezTo>
                <a:cubicBezTo>
                  <a:pt x="262966" y="122006"/>
                  <a:pt x="230423" y="127562"/>
                  <a:pt x="216135" y="119095"/>
                </a:cubicBezTo>
                <a:cubicBezTo>
                  <a:pt x="201847" y="110628"/>
                  <a:pt x="220368" y="92637"/>
                  <a:pt x="185972" y="73058"/>
                </a:cubicBezTo>
                <a:cubicBezTo>
                  <a:pt x="151576" y="53479"/>
                  <a:pt x="17168" y="-1555"/>
                  <a:pt x="1822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CBBF864-1E99-4054-8077-56CEAF3206F3}"/>
              </a:ext>
            </a:extLst>
          </p:cNvPr>
          <p:cNvSpPr/>
          <p:nvPr/>
        </p:nvSpPr>
        <p:spPr>
          <a:xfrm>
            <a:off x="5644343" y="4626932"/>
            <a:ext cx="223404" cy="175788"/>
          </a:xfrm>
          <a:custGeom>
            <a:avLst/>
            <a:gdLst>
              <a:gd name="connsiteX0" fmla="*/ 221470 w 223404"/>
              <a:gd name="connsiteY0" fmla="*/ 2218 h 175788"/>
              <a:gd name="connsiteX1" fmla="*/ 50020 w 223404"/>
              <a:gd name="connsiteY1" fmla="*/ 43493 h 175788"/>
              <a:gd name="connsiteX2" fmla="*/ 13507 w 223404"/>
              <a:gd name="connsiteY2" fmla="*/ 138743 h 175788"/>
              <a:gd name="connsiteX3" fmla="*/ 3982 w 223404"/>
              <a:gd name="connsiteY3" fmla="*/ 165731 h 175788"/>
              <a:gd name="connsiteX4" fmla="*/ 807 w 223404"/>
              <a:gd name="connsiteY4" fmla="*/ 168906 h 175788"/>
              <a:gd name="connsiteX5" fmla="*/ 18270 w 223404"/>
              <a:gd name="connsiteY5" fmla="*/ 76831 h 175788"/>
              <a:gd name="connsiteX6" fmla="*/ 21445 w 223404"/>
              <a:gd name="connsiteY6" fmla="*/ 64131 h 175788"/>
              <a:gd name="connsiteX7" fmla="*/ 54782 w 223404"/>
              <a:gd name="connsiteY7" fmla="*/ 27618 h 175788"/>
              <a:gd name="connsiteX8" fmla="*/ 137332 w 223404"/>
              <a:gd name="connsiteY8" fmla="*/ 8568 h 175788"/>
              <a:gd name="connsiteX9" fmla="*/ 221470 w 223404"/>
              <a:gd name="connsiteY9" fmla="*/ 2218 h 17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3404" h="175788">
                <a:moveTo>
                  <a:pt x="221470" y="2218"/>
                </a:moveTo>
                <a:cubicBezTo>
                  <a:pt x="206918" y="8039"/>
                  <a:pt x="84680" y="20739"/>
                  <a:pt x="50020" y="43493"/>
                </a:cubicBezTo>
                <a:cubicBezTo>
                  <a:pt x="15360" y="66247"/>
                  <a:pt x="21180" y="118370"/>
                  <a:pt x="13507" y="138743"/>
                </a:cubicBezTo>
                <a:cubicBezTo>
                  <a:pt x="5834" y="159116"/>
                  <a:pt x="6099" y="160704"/>
                  <a:pt x="3982" y="165731"/>
                </a:cubicBezTo>
                <a:cubicBezTo>
                  <a:pt x="1865" y="170758"/>
                  <a:pt x="-1574" y="183723"/>
                  <a:pt x="807" y="168906"/>
                </a:cubicBezTo>
                <a:cubicBezTo>
                  <a:pt x="3188" y="154089"/>
                  <a:pt x="14830" y="94294"/>
                  <a:pt x="18270" y="76831"/>
                </a:cubicBezTo>
                <a:cubicBezTo>
                  <a:pt x="21710" y="59369"/>
                  <a:pt x="15360" y="72333"/>
                  <a:pt x="21445" y="64131"/>
                </a:cubicBezTo>
                <a:cubicBezTo>
                  <a:pt x="27530" y="55929"/>
                  <a:pt x="35468" y="36878"/>
                  <a:pt x="54782" y="27618"/>
                </a:cubicBezTo>
                <a:cubicBezTo>
                  <a:pt x="74096" y="18358"/>
                  <a:pt x="110080" y="13860"/>
                  <a:pt x="137332" y="8568"/>
                </a:cubicBezTo>
                <a:cubicBezTo>
                  <a:pt x="164584" y="3276"/>
                  <a:pt x="236022" y="-3603"/>
                  <a:pt x="221470" y="2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95F26C96-038F-4D76-A478-10C27FD5783D}"/>
              </a:ext>
            </a:extLst>
          </p:cNvPr>
          <p:cNvSpPr/>
          <p:nvPr/>
        </p:nvSpPr>
        <p:spPr>
          <a:xfrm>
            <a:off x="5691161" y="4573572"/>
            <a:ext cx="174692" cy="44841"/>
          </a:xfrm>
          <a:custGeom>
            <a:avLst/>
            <a:gdLst>
              <a:gd name="connsiteX0" fmla="*/ 27 w 174692"/>
              <a:gd name="connsiteY0" fmla="*/ 16 h 44841"/>
              <a:gd name="connsiteX1" fmla="*/ 95277 w 174692"/>
              <a:gd name="connsiteY1" fmla="*/ 34941 h 44841"/>
              <a:gd name="connsiteX2" fmla="*/ 174652 w 174692"/>
              <a:gd name="connsiteY2" fmla="*/ 44466 h 44841"/>
              <a:gd name="connsiteX3" fmla="*/ 104802 w 174692"/>
              <a:gd name="connsiteY3" fmla="*/ 39703 h 44841"/>
              <a:gd name="connsiteX4" fmla="*/ 27 w 174692"/>
              <a:gd name="connsiteY4" fmla="*/ 16 h 4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92" h="44841">
                <a:moveTo>
                  <a:pt x="27" y="16"/>
                </a:moveTo>
                <a:cubicBezTo>
                  <a:pt x="-1561" y="-778"/>
                  <a:pt x="66173" y="27533"/>
                  <a:pt x="95277" y="34941"/>
                </a:cubicBezTo>
                <a:cubicBezTo>
                  <a:pt x="124381" y="42349"/>
                  <a:pt x="173065" y="43672"/>
                  <a:pt x="174652" y="44466"/>
                </a:cubicBezTo>
                <a:cubicBezTo>
                  <a:pt x="176240" y="45260"/>
                  <a:pt x="130996" y="45259"/>
                  <a:pt x="104802" y="39703"/>
                </a:cubicBezTo>
                <a:cubicBezTo>
                  <a:pt x="78608" y="34147"/>
                  <a:pt x="1615" y="810"/>
                  <a:pt x="27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71D3F8BC-A566-4CE8-967F-9445830711CD}"/>
              </a:ext>
            </a:extLst>
          </p:cNvPr>
          <p:cNvSpPr/>
          <p:nvPr/>
        </p:nvSpPr>
        <p:spPr>
          <a:xfrm>
            <a:off x="5275494" y="4446275"/>
            <a:ext cx="263583" cy="214831"/>
          </a:xfrm>
          <a:custGeom>
            <a:avLst/>
            <a:gdLst>
              <a:gd name="connsiteX0" fmla="*/ 261706 w 263583"/>
              <a:gd name="connsiteY0" fmla="*/ 51113 h 214831"/>
              <a:gd name="connsiteX1" fmla="*/ 255356 w 263583"/>
              <a:gd name="connsiteY1" fmla="*/ 152713 h 214831"/>
              <a:gd name="connsiteX2" fmla="*/ 229956 w 263583"/>
              <a:gd name="connsiteY2" fmla="*/ 186050 h 214831"/>
              <a:gd name="connsiteX3" fmla="*/ 196619 w 263583"/>
              <a:gd name="connsiteY3" fmla="*/ 203513 h 214831"/>
              <a:gd name="connsiteX4" fmla="*/ 122006 w 263583"/>
              <a:gd name="connsiteY4" fmla="*/ 214625 h 214831"/>
              <a:gd name="connsiteX5" fmla="*/ 34694 w 263583"/>
              <a:gd name="connsiteY5" fmla="*/ 193988 h 214831"/>
              <a:gd name="connsiteX6" fmla="*/ 6119 w 263583"/>
              <a:gd name="connsiteY6" fmla="*/ 127313 h 214831"/>
              <a:gd name="connsiteX7" fmla="*/ 7706 w 263583"/>
              <a:gd name="connsiteY7" fmla="*/ 59050 h 214831"/>
              <a:gd name="connsiteX8" fmla="*/ 87081 w 263583"/>
              <a:gd name="connsiteY8" fmla="*/ 16188 h 214831"/>
              <a:gd name="connsiteX9" fmla="*/ 152169 w 263583"/>
              <a:gd name="connsiteY9" fmla="*/ 313 h 214831"/>
              <a:gd name="connsiteX10" fmla="*/ 225194 w 263583"/>
              <a:gd name="connsiteY10" fmla="*/ 8250 h 214831"/>
              <a:gd name="connsiteX11" fmla="*/ 261706 w 263583"/>
              <a:gd name="connsiteY11" fmla="*/ 51113 h 21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3583" h="214831">
                <a:moveTo>
                  <a:pt x="261706" y="51113"/>
                </a:moveTo>
                <a:cubicBezTo>
                  <a:pt x="266733" y="75190"/>
                  <a:pt x="260648" y="130224"/>
                  <a:pt x="255356" y="152713"/>
                </a:cubicBezTo>
                <a:cubicBezTo>
                  <a:pt x="250064" y="175202"/>
                  <a:pt x="239745" y="177583"/>
                  <a:pt x="229956" y="186050"/>
                </a:cubicBezTo>
                <a:cubicBezTo>
                  <a:pt x="220167" y="194517"/>
                  <a:pt x="214611" y="198751"/>
                  <a:pt x="196619" y="203513"/>
                </a:cubicBezTo>
                <a:cubicBezTo>
                  <a:pt x="178627" y="208276"/>
                  <a:pt x="148993" y="216212"/>
                  <a:pt x="122006" y="214625"/>
                </a:cubicBezTo>
                <a:cubicBezTo>
                  <a:pt x="95019" y="213038"/>
                  <a:pt x="54008" y="208540"/>
                  <a:pt x="34694" y="193988"/>
                </a:cubicBezTo>
                <a:cubicBezTo>
                  <a:pt x="15380" y="179436"/>
                  <a:pt x="10617" y="149803"/>
                  <a:pt x="6119" y="127313"/>
                </a:cubicBezTo>
                <a:cubicBezTo>
                  <a:pt x="1621" y="104823"/>
                  <a:pt x="-5788" y="77571"/>
                  <a:pt x="7706" y="59050"/>
                </a:cubicBezTo>
                <a:cubicBezTo>
                  <a:pt x="21200" y="40529"/>
                  <a:pt x="63004" y="25977"/>
                  <a:pt x="87081" y="16188"/>
                </a:cubicBezTo>
                <a:cubicBezTo>
                  <a:pt x="111158" y="6399"/>
                  <a:pt x="129150" y="1636"/>
                  <a:pt x="152169" y="313"/>
                </a:cubicBezTo>
                <a:cubicBezTo>
                  <a:pt x="175188" y="-1010"/>
                  <a:pt x="206673" y="1900"/>
                  <a:pt x="225194" y="8250"/>
                </a:cubicBezTo>
                <a:cubicBezTo>
                  <a:pt x="243715" y="14600"/>
                  <a:pt x="256679" y="27036"/>
                  <a:pt x="261706" y="511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月 51">
            <a:extLst>
              <a:ext uri="{FF2B5EF4-FFF2-40B4-BE49-F238E27FC236}">
                <a16:creationId xmlns:a16="http://schemas.microsoft.com/office/drawing/2014/main" id="{3B6A1766-2B78-431E-A0CC-05BC6A915D3A}"/>
              </a:ext>
            </a:extLst>
          </p:cNvPr>
          <p:cNvSpPr/>
          <p:nvPr/>
        </p:nvSpPr>
        <p:spPr>
          <a:xfrm rot="5400000">
            <a:off x="5384800" y="4486276"/>
            <a:ext cx="49213" cy="7302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E9D62B1D-6E7B-44D0-A30C-86C967DBF2ED}"/>
              </a:ext>
            </a:extLst>
          </p:cNvPr>
          <p:cNvSpPr/>
          <p:nvPr/>
        </p:nvSpPr>
        <p:spPr>
          <a:xfrm>
            <a:off x="5147381" y="4693873"/>
            <a:ext cx="198342" cy="100575"/>
          </a:xfrm>
          <a:custGeom>
            <a:avLst/>
            <a:gdLst>
              <a:gd name="connsiteX0" fmla="*/ 2469 w 198342"/>
              <a:gd name="connsiteY0" fmla="*/ 100377 h 100575"/>
              <a:gd name="connsiteX1" fmla="*/ 88194 w 198342"/>
              <a:gd name="connsiteY1" fmla="*/ 13065 h 100575"/>
              <a:gd name="connsiteX2" fmla="*/ 197732 w 198342"/>
              <a:gd name="connsiteY2" fmla="*/ 17827 h 100575"/>
              <a:gd name="connsiteX3" fmla="*/ 127882 w 198342"/>
              <a:gd name="connsiteY3" fmla="*/ 365 h 100575"/>
              <a:gd name="connsiteX4" fmla="*/ 31044 w 198342"/>
              <a:gd name="connsiteY4" fmla="*/ 36877 h 100575"/>
              <a:gd name="connsiteX5" fmla="*/ 2469 w 198342"/>
              <a:gd name="connsiteY5" fmla="*/ 100377 h 10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342" h="100575">
                <a:moveTo>
                  <a:pt x="2469" y="100377"/>
                </a:moveTo>
                <a:cubicBezTo>
                  <a:pt x="11994" y="96408"/>
                  <a:pt x="55650" y="26823"/>
                  <a:pt x="88194" y="13065"/>
                </a:cubicBezTo>
                <a:cubicBezTo>
                  <a:pt x="120738" y="-693"/>
                  <a:pt x="191117" y="19944"/>
                  <a:pt x="197732" y="17827"/>
                </a:cubicBezTo>
                <a:cubicBezTo>
                  <a:pt x="204347" y="15710"/>
                  <a:pt x="155663" y="-2810"/>
                  <a:pt x="127882" y="365"/>
                </a:cubicBezTo>
                <a:cubicBezTo>
                  <a:pt x="100101" y="3540"/>
                  <a:pt x="49300" y="26029"/>
                  <a:pt x="31044" y="36877"/>
                </a:cubicBezTo>
                <a:cubicBezTo>
                  <a:pt x="12788" y="47725"/>
                  <a:pt x="-7056" y="104346"/>
                  <a:pt x="2469" y="100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4BAA381F-55CC-4250-90FB-8CBA58B8951B}"/>
              </a:ext>
            </a:extLst>
          </p:cNvPr>
          <p:cNvSpPr/>
          <p:nvPr/>
        </p:nvSpPr>
        <p:spPr>
          <a:xfrm>
            <a:off x="5386388" y="4689361"/>
            <a:ext cx="259344" cy="54953"/>
          </a:xfrm>
          <a:custGeom>
            <a:avLst/>
            <a:gdLst>
              <a:gd name="connsiteX0" fmla="*/ 0 w 259344"/>
              <a:gd name="connsiteY0" fmla="*/ 54089 h 54953"/>
              <a:gd name="connsiteX1" fmla="*/ 53975 w 259344"/>
              <a:gd name="connsiteY1" fmla="*/ 50914 h 54953"/>
              <a:gd name="connsiteX2" fmla="*/ 214312 w 259344"/>
              <a:gd name="connsiteY2" fmla="*/ 22339 h 54953"/>
              <a:gd name="connsiteX3" fmla="*/ 254000 w 259344"/>
              <a:gd name="connsiteY3" fmla="*/ 114 h 54953"/>
              <a:gd name="connsiteX4" fmla="*/ 117475 w 259344"/>
              <a:gd name="connsiteY4" fmla="*/ 31864 h 54953"/>
              <a:gd name="connsiteX5" fmla="*/ 0 w 259344"/>
              <a:gd name="connsiteY5" fmla="*/ 54089 h 54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344" h="54953">
                <a:moveTo>
                  <a:pt x="0" y="54089"/>
                </a:moveTo>
                <a:cubicBezTo>
                  <a:pt x="9128" y="55147"/>
                  <a:pt x="18256" y="56206"/>
                  <a:pt x="53975" y="50914"/>
                </a:cubicBezTo>
                <a:cubicBezTo>
                  <a:pt x="89694" y="45622"/>
                  <a:pt x="180975" y="30806"/>
                  <a:pt x="214312" y="22339"/>
                </a:cubicBezTo>
                <a:cubicBezTo>
                  <a:pt x="247649" y="13872"/>
                  <a:pt x="270140" y="-1474"/>
                  <a:pt x="254000" y="114"/>
                </a:cubicBezTo>
                <a:cubicBezTo>
                  <a:pt x="237861" y="1701"/>
                  <a:pt x="117475" y="31864"/>
                  <a:pt x="117475" y="31864"/>
                </a:cubicBezTo>
                <a:lnTo>
                  <a:pt x="0" y="5408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C566EC04-F99E-4B11-B3B0-890415E85BEC}"/>
              </a:ext>
            </a:extLst>
          </p:cNvPr>
          <p:cNvSpPr/>
          <p:nvPr/>
        </p:nvSpPr>
        <p:spPr>
          <a:xfrm>
            <a:off x="5185456" y="4781409"/>
            <a:ext cx="270782" cy="100567"/>
          </a:xfrm>
          <a:custGeom>
            <a:avLst/>
            <a:gdLst>
              <a:gd name="connsiteX0" fmla="*/ 2494 w 270782"/>
              <a:gd name="connsiteY0" fmla="*/ 141 h 100567"/>
              <a:gd name="connsiteX1" fmla="*/ 207282 w 270782"/>
              <a:gd name="connsiteY1" fmla="*/ 87454 h 100567"/>
              <a:gd name="connsiteX2" fmla="*/ 270782 w 270782"/>
              <a:gd name="connsiteY2" fmla="*/ 100154 h 100567"/>
              <a:gd name="connsiteX3" fmla="*/ 154894 w 270782"/>
              <a:gd name="connsiteY3" fmla="*/ 76341 h 100567"/>
              <a:gd name="connsiteX4" fmla="*/ 96157 w 270782"/>
              <a:gd name="connsiteY4" fmla="*/ 66816 h 100567"/>
              <a:gd name="connsiteX5" fmla="*/ 2494 w 270782"/>
              <a:gd name="connsiteY5" fmla="*/ 141 h 100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782" h="100567">
                <a:moveTo>
                  <a:pt x="2494" y="141"/>
                </a:moveTo>
                <a:cubicBezTo>
                  <a:pt x="21015" y="3581"/>
                  <a:pt x="162567" y="70785"/>
                  <a:pt x="207282" y="87454"/>
                </a:cubicBezTo>
                <a:cubicBezTo>
                  <a:pt x="251997" y="104123"/>
                  <a:pt x="270782" y="100154"/>
                  <a:pt x="270782" y="100154"/>
                </a:cubicBezTo>
                <a:lnTo>
                  <a:pt x="154894" y="76341"/>
                </a:lnTo>
                <a:cubicBezTo>
                  <a:pt x="125790" y="70785"/>
                  <a:pt x="118382" y="76606"/>
                  <a:pt x="96157" y="66816"/>
                </a:cubicBezTo>
                <a:cubicBezTo>
                  <a:pt x="73932" y="57027"/>
                  <a:pt x="-16027" y="-3299"/>
                  <a:pt x="2494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8E251AC5-FE27-40A9-80DE-105163AD404B}"/>
              </a:ext>
            </a:extLst>
          </p:cNvPr>
          <p:cNvSpPr/>
          <p:nvPr/>
        </p:nvSpPr>
        <p:spPr>
          <a:xfrm>
            <a:off x="5246520" y="4783020"/>
            <a:ext cx="237838" cy="56386"/>
          </a:xfrm>
          <a:custGeom>
            <a:avLst/>
            <a:gdLst>
              <a:gd name="connsiteX0" fmla="*/ 3343 w 237838"/>
              <a:gd name="connsiteY0" fmla="*/ 118 h 56386"/>
              <a:gd name="connsiteX1" fmla="*/ 228768 w 237838"/>
              <a:gd name="connsiteY1" fmla="*/ 52505 h 56386"/>
              <a:gd name="connsiteX2" fmla="*/ 184318 w 237838"/>
              <a:gd name="connsiteY2" fmla="*/ 50918 h 56386"/>
              <a:gd name="connsiteX3" fmla="*/ 98593 w 237838"/>
              <a:gd name="connsiteY3" fmla="*/ 38218 h 56386"/>
              <a:gd name="connsiteX4" fmla="*/ 3343 w 237838"/>
              <a:gd name="connsiteY4" fmla="*/ 118 h 5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838" h="56386">
                <a:moveTo>
                  <a:pt x="3343" y="118"/>
                </a:moveTo>
                <a:cubicBezTo>
                  <a:pt x="25039" y="2499"/>
                  <a:pt x="198606" y="44038"/>
                  <a:pt x="228768" y="52505"/>
                </a:cubicBezTo>
                <a:cubicBezTo>
                  <a:pt x="258931" y="60972"/>
                  <a:pt x="206014" y="53299"/>
                  <a:pt x="184318" y="50918"/>
                </a:cubicBezTo>
                <a:cubicBezTo>
                  <a:pt x="162622" y="48537"/>
                  <a:pt x="125580" y="44568"/>
                  <a:pt x="98593" y="38218"/>
                </a:cubicBezTo>
                <a:cubicBezTo>
                  <a:pt x="71606" y="31868"/>
                  <a:pt x="-18353" y="-2263"/>
                  <a:pt x="3343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DEA2EC0A-C786-4810-B532-06ADB374AA26}"/>
              </a:ext>
            </a:extLst>
          </p:cNvPr>
          <p:cNvSpPr/>
          <p:nvPr/>
        </p:nvSpPr>
        <p:spPr>
          <a:xfrm>
            <a:off x="5674772" y="4670382"/>
            <a:ext cx="64427" cy="107993"/>
          </a:xfrm>
          <a:custGeom>
            <a:avLst/>
            <a:gdLst>
              <a:gd name="connsiteX0" fmla="*/ 64041 w 64427"/>
              <a:gd name="connsiteY0" fmla="*/ 43 h 107993"/>
              <a:gd name="connsiteX1" fmla="*/ 25941 w 64427"/>
              <a:gd name="connsiteY1" fmla="*/ 90531 h 107993"/>
              <a:gd name="connsiteX2" fmla="*/ 541 w 64427"/>
              <a:gd name="connsiteY2" fmla="*/ 103231 h 107993"/>
              <a:gd name="connsiteX3" fmla="*/ 64041 w 64427"/>
              <a:gd name="connsiteY3" fmla="*/ 43 h 10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427" h="107993">
                <a:moveTo>
                  <a:pt x="64041" y="43"/>
                </a:moveTo>
                <a:cubicBezTo>
                  <a:pt x="68274" y="-2074"/>
                  <a:pt x="36524" y="73333"/>
                  <a:pt x="25941" y="90531"/>
                </a:cubicBezTo>
                <a:cubicBezTo>
                  <a:pt x="15358" y="107729"/>
                  <a:pt x="-3428" y="112756"/>
                  <a:pt x="541" y="103231"/>
                </a:cubicBezTo>
                <a:cubicBezTo>
                  <a:pt x="4510" y="93706"/>
                  <a:pt x="59808" y="2160"/>
                  <a:pt x="64041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0102630C-81AE-401E-9B01-6E64854ABA34}"/>
              </a:ext>
            </a:extLst>
          </p:cNvPr>
          <p:cNvSpPr/>
          <p:nvPr/>
        </p:nvSpPr>
        <p:spPr>
          <a:xfrm>
            <a:off x="5384381" y="4695599"/>
            <a:ext cx="33777" cy="101637"/>
          </a:xfrm>
          <a:custGeom>
            <a:avLst/>
            <a:gdLst>
              <a:gd name="connsiteX0" fmla="*/ 2007 w 33777"/>
              <a:gd name="connsiteY0" fmla="*/ 226 h 101637"/>
              <a:gd name="connsiteX1" fmla="*/ 33757 w 33777"/>
              <a:gd name="connsiteY1" fmla="*/ 98651 h 101637"/>
              <a:gd name="connsiteX2" fmla="*/ 6769 w 33777"/>
              <a:gd name="connsiteY2" fmla="*/ 71664 h 101637"/>
              <a:gd name="connsiteX3" fmla="*/ 2007 w 33777"/>
              <a:gd name="connsiteY3" fmla="*/ 226 h 10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77" h="101637">
                <a:moveTo>
                  <a:pt x="2007" y="226"/>
                </a:moveTo>
                <a:cubicBezTo>
                  <a:pt x="6505" y="4724"/>
                  <a:pt x="32963" y="86745"/>
                  <a:pt x="33757" y="98651"/>
                </a:cubicBezTo>
                <a:cubicBezTo>
                  <a:pt x="34551" y="110557"/>
                  <a:pt x="12325" y="83835"/>
                  <a:pt x="6769" y="71664"/>
                </a:cubicBezTo>
                <a:cubicBezTo>
                  <a:pt x="1213" y="59493"/>
                  <a:pt x="-2491" y="-4272"/>
                  <a:pt x="2007" y="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C9AD3896-8F5F-40FA-B175-398E097117B7}"/>
              </a:ext>
            </a:extLst>
          </p:cNvPr>
          <p:cNvSpPr/>
          <p:nvPr/>
        </p:nvSpPr>
        <p:spPr>
          <a:xfrm>
            <a:off x="4964091" y="4399490"/>
            <a:ext cx="184430" cy="15492"/>
          </a:xfrm>
          <a:custGeom>
            <a:avLst/>
            <a:gdLst>
              <a:gd name="connsiteX0" fmla="*/ 22 w 184430"/>
              <a:gd name="connsiteY0" fmla="*/ 2648 h 15492"/>
              <a:gd name="connsiteX1" fmla="*/ 147659 w 184430"/>
              <a:gd name="connsiteY1" fmla="*/ 15348 h 15492"/>
              <a:gd name="connsiteX2" fmla="*/ 184172 w 184430"/>
              <a:gd name="connsiteY2" fmla="*/ 8998 h 15492"/>
              <a:gd name="connsiteX3" fmla="*/ 136547 w 184430"/>
              <a:gd name="connsiteY3" fmla="*/ 1060 h 15492"/>
              <a:gd name="connsiteX4" fmla="*/ 22 w 184430"/>
              <a:gd name="connsiteY4" fmla="*/ 2648 h 1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430" h="15492">
                <a:moveTo>
                  <a:pt x="22" y="2648"/>
                </a:moveTo>
                <a:cubicBezTo>
                  <a:pt x="1874" y="5029"/>
                  <a:pt x="116967" y="14290"/>
                  <a:pt x="147659" y="15348"/>
                </a:cubicBezTo>
                <a:cubicBezTo>
                  <a:pt x="178351" y="16406"/>
                  <a:pt x="186024" y="11379"/>
                  <a:pt x="184172" y="8998"/>
                </a:cubicBezTo>
                <a:cubicBezTo>
                  <a:pt x="182320" y="6617"/>
                  <a:pt x="162741" y="3177"/>
                  <a:pt x="136547" y="1060"/>
                </a:cubicBezTo>
                <a:cubicBezTo>
                  <a:pt x="110353" y="-1057"/>
                  <a:pt x="-1830" y="267"/>
                  <a:pt x="22" y="2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6CFE778B-D775-437E-96E9-AC02AB38FB2D}"/>
              </a:ext>
            </a:extLst>
          </p:cNvPr>
          <p:cNvSpPr/>
          <p:nvPr/>
        </p:nvSpPr>
        <p:spPr>
          <a:xfrm>
            <a:off x="5126037" y="4317964"/>
            <a:ext cx="168276" cy="92334"/>
          </a:xfrm>
          <a:custGeom>
            <a:avLst/>
            <a:gdLst>
              <a:gd name="connsiteX0" fmla="*/ 168276 w 168276"/>
              <a:gd name="connsiteY0" fmla="*/ 36 h 92334"/>
              <a:gd name="connsiteX1" fmla="*/ 74613 w 168276"/>
              <a:gd name="connsiteY1" fmla="*/ 71474 h 92334"/>
              <a:gd name="connsiteX2" fmla="*/ 1 w 168276"/>
              <a:gd name="connsiteY2" fmla="*/ 92111 h 92334"/>
              <a:gd name="connsiteX3" fmla="*/ 76201 w 168276"/>
              <a:gd name="connsiteY3" fmla="*/ 61949 h 92334"/>
              <a:gd name="connsiteX4" fmla="*/ 168276 w 168276"/>
              <a:gd name="connsiteY4" fmla="*/ 36 h 92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76" h="92334">
                <a:moveTo>
                  <a:pt x="168276" y="36"/>
                </a:moveTo>
                <a:cubicBezTo>
                  <a:pt x="168011" y="1624"/>
                  <a:pt x="102659" y="56128"/>
                  <a:pt x="74613" y="71474"/>
                </a:cubicBezTo>
                <a:cubicBezTo>
                  <a:pt x="46567" y="86820"/>
                  <a:pt x="-264" y="93699"/>
                  <a:pt x="1" y="92111"/>
                </a:cubicBezTo>
                <a:cubicBezTo>
                  <a:pt x="266" y="90524"/>
                  <a:pt x="51330" y="75178"/>
                  <a:pt x="76201" y="61949"/>
                </a:cubicBezTo>
                <a:cubicBezTo>
                  <a:pt x="101072" y="48720"/>
                  <a:pt x="168541" y="-1552"/>
                  <a:pt x="168276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B300EA0D-691A-426B-8B83-24316C6C53B0}"/>
              </a:ext>
            </a:extLst>
          </p:cNvPr>
          <p:cNvSpPr/>
          <p:nvPr/>
        </p:nvSpPr>
        <p:spPr>
          <a:xfrm>
            <a:off x="4936008" y="4335099"/>
            <a:ext cx="149181" cy="14744"/>
          </a:xfrm>
          <a:custGeom>
            <a:avLst/>
            <a:gdLst>
              <a:gd name="connsiteX0" fmla="*/ 1117 w 149181"/>
              <a:gd name="connsiteY0" fmla="*/ 5126 h 14744"/>
              <a:gd name="connsiteX1" fmla="*/ 147167 w 149181"/>
              <a:gd name="connsiteY1" fmla="*/ 364 h 14744"/>
              <a:gd name="connsiteX2" fmla="*/ 82080 w 149181"/>
              <a:gd name="connsiteY2" fmla="*/ 14651 h 14744"/>
              <a:gd name="connsiteX3" fmla="*/ 1117 w 149181"/>
              <a:gd name="connsiteY3" fmla="*/ 5126 h 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181" h="14744">
                <a:moveTo>
                  <a:pt x="1117" y="5126"/>
                </a:moveTo>
                <a:cubicBezTo>
                  <a:pt x="11965" y="2745"/>
                  <a:pt x="133673" y="-1223"/>
                  <a:pt x="147167" y="364"/>
                </a:cubicBezTo>
                <a:cubicBezTo>
                  <a:pt x="160661" y="1951"/>
                  <a:pt x="102717" y="13593"/>
                  <a:pt x="82080" y="14651"/>
                </a:cubicBezTo>
                <a:cubicBezTo>
                  <a:pt x="61443" y="15709"/>
                  <a:pt x="-9731" y="7507"/>
                  <a:pt x="1117" y="5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D13D5794-60A8-463B-BA67-74C0C2E9DA52}"/>
              </a:ext>
            </a:extLst>
          </p:cNvPr>
          <p:cNvSpPr/>
          <p:nvPr/>
        </p:nvSpPr>
        <p:spPr>
          <a:xfrm>
            <a:off x="5035195" y="4200996"/>
            <a:ext cx="355955" cy="71372"/>
          </a:xfrm>
          <a:custGeom>
            <a:avLst/>
            <a:gdLst>
              <a:gd name="connsiteX0" fmla="*/ 355 w 355955"/>
              <a:gd name="connsiteY0" fmla="*/ 69379 h 71372"/>
              <a:gd name="connsiteX1" fmla="*/ 144818 w 355955"/>
              <a:gd name="connsiteY1" fmla="*/ 64617 h 71372"/>
              <a:gd name="connsiteX2" fmla="*/ 249593 w 355955"/>
              <a:gd name="connsiteY2" fmla="*/ 9054 h 71372"/>
              <a:gd name="connsiteX3" fmla="*/ 355955 w 355955"/>
              <a:gd name="connsiteY3" fmla="*/ 1117 h 71372"/>
              <a:gd name="connsiteX4" fmla="*/ 249593 w 355955"/>
              <a:gd name="connsiteY4" fmla="*/ 20167 h 71372"/>
              <a:gd name="connsiteX5" fmla="*/ 189268 w 355955"/>
              <a:gd name="connsiteY5" fmla="*/ 55092 h 71372"/>
              <a:gd name="connsiteX6" fmla="*/ 355 w 355955"/>
              <a:gd name="connsiteY6" fmla="*/ 69379 h 71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5955" h="71372">
                <a:moveTo>
                  <a:pt x="355" y="69379"/>
                </a:moveTo>
                <a:cubicBezTo>
                  <a:pt x="-7053" y="70966"/>
                  <a:pt x="103278" y="74671"/>
                  <a:pt x="144818" y="64617"/>
                </a:cubicBezTo>
                <a:cubicBezTo>
                  <a:pt x="186358" y="54563"/>
                  <a:pt x="214404" y="19637"/>
                  <a:pt x="249593" y="9054"/>
                </a:cubicBezTo>
                <a:cubicBezTo>
                  <a:pt x="284783" y="-1529"/>
                  <a:pt x="355955" y="-735"/>
                  <a:pt x="355955" y="1117"/>
                </a:cubicBezTo>
                <a:cubicBezTo>
                  <a:pt x="355955" y="2969"/>
                  <a:pt x="277374" y="11171"/>
                  <a:pt x="249593" y="20167"/>
                </a:cubicBezTo>
                <a:cubicBezTo>
                  <a:pt x="221812" y="29163"/>
                  <a:pt x="227104" y="46096"/>
                  <a:pt x="189268" y="55092"/>
                </a:cubicBezTo>
                <a:cubicBezTo>
                  <a:pt x="151433" y="64088"/>
                  <a:pt x="7763" y="67792"/>
                  <a:pt x="355" y="69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0182AB30-A65B-471D-B794-0F3E41D9F5CE}"/>
              </a:ext>
            </a:extLst>
          </p:cNvPr>
          <p:cNvSpPr/>
          <p:nvPr/>
        </p:nvSpPr>
        <p:spPr>
          <a:xfrm>
            <a:off x="5454637" y="4163303"/>
            <a:ext cx="287126" cy="39101"/>
          </a:xfrm>
          <a:custGeom>
            <a:avLst/>
            <a:gdLst>
              <a:gd name="connsiteX0" fmla="*/ 4776 w 287126"/>
              <a:gd name="connsiteY0" fmla="*/ 38810 h 39101"/>
              <a:gd name="connsiteX1" fmla="*/ 149238 w 287126"/>
              <a:gd name="connsiteY1" fmla="*/ 3885 h 39101"/>
              <a:gd name="connsiteX2" fmla="*/ 211151 w 287126"/>
              <a:gd name="connsiteY2" fmla="*/ 3885 h 39101"/>
              <a:gd name="connsiteX3" fmla="*/ 285763 w 287126"/>
              <a:gd name="connsiteY3" fmla="*/ 30872 h 39101"/>
              <a:gd name="connsiteX4" fmla="*/ 242901 w 287126"/>
              <a:gd name="connsiteY4" fmla="*/ 26110 h 39101"/>
              <a:gd name="connsiteX5" fmla="*/ 52401 w 287126"/>
              <a:gd name="connsiteY5" fmla="*/ 21347 h 39101"/>
              <a:gd name="connsiteX6" fmla="*/ 4776 w 287126"/>
              <a:gd name="connsiteY6" fmla="*/ 38810 h 39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7126" h="39101">
                <a:moveTo>
                  <a:pt x="4776" y="38810"/>
                </a:moveTo>
                <a:cubicBezTo>
                  <a:pt x="20916" y="35900"/>
                  <a:pt x="114842" y="9706"/>
                  <a:pt x="149238" y="3885"/>
                </a:cubicBezTo>
                <a:cubicBezTo>
                  <a:pt x="183634" y="-1936"/>
                  <a:pt x="188397" y="-613"/>
                  <a:pt x="211151" y="3885"/>
                </a:cubicBezTo>
                <a:cubicBezTo>
                  <a:pt x="233905" y="8383"/>
                  <a:pt x="280471" y="27168"/>
                  <a:pt x="285763" y="30872"/>
                </a:cubicBezTo>
                <a:cubicBezTo>
                  <a:pt x="291055" y="34576"/>
                  <a:pt x="281795" y="27698"/>
                  <a:pt x="242901" y="26110"/>
                </a:cubicBezTo>
                <a:cubicBezTo>
                  <a:pt x="204007" y="24522"/>
                  <a:pt x="89178" y="20818"/>
                  <a:pt x="52401" y="21347"/>
                </a:cubicBezTo>
                <a:cubicBezTo>
                  <a:pt x="15624" y="21876"/>
                  <a:pt x="-11364" y="41720"/>
                  <a:pt x="4776" y="38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CCCEED65-1216-4223-8A5A-AB53ACADD28C}"/>
              </a:ext>
            </a:extLst>
          </p:cNvPr>
          <p:cNvSpPr/>
          <p:nvPr/>
        </p:nvSpPr>
        <p:spPr>
          <a:xfrm>
            <a:off x="5766683" y="4230609"/>
            <a:ext cx="192791" cy="76288"/>
          </a:xfrm>
          <a:custGeom>
            <a:avLst/>
            <a:gdLst>
              <a:gd name="connsiteX0" fmla="*/ 705 w 192791"/>
              <a:gd name="connsiteY0" fmla="*/ 79 h 76288"/>
              <a:gd name="connsiteX1" fmla="*/ 188030 w 192791"/>
              <a:gd name="connsiteY1" fmla="*/ 73104 h 76288"/>
              <a:gd name="connsiteX2" fmla="*/ 126117 w 192791"/>
              <a:gd name="connsiteY2" fmla="*/ 58816 h 76288"/>
              <a:gd name="connsiteX3" fmla="*/ 705 w 192791"/>
              <a:gd name="connsiteY3" fmla="*/ 79 h 7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791" h="76288">
                <a:moveTo>
                  <a:pt x="705" y="79"/>
                </a:moveTo>
                <a:cubicBezTo>
                  <a:pt x="11024" y="2460"/>
                  <a:pt x="167128" y="63315"/>
                  <a:pt x="188030" y="73104"/>
                </a:cubicBezTo>
                <a:cubicBezTo>
                  <a:pt x="208932" y="82893"/>
                  <a:pt x="156015" y="67812"/>
                  <a:pt x="126117" y="58816"/>
                </a:cubicBezTo>
                <a:cubicBezTo>
                  <a:pt x="96219" y="49820"/>
                  <a:pt x="-9614" y="-2302"/>
                  <a:pt x="705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C2A2D06B-99DB-4C87-96CB-FF1D9EA39B2F}"/>
              </a:ext>
            </a:extLst>
          </p:cNvPr>
          <p:cNvSpPr/>
          <p:nvPr/>
        </p:nvSpPr>
        <p:spPr>
          <a:xfrm>
            <a:off x="5303805" y="4296064"/>
            <a:ext cx="293741" cy="42612"/>
          </a:xfrm>
          <a:custGeom>
            <a:avLst/>
            <a:gdLst>
              <a:gd name="connsiteX0" fmla="*/ 33 w 293741"/>
              <a:gd name="connsiteY0" fmla="*/ 28286 h 42612"/>
              <a:gd name="connsiteX1" fmla="*/ 165133 w 293741"/>
              <a:gd name="connsiteY1" fmla="*/ 42574 h 42612"/>
              <a:gd name="connsiteX2" fmla="*/ 176245 w 293741"/>
              <a:gd name="connsiteY2" fmla="*/ 23524 h 42612"/>
              <a:gd name="connsiteX3" fmla="*/ 293720 w 293741"/>
              <a:gd name="connsiteY3" fmla="*/ 4474 h 42612"/>
              <a:gd name="connsiteX4" fmla="*/ 185770 w 293741"/>
              <a:gd name="connsiteY4" fmla="*/ 1299 h 42612"/>
              <a:gd name="connsiteX5" fmla="*/ 150845 w 293741"/>
              <a:gd name="connsiteY5" fmla="*/ 21936 h 42612"/>
              <a:gd name="connsiteX6" fmla="*/ 33 w 293741"/>
              <a:gd name="connsiteY6" fmla="*/ 28286 h 42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741" h="42612">
                <a:moveTo>
                  <a:pt x="33" y="28286"/>
                </a:moveTo>
                <a:cubicBezTo>
                  <a:pt x="2414" y="31726"/>
                  <a:pt x="135764" y="43368"/>
                  <a:pt x="165133" y="42574"/>
                </a:cubicBezTo>
                <a:cubicBezTo>
                  <a:pt x="194502" y="41780"/>
                  <a:pt x="154814" y="29874"/>
                  <a:pt x="176245" y="23524"/>
                </a:cubicBezTo>
                <a:cubicBezTo>
                  <a:pt x="197676" y="17174"/>
                  <a:pt x="292133" y="8178"/>
                  <a:pt x="293720" y="4474"/>
                </a:cubicBezTo>
                <a:cubicBezTo>
                  <a:pt x="295307" y="770"/>
                  <a:pt x="209582" y="-1611"/>
                  <a:pt x="185770" y="1299"/>
                </a:cubicBezTo>
                <a:cubicBezTo>
                  <a:pt x="161958" y="4209"/>
                  <a:pt x="180214" y="17438"/>
                  <a:pt x="150845" y="21936"/>
                </a:cubicBezTo>
                <a:cubicBezTo>
                  <a:pt x="121476" y="26434"/>
                  <a:pt x="-2348" y="24846"/>
                  <a:pt x="33" y="28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1A179266-405C-460A-8D32-0D280D62A7D8}"/>
              </a:ext>
            </a:extLst>
          </p:cNvPr>
          <p:cNvSpPr/>
          <p:nvPr/>
        </p:nvSpPr>
        <p:spPr>
          <a:xfrm>
            <a:off x="5520122" y="4340600"/>
            <a:ext cx="205005" cy="25028"/>
          </a:xfrm>
          <a:custGeom>
            <a:avLst/>
            <a:gdLst>
              <a:gd name="connsiteX0" fmla="*/ 1203 w 205005"/>
              <a:gd name="connsiteY0" fmla="*/ 4388 h 25028"/>
              <a:gd name="connsiteX1" fmla="*/ 201228 w 205005"/>
              <a:gd name="connsiteY1" fmla="*/ 25025 h 25028"/>
              <a:gd name="connsiteX2" fmla="*/ 121853 w 205005"/>
              <a:gd name="connsiteY2" fmla="*/ 2800 h 25028"/>
              <a:gd name="connsiteX3" fmla="*/ 1203 w 205005"/>
              <a:gd name="connsiteY3" fmla="*/ 4388 h 25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005" h="25028">
                <a:moveTo>
                  <a:pt x="1203" y="4388"/>
                </a:moveTo>
                <a:cubicBezTo>
                  <a:pt x="14432" y="8092"/>
                  <a:pt x="181120" y="25290"/>
                  <a:pt x="201228" y="25025"/>
                </a:cubicBezTo>
                <a:cubicBezTo>
                  <a:pt x="221336" y="24760"/>
                  <a:pt x="156249" y="8092"/>
                  <a:pt x="121853" y="2800"/>
                </a:cubicBezTo>
                <a:cubicBezTo>
                  <a:pt x="87457" y="-2492"/>
                  <a:pt x="-12026" y="684"/>
                  <a:pt x="1203" y="4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31E46502-8A97-4FEC-8C45-D390CC1BA1FF}"/>
              </a:ext>
            </a:extLst>
          </p:cNvPr>
          <p:cNvSpPr/>
          <p:nvPr/>
        </p:nvSpPr>
        <p:spPr>
          <a:xfrm>
            <a:off x="5668530" y="4295095"/>
            <a:ext cx="159039" cy="24803"/>
          </a:xfrm>
          <a:custGeom>
            <a:avLst/>
            <a:gdLst>
              <a:gd name="connsiteX0" fmla="*/ 2020 w 159039"/>
              <a:gd name="connsiteY0" fmla="*/ 13380 h 24803"/>
              <a:gd name="connsiteX1" fmla="*/ 157595 w 159039"/>
              <a:gd name="connsiteY1" fmla="*/ 24493 h 24803"/>
              <a:gd name="connsiteX2" fmla="*/ 75045 w 159039"/>
              <a:gd name="connsiteY2" fmla="*/ 680 h 24803"/>
              <a:gd name="connsiteX3" fmla="*/ 2020 w 159039"/>
              <a:gd name="connsiteY3" fmla="*/ 13380 h 24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039" h="24803">
                <a:moveTo>
                  <a:pt x="2020" y="13380"/>
                </a:moveTo>
                <a:cubicBezTo>
                  <a:pt x="15778" y="17349"/>
                  <a:pt x="145424" y="26610"/>
                  <a:pt x="157595" y="24493"/>
                </a:cubicBezTo>
                <a:cubicBezTo>
                  <a:pt x="169766" y="22376"/>
                  <a:pt x="101768" y="4384"/>
                  <a:pt x="75045" y="680"/>
                </a:cubicBezTo>
                <a:cubicBezTo>
                  <a:pt x="48322" y="-3024"/>
                  <a:pt x="-11738" y="9411"/>
                  <a:pt x="2020" y="13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CC00832A-A845-4C9D-BA0B-6420B493835B}"/>
              </a:ext>
            </a:extLst>
          </p:cNvPr>
          <p:cNvSpPr/>
          <p:nvPr/>
        </p:nvSpPr>
        <p:spPr>
          <a:xfrm>
            <a:off x="5790702" y="4291013"/>
            <a:ext cx="151835" cy="97038"/>
          </a:xfrm>
          <a:custGeom>
            <a:avLst/>
            <a:gdLst>
              <a:gd name="connsiteX0" fmla="*/ 24311 w 151835"/>
              <a:gd name="connsiteY0" fmla="*/ 0 h 97038"/>
              <a:gd name="connsiteX1" fmla="*/ 149723 w 151835"/>
              <a:gd name="connsiteY1" fmla="*/ 53975 h 97038"/>
              <a:gd name="connsiteX2" fmla="*/ 98923 w 151835"/>
              <a:gd name="connsiteY2" fmla="*/ 66675 h 97038"/>
              <a:gd name="connsiteX3" fmla="*/ 44948 w 151835"/>
              <a:gd name="connsiteY3" fmla="*/ 87312 h 97038"/>
              <a:gd name="connsiteX4" fmla="*/ 2086 w 151835"/>
              <a:gd name="connsiteY4" fmla="*/ 95250 h 97038"/>
              <a:gd name="connsiteX5" fmla="*/ 113211 w 151835"/>
              <a:gd name="connsiteY5" fmla="*/ 53975 h 97038"/>
              <a:gd name="connsiteX6" fmla="*/ 24311 w 151835"/>
              <a:gd name="connsiteY6" fmla="*/ 0 h 9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835" h="97038">
                <a:moveTo>
                  <a:pt x="24311" y="0"/>
                </a:moveTo>
                <a:cubicBezTo>
                  <a:pt x="30396" y="0"/>
                  <a:pt x="137288" y="42863"/>
                  <a:pt x="149723" y="53975"/>
                </a:cubicBezTo>
                <a:cubicBezTo>
                  <a:pt x="162158" y="65088"/>
                  <a:pt x="116385" y="61119"/>
                  <a:pt x="98923" y="66675"/>
                </a:cubicBezTo>
                <a:cubicBezTo>
                  <a:pt x="81461" y="72231"/>
                  <a:pt x="61088" y="82550"/>
                  <a:pt x="44948" y="87312"/>
                </a:cubicBezTo>
                <a:cubicBezTo>
                  <a:pt x="28809" y="92075"/>
                  <a:pt x="-9291" y="100806"/>
                  <a:pt x="2086" y="95250"/>
                </a:cubicBezTo>
                <a:cubicBezTo>
                  <a:pt x="13463" y="89694"/>
                  <a:pt x="107390" y="66411"/>
                  <a:pt x="113211" y="53975"/>
                </a:cubicBezTo>
                <a:cubicBezTo>
                  <a:pt x="119032" y="41540"/>
                  <a:pt x="18226" y="0"/>
                  <a:pt x="2431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1A21F2A6-B262-4CCB-9AF9-3C5D3CBEC752}"/>
              </a:ext>
            </a:extLst>
          </p:cNvPr>
          <p:cNvSpPr/>
          <p:nvPr/>
        </p:nvSpPr>
        <p:spPr>
          <a:xfrm>
            <a:off x="4551349" y="4519446"/>
            <a:ext cx="117199" cy="285535"/>
          </a:xfrm>
          <a:custGeom>
            <a:avLst/>
            <a:gdLst>
              <a:gd name="connsiteX0" fmla="*/ 14 w 117199"/>
              <a:gd name="connsiteY0" fmla="*/ 167 h 285535"/>
              <a:gd name="connsiteX1" fmla="*/ 100026 w 117199"/>
              <a:gd name="connsiteY1" fmla="*/ 130342 h 285535"/>
              <a:gd name="connsiteX2" fmla="*/ 85739 w 117199"/>
              <a:gd name="connsiteY2" fmla="*/ 284329 h 285535"/>
              <a:gd name="connsiteX3" fmla="*/ 112726 w 117199"/>
              <a:gd name="connsiteY3" fmla="*/ 197017 h 285535"/>
              <a:gd name="connsiteX4" fmla="*/ 107964 w 117199"/>
              <a:gd name="connsiteY4" fmla="*/ 104942 h 285535"/>
              <a:gd name="connsiteX5" fmla="*/ 14 w 117199"/>
              <a:gd name="connsiteY5" fmla="*/ 167 h 285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199" h="285535">
                <a:moveTo>
                  <a:pt x="14" y="167"/>
                </a:moveTo>
                <a:cubicBezTo>
                  <a:pt x="-1309" y="4400"/>
                  <a:pt x="85738" y="82982"/>
                  <a:pt x="100026" y="130342"/>
                </a:cubicBezTo>
                <a:cubicBezTo>
                  <a:pt x="114314" y="177702"/>
                  <a:pt x="83622" y="273217"/>
                  <a:pt x="85739" y="284329"/>
                </a:cubicBezTo>
                <a:cubicBezTo>
                  <a:pt x="87856" y="295441"/>
                  <a:pt x="109022" y="226915"/>
                  <a:pt x="112726" y="197017"/>
                </a:cubicBezTo>
                <a:cubicBezTo>
                  <a:pt x="116430" y="167119"/>
                  <a:pt x="122516" y="136692"/>
                  <a:pt x="107964" y="104942"/>
                </a:cubicBezTo>
                <a:cubicBezTo>
                  <a:pt x="93412" y="73192"/>
                  <a:pt x="1337" y="-4066"/>
                  <a:pt x="14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FB95F28B-DD42-4806-8BD3-5C0347DA5BCB}"/>
              </a:ext>
            </a:extLst>
          </p:cNvPr>
          <p:cNvSpPr/>
          <p:nvPr/>
        </p:nvSpPr>
        <p:spPr>
          <a:xfrm>
            <a:off x="4886283" y="4513257"/>
            <a:ext cx="72561" cy="442923"/>
          </a:xfrm>
          <a:custGeom>
            <a:avLst/>
            <a:gdLst>
              <a:gd name="connsiteX0" fmla="*/ 42905 w 72561"/>
              <a:gd name="connsiteY0" fmla="*/ 6 h 442923"/>
              <a:gd name="connsiteX1" fmla="*/ 9567 w 72561"/>
              <a:gd name="connsiteY1" fmla="*/ 184156 h 442923"/>
              <a:gd name="connsiteX2" fmla="*/ 14330 w 72561"/>
              <a:gd name="connsiteY2" fmla="*/ 282581 h 442923"/>
              <a:gd name="connsiteX3" fmla="*/ 69892 w 72561"/>
              <a:gd name="connsiteY3" fmla="*/ 441331 h 442923"/>
              <a:gd name="connsiteX4" fmla="*/ 57192 w 72561"/>
              <a:gd name="connsiteY4" fmla="*/ 354018 h 442923"/>
              <a:gd name="connsiteX5" fmla="*/ 42 w 72561"/>
              <a:gd name="connsiteY5" fmla="*/ 190506 h 442923"/>
              <a:gd name="connsiteX6" fmla="*/ 42905 w 72561"/>
              <a:gd name="connsiteY6" fmla="*/ 6 h 442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561" h="442923">
                <a:moveTo>
                  <a:pt x="42905" y="6"/>
                </a:moveTo>
                <a:cubicBezTo>
                  <a:pt x="44493" y="-1052"/>
                  <a:pt x="14329" y="137060"/>
                  <a:pt x="9567" y="184156"/>
                </a:cubicBezTo>
                <a:cubicBezTo>
                  <a:pt x="4805" y="231252"/>
                  <a:pt x="4276" y="239719"/>
                  <a:pt x="14330" y="282581"/>
                </a:cubicBezTo>
                <a:cubicBezTo>
                  <a:pt x="24384" y="325444"/>
                  <a:pt x="62748" y="429425"/>
                  <a:pt x="69892" y="441331"/>
                </a:cubicBezTo>
                <a:cubicBezTo>
                  <a:pt x="77036" y="453237"/>
                  <a:pt x="68834" y="395822"/>
                  <a:pt x="57192" y="354018"/>
                </a:cubicBezTo>
                <a:cubicBezTo>
                  <a:pt x="45550" y="312214"/>
                  <a:pt x="1629" y="245539"/>
                  <a:pt x="42" y="190506"/>
                </a:cubicBezTo>
                <a:cubicBezTo>
                  <a:pt x="-1545" y="135473"/>
                  <a:pt x="41317" y="1064"/>
                  <a:pt x="42905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2D66F2B3-45AB-47AC-9A00-AD48E9DB75B6}"/>
              </a:ext>
            </a:extLst>
          </p:cNvPr>
          <p:cNvSpPr/>
          <p:nvPr/>
        </p:nvSpPr>
        <p:spPr>
          <a:xfrm>
            <a:off x="4499140" y="4876002"/>
            <a:ext cx="82360" cy="233401"/>
          </a:xfrm>
          <a:custGeom>
            <a:avLst/>
            <a:gdLst>
              <a:gd name="connsiteX0" fmla="*/ 71273 w 82360"/>
              <a:gd name="connsiteY0" fmla="*/ 7148 h 233401"/>
              <a:gd name="connsiteX1" fmla="*/ 1423 w 82360"/>
              <a:gd name="connsiteY1" fmla="*/ 229398 h 233401"/>
              <a:gd name="connsiteX2" fmla="*/ 28410 w 82360"/>
              <a:gd name="connsiteY2" fmla="*/ 143673 h 233401"/>
              <a:gd name="connsiteX3" fmla="*/ 77623 w 82360"/>
              <a:gd name="connsiteY3" fmla="*/ 61123 h 233401"/>
              <a:gd name="connsiteX4" fmla="*/ 71273 w 82360"/>
              <a:gd name="connsiteY4" fmla="*/ 7148 h 23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60" h="233401">
                <a:moveTo>
                  <a:pt x="71273" y="7148"/>
                </a:moveTo>
                <a:cubicBezTo>
                  <a:pt x="58573" y="35194"/>
                  <a:pt x="1423" y="229398"/>
                  <a:pt x="1423" y="229398"/>
                </a:cubicBezTo>
                <a:cubicBezTo>
                  <a:pt x="-5721" y="252152"/>
                  <a:pt x="15710" y="171719"/>
                  <a:pt x="28410" y="143673"/>
                </a:cubicBezTo>
                <a:cubicBezTo>
                  <a:pt x="41110" y="115627"/>
                  <a:pt x="69950" y="80967"/>
                  <a:pt x="77623" y="61123"/>
                </a:cubicBezTo>
                <a:cubicBezTo>
                  <a:pt x="85296" y="41279"/>
                  <a:pt x="83973" y="-20898"/>
                  <a:pt x="71273" y="7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74E21968-D43D-486B-A1A7-0022E3404AD7}"/>
              </a:ext>
            </a:extLst>
          </p:cNvPr>
          <p:cNvSpPr/>
          <p:nvPr/>
        </p:nvSpPr>
        <p:spPr>
          <a:xfrm>
            <a:off x="4821783" y="4649311"/>
            <a:ext cx="91589" cy="588290"/>
          </a:xfrm>
          <a:custGeom>
            <a:avLst/>
            <a:gdLst>
              <a:gd name="connsiteX0" fmla="*/ 10567 w 91589"/>
              <a:gd name="connsiteY0" fmla="*/ 2064 h 588290"/>
              <a:gd name="connsiteX1" fmla="*/ 29617 w 91589"/>
              <a:gd name="connsiteY1" fmla="*/ 183039 h 588290"/>
              <a:gd name="connsiteX2" fmla="*/ 16917 w 91589"/>
              <a:gd name="connsiteY2" fmla="*/ 308452 h 588290"/>
              <a:gd name="connsiteX3" fmla="*/ 58192 w 91589"/>
              <a:gd name="connsiteY3" fmla="*/ 452914 h 588290"/>
              <a:gd name="connsiteX4" fmla="*/ 91530 w 91589"/>
              <a:gd name="connsiteY4" fmla="*/ 587852 h 588290"/>
              <a:gd name="connsiteX5" fmla="*/ 64542 w 91589"/>
              <a:gd name="connsiteY5" fmla="*/ 489427 h 588290"/>
              <a:gd name="connsiteX6" fmla="*/ 2630 w 91589"/>
              <a:gd name="connsiteY6" fmla="*/ 311627 h 588290"/>
              <a:gd name="connsiteX7" fmla="*/ 10567 w 91589"/>
              <a:gd name="connsiteY7" fmla="*/ 2064 h 588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589" h="588290">
                <a:moveTo>
                  <a:pt x="10567" y="2064"/>
                </a:moveTo>
                <a:cubicBezTo>
                  <a:pt x="15065" y="-19367"/>
                  <a:pt x="28559" y="131974"/>
                  <a:pt x="29617" y="183039"/>
                </a:cubicBezTo>
                <a:cubicBezTo>
                  <a:pt x="30675" y="234104"/>
                  <a:pt x="12155" y="263473"/>
                  <a:pt x="16917" y="308452"/>
                </a:cubicBezTo>
                <a:cubicBezTo>
                  <a:pt x="21679" y="353431"/>
                  <a:pt x="45757" y="406347"/>
                  <a:pt x="58192" y="452914"/>
                </a:cubicBezTo>
                <a:cubicBezTo>
                  <a:pt x="70627" y="499481"/>
                  <a:pt x="90472" y="581767"/>
                  <a:pt x="91530" y="587852"/>
                </a:cubicBezTo>
                <a:cubicBezTo>
                  <a:pt x="92588" y="593938"/>
                  <a:pt x="79359" y="535464"/>
                  <a:pt x="64542" y="489427"/>
                </a:cubicBezTo>
                <a:cubicBezTo>
                  <a:pt x="49725" y="443390"/>
                  <a:pt x="10303" y="387298"/>
                  <a:pt x="2630" y="311627"/>
                </a:cubicBezTo>
                <a:cubicBezTo>
                  <a:pt x="-5043" y="235956"/>
                  <a:pt x="6069" y="23495"/>
                  <a:pt x="10567" y="2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10854FA7-D80B-471B-B0E9-FC18F86339A5}"/>
              </a:ext>
            </a:extLst>
          </p:cNvPr>
          <p:cNvSpPr/>
          <p:nvPr/>
        </p:nvSpPr>
        <p:spPr>
          <a:xfrm>
            <a:off x="4692585" y="4651218"/>
            <a:ext cx="65163" cy="428007"/>
          </a:xfrm>
          <a:custGeom>
            <a:avLst/>
            <a:gdLst>
              <a:gd name="connsiteX0" fmla="*/ 65153 w 65163"/>
              <a:gd name="connsiteY0" fmla="*/ 157 h 428007"/>
              <a:gd name="connsiteX1" fmla="*/ 39753 w 65163"/>
              <a:gd name="connsiteY1" fmla="*/ 252570 h 428007"/>
              <a:gd name="connsiteX2" fmla="*/ 31815 w 65163"/>
              <a:gd name="connsiteY2" fmla="*/ 363695 h 428007"/>
              <a:gd name="connsiteX3" fmla="*/ 65 w 65163"/>
              <a:gd name="connsiteY3" fmla="*/ 427195 h 428007"/>
              <a:gd name="connsiteX4" fmla="*/ 23878 w 65163"/>
              <a:gd name="connsiteY4" fmla="*/ 320832 h 428007"/>
              <a:gd name="connsiteX5" fmla="*/ 36578 w 65163"/>
              <a:gd name="connsiteY5" fmla="*/ 216057 h 428007"/>
              <a:gd name="connsiteX6" fmla="*/ 65153 w 65163"/>
              <a:gd name="connsiteY6" fmla="*/ 157 h 42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163" h="428007">
                <a:moveTo>
                  <a:pt x="65153" y="157"/>
                </a:moveTo>
                <a:cubicBezTo>
                  <a:pt x="65682" y="6242"/>
                  <a:pt x="45309" y="191980"/>
                  <a:pt x="39753" y="252570"/>
                </a:cubicBezTo>
                <a:cubicBezTo>
                  <a:pt x="34197" y="313160"/>
                  <a:pt x="38430" y="334591"/>
                  <a:pt x="31815" y="363695"/>
                </a:cubicBezTo>
                <a:cubicBezTo>
                  <a:pt x="25200" y="392799"/>
                  <a:pt x="1388" y="434339"/>
                  <a:pt x="65" y="427195"/>
                </a:cubicBezTo>
                <a:cubicBezTo>
                  <a:pt x="-1258" y="420051"/>
                  <a:pt x="17793" y="356022"/>
                  <a:pt x="23878" y="320832"/>
                </a:cubicBezTo>
                <a:cubicBezTo>
                  <a:pt x="29963" y="285642"/>
                  <a:pt x="29170" y="266328"/>
                  <a:pt x="36578" y="216057"/>
                </a:cubicBezTo>
                <a:cubicBezTo>
                  <a:pt x="43986" y="165786"/>
                  <a:pt x="64624" y="-5928"/>
                  <a:pt x="65153" y="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72D89BA8-A6E4-48AC-B5CA-4EEF29771FF1}"/>
              </a:ext>
            </a:extLst>
          </p:cNvPr>
          <p:cNvSpPr/>
          <p:nvPr/>
        </p:nvSpPr>
        <p:spPr>
          <a:xfrm>
            <a:off x="5043239" y="5184129"/>
            <a:ext cx="87950" cy="441634"/>
          </a:xfrm>
          <a:custGeom>
            <a:avLst/>
            <a:gdLst>
              <a:gd name="connsiteX0" fmla="*/ 12949 w 87950"/>
              <a:gd name="connsiteY0" fmla="*/ 646 h 441634"/>
              <a:gd name="connsiteX1" fmla="*/ 78036 w 87950"/>
              <a:gd name="connsiteY1" fmla="*/ 159396 h 441634"/>
              <a:gd name="connsiteX2" fmla="*/ 85974 w 87950"/>
              <a:gd name="connsiteY2" fmla="*/ 286396 h 441634"/>
              <a:gd name="connsiteX3" fmla="*/ 60574 w 87950"/>
              <a:gd name="connsiteY3" fmla="*/ 348309 h 441634"/>
              <a:gd name="connsiteX4" fmla="*/ 35174 w 87950"/>
              <a:gd name="connsiteY4" fmla="*/ 389584 h 441634"/>
              <a:gd name="connsiteX5" fmla="*/ 249 w 87950"/>
              <a:gd name="connsiteY5" fmla="*/ 440384 h 441634"/>
              <a:gd name="connsiteX6" fmla="*/ 54224 w 87950"/>
              <a:gd name="connsiteY6" fmla="*/ 334021 h 441634"/>
              <a:gd name="connsiteX7" fmla="*/ 73274 w 87950"/>
              <a:gd name="connsiteY7" fmla="*/ 195909 h 441634"/>
              <a:gd name="connsiteX8" fmla="*/ 52636 w 87950"/>
              <a:gd name="connsiteY8" fmla="*/ 107009 h 441634"/>
              <a:gd name="connsiteX9" fmla="*/ 12949 w 87950"/>
              <a:gd name="connsiteY9" fmla="*/ 646 h 441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950" h="441634">
                <a:moveTo>
                  <a:pt x="12949" y="646"/>
                </a:moveTo>
                <a:cubicBezTo>
                  <a:pt x="17182" y="9377"/>
                  <a:pt x="65865" y="111771"/>
                  <a:pt x="78036" y="159396"/>
                </a:cubicBezTo>
                <a:cubicBezTo>
                  <a:pt x="90207" y="207021"/>
                  <a:pt x="88884" y="254911"/>
                  <a:pt x="85974" y="286396"/>
                </a:cubicBezTo>
                <a:cubicBezTo>
                  <a:pt x="83064" y="317881"/>
                  <a:pt x="69041" y="331111"/>
                  <a:pt x="60574" y="348309"/>
                </a:cubicBezTo>
                <a:cubicBezTo>
                  <a:pt x="52107" y="365507"/>
                  <a:pt x="45228" y="374238"/>
                  <a:pt x="35174" y="389584"/>
                </a:cubicBezTo>
                <a:cubicBezTo>
                  <a:pt x="25120" y="404930"/>
                  <a:pt x="-2926" y="449644"/>
                  <a:pt x="249" y="440384"/>
                </a:cubicBezTo>
                <a:cubicBezTo>
                  <a:pt x="3424" y="431124"/>
                  <a:pt x="42053" y="374767"/>
                  <a:pt x="54224" y="334021"/>
                </a:cubicBezTo>
                <a:cubicBezTo>
                  <a:pt x="66395" y="293275"/>
                  <a:pt x="73539" y="233744"/>
                  <a:pt x="73274" y="195909"/>
                </a:cubicBezTo>
                <a:cubicBezTo>
                  <a:pt x="73009" y="158074"/>
                  <a:pt x="62955" y="140082"/>
                  <a:pt x="52636" y="107009"/>
                </a:cubicBezTo>
                <a:cubicBezTo>
                  <a:pt x="42317" y="73936"/>
                  <a:pt x="8716" y="-8085"/>
                  <a:pt x="12949" y="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6E330F55-2A27-4D10-BF84-F0B5229AC3D5}"/>
              </a:ext>
            </a:extLst>
          </p:cNvPr>
          <p:cNvSpPr/>
          <p:nvPr/>
        </p:nvSpPr>
        <p:spPr>
          <a:xfrm>
            <a:off x="4404602" y="5224248"/>
            <a:ext cx="57926" cy="324714"/>
          </a:xfrm>
          <a:custGeom>
            <a:avLst/>
            <a:gdLst>
              <a:gd name="connsiteX0" fmla="*/ 57861 w 57926"/>
              <a:gd name="connsiteY0" fmla="*/ 215 h 324714"/>
              <a:gd name="connsiteX1" fmla="*/ 14998 w 57926"/>
              <a:gd name="connsiteY1" fmla="*/ 160552 h 324714"/>
              <a:gd name="connsiteX2" fmla="*/ 711 w 57926"/>
              <a:gd name="connsiteY2" fmla="*/ 252627 h 324714"/>
              <a:gd name="connsiteX3" fmla="*/ 34048 w 57926"/>
              <a:gd name="connsiteY3" fmla="*/ 314540 h 324714"/>
              <a:gd name="connsiteX4" fmla="*/ 41986 w 57926"/>
              <a:gd name="connsiteY4" fmla="*/ 319302 h 324714"/>
              <a:gd name="connsiteX5" fmla="*/ 14998 w 57926"/>
              <a:gd name="connsiteY5" fmla="*/ 260565 h 324714"/>
              <a:gd name="connsiteX6" fmla="*/ 24523 w 57926"/>
              <a:gd name="connsiteY6" fmla="*/ 197065 h 324714"/>
              <a:gd name="connsiteX7" fmla="*/ 57861 w 57926"/>
              <a:gd name="connsiteY7" fmla="*/ 215 h 32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926" h="324714">
                <a:moveTo>
                  <a:pt x="57861" y="215"/>
                </a:moveTo>
                <a:cubicBezTo>
                  <a:pt x="56274" y="-5870"/>
                  <a:pt x="24523" y="118483"/>
                  <a:pt x="14998" y="160552"/>
                </a:cubicBezTo>
                <a:cubicBezTo>
                  <a:pt x="5473" y="202621"/>
                  <a:pt x="-2464" y="226962"/>
                  <a:pt x="711" y="252627"/>
                </a:cubicBezTo>
                <a:cubicBezTo>
                  <a:pt x="3886" y="278292"/>
                  <a:pt x="27169" y="303428"/>
                  <a:pt x="34048" y="314540"/>
                </a:cubicBezTo>
                <a:cubicBezTo>
                  <a:pt x="40927" y="325652"/>
                  <a:pt x="45161" y="328298"/>
                  <a:pt x="41986" y="319302"/>
                </a:cubicBezTo>
                <a:cubicBezTo>
                  <a:pt x="38811" y="310306"/>
                  <a:pt x="17909" y="280938"/>
                  <a:pt x="14998" y="260565"/>
                </a:cubicBezTo>
                <a:cubicBezTo>
                  <a:pt x="12087" y="240192"/>
                  <a:pt x="17115" y="234636"/>
                  <a:pt x="24523" y="197065"/>
                </a:cubicBezTo>
                <a:cubicBezTo>
                  <a:pt x="31931" y="159494"/>
                  <a:pt x="59448" y="6300"/>
                  <a:pt x="57861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24BD99AE-CA43-4DE0-8670-AF830E19958D}"/>
              </a:ext>
            </a:extLst>
          </p:cNvPr>
          <p:cNvSpPr/>
          <p:nvPr/>
        </p:nvSpPr>
        <p:spPr>
          <a:xfrm>
            <a:off x="4591301" y="5170401"/>
            <a:ext cx="66635" cy="227494"/>
          </a:xfrm>
          <a:custGeom>
            <a:avLst/>
            <a:gdLst>
              <a:gd name="connsiteX0" fmla="*/ 21974 w 66635"/>
              <a:gd name="connsiteY0" fmla="*/ 87 h 227494"/>
              <a:gd name="connsiteX1" fmla="*/ 1337 w 66635"/>
              <a:gd name="connsiteY1" fmla="*/ 139787 h 227494"/>
              <a:gd name="connsiteX2" fmla="*/ 66424 w 66635"/>
              <a:gd name="connsiteY2" fmla="*/ 227099 h 227494"/>
              <a:gd name="connsiteX3" fmla="*/ 21974 w 66635"/>
              <a:gd name="connsiteY3" fmla="*/ 169949 h 227494"/>
              <a:gd name="connsiteX4" fmla="*/ 15624 w 66635"/>
              <a:gd name="connsiteY4" fmla="*/ 119149 h 227494"/>
              <a:gd name="connsiteX5" fmla="*/ 21974 w 66635"/>
              <a:gd name="connsiteY5" fmla="*/ 87 h 22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635" h="227494">
                <a:moveTo>
                  <a:pt x="21974" y="87"/>
                </a:moveTo>
                <a:cubicBezTo>
                  <a:pt x="19593" y="3527"/>
                  <a:pt x="-6071" y="101952"/>
                  <a:pt x="1337" y="139787"/>
                </a:cubicBezTo>
                <a:cubicBezTo>
                  <a:pt x="8745" y="177622"/>
                  <a:pt x="62985" y="222072"/>
                  <a:pt x="66424" y="227099"/>
                </a:cubicBezTo>
                <a:cubicBezTo>
                  <a:pt x="69863" y="232126"/>
                  <a:pt x="30441" y="187941"/>
                  <a:pt x="21974" y="169949"/>
                </a:cubicBezTo>
                <a:cubicBezTo>
                  <a:pt x="13507" y="151957"/>
                  <a:pt x="15359" y="142962"/>
                  <a:pt x="15624" y="119149"/>
                </a:cubicBezTo>
                <a:cubicBezTo>
                  <a:pt x="15889" y="95337"/>
                  <a:pt x="24355" y="-3353"/>
                  <a:pt x="21974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FE7EBD7C-3F83-4676-98B2-B220D9722856}"/>
              </a:ext>
            </a:extLst>
          </p:cNvPr>
          <p:cNvSpPr/>
          <p:nvPr/>
        </p:nvSpPr>
        <p:spPr>
          <a:xfrm>
            <a:off x="4840094" y="5221263"/>
            <a:ext cx="50861" cy="182950"/>
          </a:xfrm>
          <a:custGeom>
            <a:avLst/>
            <a:gdLst>
              <a:gd name="connsiteX0" fmla="*/ 194 w 50861"/>
              <a:gd name="connsiteY0" fmla="*/ 25 h 182950"/>
              <a:gd name="connsiteX1" fmla="*/ 39881 w 50861"/>
              <a:gd name="connsiteY1" fmla="*/ 136550 h 182950"/>
              <a:gd name="connsiteX2" fmla="*/ 49406 w 50861"/>
              <a:gd name="connsiteY2" fmla="*/ 149250 h 182950"/>
              <a:gd name="connsiteX3" fmla="*/ 14481 w 50861"/>
              <a:gd name="connsiteY3" fmla="*/ 182587 h 182950"/>
              <a:gd name="connsiteX4" fmla="*/ 24006 w 50861"/>
              <a:gd name="connsiteY4" fmla="*/ 125437 h 182950"/>
              <a:gd name="connsiteX5" fmla="*/ 194 w 50861"/>
              <a:gd name="connsiteY5" fmla="*/ 25 h 18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61" h="182950">
                <a:moveTo>
                  <a:pt x="194" y="25"/>
                </a:moveTo>
                <a:cubicBezTo>
                  <a:pt x="2840" y="1877"/>
                  <a:pt x="31679" y="111679"/>
                  <a:pt x="39881" y="136550"/>
                </a:cubicBezTo>
                <a:cubicBezTo>
                  <a:pt x="48083" y="161421"/>
                  <a:pt x="53639" y="141577"/>
                  <a:pt x="49406" y="149250"/>
                </a:cubicBezTo>
                <a:cubicBezTo>
                  <a:pt x="45173" y="156923"/>
                  <a:pt x="18714" y="186556"/>
                  <a:pt x="14481" y="182587"/>
                </a:cubicBezTo>
                <a:cubicBezTo>
                  <a:pt x="10248" y="178618"/>
                  <a:pt x="25329" y="153483"/>
                  <a:pt x="24006" y="125437"/>
                </a:cubicBezTo>
                <a:cubicBezTo>
                  <a:pt x="22683" y="97391"/>
                  <a:pt x="-2452" y="-1827"/>
                  <a:pt x="194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DCDE8AB7-3015-4E2C-BF55-0961906B5C37}"/>
              </a:ext>
            </a:extLst>
          </p:cNvPr>
          <p:cNvSpPr/>
          <p:nvPr/>
        </p:nvSpPr>
        <p:spPr>
          <a:xfrm>
            <a:off x="4937926" y="5291677"/>
            <a:ext cx="110522" cy="93366"/>
          </a:xfrm>
          <a:custGeom>
            <a:avLst/>
            <a:gdLst>
              <a:gd name="connsiteX0" fmla="*/ 2374 w 110522"/>
              <a:gd name="connsiteY0" fmla="*/ 93123 h 93366"/>
              <a:gd name="connsiteX1" fmla="*/ 96037 w 110522"/>
              <a:gd name="connsiteY1" fmla="*/ 7398 h 93366"/>
              <a:gd name="connsiteX2" fmla="*/ 103974 w 110522"/>
              <a:gd name="connsiteY2" fmla="*/ 7398 h 93366"/>
              <a:gd name="connsiteX3" fmla="*/ 34124 w 110522"/>
              <a:gd name="connsiteY3" fmla="*/ 32798 h 93366"/>
              <a:gd name="connsiteX4" fmla="*/ 2374 w 110522"/>
              <a:gd name="connsiteY4" fmla="*/ 93123 h 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522" h="93366">
                <a:moveTo>
                  <a:pt x="2374" y="93123"/>
                </a:moveTo>
                <a:cubicBezTo>
                  <a:pt x="12693" y="88890"/>
                  <a:pt x="79104" y="21685"/>
                  <a:pt x="96037" y="7398"/>
                </a:cubicBezTo>
                <a:cubicBezTo>
                  <a:pt x="112970" y="-6889"/>
                  <a:pt x="114293" y="3165"/>
                  <a:pt x="103974" y="7398"/>
                </a:cubicBezTo>
                <a:cubicBezTo>
                  <a:pt x="93655" y="11631"/>
                  <a:pt x="50528" y="20363"/>
                  <a:pt x="34124" y="32798"/>
                </a:cubicBezTo>
                <a:cubicBezTo>
                  <a:pt x="17720" y="45233"/>
                  <a:pt x="-7945" y="97356"/>
                  <a:pt x="2374" y="93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916F3DDB-9B8C-406D-B289-F4F82EC562CF}"/>
              </a:ext>
            </a:extLst>
          </p:cNvPr>
          <p:cNvSpPr/>
          <p:nvPr/>
        </p:nvSpPr>
        <p:spPr>
          <a:xfrm>
            <a:off x="4520888" y="5311677"/>
            <a:ext cx="130661" cy="115208"/>
          </a:xfrm>
          <a:custGeom>
            <a:avLst/>
            <a:gdLst>
              <a:gd name="connsiteX0" fmla="*/ 312 w 130661"/>
              <a:gd name="connsiteY0" fmla="*/ 98 h 115208"/>
              <a:gd name="connsiteX1" fmla="*/ 63812 w 130661"/>
              <a:gd name="connsiteY1" fmla="*/ 93761 h 115208"/>
              <a:gd name="connsiteX2" fmla="*/ 130487 w 130661"/>
              <a:gd name="connsiteY2" fmla="*/ 114398 h 115208"/>
              <a:gd name="connsiteX3" fmla="*/ 43175 w 130661"/>
              <a:gd name="connsiteY3" fmla="*/ 76298 h 115208"/>
              <a:gd name="connsiteX4" fmla="*/ 312 w 130661"/>
              <a:gd name="connsiteY4" fmla="*/ 98 h 115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661" h="115208">
                <a:moveTo>
                  <a:pt x="312" y="98"/>
                </a:moveTo>
                <a:cubicBezTo>
                  <a:pt x="3752" y="3009"/>
                  <a:pt x="42116" y="74711"/>
                  <a:pt x="63812" y="93761"/>
                </a:cubicBezTo>
                <a:cubicBezTo>
                  <a:pt x="85508" y="112811"/>
                  <a:pt x="133927" y="117309"/>
                  <a:pt x="130487" y="114398"/>
                </a:cubicBezTo>
                <a:cubicBezTo>
                  <a:pt x="127048" y="111488"/>
                  <a:pt x="63812" y="92967"/>
                  <a:pt x="43175" y="76298"/>
                </a:cubicBezTo>
                <a:cubicBezTo>
                  <a:pt x="22538" y="59629"/>
                  <a:pt x="-3128" y="-2813"/>
                  <a:pt x="312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52B0D024-4A4C-4762-B89E-26CCCC6E0663}"/>
              </a:ext>
            </a:extLst>
          </p:cNvPr>
          <p:cNvSpPr/>
          <p:nvPr/>
        </p:nvSpPr>
        <p:spPr>
          <a:xfrm>
            <a:off x="4491012" y="5533425"/>
            <a:ext cx="212938" cy="126250"/>
          </a:xfrm>
          <a:custGeom>
            <a:avLst/>
            <a:gdLst>
              <a:gd name="connsiteX0" fmla="*/ 26 w 212938"/>
              <a:gd name="connsiteY0" fmla="*/ 45050 h 126250"/>
              <a:gd name="connsiteX1" fmla="*/ 87338 w 212938"/>
              <a:gd name="connsiteY1" fmla="*/ 29175 h 126250"/>
              <a:gd name="connsiteX2" fmla="*/ 119088 w 212938"/>
              <a:gd name="connsiteY2" fmla="*/ 75213 h 126250"/>
              <a:gd name="connsiteX3" fmla="*/ 168301 w 212938"/>
              <a:gd name="connsiteY3" fmla="*/ 116488 h 126250"/>
              <a:gd name="connsiteX4" fmla="*/ 212751 w 212938"/>
              <a:gd name="connsiteY4" fmla="*/ 122838 h 126250"/>
              <a:gd name="connsiteX5" fmla="*/ 150838 w 212938"/>
              <a:gd name="connsiteY5" fmla="*/ 72038 h 126250"/>
              <a:gd name="connsiteX6" fmla="*/ 96863 w 212938"/>
              <a:gd name="connsiteY6" fmla="*/ 600 h 126250"/>
              <a:gd name="connsiteX7" fmla="*/ 26 w 212938"/>
              <a:gd name="connsiteY7" fmla="*/ 45050 h 12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938" h="126250">
                <a:moveTo>
                  <a:pt x="26" y="45050"/>
                </a:moveTo>
                <a:cubicBezTo>
                  <a:pt x="-1561" y="49812"/>
                  <a:pt x="67494" y="24148"/>
                  <a:pt x="87338" y="29175"/>
                </a:cubicBezTo>
                <a:cubicBezTo>
                  <a:pt x="107182" y="34202"/>
                  <a:pt x="105594" y="60661"/>
                  <a:pt x="119088" y="75213"/>
                </a:cubicBezTo>
                <a:cubicBezTo>
                  <a:pt x="132582" y="89765"/>
                  <a:pt x="152691" y="108551"/>
                  <a:pt x="168301" y="116488"/>
                </a:cubicBezTo>
                <a:cubicBezTo>
                  <a:pt x="183912" y="124426"/>
                  <a:pt x="215662" y="130246"/>
                  <a:pt x="212751" y="122838"/>
                </a:cubicBezTo>
                <a:cubicBezTo>
                  <a:pt x="209841" y="115430"/>
                  <a:pt x="170153" y="92411"/>
                  <a:pt x="150838" y="72038"/>
                </a:cubicBezTo>
                <a:cubicBezTo>
                  <a:pt x="131523" y="51665"/>
                  <a:pt x="122792" y="6950"/>
                  <a:pt x="96863" y="600"/>
                </a:cubicBezTo>
                <a:cubicBezTo>
                  <a:pt x="70934" y="-5750"/>
                  <a:pt x="1613" y="40288"/>
                  <a:pt x="26" y="45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0E72942D-5485-4954-8E52-434F297BBB5B}"/>
              </a:ext>
            </a:extLst>
          </p:cNvPr>
          <p:cNvSpPr/>
          <p:nvPr/>
        </p:nvSpPr>
        <p:spPr>
          <a:xfrm>
            <a:off x="4751366" y="5541753"/>
            <a:ext cx="270312" cy="136160"/>
          </a:xfrm>
          <a:custGeom>
            <a:avLst/>
            <a:gdLst>
              <a:gd name="connsiteX0" fmla="*/ 22 w 270312"/>
              <a:gd name="connsiteY0" fmla="*/ 135147 h 136160"/>
              <a:gd name="connsiteX1" fmla="*/ 117497 w 270312"/>
              <a:gd name="connsiteY1" fmla="*/ 77997 h 136160"/>
              <a:gd name="connsiteX2" fmla="*/ 198459 w 270312"/>
              <a:gd name="connsiteY2" fmla="*/ 11322 h 136160"/>
              <a:gd name="connsiteX3" fmla="*/ 269897 w 270312"/>
              <a:gd name="connsiteY3" fmla="*/ 38310 h 136160"/>
              <a:gd name="connsiteX4" fmla="*/ 165122 w 270312"/>
              <a:gd name="connsiteY4" fmla="*/ 1797 h 136160"/>
              <a:gd name="connsiteX5" fmla="*/ 107972 w 270312"/>
              <a:gd name="connsiteY5" fmla="*/ 106572 h 136160"/>
              <a:gd name="connsiteX6" fmla="*/ 22 w 270312"/>
              <a:gd name="connsiteY6" fmla="*/ 135147 h 13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312" h="136160">
                <a:moveTo>
                  <a:pt x="22" y="135147"/>
                </a:moveTo>
                <a:cubicBezTo>
                  <a:pt x="1609" y="130385"/>
                  <a:pt x="84424" y="98634"/>
                  <a:pt x="117497" y="77997"/>
                </a:cubicBezTo>
                <a:cubicBezTo>
                  <a:pt x="150570" y="57359"/>
                  <a:pt x="173059" y="17936"/>
                  <a:pt x="198459" y="11322"/>
                </a:cubicBezTo>
                <a:cubicBezTo>
                  <a:pt x="223859" y="4708"/>
                  <a:pt x="275453" y="39897"/>
                  <a:pt x="269897" y="38310"/>
                </a:cubicBezTo>
                <a:cubicBezTo>
                  <a:pt x="264341" y="36723"/>
                  <a:pt x="192110" y="-9580"/>
                  <a:pt x="165122" y="1797"/>
                </a:cubicBezTo>
                <a:cubicBezTo>
                  <a:pt x="138134" y="13174"/>
                  <a:pt x="133108" y="85670"/>
                  <a:pt x="107972" y="106572"/>
                </a:cubicBezTo>
                <a:cubicBezTo>
                  <a:pt x="82837" y="127474"/>
                  <a:pt x="-1565" y="139909"/>
                  <a:pt x="22" y="135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780C744D-E4BE-446F-8D49-8B6C1B8DB706}"/>
              </a:ext>
            </a:extLst>
          </p:cNvPr>
          <p:cNvSpPr/>
          <p:nvPr/>
        </p:nvSpPr>
        <p:spPr>
          <a:xfrm>
            <a:off x="4809620" y="5716491"/>
            <a:ext cx="78758" cy="159204"/>
          </a:xfrm>
          <a:custGeom>
            <a:avLst/>
            <a:gdLst>
              <a:gd name="connsiteX0" fmla="*/ 21143 w 78758"/>
              <a:gd name="connsiteY0" fmla="*/ 97 h 159204"/>
              <a:gd name="connsiteX1" fmla="*/ 56068 w 78758"/>
              <a:gd name="connsiteY1" fmla="*/ 81059 h 159204"/>
              <a:gd name="connsiteX2" fmla="*/ 38605 w 78758"/>
              <a:gd name="connsiteY2" fmla="*/ 127097 h 159204"/>
              <a:gd name="connsiteX3" fmla="*/ 505 w 78758"/>
              <a:gd name="connsiteY3" fmla="*/ 158847 h 159204"/>
              <a:gd name="connsiteX4" fmla="*/ 68768 w 78758"/>
              <a:gd name="connsiteY4" fmla="*/ 106459 h 159204"/>
              <a:gd name="connsiteX5" fmla="*/ 75118 w 78758"/>
              <a:gd name="connsiteY5" fmla="*/ 65184 h 159204"/>
              <a:gd name="connsiteX6" fmla="*/ 21143 w 78758"/>
              <a:gd name="connsiteY6" fmla="*/ 97 h 159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758" h="159204">
                <a:moveTo>
                  <a:pt x="21143" y="97"/>
                </a:moveTo>
                <a:cubicBezTo>
                  <a:pt x="17968" y="2743"/>
                  <a:pt x="53158" y="59892"/>
                  <a:pt x="56068" y="81059"/>
                </a:cubicBezTo>
                <a:cubicBezTo>
                  <a:pt x="58978" y="102226"/>
                  <a:pt x="47865" y="114132"/>
                  <a:pt x="38605" y="127097"/>
                </a:cubicBezTo>
                <a:cubicBezTo>
                  <a:pt x="29345" y="140062"/>
                  <a:pt x="-4522" y="162287"/>
                  <a:pt x="505" y="158847"/>
                </a:cubicBezTo>
                <a:cubicBezTo>
                  <a:pt x="5532" y="155407"/>
                  <a:pt x="56333" y="122069"/>
                  <a:pt x="68768" y="106459"/>
                </a:cubicBezTo>
                <a:cubicBezTo>
                  <a:pt x="81203" y="90849"/>
                  <a:pt x="80410" y="80794"/>
                  <a:pt x="75118" y="65184"/>
                </a:cubicBezTo>
                <a:cubicBezTo>
                  <a:pt x="69826" y="49574"/>
                  <a:pt x="24318" y="-2549"/>
                  <a:pt x="21143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E5F45815-B547-45E5-83D8-13438409E063}"/>
              </a:ext>
            </a:extLst>
          </p:cNvPr>
          <p:cNvSpPr/>
          <p:nvPr/>
        </p:nvSpPr>
        <p:spPr>
          <a:xfrm>
            <a:off x="4714463" y="5773609"/>
            <a:ext cx="87794" cy="114553"/>
          </a:xfrm>
          <a:custGeom>
            <a:avLst/>
            <a:gdLst>
              <a:gd name="connsiteX0" fmla="*/ 2000 w 87794"/>
              <a:gd name="connsiteY0" fmla="*/ 129 h 114553"/>
              <a:gd name="connsiteX1" fmla="*/ 28987 w 87794"/>
              <a:gd name="connsiteY1" fmla="*/ 84266 h 114553"/>
              <a:gd name="connsiteX2" fmla="*/ 87725 w 87794"/>
              <a:gd name="connsiteY2" fmla="*/ 114429 h 114553"/>
              <a:gd name="connsiteX3" fmla="*/ 16287 w 87794"/>
              <a:gd name="connsiteY3" fmla="*/ 93791 h 114553"/>
              <a:gd name="connsiteX4" fmla="*/ 3587 w 87794"/>
              <a:gd name="connsiteY4" fmla="*/ 65216 h 114553"/>
              <a:gd name="connsiteX5" fmla="*/ 2000 w 87794"/>
              <a:gd name="connsiteY5" fmla="*/ 129 h 114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794" h="114553">
                <a:moveTo>
                  <a:pt x="2000" y="129"/>
                </a:moveTo>
                <a:cubicBezTo>
                  <a:pt x="6233" y="3304"/>
                  <a:pt x="14700" y="65216"/>
                  <a:pt x="28987" y="84266"/>
                </a:cubicBezTo>
                <a:cubicBezTo>
                  <a:pt x="43275" y="103316"/>
                  <a:pt x="89842" y="112841"/>
                  <a:pt x="87725" y="114429"/>
                </a:cubicBezTo>
                <a:cubicBezTo>
                  <a:pt x="85608" y="116017"/>
                  <a:pt x="30310" y="101993"/>
                  <a:pt x="16287" y="93791"/>
                </a:cubicBezTo>
                <a:cubicBezTo>
                  <a:pt x="2264" y="85589"/>
                  <a:pt x="5968" y="77122"/>
                  <a:pt x="3587" y="65216"/>
                </a:cubicBezTo>
                <a:cubicBezTo>
                  <a:pt x="1206" y="53310"/>
                  <a:pt x="-2233" y="-3046"/>
                  <a:pt x="2000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4635ABBA-A812-4435-BB7C-56736B936A61}"/>
              </a:ext>
            </a:extLst>
          </p:cNvPr>
          <p:cNvSpPr/>
          <p:nvPr/>
        </p:nvSpPr>
        <p:spPr>
          <a:xfrm>
            <a:off x="4303488" y="5942389"/>
            <a:ext cx="426199" cy="123549"/>
          </a:xfrm>
          <a:custGeom>
            <a:avLst/>
            <a:gdLst>
              <a:gd name="connsiteX0" fmla="*/ 225 w 426199"/>
              <a:gd name="connsiteY0" fmla="*/ 123449 h 123549"/>
              <a:gd name="connsiteX1" fmla="*/ 160562 w 426199"/>
              <a:gd name="connsiteY1" fmla="*/ 69474 h 123549"/>
              <a:gd name="connsiteX2" fmla="*/ 222475 w 426199"/>
              <a:gd name="connsiteY2" fmla="*/ 28199 h 123549"/>
              <a:gd name="connsiteX3" fmla="*/ 343125 w 426199"/>
              <a:gd name="connsiteY3" fmla="*/ 7561 h 123549"/>
              <a:gd name="connsiteX4" fmla="*/ 424087 w 426199"/>
              <a:gd name="connsiteY4" fmla="*/ 1211 h 123549"/>
              <a:gd name="connsiteX5" fmla="*/ 257400 w 426199"/>
              <a:gd name="connsiteY5" fmla="*/ 29786 h 123549"/>
              <a:gd name="connsiteX6" fmla="*/ 198662 w 426199"/>
              <a:gd name="connsiteY6" fmla="*/ 55186 h 123549"/>
              <a:gd name="connsiteX7" fmla="*/ 225 w 426199"/>
              <a:gd name="connsiteY7" fmla="*/ 123449 h 12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199" h="123549">
                <a:moveTo>
                  <a:pt x="225" y="123449"/>
                </a:moveTo>
                <a:cubicBezTo>
                  <a:pt x="-6125" y="125830"/>
                  <a:pt x="123520" y="85349"/>
                  <a:pt x="160562" y="69474"/>
                </a:cubicBezTo>
                <a:cubicBezTo>
                  <a:pt x="197604" y="53599"/>
                  <a:pt x="192048" y="38518"/>
                  <a:pt x="222475" y="28199"/>
                </a:cubicBezTo>
                <a:cubicBezTo>
                  <a:pt x="252902" y="17880"/>
                  <a:pt x="309523" y="12059"/>
                  <a:pt x="343125" y="7561"/>
                </a:cubicBezTo>
                <a:cubicBezTo>
                  <a:pt x="376727" y="3063"/>
                  <a:pt x="438374" y="-2493"/>
                  <a:pt x="424087" y="1211"/>
                </a:cubicBezTo>
                <a:cubicBezTo>
                  <a:pt x="409800" y="4915"/>
                  <a:pt x="294971" y="20790"/>
                  <a:pt x="257400" y="29786"/>
                </a:cubicBezTo>
                <a:cubicBezTo>
                  <a:pt x="219829" y="38782"/>
                  <a:pt x="237556" y="40634"/>
                  <a:pt x="198662" y="55186"/>
                </a:cubicBezTo>
                <a:cubicBezTo>
                  <a:pt x="159768" y="69738"/>
                  <a:pt x="6575" y="121068"/>
                  <a:pt x="225" y="123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7CE05C91-302E-4FAD-86F7-06226997CE39}"/>
              </a:ext>
            </a:extLst>
          </p:cNvPr>
          <p:cNvSpPr/>
          <p:nvPr/>
        </p:nvSpPr>
        <p:spPr>
          <a:xfrm>
            <a:off x="4732136" y="5929306"/>
            <a:ext cx="382789" cy="46044"/>
          </a:xfrm>
          <a:custGeom>
            <a:avLst/>
            <a:gdLst>
              <a:gd name="connsiteX0" fmla="*/ 202 w 382789"/>
              <a:gd name="connsiteY0" fmla="*/ 11119 h 46044"/>
              <a:gd name="connsiteX1" fmla="*/ 90689 w 382789"/>
              <a:gd name="connsiteY1" fmla="*/ 28582 h 46044"/>
              <a:gd name="connsiteX2" fmla="*/ 165302 w 382789"/>
              <a:gd name="connsiteY2" fmla="*/ 7 h 46044"/>
              <a:gd name="connsiteX3" fmla="*/ 303414 w 382789"/>
              <a:gd name="connsiteY3" fmla="*/ 31757 h 46044"/>
              <a:gd name="connsiteX4" fmla="*/ 382789 w 382789"/>
              <a:gd name="connsiteY4" fmla="*/ 46044 h 46044"/>
              <a:gd name="connsiteX5" fmla="*/ 258964 w 382789"/>
              <a:gd name="connsiteY5" fmla="*/ 23819 h 46044"/>
              <a:gd name="connsiteX6" fmla="*/ 144664 w 382789"/>
              <a:gd name="connsiteY6" fmla="*/ 20644 h 46044"/>
              <a:gd name="connsiteX7" fmla="*/ 68464 w 382789"/>
              <a:gd name="connsiteY7" fmla="*/ 31757 h 46044"/>
              <a:gd name="connsiteX8" fmla="*/ 202 w 382789"/>
              <a:gd name="connsiteY8" fmla="*/ 11119 h 46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2789" h="46044">
                <a:moveTo>
                  <a:pt x="202" y="11119"/>
                </a:moveTo>
                <a:cubicBezTo>
                  <a:pt x="3906" y="10590"/>
                  <a:pt x="63172" y="30434"/>
                  <a:pt x="90689" y="28582"/>
                </a:cubicBezTo>
                <a:cubicBezTo>
                  <a:pt x="118206" y="26730"/>
                  <a:pt x="129848" y="-522"/>
                  <a:pt x="165302" y="7"/>
                </a:cubicBezTo>
                <a:cubicBezTo>
                  <a:pt x="200756" y="536"/>
                  <a:pt x="267166" y="24084"/>
                  <a:pt x="303414" y="31757"/>
                </a:cubicBezTo>
                <a:cubicBezTo>
                  <a:pt x="339662" y="39430"/>
                  <a:pt x="382789" y="46044"/>
                  <a:pt x="382789" y="46044"/>
                </a:cubicBezTo>
                <a:cubicBezTo>
                  <a:pt x="375381" y="44721"/>
                  <a:pt x="298652" y="28052"/>
                  <a:pt x="258964" y="23819"/>
                </a:cubicBezTo>
                <a:cubicBezTo>
                  <a:pt x="219276" y="19586"/>
                  <a:pt x="176414" y="19321"/>
                  <a:pt x="144664" y="20644"/>
                </a:cubicBezTo>
                <a:cubicBezTo>
                  <a:pt x="112914" y="21967"/>
                  <a:pt x="92276" y="29905"/>
                  <a:pt x="68464" y="31757"/>
                </a:cubicBezTo>
                <a:cubicBezTo>
                  <a:pt x="44652" y="33609"/>
                  <a:pt x="-3502" y="11648"/>
                  <a:pt x="202" y="11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E5A9F7A4-8142-457D-91F8-942ECB5EE791}"/>
              </a:ext>
            </a:extLst>
          </p:cNvPr>
          <p:cNvSpPr/>
          <p:nvPr/>
        </p:nvSpPr>
        <p:spPr>
          <a:xfrm>
            <a:off x="4375150" y="6019138"/>
            <a:ext cx="420914" cy="51586"/>
          </a:xfrm>
          <a:custGeom>
            <a:avLst/>
            <a:gdLst>
              <a:gd name="connsiteX0" fmla="*/ 0 w 420914"/>
              <a:gd name="connsiteY0" fmla="*/ 34000 h 51586"/>
              <a:gd name="connsiteX1" fmla="*/ 187325 w 420914"/>
              <a:gd name="connsiteY1" fmla="*/ 14950 h 51586"/>
              <a:gd name="connsiteX2" fmla="*/ 257175 w 420914"/>
              <a:gd name="connsiteY2" fmla="*/ 14950 h 51586"/>
              <a:gd name="connsiteX3" fmla="*/ 336550 w 420914"/>
              <a:gd name="connsiteY3" fmla="*/ 37175 h 51586"/>
              <a:gd name="connsiteX4" fmla="*/ 420688 w 420914"/>
              <a:gd name="connsiteY4" fmla="*/ 51462 h 51586"/>
              <a:gd name="connsiteX5" fmla="*/ 358775 w 420914"/>
              <a:gd name="connsiteY5" fmla="*/ 29237 h 51586"/>
              <a:gd name="connsiteX6" fmla="*/ 282575 w 420914"/>
              <a:gd name="connsiteY6" fmla="*/ 8600 h 51586"/>
              <a:gd name="connsiteX7" fmla="*/ 187325 w 420914"/>
              <a:gd name="connsiteY7" fmla="*/ 662 h 51586"/>
              <a:gd name="connsiteX8" fmla="*/ 0 w 420914"/>
              <a:gd name="connsiteY8" fmla="*/ 34000 h 51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0914" h="51586">
                <a:moveTo>
                  <a:pt x="0" y="34000"/>
                </a:moveTo>
                <a:cubicBezTo>
                  <a:pt x="0" y="36381"/>
                  <a:pt x="144463" y="18125"/>
                  <a:pt x="187325" y="14950"/>
                </a:cubicBezTo>
                <a:cubicBezTo>
                  <a:pt x="230187" y="11775"/>
                  <a:pt x="232304" y="11246"/>
                  <a:pt x="257175" y="14950"/>
                </a:cubicBezTo>
                <a:cubicBezTo>
                  <a:pt x="282046" y="18654"/>
                  <a:pt x="309298" y="31090"/>
                  <a:pt x="336550" y="37175"/>
                </a:cubicBezTo>
                <a:cubicBezTo>
                  <a:pt x="363802" y="43260"/>
                  <a:pt x="416984" y="52785"/>
                  <a:pt x="420688" y="51462"/>
                </a:cubicBezTo>
                <a:cubicBezTo>
                  <a:pt x="424392" y="50139"/>
                  <a:pt x="381794" y="36381"/>
                  <a:pt x="358775" y="29237"/>
                </a:cubicBezTo>
                <a:cubicBezTo>
                  <a:pt x="335756" y="22093"/>
                  <a:pt x="311150" y="13362"/>
                  <a:pt x="282575" y="8600"/>
                </a:cubicBezTo>
                <a:cubicBezTo>
                  <a:pt x="254000" y="3838"/>
                  <a:pt x="228864" y="-1984"/>
                  <a:pt x="187325" y="662"/>
                </a:cubicBezTo>
                <a:cubicBezTo>
                  <a:pt x="145786" y="3308"/>
                  <a:pt x="0" y="31619"/>
                  <a:pt x="0" y="34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B9D5266D-50A5-4CDC-83BB-143124C99268}"/>
              </a:ext>
            </a:extLst>
          </p:cNvPr>
          <p:cNvSpPr/>
          <p:nvPr/>
        </p:nvSpPr>
        <p:spPr>
          <a:xfrm>
            <a:off x="4827575" y="6011559"/>
            <a:ext cx="446790" cy="57646"/>
          </a:xfrm>
          <a:custGeom>
            <a:avLst/>
            <a:gdLst>
              <a:gd name="connsiteX0" fmla="*/ 13 w 446790"/>
              <a:gd name="connsiteY0" fmla="*/ 57454 h 57646"/>
              <a:gd name="connsiteX1" fmla="*/ 161938 w 446790"/>
              <a:gd name="connsiteY1" fmla="*/ 32054 h 57646"/>
              <a:gd name="connsiteX2" fmla="*/ 258775 w 446790"/>
              <a:gd name="connsiteY2" fmla="*/ 13004 h 57646"/>
              <a:gd name="connsiteX3" fmla="*/ 360375 w 446790"/>
              <a:gd name="connsiteY3" fmla="*/ 6654 h 57646"/>
              <a:gd name="connsiteX4" fmla="*/ 446100 w 446790"/>
              <a:gd name="connsiteY4" fmla="*/ 6654 h 57646"/>
              <a:gd name="connsiteX5" fmla="*/ 312750 w 446790"/>
              <a:gd name="connsiteY5" fmla="*/ 304 h 57646"/>
              <a:gd name="connsiteX6" fmla="*/ 154000 w 446790"/>
              <a:gd name="connsiteY6" fmla="*/ 17766 h 57646"/>
              <a:gd name="connsiteX7" fmla="*/ 13 w 446790"/>
              <a:gd name="connsiteY7" fmla="*/ 57454 h 57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6790" h="57646">
                <a:moveTo>
                  <a:pt x="13" y="57454"/>
                </a:moveTo>
                <a:cubicBezTo>
                  <a:pt x="1336" y="59835"/>
                  <a:pt x="118811" y="39462"/>
                  <a:pt x="161938" y="32054"/>
                </a:cubicBezTo>
                <a:cubicBezTo>
                  <a:pt x="205065" y="24646"/>
                  <a:pt x="225702" y="17237"/>
                  <a:pt x="258775" y="13004"/>
                </a:cubicBezTo>
                <a:cubicBezTo>
                  <a:pt x="291848" y="8771"/>
                  <a:pt x="329154" y="7712"/>
                  <a:pt x="360375" y="6654"/>
                </a:cubicBezTo>
                <a:cubicBezTo>
                  <a:pt x="391596" y="5596"/>
                  <a:pt x="454037" y="7712"/>
                  <a:pt x="446100" y="6654"/>
                </a:cubicBezTo>
                <a:cubicBezTo>
                  <a:pt x="438163" y="5596"/>
                  <a:pt x="361433" y="-1548"/>
                  <a:pt x="312750" y="304"/>
                </a:cubicBezTo>
                <a:cubicBezTo>
                  <a:pt x="264067" y="2156"/>
                  <a:pt x="210885" y="8770"/>
                  <a:pt x="154000" y="17766"/>
                </a:cubicBezTo>
                <a:cubicBezTo>
                  <a:pt x="97115" y="26762"/>
                  <a:pt x="-1310" y="55073"/>
                  <a:pt x="13" y="57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77F59DC2-9FE8-4FC8-9E96-176E4A389740}"/>
              </a:ext>
            </a:extLst>
          </p:cNvPr>
          <p:cNvSpPr/>
          <p:nvPr/>
        </p:nvSpPr>
        <p:spPr>
          <a:xfrm>
            <a:off x="4278188" y="6081242"/>
            <a:ext cx="513591" cy="81815"/>
          </a:xfrm>
          <a:custGeom>
            <a:avLst/>
            <a:gdLst>
              <a:gd name="connsiteX0" fmla="*/ 125 w 513591"/>
              <a:gd name="connsiteY0" fmla="*/ 471 h 81815"/>
              <a:gd name="connsiteX1" fmla="*/ 276350 w 513591"/>
              <a:gd name="connsiteY1" fmla="*/ 14758 h 81815"/>
              <a:gd name="connsiteX2" fmla="*/ 393825 w 513591"/>
              <a:gd name="connsiteY2" fmla="*/ 48096 h 81815"/>
              <a:gd name="connsiteX3" fmla="*/ 512887 w 513591"/>
              <a:gd name="connsiteY3" fmla="*/ 81433 h 81815"/>
              <a:gd name="connsiteX4" fmla="*/ 433512 w 513591"/>
              <a:gd name="connsiteY4" fmla="*/ 63971 h 81815"/>
              <a:gd name="connsiteX5" fmla="*/ 243012 w 513591"/>
              <a:gd name="connsiteY5" fmla="*/ 30633 h 81815"/>
              <a:gd name="connsiteX6" fmla="*/ 125 w 513591"/>
              <a:gd name="connsiteY6" fmla="*/ 471 h 81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3591" h="81815">
                <a:moveTo>
                  <a:pt x="125" y="471"/>
                </a:moveTo>
                <a:cubicBezTo>
                  <a:pt x="5681" y="-2175"/>
                  <a:pt x="210733" y="6821"/>
                  <a:pt x="276350" y="14758"/>
                </a:cubicBezTo>
                <a:cubicBezTo>
                  <a:pt x="341967" y="22695"/>
                  <a:pt x="393825" y="48096"/>
                  <a:pt x="393825" y="48096"/>
                </a:cubicBezTo>
                <a:lnTo>
                  <a:pt x="512887" y="81433"/>
                </a:lnTo>
                <a:cubicBezTo>
                  <a:pt x="519502" y="84079"/>
                  <a:pt x="478491" y="72438"/>
                  <a:pt x="433512" y="63971"/>
                </a:cubicBezTo>
                <a:cubicBezTo>
                  <a:pt x="388533" y="55504"/>
                  <a:pt x="311275" y="39629"/>
                  <a:pt x="243012" y="30633"/>
                </a:cubicBezTo>
                <a:cubicBezTo>
                  <a:pt x="174750" y="21637"/>
                  <a:pt x="-5431" y="3117"/>
                  <a:pt x="125" y="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B3737A78-085D-47C6-B911-3AEF3EC80B7D}"/>
              </a:ext>
            </a:extLst>
          </p:cNvPr>
          <p:cNvSpPr/>
          <p:nvPr/>
        </p:nvSpPr>
        <p:spPr>
          <a:xfrm>
            <a:off x="4784721" y="6057883"/>
            <a:ext cx="508206" cy="89127"/>
          </a:xfrm>
          <a:custGeom>
            <a:avLst/>
            <a:gdLst>
              <a:gd name="connsiteX0" fmla="*/ 4 w 508206"/>
              <a:gd name="connsiteY0" fmla="*/ 88917 h 89127"/>
              <a:gd name="connsiteX1" fmla="*/ 173042 w 508206"/>
              <a:gd name="connsiteY1" fmla="*/ 52405 h 89127"/>
              <a:gd name="connsiteX2" fmla="*/ 244479 w 508206"/>
              <a:gd name="connsiteY2" fmla="*/ 28592 h 89127"/>
              <a:gd name="connsiteX3" fmla="*/ 325442 w 508206"/>
              <a:gd name="connsiteY3" fmla="*/ 15892 h 89127"/>
              <a:gd name="connsiteX4" fmla="*/ 508004 w 508206"/>
              <a:gd name="connsiteY4" fmla="*/ 17 h 89127"/>
              <a:gd name="connsiteX5" fmla="*/ 357192 w 508206"/>
              <a:gd name="connsiteY5" fmla="*/ 19067 h 89127"/>
              <a:gd name="connsiteX6" fmla="*/ 168279 w 508206"/>
              <a:gd name="connsiteY6" fmla="*/ 65105 h 89127"/>
              <a:gd name="connsiteX7" fmla="*/ 4 w 508206"/>
              <a:gd name="connsiteY7" fmla="*/ 88917 h 8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206" h="89127">
                <a:moveTo>
                  <a:pt x="4" y="88917"/>
                </a:moveTo>
                <a:cubicBezTo>
                  <a:pt x="798" y="86800"/>
                  <a:pt x="132296" y="62459"/>
                  <a:pt x="173042" y="52405"/>
                </a:cubicBezTo>
                <a:cubicBezTo>
                  <a:pt x="213788" y="42351"/>
                  <a:pt x="219079" y="34677"/>
                  <a:pt x="244479" y="28592"/>
                </a:cubicBezTo>
                <a:cubicBezTo>
                  <a:pt x="269879" y="22506"/>
                  <a:pt x="281521" y="20654"/>
                  <a:pt x="325442" y="15892"/>
                </a:cubicBezTo>
                <a:cubicBezTo>
                  <a:pt x="369363" y="11130"/>
                  <a:pt x="502712" y="-512"/>
                  <a:pt x="508004" y="17"/>
                </a:cubicBezTo>
                <a:cubicBezTo>
                  <a:pt x="513296" y="546"/>
                  <a:pt x="413813" y="8219"/>
                  <a:pt x="357192" y="19067"/>
                </a:cubicBezTo>
                <a:cubicBezTo>
                  <a:pt x="300571" y="29915"/>
                  <a:pt x="221725" y="53463"/>
                  <a:pt x="168279" y="65105"/>
                </a:cubicBezTo>
                <a:cubicBezTo>
                  <a:pt x="114833" y="76747"/>
                  <a:pt x="-790" y="91034"/>
                  <a:pt x="4" y="88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269C0C60-4CAC-4BFB-9CD5-B4F5C3958DDF}"/>
              </a:ext>
            </a:extLst>
          </p:cNvPr>
          <p:cNvSpPr/>
          <p:nvPr/>
        </p:nvSpPr>
        <p:spPr>
          <a:xfrm>
            <a:off x="5017982" y="6073746"/>
            <a:ext cx="165301" cy="185845"/>
          </a:xfrm>
          <a:custGeom>
            <a:avLst/>
            <a:gdLst>
              <a:gd name="connsiteX0" fmla="*/ 165206 w 165301"/>
              <a:gd name="connsiteY0" fmla="*/ 29 h 185845"/>
              <a:gd name="connsiteX1" fmla="*/ 87418 w 165301"/>
              <a:gd name="connsiteY1" fmla="*/ 125442 h 185845"/>
              <a:gd name="connsiteX2" fmla="*/ 106 w 165301"/>
              <a:gd name="connsiteY2" fmla="*/ 185767 h 185845"/>
              <a:gd name="connsiteX3" fmla="*/ 71543 w 165301"/>
              <a:gd name="connsiteY3" fmla="*/ 114329 h 185845"/>
              <a:gd name="connsiteX4" fmla="*/ 165206 w 165301"/>
              <a:gd name="connsiteY4" fmla="*/ 29 h 185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301" h="185845">
                <a:moveTo>
                  <a:pt x="165206" y="29"/>
                </a:moveTo>
                <a:cubicBezTo>
                  <a:pt x="167852" y="1881"/>
                  <a:pt x="114935" y="94486"/>
                  <a:pt x="87418" y="125442"/>
                </a:cubicBezTo>
                <a:cubicBezTo>
                  <a:pt x="59901" y="156398"/>
                  <a:pt x="2752" y="187619"/>
                  <a:pt x="106" y="185767"/>
                </a:cubicBezTo>
                <a:cubicBezTo>
                  <a:pt x="-2540" y="183915"/>
                  <a:pt x="44820" y="143169"/>
                  <a:pt x="71543" y="114329"/>
                </a:cubicBezTo>
                <a:cubicBezTo>
                  <a:pt x="98266" y="85489"/>
                  <a:pt x="162560" y="-1823"/>
                  <a:pt x="165206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A63DB3D8-E1D7-4E8C-B8AB-371EC1173EBE}"/>
              </a:ext>
            </a:extLst>
          </p:cNvPr>
          <p:cNvSpPr/>
          <p:nvPr/>
        </p:nvSpPr>
        <p:spPr>
          <a:xfrm>
            <a:off x="4751018" y="6255778"/>
            <a:ext cx="262757" cy="67334"/>
          </a:xfrm>
          <a:custGeom>
            <a:avLst/>
            <a:gdLst>
              <a:gd name="connsiteX0" fmla="*/ 370 w 262757"/>
              <a:gd name="connsiteY0" fmla="*/ 65647 h 67334"/>
              <a:gd name="connsiteX1" fmla="*/ 121020 w 262757"/>
              <a:gd name="connsiteY1" fmla="*/ 54535 h 67334"/>
              <a:gd name="connsiteX2" fmla="*/ 262307 w 262757"/>
              <a:gd name="connsiteY2" fmla="*/ 560 h 67334"/>
              <a:gd name="connsiteX3" fmla="*/ 160707 w 262757"/>
              <a:gd name="connsiteY3" fmla="*/ 27547 h 67334"/>
              <a:gd name="connsiteX4" fmla="*/ 370 w 262757"/>
              <a:gd name="connsiteY4" fmla="*/ 65647 h 67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757" h="67334">
                <a:moveTo>
                  <a:pt x="370" y="65647"/>
                </a:moveTo>
                <a:cubicBezTo>
                  <a:pt x="-6244" y="70145"/>
                  <a:pt x="77364" y="65383"/>
                  <a:pt x="121020" y="54535"/>
                </a:cubicBezTo>
                <a:cubicBezTo>
                  <a:pt x="164676" y="43687"/>
                  <a:pt x="255693" y="5058"/>
                  <a:pt x="262307" y="560"/>
                </a:cubicBezTo>
                <a:cubicBezTo>
                  <a:pt x="268921" y="-3938"/>
                  <a:pt x="201188" y="19874"/>
                  <a:pt x="160707" y="27547"/>
                </a:cubicBezTo>
                <a:cubicBezTo>
                  <a:pt x="120226" y="35220"/>
                  <a:pt x="6984" y="61149"/>
                  <a:pt x="370" y="65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A6440B55-D43D-469D-B2AC-5C4D708F3695}"/>
              </a:ext>
            </a:extLst>
          </p:cNvPr>
          <p:cNvSpPr/>
          <p:nvPr/>
        </p:nvSpPr>
        <p:spPr>
          <a:xfrm>
            <a:off x="4383084" y="6155948"/>
            <a:ext cx="296599" cy="154212"/>
          </a:xfrm>
          <a:custGeom>
            <a:avLst/>
            <a:gdLst>
              <a:gd name="connsiteX0" fmla="*/ 4 w 296599"/>
              <a:gd name="connsiteY0" fmla="*/ 377 h 154212"/>
              <a:gd name="connsiteX1" fmla="*/ 133354 w 296599"/>
              <a:gd name="connsiteY1" fmla="*/ 52765 h 154212"/>
              <a:gd name="connsiteX2" fmla="*/ 200029 w 296599"/>
              <a:gd name="connsiteY2" fmla="*/ 121027 h 154212"/>
              <a:gd name="connsiteX3" fmla="*/ 295279 w 296599"/>
              <a:gd name="connsiteY3" fmla="*/ 152777 h 154212"/>
              <a:gd name="connsiteX4" fmla="*/ 247654 w 296599"/>
              <a:gd name="connsiteY4" fmla="*/ 141665 h 154212"/>
              <a:gd name="connsiteX5" fmla="*/ 138116 w 296599"/>
              <a:gd name="connsiteY5" fmla="*/ 79752 h 154212"/>
              <a:gd name="connsiteX6" fmla="*/ 4 w 296599"/>
              <a:gd name="connsiteY6" fmla="*/ 377 h 154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599" h="154212">
                <a:moveTo>
                  <a:pt x="4" y="377"/>
                </a:moveTo>
                <a:cubicBezTo>
                  <a:pt x="-790" y="-4121"/>
                  <a:pt x="100017" y="32657"/>
                  <a:pt x="133354" y="52765"/>
                </a:cubicBezTo>
                <a:cubicBezTo>
                  <a:pt x="166692" y="72873"/>
                  <a:pt x="173042" y="104358"/>
                  <a:pt x="200029" y="121027"/>
                </a:cubicBezTo>
                <a:cubicBezTo>
                  <a:pt x="227016" y="137696"/>
                  <a:pt x="287342" y="149337"/>
                  <a:pt x="295279" y="152777"/>
                </a:cubicBezTo>
                <a:cubicBezTo>
                  <a:pt x="303217" y="156217"/>
                  <a:pt x="273848" y="153836"/>
                  <a:pt x="247654" y="141665"/>
                </a:cubicBezTo>
                <a:cubicBezTo>
                  <a:pt x="221460" y="129494"/>
                  <a:pt x="176481" y="100389"/>
                  <a:pt x="138116" y="79752"/>
                </a:cubicBezTo>
                <a:cubicBezTo>
                  <a:pt x="99751" y="59115"/>
                  <a:pt x="798" y="4875"/>
                  <a:pt x="4" y="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0860EA27-3033-444A-A39B-6B05FD1415EC}"/>
              </a:ext>
            </a:extLst>
          </p:cNvPr>
          <p:cNvSpPr/>
          <p:nvPr/>
        </p:nvSpPr>
        <p:spPr>
          <a:xfrm>
            <a:off x="6027978" y="4554393"/>
            <a:ext cx="187642" cy="745327"/>
          </a:xfrm>
          <a:custGeom>
            <a:avLst/>
            <a:gdLst>
              <a:gd name="connsiteX0" fmla="*/ 183910 w 187642"/>
              <a:gd name="connsiteY0" fmla="*/ 3320 h 745327"/>
              <a:gd name="connsiteX1" fmla="*/ 156922 w 187642"/>
              <a:gd name="connsiteY1" fmla="*/ 222395 h 745327"/>
              <a:gd name="connsiteX2" fmla="*/ 7697 w 187642"/>
              <a:gd name="connsiteY2" fmla="*/ 720870 h 745327"/>
              <a:gd name="connsiteX3" fmla="*/ 29922 w 187642"/>
              <a:gd name="connsiteY3" fmla="*/ 638320 h 745327"/>
              <a:gd name="connsiteX4" fmla="*/ 102947 w 187642"/>
              <a:gd name="connsiteY4" fmla="*/ 374795 h 745327"/>
              <a:gd name="connsiteX5" fmla="*/ 183910 w 187642"/>
              <a:gd name="connsiteY5" fmla="*/ 3320 h 745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642" h="745327">
                <a:moveTo>
                  <a:pt x="183910" y="3320"/>
                </a:moveTo>
                <a:cubicBezTo>
                  <a:pt x="192906" y="-22080"/>
                  <a:pt x="186291" y="102803"/>
                  <a:pt x="156922" y="222395"/>
                </a:cubicBezTo>
                <a:cubicBezTo>
                  <a:pt x="127553" y="341987"/>
                  <a:pt x="28864" y="651549"/>
                  <a:pt x="7697" y="720870"/>
                </a:cubicBezTo>
                <a:cubicBezTo>
                  <a:pt x="-13470" y="790191"/>
                  <a:pt x="14047" y="695999"/>
                  <a:pt x="29922" y="638320"/>
                </a:cubicBezTo>
                <a:cubicBezTo>
                  <a:pt x="45797" y="580641"/>
                  <a:pt x="76224" y="477189"/>
                  <a:pt x="102947" y="374795"/>
                </a:cubicBezTo>
                <a:cubicBezTo>
                  <a:pt x="129670" y="272401"/>
                  <a:pt x="174914" y="28720"/>
                  <a:pt x="183910" y="3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5EB446A0-D287-4174-BEA6-1CEC5B7A688C}"/>
              </a:ext>
            </a:extLst>
          </p:cNvPr>
          <p:cNvSpPr/>
          <p:nvPr/>
        </p:nvSpPr>
        <p:spPr>
          <a:xfrm>
            <a:off x="5989642" y="4926010"/>
            <a:ext cx="173399" cy="758064"/>
          </a:xfrm>
          <a:custGeom>
            <a:avLst/>
            <a:gdLst>
              <a:gd name="connsiteX0" fmla="*/ 173033 w 173399"/>
              <a:gd name="connsiteY0" fmla="*/ 3 h 758064"/>
              <a:gd name="connsiteX1" fmla="*/ 130171 w 173399"/>
              <a:gd name="connsiteY1" fmla="*/ 381003 h 758064"/>
              <a:gd name="connsiteX2" fmla="*/ 3171 w 173399"/>
              <a:gd name="connsiteY2" fmla="*/ 749303 h 758064"/>
              <a:gd name="connsiteX3" fmla="*/ 44446 w 173399"/>
              <a:gd name="connsiteY3" fmla="*/ 620715 h 758064"/>
              <a:gd name="connsiteX4" fmla="*/ 111121 w 173399"/>
              <a:gd name="connsiteY4" fmla="*/ 374653 h 758064"/>
              <a:gd name="connsiteX5" fmla="*/ 173033 w 173399"/>
              <a:gd name="connsiteY5" fmla="*/ 3 h 758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399" h="758064">
                <a:moveTo>
                  <a:pt x="173033" y="3"/>
                </a:moveTo>
                <a:cubicBezTo>
                  <a:pt x="176208" y="1061"/>
                  <a:pt x="158481" y="256120"/>
                  <a:pt x="130171" y="381003"/>
                </a:cubicBezTo>
                <a:cubicBezTo>
                  <a:pt x="101861" y="505886"/>
                  <a:pt x="17458" y="709351"/>
                  <a:pt x="3171" y="749303"/>
                </a:cubicBezTo>
                <a:cubicBezTo>
                  <a:pt x="-11116" y="789255"/>
                  <a:pt x="26454" y="683157"/>
                  <a:pt x="44446" y="620715"/>
                </a:cubicBezTo>
                <a:cubicBezTo>
                  <a:pt x="62438" y="558273"/>
                  <a:pt x="92865" y="476253"/>
                  <a:pt x="111121" y="374653"/>
                </a:cubicBezTo>
                <a:cubicBezTo>
                  <a:pt x="129377" y="273053"/>
                  <a:pt x="169858" y="-1055"/>
                  <a:pt x="17303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1F7C0FC9-BC4E-4978-9645-6AC0C8AE8CEA}"/>
              </a:ext>
            </a:extLst>
          </p:cNvPr>
          <p:cNvSpPr/>
          <p:nvPr/>
        </p:nvSpPr>
        <p:spPr>
          <a:xfrm>
            <a:off x="5618449" y="5720238"/>
            <a:ext cx="373064" cy="566935"/>
          </a:xfrm>
          <a:custGeom>
            <a:avLst/>
            <a:gdLst>
              <a:gd name="connsiteX0" fmla="*/ 372776 w 373064"/>
              <a:gd name="connsiteY0" fmla="*/ 2700 h 566935"/>
              <a:gd name="connsiteX1" fmla="*/ 233076 w 373064"/>
              <a:gd name="connsiteY1" fmla="*/ 232887 h 566935"/>
              <a:gd name="connsiteX2" fmla="*/ 2889 w 373064"/>
              <a:gd name="connsiteY2" fmla="*/ 561500 h 566935"/>
              <a:gd name="connsiteX3" fmla="*/ 114014 w 373064"/>
              <a:gd name="connsiteY3" fmla="*/ 415450 h 566935"/>
              <a:gd name="connsiteX4" fmla="*/ 264826 w 373064"/>
              <a:gd name="connsiteY4" fmla="*/ 126525 h 566935"/>
              <a:gd name="connsiteX5" fmla="*/ 372776 w 373064"/>
              <a:gd name="connsiteY5" fmla="*/ 2700 h 566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064" h="566935">
                <a:moveTo>
                  <a:pt x="372776" y="2700"/>
                </a:moveTo>
                <a:cubicBezTo>
                  <a:pt x="367484" y="20427"/>
                  <a:pt x="294724" y="139754"/>
                  <a:pt x="233076" y="232887"/>
                </a:cubicBezTo>
                <a:cubicBezTo>
                  <a:pt x="171428" y="326020"/>
                  <a:pt x="22733" y="531073"/>
                  <a:pt x="2889" y="561500"/>
                </a:cubicBezTo>
                <a:cubicBezTo>
                  <a:pt x="-16955" y="591927"/>
                  <a:pt x="70358" y="487946"/>
                  <a:pt x="114014" y="415450"/>
                </a:cubicBezTo>
                <a:cubicBezTo>
                  <a:pt x="157670" y="342954"/>
                  <a:pt x="220376" y="195317"/>
                  <a:pt x="264826" y="126525"/>
                </a:cubicBezTo>
                <a:cubicBezTo>
                  <a:pt x="309276" y="57733"/>
                  <a:pt x="378068" y="-15027"/>
                  <a:pt x="372776" y="2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543D5F7B-0E19-4597-9A9B-E76E8B03171F}"/>
              </a:ext>
            </a:extLst>
          </p:cNvPr>
          <p:cNvSpPr/>
          <p:nvPr/>
        </p:nvSpPr>
        <p:spPr>
          <a:xfrm>
            <a:off x="5124927" y="6280150"/>
            <a:ext cx="493236" cy="481559"/>
          </a:xfrm>
          <a:custGeom>
            <a:avLst/>
            <a:gdLst>
              <a:gd name="connsiteX0" fmla="*/ 493236 w 493236"/>
              <a:gd name="connsiteY0" fmla="*/ 0 h 481559"/>
              <a:gd name="connsiteX1" fmla="*/ 212248 w 493236"/>
              <a:gd name="connsiteY1" fmla="*/ 306388 h 481559"/>
              <a:gd name="connsiteX2" fmla="*/ 120173 w 493236"/>
              <a:gd name="connsiteY2" fmla="*/ 384175 h 481559"/>
              <a:gd name="connsiteX3" fmla="*/ 1111 w 493236"/>
              <a:gd name="connsiteY3" fmla="*/ 481013 h 481559"/>
              <a:gd name="connsiteX4" fmla="*/ 75723 w 493236"/>
              <a:gd name="connsiteY4" fmla="*/ 411163 h 481559"/>
              <a:gd name="connsiteX5" fmla="*/ 312261 w 493236"/>
              <a:gd name="connsiteY5" fmla="*/ 174625 h 481559"/>
              <a:gd name="connsiteX6" fmla="*/ 493236 w 493236"/>
              <a:gd name="connsiteY6" fmla="*/ 0 h 48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3236" h="481559">
                <a:moveTo>
                  <a:pt x="493236" y="0"/>
                </a:moveTo>
                <a:cubicBezTo>
                  <a:pt x="383830" y="121179"/>
                  <a:pt x="274425" y="242359"/>
                  <a:pt x="212248" y="306388"/>
                </a:cubicBezTo>
                <a:cubicBezTo>
                  <a:pt x="150071" y="370417"/>
                  <a:pt x="155362" y="355071"/>
                  <a:pt x="120173" y="384175"/>
                </a:cubicBezTo>
                <a:cubicBezTo>
                  <a:pt x="84983" y="413279"/>
                  <a:pt x="8519" y="476515"/>
                  <a:pt x="1111" y="481013"/>
                </a:cubicBezTo>
                <a:cubicBezTo>
                  <a:pt x="-6297" y="485511"/>
                  <a:pt x="23865" y="462228"/>
                  <a:pt x="75723" y="411163"/>
                </a:cubicBezTo>
                <a:cubicBezTo>
                  <a:pt x="127581" y="360098"/>
                  <a:pt x="312261" y="174625"/>
                  <a:pt x="312261" y="174625"/>
                </a:cubicBezTo>
                <a:lnTo>
                  <a:pt x="4932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6F4F0976-BD19-4524-87E4-E42257D64DB9}"/>
              </a:ext>
            </a:extLst>
          </p:cNvPr>
          <p:cNvSpPr/>
          <p:nvPr/>
        </p:nvSpPr>
        <p:spPr>
          <a:xfrm>
            <a:off x="4383055" y="6681659"/>
            <a:ext cx="758557" cy="107230"/>
          </a:xfrm>
          <a:custGeom>
            <a:avLst/>
            <a:gdLst>
              <a:gd name="connsiteX0" fmla="*/ 33 w 758557"/>
              <a:gd name="connsiteY0" fmla="*/ 129 h 107230"/>
              <a:gd name="connsiteX1" fmla="*/ 209583 w 758557"/>
              <a:gd name="connsiteY1" fmla="*/ 95379 h 107230"/>
              <a:gd name="connsiteX2" fmla="*/ 347695 w 758557"/>
              <a:gd name="connsiteY2" fmla="*/ 104904 h 107230"/>
              <a:gd name="connsiteX3" fmla="*/ 744570 w 758557"/>
              <a:gd name="connsiteY3" fmla="*/ 87441 h 107230"/>
              <a:gd name="connsiteX4" fmla="*/ 647733 w 758557"/>
              <a:gd name="connsiteY4" fmla="*/ 96966 h 107230"/>
              <a:gd name="connsiteX5" fmla="*/ 441358 w 758557"/>
              <a:gd name="connsiteY5" fmla="*/ 84266 h 107230"/>
              <a:gd name="connsiteX6" fmla="*/ 195295 w 758557"/>
              <a:gd name="connsiteY6" fmla="*/ 74741 h 107230"/>
              <a:gd name="connsiteX7" fmla="*/ 33 w 758557"/>
              <a:gd name="connsiteY7" fmla="*/ 129 h 10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8557" h="107230">
                <a:moveTo>
                  <a:pt x="33" y="129"/>
                </a:moveTo>
                <a:cubicBezTo>
                  <a:pt x="2414" y="3569"/>
                  <a:pt x="151639" y="77917"/>
                  <a:pt x="209583" y="95379"/>
                </a:cubicBezTo>
                <a:cubicBezTo>
                  <a:pt x="267527" y="112842"/>
                  <a:pt x="258531" y="106227"/>
                  <a:pt x="347695" y="104904"/>
                </a:cubicBezTo>
                <a:cubicBezTo>
                  <a:pt x="436859" y="103581"/>
                  <a:pt x="694564" y="88764"/>
                  <a:pt x="744570" y="87441"/>
                </a:cubicBezTo>
                <a:cubicBezTo>
                  <a:pt x="794576" y="86118"/>
                  <a:pt x="698268" y="97495"/>
                  <a:pt x="647733" y="96966"/>
                </a:cubicBezTo>
                <a:cubicBezTo>
                  <a:pt x="597198" y="96437"/>
                  <a:pt x="516764" y="87970"/>
                  <a:pt x="441358" y="84266"/>
                </a:cubicBezTo>
                <a:cubicBezTo>
                  <a:pt x="365952" y="80562"/>
                  <a:pt x="265939" y="86647"/>
                  <a:pt x="195295" y="74741"/>
                </a:cubicBezTo>
                <a:cubicBezTo>
                  <a:pt x="124651" y="62835"/>
                  <a:pt x="-2348" y="-3311"/>
                  <a:pt x="33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D0166A2F-79FC-469C-BE88-60D0F4D93200}"/>
              </a:ext>
            </a:extLst>
          </p:cNvPr>
          <p:cNvSpPr/>
          <p:nvPr/>
        </p:nvSpPr>
        <p:spPr>
          <a:xfrm>
            <a:off x="3913188" y="6089650"/>
            <a:ext cx="486782" cy="606625"/>
          </a:xfrm>
          <a:custGeom>
            <a:avLst/>
            <a:gdLst>
              <a:gd name="connsiteX0" fmla="*/ 0 w 486782"/>
              <a:gd name="connsiteY0" fmla="*/ 0 h 606625"/>
              <a:gd name="connsiteX1" fmla="*/ 144462 w 486782"/>
              <a:gd name="connsiteY1" fmla="*/ 192088 h 606625"/>
              <a:gd name="connsiteX2" fmla="*/ 398462 w 486782"/>
              <a:gd name="connsiteY2" fmla="*/ 522288 h 606625"/>
              <a:gd name="connsiteX3" fmla="*/ 485775 w 486782"/>
              <a:gd name="connsiteY3" fmla="*/ 606425 h 606625"/>
              <a:gd name="connsiteX4" fmla="*/ 441325 w 486782"/>
              <a:gd name="connsiteY4" fmla="*/ 542925 h 606625"/>
              <a:gd name="connsiteX5" fmla="*/ 371475 w 486782"/>
              <a:gd name="connsiteY5" fmla="*/ 454025 h 606625"/>
              <a:gd name="connsiteX6" fmla="*/ 0 w 486782"/>
              <a:gd name="connsiteY6" fmla="*/ 0 h 606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782" h="606625">
                <a:moveTo>
                  <a:pt x="0" y="0"/>
                </a:moveTo>
                <a:cubicBezTo>
                  <a:pt x="39026" y="52520"/>
                  <a:pt x="144462" y="192088"/>
                  <a:pt x="144462" y="192088"/>
                </a:cubicBezTo>
                <a:cubicBezTo>
                  <a:pt x="210872" y="279136"/>
                  <a:pt x="341577" y="453232"/>
                  <a:pt x="398462" y="522288"/>
                </a:cubicBezTo>
                <a:cubicBezTo>
                  <a:pt x="455348" y="591344"/>
                  <a:pt x="478631" y="602986"/>
                  <a:pt x="485775" y="606425"/>
                </a:cubicBezTo>
                <a:cubicBezTo>
                  <a:pt x="492919" y="609865"/>
                  <a:pt x="460375" y="568325"/>
                  <a:pt x="441325" y="542925"/>
                </a:cubicBezTo>
                <a:cubicBezTo>
                  <a:pt x="422275" y="517525"/>
                  <a:pt x="443442" y="542396"/>
                  <a:pt x="371475" y="4540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01587AA5-C572-4039-9453-8379D5BB2C5D}"/>
              </a:ext>
            </a:extLst>
          </p:cNvPr>
          <p:cNvSpPr/>
          <p:nvPr/>
        </p:nvSpPr>
        <p:spPr>
          <a:xfrm>
            <a:off x="3635693" y="5600474"/>
            <a:ext cx="323376" cy="558378"/>
          </a:xfrm>
          <a:custGeom>
            <a:avLst/>
            <a:gdLst>
              <a:gd name="connsiteX0" fmla="*/ 1270 w 323376"/>
              <a:gd name="connsiteY0" fmla="*/ 226 h 558378"/>
              <a:gd name="connsiteX1" fmla="*/ 83820 w 323376"/>
              <a:gd name="connsiteY1" fmla="*/ 235176 h 558378"/>
              <a:gd name="connsiteX2" fmla="*/ 310832 w 323376"/>
              <a:gd name="connsiteY2" fmla="*/ 541564 h 558378"/>
              <a:gd name="connsiteX3" fmla="*/ 290195 w 323376"/>
              <a:gd name="connsiteY3" fmla="*/ 509814 h 558378"/>
              <a:gd name="connsiteX4" fmla="*/ 258445 w 323376"/>
              <a:gd name="connsiteY4" fmla="*/ 438376 h 558378"/>
              <a:gd name="connsiteX5" fmla="*/ 137795 w 323376"/>
              <a:gd name="connsiteY5" fmla="*/ 276451 h 558378"/>
              <a:gd name="connsiteX6" fmla="*/ 1270 w 323376"/>
              <a:gd name="connsiteY6" fmla="*/ 226 h 558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3376" h="558378">
                <a:moveTo>
                  <a:pt x="1270" y="226"/>
                </a:moveTo>
                <a:cubicBezTo>
                  <a:pt x="-7726" y="-6653"/>
                  <a:pt x="32226" y="144953"/>
                  <a:pt x="83820" y="235176"/>
                </a:cubicBezTo>
                <a:cubicBezTo>
                  <a:pt x="135414" y="325399"/>
                  <a:pt x="276436" y="495791"/>
                  <a:pt x="310832" y="541564"/>
                </a:cubicBezTo>
                <a:cubicBezTo>
                  <a:pt x="345228" y="587337"/>
                  <a:pt x="298926" y="527012"/>
                  <a:pt x="290195" y="509814"/>
                </a:cubicBezTo>
                <a:cubicBezTo>
                  <a:pt x="281464" y="492616"/>
                  <a:pt x="283845" y="477270"/>
                  <a:pt x="258445" y="438376"/>
                </a:cubicBezTo>
                <a:cubicBezTo>
                  <a:pt x="233045" y="399482"/>
                  <a:pt x="180393" y="346036"/>
                  <a:pt x="137795" y="276451"/>
                </a:cubicBezTo>
                <a:cubicBezTo>
                  <a:pt x="95197" y="206866"/>
                  <a:pt x="10266" y="7105"/>
                  <a:pt x="1270" y="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1831BE32-BDB4-4C7C-A6D3-C792717B8A7D}"/>
              </a:ext>
            </a:extLst>
          </p:cNvPr>
          <p:cNvSpPr/>
          <p:nvPr/>
        </p:nvSpPr>
        <p:spPr>
          <a:xfrm>
            <a:off x="3495547" y="4862383"/>
            <a:ext cx="140466" cy="752822"/>
          </a:xfrm>
          <a:custGeom>
            <a:avLst/>
            <a:gdLst>
              <a:gd name="connsiteX0" fmla="*/ 128 w 140466"/>
              <a:gd name="connsiteY0" fmla="*/ 130 h 752822"/>
              <a:gd name="connsiteX1" fmla="*/ 93791 w 140466"/>
              <a:gd name="connsiteY1" fmla="*/ 433517 h 752822"/>
              <a:gd name="connsiteX2" fmla="*/ 119191 w 140466"/>
              <a:gd name="connsiteY2" fmla="*/ 644655 h 752822"/>
              <a:gd name="connsiteX3" fmla="*/ 139828 w 140466"/>
              <a:gd name="connsiteY3" fmla="*/ 752605 h 752822"/>
              <a:gd name="connsiteX4" fmla="*/ 133478 w 140466"/>
              <a:gd name="connsiteY4" fmla="*/ 663705 h 752822"/>
              <a:gd name="connsiteX5" fmla="*/ 116016 w 140466"/>
              <a:gd name="connsiteY5" fmla="*/ 390655 h 752822"/>
              <a:gd name="connsiteX6" fmla="*/ 128 w 140466"/>
              <a:gd name="connsiteY6" fmla="*/ 130 h 75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466" h="752822">
                <a:moveTo>
                  <a:pt x="128" y="130"/>
                </a:moveTo>
                <a:cubicBezTo>
                  <a:pt x="-3576" y="7274"/>
                  <a:pt x="73947" y="326096"/>
                  <a:pt x="93791" y="433517"/>
                </a:cubicBezTo>
                <a:cubicBezTo>
                  <a:pt x="113635" y="540938"/>
                  <a:pt x="111518" y="591474"/>
                  <a:pt x="119191" y="644655"/>
                </a:cubicBezTo>
                <a:cubicBezTo>
                  <a:pt x="126864" y="697836"/>
                  <a:pt x="137447" y="749430"/>
                  <a:pt x="139828" y="752605"/>
                </a:cubicBezTo>
                <a:cubicBezTo>
                  <a:pt x="142209" y="755780"/>
                  <a:pt x="137447" y="724030"/>
                  <a:pt x="133478" y="663705"/>
                </a:cubicBezTo>
                <a:cubicBezTo>
                  <a:pt x="129509" y="603380"/>
                  <a:pt x="136654" y="500722"/>
                  <a:pt x="116016" y="390655"/>
                </a:cubicBezTo>
                <a:cubicBezTo>
                  <a:pt x="95379" y="280588"/>
                  <a:pt x="3832" y="-7014"/>
                  <a:pt x="128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DFE102A6-590D-4E5E-95B7-A05F75B5F6B1}"/>
              </a:ext>
            </a:extLst>
          </p:cNvPr>
          <p:cNvSpPr/>
          <p:nvPr/>
        </p:nvSpPr>
        <p:spPr>
          <a:xfrm>
            <a:off x="3427366" y="4135536"/>
            <a:ext cx="55970" cy="424694"/>
          </a:xfrm>
          <a:custGeom>
            <a:avLst/>
            <a:gdLst>
              <a:gd name="connsiteX0" fmla="*/ 19097 w 55970"/>
              <a:gd name="connsiteY0" fmla="*/ 1489 h 424694"/>
              <a:gd name="connsiteX1" fmla="*/ 28622 w 55970"/>
              <a:gd name="connsiteY1" fmla="*/ 290414 h 424694"/>
              <a:gd name="connsiteX2" fmla="*/ 47 w 55970"/>
              <a:gd name="connsiteY2" fmla="*/ 423764 h 424694"/>
              <a:gd name="connsiteX3" fmla="*/ 36559 w 55970"/>
              <a:gd name="connsiteY3" fmla="*/ 341214 h 424694"/>
              <a:gd name="connsiteX4" fmla="*/ 55609 w 55970"/>
              <a:gd name="connsiteY4" fmla="*/ 184052 h 424694"/>
              <a:gd name="connsiteX5" fmla="*/ 19097 w 55970"/>
              <a:gd name="connsiteY5" fmla="*/ 1489 h 42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970" h="424694">
                <a:moveTo>
                  <a:pt x="19097" y="1489"/>
                </a:moveTo>
                <a:cubicBezTo>
                  <a:pt x="14599" y="19216"/>
                  <a:pt x="31797" y="220035"/>
                  <a:pt x="28622" y="290414"/>
                </a:cubicBezTo>
                <a:cubicBezTo>
                  <a:pt x="25447" y="360793"/>
                  <a:pt x="-1276" y="415297"/>
                  <a:pt x="47" y="423764"/>
                </a:cubicBezTo>
                <a:cubicBezTo>
                  <a:pt x="1370" y="432231"/>
                  <a:pt x="27299" y="381166"/>
                  <a:pt x="36559" y="341214"/>
                </a:cubicBezTo>
                <a:cubicBezTo>
                  <a:pt x="45819" y="301262"/>
                  <a:pt x="58255" y="239085"/>
                  <a:pt x="55609" y="184052"/>
                </a:cubicBezTo>
                <a:cubicBezTo>
                  <a:pt x="52963" y="129019"/>
                  <a:pt x="23595" y="-16238"/>
                  <a:pt x="19097" y="1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05F69E57-57FE-4440-8D31-741FC0FCD4E8}"/>
              </a:ext>
            </a:extLst>
          </p:cNvPr>
          <p:cNvSpPr/>
          <p:nvPr/>
        </p:nvSpPr>
        <p:spPr>
          <a:xfrm>
            <a:off x="3444721" y="4549453"/>
            <a:ext cx="76821" cy="348725"/>
          </a:xfrm>
          <a:custGeom>
            <a:avLst/>
            <a:gdLst>
              <a:gd name="connsiteX0" fmla="*/ 1742 w 76821"/>
              <a:gd name="connsiteY0" fmla="*/ 322 h 348725"/>
              <a:gd name="connsiteX1" fmla="*/ 20792 w 76821"/>
              <a:gd name="connsiteY1" fmla="*/ 190822 h 348725"/>
              <a:gd name="connsiteX2" fmla="*/ 74767 w 76821"/>
              <a:gd name="connsiteY2" fmla="*/ 347985 h 348725"/>
              <a:gd name="connsiteX3" fmla="*/ 60479 w 76821"/>
              <a:gd name="connsiteY3" fmla="*/ 238447 h 348725"/>
              <a:gd name="connsiteX4" fmla="*/ 1742 w 76821"/>
              <a:gd name="connsiteY4" fmla="*/ 322 h 34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21" h="348725">
                <a:moveTo>
                  <a:pt x="1742" y="322"/>
                </a:moveTo>
                <a:cubicBezTo>
                  <a:pt x="-4872" y="-7615"/>
                  <a:pt x="8621" y="132878"/>
                  <a:pt x="20792" y="190822"/>
                </a:cubicBezTo>
                <a:cubicBezTo>
                  <a:pt x="32963" y="248766"/>
                  <a:pt x="68153" y="340048"/>
                  <a:pt x="74767" y="347985"/>
                </a:cubicBezTo>
                <a:cubicBezTo>
                  <a:pt x="81381" y="355922"/>
                  <a:pt x="70798" y="298772"/>
                  <a:pt x="60479" y="238447"/>
                </a:cubicBezTo>
                <a:cubicBezTo>
                  <a:pt x="50160" y="178122"/>
                  <a:pt x="8356" y="8259"/>
                  <a:pt x="1742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AA0776C0-4303-4582-96E6-3A454E4CC189}"/>
              </a:ext>
            </a:extLst>
          </p:cNvPr>
          <p:cNvSpPr/>
          <p:nvPr/>
        </p:nvSpPr>
        <p:spPr>
          <a:xfrm>
            <a:off x="6028114" y="3990229"/>
            <a:ext cx="215706" cy="573192"/>
          </a:xfrm>
          <a:custGeom>
            <a:avLst/>
            <a:gdLst>
              <a:gd name="connsiteX0" fmla="*/ 88524 w 215706"/>
              <a:gd name="connsiteY0" fmla="*/ 746 h 573192"/>
              <a:gd name="connsiteX1" fmla="*/ 1211 w 215706"/>
              <a:gd name="connsiteY1" fmla="*/ 154734 h 573192"/>
              <a:gd name="connsiteX2" fmla="*/ 166311 w 215706"/>
              <a:gd name="connsiteY2" fmla="*/ 148384 h 573192"/>
              <a:gd name="connsiteX3" fmla="*/ 161549 w 215706"/>
              <a:gd name="connsiteY3" fmla="*/ 572246 h 573192"/>
              <a:gd name="connsiteX4" fmla="*/ 213936 w 215706"/>
              <a:gd name="connsiteY4" fmla="*/ 259509 h 573192"/>
              <a:gd name="connsiteX5" fmla="*/ 86936 w 215706"/>
              <a:gd name="connsiteY5" fmla="*/ 135684 h 573192"/>
              <a:gd name="connsiteX6" fmla="*/ 31374 w 215706"/>
              <a:gd name="connsiteY6" fmla="*/ 97584 h 573192"/>
              <a:gd name="connsiteX7" fmla="*/ 88524 w 215706"/>
              <a:gd name="connsiteY7" fmla="*/ 746 h 573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706" h="573192">
                <a:moveTo>
                  <a:pt x="88524" y="746"/>
                </a:moveTo>
                <a:cubicBezTo>
                  <a:pt x="83497" y="10271"/>
                  <a:pt x="-11754" y="130128"/>
                  <a:pt x="1211" y="154734"/>
                </a:cubicBezTo>
                <a:cubicBezTo>
                  <a:pt x="14175" y="179340"/>
                  <a:pt x="139588" y="78799"/>
                  <a:pt x="166311" y="148384"/>
                </a:cubicBezTo>
                <a:cubicBezTo>
                  <a:pt x="193034" y="217969"/>
                  <a:pt x="153612" y="553725"/>
                  <a:pt x="161549" y="572246"/>
                </a:cubicBezTo>
                <a:cubicBezTo>
                  <a:pt x="169486" y="590767"/>
                  <a:pt x="226372" y="332269"/>
                  <a:pt x="213936" y="259509"/>
                </a:cubicBezTo>
                <a:cubicBezTo>
                  <a:pt x="201501" y="186749"/>
                  <a:pt x="117363" y="162672"/>
                  <a:pt x="86936" y="135684"/>
                </a:cubicBezTo>
                <a:cubicBezTo>
                  <a:pt x="56509" y="108697"/>
                  <a:pt x="31638" y="119544"/>
                  <a:pt x="31374" y="97584"/>
                </a:cubicBezTo>
                <a:cubicBezTo>
                  <a:pt x="31110" y="75624"/>
                  <a:pt x="93551" y="-8779"/>
                  <a:pt x="88524" y="7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AE7FE796-637F-459A-BA98-0D2A81D68DE6}"/>
              </a:ext>
            </a:extLst>
          </p:cNvPr>
          <p:cNvSpPr/>
          <p:nvPr/>
        </p:nvSpPr>
        <p:spPr>
          <a:xfrm>
            <a:off x="3053732" y="4147580"/>
            <a:ext cx="382994" cy="792746"/>
          </a:xfrm>
          <a:custGeom>
            <a:avLst/>
            <a:gdLst>
              <a:gd name="connsiteX0" fmla="*/ 254618 w 382994"/>
              <a:gd name="connsiteY0" fmla="*/ 83108 h 792746"/>
              <a:gd name="connsiteX1" fmla="*/ 87931 w 382994"/>
              <a:gd name="connsiteY1" fmla="*/ 558 h 792746"/>
              <a:gd name="connsiteX2" fmla="*/ 5381 w 382994"/>
              <a:gd name="connsiteY2" fmla="*/ 130733 h 792746"/>
              <a:gd name="connsiteX3" fmla="*/ 11731 w 382994"/>
              <a:gd name="connsiteY3" fmla="*/ 259320 h 792746"/>
              <a:gd name="connsiteX4" fmla="*/ 41893 w 382994"/>
              <a:gd name="connsiteY4" fmla="*/ 364095 h 792746"/>
              <a:gd name="connsiteX5" fmla="*/ 206993 w 382994"/>
              <a:gd name="connsiteY5" fmla="*/ 646670 h 792746"/>
              <a:gd name="connsiteX6" fmla="*/ 348281 w 382994"/>
              <a:gd name="connsiteY6" fmla="*/ 760970 h 792746"/>
              <a:gd name="connsiteX7" fmla="*/ 378443 w 382994"/>
              <a:gd name="connsiteY7" fmla="*/ 787958 h 792746"/>
              <a:gd name="connsiteX8" fmla="*/ 273668 w 382994"/>
              <a:gd name="connsiteY8" fmla="*/ 680008 h 792746"/>
              <a:gd name="connsiteX9" fmla="*/ 151431 w 382994"/>
              <a:gd name="connsiteY9" fmla="*/ 572058 h 792746"/>
              <a:gd name="connsiteX10" fmla="*/ 5381 w 382994"/>
              <a:gd name="connsiteY10" fmla="*/ 162483 h 792746"/>
              <a:gd name="connsiteX11" fmla="*/ 65706 w 382994"/>
              <a:gd name="connsiteY11" fmla="*/ 62470 h 792746"/>
              <a:gd name="connsiteX12" fmla="*/ 181593 w 382994"/>
              <a:gd name="connsiteY12" fmla="*/ 68820 h 792746"/>
              <a:gd name="connsiteX13" fmla="*/ 254618 w 382994"/>
              <a:gd name="connsiteY13" fmla="*/ 83108 h 79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2994" h="792746">
                <a:moveTo>
                  <a:pt x="254618" y="83108"/>
                </a:moveTo>
                <a:cubicBezTo>
                  <a:pt x="239008" y="71731"/>
                  <a:pt x="129470" y="-7380"/>
                  <a:pt x="87931" y="558"/>
                </a:cubicBezTo>
                <a:cubicBezTo>
                  <a:pt x="46391" y="8495"/>
                  <a:pt x="18081" y="87606"/>
                  <a:pt x="5381" y="130733"/>
                </a:cubicBezTo>
                <a:cubicBezTo>
                  <a:pt x="-7319" y="173860"/>
                  <a:pt x="5646" y="220426"/>
                  <a:pt x="11731" y="259320"/>
                </a:cubicBezTo>
                <a:cubicBezTo>
                  <a:pt x="17816" y="298214"/>
                  <a:pt x="9349" y="299537"/>
                  <a:pt x="41893" y="364095"/>
                </a:cubicBezTo>
                <a:cubicBezTo>
                  <a:pt x="74437" y="428653"/>
                  <a:pt x="155928" y="580524"/>
                  <a:pt x="206993" y="646670"/>
                </a:cubicBezTo>
                <a:cubicBezTo>
                  <a:pt x="258058" y="712816"/>
                  <a:pt x="319706" y="737422"/>
                  <a:pt x="348281" y="760970"/>
                </a:cubicBezTo>
                <a:cubicBezTo>
                  <a:pt x="376856" y="784518"/>
                  <a:pt x="390878" y="801452"/>
                  <a:pt x="378443" y="787958"/>
                </a:cubicBezTo>
                <a:cubicBezTo>
                  <a:pt x="366008" y="774464"/>
                  <a:pt x="311503" y="715991"/>
                  <a:pt x="273668" y="680008"/>
                </a:cubicBezTo>
                <a:cubicBezTo>
                  <a:pt x="235833" y="644025"/>
                  <a:pt x="196145" y="658312"/>
                  <a:pt x="151431" y="572058"/>
                </a:cubicBezTo>
                <a:cubicBezTo>
                  <a:pt x="106717" y="485804"/>
                  <a:pt x="19668" y="247414"/>
                  <a:pt x="5381" y="162483"/>
                </a:cubicBezTo>
                <a:cubicBezTo>
                  <a:pt x="-8907" y="77552"/>
                  <a:pt x="36337" y="78080"/>
                  <a:pt x="65706" y="62470"/>
                </a:cubicBezTo>
                <a:cubicBezTo>
                  <a:pt x="95075" y="46860"/>
                  <a:pt x="152489" y="65116"/>
                  <a:pt x="181593" y="68820"/>
                </a:cubicBezTo>
                <a:cubicBezTo>
                  <a:pt x="210697" y="72524"/>
                  <a:pt x="270228" y="94485"/>
                  <a:pt x="254618" y="83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8A09ADC7-56DE-4AFF-BF60-CE868F3FA483}"/>
              </a:ext>
            </a:extLst>
          </p:cNvPr>
          <p:cNvSpPr/>
          <p:nvPr/>
        </p:nvSpPr>
        <p:spPr>
          <a:xfrm>
            <a:off x="3095712" y="4255660"/>
            <a:ext cx="261851" cy="224993"/>
          </a:xfrm>
          <a:custGeom>
            <a:avLst/>
            <a:gdLst>
              <a:gd name="connsiteX0" fmla="*/ 261851 w 261851"/>
              <a:gd name="connsiteY0" fmla="*/ 224265 h 224993"/>
              <a:gd name="connsiteX1" fmla="*/ 53888 w 261851"/>
              <a:gd name="connsiteY1" fmla="*/ 6778 h 224993"/>
              <a:gd name="connsiteX2" fmla="*/ 44363 w 261851"/>
              <a:gd name="connsiteY2" fmla="*/ 70278 h 224993"/>
              <a:gd name="connsiteX3" fmla="*/ 28488 w 261851"/>
              <a:gd name="connsiteY3" fmla="*/ 224265 h 224993"/>
              <a:gd name="connsiteX4" fmla="*/ 3088 w 261851"/>
              <a:gd name="connsiteY4" fmla="*/ 124253 h 224993"/>
              <a:gd name="connsiteX5" fmla="*/ 6263 w 261851"/>
              <a:gd name="connsiteY5" fmla="*/ 30590 h 224993"/>
              <a:gd name="connsiteX6" fmla="*/ 55476 w 261851"/>
              <a:gd name="connsiteY6" fmla="*/ 22653 h 224993"/>
              <a:gd name="connsiteX7" fmla="*/ 261851 w 261851"/>
              <a:gd name="connsiteY7" fmla="*/ 224265 h 22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851" h="224993">
                <a:moveTo>
                  <a:pt x="261851" y="224265"/>
                </a:moveTo>
                <a:cubicBezTo>
                  <a:pt x="261586" y="221619"/>
                  <a:pt x="90136" y="32442"/>
                  <a:pt x="53888" y="6778"/>
                </a:cubicBezTo>
                <a:cubicBezTo>
                  <a:pt x="17640" y="-18886"/>
                  <a:pt x="48596" y="34030"/>
                  <a:pt x="44363" y="70278"/>
                </a:cubicBezTo>
                <a:cubicBezTo>
                  <a:pt x="40130" y="106526"/>
                  <a:pt x="35367" y="215269"/>
                  <a:pt x="28488" y="224265"/>
                </a:cubicBezTo>
                <a:cubicBezTo>
                  <a:pt x="21609" y="233261"/>
                  <a:pt x="6792" y="156532"/>
                  <a:pt x="3088" y="124253"/>
                </a:cubicBezTo>
                <a:cubicBezTo>
                  <a:pt x="-616" y="91974"/>
                  <a:pt x="-2468" y="47523"/>
                  <a:pt x="6263" y="30590"/>
                </a:cubicBezTo>
                <a:cubicBezTo>
                  <a:pt x="14994" y="13657"/>
                  <a:pt x="14201" y="-4864"/>
                  <a:pt x="55476" y="22653"/>
                </a:cubicBezTo>
                <a:cubicBezTo>
                  <a:pt x="96751" y="50170"/>
                  <a:pt x="262116" y="226911"/>
                  <a:pt x="261851" y="224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C7BAF9A4-DFF5-4BF1-8DB3-48226AE4EA24}"/>
              </a:ext>
            </a:extLst>
          </p:cNvPr>
          <p:cNvSpPr/>
          <p:nvPr/>
        </p:nvSpPr>
        <p:spPr>
          <a:xfrm>
            <a:off x="3204851" y="4427412"/>
            <a:ext cx="148014" cy="354341"/>
          </a:xfrm>
          <a:custGeom>
            <a:avLst/>
            <a:gdLst>
              <a:gd name="connsiteX0" fmla="*/ 147949 w 148014"/>
              <a:gd name="connsiteY0" fmla="*/ 52513 h 354341"/>
              <a:gd name="connsiteX1" fmla="*/ 20949 w 148014"/>
              <a:gd name="connsiteY1" fmla="*/ 33463 h 354341"/>
              <a:gd name="connsiteX2" fmla="*/ 43174 w 148014"/>
              <a:gd name="connsiteY2" fmla="*/ 44576 h 354341"/>
              <a:gd name="connsiteX3" fmla="*/ 5074 w 148014"/>
              <a:gd name="connsiteY3" fmla="*/ 68388 h 354341"/>
              <a:gd name="connsiteX4" fmla="*/ 111437 w 148014"/>
              <a:gd name="connsiteY4" fmla="*/ 349376 h 354341"/>
              <a:gd name="connsiteX5" fmla="*/ 49524 w 148014"/>
              <a:gd name="connsiteY5" fmla="*/ 230313 h 354341"/>
              <a:gd name="connsiteX6" fmla="*/ 1899 w 148014"/>
              <a:gd name="connsiteY6" fmla="*/ 8063 h 354341"/>
              <a:gd name="connsiteX7" fmla="*/ 147949 w 148014"/>
              <a:gd name="connsiteY7" fmla="*/ 52513 h 3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014" h="354341">
                <a:moveTo>
                  <a:pt x="147949" y="52513"/>
                </a:moveTo>
                <a:cubicBezTo>
                  <a:pt x="151124" y="56746"/>
                  <a:pt x="38412" y="34786"/>
                  <a:pt x="20949" y="33463"/>
                </a:cubicBezTo>
                <a:cubicBezTo>
                  <a:pt x="3486" y="32140"/>
                  <a:pt x="45820" y="38755"/>
                  <a:pt x="43174" y="44576"/>
                </a:cubicBezTo>
                <a:cubicBezTo>
                  <a:pt x="40528" y="50397"/>
                  <a:pt x="-6303" y="17588"/>
                  <a:pt x="5074" y="68388"/>
                </a:cubicBezTo>
                <a:cubicBezTo>
                  <a:pt x="16451" y="119188"/>
                  <a:pt x="104029" y="322389"/>
                  <a:pt x="111437" y="349376"/>
                </a:cubicBezTo>
                <a:cubicBezTo>
                  <a:pt x="118845" y="376363"/>
                  <a:pt x="67780" y="287198"/>
                  <a:pt x="49524" y="230313"/>
                </a:cubicBezTo>
                <a:cubicBezTo>
                  <a:pt x="31268" y="173428"/>
                  <a:pt x="-9213" y="39813"/>
                  <a:pt x="1899" y="8063"/>
                </a:cubicBezTo>
                <a:cubicBezTo>
                  <a:pt x="13011" y="-23687"/>
                  <a:pt x="144774" y="48280"/>
                  <a:pt x="147949" y="52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9152436A-160A-4658-89C1-151C1C4F838E}"/>
              </a:ext>
            </a:extLst>
          </p:cNvPr>
          <p:cNvSpPr/>
          <p:nvPr/>
        </p:nvSpPr>
        <p:spPr>
          <a:xfrm>
            <a:off x="3167520" y="4373518"/>
            <a:ext cx="112966" cy="404012"/>
          </a:xfrm>
          <a:custGeom>
            <a:avLst/>
            <a:gdLst>
              <a:gd name="connsiteX0" fmla="*/ 15418 w 112966"/>
              <a:gd name="connsiteY0" fmla="*/ 45 h 404012"/>
              <a:gd name="connsiteX1" fmla="*/ 20180 w 112966"/>
              <a:gd name="connsiteY1" fmla="*/ 176257 h 404012"/>
              <a:gd name="connsiteX2" fmla="*/ 110668 w 112966"/>
              <a:gd name="connsiteY2" fmla="*/ 400095 h 404012"/>
              <a:gd name="connsiteX3" fmla="*/ 78918 w 112966"/>
              <a:gd name="connsiteY3" fmla="*/ 309607 h 404012"/>
              <a:gd name="connsiteX4" fmla="*/ 2718 w 112966"/>
              <a:gd name="connsiteY4" fmla="*/ 192132 h 404012"/>
              <a:gd name="connsiteX5" fmla="*/ 15418 w 112966"/>
              <a:gd name="connsiteY5" fmla="*/ 45 h 404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966" h="404012">
                <a:moveTo>
                  <a:pt x="15418" y="45"/>
                </a:moveTo>
                <a:cubicBezTo>
                  <a:pt x="18328" y="-2601"/>
                  <a:pt x="4305" y="109582"/>
                  <a:pt x="20180" y="176257"/>
                </a:cubicBezTo>
                <a:cubicBezTo>
                  <a:pt x="36055" y="242932"/>
                  <a:pt x="100878" y="377870"/>
                  <a:pt x="110668" y="400095"/>
                </a:cubicBezTo>
                <a:cubicBezTo>
                  <a:pt x="120458" y="422320"/>
                  <a:pt x="96910" y="344267"/>
                  <a:pt x="78918" y="309607"/>
                </a:cubicBezTo>
                <a:cubicBezTo>
                  <a:pt x="60926" y="274947"/>
                  <a:pt x="12508" y="241874"/>
                  <a:pt x="2718" y="192132"/>
                </a:cubicBezTo>
                <a:cubicBezTo>
                  <a:pt x="-7072" y="142390"/>
                  <a:pt x="12508" y="2691"/>
                  <a:pt x="15418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B0687A7E-A234-4243-9A4D-DBCE4617A26F}"/>
              </a:ext>
            </a:extLst>
          </p:cNvPr>
          <p:cNvSpPr/>
          <p:nvPr/>
        </p:nvSpPr>
        <p:spPr>
          <a:xfrm>
            <a:off x="3352479" y="4659194"/>
            <a:ext cx="98952" cy="118013"/>
          </a:xfrm>
          <a:custGeom>
            <a:avLst/>
            <a:gdLst>
              <a:gd name="connsiteX0" fmla="*/ 1909 w 98952"/>
              <a:gd name="connsiteY0" fmla="*/ 119 h 118013"/>
              <a:gd name="connsiteX1" fmla="*/ 71759 w 98952"/>
              <a:gd name="connsiteY1" fmla="*/ 109656 h 118013"/>
              <a:gd name="connsiteX2" fmla="*/ 97159 w 98952"/>
              <a:gd name="connsiteY2" fmla="*/ 108069 h 118013"/>
              <a:gd name="connsiteX3" fmla="*/ 27309 w 98952"/>
              <a:gd name="connsiteY3" fmla="*/ 89019 h 118013"/>
              <a:gd name="connsiteX4" fmla="*/ 1909 w 98952"/>
              <a:gd name="connsiteY4" fmla="*/ 119 h 11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952" h="118013">
                <a:moveTo>
                  <a:pt x="1909" y="119"/>
                </a:moveTo>
                <a:cubicBezTo>
                  <a:pt x="9317" y="3559"/>
                  <a:pt x="55884" y="91664"/>
                  <a:pt x="71759" y="109656"/>
                </a:cubicBezTo>
                <a:cubicBezTo>
                  <a:pt x="87634" y="127648"/>
                  <a:pt x="104567" y="111509"/>
                  <a:pt x="97159" y="108069"/>
                </a:cubicBezTo>
                <a:cubicBezTo>
                  <a:pt x="89751" y="104630"/>
                  <a:pt x="44771" y="109656"/>
                  <a:pt x="27309" y="89019"/>
                </a:cubicBezTo>
                <a:cubicBezTo>
                  <a:pt x="9847" y="68382"/>
                  <a:pt x="-5499" y="-3321"/>
                  <a:pt x="1909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FBB0520B-5ACE-4540-BE61-258E9E9996E2}"/>
              </a:ext>
            </a:extLst>
          </p:cNvPr>
          <p:cNvSpPr/>
          <p:nvPr/>
        </p:nvSpPr>
        <p:spPr>
          <a:xfrm>
            <a:off x="3278583" y="4778353"/>
            <a:ext cx="159883" cy="122266"/>
          </a:xfrm>
          <a:custGeom>
            <a:avLst/>
            <a:gdLst>
              <a:gd name="connsiteX0" fmla="*/ 1192 w 159883"/>
              <a:gd name="connsiteY0" fmla="*/ 22 h 122266"/>
              <a:gd name="connsiteX1" fmla="*/ 152005 w 159883"/>
              <a:gd name="connsiteY1" fmla="*/ 36535 h 122266"/>
              <a:gd name="connsiteX2" fmla="*/ 134542 w 159883"/>
              <a:gd name="connsiteY2" fmla="*/ 33360 h 122266"/>
              <a:gd name="connsiteX3" fmla="*/ 99617 w 159883"/>
              <a:gd name="connsiteY3" fmla="*/ 73047 h 122266"/>
              <a:gd name="connsiteX4" fmla="*/ 117080 w 159883"/>
              <a:gd name="connsiteY4" fmla="*/ 122260 h 122266"/>
              <a:gd name="connsiteX5" fmla="*/ 86917 w 159883"/>
              <a:gd name="connsiteY5" fmla="*/ 76222 h 122266"/>
              <a:gd name="connsiteX6" fmla="*/ 83742 w 159883"/>
              <a:gd name="connsiteY6" fmla="*/ 31772 h 122266"/>
              <a:gd name="connsiteX7" fmla="*/ 1192 w 159883"/>
              <a:gd name="connsiteY7" fmla="*/ 22 h 122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883" h="122266">
                <a:moveTo>
                  <a:pt x="1192" y="22"/>
                </a:moveTo>
                <a:cubicBezTo>
                  <a:pt x="12569" y="816"/>
                  <a:pt x="129780" y="30979"/>
                  <a:pt x="152005" y="36535"/>
                </a:cubicBezTo>
                <a:cubicBezTo>
                  <a:pt x="174230" y="42091"/>
                  <a:pt x="143273" y="27275"/>
                  <a:pt x="134542" y="33360"/>
                </a:cubicBezTo>
                <a:cubicBezTo>
                  <a:pt x="125811" y="39445"/>
                  <a:pt x="102527" y="58231"/>
                  <a:pt x="99617" y="73047"/>
                </a:cubicBezTo>
                <a:cubicBezTo>
                  <a:pt x="96707" y="87863"/>
                  <a:pt x="119197" y="121731"/>
                  <a:pt x="117080" y="122260"/>
                </a:cubicBezTo>
                <a:cubicBezTo>
                  <a:pt x="114963" y="122789"/>
                  <a:pt x="92473" y="91303"/>
                  <a:pt x="86917" y="76222"/>
                </a:cubicBezTo>
                <a:cubicBezTo>
                  <a:pt x="81361" y="61141"/>
                  <a:pt x="104379" y="44207"/>
                  <a:pt x="83742" y="31772"/>
                </a:cubicBezTo>
                <a:cubicBezTo>
                  <a:pt x="63105" y="19337"/>
                  <a:pt x="-10185" y="-772"/>
                  <a:pt x="1192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E020D1F4-9ACC-4FCA-8775-2E5962788F25}"/>
              </a:ext>
            </a:extLst>
          </p:cNvPr>
          <p:cNvSpPr/>
          <p:nvPr/>
        </p:nvSpPr>
        <p:spPr>
          <a:xfrm>
            <a:off x="6241349" y="4053170"/>
            <a:ext cx="353949" cy="497207"/>
          </a:xfrm>
          <a:custGeom>
            <a:avLst/>
            <a:gdLst>
              <a:gd name="connsiteX0" fmla="*/ 701 w 353949"/>
              <a:gd name="connsiteY0" fmla="*/ 496605 h 497207"/>
              <a:gd name="connsiteX1" fmla="*/ 121351 w 353949"/>
              <a:gd name="connsiteY1" fmla="*/ 228318 h 497207"/>
              <a:gd name="connsiteX2" fmla="*/ 216601 w 353949"/>
              <a:gd name="connsiteY2" fmla="*/ 47343 h 497207"/>
              <a:gd name="connsiteX3" fmla="*/ 262639 w 353949"/>
              <a:gd name="connsiteY3" fmla="*/ 39405 h 497207"/>
              <a:gd name="connsiteX4" fmla="*/ 340426 w 353949"/>
              <a:gd name="connsiteY4" fmla="*/ 148943 h 497207"/>
              <a:gd name="connsiteX5" fmla="*/ 351539 w 353949"/>
              <a:gd name="connsiteY5" fmla="*/ 202918 h 497207"/>
              <a:gd name="connsiteX6" fmla="*/ 313439 w 353949"/>
              <a:gd name="connsiteY6" fmla="*/ 58455 h 497207"/>
              <a:gd name="connsiteX7" fmla="*/ 221364 w 353949"/>
              <a:gd name="connsiteY7" fmla="*/ 14005 h 497207"/>
              <a:gd name="connsiteX8" fmla="*/ 78489 w 353949"/>
              <a:gd name="connsiteY8" fmla="*/ 293405 h 497207"/>
              <a:gd name="connsiteX9" fmla="*/ 701 w 353949"/>
              <a:gd name="connsiteY9" fmla="*/ 496605 h 49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3949" h="497207">
                <a:moveTo>
                  <a:pt x="701" y="496605"/>
                </a:moveTo>
                <a:cubicBezTo>
                  <a:pt x="7845" y="485757"/>
                  <a:pt x="85368" y="303195"/>
                  <a:pt x="121351" y="228318"/>
                </a:cubicBezTo>
                <a:cubicBezTo>
                  <a:pt x="157334" y="153441"/>
                  <a:pt x="193053" y="78829"/>
                  <a:pt x="216601" y="47343"/>
                </a:cubicBezTo>
                <a:cubicBezTo>
                  <a:pt x="240149" y="15857"/>
                  <a:pt x="242002" y="22472"/>
                  <a:pt x="262639" y="39405"/>
                </a:cubicBezTo>
                <a:cubicBezTo>
                  <a:pt x="283277" y="56338"/>
                  <a:pt x="325609" y="121691"/>
                  <a:pt x="340426" y="148943"/>
                </a:cubicBezTo>
                <a:cubicBezTo>
                  <a:pt x="355243" y="176195"/>
                  <a:pt x="356037" y="217999"/>
                  <a:pt x="351539" y="202918"/>
                </a:cubicBezTo>
                <a:cubicBezTo>
                  <a:pt x="347041" y="187837"/>
                  <a:pt x="335135" y="89940"/>
                  <a:pt x="313439" y="58455"/>
                </a:cubicBezTo>
                <a:cubicBezTo>
                  <a:pt x="291743" y="26970"/>
                  <a:pt x="260522" y="-25153"/>
                  <a:pt x="221364" y="14005"/>
                </a:cubicBezTo>
                <a:cubicBezTo>
                  <a:pt x="182206" y="53163"/>
                  <a:pt x="114472" y="217734"/>
                  <a:pt x="78489" y="293405"/>
                </a:cubicBezTo>
                <a:cubicBezTo>
                  <a:pt x="42506" y="369076"/>
                  <a:pt x="-6443" y="507453"/>
                  <a:pt x="701" y="496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FDE8E532-D1D7-4783-9EC5-7D8FB78095C2}"/>
              </a:ext>
            </a:extLst>
          </p:cNvPr>
          <p:cNvSpPr/>
          <p:nvPr/>
        </p:nvSpPr>
        <p:spPr>
          <a:xfrm>
            <a:off x="6475630" y="4205268"/>
            <a:ext cx="109492" cy="431608"/>
          </a:xfrm>
          <a:custGeom>
            <a:avLst/>
            <a:gdLst>
              <a:gd name="connsiteX0" fmla="*/ 109320 w 109492"/>
              <a:gd name="connsiteY0" fmla="*/ 20 h 431608"/>
              <a:gd name="connsiteX1" fmla="*/ 77570 w 109492"/>
              <a:gd name="connsiteY1" fmla="*/ 219095 h 431608"/>
              <a:gd name="connsiteX2" fmla="*/ 12483 w 109492"/>
              <a:gd name="connsiteY2" fmla="*/ 341332 h 431608"/>
              <a:gd name="connsiteX3" fmla="*/ 4545 w 109492"/>
              <a:gd name="connsiteY3" fmla="*/ 428645 h 431608"/>
              <a:gd name="connsiteX4" fmla="*/ 64870 w 109492"/>
              <a:gd name="connsiteY4" fmla="*/ 231795 h 431608"/>
              <a:gd name="connsiteX5" fmla="*/ 109320 w 109492"/>
              <a:gd name="connsiteY5" fmla="*/ 20 h 431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492" h="431608">
                <a:moveTo>
                  <a:pt x="109320" y="20"/>
                </a:moveTo>
                <a:cubicBezTo>
                  <a:pt x="111437" y="-2097"/>
                  <a:pt x="93709" y="162210"/>
                  <a:pt x="77570" y="219095"/>
                </a:cubicBezTo>
                <a:cubicBezTo>
                  <a:pt x="61430" y="275980"/>
                  <a:pt x="24654" y="306407"/>
                  <a:pt x="12483" y="341332"/>
                </a:cubicBezTo>
                <a:cubicBezTo>
                  <a:pt x="312" y="376257"/>
                  <a:pt x="-4186" y="446901"/>
                  <a:pt x="4545" y="428645"/>
                </a:cubicBezTo>
                <a:cubicBezTo>
                  <a:pt x="13276" y="410389"/>
                  <a:pt x="44762" y="306937"/>
                  <a:pt x="64870" y="231795"/>
                </a:cubicBezTo>
                <a:cubicBezTo>
                  <a:pt x="84978" y="156653"/>
                  <a:pt x="107203" y="2137"/>
                  <a:pt x="109320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48934811-86A4-4170-AA9C-B88FA0032887}"/>
              </a:ext>
            </a:extLst>
          </p:cNvPr>
          <p:cNvSpPr/>
          <p:nvPr/>
        </p:nvSpPr>
        <p:spPr>
          <a:xfrm>
            <a:off x="6510337" y="4133483"/>
            <a:ext cx="46337" cy="367237"/>
          </a:xfrm>
          <a:custGeom>
            <a:avLst/>
            <a:gdLst>
              <a:gd name="connsiteX0" fmla="*/ 7938 w 46337"/>
              <a:gd name="connsiteY0" fmla="*/ 367 h 367237"/>
              <a:gd name="connsiteX1" fmla="*/ 44451 w 46337"/>
              <a:gd name="connsiteY1" fmla="*/ 154355 h 367237"/>
              <a:gd name="connsiteX2" fmla="*/ 1 w 46337"/>
              <a:gd name="connsiteY2" fmla="*/ 367080 h 367237"/>
              <a:gd name="connsiteX3" fmla="*/ 46038 w 46337"/>
              <a:gd name="connsiteY3" fmla="*/ 119430 h 367237"/>
              <a:gd name="connsiteX4" fmla="*/ 7938 w 46337"/>
              <a:gd name="connsiteY4" fmla="*/ 367 h 36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37" h="367237">
                <a:moveTo>
                  <a:pt x="7938" y="367"/>
                </a:moveTo>
                <a:cubicBezTo>
                  <a:pt x="7674" y="6188"/>
                  <a:pt x="45774" y="93236"/>
                  <a:pt x="44451" y="154355"/>
                </a:cubicBezTo>
                <a:cubicBezTo>
                  <a:pt x="43128" y="215474"/>
                  <a:pt x="-263" y="372901"/>
                  <a:pt x="1" y="367080"/>
                </a:cubicBezTo>
                <a:cubicBezTo>
                  <a:pt x="265" y="361259"/>
                  <a:pt x="41805" y="180020"/>
                  <a:pt x="46038" y="119430"/>
                </a:cubicBezTo>
                <a:cubicBezTo>
                  <a:pt x="50271" y="58840"/>
                  <a:pt x="8202" y="-5454"/>
                  <a:pt x="7938" y="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DDAE93C0-4472-446C-95DC-A38F6217E45A}"/>
              </a:ext>
            </a:extLst>
          </p:cNvPr>
          <p:cNvSpPr/>
          <p:nvPr/>
        </p:nvSpPr>
        <p:spPr>
          <a:xfrm>
            <a:off x="6307041" y="4223294"/>
            <a:ext cx="192231" cy="255189"/>
          </a:xfrm>
          <a:custGeom>
            <a:avLst/>
            <a:gdLst>
              <a:gd name="connsiteX0" fmla="*/ 4859 w 192231"/>
              <a:gd name="connsiteY0" fmla="*/ 234406 h 255189"/>
              <a:gd name="connsiteX1" fmla="*/ 139797 w 192231"/>
              <a:gd name="connsiteY1" fmla="*/ 28031 h 255189"/>
              <a:gd name="connsiteX2" fmla="*/ 146147 w 192231"/>
              <a:gd name="connsiteY2" fmla="*/ 26444 h 255189"/>
              <a:gd name="connsiteX3" fmla="*/ 192184 w 192231"/>
              <a:gd name="connsiteY3" fmla="*/ 255044 h 255189"/>
              <a:gd name="connsiteX4" fmla="*/ 136622 w 192231"/>
              <a:gd name="connsiteY4" fmla="*/ 62956 h 255189"/>
              <a:gd name="connsiteX5" fmla="*/ 42959 w 192231"/>
              <a:gd name="connsiteY5" fmla="*/ 189956 h 255189"/>
              <a:gd name="connsiteX6" fmla="*/ 4859 w 192231"/>
              <a:gd name="connsiteY6" fmla="*/ 234406 h 255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231" h="255189">
                <a:moveTo>
                  <a:pt x="4859" y="234406"/>
                </a:moveTo>
                <a:cubicBezTo>
                  <a:pt x="20999" y="207418"/>
                  <a:pt x="139797" y="28031"/>
                  <a:pt x="139797" y="28031"/>
                </a:cubicBezTo>
                <a:cubicBezTo>
                  <a:pt x="163345" y="-6629"/>
                  <a:pt x="137416" y="-11392"/>
                  <a:pt x="146147" y="26444"/>
                </a:cubicBezTo>
                <a:cubicBezTo>
                  <a:pt x="154878" y="64280"/>
                  <a:pt x="193771" y="248959"/>
                  <a:pt x="192184" y="255044"/>
                </a:cubicBezTo>
                <a:cubicBezTo>
                  <a:pt x="190597" y="261129"/>
                  <a:pt x="161493" y="73804"/>
                  <a:pt x="136622" y="62956"/>
                </a:cubicBezTo>
                <a:cubicBezTo>
                  <a:pt x="111751" y="52108"/>
                  <a:pt x="70211" y="164027"/>
                  <a:pt x="42959" y="189956"/>
                </a:cubicBezTo>
                <a:cubicBezTo>
                  <a:pt x="15707" y="215885"/>
                  <a:pt x="-11281" y="261394"/>
                  <a:pt x="4859" y="234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9C1849ED-A175-4500-B9B2-D969C8F042F2}"/>
              </a:ext>
            </a:extLst>
          </p:cNvPr>
          <p:cNvSpPr/>
          <p:nvPr/>
        </p:nvSpPr>
        <p:spPr>
          <a:xfrm>
            <a:off x="6494338" y="4211636"/>
            <a:ext cx="17671" cy="215904"/>
          </a:xfrm>
          <a:custGeom>
            <a:avLst/>
            <a:gdLst>
              <a:gd name="connsiteX0" fmla="*/ 8062 w 17671"/>
              <a:gd name="connsiteY0" fmla="*/ 2 h 215904"/>
              <a:gd name="connsiteX1" fmla="*/ 9650 w 17671"/>
              <a:gd name="connsiteY1" fmla="*/ 107952 h 215904"/>
              <a:gd name="connsiteX2" fmla="*/ 125 w 17671"/>
              <a:gd name="connsiteY2" fmla="*/ 215902 h 215904"/>
              <a:gd name="connsiteX3" fmla="*/ 17587 w 17671"/>
              <a:gd name="connsiteY3" fmla="*/ 104777 h 215904"/>
              <a:gd name="connsiteX4" fmla="*/ 8062 w 17671"/>
              <a:gd name="connsiteY4" fmla="*/ 2 h 21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71" h="215904">
                <a:moveTo>
                  <a:pt x="8062" y="2"/>
                </a:moveTo>
                <a:cubicBezTo>
                  <a:pt x="6739" y="531"/>
                  <a:pt x="10973" y="71969"/>
                  <a:pt x="9650" y="107952"/>
                </a:cubicBezTo>
                <a:cubicBezTo>
                  <a:pt x="8327" y="143935"/>
                  <a:pt x="-1198" y="216431"/>
                  <a:pt x="125" y="215902"/>
                </a:cubicBezTo>
                <a:cubicBezTo>
                  <a:pt x="1448" y="215373"/>
                  <a:pt x="16529" y="138114"/>
                  <a:pt x="17587" y="104777"/>
                </a:cubicBezTo>
                <a:cubicBezTo>
                  <a:pt x="18645" y="71440"/>
                  <a:pt x="9385" y="-527"/>
                  <a:pt x="806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D1AC0866-704F-41DF-8F89-5FD85DF7E0F9}"/>
              </a:ext>
            </a:extLst>
          </p:cNvPr>
          <p:cNvSpPr/>
          <p:nvPr/>
        </p:nvSpPr>
        <p:spPr>
          <a:xfrm>
            <a:off x="6344532" y="4589383"/>
            <a:ext cx="118212" cy="243082"/>
          </a:xfrm>
          <a:custGeom>
            <a:avLst/>
            <a:gdLst>
              <a:gd name="connsiteX0" fmla="*/ 118181 w 118212"/>
              <a:gd name="connsiteY0" fmla="*/ 80 h 243082"/>
              <a:gd name="connsiteX1" fmla="*/ 65793 w 118212"/>
              <a:gd name="connsiteY1" fmla="*/ 181055 h 243082"/>
              <a:gd name="connsiteX2" fmla="*/ 21343 w 118212"/>
              <a:gd name="connsiteY2" fmla="*/ 228680 h 243082"/>
              <a:gd name="connsiteX3" fmla="*/ 2293 w 118212"/>
              <a:gd name="connsiteY3" fmla="*/ 238205 h 243082"/>
              <a:gd name="connsiteX4" fmla="*/ 72143 w 118212"/>
              <a:gd name="connsiteY4" fmla="*/ 158830 h 243082"/>
              <a:gd name="connsiteX5" fmla="*/ 118181 w 118212"/>
              <a:gd name="connsiteY5" fmla="*/ 80 h 243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212" h="243082">
                <a:moveTo>
                  <a:pt x="118181" y="80"/>
                </a:moveTo>
                <a:cubicBezTo>
                  <a:pt x="117123" y="3784"/>
                  <a:pt x="81933" y="142955"/>
                  <a:pt x="65793" y="181055"/>
                </a:cubicBezTo>
                <a:cubicBezTo>
                  <a:pt x="49653" y="219155"/>
                  <a:pt x="31926" y="219155"/>
                  <a:pt x="21343" y="228680"/>
                </a:cubicBezTo>
                <a:cubicBezTo>
                  <a:pt x="10760" y="238205"/>
                  <a:pt x="-6174" y="249847"/>
                  <a:pt x="2293" y="238205"/>
                </a:cubicBezTo>
                <a:cubicBezTo>
                  <a:pt x="10760" y="226563"/>
                  <a:pt x="51241" y="195607"/>
                  <a:pt x="72143" y="158830"/>
                </a:cubicBezTo>
                <a:cubicBezTo>
                  <a:pt x="93045" y="122053"/>
                  <a:pt x="119239" y="-3624"/>
                  <a:pt x="118181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B9AD56FB-BFF2-4C96-88B8-B14F2F4A9AF9}"/>
              </a:ext>
            </a:extLst>
          </p:cNvPr>
          <p:cNvSpPr/>
          <p:nvPr/>
        </p:nvSpPr>
        <p:spPr>
          <a:xfrm>
            <a:off x="6160602" y="4616383"/>
            <a:ext cx="154949" cy="172392"/>
          </a:xfrm>
          <a:custGeom>
            <a:avLst/>
            <a:gdLst>
              <a:gd name="connsiteX0" fmla="*/ 154473 w 154949"/>
              <a:gd name="connsiteY0" fmla="*/ 67 h 172392"/>
              <a:gd name="connsiteX1" fmla="*/ 125898 w 154949"/>
              <a:gd name="connsiteY1" fmla="*/ 125480 h 172392"/>
              <a:gd name="connsiteX2" fmla="*/ 5248 w 154949"/>
              <a:gd name="connsiteY2" fmla="*/ 169930 h 172392"/>
              <a:gd name="connsiteX3" fmla="*/ 30648 w 154949"/>
              <a:gd name="connsiteY3" fmla="*/ 160405 h 172392"/>
              <a:gd name="connsiteX4" fmla="*/ 111611 w 154949"/>
              <a:gd name="connsiteY4" fmla="*/ 108017 h 172392"/>
              <a:gd name="connsiteX5" fmla="*/ 154473 w 154949"/>
              <a:gd name="connsiteY5" fmla="*/ 67 h 172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949" h="172392">
                <a:moveTo>
                  <a:pt x="154473" y="67"/>
                </a:moveTo>
                <a:cubicBezTo>
                  <a:pt x="156854" y="2977"/>
                  <a:pt x="150769" y="97170"/>
                  <a:pt x="125898" y="125480"/>
                </a:cubicBezTo>
                <a:cubicBezTo>
                  <a:pt x="101027" y="153790"/>
                  <a:pt x="21123" y="164109"/>
                  <a:pt x="5248" y="169930"/>
                </a:cubicBezTo>
                <a:cubicBezTo>
                  <a:pt x="-10627" y="175751"/>
                  <a:pt x="12921" y="170724"/>
                  <a:pt x="30648" y="160405"/>
                </a:cubicBezTo>
                <a:cubicBezTo>
                  <a:pt x="48375" y="150086"/>
                  <a:pt x="90974" y="126802"/>
                  <a:pt x="111611" y="108017"/>
                </a:cubicBezTo>
                <a:cubicBezTo>
                  <a:pt x="132248" y="89232"/>
                  <a:pt x="152092" y="-2843"/>
                  <a:pt x="154473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9E32F82D-8003-42C6-BDF1-0E7C7F2B73FB}"/>
              </a:ext>
            </a:extLst>
          </p:cNvPr>
          <p:cNvSpPr/>
          <p:nvPr/>
        </p:nvSpPr>
        <p:spPr>
          <a:xfrm>
            <a:off x="6272211" y="4625961"/>
            <a:ext cx="219080" cy="671596"/>
          </a:xfrm>
          <a:custGeom>
            <a:avLst/>
            <a:gdLst>
              <a:gd name="connsiteX0" fmla="*/ 219077 w 219080"/>
              <a:gd name="connsiteY0" fmla="*/ 14 h 671596"/>
              <a:gd name="connsiteX1" fmla="*/ 144464 w 219080"/>
              <a:gd name="connsiteY1" fmla="*/ 298464 h 671596"/>
              <a:gd name="connsiteX2" fmla="*/ 104777 w 219080"/>
              <a:gd name="connsiteY2" fmla="*/ 387364 h 671596"/>
              <a:gd name="connsiteX3" fmla="*/ 88902 w 219080"/>
              <a:gd name="connsiteY3" fmla="*/ 488964 h 671596"/>
              <a:gd name="connsiteX4" fmla="*/ 2 w 219080"/>
              <a:gd name="connsiteY4" fmla="*/ 671527 h 671596"/>
              <a:gd name="connsiteX5" fmla="*/ 92077 w 219080"/>
              <a:gd name="connsiteY5" fmla="*/ 508014 h 671596"/>
              <a:gd name="connsiteX6" fmla="*/ 141289 w 219080"/>
              <a:gd name="connsiteY6" fmla="*/ 311164 h 671596"/>
              <a:gd name="connsiteX7" fmla="*/ 219077 w 219080"/>
              <a:gd name="connsiteY7" fmla="*/ 14 h 67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080" h="671596">
                <a:moveTo>
                  <a:pt x="219077" y="14"/>
                </a:moveTo>
                <a:cubicBezTo>
                  <a:pt x="219606" y="-2103"/>
                  <a:pt x="163514" y="233906"/>
                  <a:pt x="144464" y="298464"/>
                </a:cubicBezTo>
                <a:cubicBezTo>
                  <a:pt x="125414" y="363022"/>
                  <a:pt x="114037" y="355614"/>
                  <a:pt x="104777" y="387364"/>
                </a:cubicBezTo>
                <a:cubicBezTo>
                  <a:pt x="95517" y="419114"/>
                  <a:pt x="106364" y="441604"/>
                  <a:pt x="88902" y="488964"/>
                </a:cubicBezTo>
                <a:cubicBezTo>
                  <a:pt x="71440" y="536324"/>
                  <a:pt x="-527" y="668352"/>
                  <a:pt x="2" y="671527"/>
                </a:cubicBezTo>
                <a:cubicBezTo>
                  <a:pt x="531" y="674702"/>
                  <a:pt x="68529" y="568074"/>
                  <a:pt x="92077" y="508014"/>
                </a:cubicBezTo>
                <a:cubicBezTo>
                  <a:pt x="115625" y="447954"/>
                  <a:pt x="118270" y="399006"/>
                  <a:pt x="141289" y="311164"/>
                </a:cubicBezTo>
                <a:cubicBezTo>
                  <a:pt x="164308" y="223322"/>
                  <a:pt x="218548" y="2131"/>
                  <a:pt x="219077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3C768252-1250-430C-ABCE-B596D70109B6}"/>
              </a:ext>
            </a:extLst>
          </p:cNvPr>
          <p:cNvSpPr/>
          <p:nvPr/>
        </p:nvSpPr>
        <p:spPr>
          <a:xfrm>
            <a:off x="6331793" y="4646827"/>
            <a:ext cx="143719" cy="379023"/>
          </a:xfrm>
          <a:custGeom>
            <a:avLst/>
            <a:gdLst>
              <a:gd name="connsiteX0" fmla="*/ 143620 w 143719"/>
              <a:gd name="connsiteY0" fmla="*/ 1373 h 379023"/>
              <a:gd name="connsiteX1" fmla="*/ 49957 w 143719"/>
              <a:gd name="connsiteY1" fmla="*/ 320461 h 379023"/>
              <a:gd name="connsiteX2" fmla="*/ 3920 w 143719"/>
              <a:gd name="connsiteY2" fmla="*/ 374436 h 379023"/>
              <a:gd name="connsiteX3" fmla="*/ 2332 w 143719"/>
              <a:gd name="connsiteY3" fmla="*/ 260136 h 379023"/>
              <a:gd name="connsiteX4" fmla="*/ 2332 w 143719"/>
              <a:gd name="connsiteY4" fmla="*/ 236323 h 379023"/>
              <a:gd name="connsiteX5" fmla="*/ 30907 w 143719"/>
              <a:gd name="connsiteY5" fmla="*/ 204573 h 379023"/>
              <a:gd name="connsiteX6" fmla="*/ 143620 w 143719"/>
              <a:gd name="connsiteY6" fmla="*/ 1373 h 37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719" h="379023">
                <a:moveTo>
                  <a:pt x="143620" y="1373"/>
                </a:moveTo>
                <a:cubicBezTo>
                  <a:pt x="146795" y="20688"/>
                  <a:pt x="73240" y="258284"/>
                  <a:pt x="49957" y="320461"/>
                </a:cubicBezTo>
                <a:cubicBezTo>
                  <a:pt x="26674" y="382638"/>
                  <a:pt x="11857" y="384490"/>
                  <a:pt x="3920" y="374436"/>
                </a:cubicBezTo>
                <a:cubicBezTo>
                  <a:pt x="-4017" y="364382"/>
                  <a:pt x="2597" y="283155"/>
                  <a:pt x="2332" y="260136"/>
                </a:cubicBezTo>
                <a:cubicBezTo>
                  <a:pt x="2067" y="237117"/>
                  <a:pt x="-2431" y="245584"/>
                  <a:pt x="2332" y="236323"/>
                </a:cubicBezTo>
                <a:cubicBezTo>
                  <a:pt x="7094" y="227063"/>
                  <a:pt x="6830" y="236852"/>
                  <a:pt x="30907" y="204573"/>
                </a:cubicBezTo>
                <a:cubicBezTo>
                  <a:pt x="54984" y="172294"/>
                  <a:pt x="140445" y="-17942"/>
                  <a:pt x="143620" y="1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BD546FEC-A9EB-4506-83B6-AAD2BCC7A5E5}"/>
              </a:ext>
            </a:extLst>
          </p:cNvPr>
          <p:cNvSpPr/>
          <p:nvPr/>
        </p:nvSpPr>
        <p:spPr>
          <a:xfrm>
            <a:off x="6138180" y="5224408"/>
            <a:ext cx="199752" cy="149825"/>
          </a:xfrm>
          <a:custGeom>
            <a:avLst/>
            <a:gdLst>
              <a:gd name="connsiteX0" fmla="*/ 199120 w 199752"/>
              <a:gd name="connsiteY0" fmla="*/ 55 h 149825"/>
              <a:gd name="connsiteX1" fmla="*/ 118158 w 199752"/>
              <a:gd name="connsiteY1" fmla="*/ 130230 h 149825"/>
              <a:gd name="connsiteX2" fmla="*/ 683 w 199752"/>
              <a:gd name="connsiteY2" fmla="*/ 147692 h 149825"/>
              <a:gd name="connsiteX3" fmla="*/ 75295 w 199752"/>
              <a:gd name="connsiteY3" fmla="*/ 114355 h 149825"/>
              <a:gd name="connsiteX4" fmla="*/ 199120 w 199752"/>
              <a:gd name="connsiteY4" fmla="*/ 55 h 14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752" h="149825">
                <a:moveTo>
                  <a:pt x="199120" y="55"/>
                </a:moveTo>
                <a:cubicBezTo>
                  <a:pt x="206264" y="2701"/>
                  <a:pt x="151231" y="105624"/>
                  <a:pt x="118158" y="130230"/>
                </a:cubicBezTo>
                <a:cubicBezTo>
                  <a:pt x="85085" y="154836"/>
                  <a:pt x="7827" y="150338"/>
                  <a:pt x="683" y="147692"/>
                </a:cubicBezTo>
                <a:cubicBezTo>
                  <a:pt x="-6461" y="145046"/>
                  <a:pt x="44074" y="138697"/>
                  <a:pt x="75295" y="114355"/>
                </a:cubicBezTo>
                <a:cubicBezTo>
                  <a:pt x="106516" y="90013"/>
                  <a:pt x="191976" y="-2591"/>
                  <a:pt x="199120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C514512B-E3A7-43C5-A2BF-7FE05090ABE0}"/>
              </a:ext>
            </a:extLst>
          </p:cNvPr>
          <p:cNvSpPr/>
          <p:nvPr/>
        </p:nvSpPr>
        <p:spPr>
          <a:xfrm>
            <a:off x="5057755" y="5168571"/>
            <a:ext cx="245691" cy="411365"/>
          </a:xfrm>
          <a:custGeom>
            <a:avLst/>
            <a:gdLst>
              <a:gd name="connsiteX0" fmla="*/ 20 w 245691"/>
              <a:gd name="connsiteY0" fmla="*/ 329 h 411365"/>
              <a:gd name="connsiteX1" fmla="*/ 131783 w 245691"/>
              <a:gd name="connsiteY1" fmla="*/ 146379 h 411365"/>
              <a:gd name="connsiteX2" fmla="*/ 241320 w 245691"/>
              <a:gd name="connsiteY2" fmla="*/ 409904 h 411365"/>
              <a:gd name="connsiteX3" fmla="*/ 215920 w 245691"/>
              <a:gd name="connsiteY3" fmla="*/ 246392 h 411365"/>
              <a:gd name="connsiteX4" fmla="*/ 141308 w 245691"/>
              <a:gd name="connsiteY4" fmla="*/ 111454 h 411365"/>
              <a:gd name="connsiteX5" fmla="*/ 20 w 245691"/>
              <a:gd name="connsiteY5" fmla="*/ 329 h 411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691" h="411365">
                <a:moveTo>
                  <a:pt x="20" y="329"/>
                </a:moveTo>
                <a:cubicBezTo>
                  <a:pt x="-1568" y="6150"/>
                  <a:pt x="91566" y="78117"/>
                  <a:pt x="131783" y="146379"/>
                </a:cubicBezTo>
                <a:cubicBezTo>
                  <a:pt x="172000" y="214641"/>
                  <a:pt x="227297" y="393235"/>
                  <a:pt x="241320" y="409904"/>
                </a:cubicBezTo>
                <a:cubicBezTo>
                  <a:pt x="255343" y="426573"/>
                  <a:pt x="232589" y="296134"/>
                  <a:pt x="215920" y="246392"/>
                </a:cubicBezTo>
                <a:cubicBezTo>
                  <a:pt x="199251" y="196650"/>
                  <a:pt x="174381" y="155640"/>
                  <a:pt x="141308" y="111454"/>
                </a:cubicBezTo>
                <a:cubicBezTo>
                  <a:pt x="108235" y="67269"/>
                  <a:pt x="1608" y="-5492"/>
                  <a:pt x="20" y="32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C6035B3D-8ABC-4C70-9DD2-38DAE22E634C}"/>
              </a:ext>
            </a:extLst>
          </p:cNvPr>
          <p:cNvSpPr/>
          <p:nvPr/>
        </p:nvSpPr>
        <p:spPr>
          <a:xfrm>
            <a:off x="4235067" y="4887690"/>
            <a:ext cx="402418" cy="619366"/>
          </a:xfrm>
          <a:custGeom>
            <a:avLst/>
            <a:gdLst>
              <a:gd name="connsiteX0" fmla="*/ 386146 w 402418"/>
              <a:gd name="connsiteY0" fmla="*/ 1810 h 619366"/>
              <a:gd name="connsiteX1" fmla="*/ 360746 w 402418"/>
              <a:gd name="connsiteY1" fmla="*/ 254223 h 619366"/>
              <a:gd name="connsiteX2" fmla="*/ 365508 w 402418"/>
              <a:gd name="connsiteY2" fmla="*/ 520923 h 619366"/>
              <a:gd name="connsiteX3" fmla="*/ 352808 w 402418"/>
              <a:gd name="connsiteY3" fmla="*/ 397098 h 619366"/>
              <a:gd name="connsiteX4" fmla="*/ 259146 w 402418"/>
              <a:gd name="connsiteY4" fmla="*/ 292323 h 619366"/>
              <a:gd name="connsiteX5" fmla="*/ 208346 w 402418"/>
              <a:gd name="connsiteY5" fmla="*/ 309785 h 619366"/>
              <a:gd name="connsiteX6" fmla="*/ 152783 w 402418"/>
              <a:gd name="connsiteY6" fmla="*/ 470123 h 619366"/>
              <a:gd name="connsiteX7" fmla="*/ 383 w 402418"/>
              <a:gd name="connsiteY7" fmla="*/ 619348 h 619366"/>
              <a:gd name="connsiteX8" fmla="*/ 108333 w 402418"/>
              <a:gd name="connsiteY8" fmla="*/ 479648 h 619366"/>
              <a:gd name="connsiteX9" fmla="*/ 79758 w 402418"/>
              <a:gd name="connsiteY9" fmla="*/ 387573 h 619366"/>
              <a:gd name="connsiteX10" fmla="*/ 386146 w 402418"/>
              <a:gd name="connsiteY10" fmla="*/ 1810 h 619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2418" h="619366">
                <a:moveTo>
                  <a:pt x="386146" y="1810"/>
                </a:moveTo>
                <a:cubicBezTo>
                  <a:pt x="432977" y="-20415"/>
                  <a:pt x="364186" y="167704"/>
                  <a:pt x="360746" y="254223"/>
                </a:cubicBezTo>
                <a:cubicBezTo>
                  <a:pt x="357306" y="340742"/>
                  <a:pt x="366831" y="497111"/>
                  <a:pt x="365508" y="520923"/>
                </a:cubicBezTo>
                <a:cubicBezTo>
                  <a:pt x="364185" y="544735"/>
                  <a:pt x="370535" y="435198"/>
                  <a:pt x="352808" y="397098"/>
                </a:cubicBezTo>
                <a:cubicBezTo>
                  <a:pt x="335081" y="358998"/>
                  <a:pt x="283223" y="306875"/>
                  <a:pt x="259146" y="292323"/>
                </a:cubicBezTo>
                <a:cubicBezTo>
                  <a:pt x="235069" y="277771"/>
                  <a:pt x="226073" y="280152"/>
                  <a:pt x="208346" y="309785"/>
                </a:cubicBezTo>
                <a:cubicBezTo>
                  <a:pt x="190619" y="339418"/>
                  <a:pt x="187443" y="418529"/>
                  <a:pt x="152783" y="470123"/>
                </a:cubicBezTo>
                <a:cubicBezTo>
                  <a:pt x="118123" y="521717"/>
                  <a:pt x="7791" y="617761"/>
                  <a:pt x="383" y="619348"/>
                </a:cubicBezTo>
                <a:cubicBezTo>
                  <a:pt x="-7025" y="620935"/>
                  <a:pt x="95104" y="518277"/>
                  <a:pt x="108333" y="479648"/>
                </a:cubicBezTo>
                <a:cubicBezTo>
                  <a:pt x="121562" y="441019"/>
                  <a:pt x="33985" y="474092"/>
                  <a:pt x="79758" y="387573"/>
                </a:cubicBezTo>
                <a:cubicBezTo>
                  <a:pt x="125531" y="301054"/>
                  <a:pt x="339315" y="24035"/>
                  <a:pt x="386146" y="181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C3E42F1-0B70-40C8-8FD2-340204C5941A}"/>
              </a:ext>
            </a:extLst>
          </p:cNvPr>
          <p:cNvSpPr/>
          <p:nvPr/>
        </p:nvSpPr>
        <p:spPr>
          <a:xfrm>
            <a:off x="4399035" y="5230273"/>
            <a:ext cx="783288" cy="576671"/>
          </a:xfrm>
          <a:custGeom>
            <a:avLst/>
            <a:gdLst>
              <a:gd name="connsiteX0" fmla="*/ 703190 w 783288"/>
              <a:gd name="connsiteY0" fmla="*/ 2127 h 576671"/>
              <a:gd name="connsiteX1" fmla="*/ 782565 w 783288"/>
              <a:gd name="connsiteY1" fmla="*/ 233902 h 576671"/>
              <a:gd name="connsiteX2" fmla="*/ 653978 w 783288"/>
              <a:gd name="connsiteY2" fmla="*/ 416465 h 576671"/>
              <a:gd name="connsiteX3" fmla="*/ 449190 w 783288"/>
              <a:gd name="connsiteY3" fmla="*/ 484727 h 576671"/>
              <a:gd name="connsiteX4" fmla="*/ 433315 w 783288"/>
              <a:gd name="connsiteY4" fmla="*/ 575215 h 576671"/>
              <a:gd name="connsiteX5" fmla="*/ 336478 w 783288"/>
              <a:gd name="connsiteY5" fmla="*/ 538702 h 576671"/>
              <a:gd name="connsiteX6" fmla="*/ 187253 w 783288"/>
              <a:gd name="connsiteY6" fmla="*/ 513302 h 576671"/>
              <a:gd name="connsiteX7" fmla="*/ 61840 w 783288"/>
              <a:gd name="connsiteY7" fmla="*/ 432340 h 576671"/>
              <a:gd name="connsiteX8" fmla="*/ 1515 w 783288"/>
              <a:gd name="connsiteY8" fmla="*/ 224377 h 576671"/>
              <a:gd name="connsiteX9" fmla="*/ 34853 w 783288"/>
              <a:gd name="connsiteY9" fmla="*/ 354552 h 576671"/>
              <a:gd name="connsiteX10" fmla="*/ 204715 w 783288"/>
              <a:gd name="connsiteY10" fmla="*/ 389477 h 576671"/>
              <a:gd name="connsiteX11" fmla="*/ 477765 w 783288"/>
              <a:gd name="connsiteY11" fmla="*/ 435515 h 576671"/>
              <a:gd name="connsiteX12" fmla="*/ 639690 w 783288"/>
              <a:gd name="connsiteY12" fmla="*/ 378365 h 576671"/>
              <a:gd name="connsiteX13" fmla="*/ 703190 w 783288"/>
              <a:gd name="connsiteY13" fmla="*/ 2127 h 576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3288" h="576671">
                <a:moveTo>
                  <a:pt x="703190" y="2127"/>
                </a:moveTo>
                <a:cubicBezTo>
                  <a:pt x="727002" y="-21950"/>
                  <a:pt x="790767" y="164846"/>
                  <a:pt x="782565" y="233902"/>
                </a:cubicBezTo>
                <a:cubicBezTo>
                  <a:pt x="774363" y="302958"/>
                  <a:pt x="709541" y="374661"/>
                  <a:pt x="653978" y="416465"/>
                </a:cubicBezTo>
                <a:cubicBezTo>
                  <a:pt x="598415" y="458269"/>
                  <a:pt x="485967" y="458269"/>
                  <a:pt x="449190" y="484727"/>
                </a:cubicBezTo>
                <a:cubicBezTo>
                  <a:pt x="412413" y="511185"/>
                  <a:pt x="452100" y="566219"/>
                  <a:pt x="433315" y="575215"/>
                </a:cubicBezTo>
                <a:cubicBezTo>
                  <a:pt x="414530" y="584211"/>
                  <a:pt x="377488" y="549021"/>
                  <a:pt x="336478" y="538702"/>
                </a:cubicBezTo>
                <a:cubicBezTo>
                  <a:pt x="295468" y="528383"/>
                  <a:pt x="233026" y="531029"/>
                  <a:pt x="187253" y="513302"/>
                </a:cubicBezTo>
                <a:cubicBezTo>
                  <a:pt x="141480" y="495575"/>
                  <a:pt x="92796" y="480494"/>
                  <a:pt x="61840" y="432340"/>
                </a:cubicBezTo>
                <a:cubicBezTo>
                  <a:pt x="30884" y="384186"/>
                  <a:pt x="6013" y="237342"/>
                  <a:pt x="1515" y="224377"/>
                </a:cubicBezTo>
                <a:cubicBezTo>
                  <a:pt x="-2983" y="211412"/>
                  <a:pt x="986" y="327035"/>
                  <a:pt x="34853" y="354552"/>
                </a:cubicBezTo>
                <a:cubicBezTo>
                  <a:pt x="68720" y="382069"/>
                  <a:pt x="130896" y="375983"/>
                  <a:pt x="204715" y="389477"/>
                </a:cubicBezTo>
                <a:cubicBezTo>
                  <a:pt x="278534" y="402971"/>
                  <a:pt x="405269" y="437367"/>
                  <a:pt x="477765" y="435515"/>
                </a:cubicBezTo>
                <a:cubicBezTo>
                  <a:pt x="550261" y="433663"/>
                  <a:pt x="598415" y="448480"/>
                  <a:pt x="639690" y="378365"/>
                </a:cubicBezTo>
                <a:cubicBezTo>
                  <a:pt x="680965" y="308250"/>
                  <a:pt x="679378" y="26204"/>
                  <a:pt x="703190" y="212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8158CCF8-D971-4667-AB8F-44C9475BA412}"/>
              </a:ext>
            </a:extLst>
          </p:cNvPr>
          <p:cNvSpPr/>
          <p:nvPr/>
        </p:nvSpPr>
        <p:spPr>
          <a:xfrm>
            <a:off x="3436485" y="4181954"/>
            <a:ext cx="640281" cy="1408714"/>
          </a:xfrm>
          <a:custGeom>
            <a:avLst/>
            <a:gdLst>
              <a:gd name="connsiteX0" fmla="*/ 119515 w 640281"/>
              <a:gd name="connsiteY0" fmla="*/ 579 h 1408714"/>
              <a:gd name="connsiteX1" fmla="*/ 102582 w 640281"/>
              <a:gd name="connsiteY1" fmla="*/ 555146 h 1408714"/>
              <a:gd name="connsiteX2" fmla="*/ 415848 w 640281"/>
              <a:gd name="connsiteY2" fmla="*/ 1211313 h 1408714"/>
              <a:gd name="connsiteX3" fmla="*/ 635982 w 640281"/>
              <a:gd name="connsiteY3" fmla="*/ 1397579 h 1408714"/>
              <a:gd name="connsiteX4" fmla="*/ 534382 w 640281"/>
              <a:gd name="connsiteY4" fmla="*/ 1334079 h 1408714"/>
              <a:gd name="connsiteX5" fmla="*/ 212648 w 640281"/>
              <a:gd name="connsiteY5" fmla="*/ 898046 h 1408714"/>
              <a:gd name="connsiteX6" fmla="*/ 982 w 640281"/>
              <a:gd name="connsiteY6" fmla="*/ 457779 h 1408714"/>
              <a:gd name="connsiteX7" fmla="*/ 119515 w 640281"/>
              <a:gd name="connsiteY7" fmla="*/ 579 h 140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281" h="1408714">
                <a:moveTo>
                  <a:pt x="119515" y="579"/>
                </a:moveTo>
                <a:cubicBezTo>
                  <a:pt x="136448" y="16807"/>
                  <a:pt x="53193" y="353357"/>
                  <a:pt x="102582" y="555146"/>
                </a:cubicBezTo>
                <a:cubicBezTo>
                  <a:pt x="151971" y="756935"/>
                  <a:pt x="326948" y="1070908"/>
                  <a:pt x="415848" y="1211313"/>
                </a:cubicBezTo>
                <a:cubicBezTo>
                  <a:pt x="504748" y="1351718"/>
                  <a:pt x="616226" y="1377118"/>
                  <a:pt x="635982" y="1397579"/>
                </a:cubicBezTo>
                <a:cubicBezTo>
                  <a:pt x="655738" y="1418040"/>
                  <a:pt x="604938" y="1417334"/>
                  <a:pt x="534382" y="1334079"/>
                </a:cubicBezTo>
                <a:cubicBezTo>
                  <a:pt x="463826" y="1250824"/>
                  <a:pt x="301548" y="1044096"/>
                  <a:pt x="212648" y="898046"/>
                </a:cubicBezTo>
                <a:cubicBezTo>
                  <a:pt x="123748" y="751996"/>
                  <a:pt x="13682" y="602418"/>
                  <a:pt x="982" y="457779"/>
                </a:cubicBezTo>
                <a:cubicBezTo>
                  <a:pt x="-11718" y="313140"/>
                  <a:pt x="102582" y="-15649"/>
                  <a:pt x="119515" y="57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2DE3A54A-626A-4C07-9DB7-522DFE48872D}"/>
              </a:ext>
            </a:extLst>
          </p:cNvPr>
          <p:cNvSpPr/>
          <p:nvPr/>
        </p:nvSpPr>
        <p:spPr>
          <a:xfrm>
            <a:off x="4388236" y="6175580"/>
            <a:ext cx="820017" cy="308882"/>
          </a:xfrm>
          <a:custGeom>
            <a:avLst/>
            <a:gdLst>
              <a:gd name="connsiteX0" fmla="*/ 1731 w 820017"/>
              <a:gd name="connsiteY0" fmla="*/ 853 h 308882"/>
              <a:gd name="connsiteX1" fmla="*/ 319231 w 820017"/>
              <a:gd name="connsiteY1" fmla="*/ 204053 h 308882"/>
              <a:gd name="connsiteX2" fmla="*/ 662131 w 820017"/>
              <a:gd name="connsiteY2" fmla="*/ 106687 h 308882"/>
              <a:gd name="connsiteX3" fmla="*/ 818764 w 820017"/>
              <a:gd name="connsiteY3" fmla="*/ 13553 h 308882"/>
              <a:gd name="connsiteX4" fmla="*/ 585931 w 820017"/>
              <a:gd name="connsiteY4" fmla="*/ 229453 h 308882"/>
              <a:gd name="connsiteX5" fmla="*/ 463164 w 820017"/>
              <a:gd name="connsiteY5" fmla="*/ 297187 h 308882"/>
              <a:gd name="connsiteX6" fmla="*/ 1731 w 820017"/>
              <a:gd name="connsiteY6" fmla="*/ 853 h 30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0017" h="308882">
                <a:moveTo>
                  <a:pt x="1731" y="853"/>
                </a:moveTo>
                <a:cubicBezTo>
                  <a:pt x="-22258" y="-14669"/>
                  <a:pt x="209164" y="186414"/>
                  <a:pt x="319231" y="204053"/>
                </a:cubicBezTo>
                <a:cubicBezTo>
                  <a:pt x="429298" y="221692"/>
                  <a:pt x="578876" y="138437"/>
                  <a:pt x="662131" y="106687"/>
                </a:cubicBezTo>
                <a:cubicBezTo>
                  <a:pt x="745387" y="74937"/>
                  <a:pt x="831464" y="-6908"/>
                  <a:pt x="818764" y="13553"/>
                </a:cubicBezTo>
                <a:cubicBezTo>
                  <a:pt x="806064" y="34014"/>
                  <a:pt x="645198" y="182181"/>
                  <a:pt x="585931" y="229453"/>
                </a:cubicBezTo>
                <a:cubicBezTo>
                  <a:pt x="526664" y="276725"/>
                  <a:pt x="564059" y="333876"/>
                  <a:pt x="463164" y="297187"/>
                </a:cubicBezTo>
                <a:cubicBezTo>
                  <a:pt x="362270" y="260498"/>
                  <a:pt x="25720" y="16375"/>
                  <a:pt x="1731" y="85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8DCE54A3-A9B3-4973-8CB8-A7A29291772E}"/>
              </a:ext>
            </a:extLst>
          </p:cNvPr>
          <p:cNvSpPr/>
          <p:nvPr/>
        </p:nvSpPr>
        <p:spPr>
          <a:xfrm>
            <a:off x="2722000" y="2932008"/>
            <a:ext cx="564534" cy="1314592"/>
          </a:xfrm>
          <a:custGeom>
            <a:avLst/>
            <a:gdLst>
              <a:gd name="connsiteX0" fmla="*/ 240275 w 564534"/>
              <a:gd name="connsiteY0" fmla="*/ 1692 h 1314592"/>
              <a:gd name="connsiteX1" fmla="*/ 75175 w 564534"/>
              <a:gd name="connsiteY1" fmla="*/ 144567 h 1314592"/>
              <a:gd name="connsiteX2" fmla="*/ 2150 w 564534"/>
              <a:gd name="connsiteY2" fmla="*/ 277917 h 1314592"/>
              <a:gd name="connsiteX3" fmla="*/ 151375 w 564534"/>
              <a:gd name="connsiteY3" fmla="*/ 125517 h 1314592"/>
              <a:gd name="connsiteX4" fmla="*/ 157725 w 564534"/>
              <a:gd name="connsiteY4" fmla="*/ 474767 h 1314592"/>
              <a:gd name="connsiteX5" fmla="*/ 170425 w 564534"/>
              <a:gd name="connsiteY5" fmla="*/ 341417 h 1314592"/>
              <a:gd name="connsiteX6" fmla="*/ 259325 w 564534"/>
              <a:gd name="connsiteY6" fmla="*/ 585892 h 1314592"/>
              <a:gd name="connsiteX7" fmla="*/ 322825 w 564534"/>
              <a:gd name="connsiteY7" fmla="*/ 827192 h 1314592"/>
              <a:gd name="connsiteX8" fmla="*/ 376800 w 564534"/>
              <a:gd name="connsiteY8" fmla="*/ 827192 h 1314592"/>
              <a:gd name="connsiteX9" fmla="*/ 497450 w 564534"/>
              <a:gd name="connsiteY9" fmla="*/ 1128817 h 1314592"/>
              <a:gd name="connsiteX10" fmla="*/ 519675 w 564534"/>
              <a:gd name="connsiteY10" fmla="*/ 1309792 h 1314592"/>
              <a:gd name="connsiteX11" fmla="*/ 564125 w 564534"/>
              <a:gd name="connsiteY11" fmla="*/ 1239942 h 1314592"/>
              <a:gd name="connsiteX12" fmla="*/ 491100 w 564534"/>
              <a:gd name="connsiteY12" fmla="*/ 1004992 h 1314592"/>
              <a:gd name="connsiteX13" fmla="*/ 240275 w 564534"/>
              <a:gd name="connsiteY13" fmla="*/ 449367 h 1314592"/>
              <a:gd name="connsiteX14" fmla="*/ 186300 w 564534"/>
              <a:gd name="connsiteY14" fmla="*/ 90592 h 1314592"/>
              <a:gd name="connsiteX15" fmla="*/ 240275 w 564534"/>
              <a:gd name="connsiteY15" fmla="*/ 1692 h 1314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64534" h="1314592">
                <a:moveTo>
                  <a:pt x="240275" y="1692"/>
                </a:moveTo>
                <a:cubicBezTo>
                  <a:pt x="221754" y="10688"/>
                  <a:pt x="114862" y="98530"/>
                  <a:pt x="75175" y="144567"/>
                </a:cubicBezTo>
                <a:cubicBezTo>
                  <a:pt x="35488" y="190604"/>
                  <a:pt x="-10550" y="281092"/>
                  <a:pt x="2150" y="277917"/>
                </a:cubicBezTo>
                <a:cubicBezTo>
                  <a:pt x="14850" y="274742"/>
                  <a:pt x="125446" y="92709"/>
                  <a:pt x="151375" y="125517"/>
                </a:cubicBezTo>
                <a:cubicBezTo>
                  <a:pt x="177304" y="158325"/>
                  <a:pt x="154550" y="438784"/>
                  <a:pt x="157725" y="474767"/>
                </a:cubicBezTo>
                <a:cubicBezTo>
                  <a:pt x="160900" y="510750"/>
                  <a:pt x="153492" y="322896"/>
                  <a:pt x="170425" y="341417"/>
                </a:cubicBezTo>
                <a:cubicBezTo>
                  <a:pt x="187358" y="359938"/>
                  <a:pt x="233925" y="504930"/>
                  <a:pt x="259325" y="585892"/>
                </a:cubicBezTo>
                <a:cubicBezTo>
                  <a:pt x="284725" y="666854"/>
                  <a:pt x="303246" y="786975"/>
                  <a:pt x="322825" y="827192"/>
                </a:cubicBezTo>
                <a:cubicBezTo>
                  <a:pt x="342404" y="867409"/>
                  <a:pt x="347696" y="776921"/>
                  <a:pt x="376800" y="827192"/>
                </a:cubicBezTo>
                <a:cubicBezTo>
                  <a:pt x="405904" y="877463"/>
                  <a:pt x="473638" y="1048384"/>
                  <a:pt x="497450" y="1128817"/>
                </a:cubicBezTo>
                <a:cubicBezTo>
                  <a:pt x="521262" y="1209250"/>
                  <a:pt x="508563" y="1291271"/>
                  <a:pt x="519675" y="1309792"/>
                </a:cubicBezTo>
                <a:cubicBezTo>
                  <a:pt x="530788" y="1328313"/>
                  <a:pt x="568887" y="1290742"/>
                  <a:pt x="564125" y="1239942"/>
                </a:cubicBezTo>
                <a:cubicBezTo>
                  <a:pt x="559363" y="1189142"/>
                  <a:pt x="545075" y="1136755"/>
                  <a:pt x="491100" y="1004992"/>
                </a:cubicBezTo>
                <a:cubicBezTo>
                  <a:pt x="437125" y="873230"/>
                  <a:pt x="291075" y="601767"/>
                  <a:pt x="240275" y="449367"/>
                </a:cubicBezTo>
                <a:cubicBezTo>
                  <a:pt x="189475" y="296967"/>
                  <a:pt x="187887" y="162030"/>
                  <a:pt x="186300" y="90592"/>
                </a:cubicBezTo>
                <a:cubicBezTo>
                  <a:pt x="184712" y="19155"/>
                  <a:pt x="258796" y="-7304"/>
                  <a:pt x="240275" y="16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20D8B85F-8675-40CD-9B52-6251B5C67A9E}"/>
              </a:ext>
            </a:extLst>
          </p:cNvPr>
          <p:cNvSpPr/>
          <p:nvPr/>
        </p:nvSpPr>
        <p:spPr>
          <a:xfrm>
            <a:off x="2788297" y="2108539"/>
            <a:ext cx="707128" cy="744176"/>
          </a:xfrm>
          <a:custGeom>
            <a:avLst/>
            <a:gdLst>
              <a:gd name="connsiteX0" fmla="*/ 691503 w 707128"/>
              <a:gd name="connsiteY0" fmla="*/ 6011 h 744176"/>
              <a:gd name="connsiteX1" fmla="*/ 475603 w 707128"/>
              <a:gd name="connsiteY1" fmla="*/ 129836 h 744176"/>
              <a:gd name="connsiteX2" fmla="*/ 27928 w 707128"/>
              <a:gd name="connsiteY2" fmla="*/ 240961 h 744176"/>
              <a:gd name="connsiteX3" fmla="*/ 46978 w 707128"/>
              <a:gd name="connsiteY3" fmla="*/ 742611 h 744176"/>
              <a:gd name="connsiteX4" fmla="*/ 43803 w 707128"/>
              <a:gd name="connsiteY4" fmla="*/ 396536 h 744176"/>
              <a:gd name="connsiteX5" fmla="*/ 62853 w 707128"/>
              <a:gd name="connsiteY5" fmla="*/ 333036 h 744176"/>
              <a:gd name="connsiteX6" fmla="*/ 691503 w 707128"/>
              <a:gd name="connsiteY6" fmla="*/ 6011 h 74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7128" h="744176">
                <a:moveTo>
                  <a:pt x="691503" y="6011"/>
                </a:moveTo>
                <a:cubicBezTo>
                  <a:pt x="760295" y="-27856"/>
                  <a:pt x="586199" y="90678"/>
                  <a:pt x="475603" y="129836"/>
                </a:cubicBezTo>
                <a:cubicBezTo>
                  <a:pt x="365007" y="168994"/>
                  <a:pt x="99365" y="138832"/>
                  <a:pt x="27928" y="240961"/>
                </a:cubicBezTo>
                <a:cubicBezTo>
                  <a:pt x="-43509" y="343090"/>
                  <a:pt x="44332" y="716682"/>
                  <a:pt x="46978" y="742611"/>
                </a:cubicBezTo>
                <a:cubicBezTo>
                  <a:pt x="49624" y="768540"/>
                  <a:pt x="41157" y="464798"/>
                  <a:pt x="43803" y="396536"/>
                </a:cubicBezTo>
                <a:cubicBezTo>
                  <a:pt x="46449" y="328274"/>
                  <a:pt x="-42451" y="391244"/>
                  <a:pt x="62853" y="333036"/>
                </a:cubicBezTo>
                <a:cubicBezTo>
                  <a:pt x="168157" y="274828"/>
                  <a:pt x="622711" y="39878"/>
                  <a:pt x="691503" y="60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50A059FD-3AB9-4573-8962-496B6B52C931}"/>
              </a:ext>
            </a:extLst>
          </p:cNvPr>
          <p:cNvSpPr/>
          <p:nvPr/>
        </p:nvSpPr>
        <p:spPr>
          <a:xfrm>
            <a:off x="2966899" y="2355466"/>
            <a:ext cx="364048" cy="315689"/>
          </a:xfrm>
          <a:custGeom>
            <a:avLst/>
            <a:gdLst>
              <a:gd name="connsiteX0" fmla="*/ 363676 w 364048"/>
              <a:gd name="connsiteY0" fmla="*/ 384 h 315689"/>
              <a:gd name="connsiteX1" fmla="*/ 87451 w 364048"/>
              <a:gd name="connsiteY1" fmla="*/ 108334 h 315689"/>
              <a:gd name="connsiteX2" fmla="*/ 84276 w 364048"/>
              <a:gd name="connsiteY2" fmla="*/ 314709 h 315689"/>
              <a:gd name="connsiteX3" fmla="*/ 49351 w 364048"/>
              <a:gd name="connsiteY3" fmla="*/ 184534 h 315689"/>
              <a:gd name="connsiteX4" fmla="*/ 20776 w 364048"/>
              <a:gd name="connsiteY4" fmla="*/ 143259 h 315689"/>
              <a:gd name="connsiteX5" fmla="*/ 363676 w 364048"/>
              <a:gd name="connsiteY5" fmla="*/ 384 h 31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4048" h="315689">
                <a:moveTo>
                  <a:pt x="363676" y="384"/>
                </a:moveTo>
                <a:cubicBezTo>
                  <a:pt x="374788" y="-5437"/>
                  <a:pt x="134018" y="55947"/>
                  <a:pt x="87451" y="108334"/>
                </a:cubicBezTo>
                <a:cubicBezTo>
                  <a:pt x="40884" y="160721"/>
                  <a:pt x="90626" y="302009"/>
                  <a:pt x="84276" y="314709"/>
                </a:cubicBezTo>
                <a:cubicBezTo>
                  <a:pt x="77926" y="327409"/>
                  <a:pt x="59934" y="213109"/>
                  <a:pt x="49351" y="184534"/>
                </a:cubicBezTo>
                <a:cubicBezTo>
                  <a:pt x="38768" y="155959"/>
                  <a:pt x="-35315" y="174480"/>
                  <a:pt x="20776" y="143259"/>
                </a:cubicBezTo>
                <a:cubicBezTo>
                  <a:pt x="76867" y="112038"/>
                  <a:pt x="352564" y="6205"/>
                  <a:pt x="363676" y="3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3D47B145-3859-47F2-B2B2-CAA71A3F4C4F}"/>
              </a:ext>
            </a:extLst>
          </p:cNvPr>
          <p:cNvSpPr/>
          <p:nvPr/>
        </p:nvSpPr>
        <p:spPr>
          <a:xfrm>
            <a:off x="2793998" y="2378005"/>
            <a:ext cx="497359" cy="562167"/>
          </a:xfrm>
          <a:custGeom>
            <a:avLst/>
            <a:gdLst>
              <a:gd name="connsiteX0" fmla="*/ 495302 w 497359"/>
              <a:gd name="connsiteY0" fmla="*/ 70 h 562167"/>
              <a:gd name="connsiteX1" fmla="*/ 333377 w 497359"/>
              <a:gd name="connsiteY1" fmla="*/ 276295 h 562167"/>
              <a:gd name="connsiteX2" fmla="*/ 133352 w 497359"/>
              <a:gd name="connsiteY2" fmla="*/ 435045 h 562167"/>
              <a:gd name="connsiteX3" fmla="*/ 2 w 497359"/>
              <a:gd name="connsiteY3" fmla="*/ 562045 h 562167"/>
              <a:gd name="connsiteX4" fmla="*/ 136527 w 497359"/>
              <a:gd name="connsiteY4" fmla="*/ 454095 h 562167"/>
              <a:gd name="connsiteX5" fmla="*/ 406402 w 497359"/>
              <a:gd name="connsiteY5" fmla="*/ 250895 h 562167"/>
              <a:gd name="connsiteX6" fmla="*/ 495302 w 497359"/>
              <a:gd name="connsiteY6" fmla="*/ 70 h 56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359" h="562167">
                <a:moveTo>
                  <a:pt x="495302" y="70"/>
                </a:moveTo>
                <a:cubicBezTo>
                  <a:pt x="483131" y="4303"/>
                  <a:pt x="393702" y="203799"/>
                  <a:pt x="333377" y="276295"/>
                </a:cubicBezTo>
                <a:cubicBezTo>
                  <a:pt x="273052" y="348791"/>
                  <a:pt x="188914" y="387420"/>
                  <a:pt x="133352" y="435045"/>
                </a:cubicBezTo>
                <a:cubicBezTo>
                  <a:pt x="77790" y="482670"/>
                  <a:pt x="-527" y="558870"/>
                  <a:pt x="2" y="562045"/>
                </a:cubicBezTo>
                <a:cubicBezTo>
                  <a:pt x="531" y="565220"/>
                  <a:pt x="68794" y="505953"/>
                  <a:pt x="136527" y="454095"/>
                </a:cubicBezTo>
                <a:cubicBezTo>
                  <a:pt x="204260" y="402237"/>
                  <a:pt x="348723" y="318628"/>
                  <a:pt x="406402" y="250895"/>
                </a:cubicBezTo>
                <a:cubicBezTo>
                  <a:pt x="464081" y="183162"/>
                  <a:pt x="507473" y="-4163"/>
                  <a:pt x="495302" y="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37791A86-721A-4F42-B97D-BEDF1EAD47B3}"/>
              </a:ext>
            </a:extLst>
          </p:cNvPr>
          <p:cNvSpPr/>
          <p:nvPr/>
        </p:nvSpPr>
        <p:spPr>
          <a:xfrm>
            <a:off x="2986785" y="1720693"/>
            <a:ext cx="752345" cy="190657"/>
          </a:xfrm>
          <a:custGeom>
            <a:avLst/>
            <a:gdLst>
              <a:gd name="connsiteX0" fmla="*/ 743840 w 752345"/>
              <a:gd name="connsiteY0" fmla="*/ 157 h 190657"/>
              <a:gd name="connsiteX1" fmla="*/ 308865 w 752345"/>
              <a:gd name="connsiteY1" fmla="*/ 152557 h 190657"/>
              <a:gd name="connsiteX2" fmla="*/ 890 w 752345"/>
              <a:gd name="connsiteY2" fmla="*/ 190657 h 190657"/>
              <a:gd name="connsiteX3" fmla="*/ 404115 w 752345"/>
              <a:gd name="connsiteY3" fmla="*/ 152557 h 190657"/>
              <a:gd name="connsiteX4" fmla="*/ 585090 w 752345"/>
              <a:gd name="connsiteY4" fmla="*/ 123982 h 190657"/>
              <a:gd name="connsiteX5" fmla="*/ 743840 w 752345"/>
              <a:gd name="connsiteY5" fmla="*/ 157 h 19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2345" h="190657">
                <a:moveTo>
                  <a:pt x="743840" y="157"/>
                </a:moveTo>
                <a:cubicBezTo>
                  <a:pt x="697802" y="4920"/>
                  <a:pt x="432690" y="120807"/>
                  <a:pt x="308865" y="152557"/>
                </a:cubicBezTo>
                <a:cubicBezTo>
                  <a:pt x="185040" y="184307"/>
                  <a:pt x="-14985" y="190657"/>
                  <a:pt x="890" y="190657"/>
                </a:cubicBezTo>
                <a:cubicBezTo>
                  <a:pt x="16765" y="190657"/>
                  <a:pt x="306748" y="163670"/>
                  <a:pt x="404115" y="152557"/>
                </a:cubicBezTo>
                <a:cubicBezTo>
                  <a:pt x="501482" y="141445"/>
                  <a:pt x="533761" y="147794"/>
                  <a:pt x="585090" y="123982"/>
                </a:cubicBezTo>
                <a:cubicBezTo>
                  <a:pt x="636419" y="100170"/>
                  <a:pt x="789878" y="-4606"/>
                  <a:pt x="743840" y="1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DBB76094-37C1-4DE7-9A59-47F72DA794F0}"/>
              </a:ext>
            </a:extLst>
          </p:cNvPr>
          <p:cNvSpPr/>
          <p:nvPr/>
        </p:nvSpPr>
        <p:spPr>
          <a:xfrm>
            <a:off x="3195812" y="1727126"/>
            <a:ext cx="328813" cy="502867"/>
          </a:xfrm>
          <a:custGeom>
            <a:avLst/>
            <a:gdLst>
              <a:gd name="connsiteX0" fmla="*/ 166513 w 328813"/>
              <a:gd name="connsiteY0" fmla="*/ 74 h 502867"/>
              <a:gd name="connsiteX1" fmla="*/ 312563 w 328813"/>
              <a:gd name="connsiteY1" fmla="*/ 209624 h 502867"/>
              <a:gd name="connsiteX2" fmla="*/ 33163 w 328813"/>
              <a:gd name="connsiteY2" fmla="*/ 463624 h 502867"/>
              <a:gd name="connsiteX3" fmla="*/ 33163 w 328813"/>
              <a:gd name="connsiteY3" fmla="*/ 489024 h 502867"/>
              <a:gd name="connsiteX4" fmla="*/ 283988 w 328813"/>
              <a:gd name="connsiteY4" fmla="*/ 333449 h 502867"/>
              <a:gd name="connsiteX5" fmla="*/ 322088 w 328813"/>
              <a:gd name="connsiteY5" fmla="*/ 231849 h 502867"/>
              <a:gd name="connsiteX6" fmla="*/ 166513 w 328813"/>
              <a:gd name="connsiteY6" fmla="*/ 74 h 50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813" h="502867">
                <a:moveTo>
                  <a:pt x="166513" y="74"/>
                </a:moveTo>
                <a:cubicBezTo>
                  <a:pt x="164926" y="-3630"/>
                  <a:pt x="334788" y="132366"/>
                  <a:pt x="312563" y="209624"/>
                </a:cubicBezTo>
                <a:cubicBezTo>
                  <a:pt x="290338" y="286882"/>
                  <a:pt x="79730" y="417057"/>
                  <a:pt x="33163" y="463624"/>
                </a:cubicBezTo>
                <a:cubicBezTo>
                  <a:pt x="-13404" y="510191"/>
                  <a:pt x="-8641" y="510720"/>
                  <a:pt x="33163" y="489024"/>
                </a:cubicBezTo>
                <a:cubicBezTo>
                  <a:pt x="74967" y="467328"/>
                  <a:pt x="235834" y="376311"/>
                  <a:pt x="283988" y="333449"/>
                </a:cubicBezTo>
                <a:cubicBezTo>
                  <a:pt x="332142" y="290587"/>
                  <a:pt x="335317" y="285824"/>
                  <a:pt x="322088" y="231849"/>
                </a:cubicBezTo>
                <a:cubicBezTo>
                  <a:pt x="308859" y="177874"/>
                  <a:pt x="168100" y="3778"/>
                  <a:pt x="166513" y="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C57A297C-DCC3-4732-A0D1-CBE4150E54DD}"/>
              </a:ext>
            </a:extLst>
          </p:cNvPr>
          <p:cNvSpPr/>
          <p:nvPr/>
        </p:nvSpPr>
        <p:spPr>
          <a:xfrm>
            <a:off x="3327156" y="1306610"/>
            <a:ext cx="982053" cy="255897"/>
          </a:xfrm>
          <a:custGeom>
            <a:avLst/>
            <a:gdLst>
              <a:gd name="connsiteX0" fmla="*/ 978144 w 982053"/>
              <a:gd name="connsiteY0" fmla="*/ 255490 h 255897"/>
              <a:gd name="connsiteX1" fmla="*/ 924169 w 982053"/>
              <a:gd name="connsiteY1" fmla="*/ 236440 h 255897"/>
              <a:gd name="connsiteX2" fmla="*/ 108194 w 982053"/>
              <a:gd name="connsiteY2" fmla="*/ 20540 h 255897"/>
              <a:gd name="connsiteX3" fmla="*/ 22469 w 982053"/>
              <a:gd name="connsiteY3" fmla="*/ 64990 h 255897"/>
              <a:gd name="connsiteX4" fmla="*/ 235194 w 982053"/>
              <a:gd name="connsiteY4" fmla="*/ 4665 h 255897"/>
              <a:gd name="connsiteX5" fmla="*/ 793994 w 982053"/>
              <a:gd name="connsiteY5" fmla="*/ 214215 h 255897"/>
              <a:gd name="connsiteX6" fmla="*/ 978144 w 982053"/>
              <a:gd name="connsiteY6" fmla="*/ 255490 h 2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2053" h="255897">
                <a:moveTo>
                  <a:pt x="978144" y="255490"/>
                </a:moveTo>
                <a:cubicBezTo>
                  <a:pt x="999840" y="259194"/>
                  <a:pt x="924169" y="236440"/>
                  <a:pt x="924169" y="236440"/>
                </a:cubicBezTo>
                <a:cubicBezTo>
                  <a:pt x="779178" y="197282"/>
                  <a:pt x="258477" y="49115"/>
                  <a:pt x="108194" y="20540"/>
                </a:cubicBezTo>
                <a:cubicBezTo>
                  <a:pt x="-42089" y="-8035"/>
                  <a:pt x="1302" y="67636"/>
                  <a:pt x="22469" y="64990"/>
                </a:cubicBezTo>
                <a:cubicBezTo>
                  <a:pt x="43636" y="62344"/>
                  <a:pt x="106607" y="-20206"/>
                  <a:pt x="235194" y="4665"/>
                </a:cubicBezTo>
                <a:cubicBezTo>
                  <a:pt x="363781" y="29536"/>
                  <a:pt x="670698" y="172940"/>
                  <a:pt x="793994" y="214215"/>
                </a:cubicBezTo>
                <a:cubicBezTo>
                  <a:pt x="917290" y="255490"/>
                  <a:pt x="956448" y="251786"/>
                  <a:pt x="978144" y="2554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17A7D877-0E02-47A2-B14B-A10104F20D45}"/>
              </a:ext>
            </a:extLst>
          </p:cNvPr>
          <p:cNvSpPr/>
          <p:nvPr/>
        </p:nvSpPr>
        <p:spPr>
          <a:xfrm>
            <a:off x="4309196" y="1403350"/>
            <a:ext cx="988556" cy="196953"/>
          </a:xfrm>
          <a:custGeom>
            <a:avLst/>
            <a:gdLst>
              <a:gd name="connsiteX0" fmla="*/ 31029 w 988556"/>
              <a:gd name="connsiteY0" fmla="*/ 196850 h 196953"/>
              <a:gd name="connsiteX1" fmla="*/ 319954 w 988556"/>
              <a:gd name="connsiteY1" fmla="*/ 15875 h 196953"/>
              <a:gd name="connsiteX2" fmla="*/ 986704 w 988556"/>
              <a:gd name="connsiteY2" fmla="*/ 41275 h 196953"/>
              <a:gd name="connsiteX3" fmla="*/ 504104 w 988556"/>
              <a:gd name="connsiteY3" fmla="*/ 0 h 196953"/>
              <a:gd name="connsiteX4" fmla="*/ 59604 w 988556"/>
              <a:gd name="connsiteY4" fmla="*/ 41275 h 196953"/>
              <a:gd name="connsiteX5" fmla="*/ 31029 w 988556"/>
              <a:gd name="connsiteY5" fmla="*/ 196850 h 196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8556" h="196953">
                <a:moveTo>
                  <a:pt x="31029" y="196850"/>
                </a:moveTo>
                <a:cubicBezTo>
                  <a:pt x="74421" y="192617"/>
                  <a:pt x="160675" y="41804"/>
                  <a:pt x="319954" y="15875"/>
                </a:cubicBezTo>
                <a:cubicBezTo>
                  <a:pt x="479233" y="-10054"/>
                  <a:pt x="956012" y="43921"/>
                  <a:pt x="986704" y="41275"/>
                </a:cubicBezTo>
                <a:cubicBezTo>
                  <a:pt x="1017396" y="38629"/>
                  <a:pt x="658621" y="0"/>
                  <a:pt x="504104" y="0"/>
                </a:cubicBezTo>
                <a:cubicBezTo>
                  <a:pt x="349587" y="0"/>
                  <a:pt x="135804" y="8467"/>
                  <a:pt x="59604" y="41275"/>
                </a:cubicBezTo>
                <a:cubicBezTo>
                  <a:pt x="-16596" y="74083"/>
                  <a:pt x="-12363" y="201083"/>
                  <a:pt x="31029" y="1968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011DBBE3-F54D-4E36-88EF-0C73138182F1}"/>
              </a:ext>
            </a:extLst>
          </p:cNvPr>
          <p:cNvSpPr/>
          <p:nvPr/>
        </p:nvSpPr>
        <p:spPr>
          <a:xfrm>
            <a:off x="4235576" y="1012279"/>
            <a:ext cx="432072" cy="515740"/>
          </a:xfrm>
          <a:custGeom>
            <a:avLst/>
            <a:gdLst>
              <a:gd name="connsiteX0" fmla="*/ 15749 w 432072"/>
              <a:gd name="connsiteY0" fmla="*/ 495846 h 515740"/>
              <a:gd name="connsiteX1" fmla="*/ 22099 w 432072"/>
              <a:gd name="connsiteY1" fmla="*/ 406946 h 515740"/>
              <a:gd name="connsiteX2" fmla="*/ 133224 w 432072"/>
              <a:gd name="connsiteY2" fmla="*/ 64046 h 515740"/>
              <a:gd name="connsiteX3" fmla="*/ 431674 w 432072"/>
              <a:gd name="connsiteY3" fmla="*/ 546 h 515740"/>
              <a:gd name="connsiteX4" fmla="*/ 193549 w 432072"/>
              <a:gd name="connsiteY4" fmla="*/ 70396 h 515740"/>
              <a:gd name="connsiteX5" fmla="*/ 15749 w 432072"/>
              <a:gd name="connsiteY5" fmla="*/ 495846 h 51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2072" h="515740">
                <a:moveTo>
                  <a:pt x="15749" y="495846"/>
                </a:moveTo>
                <a:cubicBezTo>
                  <a:pt x="-12826" y="551938"/>
                  <a:pt x="2520" y="478913"/>
                  <a:pt x="22099" y="406946"/>
                </a:cubicBezTo>
                <a:cubicBezTo>
                  <a:pt x="41678" y="334979"/>
                  <a:pt x="64962" y="131779"/>
                  <a:pt x="133224" y="64046"/>
                </a:cubicBezTo>
                <a:cubicBezTo>
                  <a:pt x="201486" y="-3687"/>
                  <a:pt x="421620" y="-512"/>
                  <a:pt x="431674" y="546"/>
                </a:cubicBezTo>
                <a:cubicBezTo>
                  <a:pt x="441728" y="1604"/>
                  <a:pt x="258637" y="-14271"/>
                  <a:pt x="193549" y="70396"/>
                </a:cubicBezTo>
                <a:cubicBezTo>
                  <a:pt x="128461" y="155063"/>
                  <a:pt x="44324" y="439754"/>
                  <a:pt x="15749" y="4958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109DA24C-D01F-42E4-BF98-A40CF1B248B1}"/>
              </a:ext>
            </a:extLst>
          </p:cNvPr>
          <p:cNvSpPr/>
          <p:nvPr/>
        </p:nvSpPr>
        <p:spPr>
          <a:xfrm>
            <a:off x="5225722" y="1399499"/>
            <a:ext cx="813957" cy="229761"/>
          </a:xfrm>
          <a:custGeom>
            <a:avLst/>
            <a:gdLst>
              <a:gd name="connsiteX0" fmla="*/ 328 w 813957"/>
              <a:gd name="connsiteY0" fmla="*/ 130851 h 229761"/>
              <a:gd name="connsiteX1" fmla="*/ 282903 w 813957"/>
              <a:gd name="connsiteY1" fmla="*/ 676 h 229761"/>
              <a:gd name="connsiteX2" fmla="*/ 679778 w 813957"/>
              <a:gd name="connsiteY2" fmla="*/ 86401 h 229761"/>
              <a:gd name="connsiteX3" fmla="*/ 806778 w 813957"/>
              <a:gd name="connsiteY3" fmla="*/ 229276 h 229761"/>
              <a:gd name="connsiteX4" fmla="*/ 736928 w 813957"/>
              <a:gd name="connsiteY4" fmla="*/ 130851 h 229761"/>
              <a:gd name="connsiteX5" fmla="*/ 238453 w 813957"/>
              <a:gd name="connsiteY5" fmla="*/ 70526 h 229761"/>
              <a:gd name="connsiteX6" fmla="*/ 328 w 813957"/>
              <a:gd name="connsiteY6" fmla="*/ 130851 h 22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3957" h="229761">
                <a:moveTo>
                  <a:pt x="328" y="130851"/>
                </a:moveTo>
                <a:cubicBezTo>
                  <a:pt x="7736" y="119209"/>
                  <a:pt x="169661" y="8084"/>
                  <a:pt x="282903" y="676"/>
                </a:cubicBezTo>
                <a:cubicBezTo>
                  <a:pt x="396145" y="-6732"/>
                  <a:pt x="592466" y="48301"/>
                  <a:pt x="679778" y="86401"/>
                </a:cubicBezTo>
                <a:cubicBezTo>
                  <a:pt x="767091" y="124501"/>
                  <a:pt x="797253" y="221868"/>
                  <a:pt x="806778" y="229276"/>
                </a:cubicBezTo>
                <a:cubicBezTo>
                  <a:pt x="816303" y="236684"/>
                  <a:pt x="831649" y="157309"/>
                  <a:pt x="736928" y="130851"/>
                </a:cubicBezTo>
                <a:cubicBezTo>
                  <a:pt x="642207" y="104393"/>
                  <a:pt x="364924" y="66822"/>
                  <a:pt x="238453" y="70526"/>
                </a:cubicBezTo>
                <a:cubicBezTo>
                  <a:pt x="111982" y="74230"/>
                  <a:pt x="-7080" y="142493"/>
                  <a:pt x="328" y="1308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E1A7830C-8EFA-446C-9410-52F5867FCA78}"/>
              </a:ext>
            </a:extLst>
          </p:cNvPr>
          <p:cNvSpPr/>
          <p:nvPr/>
        </p:nvSpPr>
        <p:spPr>
          <a:xfrm>
            <a:off x="5782463" y="1638269"/>
            <a:ext cx="874529" cy="989670"/>
          </a:xfrm>
          <a:custGeom>
            <a:avLst/>
            <a:gdLst>
              <a:gd name="connsiteX0" fmla="*/ 8737 w 874529"/>
              <a:gd name="connsiteY0" fmla="*/ 31 h 989670"/>
              <a:gd name="connsiteX1" fmla="*/ 316712 w 874529"/>
              <a:gd name="connsiteY1" fmla="*/ 155606 h 989670"/>
              <a:gd name="connsiteX2" fmla="*/ 691362 w 874529"/>
              <a:gd name="connsiteY2" fmla="*/ 673131 h 989670"/>
              <a:gd name="connsiteX3" fmla="*/ 872337 w 874529"/>
              <a:gd name="connsiteY3" fmla="*/ 987456 h 989670"/>
              <a:gd name="connsiteX4" fmla="*/ 745337 w 874529"/>
              <a:gd name="connsiteY4" fmla="*/ 777906 h 989670"/>
              <a:gd name="connsiteX5" fmla="*/ 142087 w 874529"/>
              <a:gd name="connsiteY5" fmla="*/ 149256 h 989670"/>
              <a:gd name="connsiteX6" fmla="*/ 8737 w 874529"/>
              <a:gd name="connsiteY6" fmla="*/ 31 h 989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4529" h="989670">
                <a:moveTo>
                  <a:pt x="8737" y="31"/>
                </a:moveTo>
                <a:cubicBezTo>
                  <a:pt x="37841" y="1089"/>
                  <a:pt x="202941" y="43423"/>
                  <a:pt x="316712" y="155606"/>
                </a:cubicBezTo>
                <a:cubicBezTo>
                  <a:pt x="430483" y="267789"/>
                  <a:pt x="598758" y="534489"/>
                  <a:pt x="691362" y="673131"/>
                </a:cubicBezTo>
                <a:cubicBezTo>
                  <a:pt x="783966" y="811773"/>
                  <a:pt x="863341" y="969994"/>
                  <a:pt x="872337" y="987456"/>
                </a:cubicBezTo>
                <a:cubicBezTo>
                  <a:pt x="881333" y="1004919"/>
                  <a:pt x="867045" y="917606"/>
                  <a:pt x="745337" y="777906"/>
                </a:cubicBezTo>
                <a:cubicBezTo>
                  <a:pt x="623629" y="638206"/>
                  <a:pt x="261149" y="274139"/>
                  <a:pt x="142087" y="149256"/>
                </a:cubicBezTo>
                <a:cubicBezTo>
                  <a:pt x="23025" y="24373"/>
                  <a:pt x="-20367" y="-1027"/>
                  <a:pt x="8737" y="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5CAFB8DA-BB84-4351-A4E2-9F6136C5DFA4}"/>
              </a:ext>
            </a:extLst>
          </p:cNvPr>
          <p:cNvSpPr/>
          <p:nvPr/>
        </p:nvSpPr>
        <p:spPr>
          <a:xfrm>
            <a:off x="6476794" y="2400992"/>
            <a:ext cx="238352" cy="1171768"/>
          </a:xfrm>
          <a:custGeom>
            <a:avLst/>
            <a:gdLst>
              <a:gd name="connsiteX0" fmla="*/ 60531 w 238352"/>
              <a:gd name="connsiteY0" fmla="*/ 91383 h 1171768"/>
              <a:gd name="connsiteX1" fmla="*/ 238331 w 238352"/>
              <a:gd name="connsiteY1" fmla="*/ 653358 h 1171768"/>
              <a:gd name="connsiteX2" fmla="*/ 73231 w 238352"/>
              <a:gd name="connsiteY2" fmla="*/ 1170883 h 1171768"/>
              <a:gd name="connsiteX3" fmla="*/ 155781 w 238352"/>
              <a:gd name="connsiteY3" fmla="*/ 761308 h 1171768"/>
              <a:gd name="connsiteX4" fmla="*/ 38306 w 238352"/>
              <a:gd name="connsiteY4" fmla="*/ 167583 h 1171768"/>
              <a:gd name="connsiteX5" fmla="*/ 206 w 238352"/>
              <a:gd name="connsiteY5" fmla="*/ 8833 h 1171768"/>
              <a:gd name="connsiteX6" fmla="*/ 60531 w 238352"/>
              <a:gd name="connsiteY6" fmla="*/ 91383 h 117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352" h="1171768">
                <a:moveTo>
                  <a:pt x="60531" y="91383"/>
                </a:moveTo>
                <a:cubicBezTo>
                  <a:pt x="100219" y="198804"/>
                  <a:pt x="236214" y="473441"/>
                  <a:pt x="238331" y="653358"/>
                </a:cubicBezTo>
                <a:cubicBezTo>
                  <a:pt x="240448" y="833275"/>
                  <a:pt x="86989" y="1152891"/>
                  <a:pt x="73231" y="1170883"/>
                </a:cubicBezTo>
                <a:cubicBezTo>
                  <a:pt x="59473" y="1188875"/>
                  <a:pt x="161602" y="928525"/>
                  <a:pt x="155781" y="761308"/>
                </a:cubicBezTo>
                <a:cubicBezTo>
                  <a:pt x="149960" y="594091"/>
                  <a:pt x="64235" y="292996"/>
                  <a:pt x="38306" y="167583"/>
                </a:cubicBezTo>
                <a:cubicBezTo>
                  <a:pt x="12377" y="42170"/>
                  <a:pt x="-1911" y="23120"/>
                  <a:pt x="206" y="8833"/>
                </a:cubicBezTo>
                <a:cubicBezTo>
                  <a:pt x="2323" y="-5455"/>
                  <a:pt x="20843" y="-16038"/>
                  <a:pt x="60531" y="9138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03A6D31B-0098-40AA-A2F0-753AABFBC5C9}"/>
              </a:ext>
            </a:extLst>
          </p:cNvPr>
          <p:cNvSpPr/>
          <p:nvPr/>
        </p:nvSpPr>
        <p:spPr>
          <a:xfrm>
            <a:off x="6243647" y="2974340"/>
            <a:ext cx="494686" cy="1441266"/>
          </a:xfrm>
          <a:custGeom>
            <a:avLst/>
            <a:gdLst>
              <a:gd name="connsiteX0" fmla="*/ 220653 w 494686"/>
              <a:gd name="connsiteY0" fmla="*/ 635 h 1441266"/>
              <a:gd name="connsiteX1" fmla="*/ 414328 w 494686"/>
              <a:gd name="connsiteY1" fmla="*/ 584835 h 1441266"/>
              <a:gd name="connsiteX2" fmla="*/ 350828 w 494686"/>
              <a:gd name="connsiteY2" fmla="*/ 457835 h 1441266"/>
              <a:gd name="connsiteX3" fmla="*/ 423853 w 494686"/>
              <a:gd name="connsiteY3" fmla="*/ 603885 h 1441266"/>
              <a:gd name="connsiteX4" fmla="*/ 493703 w 494686"/>
              <a:gd name="connsiteY4" fmla="*/ 721360 h 1441266"/>
              <a:gd name="connsiteX5" fmla="*/ 369878 w 494686"/>
              <a:gd name="connsiteY5" fmla="*/ 619760 h 1441266"/>
              <a:gd name="connsiteX6" fmla="*/ 373053 w 494686"/>
              <a:gd name="connsiteY6" fmla="*/ 762635 h 1441266"/>
              <a:gd name="connsiteX7" fmla="*/ 309553 w 494686"/>
              <a:gd name="connsiteY7" fmla="*/ 689610 h 1441266"/>
              <a:gd name="connsiteX8" fmla="*/ 350828 w 494686"/>
              <a:gd name="connsiteY8" fmla="*/ 813435 h 1441266"/>
              <a:gd name="connsiteX9" fmla="*/ 303203 w 494686"/>
              <a:gd name="connsiteY9" fmla="*/ 1048385 h 1441266"/>
              <a:gd name="connsiteX10" fmla="*/ 7928 w 494686"/>
              <a:gd name="connsiteY10" fmla="*/ 1435735 h 1441266"/>
              <a:gd name="connsiteX11" fmla="*/ 93653 w 494686"/>
              <a:gd name="connsiteY11" fmla="*/ 1251585 h 1441266"/>
              <a:gd name="connsiteX12" fmla="*/ 192078 w 494686"/>
              <a:gd name="connsiteY12" fmla="*/ 902335 h 1441266"/>
              <a:gd name="connsiteX13" fmla="*/ 322253 w 494686"/>
              <a:gd name="connsiteY13" fmla="*/ 937260 h 1441266"/>
              <a:gd name="connsiteX14" fmla="*/ 360353 w 494686"/>
              <a:gd name="connsiteY14" fmla="*/ 480060 h 1441266"/>
              <a:gd name="connsiteX15" fmla="*/ 220653 w 494686"/>
              <a:gd name="connsiteY15" fmla="*/ 635 h 1441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4686" h="1441266">
                <a:moveTo>
                  <a:pt x="220653" y="635"/>
                </a:moveTo>
                <a:cubicBezTo>
                  <a:pt x="229649" y="18098"/>
                  <a:pt x="392632" y="508635"/>
                  <a:pt x="414328" y="584835"/>
                </a:cubicBezTo>
                <a:cubicBezTo>
                  <a:pt x="436024" y="661035"/>
                  <a:pt x="349241" y="454660"/>
                  <a:pt x="350828" y="457835"/>
                </a:cubicBezTo>
                <a:cubicBezTo>
                  <a:pt x="352415" y="461010"/>
                  <a:pt x="400041" y="559964"/>
                  <a:pt x="423853" y="603885"/>
                </a:cubicBezTo>
                <a:cubicBezTo>
                  <a:pt x="447665" y="647806"/>
                  <a:pt x="502699" y="718714"/>
                  <a:pt x="493703" y="721360"/>
                </a:cubicBezTo>
                <a:cubicBezTo>
                  <a:pt x="484707" y="724006"/>
                  <a:pt x="389986" y="612881"/>
                  <a:pt x="369878" y="619760"/>
                </a:cubicBezTo>
                <a:cubicBezTo>
                  <a:pt x="349770" y="626639"/>
                  <a:pt x="383107" y="750993"/>
                  <a:pt x="373053" y="762635"/>
                </a:cubicBezTo>
                <a:cubicBezTo>
                  <a:pt x="362999" y="774277"/>
                  <a:pt x="313257" y="681143"/>
                  <a:pt x="309553" y="689610"/>
                </a:cubicBezTo>
                <a:cubicBezTo>
                  <a:pt x="305849" y="698077"/>
                  <a:pt x="351886" y="753639"/>
                  <a:pt x="350828" y="813435"/>
                </a:cubicBezTo>
                <a:cubicBezTo>
                  <a:pt x="349770" y="873231"/>
                  <a:pt x="360353" y="944668"/>
                  <a:pt x="303203" y="1048385"/>
                </a:cubicBezTo>
                <a:cubicBezTo>
                  <a:pt x="246053" y="1152102"/>
                  <a:pt x="42853" y="1401868"/>
                  <a:pt x="7928" y="1435735"/>
                </a:cubicBezTo>
                <a:cubicBezTo>
                  <a:pt x="-26997" y="1469602"/>
                  <a:pt x="62961" y="1340485"/>
                  <a:pt x="93653" y="1251585"/>
                </a:cubicBezTo>
                <a:cubicBezTo>
                  <a:pt x="124345" y="1162685"/>
                  <a:pt x="153978" y="954722"/>
                  <a:pt x="192078" y="902335"/>
                </a:cubicBezTo>
                <a:cubicBezTo>
                  <a:pt x="230178" y="849948"/>
                  <a:pt x="294207" y="1007639"/>
                  <a:pt x="322253" y="937260"/>
                </a:cubicBezTo>
                <a:cubicBezTo>
                  <a:pt x="350299" y="866881"/>
                  <a:pt x="375699" y="629814"/>
                  <a:pt x="360353" y="480060"/>
                </a:cubicBezTo>
                <a:cubicBezTo>
                  <a:pt x="345007" y="330306"/>
                  <a:pt x="211657" y="-16828"/>
                  <a:pt x="220653" y="6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72A48B32-A3F1-4FB4-A551-E018BF23B304}"/>
              </a:ext>
            </a:extLst>
          </p:cNvPr>
          <p:cNvSpPr/>
          <p:nvPr/>
        </p:nvSpPr>
        <p:spPr>
          <a:xfrm>
            <a:off x="4884198" y="2796030"/>
            <a:ext cx="991188" cy="836629"/>
          </a:xfrm>
          <a:custGeom>
            <a:avLst/>
            <a:gdLst>
              <a:gd name="connsiteX0" fmla="*/ 738727 w 991188"/>
              <a:gd name="connsiteY0" fmla="*/ 29720 h 836629"/>
              <a:gd name="connsiteX1" fmla="*/ 760952 w 991188"/>
              <a:gd name="connsiteY1" fmla="*/ 77345 h 836629"/>
              <a:gd name="connsiteX2" fmla="*/ 910177 w 991188"/>
              <a:gd name="connsiteY2" fmla="*/ 509145 h 836629"/>
              <a:gd name="connsiteX3" fmla="*/ 624427 w 991188"/>
              <a:gd name="connsiteY3" fmla="*/ 769495 h 836629"/>
              <a:gd name="connsiteX4" fmla="*/ 2127 w 991188"/>
              <a:gd name="connsiteY4" fmla="*/ 836170 h 836629"/>
              <a:gd name="connsiteX5" fmla="*/ 440277 w 991188"/>
              <a:gd name="connsiteY5" fmla="*/ 794895 h 836629"/>
              <a:gd name="connsiteX6" fmla="*/ 960977 w 991188"/>
              <a:gd name="connsiteY6" fmla="*/ 718695 h 836629"/>
              <a:gd name="connsiteX7" fmla="*/ 910177 w 991188"/>
              <a:gd name="connsiteY7" fmla="*/ 401195 h 836629"/>
              <a:gd name="connsiteX8" fmla="*/ 738727 w 991188"/>
              <a:gd name="connsiteY8" fmla="*/ 29720 h 83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1188" h="836629">
                <a:moveTo>
                  <a:pt x="738727" y="29720"/>
                </a:moveTo>
                <a:cubicBezTo>
                  <a:pt x="713856" y="-24255"/>
                  <a:pt x="732377" y="-2559"/>
                  <a:pt x="760952" y="77345"/>
                </a:cubicBezTo>
                <a:cubicBezTo>
                  <a:pt x="789527" y="157249"/>
                  <a:pt x="932931" y="393787"/>
                  <a:pt x="910177" y="509145"/>
                </a:cubicBezTo>
                <a:cubicBezTo>
                  <a:pt x="887423" y="624503"/>
                  <a:pt x="775769" y="714991"/>
                  <a:pt x="624427" y="769495"/>
                </a:cubicBezTo>
                <a:cubicBezTo>
                  <a:pt x="473085" y="823999"/>
                  <a:pt x="32819" y="831937"/>
                  <a:pt x="2127" y="836170"/>
                </a:cubicBezTo>
                <a:cubicBezTo>
                  <a:pt x="-28565" y="840403"/>
                  <a:pt x="280469" y="814474"/>
                  <a:pt x="440277" y="794895"/>
                </a:cubicBezTo>
                <a:cubicBezTo>
                  <a:pt x="600085" y="775316"/>
                  <a:pt x="882660" y="784312"/>
                  <a:pt x="960977" y="718695"/>
                </a:cubicBezTo>
                <a:cubicBezTo>
                  <a:pt x="1039294" y="653078"/>
                  <a:pt x="944573" y="515495"/>
                  <a:pt x="910177" y="401195"/>
                </a:cubicBezTo>
                <a:cubicBezTo>
                  <a:pt x="875781" y="286895"/>
                  <a:pt x="763598" y="83695"/>
                  <a:pt x="738727" y="297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60477698-7B2B-4A79-B9AD-85E720EA2328}"/>
              </a:ext>
            </a:extLst>
          </p:cNvPr>
          <p:cNvSpPr/>
          <p:nvPr/>
        </p:nvSpPr>
        <p:spPr>
          <a:xfrm>
            <a:off x="5807075" y="3527400"/>
            <a:ext cx="407024" cy="629580"/>
          </a:xfrm>
          <a:custGeom>
            <a:avLst/>
            <a:gdLst>
              <a:gd name="connsiteX0" fmla="*/ 79375 w 407024"/>
              <a:gd name="connsiteY0" fmla="*/ 25 h 629580"/>
              <a:gd name="connsiteX1" fmla="*/ 295275 w 407024"/>
              <a:gd name="connsiteY1" fmla="*/ 390550 h 629580"/>
              <a:gd name="connsiteX2" fmla="*/ 0 w 407024"/>
              <a:gd name="connsiteY2" fmla="*/ 628675 h 629580"/>
              <a:gd name="connsiteX3" fmla="*/ 292100 w 407024"/>
              <a:gd name="connsiteY3" fmla="*/ 469925 h 629580"/>
              <a:gd name="connsiteX4" fmla="*/ 396875 w 407024"/>
              <a:gd name="connsiteY4" fmla="*/ 409600 h 629580"/>
              <a:gd name="connsiteX5" fmla="*/ 79375 w 407024"/>
              <a:gd name="connsiteY5" fmla="*/ 25 h 62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024" h="629580">
                <a:moveTo>
                  <a:pt x="79375" y="25"/>
                </a:moveTo>
                <a:cubicBezTo>
                  <a:pt x="62442" y="-3150"/>
                  <a:pt x="308504" y="285775"/>
                  <a:pt x="295275" y="390550"/>
                </a:cubicBezTo>
                <a:cubicBezTo>
                  <a:pt x="282046" y="495325"/>
                  <a:pt x="529" y="615446"/>
                  <a:pt x="0" y="628675"/>
                </a:cubicBezTo>
                <a:cubicBezTo>
                  <a:pt x="-529" y="641904"/>
                  <a:pt x="225954" y="506438"/>
                  <a:pt x="292100" y="469925"/>
                </a:cubicBezTo>
                <a:cubicBezTo>
                  <a:pt x="358246" y="433412"/>
                  <a:pt x="434975" y="486329"/>
                  <a:pt x="396875" y="409600"/>
                </a:cubicBezTo>
                <a:cubicBezTo>
                  <a:pt x="358775" y="332871"/>
                  <a:pt x="96308" y="3200"/>
                  <a:pt x="79375" y="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AA5EC454-8DF5-4B6E-8FC1-08D201618F88}"/>
              </a:ext>
            </a:extLst>
          </p:cNvPr>
          <p:cNvSpPr/>
          <p:nvPr/>
        </p:nvSpPr>
        <p:spPr>
          <a:xfrm>
            <a:off x="4866848" y="3245975"/>
            <a:ext cx="874031" cy="133120"/>
          </a:xfrm>
          <a:custGeom>
            <a:avLst/>
            <a:gdLst>
              <a:gd name="connsiteX0" fmla="*/ 860852 w 874031"/>
              <a:gd name="connsiteY0" fmla="*/ 122700 h 133120"/>
              <a:gd name="connsiteX1" fmla="*/ 794177 w 874031"/>
              <a:gd name="connsiteY1" fmla="*/ 116350 h 133120"/>
              <a:gd name="connsiteX2" fmla="*/ 492552 w 874031"/>
              <a:gd name="connsiteY2" fmla="*/ 30625 h 133120"/>
              <a:gd name="connsiteX3" fmla="*/ 427 w 874031"/>
              <a:gd name="connsiteY3" fmla="*/ 52850 h 133120"/>
              <a:gd name="connsiteX4" fmla="*/ 581452 w 874031"/>
              <a:gd name="connsiteY4" fmla="*/ 2050 h 133120"/>
              <a:gd name="connsiteX5" fmla="*/ 860852 w 874031"/>
              <a:gd name="connsiteY5" fmla="*/ 122700 h 13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4031" h="133120">
                <a:moveTo>
                  <a:pt x="860852" y="122700"/>
                </a:moveTo>
                <a:cubicBezTo>
                  <a:pt x="896306" y="141750"/>
                  <a:pt x="855560" y="131696"/>
                  <a:pt x="794177" y="116350"/>
                </a:cubicBezTo>
                <a:cubicBezTo>
                  <a:pt x="732794" y="101004"/>
                  <a:pt x="624844" y="41208"/>
                  <a:pt x="492552" y="30625"/>
                </a:cubicBezTo>
                <a:cubicBezTo>
                  <a:pt x="360260" y="20042"/>
                  <a:pt x="-14390" y="57613"/>
                  <a:pt x="427" y="52850"/>
                </a:cubicBezTo>
                <a:cubicBezTo>
                  <a:pt x="15244" y="48087"/>
                  <a:pt x="433814" y="-11708"/>
                  <a:pt x="581452" y="2050"/>
                </a:cubicBezTo>
                <a:cubicBezTo>
                  <a:pt x="729090" y="15808"/>
                  <a:pt x="825398" y="103650"/>
                  <a:pt x="860852" y="1227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A8678D21-22CF-46A8-A5AE-FBC80F658C40}"/>
              </a:ext>
            </a:extLst>
          </p:cNvPr>
          <p:cNvSpPr/>
          <p:nvPr/>
        </p:nvSpPr>
        <p:spPr>
          <a:xfrm>
            <a:off x="4703703" y="2900530"/>
            <a:ext cx="733211" cy="956064"/>
          </a:xfrm>
          <a:custGeom>
            <a:avLst/>
            <a:gdLst>
              <a:gd name="connsiteX0" fmla="*/ 731897 w 733211"/>
              <a:gd name="connsiteY0" fmla="*/ 1420 h 956064"/>
              <a:gd name="connsiteX1" fmla="*/ 484247 w 733211"/>
              <a:gd name="connsiteY1" fmla="*/ 614195 h 956064"/>
              <a:gd name="connsiteX2" fmla="*/ 1647 w 733211"/>
              <a:gd name="connsiteY2" fmla="*/ 953920 h 956064"/>
              <a:gd name="connsiteX3" fmla="*/ 335022 w 733211"/>
              <a:gd name="connsiteY3" fmla="*/ 744370 h 956064"/>
              <a:gd name="connsiteX4" fmla="*/ 569972 w 733211"/>
              <a:gd name="connsiteY4" fmla="*/ 455445 h 956064"/>
              <a:gd name="connsiteX5" fmla="*/ 731897 w 733211"/>
              <a:gd name="connsiteY5" fmla="*/ 1420 h 95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3211" h="956064">
                <a:moveTo>
                  <a:pt x="731897" y="1420"/>
                </a:moveTo>
                <a:cubicBezTo>
                  <a:pt x="717610" y="27878"/>
                  <a:pt x="605955" y="455445"/>
                  <a:pt x="484247" y="614195"/>
                </a:cubicBezTo>
                <a:cubicBezTo>
                  <a:pt x="362539" y="772945"/>
                  <a:pt x="26518" y="932224"/>
                  <a:pt x="1647" y="953920"/>
                </a:cubicBezTo>
                <a:cubicBezTo>
                  <a:pt x="-23224" y="975616"/>
                  <a:pt x="240301" y="827449"/>
                  <a:pt x="335022" y="744370"/>
                </a:cubicBezTo>
                <a:cubicBezTo>
                  <a:pt x="429743" y="661291"/>
                  <a:pt x="499064" y="585620"/>
                  <a:pt x="569972" y="455445"/>
                </a:cubicBezTo>
                <a:cubicBezTo>
                  <a:pt x="640880" y="325270"/>
                  <a:pt x="746184" y="-25038"/>
                  <a:pt x="731897" y="14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98EE7A9B-688D-45C7-A7E4-30BE775719FC}"/>
              </a:ext>
            </a:extLst>
          </p:cNvPr>
          <p:cNvSpPr/>
          <p:nvPr/>
        </p:nvSpPr>
        <p:spPr>
          <a:xfrm>
            <a:off x="4784350" y="2872089"/>
            <a:ext cx="546168" cy="908502"/>
          </a:xfrm>
          <a:custGeom>
            <a:avLst/>
            <a:gdLst>
              <a:gd name="connsiteX0" fmla="*/ 473450 w 546168"/>
              <a:gd name="connsiteY0" fmla="*/ 48911 h 908502"/>
              <a:gd name="connsiteX1" fmla="*/ 248025 w 546168"/>
              <a:gd name="connsiteY1" fmla="*/ 607711 h 908502"/>
              <a:gd name="connsiteX2" fmla="*/ 248025 w 546168"/>
              <a:gd name="connsiteY2" fmla="*/ 906161 h 908502"/>
              <a:gd name="connsiteX3" fmla="*/ 187700 w 546168"/>
              <a:gd name="connsiteY3" fmla="*/ 744236 h 908502"/>
              <a:gd name="connsiteX4" fmla="*/ 375 w 546168"/>
              <a:gd name="connsiteY4" fmla="*/ 696611 h 908502"/>
              <a:gd name="connsiteX5" fmla="*/ 241675 w 546168"/>
              <a:gd name="connsiteY5" fmla="*/ 366411 h 908502"/>
              <a:gd name="connsiteX6" fmla="*/ 530600 w 546168"/>
              <a:gd name="connsiteY6" fmla="*/ 64786 h 908502"/>
              <a:gd name="connsiteX7" fmla="*/ 473450 w 546168"/>
              <a:gd name="connsiteY7" fmla="*/ 48911 h 90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6168" h="908502">
                <a:moveTo>
                  <a:pt x="473450" y="48911"/>
                </a:moveTo>
                <a:cubicBezTo>
                  <a:pt x="426354" y="139399"/>
                  <a:pt x="285596" y="464836"/>
                  <a:pt x="248025" y="607711"/>
                </a:cubicBezTo>
                <a:cubicBezTo>
                  <a:pt x="210454" y="750586"/>
                  <a:pt x="258079" y="883407"/>
                  <a:pt x="248025" y="906161"/>
                </a:cubicBezTo>
                <a:cubicBezTo>
                  <a:pt x="237971" y="928915"/>
                  <a:pt x="228975" y="779161"/>
                  <a:pt x="187700" y="744236"/>
                </a:cubicBezTo>
                <a:cubicBezTo>
                  <a:pt x="146425" y="709311"/>
                  <a:pt x="-8621" y="759582"/>
                  <a:pt x="375" y="696611"/>
                </a:cubicBezTo>
                <a:cubicBezTo>
                  <a:pt x="9371" y="633640"/>
                  <a:pt x="153304" y="471715"/>
                  <a:pt x="241675" y="366411"/>
                </a:cubicBezTo>
                <a:cubicBezTo>
                  <a:pt x="330046" y="261107"/>
                  <a:pt x="488267" y="118232"/>
                  <a:pt x="530600" y="64786"/>
                </a:cubicBezTo>
                <a:cubicBezTo>
                  <a:pt x="572933" y="11340"/>
                  <a:pt x="520546" y="-41577"/>
                  <a:pt x="473450" y="489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3CF7CFF6-23CD-4FB2-8F90-EACC9855B486}"/>
              </a:ext>
            </a:extLst>
          </p:cNvPr>
          <p:cNvSpPr/>
          <p:nvPr/>
        </p:nvSpPr>
        <p:spPr>
          <a:xfrm>
            <a:off x="4192510" y="2864344"/>
            <a:ext cx="1056732" cy="1244604"/>
          </a:xfrm>
          <a:custGeom>
            <a:avLst/>
            <a:gdLst>
              <a:gd name="connsiteX0" fmla="*/ 1017665 w 1056732"/>
              <a:gd name="connsiteY0" fmla="*/ 66181 h 1244604"/>
              <a:gd name="connsiteX1" fmla="*/ 973215 w 1056732"/>
              <a:gd name="connsiteY1" fmla="*/ 97931 h 1244604"/>
              <a:gd name="connsiteX2" fmla="*/ 477915 w 1056732"/>
              <a:gd name="connsiteY2" fmla="*/ 866281 h 1244604"/>
              <a:gd name="connsiteX3" fmla="*/ 4840 w 1056732"/>
              <a:gd name="connsiteY3" fmla="*/ 1237756 h 1244604"/>
              <a:gd name="connsiteX4" fmla="*/ 252490 w 1056732"/>
              <a:gd name="connsiteY4" fmla="*/ 1069481 h 1244604"/>
              <a:gd name="connsiteX5" fmla="*/ 573165 w 1056732"/>
              <a:gd name="connsiteY5" fmla="*/ 609106 h 1244604"/>
              <a:gd name="connsiteX6" fmla="*/ 1017665 w 1056732"/>
              <a:gd name="connsiteY6" fmla="*/ 66181 h 1244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6732" h="1244604">
                <a:moveTo>
                  <a:pt x="1017665" y="66181"/>
                </a:moveTo>
                <a:cubicBezTo>
                  <a:pt x="1084340" y="-19015"/>
                  <a:pt x="1063173" y="-35419"/>
                  <a:pt x="973215" y="97931"/>
                </a:cubicBezTo>
                <a:cubicBezTo>
                  <a:pt x="883257" y="231281"/>
                  <a:pt x="639311" y="676310"/>
                  <a:pt x="477915" y="866281"/>
                </a:cubicBezTo>
                <a:cubicBezTo>
                  <a:pt x="316519" y="1056252"/>
                  <a:pt x="42411" y="1203889"/>
                  <a:pt x="4840" y="1237756"/>
                </a:cubicBezTo>
                <a:cubicBezTo>
                  <a:pt x="-32731" y="1271623"/>
                  <a:pt x="157769" y="1174256"/>
                  <a:pt x="252490" y="1069481"/>
                </a:cubicBezTo>
                <a:cubicBezTo>
                  <a:pt x="347211" y="964706"/>
                  <a:pt x="444048" y="775264"/>
                  <a:pt x="573165" y="609106"/>
                </a:cubicBezTo>
                <a:cubicBezTo>
                  <a:pt x="702282" y="442948"/>
                  <a:pt x="950990" y="151377"/>
                  <a:pt x="1017665" y="661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9FA9E8FB-4E0B-410D-8E1F-1C89B3F6E05F}"/>
              </a:ext>
            </a:extLst>
          </p:cNvPr>
          <p:cNvSpPr/>
          <p:nvPr/>
        </p:nvSpPr>
        <p:spPr>
          <a:xfrm>
            <a:off x="4159742" y="2962653"/>
            <a:ext cx="682712" cy="1053511"/>
          </a:xfrm>
          <a:custGeom>
            <a:avLst/>
            <a:gdLst>
              <a:gd name="connsiteX0" fmla="*/ 682133 w 682712"/>
              <a:gd name="connsiteY0" fmla="*/ 2797 h 1053511"/>
              <a:gd name="connsiteX1" fmla="*/ 97933 w 682712"/>
              <a:gd name="connsiteY1" fmla="*/ 494922 h 1053511"/>
              <a:gd name="connsiteX2" fmla="*/ 151908 w 682712"/>
              <a:gd name="connsiteY2" fmla="*/ 1034672 h 1053511"/>
              <a:gd name="connsiteX3" fmla="*/ 91583 w 682712"/>
              <a:gd name="connsiteY3" fmla="*/ 904497 h 1053511"/>
              <a:gd name="connsiteX4" fmla="*/ 2683 w 682712"/>
              <a:gd name="connsiteY4" fmla="*/ 650497 h 1053511"/>
              <a:gd name="connsiteX5" fmla="*/ 202708 w 682712"/>
              <a:gd name="connsiteY5" fmla="*/ 310772 h 1053511"/>
              <a:gd name="connsiteX6" fmla="*/ 682133 w 682712"/>
              <a:gd name="connsiteY6" fmla="*/ 2797 h 105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712" h="1053511">
                <a:moveTo>
                  <a:pt x="682133" y="2797"/>
                </a:moveTo>
                <a:cubicBezTo>
                  <a:pt x="664670" y="33489"/>
                  <a:pt x="186304" y="322943"/>
                  <a:pt x="97933" y="494922"/>
                </a:cubicBezTo>
                <a:cubicBezTo>
                  <a:pt x="9562" y="666901"/>
                  <a:pt x="152966" y="966410"/>
                  <a:pt x="151908" y="1034672"/>
                </a:cubicBezTo>
                <a:cubicBezTo>
                  <a:pt x="150850" y="1102934"/>
                  <a:pt x="116454" y="968526"/>
                  <a:pt x="91583" y="904497"/>
                </a:cubicBezTo>
                <a:cubicBezTo>
                  <a:pt x="66712" y="840468"/>
                  <a:pt x="-15838" y="749451"/>
                  <a:pt x="2683" y="650497"/>
                </a:cubicBezTo>
                <a:cubicBezTo>
                  <a:pt x="21204" y="551543"/>
                  <a:pt x="87879" y="419780"/>
                  <a:pt x="202708" y="310772"/>
                </a:cubicBezTo>
                <a:cubicBezTo>
                  <a:pt x="317537" y="201764"/>
                  <a:pt x="699596" y="-27895"/>
                  <a:pt x="682133" y="27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86D7CFB1-02AE-4DF3-9116-010A6ECE9D81}"/>
              </a:ext>
            </a:extLst>
          </p:cNvPr>
          <p:cNvSpPr/>
          <p:nvPr/>
        </p:nvSpPr>
        <p:spPr>
          <a:xfrm>
            <a:off x="3694590" y="3419419"/>
            <a:ext cx="607920" cy="659027"/>
          </a:xfrm>
          <a:custGeom>
            <a:avLst/>
            <a:gdLst>
              <a:gd name="connsiteX0" fmla="*/ 607535 w 607920"/>
              <a:gd name="connsiteY0" fmla="*/ 56 h 659027"/>
              <a:gd name="connsiteX1" fmla="*/ 124935 w 607920"/>
              <a:gd name="connsiteY1" fmla="*/ 320731 h 659027"/>
              <a:gd name="connsiteX2" fmla="*/ 305910 w 607920"/>
              <a:gd name="connsiteY2" fmla="*/ 650931 h 659027"/>
              <a:gd name="connsiteX3" fmla="*/ 229710 w 607920"/>
              <a:gd name="connsiteY3" fmla="*/ 546156 h 659027"/>
              <a:gd name="connsiteX4" fmla="*/ 80485 w 607920"/>
              <a:gd name="connsiteY4" fmla="*/ 415981 h 659027"/>
              <a:gd name="connsiteX5" fmla="*/ 32860 w 607920"/>
              <a:gd name="connsiteY5" fmla="*/ 295331 h 659027"/>
              <a:gd name="connsiteX6" fmla="*/ 607535 w 607920"/>
              <a:gd name="connsiteY6" fmla="*/ 56 h 65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7920" h="659027">
                <a:moveTo>
                  <a:pt x="607535" y="56"/>
                </a:moveTo>
                <a:cubicBezTo>
                  <a:pt x="622881" y="4289"/>
                  <a:pt x="175206" y="212252"/>
                  <a:pt x="124935" y="320731"/>
                </a:cubicBezTo>
                <a:cubicBezTo>
                  <a:pt x="74664" y="429210"/>
                  <a:pt x="288448" y="613360"/>
                  <a:pt x="305910" y="650931"/>
                </a:cubicBezTo>
                <a:cubicBezTo>
                  <a:pt x="323372" y="688502"/>
                  <a:pt x="267281" y="585314"/>
                  <a:pt x="229710" y="546156"/>
                </a:cubicBezTo>
                <a:cubicBezTo>
                  <a:pt x="192139" y="506998"/>
                  <a:pt x="113293" y="457785"/>
                  <a:pt x="80485" y="415981"/>
                </a:cubicBezTo>
                <a:cubicBezTo>
                  <a:pt x="47677" y="374177"/>
                  <a:pt x="-50748" y="360948"/>
                  <a:pt x="32860" y="295331"/>
                </a:cubicBezTo>
                <a:cubicBezTo>
                  <a:pt x="116468" y="229714"/>
                  <a:pt x="592189" y="-4177"/>
                  <a:pt x="607535" y="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86D55E52-E29A-4748-9644-95F78DF6B060}"/>
              </a:ext>
            </a:extLst>
          </p:cNvPr>
          <p:cNvSpPr/>
          <p:nvPr/>
        </p:nvSpPr>
        <p:spPr>
          <a:xfrm>
            <a:off x="3527585" y="3555875"/>
            <a:ext cx="408166" cy="514154"/>
          </a:xfrm>
          <a:custGeom>
            <a:avLst/>
            <a:gdLst>
              <a:gd name="connsiteX0" fmla="*/ 31590 w 408166"/>
              <a:gd name="connsiteY0" fmla="*/ 25525 h 514154"/>
              <a:gd name="connsiteX1" fmla="*/ 31590 w 408166"/>
              <a:gd name="connsiteY1" fmla="*/ 82675 h 514154"/>
              <a:gd name="connsiteX2" fmla="*/ 399890 w 408166"/>
              <a:gd name="connsiteY2" fmla="*/ 498600 h 514154"/>
              <a:gd name="connsiteX3" fmla="*/ 276065 w 408166"/>
              <a:gd name="connsiteY3" fmla="*/ 422400 h 514154"/>
              <a:gd name="connsiteX4" fmla="*/ 136365 w 408166"/>
              <a:gd name="connsiteY4" fmla="*/ 390650 h 514154"/>
              <a:gd name="connsiteX5" fmla="*/ 31590 w 408166"/>
              <a:gd name="connsiteY5" fmla="*/ 25525 h 514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166" h="514154">
                <a:moveTo>
                  <a:pt x="31590" y="25525"/>
                </a:moveTo>
                <a:cubicBezTo>
                  <a:pt x="14128" y="-25804"/>
                  <a:pt x="-29793" y="3829"/>
                  <a:pt x="31590" y="82675"/>
                </a:cubicBezTo>
                <a:cubicBezTo>
                  <a:pt x="92973" y="161521"/>
                  <a:pt x="359144" y="441979"/>
                  <a:pt x="399890" y="498600"/>
                </a:cubicBezTo>
                <a:cubicBezTo>
                  <a:pt x="440636" y="555221"/>
                  <a:pt x="319986" y="440392"/>
                  <a:pt x="276065" y="422400"/>
                </a:cubicBezTo>
                <a:cubicBezTo>
                  <a:pt x="232144" y="404408"/>
                  <a:pt x="179757" y="454150"/>
                  <a:pt x="136365" y="390650"/>
                </a:cubicBezTo>
                <a:cubicBezTo>
                  <a:pt x="92973" y="327150"/>
                  <a:pt x="49052" y="76854"/>
                  <a:pt x="31590" y="255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F757CEF3-3830-4B6A-A959-918C9F0382E5}"/>
              </a:ext>
            </a:extLst>
          </p:cNvPr>
          <p:cNvSpPr/>
          <p:nvPr/>
        </p:nvSpPr>
        <p:spPr>
          <a:xfrm>
            <a:off x="3212614" y="3506319"/>
            <a:ext cx="474068" cy="721418"/>
          </a:xfrm>
          <a:custGeom>
            <a:avLst/>
            <a:gdLst>
              <a:gd name="connsiteX0" fmla="*/ 238611 w 474068"/>
              <a:gd name="connsiteY0" fmla="*/ 27456 h 721418"/>
              <a:gd name="connsiteX1" fmla="*/ 200511 w 474068"/>
              <a:gd name="connsiteY1" fmla="*/ 65556 h 721418"/>
              <a:gd name="connsiteX2" fmla="*/ 187811 w 474068"/>
              <a:gd name="connsiteY2" fmla="*/ 402106 h 721418"/>
              <a:gd name="connsiteX3" fmla="*/ 470386 w 474068"/>
              <a:gd name="connsiteY3" fmla="*/ 719606 h 721418"/>
              <a:gd name="connsiteX4" fmla="*/ 337036 w 474068"/>
              <a:gd name="connsiteY4" fmla="*/ 529106 h 721418"/>
              <a:gd name="connsiteX5" fmla="*/ 165586 w 474068"/>
              <a:gd name="connsiteY5" fmla="*/ 471956 h 721418"/>
              <a:gd name="connsiteX6" fmla="*/ 486 w 474068"/>
              <a:gd name="connsiteY6" fmla="*/ 379881 h 721418"/>
              <a:gd name="connsiteX7" fmla="*/ 238611 w 474068"/>
              <a:gd name="connsiteY7" fmla="*/ 27456 h 72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068" h="721418">
                <a:moveTo>
                  <a:pt x="238611" y="27456"/>
                </a:moveTo>
                <a:cubicBezTo>
                  <a:pt x="271949" y="-24932"/>
                  <a:pt x="208978" y="3114"/>
                  <a:pt x="200511" y="65556"/>
                </a:cubicBezTo>
                <a:cubicBezTo>
                  <a:pt x="192044" y="127998"/>
                  <a:pt x="142832" y="293098"/>
                  <a:pt x="187811" y="402106"/>
                </a:cubicBezTo>
                <a:cubicBezTo>
                  <a:pt x="232790" y="511114"/>
                  <a:pt x="445515" y="698439"/>
                  <a:pt x="470386" y="719606"/>
                </a:cubicBezTo>
                <a:cubicBezTo>
                  <a:pt x="495257" y="740773"/>
                  <a:pt x="387836" y="570381"/>
                  <a:pt x="337036" y="529106"/>
                </a:cubicBezTo>
                <a:cubicBezTo>
                  <a:pt x="286236" y="487831"/>
                  <a:pt x="221678" y="496827"/>
                  <a:pt x="165586" y="471956"/>
                </a:cubicBezTo>
                <a:cubicBezTo>
                  <a:pt x="109494" y="447085"/>
                  <a:pt x="-8510" y="451848"/>
                  <a:pt x="486" y="379881"/>
                </a:cubicBezTo>
                <a:cubicBezTo>
                  <a:pt x="9482" y="307914"/>
                  <a:pt x="205273" y="79844"/>
                  <a:pt x="238611" y="274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DF45AA33-7844-429B-A301-4DC67E92AFE5}"/>
              </a:ext>
            </a:extLst>
          </p:cNvPr>
          <p:cNvSpPr/>
          <p:nvPr/>
        </p:nvSpPr>
        <p:spPr>
          <a:xfrm>
            <a:off x="4300596" y="1718651"/>
            <a:ext cx="518740" cy="393788"/>
          </a:xfrm>
          <a:custGeom>
            <a:avLst/>
            <a:gdLst>
              <a:gd name="connsiteX0" fmla="*/ 516937 w 518740"/>
              <a:gd name="connsiteY0" fmla="*/ 82 h 393788"/>
              <a:gd name="connsiteX1" fmla="*/ 76671 w 518740"/>
              <a:gd name="connsiteY1" fmla="*/ 80516 h 393788"/>
              <a:gd name="connsiteX2" fmla="*/ 13171 w 518740"/>
              <a:gd name="connsiteY2" fmla="*/ 393782 h 393788"/>
              <a:gd name="connsiteX3" fmla="*/ 224837 w 518740"/>
              <a:gd name="connsiteY3" fmla="*/ 88982 h 393788"/>
              <a:gd name="connsiteX4" fmla="*/ 516937 w 518740"/>
              <a:gd name="connsiteY4" fmla="*/ 82 h 39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8740" h="393788">
                <a:moveTo>
                  <a:pt x="516937" y="82"/>
                </a:moveTo>
                <a:cubicBezTo>
                  <a:pt x="492243" y="-1329"/>
                  <a:pt x="160632" y="14899"/>
                  <a:pt x="76671" y="80516"/>
                </a:cubicBezTo>
                <a:cubicBezTo>
                  <a:pt x="-7290" y="146133"/>
                  <a:pt x="-11523" y="392371"/>
                  <a:pt x="13171" y="393782"/>
                </a:cubicBezTo>
                <a:cubicBezTo>
                  <a:pt x="37865" y="395193"/>
                  <a:pt x="143698" y="150365"/>
                  <a:pt x="224837" y="88982"/>
                </a:cubicBezTo>
                <a:cubicBezTo>
                  <a:pt x="305976" y="27599"/>
                  <a:pt x="541631" y="1493"/>
                  <a:pt x="516937" y="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3FFF7E4A-2E73-4B9F-815E-EB0191887E4B}"/>
              </a:ext>
            </a:extLst>
          </p:cNvPr>
          <p:cNvSpPr/>
          <p:nvPr/>
        </p:nvSpPr>
        <p:spPr>
          <a:xfrm>
            <a:off x="3543013" y="1650910"/>
            <a:ext cx="526090" cy="1130623"/>
          </a:xfrm>
          <a:custGeom>
            <a:avLst/>
            <a:gdLst>
              <a:gd name="connsiteX0" fmla="*/ 525220 w 526090"/>
              <a:gd name="connsiteY0" fmla="*/ 90 h 1130623"/>
              <a:gd name="connsiteX1" fmla="*/ 305087 w 526090"/>
              <a:gd name="connsiteY1" fmla="*/ 448823 h 1130623"/>
              <a:gd name="connsiteX2" fmla="*/ 516754 w 526090"/>
              <a:gd name="connsiteY2" fmla="*/ 804423 h 1130623"/>
              <a:gd name="connsiteX3" fmla="*/ 287 w 526090"/>
              <a:gd name="connsiteY3" fmla="*/ 1130390 h 1130623"/>
              <a:gd name="connsiteX4" fmla="*/ 440554 w 526090"/>
              <a:gd name="connsiteY4" fmla="*/ 850990 h 1130623"/>
              <a:gd name="connsiteX5" fmla="*/ 250054 w 526090"/>
              <a:gd name="connsiteY5" fmla="*/ 533490 h 1130623"/>
              <a:gd name="connsiteX6" fmla="*/ 203487 w 526090"/>
              <a:gd name="connsiteY6" fmla="*/ 410723 h 1130623"/>
              <a:gd name="connsiteX7" fmla="*/ 525220 w 526090"/>
              <a:gd name="connsiteY7" fmla="*/ 90 h 113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6090" h="1130623">
                <a:moveTo>
                  <a:pt x="525220" y="90"/>
                </a:moveTo>
                <a:cubicBezTo>
                  <a:pt x="542153" y="6440"/>
                  <a:pt x="306498" y="314768"/>
                  <a:pt x="305087" y="448823"/>
                </a:cubicBezTo>
                <a:cubicBezTo>
                  <a:pt x="303676" y="582878"/>
                  <a:pt x="567554" y="690829"/>
                  <a:pt x="516754" y="804423"/>
                </a:cubicBezTo>
                <a:cubicBezTo>
                  <a:pt x="465954" y="918017"/>
                  <a:pt x="12987" y="1122629"/>
                  <a:pt x="287" y="1130390"/>
                </a:cubicBezTo>
                <a:cubicBezTo>
                  <a:pt x="-12413" y="1138151"/>
                  <a:pt x="398926" y="950473"/>
                  <a:pt x="440554" y="850990"/>
                </a:cubicBezTo>
                <a:cubicBezTo>
                  <a:pt x="482182" y="751507"/>
                  <a:pt x="289565" y="606868"/>
                  <a:pt x="250054" y="533490"/>
                </a:cubicBezTo>
                <a:cubicBezTo>
                  <a:pt x="210543" y="460112"/>
                  <a:pt x="154804" y="498917"/>
                  <a:pt x="203487" y="410723"/>
                </a:cubicBezTo>
                <a:cubicBezTo>
                  <a:pt x="252170" y="322529"/>
                  <a:pt x="508287" y="-6260"/>
                  <a:pt x="525220" y="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52D8A453-A6D9-4AB5-BF9B-FA05DA906F8A}"/>
              </a:ext>
            </a:extLst>
          </p:cNvPr>
          <p:cNvSpPr/>
          <p:nvPr/>
        </p:nvSpPr>
        <p:spPr>
          <a:xfrm>
            <a:off x="5284175" y="1615620"/>
            <a:ext cx="1065832" cy="1292297"/>
          </a:xfrm>
          <a:custGeom>
            <a:avLst/>
            <a:gdLst>
              <a:gd name="connsiteX0" fmla="*/ 41358 w 1065832"/>
              <a:gd name="connsiteY0" fmla="*/ 65013 h 1292297"/>
              <a:gd name="connsiteX1" fmla="*/ 104858 w 1065832"/>
              <a:gd name="connsiteY1" fmla="*/ 94647 h 1292297"/>
              <a:gd name="connsiteX2" fmla="*/ 722925 w 1065832"/>
              <a:gd name="connsiteY2" fmla="*/ 661913 h 1292297"/>
              <a:gd name="connsiteX3" fmla="*/ 1057358 w 1065832"/>
              <a:gd name="connsiteY3" fmla="*/ 1258813 h 1292297"/>
              <a:gd name="connsiteX4" fmla="*/ 951525 w 1065832"/>
              <a:gd name="connsiteY4" fmla="*/ 1157213 h 1292297"/>
              <a:gd name="connsiteX5" fmla="*/ 794892 w 1065832"/>
              <a:gd name="connsiteY5" fmla="*/ 657680 h 1292297"/>
              <a:gd name="connsiteX6" fmla="*/ 320758 w 1065832"/>
              <a:gd name="connsiteY6" fmla="*/ 348647 h 1292297"/>
              <a:gd name="connsiteX7" fmla="*/ 20192 w 1065832"/>
              <a:gd name="connsiteY7" fmla="*/ 14213 h 1292297"/>
              <a:gd name="connsiteX8" fmla="*/ 41358 w 1065832"/>
              <a:gd name="connsiteY8" fmla="*/ 65013 h 1292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5832" h="1292297">
                <a:moveTo>
                  <a:pt x="41358" y="65013"/>
                </a:moveTo>
                <a:cubicBezTo>
                  <a:pt x="55469" y="78419"/>
                  <a:pt x="-8736" y="-4836"/>
                  <a:pt x="104858" y="94647"/>
                </a:cubicBezTo>
                <a:cubicBezTo>
                  <a:pt x="218452" y="194130"/>
                  <a:pt x="564175" y="467885"/>
                  <a:pt x="722925" y="661913"/>
                </a:cubicBezTo>
                <a:cubicBezTo>
                  <a:pt x="881675" y="855941"/>
                  <a:pt x="1019258" y="1176263"/>
                  <a:pt x="1057358" y="1258813"/>
                </a:cubicBezTo>
                <a:cubicBezTo>
                  <a:pt x="1095458" y="1341363"/>
                  <a:pt x="995269" y="1257402"/>
                  <a:pt x="951525" y="1157213"/>
                </a:cubicBezTo>
                <a:cubicBezTo>
                  <a:pt x="907781" y="1057024"/>
                  <a:pt x="900020" y="792441"/>
                  <a:pt x="794892" y="657680"/>
                </a:cubicBezTo>
                <a:cubicBezTo>
                  <a:pt x="689764" y="522919"/>
                  <a:pt x="449875" y="455891"/>
                  <a:pt x="320758" y="348647"/>
                </a:cubicBezTo>
                <a:cubicBezTo>
                  <a:pt x="191641" y="241403"/>
                  <a:pt x="70286" y="61485"/>
                  <a:pt x="20192" y="14213"/>
                </a:cubicBezTo>
                <a:cubicBezTo>
                  <a:pt x="-29902" y="-33059"/>
                  <a:pt x="27247" y="51607"/>
                  <a:pt x="41358" y="650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667573A0-195E-4241-8711-28F698D2BE30}"/>
              </a:ext>
            </a:extLst>
          </p:cNvPr>
          <p:cNvSpPr/>
          <p:nvPr/>
        </p:nvSpPr>
        <p:spPr>
          <a:xfrm>
            <a:off x="4102747" y="2628465"/>
            <a:ext cx="1218508" cy="548889"/>
          </a:xfrm>
          <a:custGeom>
            <a:avLst/>
            <a:gdLst>
              <a:gd name="connsiteX0" fmla="*/ 1167753 w 1218508"/>
              <a:gd name="connsiteY0" fmla="*/ 13135 h 548889"/>
              <a:gd name="connsiteX1" fmla="*/ 1112720 w 1218508"/>
              <a:gd name="connsiteY1" fmla="*/ 30068 h 548889"/>
              <a:gd name="connsiteX2" fmla="*/ 143286 w 1218508"/>
              <a:gd name="connsiteY2" fmla="*/ 334868 h 548889"/>
              <a:gd name="connsiteX3" fmla="*/ 75553 w 1218508"/>
              <a:gd name="connsiteY3" fmla="*/ 546535 h 548889"/>
              <a:gd name="connsiteX4" fmla="*/ 7820 w 1218508"/>
              <a:gd name="connsiteY4" fmla="*/ 436468 h 548889"/>
              <a:gd name="connsiteX5" fmla="*/ 270286 w 1218508"/>
              <a:gd name="connsiteY5" fmla="*/ 254435 h 548889"/>
              <a:gd name="connsiteX6" fmla="*/ 1167753 w 1218508"/>
              <a:gd name="connsiteY6" fmla="*/ 13135 h 54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508" h="548889">
                <a:moveTo>
                  <a:pt x="1167753" y="13135"/>
                </a:moveTo>
                <a:cubicBezTo>
                  <a:pt x="1308159" y="-24259"/>
                  <a:pt x="1112720" y="30068"/>
                  <a:pt x="1112720" y="30068"/>
                </a:cubicBezTo>
                <a:cubicBezTo>
                  <a:pt x="941975" y="83690"/>
                  <a:pt x="316147" y="248790"/>
                  <a:pt x="143286" y="334868"/>
                </a:cubicBezTo>
                <a:cubicBezTo>
                  <a:pt x="-29575" y="420946"/>
                  <a:pt x="98131" y="529602"/>
                  <a:pt x="75553" y="546535"/>
                </a:cubicBezTo>
                <a:cubicBezTo>
                  <a:pt x="52975" y="563468"/>
                  <a:pt x="-24635" y="485151"/>
                  <a:pt x="7820" y="436468"/>
                </a:cubicBezTo>
                <a:cubicBezTo>
                  <a:pt x="40275" y="387785"/>
                  <a:pt x="72731" y="324990"/>
                  <a:pt x="270286" y="254435"/>
                </a:cubicBezTo>
                <a:cubicBezTo>
                  <a:pt x="467841" y="183880"/>
                  <a:pt x="1027347" y="50529"/>
                  <a:pt x="1167753" y="131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CF365943-B25B-4DD9-B175-0E5514DD1EB6}"/>
              </a:ext>
            </a:extLst>
          </p:cNvPr>
          <p:cNvSpPr/>
          <p:nvPr/>
        </p:nvSpPr>
        <p:spPr>
          <a:xfrm>
            <a:off x="3136746" y="2301453"/>
            <a:ext cx="783328" cy="1099258"/>
          </a:xfrm>
          <a:custGeom>
            <a:avLst/>
            <a:gdLst>
              <a:gd name="connsiteX0" fmla="*/ 656321 w 783328"/>
              <a:gd name="connsiteY0" fmla="*/ 56514 h 1099258"/>
              <a:gd name="connsiteX1" fmla="*/ 571654 w 783328"/>
              <a:gd name="connsiteY1" fmla="*/ 107314 h 1099258"/>
              <a:gd name="connsiteX2" fmla="*/ 288021 w 783328"/>
              <a:gd name="connsiteY2" fmla="*/ 869314 h 1099258"/>
              <a:gd name="connsiteX3" fmla="*/ 783321 w 783328"/>
              <a:gd name="connsiteY3" fmla="*/ 1097914 h 1099258"/>
              <a:gd name="connsiteX4" fmla="*/ 275321 w 783328"/>
              <a:gd name="connsiteY4" fmla="*/ 962447 h 1099258"/>
              <a:gd name="connsiteX5" fmla="*/ 154 w 783328"/>
              <a:gd name="connsiteY5" fmla="*/ 932814 h 1099258"/>
              <a:gd name="connsiteX6" fmla="*/ 309187 w 783328"/>
              <a:gd name="connsiteY6" fmla="*/ 589914 h 1099258"/>
              <a:gd name="connsiteX7" fmla="*/ 656321 w 783328"/>
              <a:gd name="connsiteY7" fmla="*/ 56514 h 1099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3328" h="1099258">
                <a:moveTo>
                  <a:pt x="656321" y="56514"/>
                </a:moveTo>
                <a:cubicBezTo>
                  <a:pt x="700065" y="-23919"/>
                  <a:pt x="633037" y="-28153"/>
                  <a:pt x="571654" y="107314"/>
                </a:cubicBezTo>
                <a:cubicBezTo>
                  <a:pt x="510271" y="242781"/>
                  <a:pt x="252743" y="704214"/>
                  <a:pt x="288021" y="869314"/>
                </a:cubicBezTo>
                <a:cubicBezTo>
                  <a:pt x="323299" y="1034414"/>
                  <a:pt x="785438" y="1082392"/>
                  <a:pt x="783321" y="1097914"/>
                </a:cubicBezTo>
                <a:cubicBezTo>
                  <a:pt x="781204" y="1113436"/>
                  <a:pt x="405849" y="989964"/>
                  <a:pt x="275321" y="962447"/>
                </a:cubicBezTo>
                <a:cubicBezTo>
                  <a:pt x="144793" y="934930"/>
                  <a:pt x="-5490" y="994903"/>
                  <a:pt x="154" y="932814"/>
                </a:cubicBezTo>
                <a:cubicBezTo>
                  <a:pt x="5798" y="870725"/>
                  <a:pt x="203354" y="736670"/>
                  <a:pt x="309187" y="589914"/>
                </a:cubicBezTo>
                <a:cubicBezTo>
                  <a:pt x="415020" y="443158"/>
                  <a:pt x="612577" y="136947"/>
                  <a:pt x="656321" y="56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219CD3AC-765E-4826-B03F-FE65E03CD0A6}"/>
              </a:ext>
            </a:extLst>
          </p:cNvPr>
          <p:cNvSpPr/>
          <p:nvPr/>
        </p:nvSpPr>
        <p:spPr>
          <a:xfrm>
            <a:off x="4222466" y="1911242"/>
            <a:ext cx="1015241" cy="689997"/>
          </a:xfrm>
          <a:custGeom>
            <a:avLst/>
            <a:gdLst>
              <a:gd name="connsiteX0" fmla="*/ 950667 w 1015241"/>
              <a:gd name="connsiteY0" fmla="*/ 69958 h 689997"/>
              <a:gd name="connsiteX1" fmla="*/ 874467 w 1015241"/>
              <a:gd name="connsiteY1" fmla="*/ 61491 h 689997"/>
              <a:gd name="connsiteX2" fmla="*/ 302967 w 1015241"/>
              <a:gd name="connsiteY2" fmla="*/ 319725 h 689997"/>
              <a:gd name="connsiteX3" fmla="*/ 159034 w 1015241"/>
              <a:gd name="connsiteY3" fmla="*/ 688025 h 689997"/>
              <a:gd name="connsiteX4" fmla="*/ 137867 w 1015241"/>
              <a:gd name="connsiteY4" fmla="*/ 463658 h 689997"/>
              <a:gd name="connsiteX5" fmla="*/ 44734 w 1015241"/>
              <a:gd name="connsiteY5" fmla="*/ 408625 h 689997"/>
              <a:gd name="connsiteX6" fmla="*/ 942201 w 1015241"/>
              <a:gd name="connsiteY6" fmla="*/ 19158 h 689997"/>
              <a:gd name="connsiteX7" fmla="*/ 950667 w 1015241"/>
              <a:gd name="connsiteY7" fmla="*/ 69958 h 68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5241" h="689997">
                <a:moveTo>
                  <a:pt x="950667" y="69958"/>
                </a:moveTo>
                <a:cubicBezTo>
                  <a:pt x="939378" y="77013"/>
                  <a:pt x="982417" y="19863"/>
                  <a:pt x="874467" y="61491"/>
                </a:cubicBezTo>
                <a:cubicBezTo>
                  <a:pt x="766517" y="103119"/>
                  <a:pt x="422206" y="215303"/>
                  <a:pt x="302967" y="319725"/>
                </a:cubicBezTo>
                <a:cubicBezTo>
                  <a:pt x="183728" y="424147"/>
                  <a:pt x="186551" y="664036"/>
                  <a:pt x="159034" y="688025"/>
                </a:cubicBezTo>
                <a:cubicBezTo>
                  <a:pt x="131517" y="712014"/>
                  <a:pt x="156917" y="510225"/>
                  <a:pt x="137867" y="463658"/>
                </a:cubicBezTo>
                <a:cubicBezTo>
                  <a:pt x="118817" y="417091"/>
                  <a:pt x="-89322" y="482708"/>
                  <a:pt x="44734" y="408625"/>
                </a:cubicBezTo>
                <a:cubicBezTo>
                  <a:pt x="178790" y="334542"/>
                  <a:pt x="789095" y="80541"/>
                  <a:pt x="942201" y="19158"/>
                </a:cubicBezTo>
                <a:cubicBezTo>
                  <a:pt x="1095307" y="-42225"/>
                  <a:pt x="961956" y="62903"/>
                  <a:pt x="950667" y="699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4F3F7D50-2915-46CF-9A64-707C4B17B44F}"/>
              </a:ext>
            </a:extLst>
          </p:cNvPr>
          <p:cNvSpPr/>
          <p:nvPr/>
        </p:nvSpPr>
        <p:spPr>
          <a:xfrm>
            <a:off x="5435055" y="2135797"/>
            <a:ext cx="675802" cy="955194"/>
          </a:xfrm>
          <a:custGeom>
            <a:avLst/>
            <a:gdLst>
              <a:gd name="connsiteX0" fmla="*/ 4778 w 675802"/>
              <a:gd name="connsiteY0" fmla="*/ 2036 h 955194"/>
              <a:gd name="connsiteX1" fmla="*/ 580512 w 675802"/>
              <a:gd name="connsiteY1" fmla="*/ 446536 h 955194"/>
              <a:gd name="connsiteX2" fmla="*/ 440812 w 675802"/>
              <a:gd name="connsiteY2" fmla="*/ 700536 h 955194"/>
              <a:gd name="connsiteX3" fmla="*/ 144478 w 675802"/>
              <a:gd name="connsiteY3" fmla="*/ 954536 h 955194"/>
              <a:gd name="connsiteX4" fmla="*/ 457745 w 675802"/>
              <a:gd name="connsiteY4" fmla="*/ 768270 h 955194"/>
              <a:gd name="connsiteX5" fmla="*/ 673645 w 675802"/>
              <a:gd name="connsiteY5" fmla="*/ 590470 h 955194"/>
              <a:gd name="connsiteX6" fmla="*/ 326512 w 675802"/>
              <a:gd name="connsiteY6" fmla="*/ 294136 h 955194"/>
              <a:gd name="connsiteX7" fmla="*/ 4778 w 675802"/>
              <a:gd name="connsiteY7" fmla="*/ 2036 h 955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5802" h="955194">
                <a:moveTo>
                  <a:pt x="4778" y="2036"/>
                </a:moveTo>
                <a:cubicBezTo>
                  <a:pt x="47111" y="27436"/>
                  <a:pt x="507840" y="330119"/>
                  <a:pt x="580512" y="446536"/>
                </a:cubicBezTo>
                <a:cubicBezTo>
                  <a:pt x="653184" y="562953"/>
                  <a:pt x="513484" y="615869"/>
                  <a:pt x="440812" y="700536"/>
                </a:cubicBezTo>
                <a:cubicBezTo>
                  <a:pt x="368140" y="785203"/>
                  <a:pt x="141656" y="943247"/>
                  <a:pt x="144478" y="954536"/>
                </a:cubicBezTo>
                <a:cubicBezTo>
                  <a:pt x="147300" y="965825"/>
                  <a:pt x="369551" y="828948"/>
                  <a:pt x="457745" y="768270"/>
                </a:cubicBezTo>
                <a:cubicBezTo>
                  <a:pt x="545940" y="707592"/>
                  <a:pt x="695517" y="669492"/>
                  <a:pt x="673645" y="590470"/>
                </a:cubicBezTo>
                <a:cubicBezTo>
                  <a:pt x="651773" y="511448"/>
                  <a:pt x="440812" y="392914"/>
                  <a:pt x="326512" y="294136"/>
                </a:cubicBezTo>
                <a:cubicBezTo>
                  <a:pt x="212212" y="195358"/>
                  <a:pt x="-37555" y="-23364"/>
                  <a:pt x="4778" y="20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4C8383F9-243A-4BD3-8175-F038BC9CAC2D}"/>
              </a:ext>
            </a:extLst>
          </p:cNvPr>
          <p:cNvSpPr/>
          <p:nvPr/>
        </p:nvSpPr>
        <p:spPr>
          <a:xfrm>
            <a:off x="5623133" y="2619669"/>
            <a:ext cx="1017208" cy="1001100"/>
          </a:xfrm>
          <a:custGeom>
            <a:avLst/>
            <a:gdLst>
              <a:gd name="connsiteX0" fmla="*/ 2967 w 1017208"/>
              <a:gd name="connsiteY0" fmla="*/ 764 h 1001100"/>
              <a:gd name="connsiteX1" fmla="*/ 396667 w 1017208"/>
              <a:gd name="connsiteY1" fmla="*/ 402931 h 1001100"/>
              <a:gd name="connsiteX2" fmla="*/ 904667 w 1017208"/>
              <a:gd name="connsiteY2" fmla="*/ 623064 h 1001100"/>
              <a:gd name="connsiteX3" fmla="*/ 989334 w 1017208"/>
              <a:gd name="connsiteY3" fmla="*/ 999831 h 1001100"/>
              <a:gd name="connsiteX4" fmla="*/ 947000 w 1017208"/>
              <a:gd name="connsiteY4" fmla="*/ 737364 h 1001100"/>
              <a:gd name="connsiteX5" fmla="*/ 256967 w 1017208"/>
              <a:gd name="connsiteY5" fmla="*/ 512998 h 1001100"/>
              <a:gd name="connsiteX6" fmla="*/ 2967 w 1017208"/>
              <a:gd name="connsiteY6" fmla="*/ 764 h 100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7208" h="1001100">
                <a:moveTo>
                  <a:pt x="2967" y="764"/>
                </a:moveTo>
                <a:cubicBezTo>
                  <a:pt x="26250" y="-17581"/>
                  <a:pt x="246384" y="299214"/>
                  <a:pt x="396667" y="402931"/>
                </a:cubicBezTo>
                <a:cubicBezTo>
                  <a:pt x="546950" y="506648"/>
                  <a:pt x="805889" y="523581"/>
                  <a:pt x="904667" y="623064"/>
                </a:cubicBezTo>
                <a:cubicBezTo>
                  <a:pt x="1003445" y="722547"/>
                  <a:pt x="982279" y="980781"/>
                  <a:pt x="989334" y="999831"/>
                </a:cubicBezTo>
                <a:cubicBezTo>
                  <a:pt x="996390" y="1018881"/>
                  <a:pt x="1069061" y="818503"/>
                  <a:pt x="947000" y="737364"/>
                </a:cubicBezTo>
                <a:cubicBezTo>
                  <a:pt x="824939" y="656225"/>
                  <a:pt x="417834" y="632942"/>
                  <a:pt x="256967" y="512998"/>
                </a:cubicBezTo>
                <a:cubicBezTo>
                  <a:pt x="96100" y="393054"/>
                  <a:pt x="-20316" y="19109"/>
                  <a:pt x="2967" y="76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D8FCA217-922C-405D-9B4D-D609ED24DD8B}"/>
              </a:ext>
            </a:extLst>
          </p:cNvPr>
          <p:cNvSpPr/>
          <p:nvPr/>
        </p:nvSpPr>
        <p:spPr>
          <a:xfrm>
            <a:off x="3913556" y="2221197"/>
            <a:ext cx="1070264" cy="826990"/>
          </a:xfrm>
          <a:custGeom>
            <a:avLst/>
            <a:gdLst>
              <a:gd name="connsiteX0" fmla="*/ 1005577 w 1070264"/>
              <a:gd name="connsiteY0" fmla="*/ 9770 h 826990"/>
              <a:gd name="connsiteX1" fmla="*/ 954777 w 1070264"/>
              <a:gd name="connsiteY1" fmla="*/ 73270 h 826990"/>
              <a:gd name="connsiteX2" fmla="*/ 57311 w 1070264"/>
              <a:gd name="connsiteY2" fmla="*/ 615136 h 826990"/>
              <a:gd name="connsiteX3" fmla="*/ 82711 w 1070264"/>
              <a:gd name="connsiteY3" fmla="*/ 826803 h 826990"/>
              <a:gd name="connsiteX4" fmla="*/ 14977 w 1070264"/>
              <a:gd name="connsiteY4" fmla="*/ 649003 h 826990"/>
              <a:gd name="connsiteX5" fmla="*/ 353644 w 1070264"/>
              <a:gd name="connsiteY5" fmla="*/ 466970 h 826990"/>
              <a:gd name="connsiteX6" fmla="*/ 1022511 w 1070264"/>
              <a:gd name="connsiteY6" fmla="*/ 115603 h 826990"/>
              <a:gd name="connsiteX7" fmla="*/ 1005577 w 1070264"/>
              <a:gd name="connsiteY7" fmla="*/ 9770 h 826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0264" h="826990">
                <a:moveTo>
                  <a:pt x="1005577" y="9770"/>
                </a:moveTo>
                <a:cubicBezTo>
                  <a:pt x="994288" y="2715"/>
                  <a:pt x="1112821" y="-27624"/>
                  <a:pt x="954777" y="73270"/>
                </a:cubicBezTo>
                <a:cubicBezTo>
                  <a:pt x="796733" y="174164"/>
                  <a:pt x="202655" y="489547"/>
                  <a:pt x="57311" y="615136"/>
                </a:cubicBezTo>
                <a:cubicBezTo>
                  <a:pt x="-88033" y="740725"/>
                  <a:pt x="89767" y="821158"/>
                  <a:pt x="82711" y="826803"/>
                </a:cubicBezTo>
                <a:cubicBezTo>
                  <a:pt x="75655" y="832448"/>
                  <a:pt x="-30178" y="708975"/>
                  <a:pt x="14977" y="649003"/>
                </a:cubicBezTo>
                <a:cubicBezTo>
                  <a:pt x="60132" y="589031"/>
                  <a:pt x="353644" y="466970"/>
                  <a:pt x="353644" y="466970"/>
                </a:cubicBezTo>
                <a:cubicBezTo>
                  <a:pt x="521566" y="378070"/>
                  <a:pt x="911033" y="191098"/>
                  <a:pt x="1022511" y="115603"/>
                </a:cubicBezTo>
                <a:cubicBezTo>
                  <a:pt x="1133989" y="40108"/>
                  <a:pt x="1016866" y="16825"/>
                  <a:pt x="1005577" y="97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770A88D3-3DA1-489E-B35B-515B62F019E6}"/>
              </a:ext>
            </a:extLst>
          </p:cNvPr>
          <p:cNvSpPr/>
          <p:nvPr/>
        </p:nvSpPr>
        <p:spPr>
          <a:xfrm>
            <a:off x="5069057" y="3069521"/>
            <a:ext cx="713481" cy="669819"/>
          </a:xfrm>
          <a:custGeom>
            <a:avLst/>
            <a:gdLst>
              <a:gd name="connsiteX0" fmla="*/ 395118 w 713481"/>
              <a:gd name="connsiteY0" fmla="*/ 704 h 669819"/>
              <a:gd name="connsiteX1" fmla="*/ 45868 w 713481"/>
              <a:gd name="connsiteY1" fmla="*/ 480129 h 669819"/>
              <a:gd name="connsiteX2" fmla="*/ 230018 w 713481"/>
              <a:gd name="connsiteY2" fmla="*/ 629354 h 669819"/>
              <a:gd name="connsiteX3" fmla="*/ 712618 w 713481"/>
              <a:gd name="connsiteY3" fmla="*/ 483304 h 669819"/>
              <a:gd name="connsiteX4" fmla="*/ 99843 w 713481"/>
              <a:gd name="connsiteY4" fmla="*/ 648404 h 669819"/>
              <a:gd name="connsiteX5" fmla="*/ 29993 w 713481"/>
              <a:gd name="connsiteY5" fmla="*/ 597604 h 669819"/>
              <a:gd name="connsiteX6" fmla="*/ 395118 w 713481"/>
              <a:gd name="connsiteY6" fmla="*/ 704 h 66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3481" h="669819">
                <a:moveTo>
                  <a:pt x="395118" y="704"/>
                </a:moveTo>
                <a:cubicBezTo>
                  <a:pt x="397764" y="-18875"/>
                  <a:pt x="73385" y="375354"/>
                  <a:pt x="45868" y="480129"/>
                </a:cubicBezTo>
                <a:cubicBezTo>
                  <a:pt x="18351" y="584904"/>
                  <a:pt x="118893" y="628825"/>
                  <a:pt x="230018" y="629354"/>
                </a:cubicBezTo>
                <a:cubicBezTo>
                  <a:pt x="341143" y="629883"/>
                  <a:pt x="734314" y="480129"/>
                  <a:pt x="712618" y="483304"/>
                </a:cubicBezTo>
                <a:cubicBezTo>
                  <a:pt x="690922" y="486479"/>
                  <a:pt x="213614" y="629354"/>
                  <a:pt x="99843" y="648404"/>
                </a:cubicBezTo>
                <a:cubicBezTo>
                  <a:pt x="-13928" y="667454"/>
                  <a:pt x="-20278" y="702908"/>
                  <a:pt x="29993" y="597604"/>
                </a:cubicBezTo>
                <a:cubicBezTo>
                  <a:pt x="80264" y="492300"/>
                  <a:pt x="392472" y="20283"/>
                  <a:pt x="395118" y="7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583DF300-3EB3-4253-B740-23A556751CEA}"/>
              </a:ext>
            </a:extLst>
          </p:cNvPr>
          <p:cNvSpPr/>
          <p:nvPr/>
        </p:nvSpPr>
        <p:spPr>
          <a:xfrm>
            <a:off x="3323861" y="2047176"/>
            <a:ext cx="399845" cy="760129"/>
          </a:xfrm>
          <a:custGeom>
            <a:avLst/>
            <a:gdLst>
              <a:gd name="connsiteX0" fmla="*/ 399779 w 399845"/>
              <a:gd name="connsiteY0" fmla="*/ 64 h 760129"/>
              <a:gd name="connsiteX1" fmla="*/ 69579 w 399845"/>
              <a:gd name="connsiteY1" fmla="*/ 523304 h 760129"/>
              <a:gd name="connsiteX2" fmla="*/ 110219 w 399845"/>
              <a:gd name="connsiteY2" fmla="*/ 756984 h 760129"/>
              <a:gd name="connsiteX3" fmla="*/ 69579 w 399845"/>
              <a:gd name="connsiteY3" fmla="*/ 655384 h 760129"/>
              <a:gd name="connsiteX4" fmla="*/ 18779 w 399845"/>
              <a:gd name="connsiteY4" fmla="*/ 614744 h 760129"/>
              <a:gd name="connsiteX5" fmla="*/ 39099 w 399845"/>
              <a:gd name="connsiteY5" fmla="*/ 558864 h 760129"/>
              <a:gd name="connsiteX6" fmla="*/ 399779 w 399845"/>
              <a:gd name="connsiteY6" fmla="*/ 64 h 76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9845" h="760129">
                <a:moveTo>
                  <a:pt x="399779" y="64"/>
                </a:moveTo>
                <a:cubicBezTo>
                  <a:pt x="404859" y="-5863"/>
                  <a:pt x="117839" y="397151"/>
                  <a:pt x="69579" y="523304"/>
                </a:cubicBezTo>
                <a:cubicBezTo>
                  <a:pt x="21319" y="649457"/>
                  <a:pt x="110219" y="734971"/>
                  <a:pt x="110219" y="756984"/>
                </a:cubicBezTo>
                <a:cubicBezTo>
                  <a:pt x="110219" y="778997"/>
                  <a:pt x="84819" y="679091"/>
                  <a:pt x="69579" y="655384"/>
                </a:cubicBezTo>
                <a:cubicBezTo>
                  <a:pt x="54339" y="631677"/>
                  <a:pt x="23859" y="630831"/>
                  <a:pt x="18779" y="614744"/>
                </a:cubicBezTo>
                <a:cubicBezTo>
                  <a:pt x="13699" y="598657"/>
                  <a:pt x="-31174" y="662157"/>
                  <a:pt x="39099" y="558864"/>
                </a:cubicBezTo>
                <a:cubicBezTo>
                  <a:pt x="109372" y="455571"/>
                  <a:pt x="394699" y="5991"/>
                  <a:pt x="399779" y="6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94FD744B-E880-4935-BF4C-A79299834E51}"/>
              </a:ext>
            </a:extLst>
          </p:cNvPr>
          <p:cNvSpPr/>
          <p:nvPr/>
        </p:nvSpPr>
        <p:spPr>
          <a:xfrm>
            <a:off x="4641960" y="2196301"/>
            <a:ext cx="789896" cy="536791"/>
          </a:xfrm>
          <a:custGeom>
            <a:avLst/>
            <a:gdLst>
              <a:gd name="connsiteX0" fmla="*/ 539640 w 789896"/>
              <a:gd name="connsiteY0" fmla="*/ 38899 h 536791"/>
              <a:gd name="connsiteX1" fmla="*/ 519320 w 789896"/>
              <a:gd name="connsiteY1" fmla="*/ 297979 h 536791"/>
              <a:gd name="connsiteX2" fmla="*/ 1160 w 789896"/>
              <a:gd name="connsiteY2" fmla="*/ 536739 h 536791"/>
              <a:gd name="connsiteX3" fmla="*/ 681880 w 789896"/>
              <a:gd name="connsiteY3" fmla="*/ 318299 h 536791"/>
              <a:gd name="connsiteX4" fmla="*/ 768240 w 789896"/>
              <a:gd name="connsiteY4" fmla="*/ 176059 h 536791"/>
              <a:gd name="connsiteX5" fmla="*/ 473600 w 789896"/>
              <a:gd name="connsiteY5" fmla="*/ 13499 h 536791"/>
              <a:gd name="connsiteX6" fmla="*/ 539640 w 789896"/>
              <a:gd name="connsiteY6" fmla="*/ 38899 h 53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9896" h="536791">
                <a:moveTo>
                  <a:pt x="539640" y="38899"/>
                </a:moveTo>
                <a:cubicBezTo>
                  <a:pt x="547260" y="86312"/>
                  <a:pt x="609067" y="215006"/>
                  <a:pt x="519320" y="297979"/>
                </a:cubicBezTo>
                <a:cubicBezTo>
                  <a:pt x="429573" y="380952"/>
                  <a:pt x="-25933" y="533352"/>
                  <a:pt x="1160" y="536739"/>
                </a:cubicBezTo>
                <a:cubicBezTo>
                  <a:pt x="28253" y="540126"/>
                  <a:pt x="554033" y="378412"/>
                  <a:pt x="681880" y="318299"/>
                </a:cubicBezTo>
                <a:cubicBezTo>
                  <a:pt x="809727" y="258186"/>
                  <a:pt x="802953" y="226859"/>
                  <a:pt x="768240" y="176059"/>
                </a:cubicBezTo>
                <a:cubicBezTo>
                  <a:pt x="733527" y="125259"/>
                  <a:pt x="519320" y="33819"/>
                  <a:pt x="473600" y="13499"/>
                </a:cubicBezTo>
                <a:cubicBezTo>
                  <a:pt x="427880" y="-6821"/>
                  <a:pt x="532020" y="-8514"/>
                  <a:pt x="539640" y="388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AE088C16-E669-41A5-AAF1-458B8DD08674}"/>
              </a:ext>
            </a:extLst>
          </p:cNvPr>
          <p:cNvSpPr/>
          <p:nvPr/>
        </p:nvSpPr>
        <p:spPr>
          <a:xfrm>
            <a:off x="6223961" y="2379779"/>
            <a:ext cx="321079" cy="582075"/>
          </a:xfrm>
          <a:custGeom>
            <a:avLst/>
            <a:gdLst>
              <a:gd name="connsiteX0" fmla="*/ 9199 w 321079"/>
              <a:gd name="connsiteY0" fmla="*/ 28141 h 582075"/>
              <a:gd name="connsiteX1" fmla="*/ 54919 w 321079"/>
              <a:gd name="connsiteY1" fmla="*/ 68781 h 582075"/>
              <a:gd name="connsiteX2" fmla="*/ 278439 w 321079"/>
              <a:gd name="connsiteY2" fmla="*/ 515821 h 582075"/>
              <a:gd name="connsiteX3" fmla="*/ 273359 w 321079"/>
              <a:gd name="connsiteY3" fmla="*/ 571701 h 582075"/>
              <a:gd name="connsiteX4" fmla="*/ 319079 w 321079"/>
              <a:gd name="connsiteY4" fmla="*/ 434541 h 582075"/>
              <a:gd name="connsiteX5" fmla="*/ 197159 w 321079"/>
              <a:gd name="connsiteY5" fmla="*/ 332941 h 582075"/>
              <a:gd name="connsiteX6" fmla="*/ 9199 w 321079"/>
              <a:gd name="connsiteY6" fmla="*/ 28141 h 58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079" h="582075">
                <a:moveTo>
                  <a:pt x="9199" y="28141"/>
                </a:moveTo>
                <a:cubicBezTo>
                  <a:pt x="-14508" y="-15886"/>
                  <a:pt x="10046" y="-12499"/>
                  <a:pt x="54919" y="68781"/>
                </a:cubicBezTo>
                <a:cubicBezTo>
                  <a:pt x="99792" y="150061"/>
                  <a:pt x="242032" y="432001"/>
                  <a:pt x="278439" y="515821"/>
                </a:cubicBezTo>
                <a:cubicBezTo>
                  <a:pt x="314846" y="599641"/>
                  <a:pt x="266586" y="585248"/>
                  <a:pt x="273359" y="571701"/>
                </a:cubicBezTo>
                <a:cubicBezTo>
                  <a:pt x="280132" y="558154"/>
                  <a:pt x="331779" y="474334"/>
                  <a:pt x="319079" y="434541"/>
                </a:cubicBezTo>
                <a:cubicBezTo>
                  <a:pt x="306379" y="394748"/>
                  <a:pt x="249652" y="398134"/>
                  <a:pt x="197159" y="332941"/>
                </a:cubicBezTo>
                <a:cubicBezTo>
                  <a:pt x="144666" y="267748"/>
                  <a:pt x="32906" y="72168"/>
                  <a:pt x="9199" y="281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1AA681E3-B9AB-460C-8557-6D29FAE55775}"/>
              </a:ext>
            </a:extLst>
          </p:cNvPr>
          <p:cNvSpPr/>
          <p:nvPr/>
        </p:nvSpPr>
        <p:spPr>
          <a:xfrm>
            <a:off x="4521086" y="3964027"/>
            <a:ext cx="235427" cy="305575"/>
          </a:xfrm>
          <a:custGeom>
            <a:avLst/>
            <a:gdLst>
              <a:gd name="connsiteX0" fmla="*/ 114 w 235427"/>
              <a:gd name="connsiteY0" fmla="*/ 490 h 305575"/>
              <a:gd name="connsiteX1" fmla="*/ 218131 w 235427"/>
              <a:gd name="connsiteY1" fmla="*/ 70340 h 305575"/>
              <a:gd name="connsiteX2" fmla="*/ 220247 w 235427"/>
              <a:gd name="connsiteY2" fmla="*/ 152890 h 305575"/>
              <a:gd name="connsiteX3" fmla="*/ 207547 w 235427"/>
              <a:gd name="connsiteY3" fmla="*/ 205806 h 305575"/>
              <a:gd name="connsiteX4" fmla="*/ 230831 w 235427"/>
              <a:gd name="connsiteY4" fmla="*/ 305290 h 305575"/>
              <a:gd name="connsiteX5" fmla="*/ 211781 w 235427"/>
              <a:gd name="connsiteY5" fmla="*/ 171940 h 305575"/>
              <a:gd name="connsiteX6" fmla="*/ 188497 w 235427"/>
              <a:gd name="connsiteY6" fmla="*/ 106323 h 305575"/>
              <a:gd name="connsiteX7" fmla="*/ 114 w 235427"/>
              <a:gd name="connsiteY7" fmla="*/ 490 h 30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427" h="305575">
                <a:moveTo>
                  <a:pt x="114" y="490"/>
                </a:moveTo>
                <a:cubicBezTo>
                  <a:pt x="5053" y="-5507"/>
                  <a:pt x="181442" y="44940"/>
                  <a:pt x="218131" y="70340"/>
                </a:cubicBezTo>
                <a:cubicBezTo>
                  <a:pt x="254820" y="95740"/>
                  <a:pt x="222011" y="130312"/>
                  <a:pt x="220247" y="152890"/>
                </a:cubicBezTo>
                <a:cubicBezTo>
                  <a:pt x="218483" y="175468"/>
                  <a:pt x="205783" y="180406"/>
                  <a:pt x="207547" y="205806"/>
                </a:cubicBezTo>
                <a:cubicBezTo>
                  <a:pt x="209311" y="231206"/>
                  <a:pt x="230125" y="310934"/>
                  <a:pt x="230831" y="305290"/>
                </a:cubicBezTo>
                <a:cubicBezTo>
                  <a:pt x="231537" y="299646"/>
                  <a:pt x="218837" y="205101"/>
                  <a:pt x="211781" y="171940"/>
                </a:cubicBezTo>
                <a:cubicBezTo>
                  <a:pt x="204725" y="138779"/>
                  <a:pt x="225892" y="134545"/>
                  <a:pt x="188497" y="106323"/>
                </a:cubicBezTo>
                <a:cubicBezTo>
                  <a:pt x="151103" y="78101"/>
                  <a:pt x="-4825" y="6487"/>
                  <a:pt x="114" y="49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5EEE94B7-F7A2-4F5C-AC45-27700112B64B}"/>
              </a:ext>
            </a:extLst>
          </p:cNvPr>
          <p:cNvSpPr/>
          <p:nvPr/>
        </p:nvSpPr>
        <p:spPr>
          <a:xfrm>
            <a:off x="4958699" y="3150890"/>
            <a:ext cx="1264675" cy="1000976"/>
          </a:xfrm>
          <a:custGeom>
            <a:avLst/>
            <a:gdLst>
              <a:gd name="connsiteX0" fmla="*/ 45101 w 1264675"/>
              <a:gd name="connsiteY0" fmla="*/ 24110 h 1000976"/>
              <a:gd name="connsiteX1" fmla="*/ 159401 w 1264675"/>
              <a:gd name="connsiteY1" fmla="*/ 53743 h 1000976"/>
              <a:gd name="connsiteX2" fmla="*/ 675868 w 1264675"/>
              <a:gd name="connsiteY2" fmla="*/ 341610 h 1000976"/>
              <a:gd name="connsiteX3" fmla="*/ 955268 w 1264675"/>
              <a:gd name="connsiteY3" fmla="*/ 688743 h 1000976"/>
              <a:gd name="connsiteX4" fmla="*/ 828268 w 1264675"/>
              <a:gd name="connsiteY4" fmla="*/ 997777 h 1000976"/>
              <a:gd name="connsiteX5" fmla="*/ 1099201 w 1264675"/>
              <a:gd name="connsiteY5" fmla="*/ 845377 h 1000976"/>
              <a:gd name="connsiteX6" fmla="*/ 1255834 w 1264675"/>
              <a:gd name="connsiteY6" fmla="*/ 773410 h 1000976"/>
              <a:gd name="connsiteX7" fmla="*/ 836734 w 1264675"/>
              <a:gd name="connsiteY7" fmla="*/ 320443 h 1000976"/>
              <a:gd name="connsiteX8" fmla="*/ 45101 w 1264675"/>
              <a:gd name="connsiteY8" fmla="*/ 24110 h 100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4675" h="1000976">
                <a:moveTo>
                  <a:pt x="45101" y="24110"/>
                </a:moveTo>
                <a:cubicBezTo>
                  <a:pt x="-67788" y="-20340"/>
                  <a:pt x="54273" y="826"/>
                  <a:pt x="159401" y="53743"/>
                </a:cubicBezTo>
                <a:cubicBezTo>
                  <a:pt x="264529" y="106660"/>
                  <a:pt x="543224" y="235777"/>
                  <a:pt x="675868" y="341610"/>
                </a:cubicBezTo>
                <a:cubicBezTo>
                  <a:pt x="808513" y="447443"/>
                  <a:pt x="929868" y="579382"/>
                  <a:pt x="955268" y="688743"/>
                </a:cubicBezTo>
                <a:cubicBezTo>
                  <a:pt x="980668" y="798104"/>
                  <a:pt x="804279" y="971671"/>
                  <a:pt x="828268" y="997777"/>
                </a:cubicBezTo>
                <a:cubicBezTo>
                  <a:pt x="852257" y="1023883"/>
                  <a:pt x="1027940" y="882771"/>
                  <a:pt x="1099201" y="845377"/>
                </a:cubicBezTo>
                <a:cubicBezTo>
                  <a:pt x="1170462" y="807983"/>
                  <a:pt x="1299579" y="860899"/>
                  <a:pt x="1255834" y="773410"/>
                </a:cubicBezTo>
                <a:cubicBezTo>
                  <a:pt x="1212090" y="685921"/>
                  <a:pt x="1036406" y="448149"/>
                  <a:pt x="836734" y="320443"/>
                </a:cubicBezTo>
                <a:cubicBezTo>
                  <a:pt x="637062" y="192737"/>
                  <a:pt x="157990" y="68560"/>
                  <a:pt x="45101" y="2411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BE9B59BB-07C9-4135-A633-817362CB8938}"/>
              </a:ext>
            </a:extLst>
          </p:cNvPr>
          <p:cNvSpPr/>
          <p:nvPr/>
        </p:nvSpPr>
        <p:spPr>
          <a:xfrm>
            <a:off x="3168670" y="3508507"/>
            <a:ext cx="1101936" cy="892314"/>
          </a:xfrm>
          <a:custGeom>
            <a:avLst/>
            <a:gdLst>
              <a:gd name="connsiteX0" fmla="*/ 1101705 w 1101936"/>
              <a:gd name="connsiteY0" fmla="*/ 9393 h 892314"/>
              <a:gd name="connsiteX1" fmla="*/ 704830 w 1101936"/>
              <a:gd name="connsiteY1" fmla="*/ 495168 h 892314"/>
              <a:gd name="connsiteX2" fmla="*/ 539730 w 1101936"/>
              <a:gd name="connsiteY2" fmla="*/ 682493 h 892314"/>
              <a:gd name="connsiteX3" fmla="*/ 539730 w 1101936"/>
              <a:gd name="connsiteY3" fmla="*/ 892043 h 892314"/>
              <a:gd name="connsiteX4" fmla="*/ 549255 w 1101936"/>
              <a:gd name="connsiteY4" fmla="*/ 720593 h 892314"/>
              <a:gd name="connsiteX5" fmla="*/ 133330 w 1101936"/>
              <a:gd name="connsiteY5" fmla="*/ 463418 h 892314"/>
              <a:gd name="connsiteX6" fmla="*/ 3155 w 1101936"/>
              <a:gd name="connsiteY6" fmla="*/ 333243 h 892314"/>
              <a:gd name="connsiteX7" fmla="*/ 238105 w 1101936"/>
              <a:gd name="connsiteY7" fmla="*/ 323718 h 892314"/>
              <a:gd name="connsiteX8" fmla="*/ 406380 w 1101936"/>
              <a:gd name="connsiteY8" fmla="*/ 514218 h 892314"/>
              <a:gd name="connsiteX9" fmla="*/ 539730 w 1101936"/>
              <a:gd name="connsiteY9" fmla="*/ 441193 h 892314"/>
              <a:gd name="connsiteX10" fmla="*/ 758805 w 1101936"/>
              <a:gd name="connsiteY10" fmla="*/ 193543 h 892314"/>
              <a:gd name="connsiteX11" fmla="*/ 1101705 w 1101936"/>
              <a:gd name="connsiteY11" fmla="*/ 9393 h 89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1936" h="892314">
                <a:moveTo>
                  <a:pt x="1101705" y="9393"/>
                </a:moveTo>
                <a:cubicBezTo>
                  <a:pt x="1092709" y="59664"/>
                  <a:pt x="798492" y="382985"/>
                  <a:pt x="704830" y="495168"/>
                </a:cubicBezTo>
                <a:cubicBezTo>
                  <a:pt x="611167" y="607351"/>
                  <a:pt x="567247" y="616347"/>
                  <a:pt x="539730" y="682493"/>
                </a:cubicBezTo>
                <a:cubicBezTo>
                  <a:pt x="512213" y="748639"/>
                  <a:pt x="538142" y="885693"/>
                  <a:pt x="539730" y="892043"/>
                </a:cubicBezTo>
                <a:cubicBezTo>
                  <a:pt x="541317" y="898393"/>
                  <a:pt x="616988" y="792030"/>
                  <a:pt x="549255" y="720593"/>
                </a:cubicBezTo>
                <a:cubicBezTo>
                  <a:pt x="481522" y="649156"/>
                  <a:pt x="224347" y="527976"/>
                  <a:pt x="133330" y="463418"/>
                </a:cubicBezTo>
                <a:cubicBezTo>
                  <a:pt x="42313" y="398860"/>
                  <a:pt x="-14308" y="356526"/>
                  <a:pt x="3155" y="333243"/>
                </a:cubicBezTo>
                <a:cubicBezTo>
                  <a:pt x="20617" y="309960"/>
                  <a:pt x="170901" y="293555"/>
                  <a:pt x="238105" y="323718"/>
                </a:cubicBezTo>
                <a:cubicBezTo>
                  <a:pt x="305309" y="353881"/>
                  <a:pt x="356109" y="494639"/>
                  <a:pt x="406380" y="514218"/>
                </a:cubicBezTo>
                <a:cubicBezTo>
                  <a:pt x="456651" y="533797"/>
                  <a:pt x="480992" y="494639"/>
                  <a:pt x="539730" y="441193"/>
                </a:cubicBezTo>
                <a:cubicBezTo>
                  <a:pt x="598468" y="387747"/>
                  <a:pt x="661968" y="263393"/>
                  <a:pt x="758805" y="193543"/>
                </a:cubicBezTo>
                <a:cubicBezTo>
                  <a:pt x="855642" y="123693"/>
                  <a:pt x="1110701" y="-40878"/>
                  <a:pt x="1101705" y="939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03CF7E5D-53EA-41E0-BC96-6D6790D20F9F}"/>
              </a:ext>
            </a:extLst>
          </p:cNvPr>
          <p:cNvSpPr/>
          <p:nvPr/>
        </p:nvSpPr>
        <p:spPr>
          <a:xfrm>
            <a:off x="5797543" y="4725311"/>
            <a:ext cx="396613" cy="1152578"/>
          </a:xfrm>
          <a:custGeom>
            <a:avLst/>
            <a:gdLst>
              <a:gd name="connsiteX0" fmla="*/ 387357 w 396613"/>
              <a:gd name="connsiteY0" fmla="*/ 8614 h 1152578"/>
              <a:gd name="connsiteX1" fmla="*/ 355607 w 396613"/>
              <a:gd name="connsiteY1" fmla="*/ 268964 h 1152578"/>
              <a:gd name="connsiteX2" fmla="*/ 330207 w 396613"/>
              <a:gd name="connsiteY2" fmla="*/ 665839 h 1152578"/>
              <a:gd name="connsiteX3" fmla="*/ 180982 w 396613"/>
              <a:gd name="connsiteY3" fmla="*/ 957939 h 1152578"/>
              <a:gd name="connsiteX4" fmla="*/ 7 w 396613"/>
              <a:gd name="connsiteY4" fmla="*/ 1138914 h 1152578"/>
              <a:gd name="connsiteX5" fmla="*/ 174632 w 396613"/>
              <a:gd name="connsiteY5" fmla="*/ 586464 h 1152578"/>
              <a:gd name="connsiteX6" fmla="*/ 387357 w 396613"/>
              <a:gd name="connsiteY6" fmla="*/ 8614 h 1152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613" h="1152578">
                <a:moveTo>
                  <a:pt x="387357" y="8614"/>
                </a:moveTo>
                <a:cubicBezTo>
                  <a:pt x="417520" y="-44303"/>
                  <a:pt x="365132" y="159427"/>
                  <a:pt x="355607" y="268964"/>
                </a:cubicBezTo>
                <a:cubicBezTo>
                  <a:pt x="346082" y="378501"/>
                  <a:pt x="359311" y="551010"/>
                  <a:pt x="330207" y="665839"/>
                </a:cubicBezTo>
                <a:cubicBezTo>
                  <a:pt x="301103" y="780668"/>
                  <a:pt x="236015" y="879093"/>
                  <a:pt x="180982" y="957939"/>
                </a:cubicBezTo>
                <a:cubicBezTo>
                  <a:pt x="125949" y="1036785"/>
                  <a:pt x="1065" y="1200826"/>
                  <a:pt x="7" y="1138914"/>
                </a:cubicBezTo>
                <a:cubicBezTo>
                  <a:pt x="-1051" y="1077002"/>
                  <a:pt x="112719" y="778552"/>
                  <a:pt x="174632" y="586464"/>
                </a:cubicBezTo>
                <a:cubicBezTo>
                  <a:pt x="236545" y="394376"/>
                  <a:pt x="357194" y="61531"/>
                  <a:pt x="387357" y="861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EF171844-00E7-46DB-A870-12953436E967}"/>
              </a:ext>
            </a:extLst>
          </p:cNvPr>
          <p:cNvSpPr/>
          <p:nvPr/>
        </p:nvSpPr>
        <p:spPr>
          <a:xfrm>
            <a:off x="3554806" y="4907594"/>
            <a:ext cx="631409" cy="1275103"/>
          </a:xfrm>
          <a:custGeom>
            <a:avLst/>
            <a:gdLst>
              <a:gd name="connsiteX0" fmla="*/ 1194 w 631409"/>
              <a:gd name="connsiteY0" fmla="*/ 956 h 1275103"/>
              <a:gd name="connsiteX1" fmla="*/ 118669 w 631409"/>
              <a:gd name="connsiteY1" fmla="*/ 581981 h 1275103"/>
              <a:gd name="connsiteX2" fmla="*/ 315519 w 631409"/>
              <a:gd name="connsiteY2" fmla="*/ 950281 h 1275103"/>
              <a:gd name="connsiteX3" fmla="*/ 626669 w 631409"/>
              <a:gd name="connsiteY3" fmla="*/ 1270956 h 1275103"/>
              <a:gd name="connsiteX4" fmla="*/ 474269 w 631409"/>
              <a:gd name="connsiteY4" fmla="*/ 1105856 h 1275103"/>
              <a:gd name="connsiteX5" fmla="*/ 86919 w 631409"/>
              <a:gd name="connsiteY5" fmla="*/ 728031 h 1275103"/>
              <a:gd name="connsiteX6" fmla="*/ 1194 w 631409"/>
              <a:gd name="connsiteY6" fmla="*/ 956 h 127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409" h="1275103">
                <a:moveTo>
                  <a:pt x="1194" y="956"/>
                </a:moveTo>
                <a:cubicBezTo>
                  <a:pt x="6486" y="-23386"/>
                  <a:pt x="66282" y="423760"/>
                  <a:pt x="118669" y="581981"/>
                </a:cubicBezTo>
                <a:cubicBezTo>
                  <a:pt x="171056" y="740202"/>
                  <a:pt x="230852" y="835452"/>
                  <a:pt x="315519" y="950281"/>
                </a:cubicBezTo>
                <a:cubicBezTo>
                  <a:pt x="400186" y="1065110"/>
                  <a:pt x="600211" y="1245027"/>
                  <a:pt x="626669" y="1270956"/>
                </a:cubicBezTo>
                <a:cubicBezTo>
                  <a:pt x="653127" y="1296885"/>
                  <a:pt x="564227" y="1196343"/>
                  <a:pt x="474269" y="1105856"/>
                </a:cubicBezTo>
                <a:cubicBezTo>
                  <a:pt x="384311" y="1015369"/>
                  <a:pt x="168411" y="910593"/>
                  <a:pt x="86919" y="728031"/>
                </a:cubicBezTo>
                <a:cubicBezTo>
                  <a:pt x="5427" y="545469"/>
                  <a:pt x="-4098" y="25298"/>
                  <a:pt x="1194" y="95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E164941A-949E-48F2-8E15-43D0DA73AA5B}"/>
              </a:ext>
            </a:extLst>
          </p:cNvPr>
          <p:cNvSpPr/>
          <p:nvPr/>
        </p:nvSpPr>
        <p:spPr>
          <a:xfrm>
            <a:off x="6357530" y="5032044"/>
            <a:ext cx="1793524" cy="645330"/>
          </a:xfrm>
          <a:custGeom>
            <a:avLst/>
            <a:gdLst>
              <a:gd name="connsiteX0" fmla="*/ 1995 w 1793524"/>
              <a:gd name="connsiteY0" fmla="*/ 331 h 645330"/>
              <a:gd name="connsiteX1" fmla="*/ 233770 w 1793524"/>
              <a:gd name="connsiteY1" fmla="*/ 298781 h 645330"/>
              <a:gd name="connsiteX2" fmla="*/ 462370 w 1793524"/>
              <a:gd name="connsiteY2" fmla="*/ 228931 h 645330"/>
              <a:gd name="connsiteX3" fmla="*/ 811620 w 1793524"/>
              <a:gd name="connsiteY3" fmla="*/ 136856 h 645330"/>
              <a:gd name="connsiteX4" fmla="*/ 1065620 w 1793524"/>
              <a:gd name="connsiteY4" fmla="*/ 187656 h 645330"/>
              <a:gd name="connsiteX5" fmla="*/ 1792695 w 1793524"/>
              <a:gd name="connsiteY5" fmla="*/ 644856 h 645330"/>
              <a:gd name="connsiteX6" fmla="*/ 910045 w 1793524"/>
              <a:gd name="connsiteY6" fmla="*/ 276556 h 645330"/>
              <a:gd name="connsiteX7" fmla="*/ 170270 w 1793524"/>
              <a:gd name="connsiteY7" fmla="*/ 365456 h 645330"/>
              <a:gd name="connsiteX8" fmla="*/ 1995 w 1793524"/>
              <a:gd name="connsiteY8" fmla="*/ 331 h 64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3524" h="645330">
                <a:moveTo>
                  <a:pt x="1995" y="331"/>
                </a:moveTo>
                <a:cubicBezTo>
                  <a:pt x="12578" y="-10781"/>
                  <a:pt x="157041" y="260681"/>
                  <a:pt x="233770" y="298781"/>
                </a:cubicBezTo>
                <a:cubicBezTo>
                  <a:pt x="310499" y="336881"/>
                  <a:pt x="366062" y="255918"/>
                  <a:pt x="462370" y="228931"/>
                </a:cubicBezTo>
                <a:cubicBezTo>
                  <a:pt x="558678" y="201944"/>
                  <a:pt x="711078" y="143735"/>
                  <a:pt x="811620" y="136856"/>
                </a:cubicBezTo>
                <a:cubicBezTo>
                  <a:pt x="912162" y="129977"/>
                  <a:pt x="902108" y="102989"/>
                  <a:pt x="1065620" y="187656"/>
                </a:cubicBezTo>
                <a:cubicBezTo>
                  <a:pt x="1229133" y="272323"/>
                  <a:pt x="1818624" y="630039"/>
                  <a:pt x="1792695" y="644856"/>
                </a:cubicBezTo>
                <a:cubicBezTo>
                  <a:pt x="1766766" y="659673"/>
                  <a:pt x="1180449" y="323123"/>
                  <a:pt x="910045" y="276556"/>
                </a:cubicBezTo>
                <a:cubicBezTo>
                  <a:pt x="639641" y="229989"/>
                  <a:pt x="321083" y="408319"/>
                  <a:pt x="170270" y="365456"/>
                </a:cubicBezTo>
                <a:cubicBezTo>
                  <a:pt x="19458" y="322594"/>
                  <a:pt x="-8588" y="11443"/>
                  <a:pt x="1995" y="3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440C00A0-F478-44DF-9B6D-703C6F2B823B}"/>
              </a:ext>
            </a:extLst>
          </p:cNvPr>
          <p:cNvSpPr/>
          <p:nvPr/>
        </p:nvSpPr>
        <p:spPr>
          <a:xfrm>
            <a:off x="5792044" y="5391150"/>
            <a:ext cx="1094531" cy="970318"/>
          </a:xfrm>
          <a:custGeom>
            <a:avLst/>
            <a:gdLst>
              <a:gd name="connsiteX0" fmla="*/ 1094531 w 1094531"/>
              <a:gd name="connsiteY0" fmla="*/ 0 h 970318"/>
              <a:gd name="connsiteX1" fmla="*/ 392856 w 1094531"/>
              <a:gd name="connsiteY1" fmla="*/ 403225 h 970318"/>
              <a:gd name="connsiteX2" fmla="*/ 2331 w 1094531"/>
              <a:gd name="connsiteY2" fmla="*/ 498475 h 970318"/>
              <a:gd name="connsiteX3" fmla="*/ 230931 w 1094531"/>
              <a:gd name="connsiteY3" fmla="*/ 895350 h 970318"/>
              <a:gd name="connsiteX4" fmla="*/ 243631 w 1094531"/>
              <a:gd name="connsiteY4" fmla="*/ 946150 h 970318"/>
              <a:gd name="connsiteX5" fmla="*/ 167431 w 1094531"/>
              <a:gd name="connsiteY5" fmla="*/ 615950 h 970318"/>
              <a:gd name="connsiteX6" fmla="*/ 386506 w 1094531"/>
              <a:gd name="connsiteY6" fmla="*/ 479425 h 970318"/>
              <a:gd name="connsiteX7" fmla="*/ 1094531 w 1094531"/>
              <a:gd name="connsiteY7" fmla="*/ 0 h 970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4531" h="970318">
                <a:moveTo>
                  <a:pt x="1094531" y="0"/>
                </a:moveTo>
                <a:cubicBezTo>
                  <a:pt x="834710" y="160073"/>
                  <a:pt x="574889" y="320146"/>
                  <a:pt x="392856" y="403225"/>
                </a:cubicBezTo>
                <a:cubicBezTo>
                  <a:pt x="210823" y="486304"/>
                  <a:pt x="29318" y="416454"/>
                  <a:pt x="2331" y="498475"/>
                </a:cubicBezTo>
                <a:cubicBezTo>
                  <a:pt x="-24656" y="580496"/>
                  <a:pt x="190714" y="820738"/>
                  <a:pt x="230931" y="895350"/>
                </a:cubicBezTo>
                <a:cubicBezTo>
                  <a:pt x="271148" y="969962"/>
                  <a:pt x="254214" y="992717"/>
                  <a:pt x="243631" y="946150"/>
                </a:cubicBezTo>
                <a:cubicBezTo>
                  <a:pt x="233048" y="899583"/>
                  <a:pt x="143618" y="693738"/>
                  <a:pt x="167431" y="615950"/>
                </a:cubicBezTo>
                <a:cubicBezTo>
                  <a:pt x="191244" y="538162"/>
                  <a:pt x="386506" y="479425"/>
                  <a:pt x="386506" y="479425"/>
                </a:cubicBezTo>
                <a:lnTo>
                  <a:pt x="109453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BEADB25D-2AA0-4CFE-84E6-3A8684D41075}"/>
              </a:ext>
            </a:extLst>
          </p:cNvPr>
          <p:cNvSpPr/>
          <p:nvPr/>
        </p:nvSpPr>
        <p:spPr>
          <a:xfrm>
            <a:off x="5476865" y="6367249"/>
            <a:ext cx="619241" cy="899681"/>
          </a:xfrm>
          <a:custGeom>
            <a:avLst/>
            <a:gdLst>
              <a:gd name="connsiteX0" fmla="*/ 609610 w 619241"/>
              <a:gd name="connsiteY0" fmla="*/ 4976 h 899681"/>
              <a:gd name="connsiteX1" fmla="*/ 158760 w 619241"/>
              <a:gd name="connsiteY1" fmla="*/ 481226 h 899681"/>
              <a:gd name="connsiteX2" fmla="*/ 10 w 619241"/>
              <a:gd name="connsiteY2" fmla="*/ 897151 h 899681"/>
              <a:gd name="connsiteX3" fmla="*/ 152410 w 619241"/>
              <a:gd name="connsiteY3" fmla="*/ 636801 h 899681"/>
              <a:gd name="connsiteX4" fmla="*/ 444510 w 619241"/>
              <a:gd name="connsiteY4" fmla="*/ 255801 h 899681"/>
              <a:gd name="connsiteX5" fmla="*/ 609610 w 619241"/>
              <a:gd name="connsiteY5" fmla="*/ 4976 h 89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241" h="899681">
                <a:moveTo>
                  <a:pt x="609610" y="4976"/>
                </a:moveTo>
                <a:cubicBezTo>
                  <a:pt x="561985" y="42547"/>
                  <a:pt x="260360" y="332530"/>
                  <a:pt x="158760" y="481226"/>
                </a:cubicBezTo>
                <a:cubicBezTo>
                  <a:pt x="57160" y="629922"/>
                  <a:pt x="1068" y="871222"/>
                  <a:pt x="10" y="897151"/>
                </a:cubicBezTo>
                <a:cubicBezTo>
                  <a:pt x="-1048" y="923080"/>
                  <a:pt x="78327" y="743693"/>
                  <a:pt x="152410" y="636801"/>
                </a:cubicBezTo>
                <a:cubicBezTo>
                  <a:pt x="226493" y="529909"/>
                  <a:pt x="372543" y="360047"/>
                  <a:pt x="444510" y="255801"/>
                </a:cubicBezTo>
                <a:cubicBezTo>
                  <a:pt x="516477" y="151555"/>
                  <a:pt x="657235" y="-32595"/>
                  <a:pt x="609610" y="497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27EB851E-C0D6-460C-9CA0-AF4DBBA250E9}"/>
              </a:ext>
            </a:extLst>
          </p:cNvPr>
          <p:cNvSpPr/>
          <p:nvPr/>
        </p:nvSpPr>
        <p:spPr>
          <a:xfrm>
            <a:off x="5095407" y="6026344"/>
            <a:ext cx="791952" cy="1707966"/>
          </a:xfrm>
          <a:custGeom>
            <a:avLst/>
            <a:gdLst>
              <a:gd name="connsiteX0" fmla="*/ 778343 w 791952"/>
              <a:gd name="connsiteY0" fmla="*/ 31556 h 1707966"/>
              <a:gd name="connsiteX1" fmla="*/ 733893 w 791952"/>
              <a:gd name="connsiteY1" fmla="*/ 69656 h 1707966"/>
              <a:gd name="connsiteX2" fmla="*/ 308443 w 791952"/>
              <a:gd name="connsiteY2" fmla="*/ 612581 h 1707966"/>
              <a:gd name="connsiteX3" fmla="*/ 44918 w 791952"/>
              <a:gd name="connsiteY3" fmla="*/ 1006281 h 1707966"/>
              <a:gd name="connsiteX4" fmla="*/ 13168 w 791952"/>
              <a:gd name="connsiteY4" fmla="*/ 1707956 h 1707966"/>
              <a:gd name="connsiteX5" fmla="*/ 184618 w 791952"/>
              <a:gd name="connsiteY5" fmla="*/ 990406 h 1707966"/>
              <a:gd name="connsiteX6" fmla="*/ 641818 w 791952"/>
              <a:gd name="connsiteY6" fmla="*/ 295081 h 1707966"/>
              <a:gd name="connsiteX7" fmla="*/ 778343 w 791952"/>
              <a:gd name="connsiteY7" fmla="*/ 31556 h 1707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1952" h="1707966">
                <a:moveTo>
                  <a:pt x="778343" y="31556"/>
                </a:moveTo>
                <a:cubicBezTo>
                  <a:pt x="793689" y="-6015"/>
                  <a:pt x="812210" y="-27181"/>
                  <a:pt x="733893" y="69656"/>
                </a:cubicBezTo>
                <a:cubicBezTo>
                  <a:pt x="655576" y="166493"/>
                  <a:pt x="423272" y="456477"/>
                  <a:pt x="308443" y="612581"/>
                </a:cubicBezTo>
                <a:cubicBezTo>
                  <a:pt x="193614" y="768685"/>
                  <a:pt x="94130" y="823719"/>
                  <a:pt x="44918" y="1006281"/>
                </a:cubicBezTo>
                <a:cubicBezTo>
                  <a:pt x="-4294" y="1188843"/>
                  <a:pt x="-10115" y="1710602"/>
                  <a:pt x="13168" y="1707956"/>
                </a:cubicBezTo>
                <a:cubicBezTo>
                  <a:pt x="36451" y="1705310"/>
                  <a:pt x="79843" y="1225885"/>
                  <a:pt x="184618" y="990406"/>
                </a:cubicBezTo>
                <a:cubicBezTo>
                  <a:pt x="289393" y="754927"/>
                  <a:pt x="540747" y="459123"/>
                  <a:pt x="641818" y="295081"/>
                </a:cubicBezTo>
                <a:cubicBezTo>
                  <a:pt x="742889" y="131039"/>
                  <a:pt x="762997" y="69127"/>
                  <a:pt x="778343" y="315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428BD3BC-7CE0-4402-87D2-DB00252A4E8F}"/>
              </a:ext>
            </a:extLst>
          </p:cNvPr>
          <p:cNvSpPr/>
          <p:nvPr/>
        </p:nvSpPr>
        <p:spPr>
          <a:xfrm>
            <a:off x="4540593" y="6736201"/>
            <a:ext cx="522410" cy="956592"/>
          </a:xfrm>
          <a:custGeom>
            <a:avLst/>
            <a:gdLst>
              <a:gd name="connsiteX0" fmla="*/ 18707 w 522410"/>
              <a:gd name="connsiteY0" fmla="*/ 37132 h 956592"/>
              <a:gd name="connsiteX1" fmla="*/ 56807 w 522410"/>
              <a:gd name="connsiteY1" fmla="*/ 87932 h 956592"/>
              <a:gd name="connsiteX2" fmla="*/ 251540 w 522410"/>
              <a:gd name="connsiteY2" fmla="*/ 570532 h 956592"/>
              <a:gd name="connsiteX3" fmla="*/ 518240 w 522410"/>
              <a:gd name="connsiteY3" fmla="*/ 955766 h 956592"/>
              <a:gd name="connsiteX4" fmla="*/ 408174 w 522410"/>
              <a:gd name="connsiteY4" fmla="*/ 667899 h 956592"/>
              <a:gd name="connsiteX5" fmla="*/ 323507 w 522410"/>
              <a:gd name="connsiteY5" fmla="*/ 494332 h 956592"/>
              <a:gd name="connsiteX6" fmla="*/ 18707 w 522410"/>
              <a:gd name="connsiteY6" fmla="*/ 37132 h 956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2410" h="956592">
                <a:moveTo>
                  <a:pt x="18707" y="37132"/>
                </a:moveTo>
                <a:cubicBezTo>
                  <a:pt x="-25743" y="-30601"/>
                  <a:pt x="18001" y="-968"/>
                  <a:pt x="56807" y="87932"/>
                </a:cubicBezTo>
                <a:cubicBezTo>
                  <a:pt x="95613" y="176832"/>
                  <a:pt x="174635" y="425893"/>
                  <a:pt x="251540" y="570532"/>
                </a:cubicBezTo>
                <a:cubicBezTo>
                  <a:pt x="328445" y="715171"/>
                  <a:pt x="492134" y="939538"/>
                  <a:pt x="518240" y="955766"/>
                </a:cubicBezTo>
                <a:cubicBezTo>
                  <a:pt x="544346" y="971994"/>
                  <a:pt x="440629" y="744805"/>
                  <a:pt x="408174" y="667899"/>
                </a:cubicBezTo>
                <a:cubicBezTo>
                  <a:pt x="375719" y="590993"/>
                  <a:pt x="382068" y="600165"/>
                  <a:pt x="323507" y="494332"/>
                </a:cubicBezTo>
                <a:cubicBezTo>
                  <a:pt x="264946" y="388499"/>
                  <a:pt x="63157" y="104865"/>
                  <a:pt x="18707" y="371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107D0501-44FB-47C5-9E49-948AD0984F8B}"/>
              </a:ext>
            </a:extLst>
          </p:cNvPr>
          <p:cNvSpPr/>
          <p:nvPr/>
        </p:nvSpPr>
        <p:spPr>
          <a:xfrm>
            <a:off x="4253282" y="6554475"/>
            <a:ext cx="708337" cy="1243461"/>
          </a:xfrm>
          <a:custGeom>
            <a:avLst/>
            <a:gdLst>
              <a:gd name="connsiteX0" fmla="*/ 9685 w 708337"/>
              <a:gd name="connsiteY0" fmla="*/ 2958 h 1243461"/>
              <a:gd name="connsiteX1" fmla="*/ 26618 w 708337"/>
              <a:gd name="connsiteY1" fmla="*/ 798825 h 1243461"/>
              <a:gd name="connsiteX2" fmla="*/ 195951 w 708337"/>
              <a:gd name="connsiteY2" fmla="*/ 972392 h 1243461"/>
              <a:gd name="connsiteX3" fmla="*/ 708185 w 708337"/>
              <a:gd name="connsiteY3" fmla="*/ 1243325 h 1243461"/>
              <a:gd name="connsiteX4" fmla="*/ 140918 w 708337"/>
              <a:gd name="connsiteY4" fmla="*/ 1002025 h 1243461"/>
              <a:gd name="connsiteX5" fmla="*/ 119751 w 708337"/>
              <a:gd name="connsiteY5" fmla="*/ 544825 h 1243461"/>
              <a:gd name="connsiteX6" fmla="*/ 9685 w 708337"/>
              <a:gd name="connsiteY6" fmla="*/ 2958 h 1243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8337" h="1243461">
                <a:moveTo>
                  <a:pt x="9685" y="2958"/>
                </a:moveTo>
                <a:cubicBezTo>
                  <a:pt x="-5837" y="45291"/>
                  <a:pt x="-4426" y="637253"/>
                  <a:pt x="26618" y="798825"/>
                </a:cubicBezTo>
                <a:cubicBezTo>
                  <a:pt x="57662" y="960397"/>
                  <a:pt x="82357" y="898309"/>
                  <a:pt x="195951" y="972392"/>
                </a:cubicBezTo>
                <a:cubicBezTo>
                  <a:pt x="309545" y="1046475"/>
                  <a:pt x="717357" y="1238386"/>
                  <a:pt x="708185" y="1243325"/>
                </a:cubicBezTo>
                <a:cubicBezTo>
                  <a:pt x="699013" y="1248264"/>
                  <a:pt x="238990" y="1118442"/>
                  <a:pt x="140918" y="1002025"/>
                </a:cubicBezTo>
                <a:cubicBezTo>
                  <a:pt x="42846" y="885608"/>
                  <a:pt x="140918" y="705692"/>
                  <a:pt x="119751" y="544825"/>
                </a:cubicBezTo>
                <a:cubicBezTo>
                  <a:pt x="98584" y="383958"/>
                  <a:pt x="25207" y="-39375"/>
                  <a:pt x="9685" y="29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409221EA-3C7B-4FC5-8344-C3DF921AEDDB}"/>
              </a:ext>
            </a:extLst>
          </p:cNvPr>
          <p:cNvSpPr/>
          <p:nvPr/>
        </p:nvSpPr>
        <p:spPr>
          <a:xfrm>
            <a:off x="3887319" y="6527794"/>
            <a:ext cx="439930" cy="453593"/>
          </a:xfrm>
          <a:custGeom>
            <a:avLst/>
            <a:gdLst>
              <a:gd name="connsiteX0" fmla="*/ 341781 w 439930"/>
              <a:gd name="connsiteY0" fmla="*/ 6 h 453593"/>
              <a:gd name="connsiteX1" fmla="*/ 337548 w 439930"/>
              <a:gd name="connsiteY1" fmla="*/ 287873 h 453593"/>
              <a:gd name="connsiteX2" fmla="*/ 7348 w 439930"/>
              <a:gd name="connsiteY2" fmla="*/ 448739 h 453593"/>
              <a:gd name="connsiteX3" fmla="*/ 130114 w 439930"/>
              <a:gd name="connsiteY3" fmla="*/ 406406 h 453593"/>
              <a:gd name="connsiteX4" fmla="*/ 379881 w 439930"/>
              <a:gd name="connsiteY4" fmla="*/ 351373 h 453593"/>
              <a:gd name="connsiteX5" fmla="*/ 439148 w 439930"/>
              <a:gd name="connsiteY5" fmla="*/ 279406 h 453593"/>
              <a:gd name="connsiteX6" fmla="*/ 341781 w 439930"/>
              <a:gd name="connsiteY6" fmla="*/ 6 h 45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930" h="453593">
                <a:moveTo>
                  <a:pt x="341781" y="6"/>
                </a:moveTo>
                <a:cubicBezTo>
                  <a:pt x="324848" y="1417"/>
                  <a:pt x="393287" y="213084"/>
                  <a:pt x="337548" y="287873"/>
                </a:cubicBezTo>
                <a:cubicBezTo>
                  <a:pt x="281809" y="362662"/>
                  <a:pt x="41920" y="428984"/>
                  <a:pt x="7348" y="448739"/>
                </a:cubicBezTo>
                <a:cubicBezTo>
                  <a:pt x="-27224" y="468494"/>
                  <a:pt x="68025" y="422634"/>
                  <a:pt x="130114" y="406406"/>
                </a:cubicBezTo>
                <a:cubicBezTo>
                  <a:pt x="192203" y="390178"/>
                  <a:pt x="328375" y="372540"/>
                  <a:pt x="379881" y="351373"/>
                </a:cubicBezTo>
                <a:cubicBezTo>
                  <a:pt x="431387" y="330206"/>
                  <a:pt x="443381" y="332323"/>
                  <a:pt x="439148" y="279406"/>
                </a:cubicBezTo>
                <a:cubicBezTo>
                  <a:pt x="434915" y="226489"/>
                  <a:pt x="358714" y="-1405"/>
                  <a:pt x="341781" y="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B98C9252-F319-4688-8BB4-4417C250E208}"/>
              </a:ext>
            </a:extLst>
          </p:cNvPr>
          <p:cNvSpPr/>
          <p:nvPr/>
        </p:nvSpPr>
        <p:spPr>
          <a:xfrm>
            <a:off x="3471679" y="6641821"/>
            <a:ext cx="603298" cy="288184"/>
          </a:xfrm>
          <a:custGeom>
            <a:avLst/>
            <a:gdLst>
              <a:gd name="connsiteX0" fmla="*/ 29288 w 603298"/>
              <a:gd name="connsiteY0" fmla="*/ 127279 h 288184"/>
              <a:gd name="connsiteX1" fmla="*/ 401821 w 603298"/>
              <a:gd name="connsiteY1" fmla="*/ 118812 h 288184"/>
              <a:gd name="connsiteX2" fmla="*/ 600788 w 603298"/>
              <a:gd name="connsiteY2" fmla="*/ 279 h 288184"/>
              <a:gd name="connsiteX3" fmla="*/ 270588 w 603298"/>
              <a:gd name="connsiteY3" fmla="*/ 156912 h 288184"/>
              <a:gd name="connsiteX4" fmla="*/ 558454 w 603298"/>
              <a:gd name="connsiteY4" fmla="*/ 288146 h 288184"/>
              <a:gd name="connsiteX5" fmla="*/ 84321 w 603298"/>
              <a:gd name="connsiteY5" fmla="*/ 144212 h 288184"/>
              <a:gd name="connsiteX6" fmla="*/ 29288 w 603298"/>
              <a:gd name="connsiteY6" fmla="*/ 127279 h 288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3298" h="288184">
                <a:moveTo>
                  <a:pt x="29288" y="127279"/>
                </a:moveTo>
                <a:cubicBezTo>
                  <a:pt x="82205" y="123046"/>
                  <a:pt x="306571" y="139979"/>
                  <a:pt x="401821" y="118812"/>
                </a:cubicBezTo>
                <a:cubicBezTo>
                  <a:pt x="497071" y="97645"/>
                  <a:pt x="622660" y="-6071"/>
                  <a:pt x="600788" y="279"/>
                </a:cubicBezTo>
                <a:cubicBezTo>
                  <a:pt x="578916" y="6629"/>
                  <a:pt x="277644" y="108934"/>
                  <a:pt x="270588" y="156912"/>
                </a:cubicBezTo>
                <a:cubicBezTo>
                  <a:pt x="263532" y="204890"/>
                  <a:pt x="589498" y="290263"/>
                  <a:pt x="558454" y="288146"/>
                </a:cubicBezTo>
                <a:cubicBezTo>
                  <a:pt x="527410" y="286029"/>
                  <a:pt x="173221" y="168906"/>
                  <a:pt x="84321" y="144212"/>
                </a:cubicBezTo>
                <a:cubicBezTo>
                  <a:pt x="-4579" y="119518"/>
                  <a:pt x="-23629" y="131512"/>
                  <a:pt x="29288" y="1272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8D7462EF-768F-485F-896D-A4496C86CCE5}"/>
              </a:ext>
            </a:extLst>
          </p:cNvPr>
          <p:cNvSpPr/>
          <p:nvPr/>
        </p:nvSpPr>
        <p:spPr>
          <a:xfrm>
            <a:off x="3195903" y="6501792"/>
            <a:ext cx="949616" cy="519564"/>
          </a:xfrm>
          <a:custGeom>
            <a:avLst/>
            <a:gdLst>
              <a:gd name="connsiteX0" fmla="*/ 264 w 949616"/>
              <a:gd name="connsiteY0" fmla="*/ 608 h 519564"/>
              <a:gd name="connsiteX1" fmla="*/ 300830 w 949616"/>
              <a:gd name="connsiteY1" fmla="*/ 199575 h 519564"/>
              <a:gd name="connsiteX2" fmla="*/ 245797 w 949616"/>
              <a:gd name="connsiteY2" fmla="*/ 368908 h 519564"/>
              <a:gd name="connsiteX3" fmla="*/ 698764 w 949616"/>
              <a:gd name="connsiteY3" fmla="*/ 449341 h 519564"/>
              <a:gd name="connsiteX4" fmla="*/ 935830 w 949616"/>
              <a:gd name="connsiteY4" fmla="*/ 398541 h 519564"/>
              <a:gd name="connsiteX5" fmla="*/ 300830 w 949616"/>
              <a:gd name="connsiteY5" fmla="*/ 517075 h 519564"/>
              <a:gd name="connsiteX6" fmla="*/ 360097 w 949616"/>
              <a:gd name="connsiteY6" fmla="*/ 267308 h 519564"/>
              <a:gd name="connsiteX7" fmla="*/ 264 w 949616"/>
              <a:gd name="connsiteY7" fmla="*/ 608 h 51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9616" h="519564">
                <a:moveTo>
                  <a:pt x="264" y="608"/>
                </a:moveTo>
                <a:cubicBezTo>
                  <a:pt x="-9614" y="-10681"/>
                  <a:pt x="259908" y="138192"/>
                  <a:pt x="300830" y="199575"/>
                </a:cubicBezTo>
                <a:cubicBezTo>
                  <a:pt x="341752" y="260958"/>
                  <a:pt x="179475" y="327280"/>
                  <a:pt x="245797" y="368908"/>
                </a:cubicBezTo>
                <a:cubicBezTo>
                  <a:pt x="312119" y="410536"/>
                  <a:pt x="583759" y="444402"/>
                  <a:pt x="698764" y="449341"/>
                </a:cubicBezTo>
                <a:cubicBezTo>
                  <a:pt x="813769" y="454280"/>
                  <a:pt x="1002152" y="387252"/>
                  <a:pt x="935830" y="398541"/>
                </a:cubicBezTo>
                <a:cubicBezTo>
                  <a:pt x="869508" y="409830"/>
                  <a:pt x="396786" y="538947"/>
                  <a:pt x="300830" y="517075"/>
                </a:cubicBezTo>
                <a:cubicBezTo>
                  <a:pt x="204875" y="495203"/>
                  <a:pt x="411603" y="347741"/>
                  <a:pt x="360097" y="267308"/>
                </a:cubicBezTo>
                <a:cubicBezTo>
                  <a:pt x="308592" y="186875"/>
                  <a:pt x="10142" y="11897"/>
                  <a:pt x="264" y="6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E25940CC-D6EF-42DC-AD07-A9C6B888060E}"/>
              </a:ext>
            </a:extLst>
          </p:cNvPr>
          <p:cNvSpPr/>
          <p:nvPr/>
        </p:nvSpPr>
        <p:spPr>
          <a:xfrm>
            <a:off x="3140736" y="6589362"/>
            <a:ext cx="409784" cy="861429"/>
          </a:xfrm>
          <a:custGeom>
            <a:avLst/>
            <a:gdLst>
              <a:gd name="connsiteX0" fmla="*/ 402564 w 409784"/>
              <a:gd name="connsiteY0" fmla="*/ 1938 h 861429"/>
              <a:gd name="connsiteX1" fmla="*/ 68131 w 409784"/>
              <a:gd name="connsiteY1" fmla="*/ 370238 h 861429"/>
              <a:gd name="connsiteX2" fmla="*/ 152797 w 409784"/>
              <a:gd name="connsiteY2" fmla="*/ 857071 h 861429"/>
              <a:gd name="connsiteX3" fmla="*/ 51197 w 409784"/>
              <a:gd name="connsiteY3" fmla="*/ 603071 h 861429"/>
              <a:gd name="connsiteX4" fmla="*/ 13097 w 409784"/>
              <a:gd name="connsiteY4" fmla="*/ 488771 h 861429"/>
              <a:gd name="connsiteX5" fmla="*/ 275564 w 409784"/>
              <a:gd name="connsiteY5" fmla="*/ 234771 h 861429"/>
              <a:gd name="connsiteX6" fmla="*/ 402564 w 409784"/>
              <a:gd name="connsiteY6" fmla="*/ 1938 h 86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784" h="861429">
                <a:moveTo>
                  <a:pt x="402564" y="1938"/>
                </a:moveTo>
                <a:cubicBezTo>
                  <a:pt x="367992" y="24516"/>
                  <a:pt x="109759" y="227716"/>
                  <a:pt x="68131" y="370238"/>
                </a:cubicBezTo>
                <a:cubicBezTo>
                  <a:pt x="26503" y="512760"/>
                  <a:pt x="155619" y="818265"/>
                  <a:pt x="152797" y="857071"/>
                </a:cubicBezTo>
                <a:cubicBezTo>
                  <a:pt x="149975" y="895877"/>
                  <a:pt x="74480" y="664454"/>
                  <a:pt x="51197" y="603071"/>
                </a:cubicBezTo>
                <a:cubicBezTo>
                  <a:pt x="27914" y="541688"/>
                  <a:pt x="-24298" y="550154"/>
                  <a:pt x="13097" y="488771"/>
                </a:cubicBezTo>
                <a:cubicBezTo>
                  <a:pt x="50491" y="427388"/>
                  <a:pt x="211358" y="309560"/>
                  <a:pt x="275564" y="234771"/>
                </a:cubicBezTo>
                <a:cubicBezTo>
                  <a:pt x="339770" y="159982"/>
                  <a:pt x="437136" y="-20640"/>
                  <a:pt x="402564" y="19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A77C298E-F511-4A3C-BADE-F82795575EEA}"/>
              </a:ext>
            </a:extLst>
          </p:cNvPr>
          <p:cNvSpPr/>
          <p:nvPr/>
        </p:nvSpPr>
        <p:spPr>
          <a:xfrm>
            <a:off x="3872704" y="6843636"/>
            <a:ext cx="331642" cy="1494954"/>
          </a:xfrm>
          <a:custGeom>
            <a:avLst/>
            <a:gdLst>
              <a:gd name="connsiteX0" fmla="*/ 324646 w 331642"/>
              <a:gd name="connsiteY0" fmla="*/ 36589 h 1494954"/>
              <a:gd name="connsiteX1" fmla="*/ 140496 w 331642"/>
              <a:gd name="connsiteY1" fmla="*/ 122314 h 1494954"/>
              <a:gd name="connsiteX2" fmla="*/ 172246 w 331642"/>
              <a:gd name="connsiteY2" fmla="*/ 611264 h 1494954"/>
              <a:gd name="connsiteX3" fmla="*/ 251621 w 331642"/>
              <a:gd name="connsiteY3" fmla="*/ 1455814 h 1494954"/>
              <a:gd name="connsiteX4" fmla="*/ 223046 w 331642"/>
              <a:gd name="connsiteY4" fmla="*/ 1300239 h 1494954"/>
              <a:gd name="connsiteX5" fmla="*/ 67471 w 331642"/>
              <a:gd name="connsiteY5" fmla="*/ 817639 h 1494954"/>
              <a:gd name="connsiteX6" fmla="*/ 10321 w 331642"/>
              <a:gd name="connsiteY6" fmla="*/ 455689 h 1494954"/>
              <a:gd name="connsiteX7" fmla="*/ 267496 w 331642"/>
              <a:gd name="connsiteY7" fmla="*/ 33414 h 1494954"/>
              <a:gd name="connsiteX8" fmla="*/ 324646 w 331642"/>
              <a:gd name="connsiteY8" fmla="*/ 36589 h 1494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642" h="1494954">
                <a:moveTo>
                  <a:pt x="324646" y="36589"/>
                </a:moveTo>
                <a:cubicBezTo>
                  <a:pt x="303479" y="51406"/>
                  <a:pt x="165896" y="26535"/>
                  <a:pt x="140496" y="122314"/>
                </a:cubicBezTo>
                <a:cubicBezTo>
                  <a:pt x="115096" y="218093"/>
                  <a:pt x="153725" y="389014"/>
                  <a:pt x="172246" y="611264"/>
                </a:cubicBezTo>
                <a:cubicBezTo>
                  <a:pt x="190767" y="833514"/>
                  <a:pt x="243154" y="1340985"/>
                  <a:pt x="251621" y="1455814"/>
                </a:cubicBezTo>
                <a:cubicBezTo>
                  <a:pt x="260088" y="1570643"/>
                  <a:pt x="253738" y="1406601"/>
                  <a:pt x="223046" y="1300239"/>
                </a:cubicBezTo>
                <a:cubicBezTo>
                  <a:pt x="192354" y="1193877"/>
                  <a:pt x="102925" y="958397"/>
                  <a:pt x="67471" y="817639"/>
                </a:cubicBezTo>
                <a:cubicBezTo>
                  <a:pt x="32017" y="676881"/>
                  <a:pt x="-23016" y="586393"/>
                  <a:pt x="10321" y="455689"/>
                </a:cubicBezTo>
                <a:cubicBezTo>
                  <a:pt x="43658" y="324985"/>
                  <a:pt x="218284" y="102735"/>
                  <a:pt x="267496" y="33414"/>
                </a:cubicBezTo>
                <a:cubicBezTo>
                  <a:pt x="316708" y="-35907"/>
                  <a:pt x="345813" y="21772"/>
                  <a:pt x="324646" y="365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5A6DEB8A-E049-45E4-91F2-1779F2B84425}"/>
              </a:ext>
            </a:extLst>
          </p:cNvPr>
          <p:cNvSpPr/>
          <p:nvPr/>
        </p:nvSpPr>
        <p:spPr>
          <a:xfrm>
            <a:off x="3276813" y="7193016"/>
            <a:ext cx="224122" cy="996903"/>
          </a:xfrm>
          <a:custGeom>
            <a:avLst/>
            <a:gdLst>
              <a:gd name="connsiteX0" fmla="*/ 12487 w 224122"/>
              <a:gd name="connsiteY0" fmla="*/ 14234 h 996903"/>
              <a:gd name="connsiteX1" fmla="*/ 34712 w 224122"/>
              <a:gd name="connsiteY1" fmla="*/ 61859 h 996903"/>
              <a:gd name="connsiteX2" fmla="*/ 123612 w 224122"/>
              <a:gd name="connsiteY2" fmla="*/ 277759 h 996903"/>
              <a:gd name="connsiteX3" fmla="*/ 107737 w 224122"/>
              <a:gd name="connsiteY3" fmla="*/ 985784 h 996903"/>
              <a:gd name="connsiteX4" fmla="*/ 139487 w 224122"/>
              <a:gd name="connsiteY4" fmla="*/ 680984 h 996903"/>
              <a:gd name="connsiteX5" fmla="*/ 222037 w 224122"/>
              <a:gd name="connsiteY5" fmla="*/ 280934 h 996903"/>
              <a:gd name="connsiteX6" fmla="*/ 12487 w 224122"/>
              <a:gd name="connsiteY6" fmla="*/ 14234 h 99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122" h="996903">
                <a:moveTo>
                  <a:pt x="12487" y="14234"/>
                </a:moveTo>
                <a:cubicBezTo>
                  <a:pt x="-18734" y="-22279"/>
                  <a:pt x="16191" y="17938"/>
                  <a:pt x="34712" y="61859"/>
                </a:cubicBezTo>
                <a:cubicBezTo>
                  <a:pt x="53233" y="105780"/>
                  <a:pt x="111441" y="123772"/>
                  <a:pt x="123612" y="277759"/>
                </a:cubicBezTo>
                <a:cubicBezTo>
                  <a:pt x="135783" y="431747"/>
                  <a:pt x="105091" y="918580"/>
                  <a:pt x="107737" y="985784"/>
                </a:cubicBezTo>
                <a:cubicBezTo>
                  <a:pt x="110383" y="1052988"/>
                  <a:pt x="120437" y="798459"/>
                  <a:pt x="139487" y="680984"/>
                </a:cubicBezTo>
                <a:cubicBezTo>
                  <a:pt x="158537" y="563509"/>
                  <a:pt x="237912" y="397351"/>
                  <a:pt x="222037" y="280934"/>
                </a:cubicBezTo>
                <a:cubicBezTo>
                  <a:pt x="206162" y="164517"/>
                  <a:pt x="43708" y="50747"/>
                  <a:pt x="12487" y="142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0F3C2F79-A276-4050-BAA9-3AE0EAA4EB6A}"/>
              </a:ext>
            </a:extLst>
          </p:cNvPr>
          <p:cNvSpPr/>
          <p:nvPr/>
        </p:nvSpPr>
        <p:spPr>
          <a:xfrm>
            <a:off x="2850217" y="7465886"/>
            <a:ext cx="399808" cy="1195583"/>
          </a:xfrm>
          <a:custGeom>
            <a:avLst/>
            <a:gdLst>
              <a:gd name="connsiteX0" fmla="*/ 933 w 399808"/>
              <a:gd name="connsiteY0" fmla="*/ 1714 h 1195583"/>
              <a:gd name="connsiteX1" fmla="*/ 277158 w 399808"/>
              <a:gd name="connsiteY1" fmla="*/ 214439 h 1195583"/>
              <a:gd name="connsiteX2" fmla="*/ 273983 w 399808"/>
              <a:gd name="connsiteY2" fmla="*/ 655764 h 1195583"/>
              <a:gd name="connsiteX3" fmla="*/ 150158 w 399808"/>
              <a:gd name="connsiteY3" fmla="*/ 1192339 h 1195583"/>
              <a:gd name="connsiteX4" fmla="*/ 289858 w 399808"/>
              <a:gd name="connsiteY4" fmla="*/ 852614 h 1195583"/>
              <a:gd name="connsiteX5" fmla="*/ 397808 w 399808"/>
              <a:gd name="connsiteY5" fmla="*/ 296989 h 1195583"/>
              <a:gd name="connsiteX6" fmla="*/ 194608 w 399808"/>
              <a:gd name="connsiteY6" fmla="*/ 122364 h 1195583"/>
              <a:gd name="connsiteX7" fmla="*/ 933 w 399808"/>
              <a:gd name="connsiteY7" fmla="*/ 1714 h 1195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9808" h="1195583">
                <a:moveTo>
                  <a:pt x="933" y="1714"/>
                </a:moveTo>
                <a:cubicBezTo>
                  <a:pt x="14691" y="17060"/>
                  <a:pt x="231650" y="105431"/>
                  <a:pt x="277158" y="214439"/>
                </a:cubicBezTo>
                <a:cubicBezTo>
                  <a:pt x="322666" y="323447"/>
                  <a:pt x="295150" y="492781"/>
                  <a:pt x="273983" y="655764"/>
                </a:cubicBezTo>
                <a:cubicBezTo>
                  <a:pt x="252816" y="818747"/>
                  <a:pt x="147512" y="1159531"/>
                  <a:pt x="150158" y="1192339"/>
                </a:cubicBezTo>
                <a:cubicBezTo>
                  <a:pt x="152804" y="1225147"/>
                  <a:pt x="248583" y="1001839"/>
                  <a:pt x="289858" y="852614"/>
                </a:cubicBezTo>
                <a:cubicBezTo>
                  <a:pt x="331133" y="703389"/>
                  <a:pt x="413683" y="418697"/>
                  <a:pt x="397808" y="296989"/>
                </a:cubicBezTo>
                <a:cubicBezTo>
                  <a:pt x="381933" y="175281"/>
                  <a:pt x="260225" y="166814"/>
                  <a:pt x="194608" y="122364"/>
                </a:cubicBezTo>
                <a:cubicBezTo>
                  <a:pt x="128991" y="77914"/>
                  <a:pt x="-12825" y="-13632"/>
                  <a:pt x="933" y="17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17772A9A-413C-4409-9D84-E139765C6182}"/>
              </a:ext>
            </a:extLst>
          </p:cNvPr>
          <p:cNvSpPr/>
          <p:nvPr/>
        </p:nvSpPr>
        <p:spPr>
          <a:xfrm>
            <a:off x="8129909" y="5711628"/>
            <a:ext cx="715232" cy="640097"/>
          </a:xfrm>
          <a:custGeom>
            <a:avLst/>
            <a:gdLst>
              <a:gd name="connsiteX0" fmla="*/ 29841 w 715232"/>
              <a:gd name="connsiteY0" fmla="*/ 16072 h 640097"/>
              <a:gd name="connsiteX1" fmla="*/ 55241 w 715232"/>
              <a:gd name="connsiteY1" fmla="*/ 104972 h 640097"/>
              <a:gd name="connsiteX2" fmla="*/ 493391 w 715232"/>
              <a:gd name="connsiteY2" fmla="*/ 549472 h 640097"/>
              <a:gd name="connsiteX3" fmla="*/ 709291 w 715232"/>
              <a:gd name="connsiteY3" fmla="*/ 625672 h 640097"/>
              <a:gd name="connsiteX4" fmla="*/ 271141 w 715232"/>
              <a:gd name="connsiteY4" fmla="*/ 352622 h 640097"/>
              <a:gd name="connsiteX5" fmla="*/ 29841 w 715232"/>
              <a:gd name="connsiteY5" fmla="*/ 16072 h 64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5232" h="640097">
                <a:moveTo>
                  <a:pt x="29841" y="16072"/>
                </a:moveTo>
                <a:cubicBezTo>
                  <a:pt x="-6142" y="-25203"/>
                  <a:pt x="-22017" y="16072"/>
                  <a:pt x="55241" y="104972"/>
                </a:cubicBezTo>
                <a:cubicBezTo>
                  <a:pt x="132499" y="193872"/>
                  <a:pt x="384383" y="462689"/>
                  <a:pt x="493391" y="549472"/>
                </a:cubicBezTo>
                <a:cubicBezTo>
                  <a:pt x="602399" y="636255"/>
                  <a:pt x="746333" y="658480"/>
                  <a:pt x="709291" y="625672"/>
                </a:cubicBezTo>
                <a:cubicBezTo>
                  <a:pt x="672249" y="592864"/>
                  <a:pt x="387558" y="455280"/>
                  <a:pt x="271141" y="352622"/>
                </a:cubicBezTo>
                <a:cubicBezTo>
                  <a:pt x="154724" y="249964"/>
                  <a:pt x="65824" y="57347"/>
                  <a:pt x="29841" y="160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8063D64D-28B3-497E-8AE4-BF42EA49566B}"/>
              </a:ext>
            </a:extLst>
          </p:cNvPr>
          <p:cNvSpPr/>
          <p:nvPr/>
        </p:nvSpPr>
        <p:spPr>
          <a:xfrm>
            <a:off x="8080565" y="5562000"/>
            <a:ext cx="961846" cy="2663270"/>
          </a:xfrm>
          <a:custGeom>
            <a:avLst/>
            <a:gdLst>
              <a:gd name="connsiteX0" fmla="*/ 9335 w 961846"/>
              <a:gd name="connsiteY0" fmla="*/ 127600 h 2663270"/>
              <a:gd name="connsiteX1" fmla="*/ 104585 w 961846"/>
              <a:gd name="connsiteY1" fmla="*/ 165700 h 2663270"/>
              <a:gd name="connsiteX2" fmla="*/ 466535 w 961846"/>
              <a:gd name="connsiteY2" fmla="*/ 1029300 h 2663270"/>
              <a:gd name="connsiteX3" fmla="*/ 796735 w 961846"/>
              <a:gd name="connsiteY3" fmla="*/ 2134200 h 2663270"/>
              <a:gd name="connsiteX4" fmla="*/ 961835 w 961846"/>
              <a:gd name="connsiteY4" fmla="*/ 2661250 h 2663270"/>
              <a:gd name="connsiteX5" fmla="*/ 803085 w 961846"/>
              <a:gd name="connsiteY5" fmla="*/ 2273900 h 2663270"/>
              <a:gd name="connsiteX6" fmla="*/ 428435 w 961846"/>
              <a:gd name="connsiteY6" fmla="*/ 1283300 h 2663270"/>
              <a:gd name="connsiteX7" fmla="*/ 47435 w 961846"/>
              <a:gd name="connsiteY7" fmla="*/ 76800 h 2663270"/>
              <a:gd name="connsiteX8" fmla="*/ 9335 w 961846"/>
              <a:gd name="connsiteY8" fmla="*/ 127600 h 266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1846" h="2663270">
                <a:moveTo>
                  <a:pt x="9335" y="127600"/>
                </a:moveTo>
                <a:cubicBezTo>
                  <a:pt x="18860" y="142417"/>
                  <a:pt x="28385" y="15417"/>
                  <a:pt x="104585" y="165700"/>
                </a:cubicBezTo>
                <a:cubicBezTo>
                  <a:pt x="180785" y="315983"/>
                  <a:pt x="351177" y="701217"/>
                  <a:pt x="466535" y="1029300"/>
                </a:cubicBezTo>
                <a:cubicBezTo>
                  <a:pt x="581893" y="1357383"/>
                  <a:pt x="714185" y="1862208"/>
                  <a:pt x="796735" y="2134200"/>
                </a:cubicBezTo>
                <a:cubicBezTo>
                  <a:pt x="879285" y="2406192"/>
                  <a:pt x="960777" y="2637967"/>
                  <a:pt x="961835" y="2661250"/>
                </a:cubicBezTo>
                <a:cubicBezTo>
                  <a:pt x="962893" y="2684533"/>
                  <a:pt x="891985" y="2503558"/>
                  <a:pt x="803085" y="2273900"/>
                </a:cubicBezTo>
                <a:cubicBezTo>
                  <a:pt x="714185" y="2044242"/>
                  <a:pt x="554377" y="1649483"/>
                  <a:pt x="428435" y="1283300"/>
                </a:cubicBezTo>
                <a:cubicBezTo>
                  <a:pt x="302493" y="917117"/>
                  <a:pt x="111993" y="269417"/>
                  <a:pt x="47435" y="76800"/>
                </a:cubicBezTo>
                <a:cubicBezTo>
                  <a:pt x="-17123" y="-115817"/>
                  <a:pt x="-190" y="112783"/>
                  <a:pt x="9335" y="1276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EC819BBE-3250-420D-9BE2-E766BC28A2EC}"/>
              </a:ext>
            </a:extLst>
          </p:cNvPr>
          <p:cNvSpPr/>
          <p:nvPr/>
        </p:nvSpPr>
        <p:spPr>
          <a:xfrm>
            <a:off x="6746737" y="8194040"/>
            <a:ext cx="2244863" cy="1668476"/>
          </a:xfrm>
          <a:custGeom>
            <a:avLst/>
            <a:gdLst>
              <a:gd name="connsiteX0" fmla="*/ 2244863 w 2244863"/>
              <a:gd name="connsiteY0" fmla="*/ 0 h 1668476"/>
              <a:gd name="connsiteX1" fmla="*/ 1071383 w 2244863"/>
              <a:gd name="connsiteY1" fmla="*/ 929640 h 1668476"/>
              <a:gd name="connsiteX2" fmla="*/ 35063 w 2244863"/>
              <a:gd name="connsiteY2" fmla="*/ 1651000 h 1668476"/>
              <a:gd name="connsiteX3" fmla="*/ 289063 w 2244863"/>
              <a:gd name="connsiteY3" fmla="*/ 1417320 h 1668476"/>
              <a:gd name="connsiteX4" fmla="*/ 741183 w 2244863"/>
              <a:gd name="connsiteY4" fmla="*/ 1102360 h 1668476"/>
              <a:gd name="connsiteX5" fmla="*/ 2244863 w 2244863"/>
              <a:gd name="connsiteY5" fmla="*/ 0 h 166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4863" h="1668476">
                <a:moveTo>
                  <a:pt x="2244863" y="0"/>
                </a:moveTo>
                <a:cubicBezTo>
                  <a:pt x="1842273" y="327236"/>
                  <a:pt x="1439683" y="654473"/>
                  <a:pt x="1071383" y="929640"/>
                </a:cubicBezTo>
                <a:cubicBezTo>
                  <a:pt x="703083" y="1204807"/>
                  <a:pt x="165450" y="1569720"/>
                  <a:pt x="35063" y="1651000"/>
                </a:cubicBezTo>
                <a:cubicBezTo>
                  <a:pt x="-95324" y="1732280"/>
                  <a:pt x="171376" y="1508760"/>
                  <a:pt x="289063" y="1417320"/>
                </a:cubicBezTo>
                <a:cubicBezTo>
                  <a:pt x="406750" y="1325880"/>
                  <a:pt x="741183" y="1102360"/>
                  <a:pt x="741183" y="1102360"/>
                </a:cubicBezTo>
                <a:lnTo>
                  <a:pt x="224486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E89BA4E1-BE3C-4B24-8C2F-72058DCA68B0}"/>
              </a:ext>
            </a:extLst>
          </p:cNvPr>
          <p:cNvSpPr/>
          <p:nvPr/>
        </p:nvSpPr>
        <p:spPr>
          <a:xfrm>
            <a:off x="5054372" y="6474741"/>
            <a:ext cx="1084963" cy="1262723"/>
          </a:xfrm>
          <a:custGeom>
            <a:avLst/>
            <a:gdLst>
              <a:gd name="connsiteX0" fmla="*/ 1051788 w 1084963"/>
              <a:gd name="connsiteY0" fmla="*/ 37819 h 1262723"/>
              <a:gd name="connsiteX1" fmla="*/ 1016228 w 1084963"/>
              <a:gd name="connsiteY1" fmla="*/ 124179 h 1262723"/>
              <a:gd name="connsiteX2" fmla="*/ 721588 w 1084963"/>
              <a:gd name="connsiteY2" fmla="*/ 434059 h 1262723"/>
              <a:gd name="connsiteX3" fmla="*/ 594588 w 1084963"/>
              <a:gd name="connsiteY3" fmla="*/ 718539 h 1262723"/>
              <a:gd name="connsiteX4" fmla="*/ 167868 w 1084963"/>
              <a:gd name="connsiteY4" fmla="*/ 1084299 h 1262723"/>
              <a:gd name="connsiteX5" fmla="*/ 5308 w 1084963"/>
              <a:gd name="connsiteY5" fmla="*/ 1262099 h 1262723"/>
              <a:gd name="connsiteX6" fmla="*/ 340588 w 1084963"/>
              <a:gd name="connsiteY6" fmla="*/ 1028419 h 1262723"/>
              <a:gd name="connsiteX7" fmla="*/ 609828 w 1084963"/>
              <a:gd name="connsiteY7" fmla="*/ 718539 h 1262723"/>
              <a:gd name="connsiteX8" fmla="*/ 1051788 w 1084963"/>
              <a:gd name="connsiteY8" fmla="*/ 37819 h 1262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4963" h="1262723">
                <a:moveTo>
                  <a:pt x="1051788" y="37819"/>
                </a:moveTo>
                <a:cubicBezTo>
                  <a:pt x="1119521" y="-61241"/>
                  <a:pt x="1071261" y="58139"/>
                  <a:pt x="1016228" y="124179"/>
                </a:cubicBezTo>
                <a:cubicBezTo>
                  <a:pt x="961195" y="190219"/>
                  <a:pt x="791861" y="334999"/>
                  <a:pt x="721588" y="434059"/>
                </a:cubicBezTo>
                <a:cubicBezTo>
                  <a:pt x="651315" y="533119"/>
                  <a:pt x="686875" y="610166"/>
                  <a:pt x="594588" y="718539"/>
                </a:cubicBezTo>
                <a:cubicBezTo>
                  <a:pt x="502301" y="826912"/>
                  <a:pt x="266081" y="993706"/>
                  <a:pt x="167868" y="1084299"/>
                </a:cubicBezTo>
                <a:cubicBezTo>
                  <a:pt x="69655" y="1174892"/>
                  <a:pt x="-23479" y="1271412"/>
                  <a:pt x="5308" y="1262099"/>
                </a:cubicBezTo>
                <a:cubicBezTo>
                  <a:pt x="34095" y="1252786"/>
                  <a:pt x="239835" y="1119012"/>
                  <a:pt x="340588" y="1028419"/>
                </a:cubicBezTo>
                <a:cubicBezTo>
                  <a:pt x="441341" y="937826"/>
                  <a:pt x="487908" y="876866"/>
                  <a:pt x="609828" y="718539"/>
                </a:cubicBezTo>
                <a:cubicBezTo>
                  <a:pt x="731748" y="560212"/>
                  <a:pt x="984055" y="136879"/>
                  <a:pt x="1051788" y="3781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714816B9-D463-4535-9672-9037C7A3249F}"/>
              </a:ext>
            </a:extLst>
          </p:cNvPr>
          <p:cNvSpPr/>
          <p:nvPr/>
        </p:nvSpPr>
        <p:spPr>
          <a:xfrm>
            <a:off x="5423386" y="7486746"/>
            <a:ext cx="1079860" cy="1032415"/>
          </a:xfrm>
          <a:custGeom>
            <a:avLst/>
            <a:gdLst>
              <a:gd name="connsiteX0" fmla="*/ 12214 w 1079860"/>
              <a:gd name="connsiteY0" fmla="*/ 21494 h 1032415"/>
              <a:gd name="connsiteX1" fmla="*/ 83334 w 1079860"/>
              <a:gd name="connsiteY1" fmla="*/ 51974 h 1032415"/>
              <a:gd name="connsiteX2" fmla="*/ 637054 w 1079860"/>
              <a:gd name="connsiteY2" fmla="*/ 473614 h 1032415"/>
              <a:gd name="connsiteX3" fmla="*/ 1079014 w 1079860"/>
              <a:gd name="connsiteY3" fmla="*/ 1032414 h 1032415"/>
              <a:gd name="connsiteX4" fmla="*/ 738654 w 1079860"/>
              <a:gd name="connsiteY4" fmla="*/ 478694 h 1032415"/>
              <a:gd name="connsiteX5" fmla="*/ 383054 w 1079860"/>
              <a:gd name="connsiteY5" fmla="*/ 250094 h 1032415"/>
              <a:gd name="connsiteX6" fmla="*/ 12214 w 1079860"/>
              <a:gd name="connsiteY6" fmla="*/ 21494 h 103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9860" h="1032415">
                <a:moveTo>
                  <a:pt x="12214" y="21494"/>
                </a:moveTo>
                <a:cubicBezTo>
                  <a:pt x="-4296" y="-943"/>
                  <a:pt x="-20806" y="-23379"/>
                  <a:pt x="83334" y="51974"/>
                </a:cubicBezTo>
                <a:cubicBezTo>
                  <a:pt x="187474" y="127327"/>
                  <a:pt x="471107" y="310207"/>
                  <a:pt x="637054" y="473614"/>
                </a:cubicBezTo>
                <a:cubicBezTo>
                  <a:pt x="803001" y="637021"/>
                  <a:pt x="1062081" y="1031567"/>
                  <a:pt x="1079014" y="1032414"/>
                </a:cubicBezTo>
                <a:cubicBezTo>
                  <a:pt x="1095947" y="1033261"/>
                  <a:pt x="854647" y="609081"/>
                  <a:pt x="738654" y="478694"/>
                </a:cubicBezTo>
                <a:cubicBezTo>
                  <a:pt x="622661" y="348307"/>
                  <a:pt x="383054" y="250094"/>
                  <a:pt x="383054" y="250094"/>
                </a:cubicBezTo>
                <a:lnTo>
                  <a:pt x="12214" y="2149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D7535FE2-A6FA-4B25-9268-30488627480A}"/>
              </a:ext>
            </a:extLst>
          </p:cNvPr>
          <p:cNvSpPr/>
          <p:nvPr/>
        </p:nvSpPr>
        <p:spPr>
          <a:xfrm>
            <a:off x="6559786" y="8580465"/>
            <a:ext cx="502088" cy="917473"/>
          </a:xfrm>
          <a:custGeom>
            <a:avLst/>
            <a:gdLst>
              <a:gd name="connsiteX0" fmla="*/ 3574 w 502088"/>
              <a:gd name="connsiteY0" fmla="*/ 126655 h 917473"/>
              <a:gd name="connsiteX1" fmla="*/ 54374 w 502088"/>
              <a:gd name="connsiteY1" fmla="*/ 136815 h 917473"/>
              <a:gd name="connsiteX2" fmla="*/ 491254 w 502088"/>
              <a:gd name="connsiteY2" fmla="*/ 903895 h 917473"/>
              <a:gd name="connsiteX3" fmla="*/ 343934 w 502088"/>
              <a:gd name="connsiteY3" fmla="*/ 583855 h 917473"/>
              <a:gd name="connsiteX4" fmla="*/ 64534 w 502088"/>
              <a:gd name="connsiteY4" fmla="*/ 35215 h 917473"/>
              <a:gd name="connsiteX5" fmla="*/ 8654 w 502088"/>
              <a:gd name="connsiteY5" fmla="*/ 60615 h 917473"/>
              <a:gd name="connsiteX6" fmla="*/ 3574 w 502088"/>
              <a:gd name="connsiteY6" fmla="*/ 126655 h 917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2088" h="917473">
                <a:moveTo>
                  <a:pt x="3574" y="126655"/>
                </a:moveTo>
                <a:cubicBezTo>
                  <a:pt x="11194" y="139355"/>
                  <a:pt x="-26906" y="7275"/>
                  <a:pt x="54374" y="136815"/>
                </a:cubicBezTo>
                <a:cubicBezTo>
                  <a:pt x="135654" y="266355"/>
                  <a:pt x="442994" y="829388"/>
                  <a:pt x="491254" y="903895"/>
                </a:cubicBezTo>
                <a:cubicBezTo>
                  <a:pt x="539514" y="978402"/>
                  <a:pt x="415054" y="728635"/>
                  <a:pt x="343934" y="583855"/>
                </a:cubicBezTo>
                <a:cubicBezTo>
                  <a:pt x="272814" y="439075"/>
                  <a:pt x="120414" y="122422"/>
                  <a:pt x="64534" y="35215"/>
                </a:cubicBezTo>
                <a:cubicBezTo>
                  <a:pt x="8654" y="-51992"/>
                  <a:pt x="15427" y="48762"/>
                  <a:pt x="8654" y="60615"/>
                </a:cubicBezTo>
                <a:cubicBezTo>
                  <a:pt x="1881" y="72468"/>
                  <a:pt x="-4046" y="113955"/>
                  <a:pt x="3574" y="1266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96B081F6-E436-4A91-BE3D-9C4EC20630A5}"/>
              </a:ext>
            </a:extLst>
          </p:cNvPr>
          <p:cNvSpPr/>
          <p:nvPr/>
        </p:nvSpPr>
        <p:spPr>
          <a:xfrm>
            <a:off x="5090143" y="7771856"/>
            <a:ext cx="1752885" cy="2058226"/>
          </a:xfrm>
          <a:custGeom>
            <a:avLst/>
            <a:gdLst>
              <a:gd name="connsiteX0" fmla="*/ 17 w 1752885"/>
              <a:gd name="connsiteY0" fmla="*/ 544 h 2058226"/>
              <a:gd name="connsiteX1" fmla="*/ 746777 w 1752885"/>
              <a:gd name="connsiteY1" fmla="*/ 412024 h 2058226"/>
              <a:gd name="connsiteX2" fmla="*/ 1600217 w 1752885"/>
              <a:gd name="connsiteY2" fmla="*/ 1595664 h 2058226"/>
              <a:gd name="connsiteX3" fmla="*/ 1722137 w 1752885"/>
              <a:gd name="connsiteY3" fmla="*/ 1915704 h 2058226"/>
              <a:gd name="connsiteX4" fmla="*/ 1706897 w 1752885"/>
              <a:gd name="connsiteY4" fmla="*/ 2047784 h 2058226"/>
              <a:gd name="connsiteX5" fmla="*/ 1676417 w 1752885"/>
              <a:gd name="connsiteY5" fmla="*/ 1656624 h 2058226"/>
              <a:gd name="connsiteX6" fmla="*/ 767097 w 1752885"/>
              <a:gd name="connsiteY6" fmla="*/ 478064 h 2058226"/>
              <a:gd name="connsiteX7" fmla="*/ 17 w 1752885"/>
              <a:gd name="connsiteY7" fmla="*/ 544 h 2058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2885" h="2058226">
                <a:moveTo>
                  <a:pt x="17" y="544"/>
                </a:moveTo>
                <a:cubicBezTo>
                  <a:pt x="-3370" y="-10463"/>
                  <a:pt x="480077" y="146171"/>
                  <a:pt x="746777" y="412024"/>
                </a:cubicBezTo>
                <a:cubicBezTo>
                  <a:pt x="1013477" y="677877"/>
                  <a:pt x="1437657" y="1345051"/>
                  <a:pt x="1600217" y="1595664"/>
                </a:cubicBezTo>
                <a:cubicBezTo>
                  <a:pt x="1762777" y="1846277"/>
                  <a:pt x="1704357" y="1840351"/>
                  <a:pt x="1722137" y="1915704"/>
                </a:cubicBezTo>
                <a:cubicBezTo>
                  <a:pt x="1739917" y="1991057"/>
                  <a:pt x="1714517" y="2090964"/>
                  <a:pt x="1706897" y="2047784"/>
                </a:cubicBezTo>
                <a:cubicBezTo>
                  <a:pt x="1699277" y="2004604"/>
                  <a:pt x="1833050" y="1918244"/>
                  <a:pt x="1676417" y="1656624"/>
                </a:cubicBezTo>
                <a:cubicBezTo>
                  <a:pt x="1519784" y="1395004"/>
                  <a:pt x="1043957" y="752384"/>
                  <a:pt x="767097" y="478064"/>
                </a:cubicBezTo>
                <a:cubicBezTo>
                  <a:pt x="490237" y="203744"/>
                  <a:pt x="3404" y="11551"/>
                  <a:pt x="17" y="54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F10370D2-82A0-43E2-9B96-C0326DCCE635}"/>
              </a:ext>
            </a:extLst>
          </p:cNvPr>
          <p:cNvSpPr/>
          <p:nvPr/>
        </p:nvSpPr>
        <p:spPr>
          <a:xfrm>
            <a:off x="6127244" y="8994039"/>
            <a:ext cx="613968" cy="904531"/>
          </a:xfrm>
          <a:custGeom>
            <a:avLst/>
            <a:gdLst>
              <a:gd name="connsiteX0" fmla="*/ 24636 w 613968"/>
              <a:gd name="connsiteY0" fmla="*/ 99161 h 904531"/>
              <a:gd name="connsiteX1" fmla="*/ 85596 w 613968"/>
              <a:gd name="connsiteY1" fmla="*/ 139801 h 904531"/>
              <a:gd name="connsiteX2" fmla="*/ 283716 w 613968"/>
              <a:gd name="connsiteY2" fmla="*/ 536041 h 904531"/>
              <a:gd name="connsiteX3" fmla="*/ 461516 w 613968"/>
              <a:gd name="connsiteY3" fmla="*/ 805281 h 904531"/>
              <a:gd name="connsiteX4" fmla="*/ 613916 w 613968"/>
              <a:gd name="connsiteY4" fmla="*/ 901801 h 904531"/>
              <a:gd name="connsiteX5" fmla="*/ 476756 w 613968"/>
              <a:gd name="connsiteY5" fmla="*/ 713841 h 904531"/>
              <a:gd name="connsiteX6" fmla="*/ 314196 w 613968"/>
              <a:gd name="connsiteY6" fmla="*/ 454761 h 904531"/>
              <a:gd name="connsiteX7" fmla="*/ 24636 w 613968"/>
              <a:gd name="connsiteY7" fmla="*/ 17881 h 904531"/>
              <a:gd name="connsiteX8" fmla="*/ 24636 w 613968"/>
              <a:gd name="connsiteY8" fmla="*/ 99161 h 90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3968" h="904531">
                <a:moveTo>
                  <a:pt x="24636" y="99161"/>
                </a:moveTo>
                <a:cubicBezTo>
                  <a:pt x="34796" y="119481"/>
                  <a:pt x="42416" y="66988"/>
                  <a:pt x="85596" y="139801"/>
                </a:cubicBezTo>
                <a:cubicBezTo>
                  <a:pt x="128776" y="212614"/>
                  <a:pt x="221063" y="425128"/>
                  <a:pt x="283716" y="536041"/>
                </a:cubicBezTo>
                <a:cubicBezTo>
                  <a:pt x="346369" y="646954"/>
                  <a:pt x="406483" y="744321"/>
                  <a:pt x="461516" y="805281"/>
                </a:cubicBezTo>
                <a:cubicBezTo>
                  <a:pt x="516549" y="866241"/>
                  <a:pt x="611376" y="917041"/>
                  <a:pt x="613916" y="901801"/>
                </a:cubicBezTo>
                <a:cubicBezTo>
                  <a:pt x="616456" y="886561"/>
                  <a:pt x="526709" y="788348"/>
                  <a:pt x="476756" y="713841"/>
                </a:cubicBezTo>
                <a:cubicBezTo>
                  <a:pt x="426803" y="639334"/>
                  <a:pt x="389549" y="570754"/>
                  <a:pt x="314196" y="454761"/>
                </a:cubicBezTo>
                <a:cubicBezTo>
                  <a:pt x="238843" y="338768"/>
                  <a:pt x="74589" y="81381"/>
                  <a:pt x="24636" y="17881"/>
                </a:cubicBezTo>
                <a:cubicBezTo>
                  <a:pt x="-25317" y="-45619"/>
                  <a:pt x="14476" y="78841"/>
                  <a:pt x="24636" y="9916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195BDE22-7206-497F-AF12-5BF77DF7CA72}"/>
              </a:ext>
            </a:extLst>
          </p:cNvPr>
          <p:cNvSpPr/>
          <p:nvPr/>
        </p:nvSpPr>
        <p:spPr>
          <a:xfrm>
            <a:off x="4253799" y="8754135"/>
            <a:ext cx="2184100" cy="1288141"/>
          </a:xfrm>
          <a:custGeom>
            <a:avLst/>
            <a:gdLst>
              <a:gd name="connsiteX0" fmla="*/ 89601 w 2184100"/>
              <a:gd name="connsiteY0" fmla="*/ 1240765 h 1288141"/>
              <a:gd name="connsiteX1" fmla="*/ 165801 w 2184100"/>
              <a:gd name="connsiteY1" fmla="*/ 1183615 h 1288141"/>
              <a:gd name="connsiteX2" fmla="*/ 978601 w 2184100"/>
              <a:gd name="connsiteY2" fmla="*/ 580365 h 1288141"/>
              <a:gd name="connsiteX3" fmla="*/ 1835851 w 2184100"/>
              <a:gd name="connsiteY3" fmla="*/ 15215 h 1288141"/>
              <a:gd name="connsiteX4" fmla="*/ 2178751 w 2184100"/>
              <a:gd name="connsiteY4" fmla="*/ 180315 h 1288141"/>
              <a:gd name="connsiteX5" fmla="*/ 1600901 w 2184100"/>
              <a:gd name="connsiteY5" fmla="*/ 383515 h 1288141"/>
              <a:gd name="connsiteX6" fmla="*/ 89601 w 2184100"/>
              <a:gd name="connsiteY6" fmla="*/ 1240765 h 128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4100" h="1288141">
                <a:moveTo>
                  <a:pt x="89601" y="1240765"/>
                </a:moveTo>
                <a:cubicBezTo>
                  <a:pt x="-149582" y="1374115"/>
                  <a:pt x="165801" y="1183615"/>
                  <a:pt x="165801" y="1183615"/>
                </a:cubicBezTo>
                <a:cubicBezTo>
                  <a:pt x="313968" y="1073548"/>
                  <a:pt x="700259" y="775098"/>
                  <a:pt x="978601" y="580365"/>
                </a:cubicBezTo>
                <a:cubicBezTo>
                  <a:pt x="1256943" y="385632"/>
                  <a:pt x="1635826" y="81890"/>
                  <a:pt x="1835851" y="15215"/>
                </a:cubicBezTo>
                <a:cubicBezTo>
                  <a:pt x="2035876" y="-51460"/>
                  <a:pt x="2217909" y="118932"/>
                  <a:pt x="2178751" y="180315"/>
                </a:cubicBezTo>
                <a:cubicBezTo>
                  <a:pt x="2139593" y="241698"/>
                  <a:pt x="1949093" y="201482"/>
                  <a:pt x="1600901" y="383515"/>
                </a:cubicBezTo>
                <a:cubicBezTo>
                  <a:pt x="1252709" y="565548"/>
                  <a:pt x="328784" y="1107415"/>
                  <a:pt x="89601" y="12407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F362AA41-13B6-4A7B-A842-E6BF40442CDD}"/>
              </a:ext>
            </a:extLst>
          </p:cNvPr>
          <p:cNvSpPr/>
          <p:nvPr/>
        </p:nvSpPr>
        <p:spPr>
          <a:xfrm>
            <a:off x="2795335" y="7725853"/>
            <a:ext cx="2408781" cy="1032556"/>
          </a:xfrm>
          <a:custGeom>
            <a:avLst/>
            <a:gdLst>
              <a:gd name="connsiteX0" fmla="*/ 2373565 w 2408781"/>
              <a:gd name="connsiteY0" fmla="*/ 33847 h 1032556"/>
              <a:gd name="connsiteX1" fmla="*/ 2303715 w 2408781"/>
              <a:gd name="connsiteY1" fmla="*/ 71947 h 1032556"/>
              <a:gd name="connsiteX2" fmla="*/ 1738565 w 2408781"/>
              <a:gd name="connsiteY2" fmla="*/ 414847 h 1032556"/>
              <a:gd name="connsiteX3" fmla="*/ 1281365 w 2408781"/>
              <a:gd name="connsiteY3" fmla="*/ 719647 h 1032556"/>
              <a:gd name="connsiteX4" fmla="*/ 366965 w 2408781"/>
              <a:gd name="connsiteY4" fmla="*/ 922847 h 1032556"/>
              <a:gd name="connsiteX5" fmla="*/ 24065 w 2408781"/>
              <a:gd name="connsiteY5" fmla="*/ 1030797 h 1032556"/>
              <a:gd name="connsiteX6" fmla="*/ 970215 w 2408781"/>
              <a:gd name="connsiteY6" fmla="*/ 840297 h 1032556"/>
              <a:gd name="connsiteX7" fmla="*/ 1649665 w 2408781"/>
              <a:gd name="connsiteY7" fmla="*/ 637097 h 1032556"/>
              <a:gd name="connsiteX8" fmla="*/ 2373565 w 2408781"/>
              <a:gd name="connsiteY8" fmla="*/ 33847 h 1032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8781" h="1032556">
                <a:moveTo>
                  <a:pt x="2373565" y="33847"/>
                </a:moveTo>
                <a:cubicBezTo>
                  <a:pt x="2482573" y="-60345"/>
                  <a:pt x="2303715" y="71947"/>
                  <a:pt x="2303715" y="71947"/>
                </a:cubicBezTo>
                <a:cubicBezTo>
                  <a:pt x="2197882" y="135447"/>
                  <a:pt x="1908957" y="306897"/>
                  <a:pt x="1738565" y="414847"/>
                </a:cubicBezTo>
                <a:cubicBezTo>
                  <a:pt x="1568173" y="522797"/>
                  <a:pt x="1509965" y="634980"/>
                  <a:pt x="1281365" y="719647"/>
                </a:cubicBezTo>
                <a:cubicBezTo>
                  <a:pt x="1052765" y="804314"/>
                  <a:pt x="576515" y="870989"/>
                  <a:pt x="366965" y="922847"/>
                </a:cubicBezTo>
                <a:cubicBezTo>
                  <a:pt x="157415" y="974705"/>
                  <a:pt x="-76477" y="1044555"/>
                  <a:pt x="24065" y="1030797"/>
                </a:cubicBezTo>
                <a:cubicBezTo>
                  <a:pt x="124607" y="1017039"/>
                  <a:pt x="699282" y="905914"/>
                  <a:pt x="970215" y="840297"/>
                </a:cubicBezTo>
                <a:cubicBezTo>
                  <a:pt x="1241148" y="774680"/>
                  <a:pt x="1421065" y="765155"/>
                  <a:pt x="1649665" y="637097"/>
                </a:cubicBezTo>
                <a:cubicBezTo>
                  <a:pt x="1878265" y="509039"/>
                  <a:pt x="2264557" y="128039"/>
                  <a:pt x="2373565" y="338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8F540FBF-E0CE-4AA5-829F-FD83070DCF7F}"/>
              </a:ext>
            </a:extLst>
          </p:cNvPr>
          <p:cNvSpPr/>
          <p:nvPr/>
        </p:nvSpPr>
        <p:spPr>
          <a:xfrm>
            <a:off x="2995907" y="9864548"/>
            <a:ext cx="1460717" cy="137419"/>
          </a:xfrm>
          <a:custGeom>
            <a:avLst/>
            <a:gdLst>
              <a:gd name="connsiteX0" fmla="*/ 1449093 w 1460717"/>
              <a:gd name="connsiteY0" fmla="*/ 54152 h 137419"/>
              <a:gd name="connsiteX1" fmla="*/ 20343 w 1460717"/>
              <a:gd name="connsiteY1" fmla="*/ 136702 h 137419"/>
              <a:gd name="connsiteX2" fmla="*/ 661693 w 1460717"/>
              <a:gd name="connsiteY2" fmla="*/ 3352 h 137419"/>
              <a:gd name="connsiteX3" fmla="*/ 1449093 w 1460717"/>
              <a:gd name="connsiteY3" fmla="*/ 54152 h 13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0717" h="137419">
                <a:moveTo>
                  <a:pt x="1449093" y="54152"/>
                </a:moveTo>
                <a:cubicBezTo>
                  <a:pt x="1342201" y="76377"/>
                  <a:pt x="151576" y="145169"/>
                  <a:pt x="20343" y="136702"/>
                </a:cubicBezTo>
                <a:cubicBezTo>
                  <a:pt x="-110890" y="128235"/>
                  <a:pt x="426743" y="19227"/>
                  <a:pt x="661693" y="3352"/>
                </a:cubicBezTo>
                <a:cubicBezTo>
                  <a:pt x="896643" y="-12523"/>
                  <a:pt x="1555985" y="31927"/>
                  <a:pt x="1449093" y="54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786CCA80-2864-4905-BA7C-08CA63FF39A6}"/>
              </a:ext>
            </a:extLst>
          </p:cNvPr>
          <p:cNvSpPr/>
          <p:nvPr/>
        </p:nvSpPr>
        <p:spPr>
          <a:xfrm>
            <a:off x="1438898" y="9901944"/>
            <a:ext cx="3053900" cy="407509"/>
          </a:xfrm>
          <a:custGeom>
            <a:avLst/>
            <a:gdLst>
              <a:gd name="connsiteX0" fmla="*/ 2961652 w 3053900"/>
              <a:gd name="connsiteY0" fmla="*/ 42156 h 407509"/>
              <a:gd name="connsiteX1" fmla="*/ 2434602 w 3053900"/>
              <a:gd name="connsiteY1" fmla="*/ 378706 h 407509"/>
              <a:gd name="connsiteX2" fmla="*/ 1596402 w 3053900"/>
              <a:gd name="connsiteY2" fmla="*/ 385056 h 407509"/>
              <a:gd name="connsiteX3" fmla="*/ 745502 w 3053900"/>
              <a:gd name="connsiteY3" fmla="*/ 340606 h 407509"/>
              <a:gd name="connsiteX4" fmla="*/ 2552 w 3053900"/>
              <a:gd name="connsiteY4" fmla="*/ 283456 h 407509"/>
              <a:gd name="connsiteX5" fmla="*/ 1005852 w 3053900"/>
              <a:gd name="connsiteY5" fmla="*/ 219956 h 407509"/>
              <a:gd name="connsiteX6" fmla="*/ 2523502 w 3053900"/>
              <a:gd name="connsiteY6" fmla="*/ 150106 h 407509"/>
              <a:gd name="connsiteX7" fmla="*/ 3012452 w 3053900"/>
              <a:gd name="connsiteY7" fmla="*/ 16756 h 407509"/>
              <a:gd name="connsiteX8" fmla="*/ 2961652 w 3053900"/>
              <a:gd name="connsiteY8" fmla="*/ 42156 h 40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53900" h="407509">
                <a:moveTo>
                  <a:pt x="2961652" y="42156"/>
                </a:moveTo>
                <a:cubicBezTo>
                  <a:pt x="2865344" y="102481"/>
                  <a:pt x="2662144" y="321556"/>
                  <a:pt x="2434602" y="378706"/>
                </a:cubicBezTo>
                <a:cubicBezTo>
                  <a:pt x="2207060" y="435856"/>
                  <a:pt x="1877919" y="391406"/>
                  <a:pt x="1596402" y="385056"/>
                </a:cubicBezTo>
                <a:cubicBezTo>
                  <a:pt x="1314885" y="378706"/>
                  <a:pt x="1011144" y="357539"/>
                  <a:pt x="745502" y="340606"/>
                </a:cubicBezTo>
                <a:cubicBezTo>
                  <a:pt x="479860" y="323673"/>
                  <a:pt x="-40840" y="303564"/>
                  <a:pt x="2552" y="283456"/>
                </a:cubicBezTo>
                <a:cubicBezTo>
                  <a:pt x="45944" y="263348"/>
                  <a:pt x="1005852" y="219956"/>
                  <a:pt x="1005852" y="219956"/>
                </a:cubicBezTo>
                <a:cubicBezTo>
                  <a:pt x="1426010" y="197731"/>
                  <a:pt x="2189069" y="183973"/>
                  <a:pt x="2523502" y="150106"/>
                </a:cubicBezTo>
                <a:cubicBezTo>
                  <a:pt x="2857935" y="116239"/>
                  <a:pt x="2939427" y="34748"/>
                  <a:pt x="3012452" y="16756"/>
                </a:cubicBezTo>
                <a:cubicBezTo>
                  <a:pt x="3085477" y="-1236"/>
                  <a:pt x="3057960" y="-18169"/>
                  <a:pt x="2961652" y="421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97DDD332-F46F-4D55-BFCF-55FC915D5191}"/>
              </a:ext>
            </a:extLst>
          </p:cNvPr>
          <p:cNvSpPr/>
          <p:nvPr/>
        </p:nvSpPr>
        <p:spPr>
          <a:xfrm>
            <a:off x="478407" y="8627698"/>
            <a:ext cx="2359681" cy="813832"/>
          </a:xfrm>
          <a:custGeom>
            <a:avLst/>
            <a:gdLst>
              <a:gd name="connsiteX0" fmla="*/ 74043 w 2359681"/>
              <a:gd name="connsiteY0" fmla="*/ 776652 h 813832"/>
              <a:gd name="connsiteX1" fmla="*/ 258193 w 2359681"/>
              <a:gd name="connsiteY1" fmla="*/ 744902 h 813832"/>
              <a:gd name="connsiteX2" fmla="*/ 2112393 w 2359681"/>
              <a:gd name="connsiteY2" fmla="*/ 46402 h 813832"/>
              <a:gd name="connsiteX3" fmla="*/ 2201293 w 2359681"/>
              <a:gd name="connsiteY3" fmla="*/ 128952 h 813832"/>
              <a:gd name="connsiteX4" fmla="*/ 823343 w 2359681"/>
              <a:gd name="connsiteY4" fmla="*/ 643302 h 813832"/>
              <a:gd name="connsiteX5" fmla="*/ 74043 w 2359681"/>
              <a:gd name="connsiteY5" fmla="*/ 776652 h 81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9681" h="813832">
                <a:moveTo>
                  <a:pt x="74043" y="776652"/>
                </a:moveTo>
                <a:cubicBezTo>
                  <a:pt x="-20149" y="793585"/>
                  <a:pt x="-81532" y="866610"/>
                  <a:pt x="258193" y="744902"/>
                </a:cubicBezTo>
                <a:cubicBezTo>
                  <a:pt x="597918" y="623194"/>
                  <a:pt x="1788543" y="149060"/>
                  <a:pt x="2112393" y="46402"/>
                </a:cubicBezTo>
                <a:cubicBezTo>
                  <a:pt x="2436243" y="-56256"/>
                  <a:pt x="2416135" y="29469"/>
                  <a:pt x="2201293" y="128952"/>
                </a:cubicBezTo>
                <a:cubicBezTo>
                  <a:pt x="1986451" y="228435"/>
                  <a:pt x="1178943" y="529002"/>
                  <a:pt x="823343" y="643302"/>
                </a:cubicBezTo>
                <a:cubicBezTo>
                  <a:pt x="467743" y="757602"/>
                  <a:pt x="168235" y="759719"/>
                  <a:pt x="74043" y="7766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75F7259D-14A3-4276-81CB-B9FE3ADB8496}"/>
              </a:ext>
            </a:extLst>
          </p:cNvPr>
          <p:cNvSpPr/>
          <p:nvPr/>
        </p:nvSpPr>
        <p:spPr>
          <a:xfrm>
            <a:off x="3091116" y="4848495"/>
            <a:ext cx="418344" cy="134441"/>
          </a:xfrm>
          <a:custGeom>
            <a:avLst/>
            <a:gdLst>
              <a:gd name="connsiteX0" fmla="*/ 418317 w 418344"/>
              <a:gd name="connsiteY0" fmla="*/ 134138 h 134441"/>
              <a:gd name="connsiteX1" fmla="*/ 121984 w 418344"/>
              <a:gd name="connsiteY1" fmla="*/ 7138 h 134441"/>
              <a:gd name="connsiteX2" fmla="*/ 7684 w 418344"/>
              <a:gd name="connsiteY2" fmla="*/ 24072 h 134441"/>
              <a:gd name="connsiteX3" fmla="*/ 24617 w 418344"/>
              <a:gd name="connsiteY3" fmla="*/ 91805 h 134441"/>
              <a:gd name="connsiteX4" fmla="*/ 138917 w 418344"/>
              <a:gd name="connsiteY4" fmla="*/ 45238 h 134441"/>
              <a:gd name="connsiteX5" fmla="*/ 418317 w 418344"/>
              <a:gd name="connsiteY5" fmla="*/ 134138 h 134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8344" h="134441">
                <a:moveTo>
                  <a:pt x="418317" y="134138"/>
                </a:moveTo>
                <a:cubicBezTo>
                  <a:pt x="415495" y="127788"/>
                  <a:pt x="190423" y="25482"/>
                  <a:pt x="121984" y="7138"/>
                </a:cubicBezTo>
                <a:cubicBezTo>
                  <a:pt x="53545" y="-11206"/>
                  <a:pt x="23912" y="9961"/>
                  <a:pt x="7684" y="24072"/>
                </a:cubicBezTo>
                <a:cubicBezTo>
                  <a:pt x="-8544" y="38183"/>
                  <a:pt x="2745" y="88277"/>
                  <a:pt x="24617" y="91805"/>
                </a:cubicBezTo>
                <a:cubicBezTo>
                  <a:pt x="46489" y="95333"/>
                  <a:pt x="70478" y="45238"/>
                  <a:pt x="138917" y="45238"/>
                </a:cubicBezTo>
                <a:cubicBezTo>
                  <a:pt x="207356" y="45238"/>
                  <a:pt x="421139" y="140488"/>
                  <a:pt x="418317" y="1341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936F0A73-C13C-4A0C-B259-6EF3966E9F21}"/>
              </a:ext>
            </a:extLst>
          </p:cNvPr>
          <p:cNvSpPr/>
          <p:nvPr/>
        </p:nvSpPr>
        <p:spPr>
          <a:xfrm>
            <a:off x="2709547" y="4796192"/>
            <a:ext cx="417767" cy="430067"/>
          </a:xfrm>
          <a:custGeom>
            <a:avLst/>
            <a:gdLst>
              <a:gd name="connsiteX0" fmla="*/ 397720 w 417767"/>
              <a:gd name="connsiteY0" fmla="*/ 194908 h 430067"/>
              <a:gd name="connsiteX1" fmla="*/ 351153 w 417767"/>
              <a:gd name="connsiteY1" fmla="*/ 17108 h 430067"/>
              <a:gd name="connsiteX2" fmla="*/ 177586 w 417767"/>
              <a:gd name="connsiteY2" fmla="*/ 17108 h 430067"/>
              <a:gd name="connsiteX3" fmla="*/ 97153 w 417767"/>
              <a:gd name="connsiteY3" fmla="*/ 106008 h 430067"/>
              <a:gd name="connsiteX4" fmla="*/ 37886 w 417767"/>
              <a:gd name="connsiteY4" fmla="*/ 406575 h 430067"/>
              <a:gd name="connsiteX5" fmla="*/ 12486 w 417767"/>
              <a:gd name="connsiteY5" fmla="*/ 381175 h 430067"/>
              <a:gd name="connsiteX6" fmla="*/ 37886 w 417767"/>
              <a:gd name="connsiteY6" fmla="*/ 148341 h 430067"/>
              <a:gd name="connsiteX7" fmla="*/ 397720 w 417767"/>
              <a:gd name="connsiteY7" fmla="*/ 194908 h 43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767" h="430067">
                <a:moveTo>
                  <a:pt x="397720" y="194908"/>
                </a:moveTo>
                <a:cubicBezTo>
                  <a:pt x="449931" y="173036"/>
                  <a:pt x="387842" y="46741"/>
                  <a:pt x="351153" y="17108"/>
                </a:cubicBezTo>
                <a:cubicBezTo>
                  <a:pt x="314464" y="-12525"/>
                  <a:pt x="219919" y="2291"/>
                  <a:pt x="177586" y="17108"/>
                </a:cubicBezTo>
                <a:cubicBezTo>
                  <a:pt x="135253" y="31925"/>
                  <a:pt x="120436" y="41097"/>
                  <a:pt x="97153" y="106008"/>
                </a:cubicBezTo>
                <a:cubicBezTo>
                  <a:pt x="73870" y="170919"/>
                  <a:pt x="51997" y="360714"/>
                  <a:pt x="37886" y="406575"/>
                </a:cubicBezTo>
                <a:cubicBezTo>
                  <a:pt x="23775" y="452436"/>
                  <a:pt x="12486" y="424214"/>
                  <a:pt x="12486" y="381175"/>
                </a:cubicBezTo>
                <a:cubicBezTo>
                  <a:pt x="12486" y="338136"/>
                  <a:pt x="-28436" y="182913"/>
                  <a:pt x="37886" y="148341"/>
                </a:cubicBezTo>
                <a:cubicBezTo>
                  <a:pt x="104208" y="113769"/>
                  <a:pt x="345509" y="216780"/>
                  <a:pt x="397720" y="1949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46D75845-F540-4F2F-8D32-EA3F2908E300}"/>
              </a:ext>
            </a:extLst>
          </p:cNvPr>
          <p:cNvSpPr/>
          <p:nvPr/>
        </p:nvSpPr>
        <p:spPr>
          <a:xfrm>
            <a:off x="2246228" y="4994741"/>
            <a:ext cx="645274" cy="873239"/>
          </a:xfrm>
          <a:custGeom>
            <a:avLst/>
            <a:gdLst>
              <a:gd name="connsiteX0" fmla="*/ 645139 w 645274"/>
              <a:gd name="connsiteY0" fmla="*/ 592 h 873239"/>
              <a:gd name="connsiteX1" fmla="*/ 217572 w 645274"/>
              <a:gd name="connsiteY1" fmla="*/ 622892 h 873239"/>
              <a:gd name="connsiteX2" fmla="*/ 1672 w 645274"/>
              <a:gd name="connsiteY2" fmla="*/ 872659 h 873239"/>
              <a:gd name="connsiteX3" fmla="*/ 120205 w 645274"/>
              <a:gd name="connsiteY3" fmla="*/ 686392 h 873239"/>
              <a:gd name="connsiteX4" fmla="*/ 171005 w 645274"/>
              <a:gd name="connsiteY4" fmla="*/ 512826 h 873239"/>
              <a:gd name="connsiteX5" fmla="*/ 645139 w 645274"/>
              <a:gd name="connsiteY5" fmla="*/ 592 h 87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5274" h="873239">
                <a:moveTo>
                  <a:pt x="645139" y="592"/>
                </a:moveTo>
                <a:cubicBezTo>
                  <a:pt x="652900" y="18936"/>
                  <a:pt x="324816" y="477548"/>
                  <a:pt x="217572" y="622892"/>
                </a:cubicBezTo>
                <a:cubicBezTo>
                  <a:pt x="110328" y="768236"/>
                  <a:pt x="17900" y="862076"/>
                  <a:pt x="1672" y="872659"/>
                </a:cubicBezTo>
                <a:cubicBezTo>
                  <a:pt x="-14556" y="883242"/>
                  <a:pt x="91983" y="746364"/>
                  <a:pt x="120205" y="686392"/>
                </a:cubicBezTo>
                <a:cubicBezTo>
                  <a:pt x="148427" y="626420"/>
                  <a:pt x="77872" y="630654"/>
                  <a:pt x="171005" y="512826"/>
                </a:cubicBezTo>
                <a:cubicBezTo>
                  <a:pt x="264138" y="394998"/>
                  <a:pt x="637378" y="-17752"/>
                  <a:pt x="645139" y="5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CF392576-4332-44B0-B86E-EA77AB5C6EDB}"/>
              </a:ext>
            </a:extLst>
          </p:cNvPr>
          <p:cNvSpPr/>
          <p:nvPr/>
        </p:nvSpPr>
        <p:spPr>
          <a:xfrm>
            <a:off x="1767825" y="5605434"/>
            <a:ext cx="963124" cy="891863"/>
          </a:xfrm>
          <a:custGeom>
            <a:avLst/>
            <a:gdLst>
              <a:gd name="connsiteX0" fmla="*/ 962675 w 963124"/>
              <a:gd name="connsiteY0" fmla="*/ 3733 h 891863"/>
              <a:gd name="connsiteX1" fmla="*/ 353075 w 963124"/>
              <a:gd name="connsiteY1" fmla="*/ 329699 h 891863"/>
              <a:gd name="connsiteX2" fmla="*/ 1708 w 963124"/>
              <a:gd name="connsiteY2" fmla="*/ 888499 h 891863"/>
              <a:gd name="connsiteX3" fmla="*/ 251475 w 963124"/>
              <a:gd name="connsiteY3" fmla="*/ 537133 h 891863"/>
              <a:gd name="connsiteX4" fmla="*/ 962675 w 963124"/>
              <a:gd name="connsiteY4" fmla="*/ 3733 h 891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3124" h="891863">
                <a:moveTo>
                  <a:pt x="962675" y="3733"/>
                </a:moveTo>
                <a:cubicBezTo>
                  <a:pt x="979608" y="-30839"/>
                  <a:pt x="513236" y="182238"/>
                  <a:pt x="353075" y="329699"/>
                </a:cubicBezTo>
                <a:cubicBezTo>
                  <a:pt x="192914" y="477160"/>
                  <a:pt x="18641" y="853927"/>
                  <a:pt x="1708" y="888499"/>
                </a:cubicBezTo>
                <a:cubicBezTo>
                  <a:pt x="-15225" y="923071"/>
                  <a:pt x="95547" y="683183"/>
                  <a:pt x="251475" y="537133"/>
                </a:cubicBezTo>
                <a:cubicBezTo>
                  <a:pt x="407403" y="391083"/>
                  <a:pt x="945742" y="38305"/>
                  <a:pt x="962675" y="37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C4CCC796-EEAF-45B1-8FB0-5D6F0B00106F}"/>
              </a:ext>
            </a:extLst>
          </p:cNvPr>
          <p:cNvSpPr/>
          <p:nvPr/>
        </p:nvSpPr>
        <p:spPr>
          <a:xfrm>
            <a:off x="708773" y="6178810"/>
            <a:ext cx="1209431" cy="2000024"/>
          </a:xfrm>
          <a:custGeom>
            <a:avLst/>
            <a:gdLst>
              <a:gd name="connsiteX0" fmla="*/ 1204694 w 1209431"/>
              <a:gd name="connsiteY0" fmla="*/ 6090 h 2000024"/>
              <a:gd name="connsiteX1" fmla="*/ 497727 w 1209431"/>
              <a:gd name="connsiteY1" fmla="*/ 806190 h 2000024"/>
              <a:gd name="connsiteX2" fmla="*/ 218327 w 1209431"/>
              <a:gd name="connsiteY2" fmla="*/ 1229523 h 2000024"/>
              <a:gd name="connsiteX3" fmla="*/ 91327 w 1209431"/>
              <a:gd name="connsiteY3" fmla="*/ 1589357 h 2000024"/>
              <a:gd name="connsiteX4" fmla="*/ 91327 w 1209431"/>
              <a:gd name="connsiteY4" fmla="*/ 1999990 h 2000024"/>
              <a:gd name="connsiteX5" fmla="*/ 36294 w 1209431"/>
              <a:gd name="connsiteY5" fmla="*/ 1610523 h 2000024"/>
              <a:gd name="connsiteX6" fmla="*/ 112494 w 1209431"/>
              <a:gd name="connsiteY6" fmla="*/ 1267623 h 2000024"/>
              <a:gd name="connsiteX7" fmla="*/ 1204694 w 1209431"/>
              <a:gd name="connsiteY7" fmla="*/ 6090 h 200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9431" h="2000024">
                <a:moveTo>
                  <a:pt x="1204694" y="6090"/>
                </a:moveTo>
                <a:cubicBezTo>
                  <a:pt x="1268900" y="-70816"/>
                  <a:pt x="662121" y="602285"/>
                  <a:pt x="497727" y="806190"/>
                </a:cubicBezTo>
                <a:cubicBezTo>
                  <a:pt x="333333" y="1010095"/>
                  <a:pt x="286060" y="1098995"/>
                  <a:pt x="218327" y="1229523"/>
                </a:cubicBezTo>
                <a:cubicBezTo>
                  <a:pt x="150594" y="1360051"/>
                  <a:pt x="112494" y="1460946"/>
                  <a:pt x="91327" y="1589357"/>
                </a:cubicBezTo>
                <a:cubicBezTo>
                  <a:pt x="70160" y="1717768"/>
                  <a:pt x="100499" y="1996462"/>
                  <a:pt x="91327" y="1999990"/>
                </a:cubicBezTo>
                <a:cubicBezTo>
                  <a:pt x="82155" y="2003518"/>
                  <a:pt x="32766" y="1732584"/>
                  <a:pt x="36294" y="1610523"/>
                </a:cubicBezTo>
                <a:cubicBezTo>
                  <a:pt x="39822" y="1488462"/>
                  <a:pt x="-86473" y="1534323"/>
                  <a:pt x="112494" y="1267623"/>
                </a:cubicBezTo>
                <a:cubicBezTo>
                  <a:pt x="311461" y="1000923"/>
                  <a:pt x="1140488" y="82996"/>
                  <a:pt x="1204694" y="60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74F3E1C2-57CC-49AA-B38C-A33E09474AAF}"/>
              </a:ext>
            </a:extLst>
          </p:cNvPr>
          <p:cNvSpPr/>
          <p:nvPr/>
        </p:nvSpPr>
        <p:spPr>
          <a:xfrm>
            <a:off x="787400" y="7636932"/>
            <a:ext cx="449038" cy="724278"/>
          </a:xfrm>
          <a:custGeom>
            <a:avLst/>
            <a:gdLst>
              <a:gd name="connsiteX0" fmla="*/ 448733 w 449038"/>
              <a:gd name="connsiteY0" fmla="*/ 1 h 724278"/>
              <a:gd name="connsiteX1" fmla="*/ 177800 w 449038"/>
              <a:gd name="connsiteY1" fmla="*/ 440268 h 724278"/>
              <a:gd name="connsiteX2" fmla="*/ 160867 w 449038"/>
              <a:gd name="connsiteY2" fmla="*/ 719668 h 724278"/>
              <a:gd name="connsiteX3" fmla="*/ 118533 w 449038"/>
              <a:gd name="connsiteY3" fmla="*/ 605368 h 724278"/>
              <a:gd name="connsiteX4" fmla="*/ 0 w 449038"/>
              <a:gd name="connsiteY4" fmla="*/ 486835 h 724278"/>
              <a:gd name="connsiteX5" fmla="*/ 118533 w 449038"/>
              <a:gd name="connsiteY5" fmla="*/ 444501 h 724278"/>
              <a:gd name="connsiteX6" fmla="*/ 448733 w 449038"/>
              <a:gd name="connsiteY6" fmla="*/ 1 h 72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9038" h="724278">
                <a:moveTo>
                  <a:pt x="448733" y="1"/>
                </a:moveTo>
                <a:cubicBezTo>
                  <a:pt x="458611" y="-704"/>
                  <a:pt x="225778" y="320324"/>
                  <a:pt x="177800" y="440268"/>
                </a:cubicBezTo>
                <a:cubicBezTo>
                  <a:pt x="129822" y="560212"/>
                  <a:pt x="170745" y="692151"/>
                  <a:pt x="160867" y="719668"/>
                </a:cubicBezTo>
                <a:cubicBezTo>
                  <a:pt x="150989" y="747185"/>
                  <a:pt x="145344" y="644174"/>
                  <a:pt x="118533" y="605368"/>
                </a:cubicBezTo>
                <a:cubicBezTo>
                  <a:pt x="91722" y="566562"/>
                  <a:pt x="0" y="513646"/>
                  <a:pt x="0" y="486835"/>
                </a:cubicBezTo>
                <a:cubicBezTo>
                  <a:pt x="0" y="460024"/>
                  <a:pt x="43744" y="523523"/>
                  <a:pt x="118533" y="444501"/>
                </a:cubicBezTo>
                <a:cubicBezTo>
                  <a:pt x="193322" y="365479"/>
                  <a:pt x="438855" y="706"/>
                  <a:pt x="4487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3F3032F8-3769-4384-A8A0-A35993793CF5}"/>
              </a:ext>
            </a:extLst>
          </p:cNvPr>
          <p:cNvSpPr/>
          <p:nvPr/>
        </p:nvSpPr>
        <p:spPr>
          <a:xfrm>
            <a:off x="3279644" y="5203810"/>
            <a:ext cx="310512" cy="1024991"/>
          </a:xfrm>
          <a:custGeom>
            <a:avLst/>
            <a:gdLst>
              <a:gd name="connsiteX0" fmla="*/ 170523 w 310512"/>
              <a:gd name="connsiteY0" fmla="*/ 3190 h 1024991"/>
              <a:gd name="connsiteX1" fmla="*/ 305989 w 310512"/>
              <a:gd name="connsiteY1" fmla="*/ 316457 h 1024991"/>
              <a:gd name="connsiteX2" fmla="*/ 1189 w 310512"/>
              <a:gd name="connsiteY2" fmla="*/ 1019190 h 1024991"/>
              <a:gd name="connsiteX3" fmla="*/ 204389 w 310512"/>
              <a:gd name="connsiteY3" fmla="*/ 642423 h 1024991"/>
              <a:gd name="connsiteX4" fmla="*/ 310223 w 310512"/>
              <a:gd name="connsiteY4" fmla="*/ 490023 h 1024991"/>
              <a:gd name="connsiteX5" fmla="*/ 170523 w 310512"/>
              <a:gd name="connsiteY5" fmla="*/ 3190 h 1024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512" h="1024991">
                <a:moveTo>
                  <a:pt x="170523" y="3190"/>
                </a:moveTo>
                <a:cubicBezTo>
                  <a:pt x="169817" y="-25738"/>
                  <a:pt x="334211" y="147124"/>
                  <a:pt x="305989" y="316457"/>
                </a:cubicBezTo>
                <a:cubicBezTo>
                  <a:pt x="277767" y="485790"/>
                  <a:pt x="18122" y="964862"/>
                  <a:pt x="1189" y="1019190"/>
                </a:cubicBezTo>
                <a:cubicBezTo>
                  <a:pt x="-15744" y="1073518"/>
                  <a:pt x="152883" y="730618"/>
                  <a:pt x="204389" y="642423"/>
                </a:cubicBezTo>
                <a:cubicBezTo>
                  <a:pt x="255895" y="554228"/>
                  <a:pt x="315162" y="601501"/>
                  <a:pt x="310223" y="490023"/>
                </a:cubicBezTo>
                <a:cubicBezTo>
                  <a:pt x="305284" y="378545"/>
                  <a:pt x="171229" y="32118"/>
                  <a:pt x="170523" y="31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B2E47118-52C7-4CEB-929F-D88C247D9646}"/>
              </a:ext>
            </a:extLst>
          </p:cNvPr>
          <p:cNvSpPr/>
          <p:nvPr/>
        </p:nvSpPr>
        <p:spPr>
          <a:xfrm>
            <a:off x="2884725" y="6019646"/>
            <a:ext cx="546354" cy="1375020"/>
          </a:xfrm>
          <a:custGeom>
            <a:avLst/>
            <a:gdLst>
              <a:gd name="connsiteX0" fmla="*/ 540042 w 546354"/>
              <a:gd name="connsiteY0" fmla="*/ 8621 h 1375020"/>
              <a:gd name="connsiteX1" fmla="*/ 315675 w 546354"/>
              <a:gd name="connsiteY1" fmla="*/ 563187 h 1375020"/>
              <a:gd name="connsiteX2" fmla="*/ 27808 w 546354"/>
              <a:gd name="connsiteY2" fmla="*/ 1346354 h 1375020"/>
              <a:gd name="connsiteX3" fmla="*/ 15108 w 546354"/>
              <a:gd name="connsiteY3" fmla="*/ 1185487 h 1375020"/>
              <a:gd name="connsiteX4" fmla="*/ 61675 w 546354"/>
              <a:gd name="connsiteY4" fmla="*/ 999221 h 1375020"/>
              <a:gd name="connsiteX5" fmla="*/ 540042 w 546354"/>
              <a:gd name="connsiteY5" fmla="*/ 8621 h 137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354" h="1375020">
                <a:moveTo>
                  <a:pt x="540042" y="8621"/>
                </a:moveTo>
                <a:cubicBezTo>
                  <a:pt x="582375" y="-64051"/>
                  <a:pt x="401047" y="340231"/>
                  <a:pt x="315675" y="563187"/>
                </a:cubicBezTo>
                <a:cubicBezTo>
                  <a:pt x="230303" y="786143"/>
                  <a:pt x="77903" y="1242637"/>
                  <a:pt x="27808" y="1346354"/>
                </a:cubicBezTo>
                <a:cubicBezTo>
                  <a:pt x="-22287" y="1450071"/>
                  <a:pt x="9463" y="1243343"/>
                  <a:pt x="15108" y="1185487"/>
                </a:cubicBezTo>
                <a:cubicBezTo>
                  <a:pt x="20752" y="1127632"/>
                  <a:pt x="-22286" y="1195365"/>
                  <a:pt x="61675" y="999221"/>
                </a:cubicBezTo>
                <a:cubicBezTo>
                  <a:pt x="145636" y="803077"/>
                  <a:pt x="497709" y="81293"/>
                  <a:pt x="540042" y="862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F22A6CDE-8375-4F53-B4A2-46139D2C4EE0}"/>
              </a:ext>
            </a:extLst>
          </p:cNvPr>
          <p:cNvSpPr/>
          <p:nvPr/>
        </p:nvSpPr>
        <p:spPr>
          <a:xfrm>
            <a:off x="2141673" y="6965338"/>
            <a:ext cx="940963" cy="1746920"/>
          </a:xfrm>
          <a:custGeom>
            <a:avLst/>
            <a:gdLst>
              <a:gd name="connsiteX0" fmla="*/ 910560 w 940963"/>
              <a:gd name="connsiteY0" fmla="*/ 91629 h 1746920"/>
              <a:gd name="connsiteX1" fmla="*/ 876694 w 940963"/>
              <a:gd name="connsiteY1" fmla="*/ 172062 h 1746920"/>
              <a:gd name="connsiteX2" fmla="*/ 711594 w 940963"/>
              <a:gd name="connsiteY2" fmla="*/ 1116095 h 1746920"/>
              <a:gd name="connsiteX3" fmla="*/ 436427 w 940963"/>
              <a:gd name="connsiteY3" fmla="*/ 1420895 h 1746920"/>
              <a:gd name="connsiteX4" fmla="*/ 394 w 940963"/>
              <a:gd name="connsiteY4" fmla="*/ 1746862 h 1746920"/>
              <a:gd name="connsiteX5" fmla="*/ 360227 w 940963"/>
              <a:gd name="connsiteY5" fmla="*/ 1395495 h 1746920"/>
              <a:gd name="connsiteX6" fmla="*/ 449127 w 940963"/>
              <a:gd name="connsiteY6" fmla="*/ 1154195 h 1746920"/>
              <a:gd name="connsiteX7" fmla="*/ 910560 w 940963"/>
              <a:gd name="connsiteY7" fmla="*/ 91629 h 1746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0963" h="1746920">
                <a:moveTo>
                  <a:pt x="910560" y="91629"/>
                </a:moveTo>
                <a:cubicBezTo>
                  <a:pt x="981821" y="-72060"/>
                  <a:pt x="909855" y="1318"/>
                  <a:pt x="876694" y="172062"/>
                </a:cubicBezTo>
                <a:cubicBezTo>
                  <a:pt x="843533" y="342806"/>
                  <a:pt x="784972" y="907956"/>
                  <a:pt x="711594" y="1116095"/>
                </a:cubicBezTo>
                <a:cubicBezTo>
                  <a:pt x="638216" y="1324234"/>
                  <a:pt x="554960" y="1315767"/>
                  <a:pt x="436427" y="1420895"/>
                </a:cubicBezTo>
                <a:cubicBezTo>
                  <a:pt x="317894" y="1526023"/>
                  <a:pt x="13094" y="1751095"/>
                  <a:pt x="394" y="1746862"/>
                </a:cubicBezTo>
                <a:cubicBezTo>
                  <a:pt x="-12306" y="1742629"/>
                  <a:pt x="285438" y="1494273"/>
                  <a:pt x="360227" y="1395495"/>
                </a:cubicBezTo>
                <a:cubicBezTo>
                  <a:pt x="435016" y="1296717"/>
                  <a:pt x="360933" y="1374328"/>
                  <a:pt x="449127" y="1154195"/>
                </a:cubicBezTo>
                <a:cubicBezTo>
                  <a:pt x="537321" y="934062"/>
                  <a:pt x="839299" y="255318"/>
                  <a:pt x="910560" y="916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842ADC0F-DA96-400E-978B-9A97358F8D4D}"/>
              </a:ext>
            </a:extLst>
          </p:cNvPr>
          <p:cNvSpPr/>
          <p:nvPr/>
        </p:nvSpPr>
        <p:spPr>
          <a:xfrm>
            <a:off x="848812" y="8160127"/>
            <a:ext cx="872049" cy="852663"/>
          </a:xfrm>
          <a:custGeom>
            <a:avLst/>
            <a:gdLst>
              <a:gd name="connsiteX0" fmla="*/ 31721 w 872049"/>
              <a:gd name="connsiteY0" fmla="*/ 1740 h 852663"/>
              <a:gd name="connsiteX1" fmla="*/ 14788 w 872049"/>
              <a:gd name="connsiteY1" fmla="*/ 357340 h 852663"/>
              <a:gd name="connsiteX2" fmla="*/ 264555 w 872049"/>
              <a:gd name="connsiteY2" fmla="*/ 645206 h 852663"/>
              <a:gd name="connsiteX3" fmla="*/ 865688 w 872049"/>
              <a:gd name="connsiteY3" fmla="*/ 852640 h 852663"/>
              <a:gd name="connsiteX4" fmla="*/ 548188 w 872049"/>
              <a:gd name="connsiteY4" fmla="*/ 657906 h 852663"/>
              <a:gd name="connsiteX5" fmla="*/ 40188 w 872049"/>
              <a:gd name="connsiteY5" fmla="*/ 513973 h 852663"/>
              <a:gd name="connsiteX6" fmla="*/ 31721 w 872049"/>
              <a:gd name="connsiteY6" fmla="*/ 1740 h 85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049" h="852663">
                <a:moveTo>
                  <a:pt x="31721" y="1740"/>
                </a:moveTo>
                <a:cubicBezTo>
                  <a:pt x="27488" y="-24366"/>
                  <a:pt x="-24018" y="250096"/>
                  <a:pt x="14788" y="357340"/>
                </a:cubicBezTo>
                <a:cubicBezTo>
                  <a:pt x="53594" y="464584"/>
                  <a:pt x="122738" y="562656"/>
                  <a:pt x="264555" y="645206"/>
                </a:cubicBezTo>
                <a:cubicBezTo>
                  <a:pt x="406372" y="727756"/>
                  <a:pt x="818416" y="850523"/>
                  <a:pt x="865688" y="852640"/>
                </a:cubicBezTo>
                <a:cubicBezTo>
                  <a:pt x="912960" y="854757"/>
                  <a:pt x="685771" y="714351"/>
                  <a:pt x="548188" y="657906"/>
                </a:cubicBezTo>
                <a:cubicBezTo>
                  <a:pt x="410605" y="601461"/>
                  <a:pt x="127677" y="619806"/>
                  <a:pt x="40188" y="513973"/>
                </a:cubicBezTo>
                <a:cubicBezTo>
                  <a:pt x="-47301" y="408140"/>
                  <a:pt x="35954" y="27846"/>
                  <a:pt x="31721" y="17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08FF649E-00EC-4C3E-8F54-8C4E45C9F725}"/>
              </a:ext>
            </a:extLst>
          </p:cNvPr>
          <p:cNvSpPr/>
          <p:nvPr/>
        </p:nvSpPr>
        <p:spPr>
          <a:xfrm>
            <a:off x="978975" y="4905071"/>
            <a:ext cx="2403264" cy="2777609"/>
          </a:xfrm>
          <a:custGeom>
            <a:avLst/>
            <a:gdLst>
              <a:gd name="connsiteX0" fmla="*/ 2353505 w 2403264"/>
              <a:gd name="connsiteY0" fmla="*/ 58089 h 2777609"/>
              <a:gd name="connsiteX1" fmla="*/ 2267145 w 2403264"/>
              <a:gd name="connsiteY1" fmla="*/ 53009 h 2777609"/>
              <a:gd name="connsiteX2" fmla="*/ 1794705 w 2403264"/>
              <a:gd name="connsiteY2" fmla="*/ 347649 h 2777609"/>
              <a:gd name="connsiteX3" fmla="*/ 209745 w 2403264"/>
              <a:gd name="connsiteY3" fmla="*/ 2582849 h 2777609"/>
              <a:gd name="connsiteX4" fmla="*/ 16705 w 2403264"/>
              <a:gd name="connsiteY4" fmla="*/ 2608249 h 2777609"/>
              <a:gd name="connsiteX5" fmla="*/ 199585 w 2403264"/>
              <a:gd name="connsiteY5" fmla="*/ 2105329 h 2777609"/>
              <a:gd name="connsiteX6" fmla="*/ 1190185 w 2403264"/>
              <a:gd name="connsiteY6" fmla="*/ 916609 h 2777609"/>
              <a:gd name="connsiteX7" fmla="*/ 1576265 w 2403264"/>
              <a:gd name="connsiteY7" fmla="*/ 637209 h 2777609"/>
              <a:gd name="connsiteX8" fmla="*/ 2353505 w 2403264"/>
              <a:gd name="connsiteY8" fmla="*/ 58089 h 2777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3264" h="2777609">
                <a:moveTo>
                  <a:pt x="2353505" y="58089"/>
                </a:moveTo>
                <a:cubicBezTo>
                  <a:pt x="2468652" y="-39278"/>
                  <a:pt x="2360278" y="4749"/>
                  <a:pt x="2267145" y="53009"/>
                </a:cubicBezTo>
                <a:cubicBezTo>
                  <a:pt x="2174012" y="101269"/>
                  <a:pt x="2137605" y="-73991"/>
                  <a:pt x="1794705" y="347649"/>
                </a:cubicBezTo>
                <a:cubicBezTo>
                  <a:pt x="1451805" y="769289"/>
                  <a:pt x="506078" y="2206082"/>
                  <a:pt x="209745" y="2582849"/>
                </a:cubicBezTo>
                <a:cubicBezTo>
                  <a:pt x="-86588" y="2959616"/>
                  <a:pt x="18398" y="2687836"/>
                  <a:pt x="16705" y="2608249"/>
                </a:cubicBezTo>
                <a:cubicBezTo>
                  <a:pt x="15012" y="2528662"/>
                  <a:pt x="4005" y="2387269"/>
                  <a:pt x="199585" y="2105329"/>
                </a:cubicBezTo>
                <a:cubicBezTo>
                  <a:pt x="395165" y="1823389"/>
                  <a:pt x="960738" y="1161296"/>
                  <a:pt x="1190185" y="916609"/>
                </a:cubicBezTo>
                <a:cubicBezTo>
                  <a:pt x="1419632" y="671922"/>
                  <a:pt x="1384072" y="781989"/>
                  <a:pt x="1576265" y="637209"/>
                </a:cubicBezTo>
                <a:cubicBezTo>
                  <a:pt x="1768458" y="492429"/>
                  <a:pt x="2238358" y="155456"/>
                  <a:pt x="2353505" y="5808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067FF909-F562-48BF-B642-EF81BE1A58CA}"/>
              </a:ext>
            </a:extLst>
          </p:cNvPr>
          <p:cNvSpPr/>
          <p:nvPr/>
        </p:nvSpPr>
        <p:spPr>
          <a:xfrm>
            <a:off x="772619" y="7621905"/>
            <a:ext cx="1960730" cy="1227230"/>
          </a:xfrm>
          <a:custGeom>
            <a:avLst/>
            <a:gdLst>
              <a:gd name="connsiteX0" fmla="*/ 141781 w 1960730"/>
              <a:gd name="connsiteY0" fmla="*/ 18415 h 1227230"/>
              <a:gd name="connsiteX1" fmla="*/ 151941 w 1960730"/>
              <a:gd name="connsiteY1" fmla="*/ 69215 h 1227230"/>
              <a:gd name="connsiteX2" fmla="*/ 217981 w 1960730"/>
              <a:gd name="connsiteY2" fmla="*/ 673735 h 1227230"/>
              <a:gd name="connsiteX3" fmla="*/ 832661 w 1960730"/>
              <a:gd name="connsiteY3" fmla="*/ 1207135 h 1227230"/>
              <a:gd name="connsiteX4" fmla="*/ 1452421 w 1960730"/>
              <a:gd name="connsiteY4" fmla="*/ 1069975 h 1227230"/>
              <a:gd name="connsiteX5" fmla="*/ 1960421 w 1960730"/>
              <a:gd name="connsiteY5" fmla="*/ 648335 h 1227230"/>
              <a:gd name="connsiteX6" fmla="*/ 1381301 w 1960730"/>
              <a:gd name="connsiteY6" fmla="*/ 1161415 h 1227230"/>
              <a:gd name="connsiteX7" fmla="*/ 482141 w 1960730"/>
              <a:gd name="connsiteY7" fmla="*/ 1115695 h 1227230"/>
              <a:gd name="connsiteX8" fmla="*/ 19861 w 1960730"/>
              <a:gd name="connsiteY8" fmla="*/ 724535 h 1227230"/>
              <a:gd name="connsiteX9" fmla="*/ 90981 w 1960730"/>
              <a:gd name="connsiteY9" fmla="*/ 114935 h 1227230"/>
              <a:gd name="connsiteX10" fmla="*/ 141781 w 1960730"/>
              <a:gd name="connsiteY10" fmla="*/ 18415 h 122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60730" h="1227230">
                <a:moveTo>
                  <a:pt x="141781" y="18415"/>
                </a:moveTo>
                <a:cubicBezTo>
                  <a:pt x="151941" y="10795"/>
                  <a:pt x="139241" y="-40005"/>
                  <a:pt x="151941" y="69215"/>
                </a:cubicBezTo>
                <a:cubicBezTo>
                  <a:pt x="164641" y="178435"/>
                  <a:pt x="104528" y="484082"/>
                  <a:pt x="217981" y="673735"/>
                </a:cubicBezTo>
                <a:cubicBezTo>
                  <a:pt x="331434" y="863388"/>
                  <a:pt x="626921" y="1141095"/>
                  <a:pt x="832661" y="1207135"/>
                </a:cubicBezTo>
                <a:cubicBezTo>
                  <a:pt x="1038401" y="1273175"/>
                  <a:pt x="1264461" y="1163108"/>
                  <a:pt x="1452421" y="1069975"/>
                </a:cubicBezTo>
                <a:cubicBezTo>
                  <a:pt x="1640381" y="976842"/>
                  <a:pt x="1972274" y="633095"/>
                  <a:pt x="1960421" y="648335"/>
                </a:cubicBezTo>
                <a:cubicBezTo>
                  <a:pt x="1948568" y="663575"/>
                  <a:pt x="1627681" y="1083522"/>
                  <a:pt x="1381301" y="1161415"/>
                </a:cubicBezTo>
                <a:cubicBezTo>
                  <a:pt x="1134921" y="1239308"/>
                  <a:pt x="709048" y="1188508"/>
                  <a:pt x="482141" y="1115695"/>
                </a:cubicBezTo>
                <a:cubicBezTo>
                  <a:pt x="255234" y="1042882"/>
                  <a:pt x="85054" y="891328"/>
                  <a:pt x="19861" y="724535"/>
                </a:cubicBezTo>
                <a:cubicBezTo>
                  <a:pt x="-45332" y="557742"/>
                  <a:pt x="68968" y="233468"/>
                  <a:pt x="90981" y="114935"/>
                </a:cubicBezTo>
                <a:cubicBezTo>
                  <a:pt x="112994" y="-3598"/>
                  <a:pt x="131621" y="26035"/>
                  <a:pt x="141781" y="1841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AE112AD6-A2FB-4BFF-AA4C-FE65335FB0F6}"/>
              </a:ext>
            </a:extLst>
          </p:cNvPr>
          <p:cNvSpPr/>
          <p:nvPr/>
        </p:nvSpPr>
        <p:spPr>
          <a:xfrm>
            <a:off x="1318130" y="8673843"/>
            <a:ext cx="5244353" cy="1706180"/>
          </a:xfrm>
          <a:custGeom>
            <a:avLst/>
            <a:gdLst>
              <a:gd name="connsiteX0" fmla="*/ 5082670 w 5244353"/>
              <a:gd name="connsiteY0" fmla="*/ 84077 h 1706180"/>
              <a:gd name="connsiteX1" fmla="*/ 5011550 w 5244353"/>
              <a:gd name="connsiteY1" fmla="*/ 84077 h 1706180"/>
              <a:gd name="connsiteX2" fmla="*/ 3990470 w 5244353"/>
              <a:gd name="connsiteY2" fmla="*/ 520957 h 1706180"/>
              <a:gd name="connsiteX3" fmla="*/ 3462150 w 5244353"/>
              <a:gd name="connsiteY3" fmla="*/ 1074677 h 1706180"/>
              <a:gd name="connsiteX4" fmla="*/ 1765430 w 5244353"/>
              <a:gd name="connsiteY4" fmla="*/ 1572517 h 1706180"/>
              <a:gd name="connsiteX5" fmla="*/ 2670 w 5244353"/>
              <a:gd name="connsiteY5" fmla="*/ 1699517 h 1706180"/>
              <a:gd name="connsiteX6" fmla="*/ 1409830 w 5244353"/>
              <a:gd name="connsiteY6" fmla="*/ 1420117 h 1706180"/>
              <a:gd name="connsiteX7" fmla="*/ 3152270 w 5244353"/>
              <a:gd name="connsiteY7" fmla="*/ 957837 h 1706180"/>
              <a:gd name="connsiteX8" fmla="*/ 5082670 w 5244353"/>
              <a:gd name="connsiteY8" fmla="*/ 84077 h 1706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44353" h="1706180">
                <a:moveTo>
                  <a:pt x="5082670" y="84077"/>
                </a:moveTo>
                <a:cubicBezTo>
                  <a:pt x="5392550" y="-61550"/>
                  <a:pt x="5193583" y="11264"/>
                  <a:pt x="5011550" y="84077"/>
                </a:cubicBezTo>
                <a:cubicBezTo>
                  <a:pt x="4829517" y="156890"/>
                  <a:pt x="4248703" y="355857"/>
                  <a:pt x="3990470" y="520957"/>
                </a:cubicBezTo>
                <a:cubicBezTo>
                  <a:pt x="3732237" y="686057"/>
                  <a:pt x="3832990" y="899417"/>
                  <a:pt x="3462150" y="1074677"/>
                </a:cubicBezTo>
                <a:cubicBezTo>
                  <a:pt x="3091310" y="1249937"/>
                  <a:pt x="2342010" y="1468377"/>
                  <a:pt x="1765430" y="1572517"/>
                </a:cubicBezTo>
                <a:cubicBezTo>
                  <a:pt x="1188850" y="1676657"/>
                  <a:pt x="61937" y="1724917"/>
                  <a:pt x="2670" y="1699517"/>
                </a:cubicBezTo>
                <a:cubicBezTo>
                  <a:pt x="-56597" y="1674117"/>
                  <a:pt x="884897" y="1543730"/>
                  <a:pt x="1409830" y="1420117"/>
                </a:cubicBezTo>
                <a:cubicBezTo>
                  <a:pt x="1934763" y="1296504"/>
                  <a:pt x="2538437" y="1187284"/>
                  <a:pt x="3152270" y="957837"/>
                </a:cubicBezTo>
                <a:cubicBezTo>
                  <a:pt x="3766103" y="728390"/>
                  <a:pt x="4772790" y="229704"/>
                  <a:pt x="5082670" y="840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B3CF2D52-A6A4-423C-9574-4BE2DCDF02F7}"/>
              </a:ext>
            </a:extLst>
          </p:cNvPr>
          <p:cNvSpPr/>
          <p:nvPr/>
        </p:nvSpPr>
        <p:spPr>
          <a:xfrm>
            <a:off x="1060127" y="8039268"/>
            <a:ext cx="1352914" cy="304532"/>
          </a:xfrm>
          <a:custGeom>
            <a:avLst/>
            <a:gdLst>
              <a:gd name="connsiteX0" fmla="*/ 323 w 1352914"/>
              <a:gd name="connsiteY0" fmla="*/ 82382 h 304532"/>
              <a:gd name="connsiteX1" fmla="*/ 324173 w 1352914"/>
              <a:gd name="connsiteY1" fmla="*/ 31582 h 304532"/>
              <a:gd name="connsiteX2" fmla="*/ 781373 w 1352914"/>
              <a:gd name="connsiteY2" fmla="*/ 18882 h 304532"/>
              <a:gd name="connsiteX3" fmla="*/ 1149673 w 1352914"/>
              <a:gd name="connsiteY3" fmla="*/ 298282 h 304532"/>
              <a:gd name="connsiteX4" fmla="*/ 1346523 w 1352914"/>
              <a:gd name="connsiteY4" fmla="*/ 209382 h 304532"/>
              <a:gd name="connsiteX5" fmla="*/ 921073 w 1352914"/>
              <a:gd name="connsiteY5" fmla="*/ 164932 h 304532"/>
              <a:gd name="connsiteX6" fmla="*/ 381323 w 1352914"/>
              <a:gd name="connsiteY6" fmla="*/ 69682 h 304532"/>
              <a:gd name="connsiteX7" fmla="*/ 323 w 1352914"/>
              <a:gd name="connsiteY7" fmla="*/ 82382 h 30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2914" h="304532">
                <a:moveTo>
                  <a:pt x="323" y="82382"/>
                </a:moveTo>
                <a:cubicBezTo>
                  <a:pt x="-9202" y="76032"/>
                  <a:pt x="193998" y="42165"/>
                  <a:pt x="324173" y="31582"/>
                </a:cubicBezTo>
                <a:cubicBezTo>
                  <a:pt x="454348" y="20999"/>
                  <a:pt x="643790" y="-25568"/>
                  <a:pt x="781373" y="18882"/>
                </a:cubicBezTo>
                <a:cubicBezTo>
                  <a:pt x="918956" y="63332"/>
                  <a:pt x="1055481" y="266532"/>
                  <a:pt x="1149673" y="298282"/>
                </a:cubicBezTo>
                <a:cubicBezTo>
                  <a:pt x="1243865" y="330032"/>
                  <a:pt x="1384623" y="231607"/>
                  <a:pt x="1346523" y="209382"/>
                </a:cubicBezTo>
                <a:cubicBezTo>
                  <a:pt x="1308423" y="187157"/>
                  <a:pt x="1081940" y="188215"/>
                  <a:pt x="921073" y="164932"/>
                </a:cubicBezTo>
                <a:cubicBezTo>
                  <a:pt x="760206" y="141649"/>
                  <a:pt x="528431" y="85557"/>
                  <a:pt x="381323" y="69682"/>
                </a:cubicBezTo>
                <a:cubicBezTo>
                  <a:pt x="234215" y="53807"/>
                  <a:pt x="9848" y="88732"/>
                  <a:pt x="323" y="823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6438B691-5B9A-498F-94BD-A3CBA4BB272A}"/>
              </a:ext>
            </a:extLst>
          </p:cNvPr>
          <p:cNvSpPr/>
          <p:nvPr/>
        </p:nvSpPr>
        <p:spPr>
          <a:xfrm>
            <a:off x="1132671" y="8251277"/>
            <a:ext cx="1225111" cy="520608"/>
          </a:xfrm>
          <a:custGeom>
            <a:avLst/>
            <a:gdLst>
              <a:gd name="connsiteX0" fmla="*/ 42079 w 1225111"/>
              <a:gd name="connsiteY0" fmla="*/ 10073 h 520608"/>
              <a:gd name="connsiteX1" fmla="*/ 73829 w 1225111"/>
              <a:gd name="connsiteY1" fmla="*/ 73573 h 520608"/>
              <a:gd name="connsiteX2" fmla="*/ 683429 w 1225111"/>
              <a:gd name="connsiteY2" fmla="*/ 238673 h 520608"/>
              <a:gd name="connsiteX3" fmla="*/ 1216829 w 1225111"/>
              <a:gd name="connsiteY3" fmla="*/ 67223 h 520608"/>
              <a:gd name="connsiteX4" fmla="*/ 1000929 w 1225111"/>
              <a:gd name="connsiteY4" fmla="*/ 219623 h 520608"/>
              <a:gd name="connsiteX5" fmla="*/ 899329 w 1225111"/>
              <a:gd name="connsiteY5" fmla="*/ 460923 h 520608"/>
              <a:gd name="connsiteX6" fmla="*/ 658029 w 1225111"/>
              <a:gd name="connsiteY6" fmla="*/ 518073 h 520608"/>
              <a:gd name="connsiteX7" fmla="*/ 892979 w 1225111"/>
              <a:gd name="connsiteY7" fmla="*/ 403773 h 520608"/>
              <a:gd name="connsiteX8" fmla="*/ 511979 w 1225111"/>
              <a:gd name="connsiteY8" fmla="*/ 283123 h 520608"/>
              <a:gd name="connsiteX9" fmla="*/ 359579 w 1225111"/>
              <a:gd name="connsiteY9" fmla="*/ 276773 h 520608"/>
              <a:gd name="connsiteX10" fmla="*/ 42079 w 1225111"/>
              <a:gd name="connsiteY10" fmla="*/ 10073 h 520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5111" h="520608">
                <a:moveTo>
                  <a:pt x="42079" y="10073"/>
                </a:moveTo>
                <a:cubicBezTo>
                  <a:pt x="-5546" y="-23794"/>
                  <a:pt x="-33063" y="35473"/>
                  <a:pt x="73829" y="73573"/>
                </a:cubicBezTo>
                <a:cubicBezTo>
                  <a:pt x="180721" y="111673"/>
                  <a:pt x="492929" y="239731"/>
                  <a:pt x="683429" y="238673"/>
                </a:cubicBezTo>
                <a:cubicBezTo>
                  <a:pt x="873929" y="237615"/>
                  <a:pt x="1163912" y="70398"/>
                  <a:pt x="1216829" y="67223"/>
                </a:cubicBezTo>
                <a:cubicBezTo>
                  <a:pt x="1269746" y="64048"/>
                  <a:pt x="1053846" y="154006"/>
                  <a:pt x="1000929" y="219623"/>
                </a:cubicBezTo>
                <a:cubicBezTo>
                  <a:pt x="948012" y="285240"/>
                  <a:pt x="956479" y="411181"/>
                  <a:pt x="899329" y="460923"/>
                </a:cubicBezTo>
                <a:cubicBezTo>
                  <a:pt x="842179" y="510665"/>
                  <a:pt x="659087" y="527598"/>
                  <a:pt x="658029" y="518073"/>
                </a:cubicBezTo>
                <a:cubicBezTo>
                  <a:pt x="656971" y="508548"/>
                  <a:pt x="917321" y="442931"/>
                  <a:pt x="892979" y="403773"/>
                </a:cubicBezTo>
                <a:cubicBezTo>
                  <a:pt x="868637" y="364615"/>
                  <a:pt x="600879" y="304290"/>
                  <a:pt x="511979" y="283123"/>
                </a:cubicBezTo>
                <a:cubicBezTo>
                  <a:pt x="423079" y="261956"/>
                  <a:pt x="434721" y="320165"/>
                  <a:pt x="359579" y="276773"/>
                </a:cubicBezTo>
                <a:cubicBezTo>
                  <a:pt x="284437" y="233381"/>
                  <a:pt x="89704" y="43940"/>
                  <a:pt x="42079" y="1007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AB1DC79D-C051-44C4-BAD1-512B2A61D516}"/>
              </a:ext>
            </a:extLst>
          </p:cNvPr>
          <p:cNvSpPr/>
          <p:nvPr/>
        </p:nvSpPr>
        <p:spPr>
          <a:xfrm>
            <a:off x="6157389" y="5884484"/>
            <a:ext cx="1496882" cy="828984"/>
          </a:xfrm>
          <a:custGeom>
            <a:avLst/>
            <a:gdLst>
              <a:gd name="connsiteX0" fmla="*/ 40211 w 1496882"/>
              <a:gd name="connsiteY0" fmla="*/ 795716 h 828984"/>
              <a:gd name="connsiteX1" fmla="*/ 103711 w 1496882"/>
              <a:gd name="connsiteY1" fmla="*/ 725866 h 828984"/>
              <a:gd name="connsiteX2" fmla="*/ 833961 w 1496882"/>
              <a:gd name="connsiteY2" fmla="*/ 173416 h 828984"/>
              <a:gd name="connsiteX3" fmla="*/ 1494361 w 1496882"/>
              <a:gd name="connsiteY3" fmla="*/ 1966 h 828984"/>
              <a:gd name="connsiteX4" fmla="*/ 1037161 w 1496882"/>
              <a:gd name="connsiteY4" fmla="*/ 97216 h 828984"/>
              <a:gd name="connsiteX5" fmla="*/ 440261 w 1496882"/>
              <a:gd name="connsiteY5" fmla="*/ 344866 h 828984"/>
              <a:gd name="connsiteX6" fmla="*/ 40211 w 1496882"/>
              <a:gd name="connsiteY6" fmla="*/ 795716 h 828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6882" h="828984">
                <a:moveTo>
                  <a:pt x="40211" y="795716"/>
                </a:moveTo>
                <a:cubicBezTo>
                  <a:pt x="-15881" y="859216"/>
                  <a:pt x="-28581" y="829583"/>
                  <a:pt x="103711" y="725866"/>
                </a:cubicBezTo>
                <a:cubicBezTo>
                  <a:pt x="236003" y="622149"/>
                  <a:pt x="602186" y="294066"/>
                  <a:pt x="833961" y="173416"/>
                </a:cubicBezTo>
                <a:cubicBezTo>
                  <a:pt x="1065736" y="52766"/>
                  <a:pt x="1460494" y="14666"/>
                  <a:pt x="1494361" y="1966"/>
                </a:cubicBezTo>
                <a:cubicBezTo>
                  <a:pt x="1528228" y="-10734"/>
                  <a:pt x="1212844" y="40066"/>
                  <a:pt x="1037161" y="97216"/>
                </a:cubicBezTo>
                <a:cubicBezTo>
                  <a:pt x="861478" y="154366"/>
                  <a:pt x="604303" y="224216"/>
                  <a:pt x="440261" y="344866"/>
                </a:cubicBezTo>
                <a:cubicBezTo>
                  <a:pt x="276219" y="465516"/>
                  <a:pt x="96303" y="732216"/>
                  <a:pt x="40211" y="7957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67A06664-7CE9-4A1E-91F5-89FB33CC7462}"/>
              </a:ext>
            </a:extLst>
          </p:cNvPr>
          <p:cNvSpPr/>
          <p:nvPr/>
        </p:nvSpPr>
        <p:spPr>
          <a:xfrm>
            <a:off x="6186331" y="5458961"/>
            <a:ext cx="1104328" cy="785450"/>
          </a:xfrm>
          <a:custGeom>
            <a:avLst/>
            <a:gdLst>
              <a:gd name="connsiteX0" fmla="*/ 36669 w 1104328"/>
              <a:gd name="connsiteY0" fmla="*/ 757689 h 785450"/>
              <a:gd name="connsiteX1" fmla="*/ 176369 w 1104328"/>
              <a:gd name="connsiteY1" fmla="*/ 592589 h 785450"/>
              <a:gd name="connsiteX2" fmla="*/ 703419 w 1104328"/>
              <a:gd name="connsiteY2" fmla="*/ 71889 h 785450"/>
              <a:gd name="connsiteX3" fmla="*/ 1103469 w 1104328"/>
              <a:gd name="connsiteY3" fmla="*/ 27439 h 785450"/>
              <a:gd name="connsiteX4" fmla="*/ 785969 w 1104328"/>
              <a:gd name="connsiteY4" fmla="*/ 65539 h 785450"/>
              <a:gd name="connsiteX5" fmla="*/ 36669 w 1104328"/>
              <a:gd name="connsiteY5" fmla="*/ 757689 h 78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4328" h="785450">
                <a:moveTo>
                  <a:pt x="36669" y="757689"/>
                </a:moveTo>
                <a:cubicBezTo>
                  <a:pt x="-64931" y="845531"/>
                  <a:pt x="65244" y="706889"/>
                  <a:pt x="176369" y="592589"/>
                </a:cubicBezTo>
                <a:cubicBezTo>
                  <a:pt x="287494" y="478289"/>
                  <a:pt x="548902" y="166081"/>
                  <a:pt x="703419" y="71889"/>
                </a:cubicBezTo>
                <a:cubicBezTo>
                  <a:pt x="857936" y="-22303"/>
                  <a:pt x="1089711" y="28497"/>
                  <a:pt x="1103469" y="27439"/>
                </a:cubicBezTo>
                <a:cubicBezTo>
                  <a:pt x="1117227" y="26381"/>
                  <a:pt x="963769" y="-54053"/>
                  <a:pt x="785969" y="65539"/>
                </a:cubicBezTo>
                <a:cubicBezTo>
                  <a:pt x="608169" y="185131"/>
                  <a:pt x="138269" y="669847"/>
                  <a:pt x="36669" y="7576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BE226760-0F61-40C1-9FFC-128B662B60E7}"/>
              </a:ext>
            </a:extLst>
          </p:cNvPr>
          <p:cNvSpPr/>
          <p:nvPr/>
        </p:nvSpPr>
        <p:spPr>
          <a:xfrm>
            <a:off x="6314007" y="5619750"/>
            <a:ext cx="1483812" cy="741753"/>
          </a:xfrm>
          <a:custGeom>
            <a:avLst/>
            <a:gdLst>
              <a:gd name="connsiteX0" fmla="*/ 55043 w 1483812"/>
              <a:gd name="connsiteY0" fmla="*/ 711200 h 741753"/>
              <a:gd name="connsiteX1" fmla="*/ 156643 w 1483812"/>
              <a:gd name="connsiteY1" fmla="*/ 615950 h 741753"/>
              <a:gd name="connsiteX2" fmla="*/ 842443 w 1483812"/>
              <a:gd name="connsiteY2" fmla="*/ 158750 h 741753"/>
              <a:gd name="connsiteX3" fmla="*/ 1483793 w 1483812"/>
              <a:gd name="connsiteY3" fmla="*/ 0 h 741753"/>
              <a:gd name="connsiteX4" fmla="*/ 861493 w 1483812"/>
              <a:gd name="connsiteY4" fmla="*/ 158750 h 741753"/>
              <a:gd name="connsiteX5" fmla="*/ 55043 w 1483812"/>
              <a:gd name="connsiteY5" fmla="*/ 711200 h 74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3812" h="741753">
                <a:moveTo>
                  <a:pt x="55043" y="711200"/>
                </a:moveTo>
                <a:cubicBezTo>
                  <a:pt x="-62432" y="787400"/>
                  <a:pt x="25410" y="708025"/>
                  <a:pt x="156643" y="615950"/>
                </a:cubicBezTo>
                <a:cubicBezTo>
                  <a:pt x="287876" y="523875"/>
                  <a:pt x="621251" y="261408"/>
                  <a:pt x="842443" y="158750"/>
                </a:cubicBezTo>
                <a:cubicBezTo>
                  <a:pt x="1063635" y="56092"/>
                  <a:pt x="1480618" y="0"/>
                  <a:pt x="1483793" y="0"/>
                </a:cubicBezTo>
                <a:cubicBezTo>
                  <a:pt x="1486968" y="0"/>
                  <a:pt x="1101735" y="41275"/>
                  <a:pt x="861493" y="158750"/>
                </a:cubicBezTo>
                <a:cubicBezTo>
                  <a:pt x="621251" y="276225"/>
                  <a:pt x="172518" y="635000"/>
                  <a:pt x="55043" y="7112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BC295EBB-5092-4547-AEA9-A8586C8D85EE}"/>
              </a:ext>
            </a:extLst>
          </p:cNvPr>
          <p:cNvSpPr/>
          <p:nvPr/>
        </p:nvSpPr>
        <p:spPr>
          <a:xfrm>
            <a:off x="6658467" y="6740617"/>
            <a:ext cx="1552488" cy="545350"/>
          </a:xfrm>
          <a:custGeom>
            <a:avLst/>
            <a:gdLst>
              <a:gd name="connsiteX0" fmla="*/ 47133 w 1552488"/>
              <a:gd name="connsiteY0" fmla="*/ 22133 h 545350"/>
              <a:gd name="connsiteX1" fmla="*/ 218583 w 1552488"/>
              <a:gd name="connsiteY1" fmla="*/ 123733 h 545350"/>
              <a:gd name="connsiteX2" fmla="*/ 999633 w 1552488"/>
              <a:gd name="connsiteY2" fmla="*/ 460283 h 545350"/>
              <a:gd name="connsiteX3" fmla="*/ 1342533 w 1552488"/>
              <a:gd name="connsiteY3" fmla="*/ 492033 h 545350"/>
              <a:gd name="connsiteX4" fmla="*/ 1552083 w 1552488"/>
              <a:gd name="connsiteY4" fmla="*/ 396783 h 545350"/>
              <a:gd name="connsiteX5" fmla="*/ 1291733 w 1552488"/>
              <a:gd name="connsiteY5" fmla="*/ 479333 h 545350"/>
              <a:gd name="connsiteX6" fmla="*/ 948833 w 1552488"/>
              <a:gd name="connsiteY6" fmla="*/ 517433 h 545350"/>
              <a:gd name="connsiteX7" fmla="*/ 47133 w 1552488"/>
              <a:gd name="connsiteY7" fmla="*/ 22133 h 54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52488" h="545350">
                <a:moveTo>
                  <a:pt x="47133" y="22133"/>
                </a:moveTo>
                <a:cubicBezTo>
                  <a:pt x="-74575" y="-43484"/>
                  <a:pt x="59833" y="50708"/>
                  <a:pt x="218583" y="123733"/>
                </a:cubicBezTo>
                <a:cubicBezTo>
                  <a:pt x="377333" y="196758"/>
                  <a:pt x="812308" y="398900"/>
                  <a:pt x="999633" y="460283"/>
                </a:cubicBezTo>
                <a:cubicBezTo>
                  <a:pt x="1186958" y="521666"/>
                  <a:pt x="1250458" y="502616"/>
                  <a:pt x="1342533" y="492033"/>
                </a:cubicBezTo>
                <a:cubicBezTo>
                  <a:pt x="1434608" y="481450"/>
                  <a:pt x="1560550" y="398900"/>
                  <a:pt x="1552083" y="396783"/>
                </a:cubicBezTo>
                <a:cubicBezTo>
                  <a:pt x="1543616" y="394666"/>
                  <a:pt x="1392275" y="459225"/>
                  <a:pt x="1291733" y="479333"/>
                </a:cubicBezTo>
                <a:cubicBezTo>
                  <a:pt x="1191191" y="499441"/>
                  <a:pt x="1158383" y="590458"/>
                  <a:pt x="948833" y="517433"/>
                </a:cubicBezTo>
                <a:cubicBezTo>
                  <a:pt x="739283" y="444408"/>
                  <a:pt x="168841" y="87750"/>
                  <a:pt x="47133" y="221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D03A15B9-1989-48E8-86AC-78F167C4CEEF}"/>
              </a:ext>
            </a:extLst>
          </p:cNvPr>
          <p:cNvSpPr/>
          <p:nvPr/>
        </p:nvSpPr>
        <p:spPr>
          <a:xfrm>
            <a:off x="6380195" y="6978612"/>
            <a:ext cx="2047406" cy="648113"/>
          </a:xfrm>
          <a:custGeom>
            <a:avLst/>
            <a:gdLst>
              <a:gd name="connsiteX0" fmla="*/ 33305 w 2047406"/>
              <a:gd name="connsiteY0" fmla="*/ 241338 h 648113"/>
              <a:gd name="connsiteX1" fmla="*/ 192055 w 2047406"/>
              <a:gd name="connsiteY1" fmla="*/ 260388 h 648113"/>
              <a:gd name="connsiteX2" fmla="*/ 998505 w 2047406"/>
              <a:gd name="connsiteY2" fmla="*/ 508038 h 648113"/>
              <a:gd name="connsiteX3" fmla="*/ 1779555 w 2047406"/>
              <a:gd name="connsiteY3" fmla="*/ 476288 h 648113"/>
              <a:gd name="connsiteX4" fmla="*/ 2046255 w 2047406"/>
              <a:gd name="connsiteY4" fmla="*/ 38 h 648113"/>
              <a:gd name="connsiteX5" fmla="*/ 1855755 w 2047406"/>
              <a:gd name="connsiteY5" fmla="*/ 450888 h 648113"/>
              <a:gd name="connsiteX6" fmla="*/ 1392205 w 2047406"/>
              <a:gd name="connsiteY6" fmla="*/ 628688 h 648113"/>
              <a:gd name="connsiteX7" fmla="*/ 693705 w 2047406"/>
              <a:gd name="connsiteY7" fmla="*/ 596938 h 648113"/>
              <a:gd name="connsiteX8" fmla="*/ 33305 w 2047406"/>
              <a:gd name="connsiteY8" fmla="*/ 241338 h 64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7406" h="648113">
                <a:moveTo>
                  <a:pt x="33305" y="241338"/>
                </a:moveTo>
                <a:cubicBezTo>
                  <a:pt x="-50303" y="185246"/>
                  <a:pt x="31188" y="215938"/>
                  <a:pt x="192055" y="260388"/>
                </a:cubicBezTo>
                <a:cubicBezTo>
                  <a:pt x="352922" y="304838"/>
                  <a:pt x="733922" y="472055"/>
                  <a:pt x="998505" y="508038"/>
                </a:cubicBezTo>
                <a:cubicBezTo>
                  <a:pt x="1263088" y="544021"/>
                  <a:pt x="1604930" y="560955"/>
                  <a:pt x="1779555" y="476288"/>
                </a:cubicBezTo>
                <a:cubicBezTo>
                  <a:pt x="1954180" y="391621"/>
                  <a:pt x="2033555" y="4271"/>
                  <a:pt x="2046255" y="38"/>
                </a:cubicBezTo>
                <a:cubicBezTo>
                  <a:pt x="2058955" y="-4195"/>
                  <a:pt x="1964763" y="346113"/>
                  <a:pt x="1855755" y="450888"/>
                </a:cubicBezTo>
                <a:cubicBezTo>
                  <a:pt x="1746747" y="555663"/>
                  <a:pt x="1585880" y="604346"/>
                  <a:pt x="1392205" y="628688"/>
                </a:cubicBezTo>
                <a:cubicBezTo>
                  <a:pt x="1198530" y="653030"/>
                  <a:pt x="921247" y="665730"/>
                  <a:pt x="693705" y="596938"/>
                </a:cubicBezTo>
                <a:cubicBezTo>
                  <a:pt x="466163" y="528146"/>
                  <a:pt x="116913" y="297430"/>
                  <a:pt x="33305" y="2413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ECFDEC7D-7AAA-4A04-AE87-3A701105E064}"/>
              </a:ext>
            </a:extLst>
          </p:cNvPr>
          <p:cNvSpPr/>
          <p:nvPr/>
        </p:nvSpPr>
        <p:spPr>
          <a:xfrm>
            <a:off x="6491298" y="7663041"/>
            <a:ext cx="2135377" cy="1178555"/>
          </a:xfrm>
          <a:custGeom>
            <a:avLst/>
            <a:gdLst>
              <a:gd name="connsiteX0" fmla="*/ 74602 w 2135377"/>
              <a:gd name="connsiteY0" fmla="*/ 33159 h 1178555"/>
              <a:gd name="connsiteX1" fmla="*/ 188902 w 2135377"/>
              <a:gd name="connsiteY1" fmla="*/ 115709 h 1178555"/>
              <a:gd name="connsiteX2" fmla="*/ 1312852 w 2135377"/>
              <a:gd name="connsiteY2" fmla="*/ 509409 h 1178555"/>
              <a:gd name="connsiteX3" fmla="*/ 1992302 w 2135377"/>
              <a:gd name="connsiteY3" fmla="*/ 509409 h 1178555"/>
              <a:gd name="connsiteX4" fmla="*/ 2068502 w 2135377"/>
              <a:gd name="connsiteY4" fmla="*/ 509409 h 1178555"/>
              <a:gd name="connsiteX5" fmla="*/ 1204902 w 2135377"/>
              <a:gd name="connsiteY5" fmla="*/ 718959 h 1178555"/>
              <a:gd name="connsiteX6" fmla="*/ 207952 w 2135377"/>
              <a:gd name="connsiteY6" fmla="*/ 1163459 h 1178555"/>
              <a:gd name="connsiteX7" fmla="*/ 398452 w 2135377"/>
              <a:gd name="connsiteY7" fmla="*/ 1042809 h 1178555"/>
              <a:gd name="connsiteX8" fmla="*/ 1439852 w 2135377"/>
              <a:gd name="connsiteY8" fmla="*/ 731659 h 1178555"/>
              <a:gd name="connsiteX9" fmla="*/ 1579552 w 2135377"/>
              <a:gd name="connsiteY9" fmla="*/ 566559 h 1178555"/>
              <a:gd name="connsiteX10" fmla="*/ 957252 w 2135377"/>
              <a:gd name="connsiteY10" fmla="*/ 604659 h 1178555"/>
              <a:gd name="connsiteX11" fmla="*/ 74602 w 2135377"/>
              <a:gd name="connsiteY11" fmla="*/ 33159 h 1178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35377" h="1178555">
                <a:moveTo>
                  <a:pt x="74602" y="33159"/>
                </a:moveTo>
                <a:cubicBezTo>
                  <a:pt x="-53456" y="-48333"/>
                  <a:pt x="-17473" y="36334"/>
                  <a:pt x="188902" y="115709"/>
                </a:cubicBezTo>
                <a:cubicBezTo>
                  <a:pt x="395277" y="195084"/>
                  <a:pt x="1012285" y="443792"/>
                  <a:pt x="1312852" y="509409"/>
                </a:cubicBezTo>
                <a:cubicBezTo>
                  <a:pt x="1613419" y="575026"/>
                  <a:pt x="1992302" y="509409"/>
                  <a:pt x="1992302" y="509409"/>
                </a:cubicBezTo>
                <a:cubicBezTo>
                  <a:pt x="2118244" y="509409"/>
                  <a:pt x="2199735" y="474484"/>
                  <a:pt x="2068502" y="509409"/>
                </a:cubicBezTo>
                <a:cubicBezTo>
                  <a:pt x="1937269" y="544334"/>
                  <a:pt x="1514994" y="609951"/>
                  <a:pt x="1204902" y="718959"/>
                </a:cubicBezTo>
                <a:cubicBezTo>
                  <a:pt x="894810" y="827967"/>
                  <a:pt x="342360" y="1109484"/>
                  <a:pt x="207952" y="1163459"/>
                </a:cubicBezTo>
                <a:cubicBezTo>
                  <a:pt x="73544" y="1217434"/>
                  <a:pt x="193135" y="1114776"/>
                  <a:pt x="398452" y="1042809"/>
                </a:cubicBezTo>
                <a:cubicBezTo>
                  <a:pt x="603769" y="970842"/>
                  <a:pt x="1243002" y="811034"/>
                  <a:pt x="1439852" y="731659"/>
                </a:cubicBezTo>
                <a:cubicBezTo>
                  <a:pt x="1636702" y="652284"/>
                  <a:pt x="1659985" y="587726"/>
                  <a:pt x="1579552" y="566559"/>
                </a:cubicBezTo>
                <a:cubicBezTo>
                  <a:pt x="1499119" y="545392"/>
                  <a:pt x="1215485" y="691442"/>
                  <a:pt x="957252" y="604659"/>
                </a:cubicBezTo>
                <a:cubicBezTo>
                  <a:pt x="699019" y="517876"/>
                  <a:pt x="202660" y="114651"/>
                  <a:pt x="74602" y="331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094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木村拓哉、超大型国際ドラマ「THE SWARM」出演決定 物語後半で鍵を握る「ミフネ財団」創設者役：中日スポーツ・東京中日スポーツ" hidden="1">
            <a:extLst>
              <a:ext uri="{FF2B5EF4-FFF2-40B4-BE49-F238E27FC236}">
                <a16:creationId xmlns:a16="http://schemas.microsoft.com/office/drawing/2014/main" id="{626A233B-5E9E-4D80-A9BE-7F20898C8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7088"/>
            <a:ext cx="9601200" cy="1114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84921AAC-2D43-48E0-B97E-9A80905D35D9}"/>
              </a:ext>
            </a:extLst>
          </p:cNvPr>
          <p:cNvSpPr/>
          <p:nvPr/>
        </p:nvSpPr>
        <p:spPr>
          <a:xfrm>
            <a:off x="3809838" y="4464227"/>
            <a:ext cx="584481" cy="164992"/>
          </a:xfrm>
          <a:custGeom>
            <a:avLst/>
            <a:gdLst>
              <a:gd name="connsiteX0" fmla="*/ 162 w 584481"/>
              <a:gd name="connsiteY0" fmla="*/ 164923 h 164992"/>
              <a:gd name="connsiteX1" fmla="*/ 52550 w 584481"/>
              <a:gd name="connsiteY1" fmla="*/ 50623 h 164992"/>
              <a:gd name="connsiteX2" fmla="*/ 184312 w 584481"/>
              <a:gd name="connsiteY2" fmla="*/ 2998 h 164992"/>
              <a:gd name="connsiteX3" fmla="*/ 362112 w 584481"/>
              <a:gd name="connsiteY3" fmla="*/ 14111 h 164992"/>
              <a:gd name="connsiteX4" fmla="*/ 484350 w 584481"/>
              <a:gd name="connsiteY4" fmla="*/ 41098 h 164992"/>
              <a:gd name="connsiteX5" fmla="*/ 549437 w 584481"/>
              <a:gd name="connsiteY5" fmla="*/ 90311 h 164992"/>
              <a:gd name="connsiteX6" fmla="*/ 584362 w 584481"/>
              <a:gd name="connsiteY6" fmla="*/ 106186 h 164992"/>
              <a:gd name="connsiteX7" fmla="*/ 538325 w 584481"/>
              <a:gd name="connsiteY7" fmla="*/ 83961 h 164992"/>
              <a:gd name="connsiteX8" fmla="*/ 462125 w 584481"/>
              <a:gd name="connsiteY8" fmla="*/ 44273 h 164992"/>
              <a:gd name="connsiteX9" fmla="*/ 274800 w 584481"/>
              <a:gd name="connsiteY9" fmla="*/ 2998 h 164992"/>
              <a:gd name="connsiteX10" fmla="*/ 227175 w 584481"/>
              <a:gd name="connsiteY10" fmla="*/ 4586 h 164992"/>
              <a:gd name="connsiteX11" fmla="*/ 211300 w 584481"/>
              <a:gd name="connsiteY11" fmla="*/ 15698 h 164992"/>
              <a:gd name="connsiteX12" fmla="*/ 173200 w 584481"/>
              <a:gd name="connsiteY12" fmla="*/ 53798 h 164992"/>
              <a:gd name="connsiteX13" fmla="*/ 122400 w 584481"/>
              <a:gd name="connsiteY13" fmla="*/ 95073 h 164992"/>
              <a:gd name="connsiteX14" fmla="*/ 111287 w 584481"/>
              <a:gd name="connsiteY14" fmla="*/ 79198 h 164992"/>
              <a:gd name="connsiteX15" fmla="*/ 66837 w 584481"/>
              <a:gd name="connsiteY15" fmla="*/ 68086 h 164992"/>
              <a:gd name="connsiteX16" fmla="*/ 162 w 584481"/>
              <a:gd name="connsiteY16" fmla="*/ 164923 h 16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4481" h="164992">
                <a:moveTo>
                  <a:pt x="162" y="164923"/>
                </a:moveTo>
                <a:cubicBezTo>
                  <a:pt x="-2219" y="162013"/>
                  <a:pt x="21858" y="77610"/>
                  <a:pt x="52550" y="50623"/>
                </a:cubicBezTo>
                <a:cubicBezTo>
                  <a:pt x="83242" y="23636"/>
                  <a:pt x="132718" y="9083"/>
                  <a:pt x="184312" y="2998"/>
                </a:cubicBezTo>
                <a:cubicBezTo>
                  <a:pt x="235906" y="-3087"/>
                  <a:pt x="312106" y="7761"/>
                  <a:pt x="362112" y="14111"/>
                </a:cubicBezTo>
                <a:cubicBezTo>
                  <a:pt x="412118" y="20461"/>
                  <a:pt x="453129" y="28398"/>
                  <a:pt x="484350" y="41098"/>
                </a:cubicBezTo>
                <a:cubicBezTo>
                  <a:pt x="515571" y="53798"/>
                  <a:pt x="532768" y="79463"/>
                  <a:pt x="549437" y="90311"/>
                </a:cubicBezTo>
                <a:cubicBezTo>
                  <a:pt x="566106" y="101159"/>
                  <a:pt x="586214" y="107244"/>
                  <a:pt x="584362" y="106186"/>
                </a:cubicBezTo>
                <a:cubicBezTo>
                  <a:pt x="582510" y="105128"/>
                  <a:pt x="558698" y="94280"/>
                  <a:pt x="538325" y="83961"/>
                </a:cubicBezTo>
                <a:cubicBezTo>
                  <a:pt x="517952" y="73642"/>
                  <a:pt x="506046" y="57767"/>
                  <a:pt x="462125" y="44273"/>
                </a:cubicBezTo>
                <a:cubicBezTo>
                  <a:pt x="418204" y="30779"/>
                  <a:pt x="313958" y="9612"/>
                  <a:pt x="274800" y="2998"/>
                </a:cubicBezTo>
                <a:cubicBezTo>
                  <a:pt x="235642" y="-3617"/>
                  <a:pt x="237758" y="2469"/>
                  <a:pt x="227175" y="4586"/>
                </a:cubicBezTo>
                <a:cubicBezTo>
                  <a:pt x="216592" y="6703"/>
                  <a:pt x="220296" y="7496"/>
                  <a:pt x="211300" y="15698"/>
                </a:cubicBezTo>
                <a:cubicBezTo>
                  <a:pt x="202304" y="23900"/>
                  <a:pt x="188017" y="40569"/>
                  <a:pt x="173200" y="53798"/>
                </a:cubicBezTo>
                <a:cubicBezTo>
                  <a:pt x="158383" y="67027"/>
                  <a:pt x="132719" y="90840"/>
                  <a:pt x="122400" y="95073"/>
                </a:cubicBezTo>
                <a:cubicBezTo>
                  <a:pt x="112081" y="99306"/>
                  <a:pt x="120547" y="83696"/>
                  <a:pt x="111287" y="79198"/>
                </a:cubicBezTo>
                <a:cubicBezTo>
                  <a:pt x="102027" y="74700"/>
                  <a:pt x="85093" y="58296"/>
                  <a:pt x="66837" y="68086"/>
                </a:cubicBezTo>
                <a:cubicBezTo>
                  <a:pt x="48581" y="77876"/>
                  <a:pt x="2543" y="167833"/>
                  <a:pt x="162" y="164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1343C4D6-6E1B-4AC2-975B-DD1DBB4CE1EA}"/>
              </a:ext>
            </a:extLst>
          </p:cNvPr>
          <p:cNvSpPr/>
          <p:nvPr/>
        </p:nvSpPr>
        <p:spPr>
          <a:xfrm>
            <a:off x="4375880" y="4558814"/>
            <a:ext cx="73919" cy="148133"/>
          </a:xfrm>
          <a:custGeom>
            <a:avLst/>
            <a:gdLst>
              <a:gd name="connsiteX0" fmla="*/ 73883 w 73919"/>
              <a:gd name="connsiteY0" fmla="*/ 146536 h 148133"/>
              <a:gd name="connsiteX1" fmla="*/ 5620 w 73919"/>
              <a:gd name="connsiteY1" fmla="*/ 17949 h 148133"/>
              <a:gd name="connsiteX2" fmla="*/ 4033 w 73919"/>
              <a:gd name="connsiteY2" fmla="*/ 3661 h 148133"/>
              <a:gd name="connsiteX3" fmla="*/ 5620 w 73919"/>
              <a:gd name="connsiteY3" fmla="*/ 43349 h 148133"/>
              <a:gd name="connsiteX4" fmla="*/ 15145 w 73919"/>
              <a:gd name="connsiteY4" fmla="*/ 87799 h 148133"/>
              <a:gd name="connsiteX5" fmla="*/ 73883 w 73919"/>
              <a:gd name="connsiteY5" fmla="*/ 146536 h 14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919" h="148133">
                <a:moveTo>
                  <a:pt x="73883" y="146536"/>
                </a:moveTo>
                <a:cubicBezTo>
                  <a:pt x="72296" y="134894"/>
                  <a:pt x="17262" y="41762"/>
                  <a:pt x="5620" y="17949"/>
                </a:cubicBezTo>
                <a:cubicBezTo>
                  <a:pt x="-6022" y="-5864"/>
                  <a:pt x="4033" y="-572"/>
                  <a:pt x="4033" y="3661"/>
                </a:cubicBezTo>
                <a:cubicBezTo>
                  <a:pt x="4033" y="7894"/>
                  <a:pt x="3768" y="29326"/>
                  <a:pt x="5620" y="43349"/>
                </a:cubicBezTo>
                <a:cubicBezTo>
                  <a:pt x="7472" y="57372"/>
                  <a:pt x="5355" y="72718"/>
                  <a:pt x="15145" y="87799"/>
                </a:cubicBezTo>
                <a:cubicBezTo>
                  <a:pt x="24935" y="102880"/>
                  <a:pt x="75470" y="158178"/>
                  <a:pt x="73883" y="146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2DBF754B-61D6-4297-9EE8-E1330A305340}"/>
              </a:ext>
            </a:extLst>
          </p:cNvPr>
          <p:cNvSpPr/>
          <p:nvPr/>
        </p:nvSpPr>
        <p:spPr>
          <a:xfrm>
            <a:off x="3961561" y="4460505"/>
            <a:ext cx="424440" cy="163219"/>
          </a:xfrm>
          <a:custGeom>
            <a:avLst/>
            <a:gdLst>
              <a:gd name="connsiteX0" fmla="*/ 416764 w 424440"/>
              <a:gd name="connsiteY0" fmla="*/ 162295 h 163219"/>
              <a:gd name="connsiteX1" fmla="*/ 299289 w 424440"/>
              <a:gd name="connsiteY1" fmla="*/ 57520 h 163219"/>
              <a:gd name="connsiteX2" fmla="*/ 211977 w 424440"/>
              <a:gd name="connsiteY2" fmla="*/ 40058 h 163219"/>
              <a:gd name="connsiteX3" fmla="*/ 84977 w 424440"/>
              <a:gd name="connsiteY3" fmla="*/ 40058 h 163219"/>
              <a:gd name="connsiteX4" fmla="*/ 839 w 424440"/>
              <a:gd name="connsiteY4" fmla="*/ 38470 h 163219"/>
              <a:gd name="connsiteX5" fmla="*/ 45289 w 424440"/>
              <a:gd name="connsiteY5" fmla="*/ 16245 h 163219"/>
              <a:gd name="connsiteX6" fmla="*/ 102439 w 424440"/>
              <a:gd name="connsiteY6" fmla="*/ 370 h 163219"/>
              <a:gd name="connsiteX7" fmla="*/ 261189 w 424440"/>
              <a:gd name="connsiteY7" fmla="*/ 32120 h 163219"/>
              <a:gd name="connsiteX8" fmla="*/ 350089 w 424440"/>
              <a:gd name="connsiteY8" fmla="*/ 59108 h 163219"/>
              <a:gd name="connsiteX9" fmla="*/ 405652 w 424440"/>
              <a:gd name="connsiteY9" fmla="*/ 106733 h 163219"/>
              <a:gd name="connsiteX10" fmla="*/ 416764 w 424440"/>
              <a:gd name="connsiteY10" fmla="*/ 162295 h 16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4440" h="163219">
                <a:moveTo>
                  <a:pt x="416764" y="162295"/>
                </a:moveTo>
                <a:cubicBezTo>
                  <a:pt x="399037" y="154093"/>
                  <a:pt x="333420" y="77893"/>
                  <a:pt x="299289" y="57520"/>
                </a:cubicBezTo>
                <a:cubicBezTo>
                  <a:pt x="265158" y="37147"/>
                  <a:pt x="247696" y="42968"/>
                  <a:pt x="211977" y="40058"/>
                </a:cubicBezTo>
                <a:cubicBezTo>
                  <a:pt x="176258" y="37148"/>
                  <a:pt x="120167" y="40323"/>
                  <a:pt x="84977" y="40058"/>
                </a:cubicBezTo>
                <a:cubicBezTo>
                  <a:pt x="49787" y="39793"/>
                  <a:pt x="7454" y="42439"/>
                  <a:pt x="839" y="38470"/>
                </a:cubicBezTo>
                <a:cubicBezTo>
                  <a:pt x="-5776" y="34501"/>
                  <a:pt x="28356" y="22595"/>
                  <a:pt x="45289" y="16245"/>
                </a:cubicBezTo>
                <a:cubicBezTo>
                  <a:pt x="62222" y="9895"/>
                  <a:pt x="66456" y="-2276"/>
                  <a:pt x="102439" y="370"/>
                </a:cubicBezTo>
                <a:cubicBezTo>
                  <a:pt x="138422" y="3016"/>
                  <a:pt x="219914" y="22330"/>
                  <a:pt x="261189" y="32120"/>
                </a:cubicBezTo>
                <a:cubicBezTo>
                  <a:pt x="302464" y="41910"/>
                  <a:pt x="326012" y="46672"/>
                  <a:pt x="350089" y="59108"/>
                </a:cubicBezTo>
                <a:cubicBezTo>
                  <a:pt x="374166" y="71543"/>
                  <a:pt x="393746" y="91652"/>
                  <a:pt x="405652" y="106733"/>
                </a:cubicBezTo>
                <a:cubicBezTo>
                  <a:pt x="417558" y="121814"/>
                  <a:pt x="434491" y="170497"/>
                  <a:pt x="416764" y="162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D6827019-8600-48CD-AE86-075BC5C76789}"/>
              </a:ext>
            </a:extLst>
          </p:cNvPr>
          <p:cNvSpPr/>
          <p:nvPr/>
        </p:nvSpPr>
        <p:spPr>
          <a:xfrm>
            <a:off x="3933819" y="4514575"/>
            <a:ext cx="74620" cy="86341"/>
          </a:xfrm>
          <a:custGeom>
            <a:avLst/>
            <a:gdLst>
              <a:gd name="connsiteX0" fmla="*/ 74619 w 74620"/>
              <a:gd name="connsiteY0" fmla="*/ 275 h 86341"/>
              <a:gd name="connsiteX1" fmla="*/ 20644 w 74620"/>
              <a:gd name="connsiteY1" fmla="*/ 78063 h 86341"/>
              <a:gd name="connsiteX2" fmla="*/ 6 w 74620"/>
              <a:gd name="connsiteY2" fmla="*/ 81238 h 86341"/>
              <a:gd name="connsiteX3" fmla="*/ 22231 w 74620"/>
              <a:gd name="connsiteY3" fmla="*/ 52663 h 86341"/>
              <a:gd name="connsiteX4" fmla="*/ 74619 w 74620"/>
              <a:gd name="connsiteY4" fmla="*/ 275 h 8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20" h="86341">
                <a:moveTo>
                  <a:pt x="74619" y="275"/>
                </a:moveTo>
                <a:cubicBezTo>
                  <a:pt x="74355" y="4508"/>
                  <a:pt x="33079" y="64569"/>
                  <a:pt x="20644" y="78063"/>
                </a:cubicBezTo>
                <a:cubicBezTo>
                  <a:pt x="8208" y="91557"/>
                  <a:pt x="-258" y="85471"/>
                  <a:pt x="6" y="81238"/>
                </a:cubicBezTo>
                <a:cubicBezTo>
                  <a:pt x="270" y="77005"/>
                  <a:pt x="11648" y="63511"/>
                  <a:pt x="22231" y="52663"/>
                </a:cubicBezTo>
                <a:cubicBezTo>
                  <a:pt x="32814" y="41815"/>
                  <a:pt x="74883" y="-3958"/>
                  <a:pt x="74619" y="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77A50930-EAB2-4B1D-AAF0-353A37800101}"/>
              </a:ext>
            </a:extLst>
          </p:cNvPr>
          <p:cNvSpPr/>
          <p:nvPr/>
        </p:nvSpPr>
        <p:spPr>
          <a:xfrm>
            <a:off x="3918528" y="4530611"/>
            <a:ext cx="163043" cy="168481"/>
          </a:xfrm>
          <a:custGeom>
            <a:avLst/>
            <a:gdLst>
              <a:gd name="connsiteX0" fmla="*/ 1010 w 163043"/>
              <a:gd name="connsiteY0" fmla="*/ 114 h 168481"/>
              <a:gd name="connsiteX1" fmla="*/ 42285 w 163043"/>
              <a:gd name="connsiteY1" fmla="*/ 109652 h 168481"/>
              <a:gd name="connsiteX2" fmla="*/ 162935 w 163043"/>
              <a:gd name="connsiteY2" fmla="*/ 168389 h 168481"/>
              <a:gd name="connsiteX3" fmla="*/ 62922 w 163043"/>
              <a:gd name="connsiteY3" fmla="*/ 122352 h 168481"/>
              <a:gd name="connsiteX4" fmla="*/ 16885 w 163043"/>
              <a:gd name="connsiteY4" fmla="*/ 89014 h 168481"/>
              <a:gd name="connsiteX5" fmla="*/ 1010 w 163043"/>
              <a:gd name="connsiteY5" fmla="*/ 114 h 16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043" h="168481">
                <a:moveTo>
                  <a:pt x="1010" y="114"/>
                </a:moveTo>
                <a:cubicBezTo>
                  <a:pt x="5243" y="3554"/>
                  <a:pt x="15298" y="81606"/>
                  <a:pt x="42285" y="109652"/>
                </a:cubicBezTo>
                <a:cubicBezTo>
                  <a:pt x="69272" y="137698"/>
                  <a:pt x="159496" y="166272"/>
                  <a:pt x="162935" y="168389"/>
                </a:cubicBezTo>
                <a:cubicBezTo>
                  <a:pt x="166375" y="170506"/>
                  <a:pt x="87264" y="135581"/>
                  <a:pt x="62922" y="122352"/>
                </a:cubicBezTo>
                <a:cubicBezTo>
                  <a:pt x="38580" y="109123"/>
                  <a:pt x="27204" y="106476"/>
                  <a:pt x="16885" y="89014"/>
                </a:cubicBezTo>
                <a:cubicBezTo>
                  <a:pt x="6566" y="71552"/>
                  <a:pt x="-3223" y="-3326"/>
                  <a:pt x="1010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BABC369D-105D-4A24-90E9-E0924611E302}"/>
              </a:ext>
            </a:extLst>
          </p:cNvPr>
          <p:cNvSpPr/>
          <p:nvPr/>
        </p:nvSpPr>
        <p:spPr>
          <a:xfrm>
            <a:off x="3881433" y="4512841"/>
            <a:ext cx="74787" cy="157594"/>
          </a:xfrm>
          <a:custGeom>
            <a:avLst/>
            <a:gdLst>
              <a:gd name="connsiteX0" fmla="*/ 33342 w 74787"/>
              <a:gd name="connsiteY0" fmla="*/ 422 h 157594"/>
              <a:gd name="connsiteX1" fmla="*/ 68267 w 74787"/>
              <a:gd name="connsiteY1" fmla="*/ 116309 h 157594"/>
              <a:gd name="connsiteX2" fmla="*/ 71442 w 74787"/>
              <a:gd name="connsiteY2" fmla="*/ 116309 h 157594"/>
              <a:gd name="connsiteX3" fmla="*/ 31755 w 74787"/>
              <a:gd name="connsiteY3" fmla="*/ 98847 h 157594"/>
              <a:gd name="connsiteX4" fmla="*/ 14292 w 74787"/>
              <a:gd name="connsiteY4" fmla="*/ 103609 h 157594"/>
              <a:gd name="connsiteX5" fmla="*/ 5 w 74787"/>
              <a:gd name="connsiteY5" fmla="*/ 157584 h 157594"/>
              <a:gd name="connsiteX6" fmla="*/ 12705 w 74787"/>
              <a:gd name="connsiteY6" fmla="*/ 98847 h 157594"/>
              <a:gd name="connsiteX7" fmla="*/ 15880 w 74787"/>
              <a:gd name="connsiteY7" fmla="*/ 76622 h 157594"/>
              <a:gd name="connsiteX8" fmla="*/ 33342 w 74787"/>
              <a:gd name="connsiteY8" fmla="*/ 422 h 157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787" h="157594">
                <a:moveTo>
                  <a:pt x="33342" y="422"/>
                </a:moveTo>
                <a:cubicBezTo>
                  <a:pt x="42073" y="7036"/>
                  <a:pt x="61917" y="96995"/>
                  <a:pt x="68267" y="116309"/>
                </a:cubicBezTo>
                <a:cubicBezTo>
                  <a:pt x="74617" y="135623"/>
                  <a:pt x="77527" y="119219"/>
                  <a:pt x="71442" y="116309"/>
                </a:cubicBezTo>
                <a:cubicBezTo>
                  <a:pt x="65357" y="113399"/>
                  <a:pt x="41280" y="100964"/>
                  <a:pt x="31755" y="98847"/>
                </a:cubicBezTo>
                <a:cubicBezTo>
                  <a:pt x="22230" y="96730"/>
                  <a:pt x="19584" y="93820"/>
                  <a:pt x="14292" y="103609"/>
                </a:cubicBezTo>
                <a:cubicBezTo>
                  <a:pt x="9000" y="113398"/>
                  <a:pt x="269" y="158378"/>
                  <a:pt x="5" y="157584"/>
                </a:cubicBezTo>
                <a:cubicBezTo>
                  <a:pt x="-260" y="156790"/>
                  <a:pt x="10059" y="112341"/>
                  <a:pt x="12705" y="98847"/>
                </a:cubicBezTo>
                <a:cubicBezTo>
                  <a:pt x="15351" y="85353"/>
                  <a:pt x="17467" y="86412"/>
                  <a:pt x="15880" y="76622"/>
                </a:cubicBezTo>
                <a:cubicBezTo>
                  <a:pt x="14292" y="66832"/>
                  <a:pt x="24611" y="-6192"/>
                  <a:pt x="33342" y="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CD6FB972-D412-4F9A-983D-C9788E4C2BC6}"/>
              </a:ext>
            </a:extLst>
          </p:cNvPr>
          <p:cNvSpPr/>
          <p:nvPr/>
        </p:nvSpPr>
        <p:spPr>
          <a:xfrm>
            <a:off x="3869871" y="4624358"/>
            <a:ext cx="14759" cy="100089"/>
          </a:xfrm>
          <a:custGeom>
            <a:avLst/>
            <a:gdLst>
              <a:gd name="connsiteX0" fmla="*/ 14742 w 14759"/>
              <a:gd name="connsiteY0" fmla="*/ 30 h 100089"/>
              <a:gd name="connsiteX1" fmla="*/ 3629 w 14759"/>
              <a:gd name="connsiteY1" fmla="*/ 57180 h 100089"/>
              <a:gd name="connsiteX2" fmla="*/ 13154 w 14759"/>
              <a:gd name="connsiteY2" fmla="*/ 100042 h 100089"/>
              <a:gd name="connsiteX3" fmla="*/ 454 w 14759"/>
              <a:gd name="connsiteY3" fmla="*/ 65117 h 100089"/>
              <a:gd name="connsiteX4" fmla="*/ 14742 w 14759"/>
              <a:gd name="connsiteY4" fmla="*/ 30 h 100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9" h="100089">
                <a:moveTo>
                  <a:pt x="14742" y="30"/>
                </a:moveTo>
                <a:cubicBezTo>
                  <a:pt x="15271" y="-1293"/>
                  <a:pt x="3894" y="40511"/>
                  <a:pt x="3629" y="57180"/>
                </a:cubicBezTo>
                <a:cubicBezTo>
                  <a:pt x="3364" y="73849"/>
                  <a:pt x="13683" y="98719"/>
                  <a:pt x="13154" y="100042"/>
                </a:cubicBezTo>
                <a:cubicBezTo>
                  <a:pt x="12625" y="101365"/>
                  <a:pt x="3893" y="74642"/>
                  <a:pt x="454" y="65117"/>
                </a:cubicBezTo>
                <a:cubicBezTo>
                  <a:pt x="-2986" y="55592"/>
                  <a:pt x="14213" y="1353"/>
                  <a:pt x="14742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B240348A-C707-4E5F-81AA-291597611F4A}"/>
              </a:ext>
            </a:extLst>
          </p:cNvPr>
          <p:cNvSpPr/>
          <p:nvPr/>
        </p:nvSpPr>
        <p:spPr>
          <a:xfrm>
            <a:off x="3851250" y="4517738"/>
            <a:ext cx="64364" cy="95876"/>
          </a:xfrm>
          <a:custGeom>
            <a:avLst/>
            <a:gdLst>
              <a:gd name="connsiteX0" fmla="*/ 61938 w 64364"/>
              <a:gd name="connsiteY0" fmla="*/ 287 h 95876"/>
              <a:gd name="connsiteX1" fmla="*/ 50825 w 64364"/>
              <a:gd name="connsiteY1" fmla="*/ 86012 h 95876"/>
              <a:gd name="connsiteX2" fmla="*/ 41300 w 64364"/>
              <a:gd name="connsiteY2" fmla="*/ 90775 h 95876"/>
              <a:gd name="connsiteX3" fmla="*/ 14313 w 64364"/>
              <a:gd name="connsiteY3" fmla="*/ 93950 h 95876"/>
              <a:gd name="connsiteX4" fmla="*/ 25 w 64364"/>
              <a:gd name="connsiteY4" fmla="*/ 59025 h 95876"/>
              <a:gd name="connsiteX5" fmla="*/ 61938 w 64364"/>
              <a:gd name="connsiteY5" fmla="*/ 287 h 95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64" h="95876">
                <a:moveTo>
                  <a:pt x="61938" y="287"/>
                </a:moveTo>
                <a:cubicBezTo>
                  <a:pt x="70405" y="4785"/>
                  <a:pt x="54265" y="70931"/>
                  <a:pt x="50825" y="86012"/>
                </a:cubicBezTo>
                <a:cubicBezTo>
                  <a:pt x="47385" y="101093"/>
                  <a:pt x="47385" y="89452"/>
                  <a:pt x="41300" y="90775"/>
                </a:cubicBezTo>
                <a:cubicBezTo>
                  <a:pt x="35215" y="92098"/>
                  <a:pt x="21192" y="99242"/>
                  <a:pt x="14313" y="93950"/>
                </a:cubicBezTo>
                <a:cubicBezTo>
                  <a:pt x="7434" y="88658"/>
                  <a:pt x="-504" y="72783"/>
                  <a:pt x="25" y="59025"/>
                </a:cubicBezTo>
                <a:cubicBezTo>
                  <a:pt x="554" y="45267"/>
                  <a:pt x="53471" y="-4211"/>
                  <a:pt x="61938" y="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DBCAED53-7263-4544-87A4-E5CDA436FF7D}"/>
              </a:ext>
            </a:extLst>
          </p:cNvPr>
          <p:cNvSpPr/>
          <p:nvPr/>
        </p:nvSpPr>
        <p:spPr>
          <a:xfrm>
            <a:off x="3926108" y="4622709"/>
            <a:ext cx="179167" cy="101694"/>
          </a:xfrm>
          <a:custGeom>
            <a:avLst/>
            <a:gdLst>
              <a:gd name="connsiteX0" fmla="*/ 1367 w 179167"/>
              <a:gd name="connsiteY0" fmla="*/ 91 h 101694"/>
              <a:gd name="connsiteX1" fmla="*/ 104555 w 179167"/>
              <a:gd name="connsiteY1" fmla="*/ 81054 h 101694"/>
              <a:gd name="connsiteX2" fmla="*/ 179167 w 179167"/>
              <a:gd name="connsiteY2" fmla="*/ 101691 h 101694"/>
              <a:gd name="connsiteX3" fmla="*/ 104555 w 179167"/>
              <a:gd name="connsiteY3" fmla="*/ 82641 h 101694"/>
              <a:gd name="connsiteX4" fmla="*/ 48992 w 179167"/>
              <a:gd name="connsiteY4" fmla="*/ 65179 h 101694"/>
              <a:gd name="connsiteX5" fmla="*/ 1367 w 179167"/>
              <a:gd name="connsiteY5" fmla="*/ 91 h 10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167" h="101694">
                <a:moveTo>
                  <a:pt x="1367" y="91"/>
                </a:moveTo>
                <a:cubicBezTo>
                  <a:pt x="10628" y="2737"/>
                  <a:pt x="74922" y="64121"/>
                  <a:pt x="104555" y="81054"/>
                </a:cubicBezTo>
                <a:cubicBezTo>
                  <a:pt x="134188" y="97987"/>
                  <a:pt x="179167" y="101427"/>
                  <a:pt x="179167" y="101691"/>
                </a:cubicBezTo>
                <a:cubicBezTo>
                  <a:pt x="179167" y="101955"/>
                  <a:pt x="126251" y="88726"/>
                  <a:pt x="104555" y="82641"/>
                </a:cubicBezTo>
                <a:cubicBezTo>
                  <a:pt x="82859" y="76556"/>
                  <a:pt x="65661" y="77085"/>
                  <a:pt x="48992" y="65179"/>
                </a:cubicBezTo>
                <a:cubicBezTo>
                  <a:pt x="32323" y="53273"/>
                  <a:pt x="-7894" y="-2555"/>
                  <a:pt x="1367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7C6FBCF9-E7BC-43CA-9689-174229156644}"/>
              </a:ext>
            </a:extLst>
          </p:cNvPr>
          <p:cNvSpPr/>
          <p:nvPr/>
        </p:nvSpPr>
        <p:spPr>
          <a:xfrm>
            <a:off x="4087116" y="4654550"/>
            <a:ext cx="235681" cy="59219"/>
          </a:xfrm>
          <a:custGeom>
            <a:avLst/>
            <a:gdLst>
              <a:gd name="connsiteX0" fmla="*/ 697 w 235681"/>
              <a:gd name="connsiteY0" fmla="*/ 52388 h 59219"/>
              <a:gd name="connsiteX1" fmla="*/ 141984 w 235681"/>
              <a:gd name="connsiteY1" fmla="*/ 58738 h 59219"/>
              <a:gd name="connsiteX2" fmla="*/ 197547 w 235681"/>
              <a:gd name="connsiteY2" fmla="*/ 38100 h 59219"/>
              <a:gd name="connsiteX3" fmla="*/ 235647 w 235681"/>
              <a:gd name="connsiteY3" fmla="*/ 0 h 59219"/>
              <a:gd name="connsiteX4" fmla="*/ 191197 w 235681"/>
              <a:gd name="connsiteY4" fmla="*/ 38100 h 59219"/>
              <a:gd name="connsiteX5" fmla="*/ 92772 w 235681"/>
              <a:gd name="connsiteY5" fmla="*/ 49213 h 59219"/>
              <a:gd name="connsiteX6" fmla="*/ 697 w 235681"/>
              <a:gd name="connsiteY6" fmla="*/ 52388 h 59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681" h="59219">
                <a:moveTo>
                  <a:pt x="697" y="52388"/>
                </a:moveTo>
                <a:cubicBezTo>
                  <a:pt x="8899" y="53976"/>
                  <a:pt x="109176" y="61119"/>
                  <a:pt x="141984" y="58738"/>
                </a:cubicBezTo>
                <a:cubicBezTo>
                  <a:pt x="174792" y="56357"/>
                  <a:pt x="181937" y="47890"/>
                  <a:pt x="197547" y="38100"/>
                </a:cubicBezTo>
                <a:cubicBezTo>
                  <a:pt x="213158" y="28310"/>
                  <a:pt x="236705" y="0"/>
                  <a:pt x="235647" y="0"/>
                </a:cubicBezTo>
                <a:cubicBezTo>
                  <a:pt x="234589" y="0"/>
                  <a:pt x="215009" y="29898"/>
                  <a:pt x="191197" y="38100"/>
                </a:cubicBezTo>
                <a:cubicBezTo>
                  <a:pt x="167385" y="46302"/>
                  <a:pt x="126903" y="47096"/>
                  <a:pt x="92772" y="49213"/>
                </a:cubicBezTo>
                <a:cubicBezTo>
                  <a:pt x="58641" y="51330"/>
                  <a:pt x="-7505" y="50800"/>
                  <a:pt x="697" y="52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62179C24-E00A-461A-9B92-02FF1925D976}"/>
              </a:ext>
            </a:extLst>
          </p:cNvPr>
          <p:cNvSpPr/>
          <p:nvPr/>
        </p:nvSpPr>
        <p:spPr>
          <a:xfrm>
            <a:off x="4108416" y="4679784"/>
            <a:ext cx="247246" cy="51305"/>
          </a:xfrm>
          <a:custGeom>
            <a:avLst/>
            <a:gdLst>
              <a:gd name="connsiteX0" fmla="*/ 34 w 247246"/>
              <a:gd name="connsiteY0" fmla="*/ 50966 h 51305"/>
              <a:gd name="connsiteX1" fmla="*/ 155609 w 247246"/>
              <a:gd name="connsiteY1" fmla="*/ 41441 h 51305"/>
              <a:gd name="connsiteX2" fmla="*/ 223872 w 247246"/>
              <a:gd name="connsiteY2" fmla="*/ 19216 h 51305"/>
              <a:gd name="connsiteX3" fmla="*/ 244509 w 247246"/>
              <a:gd name="connsiteY3" fmla="*/ 166 h 51305"/>
              <a:gd name="connsiteX4" fmla="*/ 169897 w 247246"/>
              <a:gd name="connsiteY4" fmla="*/ 30329 h 51305"/>
              <a:gd name="connsiteX5" fmla="*/ 34 w 247246"/>
              <a:gd name="connsiteY5" fmla="*/ 50966 h 51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246" h="51305">
                <a:moveTo>
                  <a:pt x="34" y="50966"/>
                </a:moveTo>
                <a:cubicBezTo>
                  <a:pt x="-2347" y="52818"/>
                  <a:pt x="118303" y="46733"/>
                  <a:pt x="155609" y="41441"/>
                </a:cubicBezTo>
                <a:cubicBezTo>
                  <a:pt x="192915" y="36149"/>
                  <a:pt x="209055" y="26095"/>
                  <a:pt x="223872" y="19216"/>
                </a:cubicBezTo>
                <a:cubicBezTo>
                  <a:pt x="238689" y="12337"/>
                  <a:pt x="253505" y="-1686"/>
                  <a:pt x="244509" y="166"/>
                </a:cubicBezTo>
                <a:cubicBezTo>
                  <a:pt x="235513" y="2018"/>
                  <a:pt x="209584" y="23185"/>
                  <a:pt x="169897" y="30329"/>
                </a:cubicBezTo>
                <a:cubicBezTo>
                  <a:pt x="130210" y="37473"/>
                  <a:pt x="2415" y="49114"/>
                  <a:pt x="34" y="50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8764E68E-DFA4-4E62-A443-5EE5B4917493}"/>
              </a:ext>
            </a:extLst>
          </p:cNvPr>
          <p:cNvSpPr/>
          <p:nvPr/>
        </p:nvSpPr>
        <p:spPr>
          <a:xfrm>
            <a:off x="4302120" y="4605137"/>
            <a:ext cx="73070" cy="74416"/>
          </a:xfrm>
          <a:custGeom>
            <a:avLst/>
            <a:gdLst>
              <a:gd name="connsiteX0" fmla="*/ 73030 w 73070"/>
              <a:gd name="connsiteY0" fmla="*/ 201 h 74416"/>
              <a:gd name="connsiteX1" fmla="*/ 53980 w 73070"/>
              <a:gd name="connsiteY1" fmla="*/ 66876 h 74416"/>
              <a:gd name="connsiteX2" fmla="*/ 50805 w 73070"/>
              <a:gd name="connsiteY2" fmla="*/ 73226 h 74416"/>
              <a:gd name="connsiteX3" fmla="*/ 5 w 73070"/>
              <a:gd name="connsiteY3" fmla="*/ 70051 h 74416"/>
              <a:gd name="connsiteX4" fmla="*/ 47630 w 73070"/>
              <a:gd name="connsiteY4" fmla="*/ 46238 h 74416"/>
              <a:gd name="connsiteX5" fmla="*/ 73030 w 73070"/>
              <a:gd name="connsiteY5" fmla="*/ 201 h 7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070" h="74416">
                <a:moveTo>
                  <a:pt x="73030" y="201"/>
                </a:moveTo>
                <a:cubicBezTo>
                  <a:pt x="74088" y="3640"/>
                  <a:pt x="53980" y="66876"/>
                  <a:pt x="53980" y="66876"/>
                </a:cubicBezTo>
                <a:cubicBezTo>
                  <a:pt x="50276" y="79047"/>
                  <a:pt x="59801" y="72697"/>
                  <a:pt x="50805" y="73226"/>
                </a:cubicBezTo>
                <a:cubicBezTo>
                  <a:pt x="41809" y="73755"/>
                  <a:pt x="534" y="74549"/>
                  <a:pt x="5" y="70051"/>
                </a:cubicBezTo>
                <a:cubicBezTo>
                  <a:pt x="-524" y="65553"/>
                  <a:pt x="36782" y="54175"/>
                  <a:pt x="47630" y="46238"/>
                </a:cubicBezTo>
                <a:cubicBezTo>
                  <a:pt x="58478" y="38301"/>
                  <a:pt x="71972" y="-3238"/>
                  <a:pt x="73030" y="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61428E63-79CC-4AA1-AF58-4105990F7FEC}"/>
              </a:ext>
            </a:extLst>
          </p:cNvPr>
          <p:cNvSpPr/>
          <p:nvPr/>
        </p:nvSpPr>
        <p:spPr>
          <a:xfrm>
            <a:off x="4349558" y="4683088"/>
            <a:ext cx="116485" cy="27122"/>
          </a:xfrm>
          <a:custGeom>
            <a:avLst/>
            <a:gdLst>
              <a:gd name="connsiteX0" fmla="*/ 192 w 116485"/>
              <a:gd name="connsiteY0" fmla="*/ 37 h 27122"/>
              <a:gd name="connsiteX1" fmla="*/ 81155 w 116485"/>
              <a:gd name="connsiteY1" fmla="*/ 15912 h 27122"/>
              <a:gd name="connsiteX2" fmla="*/ 116080 w 116485"/>
              <a:gd name="connsiteY2" fmla="*/ 27025 h 27122"/>
              <a:gd name="connsiteX3" fmla="*/ 60517 w 116485"/>
              <a:gd name="connsiteY3" fmla="*/ 20675 h 27122"/>
              <a:gd name="connsiteX4" fmla="*/ 192 w 116485"/>
              <a:gd name="connsiteY4" fmla="*/ 37 h 27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485" h="27122">
                <a:moveTo>
                  <a:pt x="192" y="37"/>
                </a:moveTo>
                <a:cubicBezTo>
                  <a:pt x="3632" y="-757"/>
                  <a:pt x="61840" y="11414"/>
                  <a:pt x="81155" y="15912"/>
                </a:cubicBezTo>
                <a:cubicBezTo>
                  <a:pt x="100470" y="20410"/>
                  <a:pt x="119520" y="26231"/>
                  <a:pt x="116080" y="27025"/>
                </a:cubicBezTo>
                <a:cubicBezTo>
                  <a:pt x="112640" y="27819"/>
                  <a:pt x="80625" y="23585"/>
                  <a:pt x="60517" y="20675"/>
                </a:cubicBezTo>
                <a:cubicBezTo>
                  <a:pt x="40409" y="17765"/>
                  <a:pt x="-3248" y="831"/>
                  <a:pt x="192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054C067A-2057-43D6-A8BF-72820CC3F7B8}"/>
              </a:ext>
            </a:extLst>
          </p:cNvPr>
          <p:cNvSpPr/>
          <p:nvPr/>
        </p:nvSpPr>
        <p:spPr>
          <a:xfrm>
            <a:off x="3891064" y="4633842"/>
            <a:ext cx="292010" cy="111198"/>
          </a:xfrm>
          <a:custGeom>
            <a:avLst/>
            <a:gdLst>
              <a:gd name="connsiteX0" fmla="*/ 1486 w 292010"/>
              <a:gd name="connsiteY0" fmla="*/ 71 h 111198"/>
              <a:gd name="connsiteX1" fmla="*/ 71336 w 292010"/>
              <a:gd name="connsiteY1" fmla="*/ 69921 h 111198"/>
              <a:gd name="connsiteX2" fmla="*/ 147536 w 292010"/>
              <a:gd name="connsiteY2" fmla="*/ 85796 h 111198"/>
              <a:gd name="connsiteX3" fmla="*/ 291999 w 292010"/>
              <a:gd name="connsiteY3" fmla="*/ 111196 h 111198"/>
              <a:gd name="connsiteX4" fmla="*/ 139599 w 292010"/>
              <a:gd name="connsiteY4" fmla="*/ 84208 h 111198"/>
              <a:gd name="connsiteX5" fmla="*/ 1486 w 292010"/>
              <a:gd name="connsiteY5" fmla="*/ 71 h 111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010" h="111198">
                <a:moveTo>
                  <a:pt x="1486" y="71"/>
                </a:moveTo>
                <a:cubicBezTo>
                  <a:pt x="-9891" y="-2310"/>
                  <a:pt x="46994" y="55634"/>
                  <a:pt x="71336" y="69921"/>
                </a:cubicBezTo>
                <a:cubicBezTo>
                  <a:pt x="95678" y="84208"/>
                  <a:pt x="110759" y="78917"/>
                  <a:pt x="147536" y="85796"/>
                </a:cubicBezTo>
                <a:cubicBezTo>
                  <a:pt x="184313" y="92675"/>
                  <a:pt x="293322" y="111461"/>
                  <a:pt x="291999" y="111196"/>
                </a:cubicBezTo>
                <a:cubicBezTo>
                  <a:pt x="290676" y="110931"/>
                  <a:pt x="184049" y="95585"/>
                  <a:pt x="139599" y="84208"/>
                </a:cubicBezTo>
                <a:cubicBezTo>
                  <a:pt x="95149" y="72831"/>
                  <a:pt x="12863" y="2452"/>
                  <a:pt x="1486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D86AC951-286A-465D-A86E-CF583D7DC892}"/>
              </a:ext>
            </a:extLst>
          </p:cNvPr>
          <p:cNvSpPr/>
          <p:nvPr/>
        </p:nvSpPr>
        <p:spPr>
          <a:xfrm>
            <a:off x="3897859" y="4714721"/>
            <a:ext cx="413809" cy="71240"/>
          </a:xfrm>
          <a:custGeom>
            <a:avLst/>
            <a:gdLst>
              <a:gd name="connsiteX0" fmla="*/ 2629 w 413809"/>
              <a:gd name="connsiteY0" fmla="*/ 4917 h 71240"/>
              <a:gd name="connsiteX1" fmla="*/ 212179 w 413809"/>
              <a:gd name="connsiteY1" fmla="*/ 66829 h 71240"/>
              <a:gd name="connsiteX2" fmla="*/ 242341 w 413809"/>
              <a:gd name="connsiteY2" fmla="*/ 58892 h 71240"/>
              <a:gd name="connsiteX3" fmla="*/ 413791 w 413809"/>
              <a:gd name="connsiteY3" fmla="*/ 154 h 71240"/>
              <a:gd name="connsiteX4" fmla="*/ 231229 w 413809"/>
              <a:gd name="connsiteY4" fmla="*/ 41429 h 71240"/>
              <a:gd name="connsiteX5" fmla="*/ 102641 w 413809"/>
              <a:gd name="connsiteY5" fmla="*/ 30317 h 71240"/>
              <a:gd name="connsiteX6" fmla="*/ 2629 w 413809"/>
              <a:gd name="connsiteY6" fmla="*/ 4917 h 71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809" h="71240">
                <a:moveTo>
                  <a:pt x="2629" y="4917"/>
                </a:moveTo>
                <a:cubicBezTo>
                  <a:pt x="20885" y="11002"/>
                  <a:pt x="172227" y="57833"/>
                  <a:pt x="212179" y="66829"/>
                </a:cubicBezTo>
                <a:cubicBezTo>
                  <a:pt x="252131" y="75825"/>
                  <a:pt x="208739" y="70004"/>
                  <a:pt x="242341" y="58892"/>
                </a:cubicBezTo>
                <a:cubicBezTo>
                  <a:pt x="275943" y="47780"/>
                  <a:pt x="415643" y="3064"/>
                  <a:pt x="413791" y="154"/>
                </a:cubicBezTo>
                <a:cubicBezTo>
                  <a:pt x="411939" y="-2756"/>
                  <a:pt x="283087" y="36402"/>
                  <a:pt x="231229" y="41429"/>
                </a:cubicBezTo>
                <a:cubicBezTo>
                  <a:pt x="179371" y="46456"/>
                  <a:pt x="139418" y="35344"/>
                  <a:pt x="102641" y="30317"/>
                </a:cubicBezTo>
                <a:cubicBezTo>
                  <a:pt x="65864" y="25290"/>
                  <a:pt x="-15627" y="-1168"/>
                  <a:pt x="2629" y="4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C52B760F-548A-4417-ABC7-479E11197FFF}"/>
              </a:ext>
            </a:extLst>
          </p:cNvPr>
          <p:cNvSpPr/>
          <p:nvPr/>
        </p:nvSpPr>
        <p:spPr>
          <a:xfrm>
            <a:off x="3884607" y="4724372"/>
            <a:ext cx="141723" cy="123984"/>
          </a:xfrm>
          <a:custGeom>
            <a:avLst/>
            <a:gdLst>
              <a:gd name="connsiteX0" fmla="*/ 6 w 141723"/>
              <a:gd name="connsiteY0" fmla="*/ 28 h 123984"/>
              <a:gd name="connsiteX1" fmla="*/ 47631 w 141723"/>
              <a:gd name="connsiteY1" fmla="*/ 88928 h 123984"/>
              <a:gd name="connsiteX2" fmla="*/ 141293 w 141723"/>
              <a:gd name="connsiteY2" fmla="*/ 123853 h 123984"/>
              <a:gd name="connsiteX3" fmla="*/ 80968 w 141723"/>
              <a:gd name="connsiteY3" fmla="*/ 100041 h 123984"/>
              <a:gd name="connsiteX4" fmla="*/ 44456 w 141723"/>
              <a:gd name="connsiteY4" fmla="*/ 79403 h 123984"/>
              <a:gd name="connsiteX5" fmla="*/ 6 w 141723"/>
              <a:gd name="connsiteY5" fmla="*/ 28 h 12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723" h="123984">
                <a:moveTo>
                  <a:pt x="6" y="28"/>
                </a:moveTo>
                <a:cubicBezTo>
                  <a:pt x="535" y="1615"/>
                  <a:pt x="24083" y="68291"/>
                  <a:pt x="47631" y="88928"/>
                </a:cubicBezTo>
                <a:cubicBezTo>
                  <a:pt x="71179" y="109565"/>
                  <a:pt x="135737" y="122001"/>
                  <a:pt x="141293" y="123853"/>
                </a:cubicBezTo>
                <a:cubicBezTo>
                  <a:pt x="146849" y="125705"/>
                  <a:pt x="97107" y="107449"/>
                  <a:pt x="80968" y="100041"/>
                </a:cubicBezTo>
                <a:cubicBezTo>
                  <a:pt x="64829" y="92633"/>
                  <a:pt x="56627" y="94220"/>
                  <a:pt x="44456" y="79403"/>
                </a:cubicBezTo>
                <a:cubicBezTo>
                  <a:pt x="32285" y="64586"/>
                  <a:pt x="-523" y="-1559"/>
                  <a:pt x="6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93CF927E-9A60-409A-9433-3CB4AFE2C9AF}"/>
              </a:ext>
            </a:extLst>
          </p:cNvPr>
          <p:cNvSpPr/>
          <p:nvPr/>
        </p:nvSpPr>
        <p:spPr>
          <a:xfrm>
            <a:off x="4070074" y="4757174"/>
            <a:ext cx="270427" cy="88298"/>
          </a:xfrm>
          <a:custGeom>
            <a:avLst/>
            <a:gdLst>
              <a:gd name="connsiteX0" fmla="*/ 276 w 270427"/>
              <a:gd name="connsiteY0" fmla="*/ 86289 h 88298"/>
              <a:gd name="connsiteX1" fmla="*/ 119339 w 270427"/>
              <a:gd name="connsiteY1" fmla="*/ 72001 h 88298"/>
              <a:gd name="connsiteX2" fmla="*/ 270151 w 270427"/>
              <a:gd name="connsiteY2" fmla="*/ 564 h 88298"/>
              <a:gd name="connsiteX3" fmla="*/ 152676 w 270427"/>
              <a:gd name="connsiteY3" fmla="*/ 40251 h 88298"/>
              <a:gd name="connsiteX4" fmla="*/ 276 w 270427"/>
              <a:gd name="connsiteY4" fmla="*/ 86289 h 8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427" h="88298">
                <a:moveTo>
                  <a:pt x="276" y="86289"/>
                </a:moveTo>
                <a:cubicBezTo>
                  <a:pt x="-5280" y="91581"/>
                  <a:pt x="74360" y="86288"/>
                  <a:pt x="119339" y="72001"/>
                </a:cubicBezTo>
                <a:cubicBezTo>
                  <a:pt x="164318" y="57714"/>
                  <a:pt x="264595" y="5856"/>
                  <a:pt x="270151" y="564"/>
                </a:cubicBezTo>
                <a:cubicBezTo>
                  <a:pt x="275707" y="-4728"/>
                  <a:pt x="196068" y="28609"/>
                  <a:pt x="152676" y="40251"/>
                </a:cubicBezTo>
                <a:cubicBezTo>
                  <a:pt x="109284" y="51893"/>
                  <a:pt x="5832" y="80997"/>
                  <a:pt x="276" y="86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E16A2A54-2F04-4AC6-9077-5DC20E938288}"/>
              </a:ext>
            </a:extLst>
          </p:cNvPr>
          <p:cNvSpPr/>
          <p:nvPr/>
        </p:nvSpPr>
        <p:spPr>
          <a:xfrm>
            <a:off x="3763895" y="4592100"/>
            <a:ext cx="157287" cy="251983"/>
          </a:xfrm>
          <a:custGeom>
            <a:avLst/>
            <a:gdLst>
              <a:gd name="connsiteX0" fmla="*/ 74680 w 157287"/>
              <a:gd name="connsiteY0" fmla="*/ 538 h 251983"/>
              <a:gd name="connsiteX1" fmla="*/ 68 w 157287"/>
              <a:gd name="connsiteY1" fmla="*/ 71975 h 251983"/>
              <a:gd name="connsiteX2" fmla="*/ 61980 w 157287"/>
              <a:gd name="connsiteY2" fmla="*/ 59275 h 251983"/>
              <a:gd name="connsiteX3" fmla="*/ 100080 w 157287"/>
              <a:gd name="connsiteY3" fmla="*/ 137063 h 251983"/>
              <a:gd name="connsiteX4" fmla="*/ 157230 w 157287"/>
              <a:gd name="connsiteY4" fmla="*/ 251363 h 251983"/>
              <a:gd name="connsiteX5" fmla="*/ 88968 w 157287"/>
              <a:gd name="connsiteY5" fmla="*/ 83088 h 251983"/>
              <a:gd name="connsiteX6" fmla="*/ 44518 w 157287"/>
              <a:gd name="connsiteY6" fmla="*/ 51338 h 251983"/>
              <a:gd name="connsiteX7" fmla="*/ 39755 w 157287"/>
              <a:gd name="connsiteY7" fmla="*/ 38638 h 251983"/>
              <a:gd name="connsiteX8" fmla="*/ 74680 w 157287"/>
              <a:gd name="connsiteY8" fmla="*/ 538 h 25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287" h="251983">
                <a:moveTo>
                  <a:pt x="74680" y="538"/>
                </a:moveTo>
                <a:cubicBezTo>
                  <a:pt x="68066" y="6094"/>
                  <a:pt x="2185" y="62186"/>
                  <a:pt x="68" y="71975"/>
                </a:cubicBezTo>
                <a:cubicBezTo>
                  <a:pt x="-2049" y="81764"/>
                  <a:pt x="45311" y="48427"/>
                  <a:pt x="61980" y="59275"/>
                </a:cubicBezTo>
                <a:cubicBezTo>
                  <a:pt x="78649" y="70123"/>
                  <a:pt x="100080" y="137063"/>
                  <a:pt x="100080" y="137063"/>
                </a:cubicBezTo>
                <a:cubicBezTo>
                  <a:pt x="115955" y="169078"/>
                  <a:pt x="159082" y="260359"/>
                  <a:pt x="157230" y="251363"/>
                </a:cubicBezTo>
                <a:cubicBezTo>
                  <a:pt x="155378" y="242367"/>
                  <a:pt x="107753" y="116425"/>
                  <a:pt x="88968" y="83088"/>
                </a:cubicBezTo>
                <a:cubicBezTo>
                  <a:pt x="70183" y="49751"/>
                  <a:pt x="52720" y="58746"/>
                  <a:pt x="44518" y="51338"/>
                </a:cubicBezTo>
                <a:cubicBezTo>
                  <a:pt x="36316" y="43930"/>
                  <a:pt x="40549" y="43136"/>
                  <a:pt x="39755" y="38638"/>
                </a:cubicBezTo>
                <a:cubicBezTo>
                  <a:pt x="38961" y="34140"/>
                  <a:pt x="81294" y="-5018"/>
                  <a:pt x="74680" y="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A868A375-F388-4E77-A94B-4EAA24793A09}"/>
              </a:ext>
            </a:extLst>
          </p:cNvPr>
          <p:cNvSpPr/>
          <p:nvPr/>
        </p:nvSpPr>
        <p:spPr>
          <a:xfrm>
            <a:off x="4028455" y="4481923"/>
            <a:ext cx="265665" cy="220312"/>
          </a:xfrm>
          <a:custGeom>
            <a:avLst/>
            <a:gdLst>
              <a:gd name="connsiteX0" fmla="*/ 256208 w 265665"/>
              <a:gd name="connsiteY0" fmla="*/ 34515 h 220312"/>
              <a:gd name="connsiteX1" fmla="*/ 240333 w 265665"/>
              <a:gd name="connsiteY1" fmla="*/ 115477 h 220312"/>
              <a:gd name="connsiteX2" fmla="*/ 210170 w 265665"/>
              <a:gd name="connsiteY2" fmla="*/ 182152 h 220312"/>
              <a:gd name="connsiteX3" fmla="*/ 173658 w 265665"/>
              <a:gd name="connsiteY3" fmla="*/ 207552 h 220312"/>
              <a:gd name="connsiteX4" fmla="*/ 105395 w 265665"/>
              <a:gd name="connsiteY4" fmla="*/ 220252 h 220312"/>
              <a:gd name="connsiteX5" fmla="*/ 51420 w 265665"/>
              <a:gd name="connsiteY5" fmla="*/ 202790 h 220312"/>
              <a:gd name="connsiteX6" fmla="*/ 8558 w 265665"/>
              <a:gd name="connsiteY6" fmla="*/ 158340 h 220312"/>
              <a:gd name="connsiteX7" fmla="*/ 620 w 265665"/>
              <a:gd name="connsiteY7" fmla="*/ 63090 h 220312"/>
              <a:gd name="connsiteX8" fmla="*/ 18083 w 265665"/>
              <a:gd name="connsiteY8" fmla="*/ 9115 h 220312"/>
              <a:gd name="connsiteX9" fmla="*/ 86345 w 265665"/>
              <a:gd name="connsiteY9" fmla="*/ 1177 h 220312"/>
              <a:gd name="connsiteX10" fmla="*/ 256208 w 265665"/>
              <a:gd name="connsiteY10" fmla="*/ 34515 h 2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5665" h="220312">
                <a:moveTo>
                  <a:pt x="256208" y="34515"/>
                </a:moveTo>
                <a:cubicBezTo>
                  <a:pt x="281873" y="53565"/>
                  <a:pt x="248006" y="90871"/>
                  <a:pt x="240333" y="115477"/>
                </a:cubicBezTo>
                <a:cubicBezTo>
                  <a:pt x="232660" y="140083"/>
                  <a:pt x="221282" y="166806"/>
                  <a:pt x="210170" y="182152"/>
                </a:cubicBezTo>
                <a:cubicBezTo>
                  <a:pt x="199058" y="197498"/>
                  <a:pt x="191120" y="201202"/>
                  <a:pt x="173658" y="207552"/>
                </a:cubicBezTo>
                <a:cubicBezTo>
                  <a:pt x="156196" y="213902"/>
                  <a:pt x="125768" y="221046"/>
                  <a:pt x="105395" y="220252"/>
                </a:cubicBezTo>
                <a:cubicBezTo>
                  <a:pt x="85022" y="219458"/>
                  <a:pt x="67559" y="213109"/>
                  <a:pt x="51420" y="202790"/>
                </a:cubicBezTo>
                <a:cubicBezTo>
                  <a:pt x="35281" y="192471"/>
                  <a:pt x="17025" y="181623"/>
                  <a:pt x="8558" y="158340"/>
                </a:cubicBezTo>
                <a:cubicBezTo>
                  <a:pt x="91" y="135057"/>
                  <a:pt x="-968" y="87961"/>
                  <a:pt x="620" y="63090"/>
                </a:cubicBezTo>
                <a:cubicBezTo>
                  <a:pt x="2207" y="38219"/>
                  <a:pt x="3796" y="19434"/>
                  <a:pt x="18083" y="9115"/>
                </a:cubicBezTo>
                <a:cubicBezTo>
                  <a:pt x="32370" y="-1204"/>
                  <a:pt x="51420" y="-940"/>
                  <a:pt x="86345" y="1177"/>
                </a:cubicBezTo>
                <a:cubicBezTo>
                  <a:pt x="121270" y="3294"/>
                  <a:pt x="230543" y="15465"/>
                  <a:pt x="256208" y="345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月 24">
            <a:extLst>
              <a:ext uri="{FF2B5EF4-FFF2-40B4-BE49-F238E27FC236}">
                <a16:creationId xmlns:a16="http://schemas.microsoft.com/office/drawing/2014/main" id="{23A10957-6893-4CD1-BB61-F8F163A5A58A}"/>
              </a:ext>
            </a:extLst>
          </p:cNvPr>
          <p:cNvSpPr/>
          <p:nvPr/>
        </p:nvSpPr>
        <p:spPr>
          <a:xfrm rot="5400000">
            <a:off x="4127500" y="4505325"/>
            <a:ext cx="49213" cy="7302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FE4560E5-50EE-4068-8476-301982AF95E6}"/>
              </a:ext>
            </a:extLst>
          </p:cNvPr>
          <p:cNvSpPr/>
          <p:nvPr/>
        </p:nvSpPr>
        <p:spPr>
          <a:xfrm>
            <a:off x="4322626" y="4510026"/>
            <a:ext cx="214836" cy="113783"/>
          </a:xfrm>
          <a:custGeom>
            <a:avLst/>
            <a:gdLst>
              <a:gd name="connsiteX0" fmla="*/ 137 w 214836"/>
              <a:gd name="connsiteY0" fmla="*/ 62 h 113783"/>
              <a:gd name="connsiteX1" fmla="*/ 92212 w 214836"/>
              <a:gd name="connsiteY1" fmla="*/ 76262 h 113783"/>
              <a:gd name="connsiteX2" fmla="*/ 212862 w 214836"/>
              <a:gd name="connsiteY2" fmla="*/ 112774 h 113783"/>
              <a:gd name="connsiteX3" fmla="*/ 160474 w 214836"/>
              <a:gd name="connsiteY3" fmla="*/ 100074 h 113783"/>
              <a:gd name="connsiteX4" fmla="*/ 73162 w 214836"/>
              <a:gd name="connsiteY4" fmla="*/ 63562 h 113783"/>
              <a:gd name="connsiteX5" fmla="*/ 137 w 214836"/>
              <a:gd name="connsiteY5" fmla="*/ 62 h 113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836" h="113783">
                <a:moveTo>
                  <a:pt x="137" y="62"/>
                </a:moveTo>
                <a:cubicBezTo>
                  <a:pt x="3312" y="2179"/>
                  <a:pt x="56758" y="57477"/>
                  <a:pt x="92212" y="76262"/>
                </a:cubicBezTo>
                <a:cubicBezTo>
                  <a:pt x="127666" y="95047"/>
                  <a:pt x="201485" y="108805"/>
                  <a:pt x="212862" y="112774"/>
                </a:cubicBezTo>
                <a:cubicBezTo>
                  <a:pt x="224239" y="116743"/>
                  <a:pt x="183757" y="108276"/>
                  <a:pt x="160474" y="100074"/>
                </a:cubicBezTo>
                <a:cubicBezTo>
                  <a:pt x="137191" y="91872"/>
                  <a:pt x="96710" y="76526"/>
                  <a:pt x="73162" y="63562"/>
                </a:cubicBezTo>
                <a:cubicBezTo>
                  <a:pt x="49614" y="50598"/>
                  <a:pt x="-3038" y="-2055"/>
                  <a:pt x="137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7ABD147D-698C-4039-96A9-8EB08C1DB21A}"/>
              </a:ext>
            </a:extLst>
          </p:cNvPr>
          <p:cNvSpPr/>
          <p:nvPr/>
        </p:nvSpPr>
        <p:spPr>
          <a:xfrm>
            <a:off x="3671732" y="4192270"/>
            <a:ext cx="190657" cy="111712"/>
          </a:xfrm>
          <a:custGeom>
            <a:avLst/>
            <a:gdLst>
              <a:gd name="connsiteX0" fmla="*/ 1743 w 190657"/>
              <a:gd name="connsiteY0" fmla="*/ 109855 h 111712"/>
              <a:gd name="connsiteX1" fmla="*/ 119218 w 190657"/>
              <a:gd name="connsiteY1" fmla="*/ 20955 h 111712"/>
              <a:gd name="connsiteX2" fmla="*/ 190656 w 190657"/>
              <a:gd name="connsiteY2" fmla="*/ 318 h 111712"/>
              <a:gd name="connsiteX3" fmla="*/ 117631 w 190657"/>
              <a:gd name="connsiteY3" fmla="*/ 30480 h 111712"/>
              <a:gd name="connsiteX4" fmla="*/ 52543 w 190657"/>
              <a:gd name="connsiteY4" fmla="*/ 78105 h 111712"/>
              <a:gd name="connsiteX5" fmla="*/ 1743 w 190657"/>
              <a:gd name="connsiteY5" fmla="*/ 109855 h 11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657" h="111712">
                <a:moveTo>
                  <a:pt x="1743" y="109855"/>
                </a:moveTo>
                <a:cubicBezTo>
                  <a:pt x="12856" y="100330"/>
                  <a:pt x="87733" y="39211"/>
                  <a:pt x="119218" y="20955"/>
                </a:cubicBezTo>
                <a:cubicBezTo>
                  <a:pt x="150704" y="2699"/>
                  <a:pt x="190920" y="-1269"/>
                  <a:pt x="190656" y="318"/>
                </a:cubicBezTo>
                <a:cubicBezTo>
                  <a:pt x="190392" y="1905"/>
                  <a:pt x="140650" y="17516"/>
                  <a:pt x="117631" y="30480"/>
                </a:cubicBezTo>
                <a:cubicBezTo>
                  <a:pt x="94612" y="43444"/>
                  <a:pt x="69476" y="66463"/>
                  <a:pt x="52543" y="78105"/>
                </a:cubicBezTo>
                <a:cubicBezTo>
                  <a:pt x="35610" y="89747"/>
                  <a:pt x="-9370" y="119380"/>
                  <a:pt x="1743" y="109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86754ECB-8CAE-4522-BCB2-841D360A32CF}"/>
              </a:ext>
            </a:extLst>
          </p:cNvPr>
          <p:cNvSpPr/>
          <p:nvPr/>
        </p:nvSpPr>
        <p:spPr>
          <a:xfrm>
            <a:off x="3779668" y="4144236"/>
            <a:ext cx="210070" cy="46861"/>
          </a:xfrm>
          <a:custGeom>
            <a:avLst/>
            <a:gdLst>
              <a:gd name="connsiteX0" fmla="*/ 170 w 210070"/>
              <a:gd name="connsiteY0" fmla="*/ 46764 h 46861"/>
              <a:gd name="connsiteX1" fmla="*/ 116057 w 210070"/>
              <a:gd name="connsiteY1" fmla="*/ 727 h 46861"/>
              <a:gd name="connsiteX2" fmla="*/ 209720 w 210070"/>
              <a:gd name="connsiteY2" fmla="*/ 18189 h 46861"/>
              <a:gd name="connsiteX3" fmla="*/ 143045 w 210070"/>
              <a:gd name="connsiteY3" fmla="*/ 13427 h 46861"/>
              <a:gd name="connsiteX4" fmla="*/ 170 w 210070"/>
              <a:gd name="connsiteY4" fmla="*/ 46764 h 46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070" h="46861">
                <a:moveTo>
                  <a:pt x="170" y="46764"/>
                </a:moveTo>
                <a:cubicBezTo>
                  <a:pt x="-4328" y="44647"/>
                  <a:pt x="81132" y="5489"/>
                  <a:pt x="116057" y="727"/>
                </a:cubicBezTo>
                <a:cubicBezTo>
                  <a:pt x="150982" y="-4036"/>
                  <a:pt x="205222" y="16072"/>
                  <a:pt x="209720" y="18189"/>
                </a:cubicBezTo>
                <a:cubicBezTo>
                  <a:pt x="214218" y="20306"/>
                  <a:pt x="174531" y="11046"/>
                  <a:pt x="143045" y="13427"/>
                </a:cubicBezTo>
                <a:cubicBezTo>
                  <a:pt x="111560" y="15808"/>
                  <a:pt x="4668" y="48881"/>
                  <a:pt x="170" y="46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F0DDD016-CB35-4248-92B3-A32D05521655}"/>
              </a:ext>
            </a:extLst>
          </p:cNvPr>
          <p:cNvSpPr/>
          <p:nvPr/>
        </p:nvSpPr>
        <p:spPr>
          <a:xfrm>
            <a:off x="3843185" y="4187660"/>
            <a:ext cx="430784" cy="40042"/>
          </a:xfrm>
          <a:custGeom>
            <a:avLst/>
            <a:gdLst>
              <a:gd name="connsiteX0" fmla="*/ 153 w 430784"/>
              <a:gd name="connsiteY0" fmla="*/ 39853 h 40042"/>
              <a:gd name="connsiteX1" fmla="*/ 198590 w 430784"/>
              <a:gd name="connsiteY1" fmla="*/ 165 h 40042"/>
              <a:gd name="connsiteX2" fmla="*/ 424015 w 430784"/>
              <a:gd name="connsiteY2" fmla="*/ 25565 h 40042"/>
              <a:gd name="connsiteX3" fmla="*/ 376390 w 430784"/>
              <a:gd name="connsiteY3" fmla="*/ 22390 h 40042"/>
              <a:gd name="connsiteX4" fmla="*/ 230340 w 430784"/>
              <a:gd name="connsiteY4" fmla="*/ 16040 h 40042"/>
              <a:gd name="connsiteX5" fmla="*/ 153 w 430784"/>
              <a:gd name="connsiteY5" fmla="*/ 39853 h 4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784" h="40042">
                <a:moveTo>
                  <a:pt x="153" y="39853"/>
                </a:moveTo>
                <a:cubicBezTo>
                  <a:pt x="-5139" y="37207"/>
                  <a:pt x="127946" y="2546"/>
                  <a:pt x="198590" y="165"/>
                </a:cubicBezTo>
                <a:cubicBezTo>
                  <a:pt x="269234" y="-2216"/>
                  <a:pt x="394382" y="21861"/>
                  <a:pt x="424015" y="25565"/>
                </a:cubicBezTo>
                <a:cubicBezTo>
                  <a:pt x="453648" y="29269"/>
                  <a:pt x="376390" y="22390"/>
                  <a:pt x="376390" y="22390"/>
                </a:cubicBezTo>
                <a:cubicBezTo>
                  <a:pt x="344111" y="20803"/>
                  <a:pt x="289871" y="15511"/>
                  <a:pt x="230340" y="16040"/>
                </a:cubicBezTo>
                <a:cubicBezTo>
                  <a:pt x="170809" y="16569"/>
                  <a:pt x="5445" y="42499"/>
                  <a:pt x="153" y="39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C8EA7174-CA68-4848-B311-D61E095A0800}"/>
              </a:ext>
            </a:extLst>
          </p:cNvPr>
          <p:cNvSpPr/>
          <p:nvPr/>
        </p:nvSpPr>
        <p:spPr>
          <a:xfrm>
            <a:off x="4249735" y="4240124"/>
            <a:ext cx="271777" cy="109230"/>
          </a:xfrm>
          <a:custGeom>
            <a:avLst/>
            <a:gdLst>
              <a:gd name="connsiteX0" fmla="*/ 3 w 271777"/>
              <a:gd name="connsiteY0" fmla="*/ 89 h 109230"/>
              <a:gd name="connsiteX1" fmla="*/ 161928 w 271777"/>
              <a:gd name="connsiteY1" fmla="*/ 30251 h 109230"/>
              <a:gd name="connsiteX2" fmla="*/ 269878 w 271777"/>
              <a:gd name="connsiteY2" fmla="*/ 108039 h 109230"/>
              <a:gd name="connsiteX3" fmla="*/ 225428 w 271777"/>
              <a:gd name="connsiteY3" fmla="*/ 74701 h 109230"/>
              <a:gd name="connsiteX4" fmla="*/ 157165 w 271777"/>
              <a:gd name="connsiteY4" fmla="*/ 38189 h 109230"/>
              <a:gd name="connsiteX5" fmla="*/ 3 w 271777"/>
              <a:gd name="connsiteY5" fmla="*/ 89 h 109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777" h="109230">
                <a:moveTo>
                  <a:pt x="3" y="89"/>
                </a:moveTo>
                <a:cubicBezTo>
                  <a:pt x="797" y="-1234"/>
                  <a:pt x="116949" y="12259"/>
                  <a:pt x="161928" y="30251"/>
                </a:cubicBezTo>
                <a:cubicBezTo>
                  <a:pt x="206907" y="48243"/>
                  <a:pt x="269878" y="108039"/>
                  <a:pt x="269878" y="108039"/>
                </a:cubicBezTo>
                <a:cubicBezTo>
                  <a:pt x="280461" y="115447"/>
                  <a:pt x="244213" y="86343"/>
                  <a:pt x="225428" y="74701"/>
                </a:cubicBezTo>
                <a:cubicBezTo>
                  <a:pt x="206643" y="63059"/>
                  <a:pt x="192884" y="50624"/>
                  <a:pt x="157165" y="38189"/>
                </a:cubicBezTo>
                <a:cubicBezTo>
                  <a:pt x="121446" y="25754"/>
                  <a:pt x="-791" y="1412"/>
                  <a:pt x="3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748482F9-F0E4-4D1B-9B40-1379E2031F39}"/>
              </a:ext>
            </a:extLst>
          </p:cNvPr>
          <p:cNvSpPr/>
          <p:nvPr/>
        </p:nvSpPr>
        <p:spPr>
          <a:xfrm>
            <a:off x="3677948" y="4301987"/>
            <a:ext cx="386083" cy="103326"/>
          </a:xfrm>
          <a:custGeom>
            <a:avLst/>
            <a:gdLst>
              <a:gd name="connsiteX0" fmla="*/ 290 w 386083"/>
              <a:gd name="connsiteY0" fmla="*/ 103326 h 103326"/>
              <a:gd name="connsiteX1" fmla="*/ 190790 w 386083"/>
              <a:gd name="connsiteY1" fmla="*/ 14426 h 103326"/>
              <a:gd name="connsiteX2" fmla="*/ 295565 w 386083"/>
              <a:gd name="connsiteY2" fmla="*/ 22363 h 103326"/>
              <a:gd name="connsiteX3" fmla="*/ 386052 w 386083"/>
              <a:gd name="connsiteY3" fmla="*/ 12838 h 103326"/>
              <a:gd name="connsiteX4" fmla="*/ 286040 w 386083"/>
              <a:gd name="connsiteY4" fmla="*/ 6488 h 103326"/>
              <a:gd name="connsiteX5" fmla="*/ 232065 w 386083"/>
              <a:gd name="connsiteY5" fmla="*/ 138 h 103326"/>
              <a:gd name="connsiteX6" fmla="*/ 149515 w 386083"/>
              <a:gd name="connsiteY6" fmla="*/ 12838 h 103326"/>
              <a:gd name="connsiteX7" fmla="*/ 290 w 386083"/>
              <a:gd name="connsiteY7" fmla="*/ 103326 h 10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6083" h="103326">
                <a:moveTo>
                  <a:pt x="290" y="103326"/>
                </a:moveTo>
                <a:cubicBezTo>
                  <a:pt x="7169" y="103591"/>
                  <a:pt x="141578" y="27920"/>
                  <a:pt x="190790" y="14426"/>
                </a:cubicBezTo>
                <a:cubicBezTo>
                  <a:pt x="240003" y="932"/>
                  <a:pt x="263021" y="22628"/>
                  <a:pt x="295565" y="22363"/>
                </a:cubicBezTo>
                <a:cubicBezTo>
                  <a:pt x="328109" y="22098"/>
                  <a:pt x="387640" y="15484"/>
                  <a:pt x="386052" y="12838"/>
                </a:cubicBezTo>
                <a:cubicBezTo>
                  <a:pt x="384465" y="10192"/>
                  <a:pt x="311704" y="8605"/>
                  <a:pt x="286040" y="6488"/>
                </a:cubicBezTo>
                <a:cubicBezTo>
                  <a:pt x="260376" y="4371"/>
                  <a:pt x="254819" y="-920"/>
                  <a:pt x="232065" y="138"/>
                </a:cubicBezTo>
                <a:cubicBezTo>
                  <a:pt x="209311" y="1196"/>
                  <a:pt x="188409" y="-3037"/>
                  <a:pt x="149515" y="12838"/>
                </a:cubicBezTo>
                <a:cubicBezTo>
                  <a:pt x="110621" y="28713"/>
                  <a:pt x="-6589" y="103061"/>
                  <a:pt x="290" y="103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314EB2C1-F537-48C5-A483-CEF1C61B7E0F}"/>
              </a:ext>
            </a:extLst>
          </p:cNvPr>
          <p:cNvSpPr/>
          <p:nvPr/>
        </p:nvSpPr>
        <p:spPr>
          <a:xfrm>
            <a:off x="4059238" y="4295775"/>
            <a:ext cx="188914" cy="43070"/>
          </a:xfrm>
          <a:custGeom>
            <a:avLst/>
            <a:gdLst>
              <a:gd name="connsiteX0" fmla="*/ 0 w 188914"/>
              <a:gd name="connsiteY0" fmla="*/ 0 h 43070"/>
              <a:gd name="connsiteX1" fmla="*/ 138112 w 188914"/>
              <a:gd name="connsiteY1" fmla="*/ 17463 h 43070"/>
              <a:gd name="connsiteX2" fmla="*/ 188912 w 188914"/>
              <a:gd name="connsiteY2" fmla="*/ 42863 h 43070"/>
              <a:gd name="connsiteX3" fmla="*/ 136525 w 188914"/>
              <a:gd name="connsiteY3" fmla="*/ 30163 h 43070"/>
              <a:gd name="connsiteX4" fmla="*/ 0 w 188914"/>
              <a:gd name="connsiteY4" fmla="*/ 0 h 43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14" h="43070">
                <a:moveTo>
                  <a:pt x="0" y="0"/>
                </a:moveTo>
                <a:cubicBezTo>
                  <a:pt x="53313" y="5159"/>
                  <a:pt x="106627" y="10319"/>
                  <a:pt x="138112" y="17463"/>
                </a:cubicBezTo>
                <a:cubicBezTo>
                  <a:pt x="169597" y="24607"/>
                  <a:pt x="189176" y="40746"/>
                  <a:pt x="188912" y="42863"/>
                </a:cubicBezTo>
                <a:cubicBezTo>
                  <a:pt x="188648" y="44980"/>
                  <a:pt x="136525" y="30163"/>
                  <a:pt x="136525" y="3016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A6FB5249-4AC4-4D73-89B1-43026EDDF30D}"/>
              </a:ext>
            </a:extLst>
          </p:cNvPr>
          <p:cNvSpPr/>
          <p:nvPr/>
        </p:nvSpPr>
        <p:spPr>
          <a:xfrm>
            <a:off x="4095742" y="4336827"/>
            <a:ext cx="236978" cy="65328"/>
          </a:xfrm>
          <a:custGeom>
            <a:avLst/>
            <a:gdLst>
              <a:gd name="connsiteX0" fmla="*/ 8 w 236978"/>
              <a:gd name="connsiteY0" fmla="*/ 223 h 65328"/>
              <a:gd name="connsiteX1" fmla="*/ 134946 w 236978"/>
              <a:gd name="connsiteY1" fmla="*/ 28798 h 65328"/>
              <a:gd name="connsiteX2" fmla="*/ 236546 w 236978"/>
              <a:gd name="connsiteY2" fmla="*/ 65311 h 65328"/>
              <a:gd name="connsiteX3" fmla="*/ 169871 w 236978"/>
              <a:gd name="connsiteY3" fmla="*/ 24036 h 65328"/>
              <a:gd name="connsiteX4" fmla="*/ 128596 w 236978"/>
              <a:gd name="connsiteY4" fmla="*/ 16098 h 65328"/>
              <a:gd name="connsiteX5" fmla="*/ 8 w 236978"/>
              <a:gd name="connsiteY5" fmla="*/ 223 h 65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978" h="65328">
                <a:moveTo>
                  <a:pt x="8" y="223"/>
                </a:moveTo>
                <a:cubicBezTo>
                  <a:pt x="1066" y="2340"/>
                  <a:pt x="95523" y="17950"/>
                  <a:pt x="134946" y="28798"/>
                </a:cubicBezTo>
                <a:cubicBezTo>
                  <a:pt x="174369" y="39646"/>
                  <a:pt x="230725" y="66105"/>
                  <a:pt x="236546" y="65311"/>
                </a:cubicBezTo>
                <a:cubicBezTo>
                  <a:pt x="242367" y="64517"/>
                  <a:pt x="187863" y="32238"/>
                  <a:pt x="169871" y="24036"/>
                </a:cubicBezTo>
                <a:cubicBezTo>
                  <a:pt x="151879" y="15834"/>
                  <a:pt x="157700" y="20596"/>
                  <a:pt x="128596" y="16098"/>
                </a:cubicBezTo>
                <a:cubicBezTo>
                  <a:pt x="99492" y="11600"/>
                  <a:pt x="-1050" y="-1894"/>
                  <a:pt x="8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696714C4-0FB0-40D1-A421-9FD56121F7BD}"/>
              </a:ext>
            </a:extLst>
          </p:cNvPr>
          <p:cNvSpPr/>
          <p:nvPr/>
        </p:nvSpPr>
        <p:spPr>
          <a:xfrm>
            <a:off x="4386263" y="4380853"/>
            <a:ext cx="132009" cy="8585"/>
          </a:xfrm>
          <a:custGeom>
            <a:avLst/>
            <a:gdLst>
              <a:gd name="connsiteX0" fmla="*/ 0 w 132009"/>
              <a:gd name="connsiteY0" fmla="*/ 8585 h 8585"/>
              <a:gd name="connsiteX1" fmla="*/ 131762 w 132009"/>
              <a:gd name="connsiteY1" fmla="*/ 647 h 8585"/>
              <a:gd name="connsiteX2" fmla="*/ 0 w 132009"/>
              <a:gd name="connsiteY2" fmla="*/ 8585 h 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09" h="8585">
                <a:moveTo>
                  <a:pt x="0" y="8585"/>
                </a:moveTo>
                <a:cubicBezTo>
                  <a:pt x="0" y="8585"/>
                  <a:pt x="124883" y="4087"/>
                  <a:pt x="131762" y="647"/>
                </a:cubicBezTo>
                <a:cubicBezTo>
                  <a:pt x="138641" y="-2793"/>
                  <a:pt x="0" y="8585"/>
                  <a:pt x="0" y="8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C9BCE6B6-8160-4779-A85A-3B96B8E63C43}"/>
              </a:ext>
            </a:extLst>
          </p:cNvPr>
          <p:cNvSpPr/>
          <p:nvPr/>
        </p:nvSpPr>
        <p:spPr>
          <a:xfrm>
            <a:off x="4195755" y="4406900"/>
            <a:ext cx="219227" cy="40313"/>
          </a:xfrm>
          <a:custGeom>
            <a:avLst/>
            <a:gdLst>
              <a:gd name="connsiteX0" fmla="*/ 8 w 219227"/>
              <a:gd name="connsiteY0" fmla="*/ 0 h 40313"/>
              <a:gd name="connsiteX1" fmla="*/ 115895 w 219227"/>
              <a:gd name="connsiteY1" fmla="*/ 12700 h 40313"/>
              <a:gd name="connsiteX2" fmla="*/ 100020 w 219227"/>
              <a:gd name="connsiteY2" fmla="*/ 30163 h 40313"/>
              <a:gd name="connsiteX3" fmla="*/ 219083 w 219227"/>
              <a:gd name="connsiteY3" fmla="*/ 39688 h 40313"/>
              <a:gd name="connsiteX4" fmla="*/ 122245 w 219227"/>
              <a:gd name="connsiteY4" fmla="*/ 12700 h 40313"/>
              <a:gd name="connsiteX5" fmla="*/ 8 w 219227"/>
              <a:gd name="connsiteY5" fmla="*/ 0 h 4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227" h="40313">
                <a:moveTo>
                  <a:pt x="8" y="0"/>
                </a:moveTo>
                <a:cubicBezTo>
                  <a:pt x="-1050" y="0"/>
                  <a:pt x="99226" y="7673"/>
                  <a:pt x="115895" y="12700"/>
                </a:cubicBezTo>
                <a:cubicBezTo>
                  <a:pt x="132564" y="17727"/>
                  <a:pt x="82822" y="25665"/>
                  <a:pt x="100020" y="30163"/>
                </a:cubicBezTo>
                <a:cubicBezTo>
                  <a:pt x="117218" y="34661"/>
                  <a:pt x="215379" y="42599"/>
                  <a:pt x="219083" y="39688"/>
                </a:cubicBezTo>
                <a:cubicBezTo>
                  <a:pt x="222787" y="36778"/>
                  <a:pt x="154524" y="20902"/>
                  <a:pt x="122245" y="12700"/>
                </a:cubicBezTo>
                <a:cubicBezTo>
                  <a:pt x="89966" y="4498"/>
                  <a:pt x="1066" y="0"/>
                  <a:pt x="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89C219FB-0A99-4656-8BEE-40C118965899}"/>
              </a:ext>
            </a:extLst>
          </p:cNvPr>
          <p:cNvSpPr/>
          <p:nvPr/>
        </p:nvSpPr>
        <p:spPr>
          <a:xfrm>
            <a:off x="5121410" y="4431091"/>
            <a:ext cx="536649" cy="118846"/>
          </a:xfrm>
          <a:custGeom>
            <a:avLst/>
            <a:gdLst>
              <a:gd name="connsiteX0" fmla="*/ 3040 w 536649"/>
              <a:gd name="connsiteY0" fmla="*/ 118684 h 118846"/>
              <a:gd name="connsiteX1" fmla="*/ 203065 w 536649"/>
              <a:gd name="connsiteY1" fmla="*/ 42484 h 118846"/>
              <a:gd name="connsiteX2" fmla="*/ 380865 w 536649"/>
              <a:gd name="connsiteY2" fmla="*/ 17084 h 118846"/>
              <a:gd name="connsiteX3" fmla="*/ 507865 w 536649"/>
              <a:gd name="connsiteY3" fmla="*/ 39309 h 118846"/>
              <a:gd name="connsiteX4" fmla="*/ 534853 w 536649"/>
              <a:gd name="connsiteY4" fmla="*/ 45659 h 118846"/>
              <a:gd name="connsiteX5" fmla="*/ 474528 w 536649"/>
              <a:gd name="connsiteY5" fmla="*/ 17084 h 118846"/>
              <a:gd name="connsiteX6" fmla="*/ 395153 w 536649"/>
              <a:gd name="connsiteY6" fmla="*/ 2797 h 118846"/>
              <a:gd name="connsiteX7" fmla="*/ 244340 w 536649"/>
              <a:gd name="connsiteY7" fmla="*/ 5972 h 118846"/>
              <a:gd name="connsiteX8" fmla="*/ 91940 w 536649"/>
              <a:gd name="connsiteY8" fmla="*/ 61534 h 118846"/>
              <a:gd name="connsiteX9" fmla="*/ 3040 w 536649"/>
              <a:gd name="connsiteY9" fmla="*/ 118684 h 118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649" h="118846">
                <a:moveTo>
                  <a:pt x="3040" y="118684"/>
                </a:moveTo>
                <a:cubicBezTo>
                  <a:pt x="21561" y="115509"/>
                  <a:pt x="140094" y="59417"/>
                  <a:pt x="203065" y="42484"/>
                </a:cubicBezTo>
                <a:cubicBezTo>
                  <a:pt x="266036" y="25551"/>
                  <a:pt x="330065" y="17613"/>
                  <a:pt x="380865" y="17084"/>
                </a:cubicBezTo>
                <a:cubicBezTo>
                  <a:pt x="431665" y="16555"/>
                  <a:pt x="482200" y="34547"/>
                  <a:pt x="507865" y="39309"/>
                </a:cubicBezTo>
                <a:cubicBezTo>
                  <a:pt x="533530" y="44071"/>
                  <a:pt x="540409" y="49363"/>
                  <a:pt x="534853" y="45659"/>
                </a:cubicBezTo>
                <a:cubicBezTo>
                  <a:pt x="529297" y="41955"/>
                  <a:pt x="497811" y="24228"/>
                  <a:pt x="474528" y="17084"/>
                </a:cubicBezTo>
                <a:cubicBezTo>
                  <a:pt x="451245" y="9940"/>
                  <a:pt x="433518" y="4649"/>
                  <a:pt x="395153" y="2797"/>
                </a:cubicBezTo>
                <a:cubicBezTo>
                  <a:pt x="356788" y="945"/>
                  <a:pt x="294875" y="-3817"/>
                  <a:pt x="244340" y="5972"/>
                </a:cubicBezTo>
                <a:cubicBezTo>
                  <a:pt x="193805" y="15761"/>
                  <a:pt x="128717" y="45394"/>
                  <a:pt x="91940" y="61534"/>
                </a:cubicBezTo>
                <a:cubicBezTo>
                  <a:pt x="55163" y="77673"/>
                  <a:pt x="-15481" y="121859"/>
                  <a:pt x="3040" y="118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C694C33B-0E79-4C8D-B40F-862C26C12137}"/>
              </a:ext>
            </a:extLst>
          </p:cNvPr>
          <p:cNvSpPr/>
          <p:nvPr/>
        </p:nvSpPr>
        <p:spPr>
          <a:xfrm>
            <a:off x="5625804" y="4453874"/>
            <a:ext cx="156093" cy="136659"/>
          </a:xfrm>
          <a:custGeom>
            <a:avLst/>
            <a:gdLst>
              <a:gd name="connsiteX0" fmla="*/ 296 w 156093"/>
              <a:gd name="connsiteY0" fmla="*/ 651 h 136659"/>
              <a:gd name="connsiteX1" fmla="*/ 127296 w 156093"/>
              <a:gd name="connsiteY1" fmla="*/ 113364 h 136659"/>
              <a:gd name="connsiteX2" fmla="*/ 155871 w 156093"/>
              <a:gd name="connsiteY2" fmla="*/ 135589 h 136659"/>
              <a:gd name="connsiteX3" fmla="*/ 119359 w 156093"/>
              <a:gd name="connsiteY3" fmla="*/ 94314 h 136659"/>
              <a:gd name="connsiteX4" fmla="*/ 92371 w 156093"/>
              <a:gd name="connsiteY4" fmla="*/ 67326 h 136659"/>
              <a:gd name="connsiteX5" fmla="*/ 296 w 156093"/>
              <a:gd name="connsiteY5" fmla="*/ 651 h 13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093" h="136659">
                <a:moveTo>
                  <a:pt x="296" y="651"/>
                </a:moveTo>
                <a:cubicBezTo>
                  <a:pt x="6117" y="8324"/>
                  <a:pt x="101367" y="90874"/>
                  <a:pt x="127296" y="113364"/>
                </a:cubicBezTo>
                <a:cubicBezTo>
                  <a:pt x="153225" y="135854"/>
                  <a:pt x="157194" y="138764"/>
                  <a:pt x="155871" y="135589"/>
                </a:cubicBezTo>
                <a:cubicBezTo>
                  <a:pt x="154548" y="132414"/>
                  <a:pt x="129942" y="105691"/>
                  <a:pt x="119359" y="94314"/>
                </a:cubicBezTo>
                <a:cubicBezTo>
                  <a:pt x="108776" y="82937"/>
                  <a:pt x="108775" y="79232"/>
                  <a:pt x="92371" y="67326"/>
                </a:cubicBezTo>
                <a:cubicBezTo>
                  <a:pt x="75967" y="55420"/>
                  <a:pt x="-5525" y="-7022"/>
                  <a:pt x="296" y="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5F8DDBE9-8572-493F-A99C-07B87E52F068}"/>
              </a:ext>
            </a:extLst>
          </p:cNvPr>
          <p:cNvSpPr/>
          <p:nvPr/>
        </p:nvSpPr>
        <p:spPr>
          <a:xfrm>
            <a:off x="5100322" y="4509954"/>
            <a:ext cx="196005" cy="193873"/>
          </a:xfrm>
          <a:custGeom>
            <a:avLst/>
            <a:gdLst>
              <a:gd name="connsiteX0" fmla="*/ 316 w 196005"/>
              <a:gd name="connsiteY0" fmla="*/ 193809 h 193873"/>
              <a:gd name="connsiteX1" fmla="*/ 78103 w 196005"/>
              <a:gd name="connsiteY1" fmla="*/ 82684 h 193873"/>
              <a:gd name="connsiteX2" fmla="*/ 195578 w 196005"/>
              <a:gd name="connsiteY2" fmla="*/ 1721 h 193873"/>
              <a:gd name="connsiteX3" fmla="*/ 116203 w 196005"/>
              <a:gd name="connsiteY3" fmla="*/ 28709 h 193873"/>
              <a:gd name="connsiteX4" fmla="*/ 78103 w 196005"/>
              <a:gd name="connsiteY4" fmla="*/ 44584 h 193873"/>
              <a:gd name="connsiteX5" fmla="*/ 51116 w 196005"/>
              <a:gd name="connsiteY5" fmla="*/ 98559 h 193873"/>
              <a:gd name="connsiteX6" fmla="*/ 316 w 196005"/>
              <a:gd name="connsiteY6" fmla="*/ 193809 h 19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005" h="193873">
                <a:moveTo>
                  <a:pt x="316" y="193809"/>
                </a:moveTo>
                <a:cubicBezTo>
                  <a:pt x="4814" y="191163"/>
                  <a:pt x="45559" y="114699"/>
                  <a:pt x="78103" y="82684"/>
                </a:cubicBezTo>
                <a:cubicBezTo>
                  <a:pt x="110647" y="50669"/>
                  <a:pt x="189228" y="10717"/>
                  <a:pt x="195578" y="1721"/>
                </a:cubicBezTo>
                <a:cubicBezTo>
                  <a:pt x="201928" y="-7275"/>
                  <a:pt x="135782" y="21565"/>
                  <a:pt x="116203" y="28709"/>
                </a:cubicBezTo>
                <a:cubicBezTo>
                  <a:pt x="96624" y="35853"/>
                  <a:pt x="88951" y="32942"/>
                  <a:pt x="78103" y="44584"/>
                </a:cubicBezTo>
                <a:cubicBezTo>
                  <a:pt x="67255" y="56226"/>
                  <a:pt x="61699" y="80567"/>
                  <a:pt x="51116" y="98559"/>
                </a:cubicBezTo>
                <a:cubicBezTo>
                  <a:pt x="40533" y="116551"/>
                  <a:pt x="-4182" y="196455"/>
                  <a:pt x="316" y="193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51C40739-E9C9-4290-A83D-89B4C6BC8249}"/>
              </a:ext>
            </a:extLst>
          </p:cNvPr>
          <p:cNvSpPr/>
          <p:nvPr/>
        </p:nvSpPr>
        <p:spPr>
          <a:xfrm>
            <a:off x="5511779" y="4478021"/>
            <a:ext cx="230537" cy="119681"/>
          </a:xfrm>
          <a:custGeom>
            <a:avLst/>
            <a:gdLst>
              <a:gd name="connsiteX0" fmla="*/ 21 w 230537"/>
              <a:gd name="connsiteY0" fmla="*/ 317 h 119681"/>
              <a:gd name="connsiteX1" fmla="*/ 146071 w 230537"/>
              <a:gd name="connsiteY1" fmla="*/ 40004 h 119681"/>
              <a:gd name="connsiteX2" fmla="*/ 182584 w 230537"/>
              <a:gd name="connsiteY2" fmla="*/ 82867 h 119681"/>
              <a:gd name="connsiteX3" fmla="*/ 230209 w 230537"/>
              <a:gd name="connsiteY3" fmla="*/ 119379 h 119681"/>
              <a:gd name="connsiteX4" fmla="*/ 157184 w 230537"/>
              <a:gd name="connsiteY4" fmla="*/ 62229 h 119681"/>
              <a:gd name="connsiteX5" fmla="*/ 21 w 230537"/>
              <a:gd name="connsiteY5" fmla="*/ 317 h 11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537" h="119681">
                <a:moveTo>
                  <a:pt x="21" y="317"/>
                </a:moveTo>
                <a:cubicBezTo>
                  <a:pt x="-1831" y="-3387"/>
                  <a:pt x="115644" y="26246"/>
                  <a:pt x="146071" y="40004"/>
                </a:cubicBezTo>
                <a:cubicBezTo>
                  <a:pt x="176498" y="53762"/>
                  <a:pt x="168561" y="69638"/>
                  <a:pt x="182584" y="82867"/>
                </a:cubicBezTo>
                <a:cubicBezTo>
                  <a:pt x="196607" y="96096"/>
                  <a:pt x="234442" y="122819"/>
                  <a:pt x="230209" y="119379"/>
                </a:cubicBezTo>
                <a:cubicBezTo>
                  <a:pt x="225976" y="115939"/>
                  <a:pt x="192903" y="81544"/>
                  <a:pt x="157184" y="62229"/>
                </a:cubicBezTo>
                <a:cubicBezTo>
                  <a:pt x="121465" y="42914"/>
                  <a:pt x="1873" y="4021"/>
                  <a:pt x="21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B8041015-E285-4388-84A3-D620296DEE88}"/>
              </a:ext>
            </a:extLst>
          </p:cNvPr>
          <p:cNvSpPr/>
          <p:nvPr/>
        </p:nvSpPr>
        <p:spPr>
          <a:xfrm>
            <a:off x="5201186" y="4533870"/>
            <a:ext cx="97895" cy="118209"/>
          </a:xfrm>
          <a:custGeom>
            <a:avLst/>
            <a:gdLst>
              <a:gd name="connsiteX0" fmla="*/ 97889 w 97895"/>
              <a:gd name="connsiteY0" fmla="*/ 30 h 118209"/>
              <a:gd name="connsiteX1" fmla="*/ 18514 w 97895"/>
              <a:gd name="connsiteY1" fmla="*/ 60355 h 118209"/>
              <a:gd name="connsiteX2" fmla="*/ 26452 w 97895"/>
              <a:gd name="connsiteY2" fmla="*/ 100043 h 118209"/>
              <a:gd name="connsiteX3" fmla="*/ 78839 w 97895"/>
              <a:gd name="connsiteY3" fmla="*/ 117505 h 118209"/>
              <a:gd name="connsiteX4" fmla="*/ 5814 w 97895"/>
              <a:gd name="connsiteY4" fmla="*/ 77818 h 118209"/>
              <a:gd name="connsiteX5" fmla="*/ 13752 w 97895"/>
              <a:gd name="connsiteY5" fmla="*/ 52418 h 118209"/>
              <a:gd name="connsiteX6" fmla="*/ 97889 w 97895"/>
              <a:gd name="connsiteY6" fmla="*/ 30 h 118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895" h="118209">
                <a:moveTo>
                  <a:pt x="97889" y="30"/>
                </a:moveTo>
                <a:cubicBezTo>
                  <a:pt x="98683" y="1353"/>
                  <a:pt x="30420" y="43686"/>
                  <a:pt x="18514" y="60355"/>
                </a:cubicBezTo>
                <a:cubicBezTo>
                  <a:pt x="6608" y="77024"/>
                  <a:pt x="16398" y="90518"/>
                  <a:pt x="26452" y="100043"/>
                </a:cubicBezTo>
                <a:cubicBezTo>
                  <a:pt x="36506" y="109568"/>
                  <a:pt x="82279" y="121209"/>
                  <a:pt x="78839" y="117505"/>
                </a:cubicBezTo>
                <a:cubicBezTo>
                  <a:pt x="75399" y="113801"/>
                  <a:pt x="16662" y="88666"/>
                  <a:pt x="5814" y="77818"/>
                </a:cubicBezTo>
                <a:cubicBezTo>
                  <a:pt x="-5034" y="66970"/>
                  <a:pt x="258" y="64324"/>
                  <a:pt x="13752" y="52418"/>
                </a:cubicBezTo>
                <a:cubicBezTo>
                  <a:pt x="27246" y="40512"/>
                  <a:pt x="97095" y="-1293"/>
                  <a:pt x="97889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4D39FAC-84B8-4DC1-9778-EDC9B5185505}"/>
              </a:ext>
            </a:extLst>
          </p:cNvPr>
          <p:cNvSpPr/>
          <p:nvPr/>
        </p:nvSpPr>
        <p:spPr>
          <a:xfrm>
            <a:off x="5109936" y="4649618"/>
            <a:ext cx="200907" cy="47928"/>
          </a:xfrm>
          <a:custGeom>
            <a:avLst/>
            <a:gdLst>
              <a:gd name="connsiteX0" fmla="*/ 227 w 200907"/>
              <a:gd name="connsiteY0" fmla="*/ 47795 h 47928"/>
              <a:gd name="connsiteX1" fmla="*/ 144689 w 200907"/>
              <a:gd name="connsiteY1" fmla="*/ 14457 h 47928"/>
              <a:gd name="connsiteX2" fmla="*/ 200252 w 200907"/>
              <a:gd name="connsiteY2" fmla="*/ 14457 h 47928"/>
              <a:gd name="connsiteX3" fmla="*/ 112939 w 200907"/>
              <a:gd name="connsiteY3" fmla="*/ 170 h 47928"/>
              <a:gd name="connsiteX4" fmla="*/ 227 w 200907"/>
              <a:gd name="connsiteY4" fmla="*/ 47795 h 4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907" h="47928">
                <a:moveTo>
                  <a:pt x="227" y="47795"/>
                </a:moveTo>
                <a:cubicBezTo>
                  <a:pt x="5519" y="50176"/>
                  <a:pt x="111352" y="20013"/>
                  <a:pt x="144689" y="14457"/>
                </a:cubicBezTo>
                <a:cubicBezTo>
                  <a:pt x="178027" y="8901"/>
                  <a:pt x="205544" y="16838"/>
                  <a:pt x="200252" y="14457"/>
                </a:cubicBezTo>
                <a:cubicBezTo>
                  <a:pt x="194960" y="12076"/>
                  <a:pt x="142572" y="-1682"/>
                  <a:pt x="112939" y="170"/>
                </a:cubicBezTo>
                <a:cubicBezTo>
                  <a:pt x="83306" y="2022"/>
                  <a:pt x="-5065" y="45414"/>
                  <a:pt x="227" y="47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C909DB31-9CE1-4EE1-8558-E68F9A1E7487}"/>
              </a:ext>
            </a:extLst>
          </p:cNvPr>
          <p:cNvSpPr/>
          <p:nvPr/>
        </p:nvSpPr>
        <p:spPr>
          <a:xfrm>
            <a:off x="5139177" y="4681350"/>
            <a:ext cx="332891" cy="29984"/>
          </a:xfrm>
          <a:custGeom>
            <a:avLst/>
            <a:gdLst>
              <a:gd name="connsiteX0" fmla="*/ 1148 w 332891"/>
              <a:gd name="connsiteY0" fmla="*/ 14475 h 29984"/>
              <a:gd name="connsiteX1" fmla="*/ 150373 w 332891"/>
              <a:gd name="connsiteY1" fmla="*/ 188 h 29984"/>
              <a:gd name="connsiteX2" fmla="*/ 258323 w 332891"/>
              <a:gd name="connsiteY2" fmla="*/ 27175 h 29984"/>
              <a:gd name="connsiteX3" fmla="*/ 331348 w 332891"/>
              <a:gd name="connsiteY3" fmla="*/ 27175 h 29984"/>
              <a:gd name="connsiteX4" fmla="*/ 190061 w 332891"/>
              <a:gd name="connsiteY4" fmla="*/ 9713 h 29984"/>
              <a:gd name="connsiteX5" fmla="*/ 88461 w 332891"/>
              <a:gd name="connsiteY5" fmla="*/ 188 h 29984"/>
              <a:gd name="connsiteX6" fmla="*/ 1148 w 332891"/>
              <a:gd name="connsiteY6" fmla="*/ 14475 h 2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891" h="29984">
                <a:moveTo>
                  <a:pt x="1148" y="14475"/>
                </a:moveTo>
                <a:cubicBezTo>
                  <a:pt x="11467" y="14475"/>
                  <a:pt x="107511" y="-1929"/>
                  <a:pt x="150373" y="188"/>
                </a:cubicBezTo>
                <a:cubicBezTo>
                  <a:pt x="193235" y="2305"/>
                  <a:pt x="228161" y="22677"/>
                  <a:pt x="258323" y="27175"/>
                </a:cubicBezTo>
                <a:cubicBezTo>
                  <a:pt x="288486" y="31673"/>
                  <a:pt x="342725" y="30085"/>
                  <a:pt x="331348" y="27175"/>
                </a:cubicBezTo>
                <a:cubicBezTo>
                  <a:pt x="319971" y="24265"/>
                  <a:pt x="230542" y="14211"/>
                  <a:pt x="190061" y="9713"/>
                </a:cubicBezTo>
                <a:cubicBezTo>
                  <a:pt x="149580" y="5215"/>
                  <a:pt x="124444" y="-1135"/>
                  <a:pt x="88461" y="188"/>
                </a:cubicBezTo>
                <a:cubicBezTo>
                  <a:pt x="52478" y="1511"/>
                  <a:pt x="-9171" y="14475"/>
                  <a:pt x="1148" y="14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0DDB0F83-50E6-4C06-8459-DEC93D2FD790}"/>
              </a:ext>
            </a:extLst>
          </p:cNvPr>
          <p:cNvSpPr/>
          <p:nvPr/>
        </p:nvSpPr>
        <p:spPr>
          <a:xfrm>
            <a:off x="5298985" y="4592545"/>
            <a:ext cx="319200" cy="83121"/>
          </a:xfrm>
          <a:custGeom>
            <a:avLst/>
            <a:gdLst>
              <a:gd name="connsiteX0" fmla="*/ 90 w 319200"/>
              <a:gd name="connsiteY0" fmla="*/ 66768 h 83121"/>
              <a:gd name="connsiteX1" fmla="*/ 149315 w 319200"/>
              <a:gd name="connsiteY1" fmla="*/ 82643 h 83121"/>
              <a:gd name="connsiteX2" fmla="*/ 252503 w 319200"/>
              <a:gd name="connsiteY2" fmla="*/ 46130 h 83121"/>
              <a:gd name="connsiteX3" fmla="*/ 319178 w 319200"/>
              <a:gd name="connsiteY3" fmla="*/ 93 h 83121"/>
              <a:gd name="connsiteX4" fmla="*/ 258853 w 319200"/>
              <a:gd name="connsiteY4" fmla="*/ 35018 h 83121"/>
              <a:gd name="connsiteX5" fmla="*/ 171540 w 319200"/>
              <a:gd name="connsiteY5" fmla="*/ 63593 h 83121"/>
              <a:gd name="connsiteX6" fmla="*/ 90 w 319200"/>
              <a:gd name="connsiteY6" fmla="*/ 66768 h 8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200" h="83121">
                <a:moveTo>
                  <a:pt x="90" y="66768"/>
                </a:moveTo>
                <a:cubicBezTo>
                  <a:pt x="-3614" y="69943"/>
                  <a:pt x="107246" y="86083"/>
                  <a:pt x="149315" y="82643"/>
                </a:cubicBezTo>
                <a:cubicBezTo>
                  <a:pt x="191384" y="79203"/>
                  <a:pt x="224193" y="59888"/>
                  <a:pt x="252503" y="46130"/>
                </a:cubicBezTo>
                <a:cubicBezTo>
                  <a:pt x="280813" y="32372"/>
                  <a:pt x="318120" y="1945"/>
                  <a:pt x="319178" y="93"/>
                </a:cubicBezTo>
                <a:cubicBezTo>
                  <a:pt x="320236" y="-1759"/>
                  <a:pt x="283459" y="24435"/>
                  <a:pt x="258853" y="35018"/>
                </a:cubicBezTo>
                <a:cubicBezTo>
                  <a:pt x="234247" y="45601"/>
                  <a:pt x="213344" y="56978"/>
                  <a:pt x="171540" y="63593"/>
                </a:cubicBezTo>
                <a:cubicBezTo>
                  <a:pt x="129736" y="70208"/>
                  <a:pt x="3794" y="63593"/>
                  <a:pt x="90" y="66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F6C05786-2706-4CCA-A45B-D231C4BDF66C}"/>
              </a:ext>
            </a:extLst>
          </p:cNvPr>
          <p:cNvSpPr/>
          <p:nvPr/>
        </p:nvSpPr>
        <p:spPr>
          <a:xfrm>
            <a:off x="5378481" y="4594158"/>
            <a:ext cx="273051" cy="79339"/>
          </a:xfrm>
          <a:custGeom>
            <a:avLst/>
            <a:gdLst>
              <a:gd name="connsiteX0" fmla="*/ 273019 w 273051"/>
              <a:gd name="connsiteY0" fmla="*/ 67 h 79339"/>
              <a:gd name="connsiteX1" fmla="*/ 196819 w 273051"/>
              <a:gd name="connsiteY1" fmla="*/ 47692 h 79339"/>
              <a:gd name="connsiteX2" fmla="*/ 114269 w 273051"/>
              <a:gd name="connsiteY2" fmla="*/ 74680 h 79339"/>
              <a:gd name="connsiteX3" fmla="*/ 1557 w 273051"/>
              <a:gd name="connsiteY3" fmla="*/ 77855 h 79339"/>
              <a:gd name="connsiteX4" fmla="*/ 203169 w 273051"/>
              <a:gd name="connsiteY4" fmla="*/ 58805 h 79339"/>
              <a:gd name="connsiteX5" fmla="*/ 273019 w 273051"/>
              <a:gd name="connsiteY5" fmla="*/ 67 h 79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051" h="79339">
                <a:moveTo>
                  <a:pt x="273019" y="67"/>
                </a:moveTo>
                <a:cubicBezTo>
                  <a:pt x="271961" y="-1785"/>
                  <a:pt x="223277" y="35257"/>
                  <a:pt x="196819" y="47692"/>
                </a:cubicBezTo>
                <a:cubicBezTo>
                  <a:pt x="170361" y="60128"/>
                  <a:pt x="146813" y="69653"/>
                  <a:pt x="114269" y="74680"/>
                </a:cubicBezTo>
                <a:cubicBezTo>
                  <a:pt x="81725" y="79707"/>
                  <a:pt x="-13260" y="80501"/>
                  <a:pt x="1557" y="77855"/>
                </a:cubicBezTo>
                <a:cubicBezTo>
                  <a:pt x="16374" y="75209"/>
                  <a:pt x="157396" y="68859"/>
                  <a:pt x="203169" y="58805"/>
                </a:cubicBezTo>
                <a:cubicBezTo>
                  <a:pt x="248942" y="48751"/>
                  <a:pt x="274077" y="1919"/>
                  <a:pt x="273019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3C2D9D4F-579A-43EB-9269-84C3C8E46F73}"/>
              </a:ext>
            </a:extLst>
          </p:cNvPr>
          <p:cNvSpPr/>
          <p:nvPr/>
        </p:nvSpPr>
        <p:spPr>
          <a:xfrm>
            <a:off x="5451321" y="4625764"/>
            <a:ext cx="200423" cy="89866"/>
          </a:xfrm>
          <a:custGeom>
            <a:avLst/>
            <a:gdLst>
              <a:gd name="connsiteX0" fmla="*/ 200179 w 200423"/>
              <a:gd name="connsiteY0" fmla="*/ 211 h 89866"/>
              <a:gd name="connsiteX1" fmla="*/ 125567 w 200423"/>
              <a:gd name="connsiteY1" fmla="*/ 51011 h 89866"/>
              <a:gd name="connsiteX2" fmla="*/ 154 w 200423"/>
              <a:gd name="connsiteY2" fmla="*/ 89111 h 89866"/>
              <a:gd name="connsiteX3" fmla="*/ 101754 w 200423"/>
              <a:gd name="connsiteY3" fmla="*/ 71649 h 89866"/>
              <a:gd name="connsiteX4" fmla="*/ 200179 w 200423"/>
              <a:gd name="connsiteY4" fmla="*/ 211 h 89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423" h="89866">
                <a:moveTo>
                  <a:pt x="200179" y="211"/>
                </a:moveTo>
                <a:cubicBezTo>
                  <a:pt x="204148" y="-3229"/>
                  <a:pt x="158904" y="36194"/>
                  <a:pt x="125567" y="51011"/>
                </a:cubicBezTo>
                <a:cubicBezTo>
                  <a:pt x="92229" y="65828"/>
                  <a:pt x="4123" y="85671"/>
                  <a:pt x="154" y="89111"/>
                </a:cubicBezTo>
                <a:cubicBezTo>
                  <a:pt x="-3815" y="92551"/>
                  <a:pt x="69475" y="83820"/>
                  <a:pt x="101754" y="71649"/>
                </a:cubicBezTo>
                <a:cubicBezTo>
                  <a:pt x="134033" y="59478"/>
                  <a:pt x="196210" y="3651"/>
                  <a:pt x="200179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DCC26257-8296-4357-A896-98E121CD34B0}"/>
              </a:ext>
            </a:extLst>
          </p:cNvPr>
          <p:cNvSpPr/>
          <p:nvPr/>
        </p:nvSpPr>
        <p:spPr>
          <a:xfrm>
            <a:off x="5211763" y="4439171"/>
            <a:ext cx="413633" cy="97904"/>
          </a:xfrm>
          <a:custGeom>
            <a:avLst/>
            <a:gdLst>
              <a:gd name="connsiteX0" fmla="*/ 0 w 413633"/>
              <a:gd name="connsiteY0" fmla="*/ 97904 h 97904"/>
              <a:gd name="connsiteX1" fmla="*/ 161925 w 413633"/>
              <a:gd name="connsiteY1" fmla="*/ 13767 h 97904"/>
              <a:gd name="connsiteX2" fmla="*/ 303212 w 413633"/>
              <a:gd name="connsiteY2" fmla="*/ 4242 h 97904"/>
              <a:gd name="connsiteX3" fmla="*/ 395287 w 413633"/>
              <a:gd name="connsiteY3" fmla="*/ 56629 h 97904"/>
              <a:gd name="connsiteX4" fmla="*/ 407987 w 413633"/>
              <a:gd name="connsiteY4" fmla="*/ 67742 h 97904"/>
              <a:gd name="connsiteX5" fmla="*/ 327025 w 413633"/>
              <a:gd name="connsiteY5" fmla="*/ 31229 h 97904"/>
              <a:gd name="connsiteX6" fmla="*/ 234950 w 413633"/>
              <a:gd name="connsiteY6" fmla="*/ 20117 h 97904"/>
              <a:gd name="connsiteX7" fmla="*/ 139700 w 413633"/>
              <a:gd name="connsiteY7" fmla="*/ 48692 h 97904"/>
              <a:gd name="connsiteX8" fmla="*/ 0 w 413633"/>
              <a:gd name="connsiteY8" fmla="*/ 97904 h 9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3633" h="97904">
                <a:moveTo>
                  <a:pt x="0" y="97904"/>
                </a:moveTo>
                <a:cubicBezTo>
                  <a:pt x="55695" y="63640"/>
                  <a:pt x="111390" y="29377"/>
                  <a:pt x="161925" y="13767"/>
                </a:cubicBezTo>
                <a:cubicBezTo>
                  <a:pt x="212460" y="-1843"/>
                  <a:pt x="264318" y="-2902"/>
                  <a:pt x="303212" y="4242"/>
                </a:cubicBezTo>
                <a:cubicBezTo>
                  <a:pt x="342106" y="11386"/>
                  <a:pt x="395287" y="56629"/>
                  <a:pt x="395287" y="56629"/>
                </a:cubicBezTo>
                <a:cubicBezTo>
                  <a:pt x="412750" y="67212"/>
                  <a:pt x="419364" y="71975"/>
                  <a:pt x="407987" y="67742"/>
                </a:cubicBezTo>
                <a:cubicBezTo>
                  <a:pt x="396610" y="63509"/>
                  <a:pt x="355865" y="39166"/>
                  <a:pt x="327025" y="31229"/>
                </a:cubicBezTo>
                <a:cubicBezTo>
                  <a:pt x="298186" y="23291"/>
                  <a:pt x="266171" y="17206"/>
                  <a:pt x="234950" y="20117"/>
                </a:cubicBezTo>
                <a:cubicBezTo>
                  <a:pt x="203729" y="23027"/>
                  <a:pt x="139700" y="48692"/>
                  <a:pt x="139700" y="48692"/>
                </a:cubicBezTo>
                <a:lnTo>
                  <a:pt x="0" y="9790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482AAF9B-05D1-44EA-888C-7FB4C399D5D1}"/>
              </a:ext>
            </a:extLst>
          </p:cNvPr>
          <p:cNvSpPr/>
          <p:nvPr/>
        </p:nvSpPr>
        <p:spPr>
          <a:xfrm>
            <a:off x="5468703" y="4446555"/>
            <a:ext cx="277195" cy="193598"/>
          </a:xfrm>
          <a:custGeom>
            <a:avLst/>
            <a:gdLst>
              <a:gd name="connsiteX0" fmla="*/ 1822 w 277195"/>
              <a:gd name="connsiteY0" fmla="*/ 33 h 193598"/>
              <a:gd name="connsiteX1" fmla="*/ 93897 w 277195"/>
              <a:gd name="connsiteY1" fmla="*/ 82583 h 193598"/>
              <a:gd name="connsiteX2" fmla="*/ 130410 w 277195"/>
              <a:gd name="connsiteY2" fmla="*/ 92108 h 193598"/>
              <a:gd name="connsiteX3" fmla="*/ 151047 w 277195"/>
              <a:gd name="connsiteY3" fmla="*/ 100045 h 193598"/>
              <a:gd name="connsiteX4" fmla="*/ 170097 w 277195"/>
              <a:gd name="connsiteY4" fmla="*/ 128620 h 193598"/>
              <a:gd name="connsiteX5" fmla="*/ 220897 w 277195"/>
              <a:gd name="connsiteY5" fmla="*/ 192120 h 193598"/>
              <a:gd name="connsiteX6" fmla="*/ 212960 w 277195"/>
              <a:gd name="connsiteY6" fmla="*/ 169895 h 193598"/>
              <a:gd name="connsiteX7" fmla="*/ 268522 w 277195"/>
              <a:gd name="connsiteY7" fmla="*/ 130208 h 193598"/>
              <a:gd name="connsiteX8" fmla="*/ 271697 w 277195"/>
              <a:gd name="connsiteY8" fmla="*/ 123858 h 193598"/>
              <a:gd name="connsiteX9" fmla="*/ 216135 w 277195"/>
              <a:gd name="connsiteY9" fmla="*/ 119095 h 193598"/>
              <a:gd name="connsiteX10" fmla="*/ 185972 w 277195"/>
              <a:gd name="connsiteY10" fmla="*/ 73058 h 193598"/>
              <a:gd name="connsiteX11" fmla="*/ 1822 w 277195"/>
              <a:gd name="connsiteY11" fmla="*/ 33 h 193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7195" h="193598">
                <a:moveTo>
                  <a:pt x="1822" y="33"/>
                </a:moveTo>
                <a:cubicBezTo>
                  <a:pt x="-13524" y="1621"/>
                  <a:pt x="72466" y="67237"/>
                  <a:pt x="93897" y="82583"/>
                </a:cubicBezTo>
                <a:cubicBezTo>
                  <a:pt x="115328" y="97929"/>
                  <a:pt x="120885" y="89198"/>
                  <a:pt x="130410" y="92108"/>
                </a:cubicBezTo>
                <a:cubicBezTo>
                  <a:pt x="139935" y="95018"/>
                  <a:pt x="144433" y="93960"/>
                  <a:pt x="151047" y="100045"/>
                </a:cubicBezTo>
                <a:cubicBezTo>
                  <a:pt x="157661" y="106130"/>
                  <a:pt x="158455" y="113274"/>
                  <a:pt x="170097" y="128620"/>
                </a:cubicBezTo>
                <a:cubicBezTo>
                  <a:pt x="181739" y="143966"/>
                  <a:pt x="213753" y="185241"/>
                  <a:pt x="220897" y="192120"/>
                </a:cubicBezTo>
                <a:cubicBezTo>
                  <a:pt x="228041" y="198999"/>
                  <a:pt x="205023" y="180214"/>
                  <a:pt x="212960" y="169895"/>
                </a:cubicBezTo>
                <a:cubicBezTo>
                  <a:pt x="220897" y="159576"/>
                  <a:pt x="258733" y="137881"/>
                  <a:pt x="268522" y="130208"/>
                </a:cubicBezTo>
                <a:cubicBezTo>
                  <a:pt x="278311" y="122535"/>
                  <a:pt x="280428" y="125710"/>
                  <a:pt x="271697" y="123858"/>
                </a:cubicBezTo>
                <a:cubicBezTo>
                  <a:pt x="262966" y="122006"/>
                  <a:pt x="230423" y="127562"/>
                  <a:pt x="216135" y="119095"/>
                </a:cubicBezTo>
                <a:cubicBezTo>
                  <a:pt x="201847" y="110628"/>
                  <a:pt x="220368" y="92637"/>
                  <a:pt x="185972" y="73058"/>
                </a:cubicBezTo>
                <a:cubicBezTo>
                  <a:pt x="151576" y="53479"/>
                  <a:pt x="17168" y="-1555"/>
                  <a:pt x="1822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CBBF864-1E99-4054-8077-56CEAF3206F3}"/>
              </a:ext>
            </a:extLst>
          </p:cNvPr>
          <p:cNvSpPr/>
          <p:nvPr/>
        </p:nvSpPr>
        <p:spPr>
          <a:xfrm>
            <a:off x="5644343" y="4626932"/>
            <a:ext cx="223404" cy="175788"/>
          </a:xfrm>
          <a:custGeom>
            <a:avLst/>
            <a:gdLst>
              <a:gd name="connsiteX0" fmla="*/ 221470 w 223404"/>
              <a:gd name="connsiteY0" fmla="*/ 2218 h 175788"/>
              <a:gd name="connsiteX1" fmla="*/ 50020 w 223404"/>
              <a:gd name="connsiteY1" fmla="*/ 43493 h 175788"/>
              <a:gd name="connsiteX2" fmla="*/ 13507 w 223404"/>
              <a:gd name="connsiteY2" fmla="*/ 138743 h 175788"/>
              <a:gd name="connsiteX3" fmla="*/ 3982 w 223404"/>
              <a:gd name="connsiteY3" fmla="*/ 165731 h 175788"/>
              <a:gd name="connsiteX4" fmla="*/ 807 w 223404"/>
              <a:gd name="connsiteY4" fmla="*/ 168906 h 175788"/>
              <a:gd name="connsiteX5" fmla="*/ 18270 w 223404"/>
              <a:gd name="connsiteY5" fmla="*/ 76831 h 175788"/>
              <a:gd name="connsiteX6" fmla="*/ 21445 w 223404"/>
              <a:gd name="connsiteY6" fmla="*/ 64131 h 175788"/>
              <a:gd name="connsiteX7" fmla="*/ 54782 w 223404"/>
              <a:gd name="connsiteY7" fmla="*/ 27618 h 175788"/>
              <a:gd name="connsiteX8" fmla="*/ 137332 w 223404"/>
              <a:gd name="connsiteY8" fmla="*/ 8568 h 175788"/>
              <a:gd name="connsiteX9" fmla="*/ 221470 w 223404"/>
              <a:gd name="connsiteY9" fmla="*/ 2218 h 17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3404" h="175788">
                <a:moveTo>
                  <a:pt x="221470" y="2218"/>
                </a:moveTo>
                <a:cubicBezTo>
                  <a:pt x="206918" y="8039"/>
                  <a:pt x="84680" y="20739"/>
                  <a:pt x="50020" y="43493"/>
                </a:cubicBezTo>
                <a:cubicBezTo>
                  <a:pt x="15360" y="66247"/>
                  <a:pt x="21180" y="118370"/>
                  <a:pt x="13507" y="138743"/>
                </a:cubicBezTo>
                <a:cubicBezTo>
                  <a:pt x="5834" y="159116"/>
                  <a:pt x="6099" y="160704"/>
                  <a:pt x="3982" y="165731"/>
                </a:cubicBezTo>
                <a:cubicBezTo>
                  <a:pt x="1865" y="170758"/>
                  <a:pt x="-1574" y="183723"/>
                  <a:pt x="807" y="168906"/>
                </a:cubicBezTo>
                <a:cubicBezTo>
                  <a:pt x="3188" y="154089"/>
                  <a:pt x="14830" y="94294"/>
                  <a:pt x="18270" y="76831"/>
                </a:cubicBezTo>
                <a:cubicBezTo>
                  <a:pt x="21710" y="59369"/>
                  <a:pt x="15360" y="72333"/>
                  <a:pt x="21445" y="64131"/>
                </a:cubicBezTo>
                <a:cubicBezTo>
                  <a:pt x="27530" y="55929"/>
                  <a:pt x="35468" y="36878"/>
                  <a:pt x="54782" y="27618"/>
                </a:cubicBezTo>
                <a:cubicBezTo>
                  <a:pt x="74096" y="18358"/>
                  <a:pt x="110080" y="13860"/>
                  <a:pt x="137332" y="8568"/>
                </a:cubicBezTo>
                <a:cubicBezTo>
                  <a:pt x="164584" y="3276"/>
                  <a:pt x="236022" y="-3603"/>
                  <a:pt x="221470" y="2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95F26C96-038F-4D76-A478-10C27FD5783D}"/>
              </a:ext>
            </a:extLst>
          </p:cNvPr>
          <p:cNvSpPr/>
          <p:nvPr/>
        </p:nvSpPr>
        <p:spPr>
          <a:xfrm>
            <a:off x="5691161" y="4573572"/>
            <a:ext cx="174692" cy="44841"/>
          </a:xfrm>
          <a:custGeom>
            <a:avLst/>
            <a:gdLst>
              <a:gd name="connsiteX0" fmla="*/ 27 w 174692"/>
              <a:gd name="connsiteY0" fmla="*/ 16 h 44841"/>
              <a:gd name="connsiteX1" fmla="*/ 95277 w 174692"/>
              <a:gd name="connsiteY1" fmla="*/ 34941 h 44841"/>
              <a:gd name="connsiteX2" fmla="*/ 174652 w 174692"/>
              <a:gd name="connsiteY2" fmla="*/ 44466 h 44841"/>
              <a:gd name="connsiteX3" fmla="*/ 104802 w 174692"/>
              <a:gd name="connsiteY3" fmla="*/ 39703 h 44841"/>
              <a:gd name="connsiteX4" fmla="*/ 27 w 174692"/>
              <a:gd name="connsiteY4" fmla="*/ 16 h 4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92" h="44841">
                <a:moveTo>
                  <a:pt x="27" y="16"/>
                </a:moveTo>
                <a:cubicBezTo>
                  <a:pt x="-1561" y="-778"/>
                  <a:pt x="66173" y="27533"/>
                  <a:pt x="95277" y="34941"/>
                </a:cubicBezTo>
                <a:cubicBezTo>
                  <a:pt x="124381" y="42349"/>
                  <a:pt x="173065" y="43672"/>
                  <a:pt x="174652" y="44466"/>
                </a:cubicBezTo>
                <a:cubicBezTo>
                  <a:pt x="176240" y="45260"/>
                  <a:pt x="130996" y="45259"/>
                  <a:pt x="104802" y="39703"/>
                </a:cubicBezTo>
                <a:cubicBezTo>
                  <a:pt x="78608" y="34147"/>
                  <a:pt x="1615" y="810"/>
                  <a:pt x="27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71D3F8BC-A566-4CE8-967F-9445830711CD}"/>
              </a:ext>
            </a:extLst>
          </p:cNvPr>
          <p:cNvSpPr/>
          <p:nvPr/>
        </p:nvSpPr>
        <p:spPr>
          <a:xfrm>
            <a:off x="5275494" y="4446275"/>
            <a:ext cx="263583" cy="214831"/>
          </a:xfrm>
          <a:custGeom>
            <a:avLst/>
            <a:gdLst>
              <a:gd name="connsiteX0" fmla="*/ 261706 w 263583"/>
              <a:gd name="connsiteY0" fmla="*/ 51113 h 214831"/>
              <a:gd name="connsiteX1" fmla="*/ 255356 w 263583"/>
              <a:gd name="connsiteY1" fmla="*/ 152713 h 214831"/>
              <a:gd name="connsiteX2" fmla="*/ 229956 w 263583"/>
              <a:gd name="connsiteY2" fmla="*/ 186050 h 214831"/>
              <a:gd name="connsiteX3" fmla="*/ 196619 w 263583"/>
              <a:gd name="connsiteY3" fmla="*/ 203513 h 214831"/>
              <a:gd name="connsiteX4" fmla="*/ 122006 w 263583"/>
              <a:gd name="connsiteY4" fmla="*/ 214625 h 214831"/>
              <a:gd name="connsiteX5" fmla="*/ 34694 w 263583"/>
              <a:gd name="connsiteY5" fmla="*/ 193988 h 214831"/>
              <a:gd name="connsiteX6" fmla="*/ 6119 w 263583"/>
              <a:gd name="connsiteY6" fmla="*/ 127313 h 214831"/>
              <a:gd name="connsiteX7" fmla="*/ 7706 w 263583"/>
              <a:gd name="connsiteY7" fmla="*/ 59050 h 214831"/>
              <a:gd name="connsiteX8" fmla="*/ 87081 w 263583"/>
              <a:gd name="connsiteY8" fmla="*/ 16188 h 214831"/>
              <a:gd name="connsiteX9" fmla="*/ 152169 w 263583"/>
              <a:gd name="connsiteY9" fmla="*/ 313 h 214831"/>
              <a:gd name="connsiteX10" fmla="*/ 225194 w 263583"/>
              <a:gd name="connsiteY10" fmla="*/ 8250 h 214831"/>
              <a:gd name="connsiteX11" fmla="*/ 261706 w 263583"/>
              <a:gd name="connsiteY11" fmla="*/ 51113 h 21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3583" h="214831">
                <a:moveTo>
                  <a:pt x="261706" y="51113"/>
                </a:moveTo>
                <a:cubicBezTo>
                  <a:pt x="266733" y="75190"/>
                  <a:pt x="260648" y="130224"/>
                  <a:pt x="255356" y="152713"/>
                </a:cubicBezTo>
                <a:cubicBezTo>
                  <a:pt x="250064" y="175202"/>
                  <a:pt x="239745" y="177583"/>
                  <a:pt x="229956" y="186050"/>
                </a:cubicBezTo>
                <a:cubicBezTo>
                  <a:pt x="220167" y="194517"/>
                  <a:pt x="214611" y="198751"/>
                  <a:pt x="196619" y="203513"/>
                </a:cubicBezTo>
                <a:cubicBezTo>
                  <a:pt x="178627" y="208276"/>
                  <a:pt x="148993" y="216212"/>
                  <a:pt x="122006" y="214625"/>
                </a:cubicBezTo>
                <a:cubicBezTo>
                  <a:pt x="95019" y="213038"/>
                  <a:pt x="54008" y="208540"/>
                  <a:pt x="34694" y="193988"/>
                </a:cubicBezTo>
                <a:cubicBezTo>
                  <a:pt x="15380" y="179436"/>
                  <a:pt x="10617" y="149803"/>
                  <a:pt x="6119" y="127313"/>
                </a:cubicBezTo>
                <a:cubicBezTo>
                  <a:pt x="1621" y="104823"/>
                  <a:pt x="-5788" y="77571"/>
                  <a:pt x="7706" y="59050"/>
                </a:cubicBezTo>
                <a:cubicBezTo>
                  <a:pt x="21200" y="40529"/>
                  <a:pt x="63004" y="25977"/>
                  <a:pt x="87081" y="16188"/>
                </a:cubicBezTo>
                <a:cubicBezTo>
                  <a:pt x="111158" y="6399"/>
                  <a:pt x="129150" y="1636"/>
                  <a:pt x="152169" y="313"/>
                </a:cubicBezTo>
                <a:cubicBezTo>
                  <a:pt x="175188" y="-1010"/>
                  <a:pt x="206673" y="1900"/>
                  <a:pt x="225194" y="8250"/>
                </a:cubicBezTo>
                <a:cubicBezTo>
                  <a:pt x="243715" y="14600"/>
                  <a:pt x="256679" y="27036"/>
                  <a:pt x="261706" y="511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月 51">
            <a:extLst>
              <a:ext uri="{FF2B5EF4-FFF2-40B4-BE49-F238E27FC236}">
                <a16:creationId xmlns:a16="http://schemas.microsoft.com/office/drawing/2014/main" id="{3B6A1766-2B78-431E-A0CC-05BC6A915D3A}"/>
              </a:ext>
            </a:extLst>
          </p:cNvPr>
          <p:cNvSpPr/>
          <p:nvPr/>
        </p:nvSpPr>
        <p:spPr>
          <a:xfrm rot="5400000">
            <a:off x="5384800" y="4486276"/>
            <a:ext cx="49213" cy="7302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E9D62B1D-6E7B-44D0-A30C-86C967DBF2ED}"/>
              </a:ext>
            </a:extLst>
          </p:cNvPr>
          <p:cNvSpPr/>
          <p:nvPr/>
        </p:nvSpPr>
        <p:spPr>
          <a:xfrm>
            <a:off x="5147381" y="4693873"/>
            <a:ext cx="198342" cy="100575"/>
          </a:xfrm>
          <a:custGeom>
            <a:avLst/>
            <a:gdLst>
              <a:gd name="connsiteX0" fmla="*/ 2469 w 198342"/>
              <a:gd name="connsiteY0" fmla="*/ 100377 h 100575"/>
              <a:gd name="connsiteX1" fmla="*/ 88194 w 198342"/>
              <a:gd name="connsiteY1" fmla="*/ 13065 h 100575"/>
              <a:gd name="connsiteX2" fmla="*/ 197732 w 198342"/>
              <a:gd name="connsiteY2" fmla="*/ 17827 h 100575"/>
              <a:gd name="connsiteX3" fmla="*/ 127882 w 198342"/>
              <a:gd name="connsiteY3" fmla="*/ 365 h 100575"/>
              <a:gd name="connsiteX4" fmla="*/ 31044 w 198342"/>
              <a:gd name="connsiteY4" fmla="*/ 36877 h 100575"/>
              <a:gd name="connsiteX5" fmla="*/ 2469 w 198342"/>
              <a:gd name="connsiteY5" fmla="*/ 100377 h 10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342" h="100575">
                <a:moveTo>
                  <a:pt x="2469" y="100377"/>
                </a:moveTo>
                <a:cubicBezTo>
                  <a:pt x="11994" y="96408"/>
                  <a:pt x="55650" y="26823"/>
                  <a:pt x="88194" y="13065"/>
                </a:cubicBezTo>
                <a:cubicBezTo>
                  <a:pt x="120738" y="-693"/>
                  <a:pt x="191117" y="19944"/>
                  <a:pt x="197732" y="17827"/>
                </a:cubicBezTo>
                <a:cubicBezTo>
                  <a:pt x="204347" y="15710"/>
                  <a:pt x="155663" y="-2810"/>
                  <a:pt x="127882" y="365"/>
                </a:cubicBezTo>
                <a:cubicBezTo>
                  <a:pt x="100101" y="3540"/>
                  <a:pt x="49300" y="26029"/>
                  <a:pt x="31044" y="36877"/>
                </a:cubicBezTo>
                <a:cubicBezTo>
                  <a:pt x="12788" y="47725"/>
                  <a:pt x="-7056" y="104346"/>
                  <a:pt x="2469" y="100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4BAA381F-55CC-4250-90FB-8CBA58B8951B}"/>
              </a:ext>
            </a:extLst>
          </p:cNvPr>
          <p:cNvSpPr/>
          <p:nvPr/>
        </p:nvSpPr>
        <p:spPr>
          <a:xfrm>
            <a:off x="5386388" y="4689361"/>
            <a:ext cx="259344" cy="54953"/>
          </a:xfrm>
          <a:custGeom>
            <a:avLst/>
            <a:gdLst>
              <a:gd name="connsiteX0" fmla="*/ 0 w 259344"/>
              <a:gd name="connsiteY0" fmla="*/ 54089 h 54953"/>
              <a:gd name="connsiteX1" fmla="*/ 53975 w 259344"/>
              <a:gd name="connsiteY1" fmla="*/ 50914 h 54953"/>
              <a:gd name="connsiteX2" fmla="*/ 214312 w 259344"/>
              <a:gd name="connsiteY2" fmla="*/ 22339 h 54953"/>
              <a:gd name="connsiteX3" fmla="*/ 254000 w 259344"/>
              <a:gd name="connsiteY3" fmla="*/ 114 h 54953"/>
              <a:gd name="connsiteX4" fmla="*/ 117475 w 259344"/>
              <a:gd name="connsiteY4" fmla="*/ 31864 h 54953"/>
              <a:gd name="connsiteX5" fmla="*/ 0 w 259344"/>
              <a:gd name="connsiteY5" fmla="*/ 54089 h 54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344" h="54953">
                <a:moveTo>
                  <a:pt x="0" y="54089"/>
                </a:moveTo>
                <a:cubicBezTo>
                  <a:pt x="9128" y="55147"/>
                  <a:pt x="18256" y="56206"/>
                  <a:pt x="53975" y="50914"/>
                </a:cubicBezTo>
                <a:cubicBezTo>
                  <a:pt x="89694" y="45622"/>
                  <a:pt x="180975" y="30806"/>
                  <a:pt x="214312" y="22339"/>
                </a:cubicBezTo>
                <a:cubicBezTo>
                  <a:pt x="247649" y="13872"/>
                  <a:pt x="270140" y="-1474"/>
                  <a:pt x="254000" y="114"/>
                </a:cubicBezTo>
                <a:cubicBezTo>
                  <a:pt x="237861" y="1701"/>
                  <a:pt x="117475" y="31864"/>
                  <a:pt x="117475" y="31864"/>
                </a:cubicBezTo>
                <a:lnTo>
                  <a:pt x="0" y="5408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C566EC04-F99E-4B11-B3B0-890415E85BEC}"/>
              </a:ext>
            </a:extLst>
          </p:cNvPr>
          <p:cNvSpPr/>
          <p:nvPr/>
        </p:nvSpPr>
        <p:spPr>
          <a:xfrm>
            <a:off x="5185456" y="4781409"/>
            <a:ext cx="270782" cy="100567"/>
          </a:xfrm>
          <a:custGeom>
            <a:avLst/>
            <a:gdLst>
              <a:gd name="connsiteX0" fmla="*/ 2494 w 270782"/>
              <a:gd name="connsiteY0" fmla="*/ 141 h 100567"/>
              <a:gd name="connsiteX1" fmla="*/ 207282 w 270782"/>
              <a:gd name="connsiteY1" fmla="*/ 87454 h 100567"/>
              <a:gd name="connsiteX2" fmla="*/ 270782 w 270782"/>
              <a:gd name="connsiteY2" fmla="*/ 100154 h 100567"/>
              <a:gd name="connsiteX3" fmla="*/ 154894 w 270782"/>
              <a:gd name="connsiteY3" fmla="*/ 76341 h 100567"/>
              <a:gd name="connsiteX4" fmla="*/ 96157 w 270782"/>
              <a:gd name="connsiteY4" fmla="*/ 66816 h 100567"/>
              <a:gd name="connsiteX5" fmla="*/ 2494 w 270782"/>
              <a:gd name="connsiteY5" fmla="*/ 141 h 100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782" h="100567">
                <a:moveTo>
                  <a:pt x="2494" y="141"/>
                </a:moveTo>
                <a:cubicBezTo>
                  <a:pt x="21015" y="3581"/>
                  <a:pt x="162567" y="70785"/>
                  <a:pt x="207282" y="87454"/>
                </a:cubicBezTo>
                <a:cubicBezTo>
                  <a:pt x="251997" y="104123"/>
                  <a:pt x="270782" y="100154"/>
                  <a:pt x="270782" y="100154"/>
                </a:cubicBezTo>
                <a:lnTo>
                  <a:pt x="154894" y="76341"/>
                </a:lnTo>
                <a:cubicBezTo>
                  <a:pt x="125790" y="70785"/>
                  <a:pt x="118382" y="76606"/>
                  <a:pt x="96157" y="66816"/>
                </a:cubicBezTo>
                <a:cubicBezTo>
                  <a:pt x="73932" y="57027"/>
                  <a:pt x="-16027" y="-3299"/>
                  <a:pt x="2494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8E251AC5-FE27-40A9-80DE-105163AD404B}"/>
              </a:ext>
            </a:extLst>
          </p:cNvPr>
          <p:cNvSpPr/>
          <p:nvPr/>
        </p:nvSpPr>
        <p:spPr>
          <a:xfrm>
            <a:off x="5246520" y="4783020"/>
            <a:ext cx="237838" cy="56386"/>
          </a:xfrm>
          <a:custGeom>
            <a:avLst/>
            <a:gdLst>
              <a:gd name="connsiteX0" fmla="*/ 3343 w 237838"/>
              <a:gd name="connsiteY0" fmla="*/ 118 h 56386"/>
              <a:gd name="connsiteX1" fmla="*/ 228768 w 237838"/>
              <a:gd name="connsiteY1" fmla="*/ 52505 h 56386"/>
              <a:gd name="connsiteX2" fmla="*/ 184318 w 237838"/>
              <a:gd name="connsiteY2" fmla="*/ 50918 h 56386"/>
              <a:gd name="connsiteX3" fmla="*/ 98593 w 237838"/>
              <a:gd name="connsiteY3" fmla="*/ 38218 h 56386"/>
              <a:gd name="connsiteX4" fmla="*/ 3343 w 237838"/>
              <a:gd name="connsiteY4" fmla="*/ 118 h 5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838" h="56386">
                <a:moveTo>
                  <a:pt x="3343" y="118"/>
                </a:moveTo>
                <a:cubicBezTo>
                  <a:pt x="25039" y="2499"/>
                  <a:pt x="198606" y="44038"/>
                  <a:pt x="228768" y="52505"/>
                </a:cubicBezTo>
                <a:cubicBezTo>
                  <a:pt x="258931" y="60972"/>
                  <a:pt x="206014" y="53299"/>
                  <a:pt x="184318" y="50918"/>
                </a:cubicBezTo>
                <a:cubicBezTo>
                  <a:pt x="162622" y="48537"/>
                  <a:pt x="125580" y="44568"/>
                  <a:pt x="98593" y="38218"/>
                </a:cubicBezTo>
                <a:cubicBezTo>
                  <a:pt x="71606" y="31868"/>
                  <a:pt x="-18353" y="-2263"/>
                  <a:pt x="3343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DEA2EC0A-C786-4810-B532-06ADB374AA26}"/>
              </a:ext>
            </a:extLst>
          </p:cNvPr>
          <p:cNvSpPr/>
          <p:nvPr/>
        </p:nvSpPr>
        <p:spPr>
          <a:xfrm>
            <a:off x="5674772" y="4670382"/>
            <a:ext cx="64427" cy="107993"/>
          </a:xfrm>
          <a:custGeom>
            <a:avLst/>
            <a:gdLst>
              <a:gd name="connsiteX0" fmla="*/ 64041 w 64427"/>
              <a:gd name="connsiteY0" fmla="*/ 43 h 107993"/>
              <a:gd name="connsiteX1" fmla="*/ 25941 w 64427"/>
              <a:gd name="connsiteY1" fmla="*/ 90531 h 107993"/>
              <a:gd name="connsiteX2" fmla="*/ 541 w 64427"/>
              <a:gd name="connsiteY2" fmla="*/ 103231 h 107993"/>
              <a:gd name="connsiteX3" fmla="*/ 64041 w 64427"/>
              <a:gd name="connsiteY3" fmla="*/ 43 h 10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427" h="107993">
                <a:moveTo>
                  <a:pt x="64041" y="43"/>
                </a:moveTo>
                <a:cubicBezTo>
                  <a:pt x="68274" y="-2074"/>
                  <a:pt x="36524" y="73333"/>
                  <a:pt x="25941" y="90531"/>
                </a:cubicBezTo>
                <a:cubicBezTo>
                  <a:pt x="15358" y="107729"/>
                  <a:pt x="-3428" y="112756"/>
                  <a:pt x="541" y="103231"/>
                </a:cubicBezTo>
                <a:cubicBezTo>
                  <a:pt x="4510" y="93706"/>
                  <a:pt x="59808" y="2160"/>
                  <a:pt x="64041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0102630C-81AE-401E-9B01-6E64854ABA34}"/>
              </a:ext>
            </a:extLst>
          </p:cNvPr>
          <p:cNvSpPr/>
          <p:nvPr/>
        </p:nvSpPr>
        <p:spPr>
          <a:xfrm>
            <a:off x="5384381" y="4695599"/>
            <a:ext cx="33777" cy="101637"/>
          </a:xfrm>
          <a:custGeom>
            <a:avLst/>
            <a:gdLst>
              <a:gd name="connsiteX0" fmla="*/ 2007 w 33777"/>
              <a:gd name="connsiteY0" fmla="*/ 226 h 101637"/>
              <a:gd name="connsiteX1" fmla="*/ 33757 w 33777"/>
              <a:gd name="connsiteY1" fmla="*/ 98651 h 101637"/>
              <a:gd name="connsiteX2" fmla="*/ 6769 w 33777"/>
              <a:gd name="connsiteY2" fmla="*/ 71664 h 101637"/>
              <a:gd name="connsiteX3" fmla="*/ 2007 w 33777"/>
              <a:gd name="connsiteY3" fmla="*/ 226 h 10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77" h="101637">
                <a:moveTo>
                  <a:pt x="2007" y="226"/>
                </a:moveTo>
                <a:cubicBezTo>
                  <a:pt x="6505" y="4724"/>
                  <a:pt x="32963" y="86745"/>
                  <a:pt x="33757" y="98651"/>
                </a:cubicBezTo>
                <a:cubicBezTo>
                  <a:pt x="34551" y="110557"/>
                  <a:pt x="12325" y="83835"/>
                  <a:pt x="6769" y="71664"/>
                </a:cubicBezTo>
                <a:cubicBezTo>
                  <a:pt x="1213" y="59493"/>
                  <a:pt x="-2491" y="-4272"/>
                  <a:pt x="2007" y="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C9AD3896-8F5F-40FA-B175-398E097117B7}"/>
              </a:ext>
            </a:extLst>
          </p:cNvPr>
          <p:cNvSpPr/>
          <p:nvPr/>
        </p:nvSpPr>
        <p:spPr>
          <a:xfrm>
            <a:off x="4964091" y="4399490"/>
            <a:ext cx="184430" cy="15492"/>
          </a:xfrm>
          <a:custGeom>
            <a:avLst/>
            <a:gdLst>
              <a:gd name="connsiteX0" fmla="*/ 22 w 184430"/>
              <a:gd name="connsiteY0" fmla="*/ 2648 h 15492"/>
              <a:gd name="connsiteX1" fmla="*/ 147659 w 184430"/>
              <a:gd name="connsiteY1" fmla="*/ 15348 h 15492"/>
              <a:gd name="connsiteX2" fmla="*/ 184172 w 184430"/>
              <a:gd name="connsiteY2" fmla="*/ 8998 h 15492"/>
              <a:gd name="connsiteX3" fmla="*/ 136547 w 184430"/>
              <a:gd name="connsiteY3" fmla="*/ 1060 h 15492"/>
              <a:gd name="connsiteX4" fmla="*/ 22 w 184430"/>
              <a:gd name="connsiteY4" fmla="*/ 2648 h 1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430" h="15492">
                <a:moveTo>
                  <a:pt x="22" y="2648"/>
                </a:moveTo>
                <a:cubicBezTo>
                  <a:pt x="1874" y="5029"/>
                  <a:pt x="116967" y="14290"/>
                  <a:pt x="147659" y="15348"/>
                </a:cubicBezTo>
                <a:cubicBezTo>
                  <a:pt x="178351" y="16406"/>
                  <a:pt x="186024" y="11379"/>
                  <a:pt x="184172" y="8998"/>
                </a:cubicBezTo>
                <a:cubicBezTo>
                  <a:pt x="182320" y="6617"/>
                  <a:pt x="162741" y="3177"/>
                  <a:pt x="136547" y="1060"/>
                </a:cubicBezTo>
                <a:cubicBezTo>
                  <a:pt x="110353" y="-1057"/>
                  <a:pt x="-1830" y="267"/>
                  <a:pt x="22" y="2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6CFE778B-D775-437E-96E9-AC02AB38FB2D}"/>
              </a:ext>
            </a:extLst>
          </p:cNvPr>
          <p:cNvSpPr/>
          <p:nvPr/>
        </p:nvSpPr>
        <p:spPr>
          <a:xfrm>
            <a:off x="5126037" y="4317964"/>
            <a:ext cx="168276" cy="92334"/>
          </a:xfrm>
          <a:custGeom>
            <a:avLst/>
            <a:gdLst>
              <a:gd name="connsiteX0" fmla="*/ 168276 w 168276"/>
              <a:gd name="connsiteY0" fmla="*/ 36 h 92334"/>
              <a:gd name="connsiteX1" fmla="*/ 74613 w 168276"/>
              <a:gd name="connsiteY1" fmla="*/ 71474 h 92334"/>
              <a:gd name="connsiteX2" fmla="*/ 1 w 168276"/>
              <a:gd name="connsiteY2" fmla="*/ 92111 h 92334"/>
              <a:gd name="connsiteX3" fmla="*/ 76201 w 168276"/>
              <a:gd name="connsiteY3" fmla="*/ 61949 h 92334"/>
              <a:gd name="connsiteX4" fmla="*/ 168276 w 168276"/>
              <a:gd name="connsiteY4" fmla="*/ 36 h 92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76" h="92334">
                <a:moveTo>
                  <a:pt x="168276" y="36"/>
                </a:moveTo>
                <a:cubicBezTo>
                  <a:pt x="168011" y="1624"/>
                  <a:pt x="102659" y="56128"/>
                  <a:pt x="74613" y="71474"/>
                </a:cubicBezTo>
                <a:cubicBezTo>
                  <a:pt x="46567" y="86820"/>
                  <a:pt x="-264" y="93699"/>
                  <a:pt x="1" y="92111"/>
                </a:cubicBezTo>
                <a:cubicBezTo>
                  <a:pt x="266" y="90524"/>
                  <a:pt x="51330" y="75178"/>
                  <a:pt x="76201" y="61949"/>
                </a:cubicBezTo>
                <a:cubicBezTo>
                  <a:pt x="101072" y="48720"/>
                  <a:pt x="168541" y="-1552"/>
                  <a:pt x="168276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B300EA0D-691A-426B-8B83-24316C6C53B0}"/>
              </a:ext>
            </a:extLst>
          </p:cNvPr>
          <p:cNvSpPr/>
          <p:nvPr/>
        </p:nvSpPr>
        <p:spPr>
          <a:xfrm>
            <a:off x="4936008" y="4335099"/>
            <a:ext cx="149181" cy="14744"/>
          </a:xfrm>
          <a:custGeom>
            <a:avLst/>
            <a:gdLst>
              <a:gd name="connsiteX0" fmla="*/ 1117 w 149181"/>
              <a:gd name="connsiteY0" fmla="*/ 5126 h 14744"/>
              <a:gd name="connsiteX1" fmla="*/ 147167 w 149181"/>
              <a:gd name="connsiteY1" fmla="*/ 364 h 14744"/>
              <a:gd name="connsiteX2" fmla="*/ 82080 w 149181"/>
              <a:gd name="connsiteY2" fmla="*/ 14651 h 14744"/>
              <a:gd name="connsiteX3" fmla="*/ 1117 w 149181"/>
              <a:gd name="connsiteY3" fmla="*/ 5126 h 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181" h="14744">
                <a:moveTo>
                  <a:pt x="1117" y="5126"/>
                </a:moveTo>
                <a:cubicBezTo>
                  <a:pt x="11965" y="2745"/>
                  <a:pt x="133673" y="-1223"/>
                  <a:pt x="147167" y="364"/>
                </a:cubicBezTo>
                <a:cubicBezTo>
                  <a:pt x="160661" y="1951"/>
                  <a:pt x="102717" y="13593"/>
                  <a:pt x="82080" y="14651"/>
                </a:cubicBezTo>
                <a:cubicBezTo>
                  <a:pt x="61443" y="15709"/>
                  <a:pt x="-9731" y="7507"/>
                  <a:pt x="1117" y="5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D13D5794-60A8-463B-BA67-74C0C2E9DA52}"/>
              </a:ext>
            </a:extLst>
          </p:cNvPr>
          <p:cNvSpPr/>
          <p:nvPr/>
        </p:nvSpPr>
        <p:spPr>
          <a:xfrm>
            <a:off x="5035195" y="4200996"/>
            <a:ext cx="355955" cy="71372"/>
          </a:xfrm>
          <a:custGeom>
            <a:avLst/>
            <a:gdLst>
              <a:gd name="connsiteX0" fmla="*/ 355 w 355955"/>
              <a:gd name="connsiteY0" fmla="*/ 69379 h 71372"/>
              <a:gd name="connsiteX1" fmla="*/ 144818 w 355955"/>
              <a:gd name="connsiteY1" fmla="*/ 64617 h 71372"/>
              <a:gd name="connsiteX2" fmla="*/ 249593 w 355955"/>
              <a:gd name="connsiteY2" fmla="*/ 9054 h 71372"/>
              <a:gd name="connsiteX3" fmla="*/ 355955 w 355955"/>
              <a:gd name="connsiteY3" fmla="*/ 1117 h 71372"/>
              <a:gd name="connsiteX4" fmla="*/ 249593 w 355955"/>
              <a:gd name="connsiteY4" fmla="*/ 20167 h 71372"/>
              <a:gd name="connsiteX5" fmla="*/ 189268 w 355955"/>
              <a:gd name="connsiteY5" fmla="*/ 55092 h 71372"/>
              <a:gd name="connsiteX6" fmla="*/ 355 w 355955"/>
              <a:gd name="connsiteY6" fmla="*/ 69379 h 71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5955" h="71372">
                <a:moveTo>
                  <a:pt x="355" y="69379"/>
                </a:moveTo>
                <a:cubicBezTo>
                  <a:pt x="-7053" y="70966"/>
                  <a:pt x="103278" y="74671"/>
                  <a:pt x="144818" y="64617"/>
                </a:cubicBezTo>
                <a:cubicBezTo>
                  <a:pt x="186358" y="54563"/>
                  <a:pt x="214404" y="19637"/>
                  <a:pt x="249593" y="9054"/>
                </a:cubicBezTo>
                <a:cubicBezTo>
                  <a:pt x="284783" y="-1529"/>
                  <a:pt x="355955" y="-735"/>
                  <a:pt x="355955" y="1117"/>
                </a:cubicBezTo>
                <a:cubicBezTo>
                  <a:pt x="355955" y="2969"/>
                  <a:pt x="277374" y="11171"/>
                  <a:pt x="249593" y="20167"/>
                </a:cubicBezTo>
                <a:cubicBezTo>
                  <a:pt x="221812" y="29163"/>
                  <a:pt x="227104" y="46096"/>
                  <a:pt x="189268" y="55092"/>
                </a:cubicBezTo>
                <a:cubicBezTo>
                  <a:pt x="151433" y="64088"/>
                  <a:pt x="7763" y="67792"/>
                  <a:pt x="355" y="69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0182AB30-A65B-471D-B794-0F3E41D9F5CE}"/>
              </a:ext>
            </a:extLst>
          </p:cNvPr>
          <p:cNvSpPr/>
          <p:nvPr/>
        </p:nvSpPr>
        <p:spPr>
          <a:xfrm>
            <a:off x="5454637" y="4163303"/>
            <a:ext cx="287126" cy="39101"/>
          </a:xfrm>
          <a:custGeom>
            <a:avLst/>
            <a:gdLst>
              <a:gd name="connsiteX0" fmla="*/ 4776 w 287126"/>
              <a:gd name="connsiteY0" fmla="*/ 38810 h 39101"/>
              <a:gd name="connsiteX1" fmla="*/ 149238 w 287126"/>
              <a:gd name="connsiteY1" fmla="*/ 3885 h 39101"/>
              <a:gd name="connsiteX2" fmla="*/ 211151 w 287126"/>
              <a:gd name="connsiteY2" fmla="*/ 3885 h 39101"/>
              <a:gd name="connsiteX3" fmla="*/ 285763 w 287126"/>
              <a:gd name="connsiteY3" fmla="*/ 30872 h 39101"/>
              <a:gd name="connsiteX4" fmla="*/ 242901 w 287126"/>
              <a:gd name="connsiteY4" fmla="*/ 26110 h 39101"/>
              <a:gd name="connsiteX5" fmla="*/ 52401 w 287126"/>
              <a:gd name="connsiteY5" fmla="*/ 21347 h 39101"/>
              <a:gd name="connsiteX6" fmla="*/ 4776 w 287126"/>
              <a:gd name="connsiteY6" fmla="*/ 38810 h 39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7126" h="39101">
                <a:moveTo>
                  <a:pt x="4776" y="38810"/>
                </a:moveTo>
                <a:cubicBezTo>
                  <a:pt x="20916" y="35900"/>
                  <a:pt x="114842" y="9706"/>
                  <a:pt x="149238" y="3885"/>
                </a:cubicBezTo>
                <a:cubicBezTo>
                  <a:pt x="183634" y="-1936"/>
                  <a:pt x="188397" y="-613"/>
                  <a:pt x="211151" y="3885"/>
                </a:cubicBezTo>
                <a:cubicBezTo>
                  <a:pt x="233905" y="8383"/>
                  <a:pt x="280471" y="27168"/>
                  <a:pt x="285763" y="30872"/>
                </a:cubicBezTo>
                <a:cubicBezTo>
                  <a:pt x="291055" y="34576"/>
                  <a:pt x="281795" y="27698"/>
                  <a:pt x="242901" y="26110"/>
                </a:cubicBezTo>
                <a:cubicBezTo>
                  <a:pt x="204007" y="24522"/>
                  <a:pt x="89178" y="20818"/>
                  <a:pt x="52401" y="21347"/>
                </a:cubicBezTo>
                <a:cubicBezTo>
                  <a:pt x="15624" y="21876"/>
                  <a:pt x="-11364" y="41720"/>
                  <a:pt x="4776" y="38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CCCEED65-1216-4223-8A5A-AB53ACADD28C}"/>
              </a:ext>
            </a:extLst>
          </p:cNvPr>
          <p:cNvSpPr/>
          <p:nvPr/>
        </p:nvSpPr>
        <p:spPr>
          <a:xfrm>
            <a:off x="5766683" y="4230609"/>
            <a:ext cx="192791" cy="76288"/>
          </a:xfrm>
          <a:custGeom>
            <a:avLst/>
            <a:gdLst>
              <a:gd name="connsiteX0" fmla="*/ 705 w 192791"/>
              <a:gd name="connsiteY0" fmla="*/ 79 h 76288"/>
              <a:gd name="connsiteX1" fmla="*/ 188030 w 192791"/>
              <a:gd name="connsiteY1" fmla="*/ 73104 h 76288"/>
              <a:gd name="connsiteX2" fmla="*/ 126117 w 192791"/>
              <a:gd name="connsiteY2" fmla="*/ 58816 h 76288"/>
              <a:gd name="connsiteX3" fmla="*/ 705 w 192791"/>
              <a:gd name="connsiteY3" fmla="*/ 79 h 7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791" h="76288">
                <a:moveTo>
                  <a:pt x="705" y="79"/>
                </a:moveTo>
                <a:cubicBezTo>
                  <a:pt x="11024" y="2460"/>
                  <a:pt x="167128" y="63315"/>
                  <a:pt x="188030" y="73104"/>
                </a:cubicBezTo>
                <a:cubicBezTo>
                  <a:pt x="208932" y="82893"/>
                  <a:pt x="156015" y="67812"/>
                  <a:pt x="126117" y="58816"/>
                </a:cubicBezTo>
                <a:cubicBezTo>
                  <a:pt x="96219" y="49820"/>
                  <a:pt x="-9614" y="-2302"/>
                  <a:pt x="705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C2A2D06B-99DB-4C87-96CB-FF1D9EA39B2F}"/>
              </a:ext>
            </a:extLst>
          </p:cNvPr>
          <p:cNvSpPr/>
          <p:nvPr/>
        </p:nvSpPr>
        <p:spPr>
          <a:xfrm>
            <a:off x="5303805" y="4296064"/>
            <a:ext cx="293741" cy="42612"/>
          </a:xfrm>
          <a:custGeom>
            <a:avLst/>
            <a:gdLst>
              <a:gd name="connsiteX0" fmla="*/ 33 w 293741"/>
              <a:gd name="connsiteY0" fmla="*/ 28286 h 42612"/>
              <a:gd name="connsiteX1" fmla="*/ 165133 w 293741"/>
              <a:gd name="connsiteY1" fmla="*/ 42574 h 42612"/>
              <a:gd name="connsiteX2" fmla="*/ 176245 w 293741"/>
              <a:gd name="connsiteY2" fmla="*/ 23524 h 42612"/>
              <a:gd name="connsiteX3" fmla="*/ 293720 w 293741"/>
              <a:gd name="connsiteY3" fmla="*/ 4474 h 42612"/>
              <a:gd name="connsiteX4" fmla="*/ 185770 w 293741"/>
              <a:gd name="connsiteY4" fmla="*/ 1299 h 42612"/>
              <a:gd name="connsiteX5" fmla="*/ 150845 w 293741"/>
              <a:gd name="connsiteY5" fmla="*/ 21936 h 42612"/>
              <a:gd name="connsiteX6" fmla="*/ 33 w 293741"/>
              <a:gd name="connsiteY6" fmla="*/ 28286 h 42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741" h="42612">
                <a:moveTo>
                  <a:pt x="33" y="28286"/>
                </a:moveTo>
                <a:cubicBezTo>
                  <a:pt x="2414" y="31726"/>
                  <a:pt x="135764" y="43368"/>
                  <a:pt x="165133" y="42574"/>
                </a:cubicBezTo>
                <a:cubicBezTo>
                  <a:pt x="194502" y="41780"/>
                  <a:pt x="154814" y="29874"/>
                  <a:pt x="176245" y="23524"/>
                </a:cubicBezTo>
                <a:cubicBezTo>
                  <a:pt x="197676" y="17174"/>
                  <a:pt x="292133" y="8178"/>
                  <a:pt x="293720" y="4474"/>
                </a:cubicBezTo>
                <a:cubicBezTo>
                  <a:pt x="295307" y="770"/>
                  <a:pt x="209582" y="-1611"/>
                  <a:pt x="185770" y="1299"/>
                </a:cubicBezTo>
                <a:cubicBezTo>
                  <a:pt x="161958" y="4209"/>
                  <a:pt x="180214" y="17438"/>
                  <a:pt x="150845" y="21936"/>
                </a:cubicBezTo>
                <a:cubicBezTo>
                  <a:pt x="121476" y="26434"/>
                  <a:pt x="-2348" y="24846"/>
                  <a:pt x="33" y="28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1A179266-405C-460A-8D32-0D280D62A7D8}"/>
              </a:ext>
            </a:extLst>
          </p:cNvPr>
          <p:cNvSpPr/>
          <p:nvPr/>
        </p:nvSpPr>
        <p:spPr>
          <a:xfrm>
            <a:off x="5520122" y="4340600"/>
            <a:ext cx="205005" cy="25028"/>
          </a:xfrm>
          <a:custGeom>
            <a:avLst/>
            <a:gdLst>
              <a:gd name="connsiteX0" fmla="*/ 1203 w 205005"/>
              <a:gd name="connsiteY0" fmla="*/ 4388 h 25028"/>
              <a:gd name="connsiteX1" fmla="*/ 201228 w 205005"/>
              <a:gd name="connsiteY1" fmla="*/ 25025 h 25028"/>
              <a:gd name="connsiteX2" fmla="*/ 121853 w 205005"/>
              <a:gd name="connsiteY2" fmla="*/ 2800 h 25028"/>
              <a:gd name="connsiteX3" fmla="*/ 1203 w 205005"/>
              <a:gd name="connsiteY3" fmla="*/ 4388 h 25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005" h="25028">
                <a:moveTo>
                  <a:pt x="1203" y="4388"/>
                </a:moveTo>
                <a:cubicBezTo>
                  <a:pt x="14432" y="8092"/>
                  <a:pt x="181120" y="25290"/>
                  <a:pt x="201228" y="25025"/>
                </a:cubicBezTo>
                <a:cubicBezTo>
                  <a:pt x="221336" y="24760"/>
                  <a:pt x="156249" y="8092"/>
                  <a:pt x="121853" y="2800"/>
                </a:cubicBezTo>
                <a:cubicBezTo>
                  <a:pt x="87457" y="-2492"/>
                  <a:pt x="-12026" y="684"/>
                  <a:pt x="1203" y="4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31E46502-8A97-4FEC-8C45-D390CC1BA1FF}"/>
              </a:ext>
            </a:extLst>
          </p:cNvPr>
          <p:cNvSpPr/>
          <p:nvPr/>
        </p:nvSpPr>
        <p:spPr>
          <a:xfrm>
            <a:off x="5668530" y="4295095"/>
            <a:ext cx="159039" cy="24803"/>
          </a:xfrm>
          <a:custGeom>
            <a:avLst/>
            <a:gdLst>
              <a:gd name="connsiteX0" fmla="*/ 2020 w 159039"/>
              <a:gd name="connsiteY0" fmla="*/ 13380 h 24803"/>
              <a:gd name="connsiteX1" fmla="*/ 157595 w 159039"/>
              <a:gd name="connsiteY1" fmla="*/ 24493 h 24803"/>
              <a:gd name="connsiteX2" fmla="*/ 75045 w 159039"/>
              <a:gd name="connsiteY2" fmla="*/ 680 h 24803"/>
              <a:gd name="connsiteX3" fmla="*/ 2020 w 159039"/>
              <a:gd name="connsiteY3" fmla="*/ 13380 h 24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039" h="24803">
                <a:moveTo>
                  <a:pt x="2020" y="13380"/>
                </a:moveTo>
                <a:cubicBezTo>
                  <a:pt x="15778" y="17349"/>
                  <a:pt x="145424" y="26610"/>
                  <a:pt x="157595" y="24493"/>
                </a:cubicBezTo>
                <a:cubicBezTo>
                  <a:pt x="169766" y="22376"/>
                  <a:pt x="101768" y="4384"/>
                  <a:pt x="75045" y="680"/>
                </a:cubicBezTo>
                <a:cubicBezTo>
                  <a:pt x="48322" y="-3024"/>
                  <a:pt x="-11738" y="9411"/>
                  <a:pt x="2020" y="13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CC00832A-A845-4C9D-BA0B-6420B493835B}"/>
              </a:ext>
            </a:extLst>
          </p:cNvPr>
          <p:cNvSpPr/>
          <p:nvPr/>
        </p:nvSpPr>
        <p:spPr>
          <a:xfrm>
            <a:off x="5790702" y="4291013"/>
            <a:ext cx="151835" cy="97038"/>
          </a:xfrm>
          <a:custGeom>
            <a:avLst/>
            <a:gdLst>
              <a:gd name="connsiteX0" fmla="*/ 24311 w 151835"/>
              <a:gd name="connsiteY0" fmla="*/ 0 h 97038"/>
              <a:gd name="connsiteX1" fmla="*/ 149723 w 151835"/>
              <a:gd name="connsiteY1" fmla="*/ 53975 h 97038"/>
              <a:gd name="connsiteX2" fmla="*/ 98923 w 151835"/>
              <a:gd name="connsiteY2" fmla="*/ 66675 h 97038"/>
              <a:gd name="connsiteX3" fmla="*/ 44948 w 151835"/>
              <a:gd name="connsiteY3" fmla="*/ 87312 h 97038"/>
              <a:gd name="connsiteX4" fmla="*/ 2086 w 151835"/>
              <a:gd name="connsiteY4" fmla="*/ 95250 h 97038"/>
              <a:gd name="connsiteX5" fmla="*/ 113211 w 151835"/>
              <a:gd name="connsiteY5" fmla="*/ 53975 h 97038"/>
              <a:gd name="connsiteX6" fmla="*/ 24311 w 151835"/>
              <a:gd name="connsiteY6" fmla="*/ 0 h 9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835" h="97038">
                <a:moveTo>
                  <a:pt x="24311" y="0"/>
                </a:moveTo>
                <a:cubicBezTo>
                  <a:pt x="30396" y="0"/>
                  <a:pt x="137288" y="42863"/>
                  <a:pt x="149723" y="53975"/>
                </a:cubicBezTo>
                <a:cubicBezTo>
                  <a:pt x="162158" y="65088"/>
                  <a:pt x="116385" y="61119"/>
                  <a:pt x="98923" y="66675"/>
                </a:cubicBezTo>
                <a:cubicBezTo>
                  <a:pt x="81461" y="72231"/>
                  <a:pt x="61088" y="82550"/>
                  <a:pt x="44948" y="87312"/>
                </a:cubicBezTo>
                <a:cubicBezTo>
                  <a:pt x="28809" y="92075"/>
                  <a:pt x="-9291" y="100806"/>
                  <a:pt x="2086" y="95250"/>
                </a:cubicBezTo>
                <a:cubicBezTo>
                  <a:pt x="13463" y="89694"/>
                  <a:pt x="107390" y="66411"/>
                  <a:pt x="113211" y="53975"/>
                </a:cubicBezTo>
                <a:cubicBezTo>
                  <a:pt x="119032" y="41540"/>
                  <a:pt x="18226" y="0"/>
                  <a:pt x="2431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1A21F2A6-B262-4CCB-9AF9-3C5D3CBEC752}"/>
              </a:ext>
            </a:extLst>
          </p:cNvPr>
          <p:cNvSpPr/>
          <p:nvPr/>
        </p:nvSpPr>
        <p:spPr>
          <a:xfrm>
            <a:off x="4551349" y="4519446"/>
            <a:ext cx="117199" cy="285535"/>
          </a:xfrm>
          <a:custGeom>
            <a:avLst/>
            <a:gdLst>
              <a:gd name="connsiteX0" fmla="*/ 14 w 117199"/>
              <a:gd name="connsiteY0" fmla="*/ 167 h 285535"/>
              <a:gd name="connsiteX1" fmla="*/ 100026 w 117199"/>
              <a:gd name="connsiteY1" fmla="*/ 130342 h 285535"/>
              <a:gd name="connsiteX2" fmla="*/ 85739 w 117199"/>
              <a:gd name="connsiteY2" fmla="*/ 284329 h 285535"/>
              <a:gd name="connsiteX3" fmla="*/ 112726 w 117199"/>
              <a:gd name="connsiteY3" fmla="*/ 197017 h 285535"/>
              <a:gd name="connsiteX4" fmla="*/ 107964 w 117199"/>
              <a:gd name="connsiteY4" fmla="*/ 104942 h 285535"/>
              <a:gd name="connsiteX5" fmla="*/ 14 w 117199"/>
              <a:gd name="connsiteY5" fmla="*/ 167 h 285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199" h="285535">
                <a:moveTo>
                  <a:pt x="14" y="167"/>
                </a:moveTo>
                <a:cubicBezTo>
                  <a:pt x="-1309" y="4400"/>
                  <a:pt x="85738" y="82982"/>
                  <a:pt x="100026" y="130342"/>
                </a:cubicBezTo>
                <a:cubicBezTo>
                  <a:pt x="114314" y="177702"/>
                  <a:pt x="83622" y="273217"/>
                  <a:pt x="85739" y="284329"/>
                </a:cubicBezTo>
                <a:cubicBezTo>
                  <a:pt x="87856" y="295441"/>
                  <a:pt x="109022" y="226915"/>
                  <a:pt x="112726" y="197017"/>
                </a:cubicBezTo>
                <a:cubicBezTo>
                  <a:pt x="116430" y="167119"/>
                  <a:pt x="122516" y="136692"/>
                  <a:pt x="107964" y="104942"/>
                </a:cubicBezTo>
                <a:cubicBezTo>
                  <a:pt x="93412" y="73192"/>
                  <a:pt x="1337" y="-4066"/>
                  <a:pt x="14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FB95F28B-DD42-4806-8BD3-5C0347DA5BCB}"/>
              </a:ext>
            </a:extLst>
          </p:cNvPr>
          <p:cNvSpPr/>
          <p:nvPr/>
        </p:nvSpPr>
        <p:spPr>
          <a:xfrm>
            <a:off x="4886283" y="4513257"/>
            <a:ext cx="72561" cy="442923"/>
          </a:xfrm>
          <a:custGeom>
            <a:avLst/>
            <a:gdLst>
              <a:gd name="connsiteX0" fmla="*/ 42905 w 72561"/>
              <a:gd name="connsiteY0" fmla="*/ 6 h 442923"/>
              <a:gd name="connsiteX1" fmla="*/ 9567 w 72561"/>
              <a:gd name="connsiteY1" fmla="*/ 184156 h 442923"/>
              <a:gd name="connsiteX2" fmla="*/ 14330 w 72561"/>
              <a:gd name="connsiteY2" fmla="*/ 282581 h 442923"/>
              <a:gd name="connsiteX3" fmla="*/ 69892 w 72561"/>
              <a:gd name="connsiteY3" fmla="*/ 441331 h 442923"/>
              <a:gd name="connsiteX4" fmla="*/ 57192 w 72561"/>
              <a:gd name="connsiteY4" fmla="*/ 354018 h 442923"/>
              <a:gd name="connsiteX5" fmla="*/ 42 w 72561"/>
              <a:gd name="connsiteY5" fmla="*/ 190506 h 442923"/>
              <a:gd name="connsiteX6" fmla="*/ 42905 w 72561"/>
              <a:gd name="connsiteY6" fmla="*/ 6 h 442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561" h="442923">
                <a:moveTo>
                  <a:pt x="42905" y="6"/>
                </a:moveTo>
                <a:cubicBezTo>
                  <a:pt x="44493" y="-1052"/>
                  <a:pt x="14329" y="137060"/>
                  <a:pt x="9567" y="184156"/>
                </a:cubicBezTo>
                <a:cubicBezTo>
                  <a:pt x="4805" y="231252"/>
                  <a:pt x="4276" y="239719"/>
                  <a:pt x="14330" y="282581"/>
                </a:cubicBezTo>
                <a:cubicBezTo>
                  <a:pt x="24384" y="325444"/>
                  <a:pt x="62748" y="429425"/>
                  <a:pt x="69892" y="441331"/>
                </a:cubicBezTo>
                <a:cubicBezTo>
                  <a:pt x="77036" y="453237"/>
                  <a:pt x="68834" y="395822"/>
                  <a:pt x="57192" y="354018"/>
                </a:cubicBezTo>
                <a:cubicBezTo>
                  <a:pt x="45550" y="312214"/>
                  <a:pt x="1629" y="245539"/>
                  <a:pt x="42" y="190506"/>
                </a:cubicBezTo>
                <a:cubicBezTo>
                  <a:pt x="-1545" y="135473"/>
                  <a:pt x="41317" y="1064"/>
                  <a:pt x="42905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2D66F2B3-45AB-47AC-9A00-AD48E9DB75B6}"/>
              </a:ext>
            </a:extLst>
          </p:cNvPr>
          <p:cNvSpPr/>
          <p:nvPr/>
        </p:nvSpPr>
        <p:spPr>
          <a:xfrm>
            <a:off x="4499140" y="4876002"/>
            <a:ext cx="82360" cy="233401"/>
          </a:xfrm>
          <a:custGeom>
            <a:avLst/>
            <a:gdLst>
              <a:gd name="connsiteX0" fmla="*/ 71273 w 82360"/>
              <a:gd name="connsiteY0" fmla="*/ 7148 h 233401"/>
              <a:gd name="connsiteX1" fmla="*/ 1423 w 82360"/>
              <a:gd name="connsiteY1" fmla="*/ 229398 h 233401"/>
              <a:gd name="connsiteX2" fmla="*/ 28410 w 82360"/>
              <a:gd name="connsiteY2" fmla="*/ 143673 h 233401"/>
              <a:gd name="connsiteX3" fmla="*/ 77623 w 82360"/>
              <a:gd name="connsiteY3" fmla="*/ 61123 h 233401"/>
              <a:gd name="connsiteX4" fmla="*/ 71273 w 82360"/>
              <a:gd name="connsiteY4" fmla="*/ 7148 h 23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60" h="233401">
                <a:moveTo>
                  <a:pt x="71273" y="7148"/>
                </a:moveTo>
                <a:cubicBezTo>
                  <a:pt x="58573" y="35194"/>
                  <a:pt x="1423" y="229398"/>
                  <a:pt x="1423" y="229398"/>
                </a:cubicBezTo>
                <a:cubicBezTo>
                  <a:pt x="-5721" y="252152"/>
                  <a:pt x="15710" y="171719"/>
                  <a:pt x="28410" y="143673"/>
                </a:cubicBezTo>
                <a:cubicBezTo>
                  <a:pt x="41110" y="115627"/>
                  <a:pt x="69950" y="80967"/>
                  <a:pt x="77623" y="61123"/>
                </a:cubicBezTo>
                <a:cubicBezTo>
                  <a:pt x="85296" y="41279"/>
                  <a:pt x="83973" y="-20898"/>
                  <a:pt x="71273" y="7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74E21968-D43D-486B-A1A7-0022E3404AD7}"/>
              </a:ext>
            </a:extLst>
          </p:cNvPr>
          <p:cNvSpPr/>
          <p:nvPr/>
        </p:nvSpPr>
        <p:spPr>
          <a:xfrm>
            <a:off x="4821783" y="4649311"/>
            <a:ext cx="91589" cy="588290"/>
          </a:xfrm>
          <a:custGeom>
            <a:avLst/>
            <a:gdLst>
              <a:gd name="connsiteX0" fmla="*/ 10567 w 91589"/>
              <a:gd name="connsiteY0" fmla="*/ 2064 h 588290"/>
              <a:gd name="connsiteX1" fmla="*/ 29617 w 91589"/>
              <a:gd name="connsiteY1" fmla="*/ 183039 h 588290"/>
              <a:gd name="connsiteX2" fmla="*/ 16917 w 91589"/>
              <a:gd name="connsiteY2" fmla="*/ 308452 h 588290"/>
              <a:gd name="connsiteX3" fmla="*/ 58192 w 91589"/>
              <a:gd name="connsiteY3" fmla="*/ 452914 h 588290"/>
              <a:gd name="connsiteX4" fmla="*/ 91530 w 91589"/>
              <a:gd name="connsiteY4" fmla="*/ 587852 h 588290"/>
              <a:gd name="connsiteX5" fmla="*/ 64542 w 91589"/>
              <a:gd name="connsiteY5" fmla="*/ 489427 h 588290"/>
              <a:gd name="connsiteX6" fmla="*/ 2630 w 91589"/>
              <a:gd name="connsiteY6" fmla="*/ 311627 h 588290"/>
              <a:gd name="connsiteX7" fmla="*/ 10567 w 91589"/>
              <a:gd name="connsiteY7" fmla="*/ 2064 h 588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589" h="588290">
                <a:moveTo>
                  <a:pt x="10567" y="2064"/>
                </a:moveTo>
                <a:cubicBezTo>
                  <a:pt x="15065" y="-19367"/>
                  <a:pt x="28559" y="131974"/>
                  <a:pt x="29617" y="183039"/>
                </a:cubicBezTo>
                <a:cubicBezTo>
                  <a:pt x="30675" y="234104"/>
                  <a:pt x="12155" y="263473"/>
                  <a:pt x="16917" y="308452"/>
                </a:cubicBezTo>
                <a:cubicBezTo>
                  <a:pt x="21679" y="353431"/>
                  <a:pt x="45757" y="406347"/>
                  <a:pt x="58192" y="452914"/>
                </a:cubicBezTo>
                <a:cubicBezTo>
                  <a:pt x="70627" y="499481"/>
                  <a:pt x="90472" y="581767"/>
                  <a:pt x="91530" y="587852"/>
                </a:cubicBezTo>
                <a:cubicBezTo>
                  <a:pt x="92588" y="593938"/>
                  <a:pt x="79359" y="535464"/>
                  <a:pt x="64542" y="489427"/>
                </a:cubicBezTo>
                <a:cubicBezTo>
                  <a:pt x="49725" y="443390"/>
                  <a:pt x="10303" y="387298"/>
                  <a:pt x="2630" y="311627"/>
                </a:cubicBezTo>
                <a:cubicBezTo>
                  <a:pt x="-5043" y="235956"/>
                  <a:pt x="6069" y="23495"/>
                  <a:pt x="10567" y="2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10854FA7-D80B-471B-B0E9-FC18F86339A5}"/>
              </a:ext>
            </a:extLst>
          </p:cNvPr>
          <p:cNvSpPr/>
          <p:nvPr/>
        </p:nvSpPr>
        <p:spPr>
          <a:xfrm>
            <a:off x="4692585" y="4651218"/>
            <a:ext cx="65163" cy="428007"/>
          </a:xfrm>
          <a:custGeom>
            <a:avLst/>
            <a:gdLst>
              <a:gd name="connsiteX0" fmla="*/ 65153 w 65163"/>
              <a:gd name="connsiteY0" fmla="*/ 157 h 428007"/>
              <a:gd name="connsiteX1" fmla="*/ 39753 w 65163"/>
              <a:gd name="connsiteY1" fmla="*/ 252570 h 428007"/>
              <a:gd name="connsiteX2" fmla="*/ 31815 w 65163"/>
              <a:gd name="connsiteY2" fmla="*/ 363695 h 428007"/>
              <a:gd name="connsiteX3" fmla="*/ 65 w 65163"/>
              <a:gd name="connsiteY3" fmla="*/ 427195 h 428007"/>
              <a:gd name="connsiteX4" fmla="*/ 23878 w 65163"/>
              <a:gd name="connsiteY4" fmla="*/ 320832 h 428007"/>
              <a:gd name="connsiteX5" fmla="*/ 36578 w 65163"/>
              <a:gd name="connsiteY5" fmla="*/ 216057 h 428007"/>
              <a:gd name="connsiteX6" fmla="*/ 65153 w 65163"/>
              <a:gd name="connsiteY6" fmla="*/ 157 h 42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163" h="428007">
                <a:moveTo>
                  <a:pt x="65153" y="157"/>
                </a:moveTo>
                <a:cubicBezTo>
                  <a:pt x="65682" y="6242"/>
                  <a:pt x="45309" y="191980"/>
                  <a:pt x="39753" y="252570"/>
                </a:cubicBezTo>
                <a:cubicBezTo>
                  <a:pt x="34197" y="313160"/>
                  <a:pt x="38430" y="334591"/>
                  <a:pt x="31815" y="363695"/>
                </a:cubicBezTo>
                <a:cubicBezTo>
                  <a:pt x="25200" y="392799"/>
                  <a:pt x="1388" y="434339"/>
                  <a:pt x="65" y="427195"/>
                </a:cubicBezTo>
                <a:cubicBezTo>
                  <a:pt x="-1258" y="420051"/>
                  <a:pt x="17793" y="356022"/>
                  <a:pt x="23878" y="320832"/>
                </a:cubicBezTo>
                <a:cubicBezTo>
                  <a:pt x="29963" y="285642"/>
                  <a:pt x="29170" y="266328"/>
                  <a:pt x="36578" y="216057"/>
                </a:cubicBezTo>
                <a:cubicBezTo>
                  <a:pt x="43986" y="165786"/>
                  <a:pt x="64624" y="-5928"/>
                  <a:pt x="65153" y="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72D89BA8-A6E4-48AC-B5CA-4EEF29771FF1}"/>
              </a:ext>
            </a:extLst>
          </p:cNvPr>
          <p:cNvSpPr/>
          <p:nvPr/>
        </p:nvSpPr>
        <p:spPr>
          <a:xfrm>
            <a:off x="5043239" y="5184129"/>
            <a:ext cx="87950" cy="441634"/>
          </a:xfrm>
          <a:custGeom>
            <a:avLst/>
            <a:gdLst>
              <a:gd name="connsiteX0" fmla="*/ 12949 w 87950"/>
              <a:gd name="connsiteY0" fmla="*/ 646 h 441634"/>
              <a:gd name="connsiteX1" fmla="*/ 78036 w 87950"/>
              <a:gd name="connsiteY1" fmla="*/ 159396 h 441634"/>
              <a:gd name="connsiteX2" fmla="*/ 85974 w 87950"/>
              <a:gd name="connsiteY2" fmla="*/ 286396 h 441634"/>
              <a:gd name="connsiteX3" fmla="*/ 60574 w 87950"/>
              <a:gd name="connsiteY3" fmla="*/ 348309 h 441634"/>
              <a:gd name="connsiteX4" fmla="*/ 35174 w 87950"/>
              <a:gd name="connsiteY4" fmla="*/ 389584 h 441634"/>
              <a:gd name="connsiteX5" fmla="*/ 249 w 87950"/>
              <a:gd name="connsiteY5" fmla="*/ 440384 h 441634"/>
              <a:gd name="connsiteX6" fmla="*/ 54224 w 87950"/>
              <a:gd name="connsiteY6" fmla="*/ 334021 h 441634"/>
              <a:gd name="connsiteX7" fmla="*/ 73274 w 87950"/>
              <a:gd name="connsiteY7" fmla="*/ 195909 h 441634"/>
              <a:gd name="connsiteX8" fmla="*/ 52636 w 87950"/>
              <a:gd name="connsiteY8" fmla="*/ 107009 h 441634"/>
              <a:gd name="connsiteX9" fmla="*/ 12949 w 87950"/>
              <a:gd name="connsiteY9" fmla="*/ 646 h 441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950" h="441634">
                <a:moveTo>
                  <a:pt x="12949" y="646"/>
                </a:moveTo>
                <a:cubicBezTo>
                  <a:pt x="17182" y="9377"/>
                  <a:pt x="65865" y="111771"/>
                  <a:pt x="78036" y="159396"/>
                </a:cubicBezTo>
                <a:cubicBezTo>
                  <a:pt x="90207" y="207021"/>
                  <a:pt x="88884" y="254911"/>
                  <a:pt x="85974" y="286396"/>
                </a:cubicBezTo>
                <a:cubicBezTo>
                  <a:pt x="83064" y="317881"/>
                  <a:pt x="69041" y="331111"/>
                  <a:pt x="60574" y="348309"/>
                </a:cubicBezTo>
                <a:cubicBezTo>
                  <a:pt x="52107" y="365507"/>
                  <a:pt x="45228" y="374238"/>
                  <a:pt x="35174" y="389584"/>
                </a:cubicBezTo>
                <a:cubicBezTo>
                  <a:pt x="25120" y="404930"/>
                  <a:pt x="-2926" y="449644"/>
                  <a:pt x="249" y="440384"/>
                </a:cubicBezTo>
                <a:cubicBezTo>
                  <a:pt x="3424" y="431124"/>
                  <a:pt x="42053" y="374767"/>
                  <a:pt x="54224" y="334021"/>
                </a:cubicBezTo>
                <a:cubicBezTo>
                  <a:pt x="66395" y="293275"/>
                  <a:pt x="73539" y="233744"/>
                  <a:pt x="73274" y="195909"/>
                </a:cubicBezTo>
                <a:cubicBezTo>
                  <a:pt x="73009" y="158074"/>
                  <a:pt x="62955" y="140082"/>
                  <a:pt x="52636" y="107009"/>
                </a:cubicBezTo>
                <a:cubicBezTo>
                  <a:pt x="42317" y="73936"/>
                  <a:pt x="8716" y="-8085"/>
                  <a:pt x="12949" y="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6E330F55-2A27-4D10-BF84-F0B5229AC3D5}"/>
              </a:ext>
            </a:extLst>
          </p:cNvPr>
          <p:cNvSpPr/>
          <p:nvPr/>
        </p:nvSpPr>
        <p:spPr>
          <a:xfrm>
            <a:off x="4404602" y="5224248"/>
            <a:ext cx="57926" cy="324714"/>
          </a:xfrm>
          <a:custGeom>
            <a:avLst/>
            <a:gdLst>
              <a:gd name="connsiteX0" fmla="*/ 57861 w 57926"/>
              <a:gd name="connsiteY0" fmla="*/ 215 h 324714"/>
              <a:gd name="connsiteX1" fmla="*/ 14998 w 57926"/>
              <a:gd name="connsiteY1" fmla="*/ 160552 h 324714"/>
              <a:gd name="connsiteX2" fmla="*/ 711 w 57926"/>
              <a:gd name="connsiteY2" fmla="*/ 252627 h 324714"/>
              <a:gd name="connsiteX3" fmla="*/ 34048 w 57926"/>
              <a:gd name="connsiteY3" fmla="*/ 314540 h 324714"/>
              <a:gd name="connsiteX4" fmla="*/ 41986 w 57926"/>
              <a:gd name="connsiteY4" fmla="*/ 319302 h 324714"/>
              <a:gd name="connsiteX5" fmla="*/ 14998 w 57926"/>
              <a:gd name="connsiteY5" fmla="*/ 260565 h 324714"/>
              <a:gd name="connsiteX6" fmla="*/ 24523 w 57926"/>
              <a:gd name="connsiteY6" fmla="*/ 197065 h 324714"/>
              <a:gd name="connsiteX7" fmla="*/ 57861 w 57926"/>
              <a:gd name="connsiteY7" fmla="*/ 215 h 32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926" h="324714">
                <a:moveTo>
                  <a:pt x="57861" y="215"/>
                </a:moveTo>
                <a:cubicBezTo>
                  <a:pt x="56274" y="-5870"/>
                  <a:pt x="24523" y="118483"/>
                  <a:pt x="14998" y="160552"/>
                </a:cubicBezTo>
                <a:cubicBezTo>
                  <a:pt x="5473" y="202621"/>
                  <a:pt x="-2464" y="226962"/>
                  <a:pt x="711" y="252627"/>
                </a:cubicBezTo>
                <a:cubicBezTo>
                  <a:pt x="3886" y="278292"/>
                  <a:pt x="27169" y="303428"/>
                  <a:pt x="34048" y="314540"/>
                </a:cubicBezTo>
                <a:cubicBezTo>
                  <a:pt x="40927" y="325652"/>
                  <a:pt x="45161" y="328298"/>
                  <a:pt x="41986" y="319302"/>
                </a:cubicBezTo>
                <a:cubicBezTo>
                  <a:pt x="38811" y="310306"/>
                  <a:pt x="17909" y="280938"/>
                  <a:pt x="14998" y="260565"/>
                </a:cubicBezTo>
                <a:cubicBezTo>
                  <a:pt x="12087" y="240192"/>
                  <a:pt x="17115" y="234636"/>
                  <a:pt x="24523" y="197065"/>
                </a:cubicBezTo>
                <a:cubicBezTo>
                  <a:pt x="31931" y="159494"/>
                  <a:pt x="59448" y="6300"/>
                  <a:pt x="57861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24BD99AE-CA43-4DE0-8670-AF830E19958D}"/>
              </a:ext>
            </a:extLst>
          </p:cNvPr>
          <p:cNvSpPr/>
          <p:nvPr/>
        </p:nvSpPr>
        <p:spPr>
          <a:xfrm>
            <a:off x="4591301" y="5170401"/>
            <a:ext cx="66635" cy="227494"/>
          </a:xfrm>
          <a:custGeom>
            <a:avLst/>
            <a:gdLst>
              <a:gd name="connsiteX0" fmla="*/ 21974 w 66635"/>
              <a:gd name="connsiteY0" fmla="*/ 87 h 227494"/>
              <a:gd name="connsiteX1" fmla="*/ 1337 w 66635"/>
              <a:gd name="connsiteY1" fmla="*/ 139787 h 227494"/>
              <a:gd name="connsiteX2" fmla="*/ 66424 w 66635"/>
              <a:gd name="connsiteY2" fmla="*/ 227099 h 227494"/>
              <a:gd name="connsiteX3" fmla="*/ 21974 w 66635"/>
              <a:gd name="connsiteY3" fmla="*/ 169949 h 227494"/>
              <a:gd name="connsiteX4" fmla="*/ 15624 w 66635"/>
              <a:gd name="connsiteY4" fmla="*/ 119149 h 227494"/>
              <a:gd name="connsiteX5" fmla="*/ 21974 w 66635"/>
              <a:gd name="connsiteY5" fmla="*/ 87 h 22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635" h="227494">
                <a:moveTo>
                  <a:pt x="21974" y="87"/>
                </a:moveTo>
                <a:cubicBezTo>
                  <a:pt x="19593" y="3527"/>
                  <a:pt x="-6071" y="101952"/>
                  <a:pt x="1337" y="139787"/>
                </a:cubicBezTo>
                <a:cubicBezTo>
                  <a:pt x="8745" y="177622"/>
                  <a:pt x="62985" y="222072"/>
                  <a:pt x="66424" y="227099"/>
                </a:cubicBezTo>
                <a:cubicBezTo>
                  <a:pt x="69863" y="232126"/>
                  <a:pt x="30441" y="187941"/>
                  <a:pt x="21974" y="169949"/>
                </a:cubicBezTo>
                <a:cubicBezTo>
                  <a:pt x="13507" y="151957"/>
                  <a:pt x="15359" y="142962"/>
                  <a:pt x="15624" y="119149"/>
                </a:cubicBezTo>
                <a:cubicBezTo>
                  <a:pt x="15889" y="95337"/>
                  <a:pt x="24355" y="-3353"/>
                  <a:pt x="21974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FE7EBD7C-3F83-4676-98B2-B220D9722856}"/>
              </a:ext>
            </a:extLst>
          </p:cNvPr>
          <p:cNvSpPr/>
          <p:nvPr/>
        </p:nvSpPr>
        <p:spPr>
          <a:xfrm>
            <a:off x="4840094" y="5221263"/>
            <a:ext cx="50861" cy="182950"/>
          </a:xfrm>
          <a:custGeom>
            <a:avLst/>
            <a:gdLst>
              <a:gd name="connsiteX0" fmla="*/ 194 w 50861"/>
              <a:gd name="connsiteY0" fmla="*/ 25 h 182950"/>
              <a:gd name="connsiteX1" fmla="*/ 39881 w 50861"/>
              <a:gd name="connsiteY1" fmla="*/ 136550 h 182950"/>
              <a:gd name="connsiteX2" fmla="*/ 49406 w 50861"/>
              <a:gd name="connsiteY2" fmla="*/ 149250 h 182950"/>
              <a:gd name="connsiteX3" fmla="*/ 14481 w 50861"/>
              <a:gd name="connsiteY3" fmla="*/ 182587 h 182950"/>
              <a:gd name="connsiteX4" fmla="*/ 24006 w 50861"/>
              <a:gd name="connsiteY4" fmla="*/ 125437 h 182950"/>
              <a:gd name="connsiteX5" fmla="*/ 194 w 50861"/>
              <a:gd name="connsiteY5" fmla="*/ 25 h 18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61" h="182950">
                <a:moveTo>
                  <a:pt x="194" y="25"/>
                </a:moveTo>
                <a:cubicBezTo>
                  <a:pt x="2840" y="1877"/>
                  <a:pt x="31679" y="111679"/>
                  <a:pt x="39881" y="136550"/>
                </a:cubicBezTo>
                <a:cubicBezTo>
                  <a:pt x="48083" y="161421"/>
                  <a:pt x="53639" y="141577"/>
                  <a:pt x="49406" y="149250"/>
                </a:cubicBezTo>
                <a:cubicBezTo>
                  <a:pt x="45173" y="156923"/>
                  <a:pt x="18714" y="186556"/>
                  <a:pt x="14481" y="182587"/>
                </a:cubicBezTo>
                <a:cubicBezTo>
                  <a:pt x="10248" y="178618"/>
                  <a:pt x="25329" y="153483"/>
                  <a:pt x="24006" y="125437"/>
                </a:cubicBezTo>
                <a:cubicBezTo>
                  <a:pt x="22683" y="97391"/>
                  <a:pt x="-2452" y="-1827"/>
                  <a:pt x="194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DCDE8AB7-3015-4E2C-BF55-0961906B5C37}"/>
              </a:ext>
            </a:extLst>
          </p:cNvPr>
          <p:cNvSpPr/>
          <p:nvPr/>
        </p:nvSpPr>
        <p:spPr>
          <a:xfrm>
            <a:off x="4937926" y="5291677"/>
            <a:ext cx="110522" cy="93366"/>
          </a:xfrm>
          <a:custGeom>
            <a:avLst/>
            <a:gdLst>
              <a:gd name="connsiteX0" fmla="*/ 2374 w 110522"/>
              <a:gd name="connsiteY0" fmla="*/ 93123 h 93366"/>
              <a:gd name="connsiteX1" fmla="*/ 96037 w 110522"/>
              <a:gd name="connsiteY1" fmla="*/ 7398 h 93366"/>
              <a:gd name="connsiteX2" fmla="*/ 103974 w 110522"/>
              <a:gd name="connsiteY2" fmla="*/ 7398 h 93366"/>
              <a:gd name="connsiteX3" fmla="*/ 34124 w 110522"/>
              <a:gd name="connsiteY3" fmla="*/ 32798 h 93366"/>
              <a:gd name="connsiteX4" fmla="*/ 2374 w 110522"/>
              <a:gd name="connsiteY4" fmla="*/ 93123 h 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522" h="93366">
                <a:moveTo>
                  <a:pt x="2374" y="93123"/>
                </a:moveTo>
                <a:cubicBezTo>
                  <a:pt x="12693" y="88890"/>
                  <a:pt x="79104" y="21685"/>
                  <a:pt x="96037" y="7398"/>
                </a:cubicBezTo>
                <a:cubicBezTo>
                  <a:pt x="112970" y="-6889"/>
                  <a:pt x="114293" y="3165"/>
                  <a:pt x="103974" y="7398"/>
                </a:cubicBezTo>
                <a:cubicBezTo>
                  <a:pt x="93655" y="11631"/>
                  <a:pt x="50528" y="20363"/>
                  <a:pt x="34124" y="32798"/>
                </a:cubicBezTo>
                <a:cubicBezTo>
                  <a:pt x="17720" y="45233"/>
                  <a:pt x="-7945" y="97356"/>
                  <a:pt x="2374" y="93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916F3DDB-9B8C-406D-B289-F4F82EC562CF}"/>
              </a:ext>
            </a:extLst>
          </p:cNvPr>
          <p:cNvSpPr/>
          <p:nvPr/>
        </p:nvSpPr>
        <p:spPr>
          <a:xfrm>
            <a:off x="4520888" y="5311677"/>
            <a:ext cx="130661" cy="115208"/>
          </a:xfrm>
          <a:custGeom>
            <a:avLst/>
            <a:gdLst>
              <a:gd name="connsiteX0" fmla="*/ 312 w 130661"/>
              <a:gd name="connsiteY0" fmla="*/ 98 h 115208"/>
              <a:gd name="connsiteX1" fmla="*/ 63812 w 130661"/>
              <a:gd name="connsiteY1" fmla="*/ 93761 h 115208"/>
              <a:gd name="connsiteX2" fmla="*/ 130487 w 130661"/>
              <a:gd name="connsiteY2" fmla="*/ 114398 h 115208"/>
              <a:gd name="connsiteX3" fmla="*/ 43175 w 130661"/>
              <a:gd name="connsiteY3" fmla="*/ 76298 h 115208"/>
              <a:gd name="connsiteX4" fmla="*/ 312 w 130661"/>
              <a:gd name="connsiteY4" fmla="*/ 98 h 115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661" h="115208">
                <a:moveTo>
                  <a:pt x="312" y="98"/>
                </a:moveTo>
                <a:cubicBezTo>
                  <a:pt x="3752" y="3009"/>
                  <a:pt x="42116" y="74711"/>
                  <a:pt x="63812" y="93761"/>
                </a:cubicBezTo>
                <a:cubicBezTo>
                  <a:pt x="85508" y="112811"/>
                  <a:pt x="133927" y="117309"/>
                  <a:pt x="130487" y="114398"/>
                </a:cubicBezTo>
                <a:cubicBezTo>
                  <a:pt x="127048" y="111488"/>
                  <a:pt x="63812" y="92967"/>
                  <a:pt x="43175" y="76298"/>
                </a:cubicBezTo>
                <a:cubicBezTo>
                  <a:pt x="22538" y="59629"/>
                  <a:pt x="-3128" y="-2813"/>
                  <a:pt x="312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52B0D024-4A4C-4762-B89E-26CCCC6E0663}"/>
              </a:ext>
            </a:extLst>
          </p:cNvPr>
          <p:cNvSpPr/>
          <p:nvPr/>
        </p:nvSpPr>
        <p:spPr>
          <a:xfrm>
            <a:off x="4491012" y="5533425"/>
            <a:ext cx="212938" cy="126250"/>
          </a:xfrm>
          <a:custGeom>
            <a:avLst/>
            <a:gdLst>
              <a:gd name="connsiteX0" fmla="*/ 26 w 212938"/>
              <a:gd name="connsiteY0" fmla="*/ 45050 h 126250"/>
              <a:gd name="connsiteX1" fmla="*/ 87338 w 212938"/>
              <a:gd name="connsiteY1" fmla="*/ 29175 h 126250"/>
              <a:gd name="connsiteX2" fmla="*/ 119088 w 212938"/>
              <a:gd name="connsiteY2" fmla="*/ 75213 h 126250"/>
              <a:gd name="connsiteX3" fmla="*/ 168301 w 212938"/>
              <a:gd name="connsiteY3" fmla="*/ 116488 h 126250"/>
              <a:gd name="connsiteX4" fmla="*/ 212751 w 212938"/>
              <a:gd name="connsiteY4" fmla="*/ 122838 h 126250"/>
              <a:gd name="connsiteX5" fmla="*/ 150838 w 212938"/>
              <a:gd name="connsiteY5" fmla="*/ 72038 h 126250"/>
              <a:gd name="connsiteX6" fmla="*/ 96863 w 212938"/>
              <a:gd name="connsiteY6" fmla="*/ 600 h 126250"/>
              <a:gd name="connsiteX7" fmla="*/ 26 w 212938"/>
              <a:gd name="connsiteY7" fmla="*/ 45050 h 12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938" h="126250">
                <a:moveTo>
                  <a:pt x="26" y="45050"/>
                </a:moveTo>
                <a:cubicBezTo>
                  <a:pt x="-1561" y="49812"/>
                  <a:pt x="67494" y="24148"/>
                  <a:pt x="87338" y="29175"/>
                </a:cubicBezTo>
                <a:cubicBezTo>
                  <a:pt x="107182" y="34202"/>
                  <a:pt x="105594" y="60661"/>
                  <a:pt x="119088" y="75213"/>
                </a:cubicBezTo>
                <a:cubicBezTo>
                  <a:pt x="132582" y="89765"/>
                  <a:pt x="152691" y="108551"/>
                  <a:pt x="168301" y="116488"/>
                </a:cubicBezTo>
                <a:cubicBezTo>
                  <a:pt x="183912" y="124426"/>
                  <a:pt x="215662" y="130246"/>
                  <a:pt x="212751" y="122838"/>
                </a:cubicBezTo>
                <a:cubicBezTo>
                  <a:pt x="209841" y="115430"/>
                  <a:pt x="170153" y="92411"/>
                  <a:pt x="150838" y="72038"/>
                </a:cubicBezTo>
                <a:cubicBezTo>
                  <a:pt x="131523" y="51665"/>
                  <a:pt x="122792" y="6950"/>
                  <a:pt x="96863" y="600"/>
                </a:cubicBezTo>
                <a:cubicBezTo>
                  <a:pt x="70934" y="-5750"/>
                  <a:pt x="1613" y="40288"/>
                  <a:pt x="26" y="45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0E72942D-5485-4954-8E52-434F297BBB5B}"/>
              </a:ext>
            </a:extLst>
          </p:cNvPr>
          <p:cNvSpPr/>
          <p:nvPr/>
        </p:nvSpPr>
        <p:spPr>
          <a:xfrm>
            <a:off x="4751366" y="5541753"/>
            <a:ext cx="270312" cy="136160"/>
          </a:xfrm>
          <a:custGeom>
            <a:avLst/>
            <a:gdLst>
              <a:gd name="connsiteX0" fmla="*/ 22 w 270312"/>
              <a:gd name="connsiteY0" fmla="*/ 135147 h 136160"/>
              <a:gd name="connsiteX1" fmla="*/ 117497 w 270312"/>
              <a:gd name="connsiteY1" fmla="*/ 77997 h 136160"/>
              <a:gd name="connsiteX2" fmla="*/ 198459 w 270312"/>
              <a:gd name="connsiteY2" fmla="*/ 11322 h 136160"/>
              <a:gd name="connsiteX3" fmla="*/ 269897 w 270312"/>
              <a:gd name="connsiteY3" fmla="*/ 38310 h 136160"/>
              <a:gd name="connsiteX4" fmla="*/ 165122 w 270312"/>
              <a:gd name="connsiteY4" fmla="*/ 1797 h 136160"/>
              <a:gd name="connsiteX5" fmla="*/ 107972 w 270312"/>
              <a:gd name="connsiteY5" fmla="*/ 106572 h 136160"/>
              <a:gd name="connsiteX6" fmla="*/ 22 w 270312"/>
              <a:gd name="connsiteY6" fmla="*/ 135147 h 13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312" h="136160">
                <a:moveTo>
                  <a:pt x="22" y="135147"/>
                </a:moveTo>
                <a:cubicBezTo>
                  <a:pt x="1609" y="130385"/>
                  <a:pt x="84424" y="98634"/>
                  <a:pt x="117497" y="77997"/>
                </a:cubicBezTo>
                <a:cubicBezTo>
                  <a:pt x="150570" y="57359"/>
                  <a:pt x="173059" y="17936"/>
                  <a:pt x="198459" y="11322"/>
                </a:cubicBezTo>
                <a:cubicBezTo>
                  <a:pt x="223859" y="4708"/>
                  <a:pt x="275453" y="39897"/>
                  <a:pt x="269897" y="38310"/>
                </a:cubicBezTo>
                <a:cubicBezTo>
                  <a:pt x="264341" y="36723"/>
                  <a:pt x="192110" y="-9580"/>
                  <a:pt x="165122" y="1797"/>
                </a:cubicBezTo>
                <a:cubicBezTo>
                  <a:pt x="138134" y="13174"/>
                  <a:pt x="133108" y="85670"/>
                  <a:pt x="107972" y="106572"/>
                </a:cubicBezTo>
                <a:cubicBezTo>
                  <a:pt x="82837" y="127474"/>
                  <a:pt x="-1565" y="139909"/>
                  <a:pt x="22" y="135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780C744D-E4BE-446F-8D49-8B6C1B8DB706}"/>
              </a:ext>
            </a:extLst>
          </p:cNvPr>
          <p:cNvSpPr/>
          <p:nvPr/>
        </p:nvSpPr>
        <p:spPr>
          <a:xfrm>
            <a:off x="4809620" y="5716491"/>
            <a:ext cx="78758" cy="159204"/>
          </a:xfrm>
          <a:custGeom>
            <a:avLst/>
            <a:gdLst>
              <a:gd name="connsiteX0" fmla="*/ 21143 w 78758"/>
              <a:gd name="connsiteY0" fmla="*/ 97 h 159204"/>
              <a:gd name="connsiteX1" fmla="*/ 56068 w 78758"/>
              <a:gd name="connsiteY1" fmla="*/ 81059 h 159204"/>
              <a:gd name="connsiteX2" fmla="*/ 38605 w 78758"/>
              <a:gd name="connsiteY2" fmla="*/ 127097 h 159204"/>
              <a:gd name="connsiteX3" fmla="*/ 505 w 78758"/>
              <a:gd name="connsiteY3" fmla="*/ 158847 h 159204"/>
              <a:gd name="connsiteX4" fmla="*/ 68768 w 78758"/>
              <a:gd name="connsiteY4" fmla="*/ 106459 h 159204"/>
              <a:gd name="connsiteX5" fmla="*/ 75118 w 78758"/>
              <a:gd name="connsiteY5" fmla="*/ 65184 h 159204"/>
              <a:gd name="connsiteX6" fmla="*/ 21143 w 78758"/>
              <a:gd name="connsiteY6" fmla="*/ 97 h 159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758" h="159204">
                <a:moveTo>
                  <a:pt x="21143" y="97"/>
                </a:moveTo>
                <a:cubicBezTo>
                  <a:pt x="17968" y="2743"/>
                  <a:pt x="53158" y="59892"/>
                  <a:pt x="56068" y="81059"/>
                </a:cubicBezTo>
                <a:cubicBezTo>
                  <a:pt x="58978" y="102226"/>
                  <a:pt x="47865" y="114132"/>
                  <a:pt x="38605" y="127097"/>
                </a:cubicBezTo>
                <a:cubicBezTo>
                  <a:pt x="29345" y="140062"/>
                  <a:pt x="-4522" y="162287"/>
                  <a:pt x="505" y="158847"/>
                </a:cubicBezTo>
                <a:cubicBezTo>
                  <a:pt x="5532" y="155407"/>
                  <a:pt x="56333" y="122069"/>
                  <a:pt x="68768" y="106459"/>
                </a:cubicBezTo>
                <a:cubicBezTo>
                  <a:pt x="81203" y="90849"/>
                  <a:pt x="80410" y="80794"/>
                  <a:pt x="75118" y="65184"/>
                </a:cubicBezTo>
                <a:cubicBezTo>
                  <a:pt x="69826" y="49574"/>
                  <a:pt x="24318" y="-2549"/>
                  <a:pt x="21143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E5F45815-B547-45E5-83D8-13438409E063}"/>
              </a:ext>
            </a:extLst>
          </p:cNvPr>
          <p:cNvSpPr/>
          <p:nvPr/>
        </p:nvSpPr>
        <p:spPr>
          <a:xfrm>
            <a:off x="4714463" y="5773609"/>
            <a:ext cx="87794" cy="114553"/>
          </a:xfrm>
          <a:custGeom>
            <a:avLst/>
            <a:gdLst>
              <a:gd name="connsiteX0" fmla="*/ 2000 w 87794"/>
              <a:gd name="connsiteY0" fmla="*/ 129 h 114553"/>
              <a:gd name="connsiteX1" fmla="*/ 28987 w 87794"/>
              <a:gd name="connsiteY1" fmla="*/ 84266 h 114553"/>
              <a:gd name="connsiteX2" fmla="*/ 87725 w 87794"/>
              <a:gd name="connsiteY2" fmla="*/ 114429 h 114553"/>
              <a:gd name="connsiteX3" fmla="*/ 16287 w 87794"/>
              <a:gd name="connsiteY3" fmla="*/ 93791 h 114553"/>
              <a:gd name="connsiteX4" fmla="*/ 3587 w 87794"/>
              <a:gd name="connsiteY4" fmla="*/ 65216 h 114553"/>
              <a:gd name="connsiteX5" fmla="*/ 2000 w 87794"/>
              <a:gd name="connsiteY5" fmla="*/ 129 h 114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794" h="114553">
                <a:moveTo>
                  <a:pt x="2000" y="129"/>
                </a:moveTo>
                <a:cubicBezTo>
                  <a:pt x="6233" y="3304"/>
                  <a:pt x="14700" y="65216"/>
                  <a:pt x="28987" y="84266"/>
                </a:cubicBezTo>
                <a:cubicBezTo>
                  <a:pt x="43275" y="103316"/>
                  <a:pt x="89842" y="112841"/>
                  <a:pt x="87725" y="114429"/>
                </a:cubicBezTo>
                <a:cubicBezTo>
                  <a:pt x="85608" y="116017"/>
                  <a:pt x="30310" y="101993"/>
                  <a:pt x="16287" y="93791"/>
                </a:cubicBezTo>
                <a:cubicBezTo>
                  <a:pt x="2264" y="85589"/>
                  <a:pt x="5968" y="77122"/>
                  <a:pt x="3587" y="65216"/>
                </a:cubicBezTo>
                <a:cubicBezTo>
                  <a:pt x="1206" y="53310"/>
                  <a:pt x="-2233" y="-3046"/>
                  <a:pt x="2000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4635ABBA-A812-4435-BB7C-56736B936A61}"/>
              </a:ext>
            </a:extLst>
          </p:cNvPr>
          <p:cNvSpPr/>
          <p:nvPr/>
        </p:nvSpPr>
        <p:spPr>
          <a:xfrm>
            <a:off x="4303488" y="5942389"/>
            <a:ext cx="426199" cy="123549"/>
          </a:xfrm>
          <a:custGeom>
            <a:avLst/>
            <a:gdLst>
              <a:gd name="connsiteX0" fmla="*/ 225 w 426199"/>
              <a:gd name="connsiteY0" fmla="*/ 123449 h 123549"/>
              <a:gd name="connsiteX1" fmla="*/ 160562 w 426199"/>
              <a:gd name="connsiteY1" fmla="*/ 69474 h 123549"/>
              <a:gd name="connsiteX2" fmla="*/ 222475 w 426199"/>
              <a:gd name="connsiteY2" fmla="*/ 28199 h 123549"/>
              <a:gd name="connsiteX3" fmla="*/ 343125 w 426199"/>
              <a:gd name="connsiteY3" fmla="*/ 7561 h 123549"/>
              <a:gd name="connsiteX4" fmla="*/ 424087 w 426199"/>
              <a:gd name="connsiteY4" fmla="*/ 1211 h 123549"/>
              <a:gd name="connsiteX5" fmla="*/ 257400 w 426199"/>
              <a:gd name="connsiteY5" fmla="*/ 29786 h 123549"/>
              <a:gd name="connsiteX6" fmla="*/ 198662 w 426199"/>
              <a:gd name="connsiteY6" fmla="*/ 55186 h 123549"/>
              <a:gd name="connsiteX7" fmla="*/ 225 w 426199"/>
              <a:gd name="connsiteY7" fmla="*/ 123449 h 12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199" h="123549">
                <a:moveTo>
                  <a:pt x="225" y="123449"/>
                </a:moveTo>
                <a:cubicBezTo>
                  <a:pt x="-6125" y="125830"/>
                  <a:pt x="123520" y="85349"/>
                  <a:pt x="160562" y="69474"/>
                </a:cubicBezTo>
                <a:cubicBezTo>
                  <a:pt x="197604" y="53599"/>
                  <a:pt x="192048" y="38518"/>
                  <a:pt x="222475" y="28199"/>
                </a:cubicBezTo>
                <a:cubicBezTo>
                  <a:pt x="252902" y="17880"/>
                  <a:pt x="309523" y="12059"/>
                  <a:pt x="343125" y="7561"/>
                </a:cubicBezTo>
                <a:cubicBezTo>
                  <a:pt x="376727" y="3063"/>
                  <a:pt x="438374" y="-2493"/>
                  <a:pt x="424087" y="1211"/>
                </a:cubicBezTo>
                <a:cubicBezTo>
                  <a:pt x="409800" y="4915"/>
                  <a:pt x="294971" y="20790"/>
                  <a:pt x="257400" y="29786"/>
                </a:cubicBezTo>
                <a:cubicBezTo>
                  <a:pt x="219829" y="38782"/>
                  <a:pt x="237556" y="40634"/>
                  <a:pt x="198662" y="55186"/>
                </a:cubicBezTo>
                <a:cubicBezTo>
                  <a:pt x="159768" y="69738"/>
                  <a:pt x="6575" y="121068"/>
                  <a:pt x="225" y="123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7CE05C91-302E-4FAD-86F7-06226997CE39}"/>
              </a:ext>
            </a:extLst>
          </p:cNvPr>
          <p:cNvSpPr/>
          <p:nvPr/>
        </p:nvSpPr>
        <p:spPr>
          <a:xfrm>
            <a:off x="4732136" y="5929306"/>
            <a:ext cx="382789" cy="46044"/>
          </a:xfrm>
          <a:custGeom>
            <a:avLst/>
            <a:gdLst>
              <a:gd name="connsiteX0" fmla="*/ 202 w 382789"/>
              <a:gd name="connsiteY0" fmla="*/ 11119 h 46044"/>
              <a:gd name="connsiteX1" fmla="*/ 90689 w 382789"/>
              <a:gd name="connsiteY1" fmla="*/ 28582 h 46044"/>
              <a:gd name="connsiteX2" fmla="*/ 165302 w 382789"/>
              <a:gd name="connsiteY2" fmla="*/ 7 h 46044"/>
              <a:gd name="connsiteX3" fmla="*/ 303414 w 382789"/>
              <a:gd name="connsiteY3" fmla="*/ 31757 h 46044"/>
              <a:gd name="connsiteX4" fmla="*/ 382789 w 382789"/>
              <a:gd name="connsiteY4" fmla="*/ 46044 h 46044"/>
              <a:gd name="connsiteX5" fmla="*/ 258964 w 382789"/>
              <a:gd name="connsiteY5" fmla="*/ 23819 h 46044"/>
              <a:gd name="connsiteX6" fmla="*/ 144664 w 382789"/>
              <a:gd name="connsiteY6" fmla="*/ 20644 h 46044"/>
              <a:gd name="connsiteX7" fmla="*/ 68464 w 382789"/>
              <a:gd name="connsiteY7" fmla="*/ 31757 h 46044"/>
              <a:gd name="connsiteX8" fmla="*/ 202 w 382789"/>
              <a:gd name="connsiteY8" fmla="*/ 11119 h 46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2789" h="46044">
                <a:moveTo>
                  <a:pt x="202" y="11119"/>
                </a:moveTo>
                <a:cubicBezTo>
                  <a:pt x="3906" y="10590"/>
                  <a:pt x="63172" y="30434"/>
                  <a:pt x="90689" y="28582"/>
                </a:cubicBezTo>
                <a:cubicBezTo>
                  <a:pt x="118206" y="26730"/>
                  <a:pt x="129848" y="-522"/>
                  <a:pt x="165302" y="7"/>
                </a:cubicBezTo>
                <a:cubicBezTo>
                  <a:pt x="200756" y="536"/>
                  <a:pt x="267166" y="24084"/>
                  <a:pt x="303414" y="31757"/>
                </a:cubicBezTo>
                <a:cubicBezTo>
                  <a:pt x="339662" y="39430"/>
                  <a:pt x="382789" y="46044"/>
                  <a:pt x="382789" y="46044"/>
                </a:cubicBezTo>
                <a:cubicBezTo>
                  <a:pt x="375381" y="44721"/>
                  <a:pt x="298652" y="28052"/>
                  <a:pt x="258964" y="23819"/>
                </a:cubicBezTo>
                <a:cubicBezTo>
                  <a:pt x="219276" y="19586"/>
                  <a:pt x="176414" y="19321"/>
                  <a:pt x="144664" y="20644"/>
                </a:cubicBezTo>
                <a:cubicBezTo>
                  <a:pt x="112914" y="21967"/>
                  <a:pt x="92276" y="29905"/>
                  <a:pt x="68464" y="31757"/>
                </a:cubicBezTo>
                <a:cubicBezTo>
                  <a:pt x="44652" y="33609"/>
                  <a:pt x="-3502" y="11648"/>
                  <a:pt x="202" y="11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E5A9F7A4-8142-457D-91F8-942ECB5EE791}"/>
              </a:ext>
            </a:extLst>
          </p:cNvPr>
          <p:cNvSpPr/>
          <p:nvPr/>
        </p:nvSpPr>
        <p:spPr>
          <a:xfrm>
            <a:off x="4375150" y="6019138"/>
            <a:ext cx="420914" cy="51586"/>
          </a:xfrm>
          <a:custGeom>
            <a:avLst/>
            <a:gdLst>
              <a:gd name="connsiteX0" fmla="*/ 0 w 420914"/>
              <a:gd name="connsiteY0" fmla="*/ 34000 h 51586"/>
              <a:gd name="connsiteX1" fmla="*/ 187325 w 420914"/>
              <a:gd name="connsiteY1" fmla="*/ 14950 h 51586"/>
              <a:gd name="connsiteX2" fmla="*/ 257175 w 420914"/>
              <a:gd name="connsiteY2" fmla="*/ 14950 h 51586"/>
              <a:gd name="connsiteX3" fmla="*/ 336550 w 420914"/>
              <a:gd name="connsiteY3" fmla="*/ 37175 h 51586"/>
              <a:gd name="connsiteX4" fmla="*/ 420688 w 420914"/>
              <a:gd name="connsiteY4" fmla="*/ 51462 h 51586"/>
              <a:gd name="connsiteX5" fmla="*/ 358775 w 420914"/>
              <a:gd name="connsiteY5" fmla="*/ 29237 h 51586"/>
              <a:gd name="connsiteX6" fmla="*/ 282575 w 420914"/>
              <a:gd name="connsiteY6" fmla="*/ 8600 h 51586"/>
              <a:gd name="connsiteX7" fmla="*/ 187325 w 420914"/>
              <a:gd name="connsiteY7" fmla="*/ 662 h 51586"/>
              <a:gd name="connsiteX8" fmla="*/ 0 w 420914"/>
              <a:gd name="connsiteY8" fmla="*/ 34000 h 51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0914" h="51586">
                <a:moveTo>
                  <a:pt x="0" y="34000"/>
                </a:moveTo>
                <a:cubicBezTo>
                  <a:pt x="0" y="36381"/>
                  <a:pt x="144463" y="18125"/>
                  <a:pt x="187325" y="14950"/>
                </a:cubicBezTo>
                <a:cubicBezTo>
                  <a:pt x="230187" y="11775"/>
                  <a:pt x="232304" y="11246"/>
                  <a:pt x="257175" y="14950"/>
                </a:cubicBezTo>
                <a:cubicBezTo>
                  <a:pt x="282046" y="18654"/>
                  <a:pt x="309298" y="31090"/>
                  <a:pt x="336550" y="37175"/>
                </a:cubicBezTo>
                <a:cubicBezTo>
                  <a:pt x="363802" y="43260"/>
                  <a:pt x="416984" y="52785"/>
                  <a:pt x="420688" y="51462"/>
                </a:cubicBezTo>
                <a:cubicBezTo>
                  <a:pt x="424392" y="50139"/>
                  <a:pt x="381794" y="36381"/>
                  <a:pt x="358775" y="29237"/>
                </a:cubicBezTo>
                <a:cubicBezTo>
                  <a:pt x="335756" y="22093"/>
                  <a:pt x="311150" y="13362"/>
                  <a:pt x="282575" y="8600"/>
                </a:cubicBezTo>
                <a:cubicBezTo>
                  <a:pt x="254000" y="3838"/>
                  <a:pt x="228864" y="-1984"/>
                  <a:pt x="187325" y="662"/>
                </a:cubicBezTo>
                <a:cubicBezTo>
                  <a:pt x="145786" y="3308"/>
                  <a:pt x="0" y="31619"/>
                  <a:pt x="0" y="34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B9D5266D-50A5-4CDC-83BB-143124C99268}"/>
              </a:ext>
            </a:extLst>
          </p:cNvPr>
          <p:cNvSpPr/>
          <p:nvPr/>
        </p:nvSpPr>
        <p:spPr>
          <a:xfrm>
            <a:off x="4827575" y="6011559"/>
            <a:ext cx="446790" cy="57646"/>
          </a:xfrm>
          <a:custGeom>
            <a:avLst/>
            <a:gdLst>
              <a:gd name="connsiteX0" fmla="*/ 13 w 446790"/>
              <a:gd name="connsiteY0" fmla="*/ 57454 h 57646"/>
              <a:gd name="connsiteX1" fmla="*/ 161938 w 446790"/>
              <a:gd name="connsiteY1" fmla="*/ 32054 h 57646"/>
              <a:gd name="connsiteX2" fmla="*/ 258775 w 446790"/>
              <a:gd name="connsiteY2" fmla="*/ 13004 h 57646"/>
              <a:gd name="connsiteX3" fmla="*/ 360375 w 446790"/>
              <a:gd name="connsiteY3" fmla="*/ 6654 h 57646"/>
              <a:gd name="connsiteX4" fmla="*/ 446100 w 446790"/>
              <a:gd name="connsiteY4" fmla="*/ 6654 h 57646"/>
              <a:gd name="connsiteX5" fmla="*/ 312750 w 446790"/>
              <a:gd name="connsiteY5" fmla="*/ 304 h 57646"/>
              <a:gd name="connsiteX6" fmla="*/ 154000 w 446790"/>
              <a:gd name="connsiteY6" fmla="*/ 17766 h 57646"/>
              <a:gd name="connsiteX7" fmla="*/ 13 w 446790"/>
              <a:gd name="connsiteY7" fmla="*/ 57454 h 57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6790" h="57646">
                <a:moveTo>
                  <a:pt x="13" y="57454"/>
                </a:moveTo>
                <a:cubicBezTo>
                  <a:pt x="1336" y="59835"/>
                  <a:pt x="118811" y="39462"/>
                  <a:pt x="161938" y="32054"/>
                </a:cubicBezTo>
                <a:cubicBezTo>
                  <a:pt x="205065" y="24646"/>
                  <a:pt x="225702" y="17237"/>
                  <a:pt x="258775" y="13004"/>
                </a:cubicBezTo>
                <a:cubicBezTo>
                  <a:pt x="291848" y="8771"/>
                  <a:pt x="329154" y="7712"/>
                  <a:pt x="360375" y="6654"/>
                </a:cubicBezTo>
                <a:cubicBezTo>
                  <a:pt x="391596" y="5596"/>
                  <a:pt x="454037" y="7712"/>
                  <a:pt x="446100" y="6654"/>
                </a:cubicBezTo>
                <a:cubicBezTo>
                  <a:pt x="438163" y="5596"/>
                  <a:pt x="361433" y="-1548"/>
                  <a:pt x="312750" y="304"/>
                </a:cubicBezTo>
                <a:cubicBezTo>
                  <a:pt x="264067" y="2156"/>
                  <a:pt x="210885" y="8770"/>
                  <a:pt x="154000" y="17766"/>
                </a:cubicBezTo>
                <a:cubicBezTo>
                  <a:pt x="97115" y="26762"/>
                  <a:pt x="-1310" y="55073"/>
                  <a:pt x="13" y="57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77F59DC2-9FE8-4FC8-9E96-176E4A389740}"/>
              </a:ext>
            </a:extLst>
          </p:cNvPr>
          <p:cNvSpPr/>
          <p:nvPr/>
        </p:nvSpPr>
        <p:spPr>
          <a:xfrm>
            <a:off x="4278188" y="6081242"/>
            <a:ext cx="513591" cy="81815"/>
          </a:xfrm>
          <a:custGeom>
            <a:avLst/>
            <a:gdLst>
              <a:gd name="connsiteX0" fmla="*/ 125 w 513591"/>
              <a:gd name="connsiteY0" fmla="*/ 471 h 81815"/>
              <a:gd name="connsiteX1" fmla="*/ 276350 w 513591"/>
              <a:gd name="connsiteY1" fmla="*/ 14758 h 81815"/>
              <a:gd name="connsiteX2" fmla="*/ 393825 w 513591"/>
              <a:gd name="connsiteY2" fmla="*/ 48096 h 81815"/>
              <a:gd name="connsiteX3" fmla="*/ 512887 w 513591"/>
              <a:gd name="connsiteY3" fmla="*/ 81433 h 81815"/>
              <a:gd name="connsiteX4" fmla="*/ 433512 w 513591"/>
              <a:gd name="connsiteY4" fmla="*/ 63971 h 81815"/>
              <a:gd name="connsiteX5" fmla="*/ 243012 w 513591"/>
              <a:gd name="connsiteY5" fmla="*/ 30633 h 81815"/>
              <a:gd name="connsiteX6" fmla="*/ 125 w 513591"/>
              <a:gd name="connsiteY6" fmla="*/ 471 h 81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3591" h="81815">
                <a:moveTo>
                  <a:pt x="125" y="471"/>
                </a:moveTo>
                <a:cubicBezTo>
                  <a:pt x="5681" y="-2175"/>
                  <a:pt x="210733" y="6821"/>
                  <a:pt x="276350" y="14758"/>
                </a:cubicBezTo>
                <a:cubicBezTo>
                  <a:pt x="341967" y="22695"/>
                  <a:pt x="393825" y="48096"/>
                  <a:pt x="393825" y="48096"/>
                </a:cubicBezTo>
                <a:lnTo>
                  <a:pt x="512887" y="81433"/>
                </a:lnTo>
                <a:cubicBezTo>
                  <a:pt x="519502" y="84079"/>
                  <a:pt x="478491" y="72438"/>
                  <a:pt x="433512" y="63971"/>
                </a:cubicBezTo>
                <a:cubicBezTo>
                  <a:pt x="388533" y="55504"/>
                  <a:pt x="311275" y="39629"/>
                  <a:pt x="243012" y="30633"/>
                </a:cubicBezTo>
                <a:cubicBezTo>
                  <a:pt x="174750" y="21637"/>
                  <a:pt x="-5431" y="3117"/>
                  <a:pt x="125" y="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B3737A78-085D-47C6-B911-3AEF3EC80B7D}"/>
              </a:ext>
            </a:extLst>
          </p:cNvPr>
          <p:cNvSpPr/>
          <p:nvPr/>
        </p:nvSpPr>
        <p:spPr>
          <a:xfrm>
            <a:off x="4784721" y="6057883"/>
            <a:ext cx="508206" cy="89127"/>
          </a:xfrm>
          <a:custGeom>
            <a:avLst/>
            <a:gdLst>
              <a:gd name="connsiteX0" fmla="*/ 4 w 508206"/>
              <a:gd name="connsiteY0" fmla="*/ 88917 h 89127"/>
              <a:gd name="connsiteX1" fmla="*/ 173042 w 508206"/>
              <a:gd name="connsiteY1" fmla="*/ 52405 h 89127"/>
              <a:gd name="connsiteX2" fmla="*/ 244479 w 508206"/>
              <a:gd name="connsiteY2" fmla="*/ 28592 h 89127"/>
              <a:gd name="connsiteX3" fmla="*/ 325442 w 508206"/>
              <a:gd name="connsiteY3" fmla="*/ 15892 h 89127"/>
              <a:gd name="connsiteX4" fmla="*/ 508004 w 508206"/>
              <a:gd name="connsiteY4" fmla="*/ 17 h 89127"/>
              <a:gd name="connsiteX5" fmla="*/ 357192 w 508206"/>
              <a:gd name="connsiteY5" fmla="*/ 19067 h 89127"/>
              <a:gd name="connsiteX6" fmla="*/ 168279 w 508206"/>
              <a:gd name="connsiteY6" fmla="*/ 65105 h 89127"/>
              <a:gd name="connsiteX7" fmla="*/ 4 w 508206"/>
              <a:gd name="connsiteY7" fmla="*/ 88917 h 8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206" h="89127">
                <a:moveTo>
                  <a:pt x="4" y="88917"/>
                </a:moveTo>
                <a:cubicBezTo>
                  <a:pt x="798" y="86800"/>
                  <a:pt x="132296" y="62459"/>
                  <a:pt x="173042" y="52405"/>
                </a:cubicBezTo>
                <a:cubicBezTo>
                  <a:pt x="213788" y="42351"/>
                  <a:pt x="219079" y="34677"/>
                  <a:pt x="244479" y="28592"/>
                </a:cubicBezTo>
                <a:cubicBezTo>
                  <a:pt x="269879" y="22506"/>
                  <a:pt x="281521" y="20654"/>
                  <a:pt x="325442" y="15892"/>
                </a:cubicBezTo>
                <a:cubicBezTo>
                  <a:pt x="369363" y="11130"/>
                  <a:pt x="502712" y="-512"/>
                  <a:pt x="508004" y="17"/>
                </a:cubicBezTo>
                <a:cubicBezTo>
                  <a:pt x="513296" y="546"/>
                  <a:pt x="413813" y="8219"/>
                  <a:pt x="357192" y="19067"/>
                </a:cubicBezTo>
                <a:cubicBezTo>
                  <a:pt x="300571" y="29915"/>
                  <a:pt x="221725" y="53463"/>
                  <a:pt x="168279" y="65105"/>
                </a:cubicBezTo>
                <a:cubicBezTo>
                  <a:pt x="114833" y="76747"/>
                  <a:pt x="-790" y="91034"/>
                  <a:pt x="4" y="88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269C0C60-4CAC-4BFB-9CD5-B4F5C3958DDF}"/>
              </a:ext>
            </a:extLst>
          </p:cNvPr>
          <p:cNvSpPr/>
          <p:nvPr/>
        </p:nvSpPr>
        <p:spPr>
          <a:xfrm>
            <a:off x="5017982" y="6073746"/>
            <a:ext cx="165301" cy="185845"/>
          </a:xfrm>
          <a:custGeom>
            <a:avLst/>
            <a:gdLst>
              <a:gd name="connsiteX0" fmla="*/ 165206 w 165301"/>
              <a:gd name="connsiteY0" fmla="*/ 29 h 185845"/>
              <a:gd name="connsiteX1" fmla="*/ 87418 w 165301"/>
              <a:gd name="connsiteY1" fmla="*/ 125442 h 185845"/>
              <a:gd name="connsiteX2" fmla="*/ 106 w 165301"/>
              <a:gd name="connsiteY2" fmla="*/ 185767 h 185845"/>
              <a:gd name="connsiteX3" fmla="*/ 71543 w 165301"/>
              <a:gd name="connsiteY3" fmla="*/ 114329 h 185845"/>
              <a:gd name="connsiteX4" fmla="*/ 165206 w 165301"/>
              <a:gd name="connsiteY4" fmla="*/ 29 h 185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301" h="185845">
                <a:moveTo>
                  <a:pt x="165206" y="29"/>
                </a:moveTo>
                <a:cubicBezTo>
                  <a:pt x="167852" y="1881"/>
                  <a:pt x="114935" y="94486"/>
                  <a:pt x="87418" y="125442"/>
                </a:cubicBezTo>
                <a:cubicBezTo>
                  <a:pt x="59901" y="156398"/>
                  <a:pt x="2752" y="187619"/>
                  <a:pt x="106" y="185767"/>
                </a:cubicBezTo>
                <a:cubicBezTo>
                  <a:pt x="-2540" y="183915"/>
                  <a:pt x="44820" y="143169"/>
                  <a:pt x="71543" y="114329"/>
                </a:cubicBezTo>
                <a:cubicBezTo>
                  <a:pt x="98266" y="85489"/>
                  <a:pt x="162560" y="-1823"/>
                  <a:pt x="165206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A63DB3D8-E1D7-4E8C-B8AB-371EC1173EBE}"/>
              </a:ext>
            </a:extLst>
          </p:cNvPr>
          <p:cNvSpPr/>
          <p:nvPr/>
        </p:nvSpPr>
        <p:spPr>
          <a:xfrm>
            <a:off x="4751018" y="6255778"/>
            <a:ext cx="262757" cy="67334"/>
          </a:xfrm>
          <a:custGeom>
            <a:avLst/>
            <a:gdLst>
              <a:gd name="connsiteX0" fmla="*/ 370 w 262757"/>
              <a:gd name="connsiteY0" fmla="*/ 65647 h 67334"/>
              <a:gd name="connsiteX1" fmla="*/ 121020 w 262757"/>
              <a:gd name="connsiteY1" fmla="*/ 54535 h 67334"/>
              <a:gd name="connsiteX2" fmla="*/ 262307 w 262757"/>
              <a:gd name="connsiteY2" fmla="*/ 560 h 67334"/>
              <a:gd name="connsiteX3" fmla="*/ 160707 w 262757"/>
              <a:gd name="connsiteY3" fmla="*/ 27547 h 67334"/>
              <a:gd name="connsiteX4" fmla="*/ 370 w 262757"/>
              <a:gd name="connsiteY4" fmla="*/ 65647 h 67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757" h="67334">
                <a:moveTo>
                  <a:pt x="370" y="65647"/>
                </a:moveTo>
                <a:cubicBezTo>
                  <a:pt x="-6244" y="70145"/>
                  <a:pt x="77364" y="65383"/>
                  <a:pt x="121020" y="54535"/>
                </a:cubicBezTo>
                <a:cubicBezTo>
                  <a:pt x="164676" y="43687"/>
                  <a:pt x="255693" y="5058"/>
                  <a:pt x="262307" y="560"/>
                </a:cubicBezTo>
                <a:cubicBezTo>
                  <a:pt x="268921" y="-3938"/>
                  <a:pt x="201188" y="19874"/>
                  <a:pt x="160707" y="27547"/>
                </a:cubicBezTo>
                <a:cubicBezTo>
                  <a:pt x="120226" y="35220"/>
                  <a:pt x="6984" y="61149"/>
                  <a:pt x="370" y="65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A6440B55-D43D-469D-B2AC-5C4D708F3695}"/>
              </a:ext>
            </a:extLst>
          </p:cNvPr>
          <p:cNvSpPr/>
          <p:nvPr/>
        </p:nvSpPr>
        <p:spPr>
          <a:xfrm>
            <a:off x="4383084" y="6155948"/>
            <a:ext cx="296599" cy="154212"/>
          </a:xfrm>
          <a:custGeom>
            <a:avLst/>
            <a:gdLst>
              <a:gd name="connsiteX0" fmla="*/ 4 w 296599"/>
              <a:gd name="connsiteY0" fmla="*/ 377 h 154212"/>
              <a:gd name="connsiteX1" fmla="*/ 133354 w 296599"/>
              <a:gd name="connsiteY1" fmla="*/ 52765 h 154212"/>
              <a:gd name="connsiteX2" fmla="*/ 200029 w 296599"/>
              <a:gd name="connsiteY2" fmla="*/ 121027 h 154212"/>
              <a:gd name="connsiteX3" fmla="*/ 295279 w 296599"/>
              <a:gd name="connsiteY3" fmla="*/ 152777 h 154212"/>
              <a:gd name="connsiteX4" fmla="*/ 247654 w 296599"/>
              <a:gd name="connsiteY4" fmla="*/ 141665 h 154212"/>
              <a:gd name="connsiteX5" fmla="*/ 138116 w 296599"/>
              <a:gd name="connsiteY5" fmla="*/ 79752 h 154212"/>
              <a:gd name="connsiteX6" fmla="*/ 4 w 296599"/>
              <a:gd name="connsiteY6" fmla="*/ 377 h 154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599" h="154212">
                <a:moveTo>
                  <a:pt x="4" y="377"/>
                </a:moveTo>
                <a:cubicBezTo>
                  <a:pt x="-790" y="-4121"/>
                  <a:pt x="100017" y="32657"/>
                  <a:pt x="133354" y="52765"/>
                </a:cubicBezTo>
                <a:cubicBezTo>
                  <a:pt x="166692" y="72873"/>
                  <a:pt x="173042" y="104358"/>
                  <a:pt x="200029" y="121027"/>
                </a:cubicBezTo>
                <a:cubicBezTo>
                  <a:pt x="227016" y="137696"/>
                  <a:pt x="287342" y="149337"/>
                  <a:pt x="295279" y="152777"/>
                </a:cubicBezTo>
                <a:cubicBezTo>
                  <a:pt x="303217" y="156217"/>
                  <a:pt x="273848" y="153836"/>
                  <a:pt x="247654" y="141665"/>
                </a:cubicBezTo>
                <a:cubicBezTo>
                  <a:pt x="221460" y="129494"/>
                  <a:pt x="176481" y="100389"/>
                  <a:pt x="138116" y="79752"/>
                </a:cubicBezTo>
                <a:cubicBezTo>
                  <a:pt x="99751" y="59115"/>
                  <a:pt x="798" y="4875"/>
                  <a:pt x="4" y="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0860EA27-3033-444A-A39B-6B05FD1415EC}"/>
              </a:ext>
            </a:extLst>
          </p:cNvPr>
          <p:cNvSpPr/>
          <p:nvPr/>
        </p:nvSpPr>
        <p:spPr>
          <a:xfrm>
            <a:off x="6027978" y="4554393"/>
            <a:ext cx="187642" cy="745327"/>
          </a:xfrm>
          <a:custGeom>
            <a:avLst/>
            <a:gdLst>
              <a:gd name="connsiteX0" fmla="*/ 183910 w 187642"/>
              <a:gd name="connsiteY0" fmla="*/ 3320 h 745327"/>
              <a:gd name="connsiteX1" fmla="*/ 156922 w 187642"/>
              <a:gd name="connsiteY1" fmla="*/ 222395 h 745327"/>
              <a:gd name="connsiteX2" fmla="*/ 7697 w 187642"/>
              <a:gd name="connsiteY2" fmla="*/ 720870 h 745327"/>
              <a:gd name="connsiteX3" fmla="*/ 29922 w 187642"/>
              <a:gd name="connsiteY3" fmla="*/ 638320 h 745327"/>
              <a:gd name="connsiteX4" fmla="*/ 102947 w 187642"/>
              <a:gd name="connsiteY4" fmla="*/ 374795 h 745327"/>
              <a:gd name="connsiteX5" fmla="*/ 183910 w 187642"/>
              <a:gd name="connsiteY5" fmla="*/ 3320 h 745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642" h="745327">
                <a:moveTo>
                  <a:pt x="183910" y="3320"/>
                </a:moveTo>
                <a:cubicBezTo>
                  <a:pt x="192906" y="-22080"/>
                  <a:pt x="186291" y="102803"/>
                  <a:pt x="156922" y="222395"/>
                </a:cubicBezTo>
                <a:cubicBezTo>
                  <a:pt x="127553" y="341987"/>
                  <a:pt x="28864" y="651549"/>
                  <a:pt x="7697" y="720870"/>
                </a:cubicBezTo>
                <a:cubicBezTo>
                  <a:pt x="-13470" y="790191"/>
                  <a:pt x="14047" y="695999"/>
                  <a:pt x="29922" y="638320"/>
                </a:cubicBezTo>
                <a:cubicBezTo>
                  <a:pt x="45797" y="580641"/>
                  <a:pt x="76224" y="477189"/>
                  <a:pt x="102947" y="374795"/>
                </a:cubicBezTo>
                <a:cubicBezTo>
                  <a:pt x="129670" y="272401"/>
                  <a:pt x="174914" y="28720"/>
                  <a:pt x="183910" y="3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5EB446A0-D287-4174-BEA6-1CEC5B7A688C}"/>
              </a:ext>
            </a:extLst>
          </p:cNvPr>
          <p:cNvSpPr/>
          <p:nvPr/>
        </p:nvSpPr>
        <p:spPr>
          <a:xfrm>
            <a:off x="5989642" y="4926010"/>
            <a:ext cx="173399" cy="758064"/>
          </a:xfrm>
          <a:custGeom>
            <a:avLst/>
            <a:gdLst>
              <a:gd name="connsiteX0" fmla="*/ 173033 w 173399"/>
              <a:gd name="connsiteY0" fmla="*/ 3 h 758064"/>
              <a:gd name="connsiteX1" fmla="*/ 130171 w 173399"/>
              <a:gd name="connsiteY1" fmla="*/ 381003 h 758064"/>
              <a:gd name="connsiteX2" fmla="*/ 3171 w 173399"/>
              <a:gd name="connsiteY2" fmla="*/ 749303 h 758064"/>
              <a:gd name="connsiteX3" fmla="*/ 44446 w 173399"/>
              <a:gd name="connsiteY3" fmla="*/ 620715 h 758064"/>
              <a:gd name="connsiteX4" fmla="*/ 111121 w 173399"/>
              <a:gd name="connsiteY4" fmla="*/ 374653 h 758064"/>
              <a:gd name="connsiteX5" fmla="*/ 173033 w 173399"/>
              <a:gd name="connsiteY5" fmla="*/ 3 h 758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399" h="758064">
                <a:moveTo>
                  <a:pt x="173033" y="3"/>
                </a:moveTo>
                <a:cubicBezTo>
                  <a:pt x="176208" y="1061"/>
                  <a:pt x="158481" y="256120"/>
                  <a:pt x="130171" y="381003"/>
                </a:cubicBezTo>
                <a:cubicBezTo>
                  <a:pt x="101861" y="505886"/>
                  <a:pt x="17458" y="709351"/>
                  <a:pt x="3171" y="749303"/>
                </a:cubicBezTo>
                <a:cubicBezTo>
                  <a:pt x="-11116" y="789255"/>
                  <a:pt x="26454" y="683157"/>
                  <a:pt x="44446" y="620715"/>
                </a:cubicBezTo>
                <a:cubicBezTo>
                  <a:pt x="62438" y="558273"/>
                  <a:pt x="92865" y="476253"/>
                  <a:pt x="111121" y="374653"/>
                </a:cubicBezTo>
                <a:cubicBezTo>
                  <a:pt x="129377" y="273053"/>
                  <a:pt x="169858" y="-1055"/>
                  <a:pt x="17303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1F7C0FC9-BC4E-4978-9645-6AC0C8AE8CEA}"/>
              </a:ext>
            </a:extLst>
          </p:cNvPr>
          <p:cNvSpPr/>
          <p:nvPr/>
        </p:nvSpPr>
        <p:spPr>
          <a:xfrm>
            <a:off x="5618449" y="5720238"/>
            <a:ext cx="373064" cy="566935"/>
          </a:xfrm>
          <a:custGeom>
            <a:avLst/>
            <a:gdLst>
              <a:gd name="connsiteX0" fmla="*/ 372776 w 373064"/>
              <a:gd name="connsiteY0" fmla="*/ 2700 h 566935"/>
              <a:gd name="connsiteX1" fmla="*/ 233076 w 373064"/>
              <a:gd name="connsiteY1" fmla="*/ 232887 h 566935"/>
              <a:gd name="connsiteX2" fmla="*/ 2889 w 373064"/>
              <a:gd name="connsiteY2" fmla="*/ 561500 h 566935"/>
              <a:gd name="connsiteX3" fmla="*/ 114014 w 373064"/>
              <a:gd name="connsiteY3" fmla="*/ 415450 h 566935"/>
              <a:gd name="connsiteX4" fmla="*/ 264826 w 373064"/>
              <a:gd name="connsiteY4" fmla="*/ 126525 h 566935"/>
              <a:gd name="connsiteX5" fmla="*/ 372776 w 373064"/>
              <a:gd name="connsiteY5" fmla="*/ 2700 h 566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064" h="566935">
                <a:moveTo>
                  <a:pt x="372776" y="2700"/>
                </a:moveTo>
                <a:cubicBezTo>
                  <a:pt x="367484" y="20427"/>
                  <a:pt x="294724" y="139754"/>
                  <a:pt x="233076" y="232887"/>
                </a:cubicBezTo>
                <a:cubicBezTo>
                  <a:pt x="171428" y="326020"/>
                  <a:pt x="22733" y="531073"/>
                  <a:pt x="2889" y="561500"/>
                </a:cubicBezTo>
                <a:cubicBezTo>
                  <a:pt x="-16955" y="591927"/>
                  <a:pt x="70358" y="487946"/>
                  <a:pt x="114014" y="415450"/>
                </a:cubicBezTo>
                <a:cubicBezTo>
                  <a:pt x="157670" y="342954"/>
                  <a:pt x="220376" y="195317"/>
                  <a:pt x="264826" y="126525"/>
                </a:cubicBezTo>
                <a:cubicBezTo>
                  <a:pt x="309276" y="57733"/>
                  <a:pt x="378068" y="-15027"/>
                  <a:pt x="372776" y="2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543D5F7B-0E19-4597-9A9B-E76E8B03171F}"/>
              </a:ext>
            </a:extLst>
          </p:cNvPr>
          <p:cNvSpPr/>
          <p:nvPr/>
        </p:nvSpPr>
        <p:spPr>
          <a:xfrm>
            <a:off x="5124927" y="6280150"/>
            <a:ext cx="493236" cy="481559"/>
          </a:xfrm>
          <a:custGeom>
            <a:avLst/>
            <a:gdLst>
              <a:gd name="connsiteX0" fmla="*/ 493236 w 493236"/>
              <a:gd name="connsiteY0" fmla="*/ 0 h 481559"/>
              <a:gd name="connsiteX1" fmla="*/ 212248 w 493236"/>
              <a:gd name="connsiteY1" fmla="*/ 306388 h 481559"/>
              <a:gd name="connsiteX2" fmla="*/ 120173 w 493236"/>
              <a:gd name="connsiteY2" fmla="*/ 384175 h 481559"/>
              <a:gd name="connsiteX3" fmla="*/ 1111 w 493236"/>
              <a:gd name="connsiteY3" fmla="*/ 481013 h 481559"/>
              <a:gd name="connsiteX4" fmla="*/ 75723 w 493236"/>
              <a:gd name="connsiteY4" fmla="*/ 411163 h 481559"/>
              <a:gd name="connsiteX5" fmla="*/ 312261 w 493236"/>
              <a:gd name="connsiteY5" fmla="*/ 174625 h 481559"/>
              <a:gd name="connsiteX6" fmla="*/ 493236 w 493236"/>
              <a:gd name="connsiteY6" fmla="*/ 0 h 48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3236" h="481559">
                <a:moveTo>
                  <a:pt x="493236" y="0"/>
                </a:moveTo>
                <a:cubicBezTo>
                  <a:pt x="383830" y="121179"/>
                  <a:pt x="274425" y="242359"/>
                  <a:pt x="212248" y="306388"/>
                </a:cubicBezTo>
                <a:cubicBezTo>
                  <a:pt x="150071" y="370417"/>
                  <a:pt x="155362" y="355071"/>
                  <a:pt x="120173" y="384175"/>
                </a:cubicBezTo>
                <a:cubicBezTo>
                  <a:pt x="84983" y="413279"/>
                  <a:pt x="8519" y="476515"/>
                  <a:pt x="1111" y="481013"/>
                </a:cubicBezTo>
                <a:cubicBezTo>
                  <a:pt x="-6297" y="485511"/>
                  <a:pt x="23865" y="462228"/>
                  <a:pt x="75723" y="411163"/>
                </a:cubicBezTo>
                <a:cubicBezTo>
                  <a:pt x="127581" y="360098"/>
                  <a:pt x="312261" y="174625"/>
                  <a:pt x="312261" y="174625"/>
                </a:cubicBezTo>
                <a:lnTo>
                  <a:pt x="4932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6F4F0976-BD19-4524-87E4-E42257D64DB9}"/>
              </a:ext>
            </a:extLst>
          </p:cNvPr>
          <p:cNvSpPr/>
          <p:nvPr/>
        </p:nvSpPr>
        <p:spPr>
          <a:xfrm>
            <a:off x="4383055" y="6681659"/>
            <a:ext cx="758557" cy="107230"/>
          </a:xfrm>
          <a:custGeom>
            <a:avLst/>
            <a:gdLst>
              <a:gd name="connsiteX0" fmla="*/ 33 w 758557"/>
              <a:gd name="connsiteY0" fmla="*/ 129 h 107230"/>
              <a:gd name="connsiteX1" fmla="*/ 209583 w 758557"/>
              <a:gd name="connsiteY1" fmla="*/ 95379 h 107230"/>
              <a:gd name="connsiteX2" fmla="*/ 347695 w 758557"/>
              <a:gd name="connsiteY2" fmla="*/ 104904 h 107230"/>
              <a:gd name="connsiteX3" fmla="*/ 744570 w 758557"/>
              <a:gd name="connsiteY3" fmla="*/ 87441 h 107230"/>
              <a:gd name="connsiteX4" fmla="*/ 647733 w 758557"/>
              <a:gd name="connsiteY4" fmla="*/ 96966 h 107230"/>
              <a:gd name="connsiteX5" fmla="*/ 441358 w 758557"/>
              <a:gd name="connsiteY5" fmla="*/ 84266 h 107230"/>
              <a:gd name="connsiteX6" fmla="*/ 195295 w 758557"/>
              <a:gd name="connsiteY6" fmla="*/ 74741 h 107230"/>
              <a:gd name="connsiteX7" fmla="*/ 33 w 758557"/>
              <a:gd name="connsiteY7" fmla="*/ 129 h 10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8557" h="107230">
                <a:moveTo>
                  <a:pt x="33" y="129"/>
                </a:moveTo>
                <a:cubicBezTo>
                  <a:pt x="2414" y="3569"/>
                  <a:pt x="151639" y="77917"/>
                  <a:pt x="209583" y="95379"/>
                </a:cubicBezTo>
                <a:cubicBezTo>
                  <a:pt x="267527" y="112842"/>
                  <a:pt x="258531" y="106227"/>
                  <a:pt x="347695" y="104904"/>
                </a:cubicBezTo>
                <a:cubicBezTo>
                  <a:pt x="436859" y="103581"/>
                  <a:pt x="694564" y="88764"/>
                  <a:pt x="744570" y="87441"/>
                </a:cubicBezTo>
                <a:cubicBezTo>
                  <a:pt x="794576" y="86118"/>
                  <a:pt x="698268" y="97495"/>
                  <a:pt x="647733" y="96966"/>
                </a:cubicBezTo>
                <a:cubicBezTo>
                  <a:pt x="597198" y="96437"/>
                  <a:pt x="516764" y="87970"/>
                  <a:pt x="441358" y="84266"/>
                </a:cubicBezTo>
                <a:cubicBezTo>
                  <a:pt x="365952" y="80562"/>
                  <a:pt x="265939" y="86647"/>
                  <a:pt x="195295" y="74741"/>
                </a:cubicBezTo>
                <a:cubicBezTo>
                  <a:pt x="124651" y="62835"/>
                  <a:pt x="-2348" y="-3311"/>
                  <a:pt x="33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D0166A2F-79FC-469C-BE88-60D0F4D93200}"/>
              </a:ext>
            </a:extLst>
          </p:cNvPr>
          <p:cNvSpPr/>
          <p:nvPr/>
        </p:nvSpPr>
        <p:spPr>
          <a:xfrm>
            <a:off x="3913188" y="6089650"/>
            <a:ext cx="486782" cy="606625"/>
          </a:xfrm>
          <a:custGeom>
            <a:avLst/>
            <a:gdLst>
              <a:gd name="connsiteX0" fmla="*/ 0 w 486782"/>
              <a:gd name="connsiteY0" fmla="*/ 0 h 606625"/>
              <a:gd name="connsiteX1" fmla="*/ 144462 w 486782"/>
              <a:gd name="connsiteY1" fmla="*/ 192088 h 606625"/>
              <a:gd name="connsiteX2" fmla="*/ 398462 w 486782"/>
              <a:gd name="connsiteY2" fmla="*/ 522288 h 606625"/>
              <a:gd name="connsiteX3" fmla="*/ 485775 w 486782"/>
              <a:gd name="connsiteY3" fmla="*/ 606425 h 606625"/>
              <a:gd name="connsiteX4" fmla="*/ 441325 w 486782"/>
              <a:gd name="connsiteY4" fmla="*/ 542925 h 606625"/>
              <a:gd name="connsiteX5" fmla="*/ 371475 w 486782"/>
              <a:gd name="connsiteY5" fmla="*/ 454025 h 606625"/>
              <a:gd name="connsiteX6" fmla="*/ 0 w 486782"/>
              <a:gd name="connsiteY6" fmla="*/ 0 h 606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782" h="606625">
                <a:moveTo>
                  <a:pt x="0" y="0"/>
                </a:moveTo>
                <a:cubicBezTo>
                  <a:pt x="39026" y="52520"/>
                  <a:pt x="144462" y="192088"/>
                  <a:pt x="144462" y="192088"/>
                </a:cubicBezTo>
                <a:cubicBezTo>
                  <a:pt x="210872" y="279136"/>
                  <a:pt x="341577" y="453232"/>
                  <a:pt x="398462" y="522288"/>
                </a:cubicBezTo>
                <a:cubicBezTo>
                  <a:pt x="455348" y="591344"/>
                  <a:pt x="478631" y="602986"/>
                  <a:pt x="485775" y="606425"/>
                </a:cubicBezTo>
                <a:cubicBezTo>
                  <a:pt x="492919" y="609865"/>
                  <a:pt x="460375" y="568325"/>
                  <a:pt x="441325" y="542925"/>
                </a:cubicBezTo>
                <a:cubicBezTo>
                  <a:pt x="422275" y="517525"/>
                  <a:pt x="443442" y="542396"/>
                  <a:pt x="371475" y="4540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01587AA5-C572-4039-9453-8379D5BB2C5D}"/>
              </a:ext>
            </a:extLst>
          </p:cNvPr>
          <p:cNvSpPr/>
          <p:nvPr/>
        </p:nvSpPr>
        <p:spPr>
          <a:xfrm>
            <a:off x="3635693" y="5600474"/>
            <a:ext cx="323376" cy="558378"/>
          </a:xfrm>
          <a:custGeom>
            <a:avLst/>
            <a:gdLst>
              <a:gd name="connsiteX0" fmla="*/ 1270 w 323376"/>
              <a:gd name="connsiteY0" fmla="*/ 226 h 558378"/>
              <a:gd name="connsiteX1" fmla="*/ 83820 w 323376"/>
              <a:gd name="connsiteY1" fmla="*/ 235176 h 558378"/>
              <a:gd name="connsiteX2" fmla="*/ 310832 w 323376"/>
              <a:gd name="connsiteY2" fmla="*/ 541564 h 558378"/>
              <a:gd name="connsiteX3" fmla="*/ 290195 w 323376"/>
              <a:gd name="connsiteY3" fmla="*/ 509814 h 558378"/>
              <a:gd name="connsiteX4" fmla="*/ 258445 w 323376"/>
              <a:gd name="connsiteY4" fmla="*/ 438376 h 558378"/>
              <a:gd name="connsiteX5" fmla="*/ 137795 w 323376"/>
              <a:gd name="connsiteY5" fmla="*/ 276451 h 558378"/>
              <a:gd name="connsiteX6" fmla="*/ 1270 w 323376"/>
              <a:gd name="connsiteY6" fmla="*/ 226 h 558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3376" h="558378">
                <a:moveTo>
                  <a:pt x="1270" y="226"/>
                </a:moveTo>
                <a:cubicBezTo>
                  <a:pt x="-7726" y="-6653"/>
                  <a:pt x="32226" y="144953"/>
                  <a:pt x="83820" y="235176"/>
                </a:cubicBezTo>
                <a:cubicBezTo>
                  <a:pt x="135414" y="325399"/>
                  <a:pt x="276436" y="495791"/>
                  <a:pt x="310832" y="541564"/>
                </a:cubicBezTo>
                <a:cubicBezTo>
                  <a:pt x="345228" y="587337"/>
                  <a:pt x="298926" y="527012"/>
                  <a:pt x="290195" y="509814"/>
                </a:cubicBezTo>
                <a:cubicBezTo>
                  <a:pt x="281464" y="492616"/>
                  <a:pt x="283845" y="477270"/>
                  <a:pt x="258445" y="438376"/>
                </a:cubicBezTo>
                <a:cubicBezTo>
                  <a:pt x="233045" y="399482"/>
                  <a:pt x="180393" y="346036"/>
                  <a:pt x="137795" y="276451"/>
                </a:cubicBezTo>
                <a:cubicBezTo>
                  <a:pt x="95197" y="206866"/>
                  <a:pt x="10266" y="7105"/>
                  <a:pt x="1270" y="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1831BE32-BDB4-4C7C-A6D3-C792717B8A7D}"/>
              </a:ext>
            </a:extLst>
          </p:cNvPr>
          <p:cNvSpPr/>
          <p:nvPr/>
        </p:nvSpPr>
        <p:spPr>
          <a:xfrm>
            <a:off x="3495547" y="4862383"/>
            <a:ext cx="140466" cy="752822"/>
          </a:xfrm>
          <a:custGeom>
            <a:avLst/>
            <a:gdLst>
              <a:gd name="connsiteX0" fmla="*/ 128 w 140466"/>
              <a:gd name="connsiteY0" fmla="*/ 130 h 752822"/>
              <a:gd name="connsiteX1" fmla="*/ 93791 w 140466"/>
              <a:gd name="connsiteY1" fmla="*/ 433517 h 752822"/>
              <a:gd name="connsiteX2" fmla="*/ 119191 w 140466"/>
              <a:gd name="connsiteY2" fmla="*/ 644655 h 752822"/>
              <a:gd name="connsiteX3" fmla="*/ 139828 w 140466"/>
              <a:gd name="connsiteY3" fmla="*/ 752605 h 752822"/>
              <a:gd name="connsiteX4" fmla="*/ 133478 w 140466"/>
              <a:gd name="connsiteY4" fmla="*/ 663705 h 752822"/>
              <a:gd name="connsiteX5" fmla="*/ 116016 w 140466"/>
              <a:gd name="connsiteY5" fmla="*/ 390655 h 752822"/>
              <a:gd name="connsiteX6" fmla="*/ 128 w 140466"/>
              <a:gd name="connsiteY6" fmla="*/ 130 h 75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466" h="752822">
                <a:moveTo>
                  <a:pt x="128" y="130"/>
                </a:moveTo>
                <a:cubicBezTo>
                  <a:pt x="-3576" y="7274"/>
                  <a:pt x="73947" y="326096"/>
                  <a:pt x="93791" y="433517"/>
                </a:cubicBezTo>
                <a:cubicBezTo>
                  <a:pt x="113635" y="540938"/>
                  <a:pt x="111518" y="591474"/>
                  <a:pt x="119191" y="644655"/>
                </a:cubicBezTo>
                <a:cubicBezTo>
                  <a:pt x="126864" y="697836"/>
                  <a:pt x="137447" y="749430"/>
                  <a:pt x="139828" y="752605"/>
                </a:cubicBezTo>
                <a:cubicBezTo>
                  <a:pt x="142209" y="755780"/>
                  <a:pt x="137447" y="724030"/>
                  <a:pt x="133478" y="663705"/>
                </a:cubicBezTo>
                <a:cubicBezTo>
                  <a:pt x="129509" y="603380"/>
                  <a:pt x="136654" y="500722"/>
                  <a:pt x="116016" y="390655"/>
                </a:cubicBezTo>
                <a:cubicBezTo>
                  <a:pt x="95379" y="280588"/>
                  <a:pt x="3832" y="-7014"/>
                  <a:pt x="128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DFE102A6-590D-4E5E-95B7-A05F75B5F6B1}"/>
              </a:ext>
            </a:extLst>
          </p:cNvPr>
          <p:cNvSpPr/>
          <p:nvPr/>
        </p:nvSpPr>
        <p:spPr>
          <a:xfrm>
            <a:off x="3427366" y="4135536"/>
            <a:ext cx="55970" cy="424694"/>
          </a:xfrm>
          <a:custGeom>
            <a:avLst/>
            <a:gdLst>
              <a:gd name="connsiteX0" fmla="*/ 19097 w 55970"/>
              <a:gd name="connsiteY0" fmla="*/ 1489 h 424694"/>
              <a:gd name="connsiteX1" fmla="*/ 28622 w 55970"/>
              <a:gd name="connsiteY1" fmla="*/ 290414 h 424694"/>
              <a:gd name="connsiteX2" fmla="*/ 47 w 55970"/>
              <a:gd name="connsiteY2" fmla="*/ 423764 h 424694"/>
              <a:gd name="connsiteX3" fmla="*/ 36559 w 55970"/>
              <a:gd name="connsiteY3" fmla="*/ 341214 h 424694"/>
              <a:gd name="connsiteX4" fmla="*/ 55609 w 55970"/>
              <a:gd name="connsiteY4" fmla="*/ 184052 h 424694"/>
              <a:gd name="connsiteX5" fmla="*/ 19097 w 55970"/>
              <a:gd name="connsiteY5" fmla="*/ 1489 h 42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970" h="424694">
                <a:moveTo>
                  <a:pt x="19097" y="1489"/>
                </a:moveTo>
                <a:cubicBezTo>
                  <a:pt x="14599" y="19216"/>
                  <a:pt x="31797" y="220035"/>
                  <a:pt x="28622" y="290414"/>
                </a:cubicBezTo>
                <a:cubicBezTo>
                  <a:pt x="25447" y="360793"/>
                  <a:pt x="-1276" y="415297"/>
                  <a:pt x="47" y="423764"/>
                </a:cubicBezTo>
                <a:cubicBezTo>
                  <a:pt x="1370" y="432231"/>
                  <a:pt x="27299" y="381166"/>
                  <a:pt x="36559" y="341214"/>
                </a:cubicBezTo>
                <a:cubicBezTo>
                  <a:pt x="45819" y="301262"/>
                  <a:pt x="58255" y="239085"/>
                  <a:pt x="55609" y="184052"/>
                </a:cubicBezTo>
                <a:cubicBezTo>
                  <a:pt x="52963" y="129019"/>
                  <a:pt x="23595" y="-16238"/>
                  <a:pt x="19097" y="1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05F69E57-57FE-4440-8D31-741FC0FCD4E8}"/>
              </a:ext>
            </a:extLst>
          </p:cNvPr>
          <p:cNvSpPr/>
          <p:nvPr/>
        </p:nvSpPr>
        <p:spPr>
          <a:xfrm>
            <a:off x="3444721" y="4549453"/>
            <a:ext cx="76821" cy="348725"/>
          </a:xfrm>
          <a:custGeom>
            <a:avLst/>
            <a:gdLst>
              <a:gd name="connsiteX0" fmla="*/ 1742 w 76821"/>
              <a:gd name="connsiteY0" fmla="*/ 322 h 348725"/>
              <a:gd name="connsiteX1" fmla="*/ 20792 w 76821"/>
              <a:gd name="connsiteY1" fmla="*/ 190822 h 348725"/>
              <a:gd name="connsiteX2" fmla="*/ 74767 w 76821"/>
              <a:gd name="connsiteY2" fmla="*/ 347985 h 348725"/>
              <a:gd name="connsiteX3" fmla="*/ 60479 w 76821"/>
              <a:gd name="connsiteY3" fmla="*/ 238447 h 348725"/>
              <a:gd name="connsiteX4" fmla="*/ 1742 w 76821"/>
              <a:gd name="connsiteY4" fmla="*/ 322 h 34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21" h="348725">
                <a:moveTo>
                  <a:pt x="1742" y="322"/>
                </a:moveTo>
                <a:cubicBezTo>
                  <a:pt x="-4872" y="-7615"/>
                  <a:pt x="8621" y="132878"/>
                  <a:pt x="20792" y="190822"/>
                </a:cubicBezTo>
                <a:cubicBezTo>
                  <a:pt x="32963" y="248766"/>
                  <a:pt x="68153" y="340048"/>
                  <a:pt x="74767" y="347985"/>
                </a:cubicBezTo>
                <a:cubicBezTo>
                  <a:pt x="81381" y="355922"/>
                  <a:pt x="70798" y="298772"/>
                  <a:pt x="60479" y="238447"/>
                </a:cubicBezTo>
                <a:cubicBezTo>
                  <a:pt x="50160" y="178122"/>
                  <a:pt x="8356" y="8259"/>
                  <a:pt x="1742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AA0776C0-4303-4582-96E6-3A454E4CC189}"/>
              </a:ext>
            </a:extLst>
          </p:cNvPr>
          <p:cNvSpPr/>
          <p:nvPr/>
        </p:nvSpPr>
        <p:spPr>
          <a:xfrm>
            <a:off x="6028114" y="3990229"/>
            <a:ext cx="215706" cy="573192"/>
          </a:xfrm>
          <a:custGeom>
            <a:avLst/>
            <a:gdLst>
              <a:gd name="connsiteX0" fmla="*/ 88524 w 215706"/>
              <a:gd name="connsiteY0" fmla="*/ 746 h 573192"/>
              <a:gd name="connsiteX1" fmla="*/ 1211 w 215706"/>
              <a:gd name="connsiteY1" fmla="*/ 154734 h 573192"/>
              <a:gd name="connsiteX2" fmla="*/ 166311 w 215706"/>
              <a:gd name="connsiteY2" fmla="*/ 148384 h 573192"/>
              <a:gd name="connsiteX3" fmla="*/ 161549 w 215706"/>
              <a:gd name="connsiteY3" fmla="*/ 572246 h 573192"/>
              <a:gd name="connsiteX4" fmla="*/ 213936 w 215706"/>
              <a:gd name="connsiteY4" fmla="*/ 259509 h 573192"/>
              <a:gd name="connsiteX5" fmla="*/ 86936 w 215706"/>
              <a:gd name="connsiteY5" fmla="*/ 135684 h 573192"/>
              <a:gd name="connsiteX6" fmla="*/ 31374 w 215706"/>
              <a:gd name="connsiteY6" fmla="*/ 97584 h 573192"/>
              <a:gd name="connsiteX7" fmla="*/ 88524 w 215706"/>
              <a:gd name="connsiteY7" fmla="*/ 746 h 573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706" h="573192">
                <a:moveTo>
                  <a:pt x="88524" y="746"/>
                </a:moveTo>
                <a:cubicBezTo>
                  <a:pt x="83497" y="10271"/>
                  <a:pt x="-11754" y="130128"/>
                  <a:pt x="1211" y="154734"/>
                </a:cubicBezTo>
                <a:cubicBezTo>
                  <a:pt x="14175" y="179340"/>
                  <a:pt x="139588" y="78799"/>
                  <a:pt x="166311" y="148384"/>
                </a:cubicBezTo>
                <a:cubicBezTo>
                  <a:pt x="193034" y="217969"/>
                  <a:pt x="153612" y="553725"/>
                  <a:pt x="161549" y="572246"/>
                </a:cubicBezTo>
                <a:cubicBezTo>
                  <a:pt x="169486" y="590767"/>
                  <a:pt x="226372" y="332269"/>
                  <a:pt x="213936" y="259509"/>
                </a:cubicBezTo>
                <a:cubicBezTo>
                  <a:pt x="201501" y="186749"/>
                  <a:pt x="117363" y="162672"/>
                  <a:pt x="86936" y="135684"/>
                </a:cubicBezTo>
                <a:cubicBezTo>
                  <a:pt x="56509" y="108697"/>
                  <a:pt x="31638" y="119544"/>
                  <a:pt x="31374" y="97584"/>
                </a:cubicBezTo>
                <a:cubicBezTo>
                  <a:pt x="31110" y="75624"/>
                  <a:pt x="93551" y="-8779"/>
                  <a:pt x="88524" y="7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AE7FE796-637F-459A-BA98-0D2A81D68DE6}"/>
              </a:ext>
            </a:extLst>
          </p:cNvPr>
          <p:cNvSpPr/>
          <p:nvPr/>
        </p:nvSpPr>
        <p:spPr>
          <a:xfrm>
            <a:off x="3053732" y="4147580"/>
            <a:ext cx="382994" cy="792746"/>
          </a:xfrm>
          <a:custGeom>
            <a:avLst/>
            <a:gdLst>
              <a:gd name="connsiteX0" fmla="*/ 254618 w 382994"/>
              <a:gd name="connsiteY0" fmla="*/ 83108 h 792746"/>
              <a:gd name="connsiteX1" fmla="*/ 87931 w 382994"/>
              <a:gd name="connsiteY1" fmla="*/ 558 h 792746"/>
              <a:gd name="connsiteX2" fmla="*/ 5381 w 382994"/>
              <a:gd name="connsiteY2" fmla="*/ 130733 h 792746"/>
              <a:gd name="connsiteX3" fmla="*/ 11731 w 382994"/>
              <a:gd name="connsiteY3" fmla="*/ 259320 h 792746"/>
              <a:gd name="connsiteX4" fmla="*/ 41893 w 382994"/>
              <a:gd name="connsiteY4" fmla="*/ 364095 h 792746"/>
              <a:gd name="connsiteX5" fmla="*/ 206993 w 382994"/>
              <a:gd name="connsiteY5" fmla="*/ 646670 h 792746"/>
              <a:gd name="connsiteX6" fmla="*/ 348281 w 382994"/>
              <a:gd name="connsiteY6" fmla="*/ 760970 h 792746"/>
              <a:gd name="connsiteX7" fmla="*/ 378443 w 382994"/>
              <a:gd name="connsiteY7" fmla="*/ 787958 h 792746"/>
              <a:gd name="connsiteX8" fmla="*/ 273668 w 382994"/>
              <a:gd name="connsiteY8" fmla="*/ 680008 h 792746"/>
              <a:gd name="connsiteX9" fmla="*/ 151431 w 382994"/>
              <a:gd name="connsiteY9" fmla="*/ 572058 h 792746"/>
              <a:gd name="connsiteX10" fmla="*/ 5381 w 382994"/>
              <a:gd name="connsiteY10" fmla="*/ 162483 h 792746"/>
              <a:gd name="connsiteX11" fmla="*/ 65706 w 382994"/>
              <a:gd name="connsiteY11" fmla="*/ 62470 h 792746"/>
              <a:gd name="connsiteX12" fmla="*/ 181593 w 382994"/>
              <a:gd name="connsiteY12" fmla="*/ 68820 h 792746"/>
              <a:gd name="connsiteX13" fmla="*/ 254618 w 382994"/>
              <a:gd name="connsiteY13" fmla="*/ 83108 h 79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2994" h="792746">
                <a:moveTo>
                  <a:pt x="254618" y="83108"/>
                </a:moveTo>
                <a:cubicBezTo>
                  <a:pt x="239008" y="71731"/>
                  <a:pt x="129470" y="-7380"/>
                  <a:pt x="87931" y="558"/>
                </a:cubicBezTo>
                <a:cubicBezTo>
                  <a:pt x="46391" y="8495"/>
                  <a:pt x="18081" y="87606"/>
                  <a:pt x="5381" y="130733"/>
                </a:cubicBezTo>
                <a:cubicBezTo>
                  <a:pt x="-7319" y="173860"/>
                  <a:pt x="5646" y="220426"/>
                  <a:pt x="11731" y="259320"/>
                </a:cubicBezTo>
                <a:cubicBezTo>
                  <a:pt x="17816" y="298214"/>
                  <a:pt x="9349" y="299537"/>
                  <a:pt x="41893" y="364095"/>
                </a:cubicBezTo>
                <a:cubicBezTo>
                  <a:pt x="74437" y="428653"/>
                  <a:pt x="155928" y="580524"/>
                  <a:pt x="206993" y="646670"/>
                </a:cubicBezTo>
                <a:cubicBezTo>
                  <a:pt x="258058" y="712816"/>
                  <a:pt x="319706" y="737422"/>
                  <a:pt x="348281" y="760970"/>
                </a:cubicBezTo>
                <a:cubicBezTo>
                  <a:pt x="376856" y="784518"/>
                  <a:pt x="390878" y="801452"/>
                  <a:pt x="378443" y="787958"/>
                </a:cubicBezTo>
                <a:cubicBezTo>
                  <a:pt x="366008" y="774464"/>
                  <a:pt x="311503" y="715991"/>
                  <a:pt x="273668" y="680008"/>
                </a:cubicBezTo>
                <a:cubicBezTo>
                  <a:pt x="235833" y="644025"/>
                  <a:pt x="196145" y="658312"/>
                  <a:pt x="151431" y="572058"/>
                </a:cubicBezTo>
                <a:cubicBezTo>
                  <a:pt x="106717" y="485804"/>
                  <a:pt x="19668" y="247414"/>
                  <a:pt x="5381" y="162483"/>
                </a:cubicBezTo>
                <a:cubicBezTo>
                  <a:pt x="-8907" y="77552"/>
                  <a:pt x="36337" y="78080"/>
                  <a:pt x="65706" y="62470"/>
                </a:cubicBezTo>
                <a:cubicBezTo>
                  <a:pt x="95075" y="46860"/>
                  <a:pt x="152489" y="65116"/>
                  <a:pt x="181593" y="68820"/>
                </a:cubicBezTo>
                <a:cubicBezTo>
                  <a:pt x="210697" y="72524"/>
                  <a:pt x="270228" y="94485"/>
                  <a:pt x="254618" y="83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8A09ADC7-56DE-4AFF-BF60-CE868F3FA483}"/>
              </a:ext>
            </a:extLst>
          </p:cNvPr>
          <p:cNvSpPr/>
          <p:nvPr/>
        </p:nvSpPr>
        <p:spPr>
          <a:xfrm>
            <a:off x="3095712" y="4255660"/>
            <a:ext cx="261851" cy="224993"/>
          </a:xfrm>
          <a:custGeom>
            <a:avLst/>
            <a:gdLst>
              <a:gd name="connsiteX0" fmla="*/ 261851 w 261851"/>
              <a:gd name="connsiteY0" fmla="*/ 224265 h 224993"/>
              <a:gd name="connsiteX1" fmla="*/ 53888 w 261851"/>
              <a:gd name="connsiteY1" fmla="*/ 6778 h 224993"/>
              <a:gd name="connsiteX2" fmla="*/ 44363 w 261851"/>
              <a:gd name="connsiteY2" fmla="*/ 70278 h 224993"/>
              <a:gd name="connsiteX3" fmla="*/ 28488 w 261851"/>
              <a:gd name="connsiteY3" fmla="*/ 224265 h 224993"/>
              <a:gd name="connsiteX4" fmla="*/ 3088 w 261851"/>
              <a:gd name="connsiteY4" fmla="*/ 124253 h 224993"/>
              <a:gd name="connsiteX5" fmla="*/ 6263 w 261851"/>
              <a:gd name="connsiteY5" fmla="*/ 30590 h 224993"/>
              <a:gd name="connsiteX6" fmla="*/ 55476 w 261851"/>
              <a:gd name="connsiteY6" fmla="*/ 22653 h 224993"/>
              <a:gd name="connsiteX7" fmla="*/ 261851 w 261851"/>
              <a:gd name="connsiteY7" fmla="*/ 224265 h 22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851" h="224993">
                <a:moveTo>
                  <a:pt x="261851" y="224265"/>
                </a:moveTo>
                <a:cubicBezTo>
                  <a:pt x="261586" y="221619"/>
                  <a:pt x="90136" y="32442"/>
                  <a:pt x="53888" y="6778"/>
                </a:cubicBezTo>
                <a:cubicBezTo>
                  <a:pt x="17640" y="-18886"/>
                  <a:pt x="48596" y="34030"/>
                  <a:pt x="44363" y="70278"/>
                </a:cubicBezTo>
                <a:cubicBezTo>
                  <a:pt x="40130" y="106526"/>
                  <a:pt x="35367" y="215269"/>
                  <a:pt x="28488" y="224265"/>
                </a:cubicBezTo>
                <a:cubicBezTo>
                  <a:pt x="21609" y="233261"/>
                  <a:pt x="6792" y="156532"/>
                  <a:pt x="3088" y="124253"/>
                </a:cubicBezTo>
                <a:cubicBezTo>
                  <a:pt x="-616" y="91974"/>
                  <a:pt x="-2468" y="47523"/>
                  <a:pt x="6263" y="30590"/>
                </a:cubicBezTo>
                <a:cubicBezTo>
                  <a:pt x="14994" y="13657"/>
                  <a:pt x="14201" y="-4864"/>
                  <a:pt x="55476" y="22653"/>
                </a:cubicBezTo>
                <a:cubicBezTo>
                  <a:pt x="96751" y="50170"/>
                  <a:pt x="262116" y="226911"/>
                  <a:pt x="261851" y="224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C7BAF9A4-DFF5-4BF1-8DB3-48226AE4EA24}"/>
              </a:ext>
            </a:extLst>
          </p:cNvPr>
          <p:cNvSpPr/>
          <p:nvPr/>
        </p:nvSpPr>
        <p:spPr>
          <a:xfrm>
            <a:off x="3204851" y="4427412"/>
            <a:ext cx="148014" cy="354341"/>
          </a:xfrm>
          <a:custGeom>
            <a:avLst/>
            <a:gdLst>
              <a:gd name="connsiteX0" fmla="*/ 147949 w 148014"/>
              <a:gd name="connsiteY0" fmla="*/ 52513 h 354341"/>
              <a:gd name="connsiteX1" fmla="*/ 20949 w 148014"/>
              <a:gd name="connsiteY1" fmla="*/ 33463 h 354341"/>
              <a:gd name="connsiteX2" fmla="*/ 43174 w 148014"/>
              <a:gd name="connsiteY2" fmla="*/ 44576 h 354341"/>
              <a:gd name="connsiteX3" fmla="*/ 5074 w 148014"/>
              <a:gd name="connsiteY3" fmla="*/ 68388 h 354341"/>
              <a:gd name="connsiteX4" fmla="*/ 111437 w 148014"/>
              <a:gd name="connsiteY4" fmla="*/ 349376 h 354341"/>
              <a:gd name="connsiteX5" fmla="*/ 49524 w 148014"/>
              <a:gd name="connsiteY5" fmla="*/ 230313 h 354341"/>
              <a:gd name="connsiteX6" fmla="*/ 1899 w 148014"/>
              <a:gd name="connsiteY6" fmla="*/ 8063 h 354341"/>
              <a:gd name="connsiteX7" fmla="*/ 147949 w 148014"/>
              <a:gd name="connsiteY7" fmla="*/ 52513 h 3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014" h="354341">
                <a:moveTo>
                  <a:pt x="147949" y="52513"/>
                </a:moveTo>
                <a:cubicBezTo>
                  <a:pt x="151124" y="56746"/>
                  <a:pt x="38412" y="34786"/>
                  <a:pt x="20949" y="33463"/>
                </a:cubicBezTo>
                <a:cubicBezTo>
                  <a:pt x="3486" y="32140"/>
                  <a:pt x="45820" y="38755"/>
                  <a:pt x="43174" y="44576"/>
                </a:cubicBezTo>
                <a:cubicBezTo>
                  <a:pt x="40528" y="50397"/>
                  <a:pt x="-6303" y="17588"/>
                  <a:pt x="5074" y="68388"/>
                </a:cubicBezTo>
                <a:cubicBezTo>
                  <a:pt x="16451" y="119188"/>
                  <a:pt x="104029" y="322389"/>
                  <a:pt x="111437" y="349376"/>
                </a:cubicBezTo>
                <a:cubicBezTo>
                  <a:pt x="118845" y="376363"/>
                  <a:pt x="67780" y="287198"/>
                  <a:pt x="49524" y="230313"/>
                </a:cubicBezTo>
                <a:cubicBezTo>
                  <a:pt x="31268" y="173428"/>
                  <a:pt x="-9213" y="39813"/>
                  <a:pt x="1899" y="8063"/>
                </a:cubicBezTo>
                <a:cubicBezTo>
                  <a:pt x="13011" y="-23687"/>
                  <a:pt x="144774" y="48280"/>
                  <a:pt x="147949" y="52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9152436A-160A-4658-89C1-151C1C4F838E}"/>
              </a:ext>
            </a:extLst>
          </p:cNvPr>
          <p:cNvSpPr/>
          <p:nvPr/>
        </p:nvSpPr>
        <p:spPr>
          <a:xfrm>
            <a:off x="3167520" y="4373518"/>
            <a:ext cx="112966" cy="404012"/>
          </a:xfrm>
          <a:custGeom>
            <a:avLst/>
            <a:gdLst>
              <a:gd name="connsiteX0" fmla="*/ 15418 w 112966"/>
              <a:gd name="connsiteY0" fmla="*/ 45 h 404012"/>
              <a:gd name="connsiteX1" fmla="*/ 20180 w 112966"/>
              <a:gd name="connsiteY1" fmla="*/ 176257 h 404012"/>
              <a:gd name="connsiteX2" fmla="*/ 110668 w 112966"/>
              <a:gd name="connsiteY2" fmla="*/ 400095 h 404012"/>
              <a:gd name="connsiteX3" fmla="*/ 78918 w 112966"/>
              <a:gd name="connsiteY3" fmla="*/ 309607 h 404012"/>
              <a:gd name="connsiteX4" fmla="*/ 2718 w 112966"/>
              <a:gd name="connsiteY4" fmla="*/ 192132 h 404012"/>
              <a:gd name="connsiteX5" fmla="*/ 15418 w 112966"/>
              <a:gd name="connsiteY5" fmla="*/ 45 h 404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966" h="404012">
                <a:moveTo>
                  <a:pt x="15418" y="45"/>
                </a:moveTo>
                <a:cubicBezTo>
                  <a:pt x="18328" y="-2601"/>
                  <a:pt x="4305" y="109582"/>
                  <a:pt x="20180" y="176257"/>
                </a:cubicBezTo>
                <a:cubicBezTo>
                  <a:pt x="36055" y="242932"/>
                  <a:pt x="100878" y="377870"/>
                  <a:pt x="110668" y="400095"/>
                </a:cubicBezTo>
                <a:cubicBezTo>
                  <a:pt x="120458" y="422320"/>
                  <a:pt x="96910" y="344267"/>
                  <a:pt x="78918" y="309607"/>
                </a:cubicBezTo>
                <a:cubicBezTo>
                  <a:pt x="60926" y="274947"/>
                  <a:pt x="12508" y="241874"/>
                  <a:pt x="2718" y="192132"/>
                </a:cubicBezTo>
                <a:cubicBezTo>
                  <a:pt x="-7072" y="142390"/>
                  <a:pt x="12508" y="2691"/>
                  <a:pt x="15418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B0687A7E-A234-4243-9A4D-DBCE4617A26F}"/>
              </a:ext>
            </a:extLst>
          </p:cNvPr>
          <p:cNvSpPr/>
          <p:nvPr/>
        </p:nvSpPr>
        <p:spPr>
          <a:xfrm>
            <a:off x="3352479" y="4659194"/>
            <a:ext cx="98952" cy="118013"/>
          </a:xfrm>
          <a:custGeom>
            <a:avLst/>
            <a:gdLst>
              <a:gd name="connsiteX0" fmla="*/ 1909 w 98952"/>
              <a:gd name="connsiteY0" fmla="*/ 119 h 118013"/>
              <a:gd name="connsiteX1" fmla="*/ 71759 w 98952"/>
              <a:gd name="connsiteY1" fmla="*/ 109656 h 118013"/>
              <a:gd name="connsiteX2" fmla="*/ 97159 w 98952"/>
              <a:gd name="connsiteY2" fmla="*/ 108069 h 118013"/>
              <a:gd name="connsiteX3" fmla="*/ 27309 w 98952"/>
              <a:gd name="connsiteY3" fmla="*/ 89019 h 118013"/>
              <a:gd name="connsiteX4" fmla="*/ 1909 w 98952"/>
              <a:gd name="connsiteY4" fmla="*/ 119 h 11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952" h="118013">
                <a:moveTo>
                  <a:pt x="1909" y="119"/>
                </a:moveTo>
                <a:cubicBezTo>
                  <a:pt x="9317" y="3559"/>
                  <a:pt x="55884" y="91664"/>
                  <a:pt x="71759" y="109656"/>
                </a:cubicBezTo>
                <a:cubicBezTo>
                  <a:pt x="87634" y="127648"/>
                  <a:pt x="104567" y="111509"/>
                  <a:pt x="97159" y="108069"/>
                </a:cubicBezTo>
                <a:cubicBezTo>
                  <a:pt x="89751" y="104630"/>
                  <a:pt x="44771" y="109656"/>
                  <a:pt x="27309" y="89019"/>
                </a:cubicBezTo>
                <a:cubicBezTo>
                  <a:pt x="9847" y="68382"/>
                  <a:pt x="-5499" y="-3321"/>
                  <a:pt x="1909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FBB0520B-5ACE-4540-BE61-258E9E9996E2}"/>
              </a:ext>
            </a:extLst>
          </p:cNvPr>
          <p:cNvSpPr/>
          <p:nvPr/>
        </p:nvSpPr>
        <p:spPr>
          <a:xfrm>
            <a:off x="3278583" y="4778353"/>
            <a:ext cx="159883" cy="122266"/>
          </a:xfrm>
          <a:custGeom>
            <a:avLst/>
            <a:gdLst>
              <a:gd name="connsiteX0" fmla="*/ 1192 w 159883"/>
              <a:gd name="connsiteY0" fmla="*/ 22 h 122266"/>
              <a:gd name="connsiteX1" fmla="*/ 152005 w 159883"/>
              <a:gd name="connsiteY1" fmla="*/ 36535 h 122266"/>
              <a:gd name="connsiteX2" fmla="*/ 134542 w 159883"/>
              <a:gd name="connsiteY2" fmla="*/ 33360 h 122266"/>
              <a:gd name="connsiteX3" fmla="*/ 99617 w 159883"/>
              <a:gd name="connsiteY3" fmla="*/ 73047 h 122266"/>
              <a:gd name="connsiteX4" fmla="*/ 117080 w 159883"/>
              <a:gd name="connsiteY4" fmla="*/ 122260 h 122266"/>
              <a:gd name="connsiteX5" fmla="*/ 86917 w 159883"/>
              <a:gd name="connsiteY5" fmla="*/ 76222 h 122266"/>
              <a:gd name="connsiteX6" fmla="*/ 83742 w 159883"/>
              <a:gd name="connsiteY6" fmla="*/ 31772 h 122266"/>
              <a:gd name="connsiteX7" fmla="*/ 1192 w 159883"/>
              <a:gd name="connsiteY7" fmla="*/ 22 h 122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883" h="122266">
                <a:moveTo>
                  <a:pt x="1192" y="22"/>
                </a:moveTo>
                <a:cubicBezTo>
                  <a:pt x="12569" y="816"/>
                  <a:pt x="129780" y="30979"/>
                  <a:pt x="152005" y="36535"/>
                </a:cubicBezTo>
                <a:cubicBezTo>
                  <a:pt x="174230" y="42091"/>
                  <a:pt x="143273" y="27275"/>
                  <a:pt x="134542" y="33360"/>
                </a:cubicBezTo>
                <a:cubicBezTo>
                  <a:pt x="125811" y="39445"/>
                  <a:pt x="102527" y="58231"/>
                  <a:pt x="99617" y="73047"/>
                </a:cubicBezTo>
                <a:cubicBezTo>
                  <a:pt x="96707" y="87863"/>
                  <a:pt x="119197" y="121731"/>
                  <a:pt x="117080" y="122260"/>
                </a:cubicBezTo>
                <a:cubicBezTo>
                  <a:pt x="114963" y="122789"/>
                  <a:pt x="92473" y="91303"/>
                  <a:pt x="86917" y="76222"/>
                </a:cubicBezTo>
                <a:cubicBezTo>
                  <a:pt x="81361" y="61141"/>
                  <a:pt x="104379" y="44207"/>
                  <a:pt x="83742" y="31772"/>
                </a:cubicBezTo>
                <a:cubicBezTo>
                  <a:pt x="63105" y="19337"/>
                  <a:pt x="-10185" y="-772"/>
                  <a:pt x="1192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E020D1F4-9ACC-4FCA-8775-2E5962788F25}"/>
              </a:ext>
            </a:extLst>
          </p:cNvPr>
          <p:cNvSpPr/>
          <p:nvPr/>
        </p:nvSpPr>
        <p:spPr>
          <a:xfrm>
            <a:off x="6241349" y="4053170"/>
            <a:ext cx="353949" cy="497207"/>
          </a:xfrm>
          <a:custGeom>
            <a:avLst/>
            <a:gdLst>
              <a:gd name="connsiteX0" fmla="*/ 701 w 353949"/>
              <a:gd name="connsiteY0" fmla="*/ 496605 h 497207"/>
              <a:gd name="connsiteX1" fmla="*/ 121351 w 353949"/>
              <a:gd name="connsiteY1" fmla="*/ 228318 h 497207"/>
              <a:gd name="connsiteX2" fmla="*/ 216601 w 353949"/>
              <a:gd name="connsiteY2" fmla="*/ 47343 h 497207"/>
              <a:gd name="connsiteX3" fmla="*/ 262639 w 353949"/>
              <a:gd name="connsiteY3" fmla="*/ 39405 h 497207"/>
              <a:gd name="connsiteX4" fmla="*/ 340426 w 353949"/>
              <a:gd name="connsiteY4" fmla="*/ 148943 h 497207"/>
              <a:gd name="connsiteX5" fmla="*/ 351539 w 353949"/>
              <a:gd name="connsiteY5" fmla="*/ 202918 h 497207"/>
              <a:gd name="connsiteX6" fmla="*/ 313439 w 353949"/>
              <a:gd name="connsiteY6" fmla="*/ 58455 h 497207"/>
              <a:gd name="connsiteX7" fmla="*/ 221364 w 353949"/>
              <a:gd name="connsiteY7" fmla="*/ 14005 h 497207"/>
              <a:gd name="connsiteX8" fmla="*/ 78489 w 353949"/>
              <a:gd name="connsiteY8" fmla="*/ 293405 h 497207"/>
              <a:gd name="connsiteX9" fmla="*/ 701 w 353949"/>
              <a:gd name="connsiteY9" fmla="*/ 496605 h 49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3949" h="497207">
                <a:moveTo>
                  <a:pt x="701" y="496605"/>
                </a:moveTo>
                <a:cubicBezTo>
                  <a:pt x="7845" y="485757"/>
                  <a:pt x="85368" y="303195"/>
                  <a:pt x="121351" y="228318"/>
                </a:cubicBezTo>
                <a:cubicBezTo>
                  <a:pt x="157334" y="153441"/>
                  <a:pt x="193053" y="78829"/>
                  <a:pt x="216601" y="47343"/>
                </a:cubicBezTo>
                <a:cubicBezTo>
                  <a:pt x="240149" y="15857"/>
                  <a:pt x="242002" y="22472"/>
                  <a:pt x="262639" y="39405"/>
                </a:cubicBezTo>
                <a:cubicBezTo>
                  <a:pt x="283277" y="56338"/>
                  <a:pt x="325609" y="121691"/>
                  <a:pt x="340426" y="148943"/>
                </a:cubicBezTo>
                <a:cubicBezTo>
                  <a:pt x="355243" y="176195"/>
                  <a:pt x="356037" y="217999"/>
                  <a:pt x="351539" y="202918"/>
                </a:cubicBezTo>
                <a:cubicBezTo>
                  <a:pt x="347041" y="187837"/>
                  <a:pt x="335135" y="89940"/>
                  <a:pt x="313439" y="58455"/>
                </a:cubicBezTo>
                <a:cubicBezTo>
                  <a:pt x="291743" y="26970"/>
                  <a:pt x="260522" y="-25153"/>
                  <a:pt x="221364" y="14005"/>
                </a:cubicBezTo>
                <a:cubicBezTo>
                  <a:pt x="182206" y="53163"/>
                  <a:pt x="114472" y="217734"/>
                  <a:pt x="78489" y="293405"/>
                </a:cubicBezTo>
                <a:cubicBezTo>
                  <a:pt x="42506" y="369076"/>
                  <a:pt x="-6443" y="507453"/>
                  <a:pt x="701" y="496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FDE8E532-D1D7-4783-9EC5-7D8FB78095C2}"/>
              </a:ext>
            </a:extLst>
          </p:cNvPr>
          <p:cNvSpPr/>
          <p:nvPr/>
        </p:nvSpPr>
        <p:spPr>
          <a:xfrm>
            <a:off x="6475630" y="4205268"/>
            <a:ext cx="109492" cy="431608"/>
          </a:xfrm>
          <a:custGeom>
            <a:avLst/>
            <a:gdLst>
              <a:gd name="connsiteX0" fmla="*/ 109320 w 109492"/>
              <a:gd name="connsiteY0" fmla="*/ 20 h 431608"/>
              <a:gd name="connsiteX1" fmla="*/ 77570 w 109492"/>
              <a:gd name="connsiteY1" fmla="*/ 219095 h 431608"/>
              <a:gd name="connsiteX2" fmla="*/ 12483 w 109492"/>
              <a:gd name="connsiteY2" fmla="*/ 341332 h 431608"/>
              <a:gd name="connsiteX3" fmla="*/ 4545 w 109492"/>
              <a:gd name="connsiteY3" fmla="*/ 428645 h 431608"/>
              <a:gd name="connsiteX4" fmla="*/ 64870 w 109492"/>
              <a:gd name="connsiteY4" fmla="*/ 231795 h 431608"/>
              <a:gd name="connsiteX5" fmla="*/ 109320 w 109492"/>
              <a:gd name="connsiteY5" fmla="*/ 20 h 431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492" h="431608">
                <a:moveTo>
                  <a:pt x="109320" y="20"/>
                </a:moveTo>
                <a:cubicBezTo>
                  <a:pt x="111437" y="-2097"/>
                  <a:pt x="93709" y="162210"/>
                  <a:pt x="77570" y="219095"/>
                </a:cubicBezTo>
                <a:cubicBezTo>
                  <a:pt x="61430" y="275980"/>
                  <a:pt x="24654" y="306407"/>
                  <a:pt x="12483" y="341332"/>
                </a:cubicBezTo>
                <a:cubicBezTo>
                  <a:pt x="312" y="376257"/>
                  <a:pt x="-4186" y="446901"/>
                  <a:pt x="4545" y="428645"/>
                </a:cubicBezTo>
                <a:cubicBezTo>
                  <a:pt x="13276" y="410389"/>
                  <a:pt x="44762" y="306937"/>
                  <a:pt x="64870" y="231795"/>
                </a:cubicBezTo>
                <a:cubicBezTo>
                  <a:pt x="84978" y="156653"/>
                  <a:pt x="107203" y="2137"/>
                  <a:pt x="109320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48934811-86A4-4170-AA9C-B88FA0032887}"/>
              </a:ext>
            </a:extLst>
          </p:cNvPr>
          <p:cNvSpPr/>
          <p:nvPr/>
        </p:nvSpPr>
        <p:spPr>
          <a:xfrm>
            <a:off x="6510337" y="4133483"/>
            <a:ext cx="46337" cy="367237"/>
          </a:xfrm>
          <a:custGeom>
            <a:avLst/>
            <a:gdLst>
              <a:gd name="connsiteX0" fmla="*/ 7938 w 46337"/>
              <a:gd name="connsiteY0" fmla="*/ 367 h 367237"/>
              <a:gd name="connsiteX1" fmla="*/ 44451 w 46337"/>
              <a:gd name="connsiteY1" fmla="*/ 154355 h 367237"/>
              <a:gd name="connsiteX2" fmla="*/ 1 w 46337"/>
              <a:gd name="connsiteY2" fmla="*/ 367080 h 367237"/>
              <a:gd name="connsiteX3" fmla="*/ 46038 w 46337"/>
              <a:gd name="connsiteY3" fmla="*/ 119430 h 367237"/>
              <a:gd name="connsiteX4" fmla="*/ 7938 w 46337"/>
              <a:gd name="connsiteY4" fmla="*/ 367 h 36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37" h="367237">
                <a:moveTo>
                  <a:pt x="7938" y="367"/>
                </a:moveTo>
                <a:cubicBezTo>
                  <a:pt x="7674" y="6188"/>
                  <a:pt x="45774" y="93236"/>
                  <a:pt x="44451" y="154355"/>
                </a:cubicBezTo>
                <a:cubicBezTo>
                  <a:pt x="43128" y="215474"/>
                  <a:pt x="-263" y="372901"/>
                  <a:pt x="1" y="367080"/>
                </a:cubicBezTo>
                <a:cubicBezTo>
                  <a:pt x="265" y="361259"/>
                  <a:pt x="41805" y="180020"/>
                  <a:pt x="46038" y="119430"/>
                </a:cubicBezTo>
                <a:cubicBezTo>
                  <a:pt x="50271" y="58840"/>
                  <a:pt x="8202" y="-5454"/>
                  <a:pt x="7938" y="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DDAE93C0-4472-446C-95DC-A38F6217E45A}"/>
              </a:ext>
            </a:extLst>
          </p:cNvPr>
          <p:cNvSpPr/>
          <p:nvPr/>
        </p:nvSpPr>
        <p:spPr>
          <a:xfrm>
            <a:off x="6307041" y="4223294"/>
            <a:ext cx="192231" cy="255189"/>
          </a:xfrm>
          <a:custGeom>
            <a:avLst/>
            <a:gdLst>
              <a:gd name="connsiteX0" fmla="*/ 4859 w 192231"/>
              <a:gd name="connsiteY0" fmla="*/ 234406 h 255189"/>
              <a:gd name="connsiteX1" fmla="*/ 139797 w 192231"/>
              <a:gd name="connsiteY1" fmla="*/ 28031 h 255189"/>
              <a:gd name="connsiteX2" fmla="*/ 146147 w 192231"/>
              <a:gd name="connsiteY2" fmla="*/ 26444 h 255189"/>
              <a:gd name="connsiteX3" fmla="*/ 192184 w 192231"/>
              <a:gd name="connsiteY3" fmla="*/ 255044 h 255189"/>
              <a:gd name="connsiteX4" fmla="*/ 136622 w 192231"/>
              <a:gd name="connsiteY4" fmla="*/ 62956 h 255189"/>
              <a:gd name="connsiteX5" fmla="*/ 42959 w 192231"/>
              <a:gd name="connsiteY5" fmla="*/ 189956 h 255189"/>
              <a:gd name="connsiteX6" fmla="*/ 4859 w 192231"/>
              <a:gd name="connsiteY6" fmla="*/ 234406 h 255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231" h="255189">
                <a:moveTo>
                  <a:pt x="4859" y="234406"/>
                </a:moveTo>
                <a:cubicBezTo>
                  <a:pt x="20999" y="207418"/>
                  <a:pt x="139797" y="28031"/>
                  <a:pt x="139797" y="28031"/>
                </a:cubicBezTo>
                <a:cubicBezTo>
                  <a:pt x="163345" y="-6629"/>
                  <a:pt x="137416" y="-11392"/>
                  <a:pt x="146147" y="26444"/>
                </a:cubicBezTo>
                <a:cubicBezTo>
                  <a:pt x="154878" y="64280"/>
                  <a:pt x="193771" y="248959"/>
                  <a:pt x="192184" y="255044"/>
                </a:cubicBezTo>
                <a:cubicBezTo>
                  <a:pt x="190597" y="261129"/>
                  <a:pt x="161493" y="73804"/>
                  <a:pt x="136622" y="62956"/>
                </a:cubicBezTo>
                <a:cubicBezTo>
                  <a:pt x="111751" y="52108"/>
                  <a:pt x="70211" y="164027"/>
                  <a:pt x="42959" y="189956"/>
                </a:cubicBezTo>
                <a:cubicBezTo>
                  <a:pt x="15707" y="215885"/>
                  <a:pt x="-11281" y="261394"/>
                  <a:pt x="4859" y="234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9C1849ED-A175-4500-B9B2-D969C8F042F2}"/>
              </a:ext>
            </a:extLst>
          </p:cNvPr>
          <p:cNvSpPr/>
          <p:nvPr/>
        </p:nvSpPr>
        <p:spPr>
          <a:xfrm>
            <a:off x="6494338" y="4211636"/>
            <a:ext cx="17671" cy="215904"/>
          </a:xfrm>
          <a:custGeom>
            <a:avLst/>
            <a:gdLst>
              <a:gd name="connsiteX0" fmla="*/ 8062 w 17671"/>
              <a:gd name="connsiteY0" fmla="*/ 2 h 215904"/>
              <a:gd name="connsiteX1" fmla="*/ 9650 w 17671"/>
              <a:gd name="connsiteY1" fmla="*/ 107952 h 215904"/>
              <a:gd name="connsiteX2" fmla="*/ 125 w 17671"/>
              <a:gd name="connsiteY2" fmla="*/ 215902 h 215904"/>
              <a:gd name="connsiteX3" fmla="*/ 17587 w 17671"/>
              <a:gd name="connsiteY3" fmla="*/ 104777 h 215904"/>
              <a:gd name="connsiteX4" fmla="*/ 8062 w 17671"/>
              <a:gd name="connsiteY4" fmla="*/ 2 h 21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71" h="215904">
                <a:moveTo>
                  <a:pt x="8062" y="2"/>
                </a:moveTo>
                <a:cubicBezTo>
                  <a:pt x="6739" y="531"/>
                  <a:pt x="10973" y="71969"/>
                  <a:pt x="9650" y="107952"/>
                </a:cubicBezTo>
                <a:cubicBezTo>
                  <a:pt x="8327" y="143935"/>
                  <a:pt x="-1198" y="216431"/>
                  <a:pt x="125" y="215902"/>
                </a:cubicBezTo>
                <a:cubicBezTo>
                  <a:pt x="1448" y="215373"/>
                  <a:pt x="16529" y="138114"/>
                  <a:pt x="17587" y="104777"/>
                </a:cubicBezTo>
                <a:cubicBezTo>
                  <a:pt x="18645" y="71440"/>
                  <a:pt x="9385" y="-527"/>
                  <a:pt x="806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D1AC0866-704F-41DF-8F89-5FD85DF7E0F9}"/>
              </a:ext>
            </a:extLst>
          </p:cNvPr>
          <p:cNvSpPr/>
          <p:nvPr/>
        </p:nvSpPr>
        <p:spPr>
          <a:xfrm>
            <a:off x="6344532" y="4589383"/>
            <a:ext cx="118212" cy="243082"/>
          </a:xfrm>
          <a:custGeom>
            <a:avLst/>
            <a:gdLst>
              <a:gd name="connsiteX0" fmla="*/ 118181 w 118212"/>
              <a:gd name="connsiteY0" fmla="*/ 80 h 243082"/>
              <a:gd name="connsiteX1" fmla="*/ 65793 w 118212"/>
              <a:gd name="connsiteY1" fmla="*/ 181055 h 243082"/>
              <a:gd name="connsiteX2" fmla="*/ 21343 w 118212"/>
              <a:gd name="connsiteY2" fmla="*/ 228680 h 243082"/>
              <a:gd name="connsiteX3" fmla="*/ 2293 w 118212"/>
              <a:gd name="connsiteY3" fmla="*/ 238205 h 243082"/>
              <a:gd name="connsiteX4" fmla="*/ 72143 w 118212"/>
              <a:gd name="connsiteY4" fmla="*/ 158830 h 243082"/>
              <a:gd name="connsiteX5" fmla="*/ 118181 w 118212"/>
              <a:gd name="connsiteY5" fmla="*/ 80 h 243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212" h="243082">
                <a:moveTo>
                  <a:pt x="118181" y="80"/>
                </a:moveTo>
                <a:cubicBezTo>
                  <a:pt x="117123" y="3784"/>
                  <a:pt x="81933" y="142955"/>
                  <a:pt x="65793" y="181055"/>
                </a:cubicBezTo>
                <a:cubicBezTo>
                  <a:pt x="49653" y="219155"/>
                  <a:pt x="31926" y="219155"/>
                  <a:pt x="21343" y="228680"/>
                </a:cubicBezTo>
                <a:cubicBezTo>
                  <a:pt x="10760" y="238205"/>
                  <a:pt x="-6174" y="249847"/>
                  <a:pt x="2293" y="238205"/>
                </a:cubicBezTo>
                <a:cubicBezTo>
                  <a:pt x="10760" y="226563"/>
                  <a:pt x="51241" y="195607"/>
                  <a:pt x="72143" y="158830"/>
                </a:cubicBezTo>
                <a:cubicBezTo>
                  <a:pt x="93045" y="122053"/>
                  <a:pt x="119239" y="-3624"/>
                  <a:pt x="118181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B9AD56FB-BFF2-4C96-88B8-B14F2F4A9AF9}"/>
              </a:ext>
            </a:extLst>
          </p:cNvPr>
          <p:cNvSpPr/>
          <p:nvPr/>
        </p:nvSpPr>
        <p:spPr>
          <a:xfrm>
            <a:off x="6160602" y="4616383"/>
            <a:ext cx="154949" cy="172392"/>
          </a:xfrm>
          <a:custGeom>
            <a:avLst/>
            <a:gdLst>
              <a:gd name="connsiteX0" fmla="*/ 154473 w 154949"/>
              <a:gd name="connsiteY0" fmla="*/ 67 h 172392"/>
              <a:gd name="connsiteX1" fmla="*/ 125898 w 154949"/>
              <a:gd name="connsiteY1" fmla="*/ 125480 h 172392"/>
              <a:gd name="connsiteX2" fmla="*/ 5248 w 154949"/>
              <a:gd name="connsiteY2" fmla="*/ 169930 h 172392"/>
              <a:gd name="connsiteX3" fmla="*/ 30648 w 154949"/>
              <a:gd name="connsiteY3" fmla="*/ 160405 h 172392"/>
              <a:gd name="connsiteX4" fmla="*/ 111611 w 154949"/>
              <a:gd name="connsiteY4" fmla="*/ 108017 h 172392"/>
              <a:gd name="connsiteX5" fmla="*/ 154473 w 154949"/>
              <a:gd name="connsiteY5" fmla="*/ 67 h 172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949" h="172392">
                <a:moveTo>
                  <a:pt x="154473" y="67"/>
                </a:moveTo>
                <a:cubicBezTo>
                  <a:pt x="156854" y="2977"/>
                  <a:pt x="150769" y="97170"/>
                  <a:pt x="125898" y="125480"/>
                </a:cubicBezTo>
                <a:cubicBezTo>
                  <a:pt x="101027" y="153790"/>
                  <a:pt x="21123" y="164109"/>
                  <a:pt x="5248" y="169930"/>
                </a:cubicBezTo>
                <a:cubicBezTo>
                  <a:pt x="-10627" y="175751"/>
                  <a:pt x="12921" y="170724"/>
                  <a:pt x="30648" y="160405"/>
                </a:cubicBezTo>
                <a:cubicBezTo>
                  <a:pt x="48375" y="150086"/>
                  <a:pt x="90974" y="126802"/>
                  <a:pt x="111611" y="108017"/>
                </a:cubicBezTo>
                <a:cubicBezTo>
                  <a:pt x="132248" y="89232"/>
                  <a:pt x="152092" y="-2843"/>
                  <a:pt x="154473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9E32F82D-8003-42C6-BDF1-0E7C7F2B73FB}"/>
              </a:ext>
            </a:extLst>
          </p:cNvPr>
          <p:cNvSpPr/>
          <p:nvPr/>
        </p:nvSpPr>
        <p:spPr>
          <a:xfrm>
            <a:off x="6272211" y="4625961"/>
            <a:ext cx="219080" cy="671596"/>
          </a:xfrm>
          <a:custGeom>
            <a:avLst/>
            <a:gdLst>
              <a:gd name="connsiteX0" fmla="*/ 219077 w 219080"/>
              <a:gd name="connsiteY0" fmla="*/ 14 h 671596"/>
              <a:gd name="connsiteX1" fmla="*/ 144464 w 219080"/>
              <a:gd name="connsiteY1" fmla="*/ 298464 h 671596"/>
              <a:gd name="connsiteX2" fmla="*/ 104777 w 219080"/>
              <a:gd name="connsiteY2" fmla="*/ 387364 h 671596"/>
              <a:gd name="connsiteX3" fmla="*/ 88902 w 219080"/>
              <a:gd name="connsiteY3" fmla="*/ 488964 h 671596"/>
              <a:gd name="connsiteX4" fmla="*/ 2 w 219080"/>
              <a:gd name="connsiteY4" fmla="*/ 671527 h 671596"/>
              <a:gd name="connsiteX5" fmla="*/ 92077 w 219080"/>
              <a:gd name="connsiteY5" fmla="*/ 508014 h 671596"/>
              <a:gd name="connsiteX6" fmla="*/ 141289 w 219080"/>
              <a:gd name="connsiteY6" fmla="*/ 311164 h 671596"/>
              <a:gd name="connsiteX7" fmla="*/ 219077 w 219080"/>
              <a:gd name="connsiteY7" fmla="*/ 14 h 67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080" h="671596">
                <a:moveTo>
                  <a:pt x="219077" y="14"/>
                </a:moveTo>
                <a:cubicBezTo>
                  <a:pt x="219606" y="-2103"/>
                  <a:pt x="163514" y="233906"/>
                  <a:pt x="144464" y="298464"/>
                </a:cubicBezTo>
                <a:cubicBezTo>
                  <a:pt x="125414" y="363022"/>
                  <a:pt x="114037" y="355614"/>
                  <a:pt x="104777" y="387364"/>
                </a:cubicBezTo>
                <a:cubicBezTo>
                  <a:pt x="95517" y="419114"/>
                  <a:pt x="106364" y="441604"/>
                  <a:pt x="88902" y="488964"/>
                </a:cubicBezTo>
                <a:cubicBezTo>
                  <a:pt x="71440" y="536324"/>
                  <a:pt x="-527" y="668352"/>
                  <a:pt x="2" y="671527"/>
                </a:cubicBezTo>
                <a:cubicBezTo>
                  <a:pt x="531" y="674702"/>
                  <a:pt x="68529" y="568074"/>
                  <a:pt x="92077" y="508014"/>
                </a:cubicBezTo>
                <a:cubicBezTo>
                  <a:pt x="115625" y="447954"/>
                  <a:pt x="118270" y="399006"/>
                  <a:pt x="141289" y="311164"/>
                </a:cubicBezTo>
                <a:cubicBezTo>
                  <a:pt x="164308" y="223322"/>
                  <a:pt x="218548" y="2131"/>
                  <a:pt x="219077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3C768252-1250-430C-ABCE-B596D70109B6}"/>
              </a:ext>
            </a:extLst>
          </p:cNvPr>
          <p:cNvSpPr/>
          <p:nvPr/>
        </p:nvSpPr>
        <p:spPr>
          <a:xfrm>
            <a:off x="6331793" y="4646827"/>
            <a:ext cx="143719" cy="379023"/>
          </a:xfrm>
          <a:custGeom>
            <a:avLst/>
            <a:gdLst>
              <a:gd name="connsiteX0" fmla="*/ 143620 w 143719"/>
              <a:gd name="connsiteY0" fmla="*/ 1373 h 379023"/>
              <a:gd name="connsiteX1" fmla="*/ 49957 w 143719"/>
              <a:gd name="connsiteY1" fmla="*/ 320461 h 379023"/>
              <a:gd name="connsiteX2" fmla="*/ 3920 w 143719"/>
              <a:gd name="connsiteY2" fmla="*/ 374436 h 379023"/>
              <a:gd name="connsiteX3" fmla="*/ 2332 w 143719"/>
              <a:gd name="connsiteY3" fmla="*/ 260136 h 379023"/>
              <a:gd name="connsiteX4" fmla="*/ 2332 w 143719"/>
              <a:gd name="connsiteY4" fmla="*/ 236323 h 379023"/>
              <a:gd name="connsiteX5" fmla="*/ 30907 w 143719"/>
              <a:gd name="connsiteY5" fmla="*/ 204573 h 379023"/>
              <a:gd name="connsiteX6" fmla="*/ 143620 w 143719"/>
              <a:gd name="connsiteY6" fmla="*/ 1373 h 37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719" h="379023">
                <a:moveTo>
                  <a:pt x="143620" y="1373"/>
                </a:moveTo>
                <a:cubicBezTo>
                  <a:pt x="146795" y="20688"/>
                  <a:pt x="73240" y="258284"/>
                  <a:pt x="49957" y="320461"/>
                </a:cubicBezTo>
                <a:cubicBezTo>
                  <a:pt x="26674" y="382638"/>
                  <a:pt x="11857" y="384490"/>
                  <a:pt x="3920" y="374436"/>
                </a:cubicBezTo>
                <a:cubicBezTo>
                  <a:pt x="-4017" y="364382"/>
                  <a:pt x="2597" y="283155"/>
                  <a:pt x="2332" y="260136"/>
                </a:cubicBezTo>
                <a:cubicBezTo>
                  <a:pt x="2067" y="237117"/>
                  <a:pt x="-2431" y="245584"/>
                  <a:pt x="2332" y="236323"/>
                </a:cubicBezTo>
                <a:cubicBezTo>
                  <a:pt x="7094" y="227063"/>
                  <a:pt x="6830" y="236852"/>
                  <a:pt x="30907" y="204573"/>
                </a:cubicBezTo>
                <a:cubicBezTo>
                  <a:pt x="54984" y="172294"/>
                  <a:pt x="140445" y="-17942"/>
                  <a:pt x="143620" y="1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BD546FEC-A9EB-4506-83B6-AAD2BCC7A5E5}"/>
              </a:ext>
            </a:extLst>
          </p:cNvPr>
          <p:cNvSpPr/>
          <p:nvPr/>
        </p:nvSpPr>
        <p:spPr>
          <a:xfrm>
            <a:off x="6138180" y="5224408"/>
            <a:ext cx="199752" cy="149825"/>
          </a:xfrm>
          <a:custGeom>
            <a:avLst/>
            <a:gdLst>
              <a:gd name="connsiteX0" fmla="*/ 199120 w 199752"/>
              <a:gd name="connsiteY0" fmla="*/ 55 h 149825"/>
              <a:gd name="connsiteX1" fmla="*/ 118158 w 199752"/>
              <a:gd name="connsiteY1" fmla="*/ 130230 h 149825"/>
              <a:gd name="connsiteX2" fmla="*/ 683 w 199752"/>
              <a:gd name="connsiteY2" fmla="*/ 147692 h 149825"/>
              <a:gd name="connsiteX3" fmla="*/ 75295 w 199752"/>
              <a:gd name="connsiteY3" fmla="*/ 114355 h 149825"/>
              <a:gd name="connsiteX4" fmla="*/ 199120 w 199752"/>
              <a:gd name="connsiteY4" fmla="*/ 55 h 14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752" h="149825">
                <a:moveTo>
                  <a:pt x="199120" y="55"/>
                </a:moveTo>
                <a:cubicBezTo>
                  <a:pt x="206264" y="2701"/>
                  <a:pt x="151231" y="105624"/>
                  <a:pt x="118158" y="130230"/>
                </a:cubicBezTo>
                <a:cubicBezTo>
                  <a:pt x="85085" y="154836"/>
                  <a:pt x="7827" y="150338"/>
                  <a:pt x="683" y="147692"/>
                </a:cubicBezTo>
                <a:cubicBezTo>
                  <a:pt x="-6461" y="145046"/>
                  <a:pt x="44074" y="138697"/>
                  <a:pt x="75295" y="114355"/>
                </a:cubicBezTo>
                <a:cubicBezTo>
                  <a:pt x="106516" y="90013"/>
                  <a:pt x="191976" y="-2591"/>
                  <a:pt x="199120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C514512B-E3A7-43C5-A2BF-7FE05090ABE0}"/>
              </a:ext>
            </a:extLst>
          </p:cNvPr>
          <p:cNvSpPr/>
          <p:nvPr/>
        </p:nvSpPr>
        <p:spPr>
          <a:xfrm>
            <a:off x="5057755" y="5168571"/>
            <a:ext cx="245691" cy="411365"/>
          </a:xfrm>
          <a:custGeom>
            <a:avLst/>
            <a:gdLst>
              <a:gd name="connsiteX0" fmla="*/ 20 w 245691"/>
              <a:gd name="connsiteY0" fmla="*/ 329 h 411365"/>
              <a:gd name="connsiteX1" fmla="*/ 131783 w 245691"/>
              <a:gd name="connsiteY1" fmla="*/ 146379 h 411365"/>
              <a:gd name="connsiteX2" fmla="*/ 241320 w 245691"/>
              <a:gd name="connsiteY2" fmla="*/ 409904 h 411365"/>
              <a:gd name="connsiteX3" fmla="*/ 215920 w 245691"/>
              <a:gd name="connsiteY3" fmla="*/ 246392 h 411365"/>
              <a:gd name="connsiteX4" fmla="*/ 141308 w 245691"/>
              <a:gd name="connsiteY4" fmla="*/ 111454 h 411365"/>
              <a:gd name="connsiteX5" fmla="*/ 20 w 245691"/>
              <a:gd name="connsiteY5" fmla="*/ 329 h 411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691" h="411365">
                <a:moveTo>
                  <a:pt x="20" y="329"/>
                </a:moveTo>
                <a:cubicBezTo>
                  <a:pt x="-1568" y="6150"/>
                  <a:pt x="91566" y="78117"/>
                  <a:pt x="131783" y="146379"/>
                </a:cubicBezTo>
                <a:cubicBezTo>
                  <a:pt x="172000" y="214641"/>
                  <a:pt x="227297" y="393235"/>
                  <a:pt x="241320" y="409904"/>
                </a:cubicBezTo>
                <a:cubicBezTo>
                  <a:pt x="255343" y="426573"/>
                  <a:pt x="232589" y="296134"/>
                  <a:pt x="215920" y="246392"/>
                </a:cubicBezTo>
                <a:cubicBezTo>
                  <a:pt x="199251" y="196650"/>
                  <a:pt x="174381" y="155640"/>
                  <a:pt x="141308" y="111454"/>
                </a:cubicBezTo>
                <a:cubicBezTo>
                  <a:pt x="108235" y="67269"/>
                  <a:pt x="1608" y="-5492"/>
                  <a:pt x="20" y="32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C6035B3D-8ABC-4C70-9DD2-38DAE22E634C}"/>
              </a:ext>
            </a:extLst>
          </p:cNvPr>
          <p:cNvSpPr/>
          <p:nvPr/>
        </p:nvSpPr>
        <p:spPr>
          <a:xfrm>
            <a:off x="4235067" y="4887690"/>
            <a:ext cx="402418" cy="619366"/>
          </a:xfrm>
          <a:custGeom>
            <a:avLst/>
            <a:gdLst>
              <a:gd name="connsiteX0" fmla="*/ 386146 w 402418"/>
              <a:gd name="connsiteY0" fmla="*/ 1810 h 619366"/>
              <a:gd name="connsiteX1" fmla="*/ 360746 w 402418"/>
              <a:gd name="connsiteY1" fmla="*/ 254223 h 619366"/>
              <a:gd name="connsiteX2" fmla="*/ 365508 w 402418"/>
              <a:gd name="connsiteY2" fmla="*/ 520923 h 619366"/>
              <a:gd name="connsiteX3" fmla="*/ 352808 w 402418"/>
              <a:gd name="connsiteY3" fmla="*/ 397098 h 619366"/>
              <a:gd name="connsiteX4" fmla="*/ 259146 w 402418"/>
              <a:gd name="connsiteY4" fmla="*/ 292323 h 619366"/>
              <a:gd name="connsiteX5" fmla="*/ 208346 w 402418"/>
              <a:gd name="connsiteY5" fmla="*/ 309785 h 619366"/>
              <a:gd name="connsiteX6" fmla="*/ 152783 w 402418"/>
              <a:gd name="connsiteY6" fmla="*/ 470123 h 619366"/>
              <a:gd name="connsiteX7" fmla="*/ 383 w 402418"/>
              <a:gd name="connsiteY7" fmla="*/ 619348 h 619366"/>
              <a:gd name="connsiteX8" fmla="*/ 108333 w 402418"/>
              <a:gd name="connsiteY8" fmla="*/ 479648 h 619366"/>
              <a:gd name="connsiteX9" fmla="*/ 79758 w 402418"/>
              <a:gd name="connsiteY9" fmla="*/ 387573 h 619366"/>
              <a:gd name="connsiteX10" fmla="*/ 386146 w 402418"/>
              <a:gd name="connsiteY10" fmla="*/ 1810 h 619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2418" h="619366">
                <a:moveTo>
                  <a:pt x="386146" y="1810"/>
                </a:moveTo>
                <a:cubicBezTo>
                  <a:pt x="432977" y="-20415"/>
                  <a:pt x="364186" y="167704"/>
                  <a:pt x="360746" y="254223"/>
                </a:cubicBezTo>
                <a:cubicBezTo>
                  <a:pt x="357306" y="340742"/>
                  <a:pt x="366831" y="497111"/>
                  <a:pt x="365508" y="520923"/>
                </a:cubicBezTo>
                <a:cubicBezTo>
                  <a:pt x="364185" y="544735"/>
                  <a:pt x="370535" y="435198"/>
                  <a:pt x="352808" y="397098"/>
                </a:cubicBezTo>
                <a:cubicBezTo>
                  <a:pt x="335081" y="358998"/>
                  <a:pt x="283223" y="306875"/>
                  <a:pt x="259146" y="292323"/>
                </a:cubicBezTo>
                <a:cubicBezTo>
                  <a:pt x="235069" y="277771"/>
                  <a:pt x="226073" y="280152"/>
                  <a:pt x="208346" y="309785"/>
                </a:cubicBezTo>
                <a:cubicBezTo>
                  <a:pt x="190619" y="339418"/>
                  <a:pt x="187443" y="418529"/>
                  <a:pt x="152783" y="470123"/>
                </a:cubicBezTo>
                <a:cubicBezTo>
                  <a:pt x="118123" y="521717"/>
                  <a:pt x="7791" y="617761"/>
                  <a:pt x="383" y="619348"/>
                </a:cubicBezTo>
                <a:cubicBezTo>
                  <a:pt x="-7025" y="620935"/>
                  <a:pt x="95104" y="518277"/>
                  <a:pt x="108333" y="479648"/>
                </a:cubicBezTo>
                <a:cubicBezTo>
                  <a:pt x="121562" y="441019"/>
                  <a:pt x="33985" y="474092"/>
                  <a:pt x="79758" y="387573"/>
                </a:cubicBezTo>
                <a:cubicBezTo>
                  <a:pt x="125531" y="301054"/>
                  <a:pt x="339315" y="24035"/>
                  <a:pt x="386146" y="181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C3E42F1-0B70-40C8-8FD2-340204C5941A}"/>
              </a:ext>
            </a:extLst>
          </p:cNvPr>
          <p:cNvSpPr/>
          <p:nvPr/>
        </p:nvSpPr>
        <p:spPr>
          <a:xfrm>
            <a:off x="4399035" y="5230273"/>
            <a:ext cx="783288" cy="576671"/>
          </a:xfrm>
          <a:custGeom>
            <a:avLst/>
            <a:gdLst>
              <a:gd name="connsiteX0" fmla="*/ 703190 w 783288"/>
              <a:gd name="connsiteY0" fmla="*/ 2127 h 576671"/>
              <a:gd name="connsiteX1" fmla="*/ 782565 w 783288"/>
              <a:gd name="connsiteY1" fmla="*/ 233902 h 576671"/>
              <a:gd name="connsiteX2" fmla="*/ 653978 w 783288"/>
              <a:gd name="connsiteY2" fmla="*/ 416465 h 576671"/>
              <a:gd name="connsiteX3" fmla="*/ 449190 w 783288"/>
              <a:gd name="connsiteY3" fmla="*/ 484727 h 576671"/>
              <a:gd name="connsiteX4" fmla="*/ 433315 w 783288"/>
              <a:gd name="connsiteY4" fmla="*/ 575215 h 576671"/>
              <a:gd name="connsiteX5" fmla="*/ 336478 w 783288"/>
              <a:gd name="connsiteY5" fmla="*/ 538702 h 576671"/>
              <a:gd name="connsiteX6" fmla="*/ 187253 w 783288"/>
              <a:gd name="connsiteY6" fmla="*/ 513302 h 576671"/>
              <a:gd name="connsiteX7" fmla="*/ 61840 w 783288"/>
              <a:gd name="connsiteY7" fmla="*/ 432340 h 576671"/>
              <a:gd name="connsiteX8" fmla="*/ 1515 w 783288"/>
              <a:gd name="connsiteY8" fmla="*/ 224377 h 576671"/>
              <a:gd name="connsiteX9" fmla="*/ 34853 w 783288"/>
              <a:gd name="connsiteY9" fmla="*/ 354552 h 576671"/>
              <a:gd name="connsiteX10" fmla="*/ 204715 w 783288"/>
              <a:gd name="connsiteY10" fmla="*/ 389477 h 576671"/>
              <a:gd name="connsiteX11" fmla="*/ 477765 w 783288"/>
              <a:gd name="connsiteY11" fmla="*/ 435515 h 576671"/>
              <a:gd name="connsiteX12" fmla="*/ 639690 w 783288"/>
              <a:gd name="connsiteY12" fmla="*/ 378365 h 576671"/>
              <a:gd name="connsiteX13" fmla="*/ 703190 w 783288"/>
              <a:gd name="connsiteY13" fmla="*/ 2127 h 576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3288" h="576671">
                <a:moveTo>
                  <a:pt x="703190" y="2127"/>
                </a:moveTo>
                <a:cubicBezTo>
                  <a:pt x="727002" y="-21950"/>
                  <a:pt x="790767" y="164846"/>
                  <a:pt x="782565" y="233902"/>
                </a:cubicBezTo>
                <a:cubicBezTo>
                  <a:pt x="774363" y="302958"/>
                  <a:pt x="709541" y="374661"/>
                  <a:pt x="653978" y="416465"/>
                </a:cubicBezTo>
                <a:cubicBezTo>
                  <a:pt x="598415" y="458269"/>
                  <a:pt x="485967" y="458269"/>
                  <a:pt x="449190" y="484727"/>
                </a:cubicBezTo>
                <a:cubicBezTo>
                  <a:pt x="412413" y="511185"/>
                  <a:pt x="452100" y="566219"/>
                  <a:pt x="433315" y="575215"/>
                </a:cubicBezTo>
                <a:cubicBezTo>
                  <a:pt x="414530" y="584211"/>
                  <a:pt x="377488" y="549021"/>
                  <a:pt x="336478" y="538702"/>
                </a:cubicBezTo>
                <a:cubicBezTo>
                  <a:pt x="295468" y="528383"/>
                  <a:pt x="233026" y="531029"/>
                  <a:pt x="187253" y="513302"/>
                </a:cubicBezTo>
                <a:cubicBezTo>
                  <a:pt x="141480" y="495575"/>
                  <a:pt x="92796" y="480494"/>
                  <a:pt x="61840" y="432340"/>
                </a:cubicBezTo>
                <a:cubicBezTo>
                  <a:pt x="30884" y="384186"/>
                  <a:pt x="6013" y="237342"/>
                  <a:pt x="1515" y="224377"/>
                </a:cubicBezTo>
                <a:cubicBezTo>
                  <a:pt x="-2983" y="211412"/>
                  <a:pt x="986" y="327035"/>
                  <a:pt x="34853" y="354552"/>
                </a:cubicBezTo>
                <a:cubicBezTo>
                  <a:pt x="68720" y="382069"/>
                  <a:pt x="130896" y="375983"/>
                  <a:pt x="204715" y="389477"/>
                </a:cubicBezTo>
                <a:cubicBezTo>
                  <a:pt x="278534" y="402971"/>
                  <a:pt x="405269" y="437367"/>
                  <a:pt x="477765" y="435515"/>
                </a:cubicBezTo>
                <a:cubicBezTo>
                  <a:pt x="550261" y="433663"/>
                  <a:pt x="598415" y="448480"/>
                  <a:pt x="639690" y="378365"/>
                </a:cubicBezTo>
                <a:cubicBezTo>
                  <a:pt x="680965" y="308250"/>
                  <a:pt x="679378" y="26204"/>
                  <a:pt x="703190" y="212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8158CCF8-D971-4667-AB8F-44C9475BA412}"/>
              </a:ext>
            </a:extLst>
          </p:cNvPr>
          <p:cNvSpPr/>
          <p:nvPr/>
        </p:nvSpPr>
        <p:spPr>
          <a:xfrm>
            <a:off x="3436485" y="4181954"/>
            <a:ext cx="640281" cy="1408714"/>
          </a:xfrm>
          <a:custGeom>
            <a:avLst/>
            <a:gdLst>
              <a:gd name="connsiteX0" fmla="*/ 119515 w 640281"/>
              <a:gd name="connsiteY0" fmla="*/ 579 h 1408714"/>
              <a:gd name="connsiteX1" fmla="*/ 102582 w 640281"/>
              <a:gd name="connsiteY1" fmla="*/ 555146 h 1408714"/>
              <a:gd name="connsiteX2" fmla="*/ 415848 w 640281"/>
              <a:gd name="connsiteY2" fmla="*/ 1211313 h 1408714"/>
              <a:gd name="connsiteX3" fmla="*/ 635982 w 640281"/>
              <a:gd name="connsiteY3" fmla="*/ 1397579 h 1408714"/>
              <a:gd name="connsiteX4" fmla="*/ 534382 w 640281"/>
              <a:gd name="connsiteY4" fmla="*/ 1334079 h 1408714"/>
              <a:gd name="connsiteX5" fmla="*/ 212648 w 640281"/>
              <a:gd name="connsiteY5" fmla="*/ 898046 h 1408714"/>
              <a:gd name="connsiteX6" fmla="*/ 982 w 640281"/>
              <a:gd name="connsiteY6" fmla="*/ 457779 h 1408714"/>
              <a:gd name="connsiteX7" fmla="*/ 119515 w 640281"/>
              <a:gd name="connsiteY7" fmla="*/ 579 h 140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281" h="1408714">
                <a:moveTo>
                  <a:pt x="119515" y="579"/>
                </a:moveTo>
                <a:cubicBezTo>
                  <a:pt x="136448" y="16807"/>
                  <a:pt x="53193" y="353357"/>
                  <a:pt x="102582" y="555146"/>
                </a:cubicBezTo>
                <a:cubicBezTo>
                  <a:pt x="151971" y="756935"/>
                  <a:pt x="326948" y="1070908"/>
                  <a:pt x="415848" y="1211313"/>
                </a:cubicBezTo>
                <a:cubicBezTo>
                  <a:pt x="504748" y="1351718"/>
                  <a:pt x="616226" y="1377118"/>
                  <a:pt x="635982" y="1397579"/>
                </a:cubicBezTo>
                <a:cubicBezTo>
                  <a:pt x="655738" y="1418040"/>
                  <a:pt x="604938" y="1417334"/>
                  <a:pt x="534382" y="1334079"/>
                </a:cubicBezTo>
                <a:cubicBezTo>
                  <a:pt x="463826" y="1250824"/>
                  <a:pt x="301548" y="1044096"/>
                  <a:pt x="212648" y="898046"/>
                </a:cubicBezTo>
                <a:cubicBezTo>
                  <a:pt x="123748" y="751996"/>
                  <a:pt x="13682" y="602418"/>
                  <a:pt x="982" y="457779"/>
                </a:cubicBezTo>
                <a:cubicBezTo>
                  <a:pt x="-11718" y="313140"/>
                  <a:pt x="102582" y="-15649"/>
                  <a:pt x="119515" y="57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2DE3A54A-626A-4C07-9DB7-522DFE48872D}"/>
              </a:ext>
            </a:extLst>
          </p:cNvPr>
          <p:cNvSpPr/>
          <p:nvPr/>
        </p:nvSpPr>
        <p:spPr>
          <a:xfrm>
            <a:off x="4388236" y="6175580"/>
            <a:ext cx="820017" cy="308882"/>
          </a:xfrm>
          <a:custGeom>
            <a:avLst/>
            <a:gdLst>
              <a:gd name="connsiteX0" fmla="*/ 1731 w 820017"/>
              <a:gd name="connsiteY0" fmla="*/ 853 h 308882"/>
              <a:gd name="connsiteX1" fmla="*/ 319231 w 820017"/>
              <a:gd name="connsiteY1" fmla="*/ 204053 h 308882"/>
              <a:gd name="connsiteX2" fmla="*/ 662131 w 820017"/>
              <a:gd name="connsiteY2" fmla="*/ 106687 h 308882"/>
              <a:gd name="connsiteX3" fmla="*/ 818764 w 820017"/>
              <a:gd name="connsiteY3" fmla="*/ 13553 h 308882"/>
              <a:gd name="connsiteX4" fmla="*/ 585931 w 820017"/>
              <a:gd name="connsiteY4" fmla="*/ 229453 h 308882"/>
              <a:gd name="connsiteX5" fmla="*/ 463164 w 820017"/>
              <a:gd name="connsiteY5" fmla="*/ 297187 h 308882"/>
              <a:gd name="connsiteX6" fmla="*/ 1731 w 820017"/>
              <a:gd name="connsiteY6" fmla="*/ 853 h 30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0017" h="308882">
                <a:moveTo>
                  <a:pt x="1731" y="853"/>
                </a:moveTo>
                <a:cubicBezTo>
                  <a:pt x="-22258" y="-14669"/>
                  <a:pt x="209164" y="186414"/>
                  <a:pt x="319231" y="204053"/>
                </a:cubicBezTo>
                <a:cubicBezTo>
                  <a:pt x="429298" y="221692"/>
                  <a:pt x="578876" y="138437"/>
                  <a:pt x="662131" y="106687"/>
                </a:cubicBezTo>
                <a:cubicBezTo>
                  <a:pt x="745387" y="74937"/>
                  <a:pt x="831464" y="-6908"/>
                  <a:pt x="818764" y="13553"/>
                </a:cubicBezTo>
                <a:cubicBezTo>
                  <a:pt x="806064" y="34014"/>
                  <a:pt x="645198" y="182181"/>
                  <a:pt x="585931" y="229453"/>
                </a:cubicBezTo>
                <a:cubicBezTo>
                  <a:pt x="526664" y="276725"/>
                  <a:pt x="564059" y="333876"/>
                  <a:pt x="463164" y="297187"/>
                </a:cubicBezTo>
                <a:cubicBezTo>
                  <a:pt x="362270" y="260498"/>
                  <a:pt x="25720" y="16375"/>
                  <a:pt x="1731" y="85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8DCE54A3-A9B3-4973-8CB8-A7A29291772E}"/>
              </a:ext>
            </a:extLst>
          </p:cNvPr>
          <p:cNvSpPr/>
          <p:nvPr/>
        </p:nvSpPr>
        <p:spPr>
          <a:xfrm>
            <a:off x="2722000" y="2932008"/>
            <a:ext cx="564534" cy="1314592"/>
          </a:xfrm>
          <a:custGeom>
            <a:avLst/>
            <a:gdLst>
              <a:gd name="connsiteX0" fmla="*/ 240275 w 564534"/>
              <a:gd name="connsiteY0" fmla="*/ 1692 h 1314592"/>
              <a:gd name="connsiteX1" fmla="*/ 75175 w 564534"/>
              <a:gd name="connsiteY1" fmla="*/ 144567 h 1314592"/>
              <a:gd name="connsiteX2" fmla="*/ 2150 w 564534"/>
              <a:gd name="connsiteY2" fmla="*/ 277917 h 1314592"/>
              <a:gd name="connsiteX3" fmla="*/ 151375 w 564534"/>
              <a:gd name="connsiteY3" fmla="*/ 125517 h 1314592"/>
              <a:gd name="connsiteX4" fmla="*/ 157725 w 564534"/>
              <a:gd name="connsiteY4" fmla="*/ 474767 h 1314592"/>
              <a:gd name="connsiteX5" fmla="*/ 170425 w 564534"/>
              <a:gd name="connsiteY5" fmla="*/ 341417 h 1314592"/>
              <a:gd name="connsiteX6" fmla="*/ 259325 w 564534"/>
              <a:gd name="connsiteY6" fmla="*/ 585892 h 1314592"/>
              <a:gd name="connsiteX7" fmla="*/ 322825 w 564534"/>
              <a:gd name="connsiteY7" fmla="*/ 827192 h 1314592"/>
              <a:gd name="connsiteX8" fmla="*/ 376800 w 564534"/>
              <a:gd name="connsiteY8" fmla="*/ 827192 h 1314592"/>
              <a:gd name="connsiteX9" fmla="*/ 497450 w 564534"/>
              <a:gd name="connsiteY9" fmla="*/ 1128817 h 1314592"/>
              <a:gd name="connsiteX10" fmla="*/ 519675 w 564534"/>
              <a:gd name="connsiteY10" fmla="*/ 1309792 h 1314592"/>
              <a:gd name="connsiteX11" fmla="*/ 564125 w 564534"/>
              <a:gd name="connsiteY11" fmla="*/ 1239942 h 1314592"/>
              <a:gd name="connsiteX12" fmla="*/ 491100 w 564534"/>
              <a:gd name="connsiteY12" fmla="*/ 1004992 h 1314592"/>
              <a:gd name="connsiteX13" fmla="*/ 240275 w 564534"/>
              <a:gd name="connsiteY13" fmla="*/ 449367 h 1314592"/>
              <a:gd name="connsiteX14" fmla="*/ 186300 w 564534"/>
              <a:gd name="connsiteY14" fmla="*/ 90592 h 1314592"/>
              <a:gd name="connsiteX15" fmla="*/ 240275 w 564534"/>
              <a:gd name="connsiteY15" fmla="*/ 1692 h 1314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64534" h="1314592">
                <a:moveTo>
                  <a:pt x="240275" y="1692"/>
                </a:moveTo>
                <a:cubicBezTo>
                  <a:pt x="221754" y="10688"/>
                  <a:pt x="114862" y="98530"/>
                  <a:pt x="75175" y="144567"/>
                </a:cubicBezTo>
                <a:cubicBezTo>
                  <a:pt x="35488" y="190604"/>
                  <a:pt x="-10550" y="281092"/>
                  <a:pt x="2150" y="277917"/>
                </a:cubicBezTo>
                <a:cubicBezTo>
                  <a:pt x="14850" y="274742"/>
                  <a:pt x="125446" y="92709"/>
                  <a:pt x="151375" y="125517"/>
                </a:cubicBezTo>
                <a:cubicBezTo>
                  <a:pt x="177304" y="158325"/>
                  <a:pt x="154550" y="438784"/>
                  <a:pt x="157725" y="474767"/>
                </a:cubicBezTo>
                <a:cubicBezTo>
                  <a:pt x="160900" y="510750"/>
                  <a:pt x="153492" y="322896"/>
                  <a:pt x="170425" y="341417"/>
                </a:cubicBezTo>
                <a:cubicBezTo>
                  <a:pt x="187358" y="359938"/>
                  <a:pt x="233925" y="504930"/>
                  <a:pt x="259325" y="585892"/>
                </a:cubicBezTo>
                <a:cubicBezTo>
                  <a:pt x="284725" y="666854"/>
                  <a:pt x="303246" y="786975"/>
                  <a:pt x="322825" y="827192"/>
                </a:cubicBezTo>
                <a:cubicBezTo>
                  <a:pt x="342404" y="867409"/>
                  <a:pt x="347696" y="776921"/>
                  <a:pt x="376800" y="827192"/>
                </a:cubicBezTo>
                <a:cubicBezTo>
                  <a:pt x="405904" y="877463"/>
                  <a:pt x="473638" y="1048384"/>
                  <a:pt x="497450" y="1128817"/>
                </a:cubicBezTo>
                <a:cubicBezTo>
                  <a:pt x="521262" y="1209250"/>
                  <a:pt x="508563" y="1291271"/>
                  <a:pt x="519675" y="1309792"/>
                </a:cubicBezTo>
                <a:cubicBezTo>
                  <a:pt x="530788" y="1328313"/>
                  <a:pt x="568887" y="1290742"/>
                  <a:pt x="564125" y="1239942"/>
                </a:cubicBezTo>
                <a:cubicBezTo>
                  <a:pt x="559363" y="1189142"/>
                  <a:pt x="545075" y="1136755"/>
                  <a:pt x="491100" y="1004992"/>
                </a:cubicBezTo>
                <a:cubicBezTo>
                  <a:pt x="437125" y="873230"/>
                  <a:pt x="291075" y="601767"/>
                  <a:pt x="240275" y="449367"/>
                </a:cubicBezTo>
                <a:cubicBezTo>
                  <a:pt x="189475" y="296967"/>
                  <a:pt x="187887" y="162030"/>
                  <a:pt x="186300" y="90592"/>
                </a:cubicBezTo>
                <a:cubicBezTo>
                  <a:pt x="184712" y="19155"/>
                  <a:pt x="258796" y="-7304"/>
                  <a:pt x="240275" y="16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20D8B85F-8675-40CD-9B52-6251B5C67A9E}"/>
              </a:ext>
            </a:extLst>
          </p:cNvPr>
          <p:cNvSpPr/>
          <p:nvPr/>
        </p:nvSpPr>
        <p:spPr>
          <a:xfrm>
            <a:off x="2788297" y="2108539"/>
            <a:ext cx="707128" cy="744176"/>
          </a:xfrm>
          <a:custGeom>
            <a:avLst/>
            <a:gdLst>
              <a:gd name="connsiteX0" fmla="*/ 691503 w 707128"/>
              <a:gd name="connsiteY0" fmla="*/ 6011 h 744176"/>
              <a:gd name="connsiteX1" fmla="*/ 475603 w 707128"/>
              <a:gd name="connsiteY1" fmla="*/ 129836 h 744176"/>
              <a:gd name="connsiteX2" fmla="*/ 27928 w 707128"/>
              <a:gd name="connsiteY2" fmla="*/ 240961 h 744176"/>
              <a:gd name="connsiteX3" fmla="*/ 46978 w 707128"/>
              <a:gd name="connsiteY3" fmla="*/ 742611 h 744176"/>
              <a:gd name="connsiteX4" fmla="*/ 43803 w 707128"/>
              <a:gd name="connsiteY4" fmla="*/ 396536 h 744176"/>
              <a:gd name="connsiteX5" fmla="*/ 62853 w 707128"/>
              <a:gd name="connsiteY5" fmla="*/ 333036 h 744176"/>
              <a:gd name="connsiteX6" fmla="*/ 691503 w 707128"/>
              <a:gd name="connsiteY6" fmla="*/ 6011 h 74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7128" h="744176">
                <a:moveTo>
                  <a:pt x="691503" y="6011"/>
                </a:moveTo>
                <a:cubicBezTo>
                  <a:pt x="760295" y="-27856"/>
                  <a:pt x="586199" y="90678"/>
                  <a:pt x="475603" y="129836"/>
                </a:cubicBezTo>
                <a:cubicBezTo>
                  <a:pt x="365007" y="168994"/>
                  <a:pt x="99365" y="138832"/>
                  <a:pt x="27928" y="240961"/>
                </a:cubicBezTo>
                <a:cubicBezTo>
                  <a:pt x="-43509" y="343090"/>
                  <a:pt x="44332" y="716682"/>
                  <a:pt x="46978" y="742611"/>
                </a:cubicBezTo>
                <a:cubicBezTo>
                  <a:pt x="49624" y="768540"/>
                  <a:pt x="41157" y="464798"/>
                  <a:pt x="43803" y="396536"/>
                </a:cubicBezTo>
                <a:cubicBezTo>
                  <a:pt x="46449" y="328274"/>
                  <a:pt x="-42451" y="391244"/>
                  <a:pt x="62853" y="333036"/>
                </a:cubicBezTo>
                <a:cubicBezTo>
                  <a:pt x="168157" y="274828"/>
                  <a:pt x="622711" y="39878"/>
                  <a:pt x="691503" y="60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50A059FD-3AB9-4573-8962-496B6B52C931}"/>
              </a:ext>
            </a:extLst>
          </p:cNvPr>
          <p:cNvSpPr/>
          <p:nvPr/>
        </p:nvSpPr>
        <p:spPr>
          <a:xfrm>
            <a:off x="2966899" y="2355466"/>
            <a:ext cx="364048" cy="315689"/>
          </a:xfrm>
          <a:custGeom>
            <a:avLst/>
            <a:gdLst>
              <a:gd name="connsiteX0" fmla="*/ 363676 w 364048"/>
              <a:gd name="connsiteY0" fmla="*/ 384 h 315689"/>
              <a:gd name="connsiteX1" fmla="*/ 87451 w 364048"/>
              <a:gd name="connsiteY1" fmla="*/ 108334 h 315689"/>
              <a:gd name="connsiteX2" fmla="*/ 84276 w 364048"/>
              <a:gd name="connsiteY2" fmla="*/ 314709 h 315689"/>
              <a:gd name="connsiteX3" fmla="*/ 49351 w 364048"/>
              <a:gd name="connsiteY3" fmla="*/ 184534 h 315689"/>
              <a:gd name="connsiteX4" fmla="*/ 20776 w 364048"/>
              <a:gd name="connsiteY4" fmla="*/ 143259 h 315689"/>
              <a:gd name="connsiteX5" fmla="*/ 363676 w 364048"/>
              <a:gd name="connsiteY5" fmla="*/ 384 h 31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4048" h="315689">
                <a:moveTo>
                  <a:pt x="363676" y="384"/>
                </a:moveTo>
                <a:cubicBezTo>
                  <a:pt x="374788" y="-5437"/>
                  <a:pt x="134018" y="55947"/>
                  <a:pt x="87451" y="108334"/>
                </a:cubicBezTo>
                <a:cubicBezTo>
                  <a:pt x="40884" y="160721"/>
                  <a:pt x="90626" y="302009"/>
                  <a:pt x="84276" y="314709"/>
                </a:cubicBezTo>
                <a:cubicBezTo>
                  <a:pt x="77926" y="327409"/>
                  <a:pt x="59934" y="213109"/>
                  <a:pt x="49351" y="184534"/>
                </a:cubicBezTo>
                <a:cubicBezTo>
                  <a:pt x="38768" y="155959"/>
                  <a:pt x="-35315" y="174480"/>
                  <a:pt x="20776" y="143259"/>
                </a:cubicBezTo>
                <a:cubicBezTo>
                  <a:pt x="76867" y="112038"/>
                  <a:pt x="352564" y="6205"/>
                  <a:pt x="363676" y="3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3D47B145-3859-47F2-B2B2-CAA71A3F4C4F}"/>
              </a:ext>
            </a:extLst>
          </p:cNvPr>
          <p:cNvSpPr/>
          <p:nvPr/>
        </p:nvSpPr>
        <p:spPr>
          <a:xfrm>
            <a:off x="2793998" y="2378005"/>
            <a:ext cx="497359" cy="562167"/>
          </a:xfrm>
          <a:custGeom>
            <a:avLst/>
            <a:gdLst>
              <a:gd name="connsiteX0" fmla="*/ 495302 w 497359"/>
              <a:gd name="connsiteY0" fmla="*/ 70 h 562167"/>
              <a:gd name="connsiteX1" fmla="*/ 333377 w 497359"/>
              <a:gd name="connsiteY1" fmla="*/ 276295 h 562167"/>
              <a:gd name="connsiteX2" fmla="*/ 133352 w 497359"/>
              <a:gd name="connsiteY2" fmla="*/ 435045 h 562167"/>
              <a:gd name="connsiteX3" fmla="*/ 2 w 497359"/>
              <a:gd name="connsiteY3" fmla="*/ 562045 h 562167"/>
              <a:gd name="connsiteX4" fmla="*/ 136527 w 497359"/>
              <a:gd name="connsiteY4" fmla="*/ 454095 h 562167"/>
              <a:gd name="connsiteX5" fmla="*/ 406402 w 497359"/>
              <a:gd name="connsiteY5" fmla="*/ 250895 h 562167"/>
              <a:gd name="connsiteX6" fmla="*/ 495302 w 497359"/>
              <a:gd name="connsiteY6" fmla="*/ 70 h 56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359" h="562167">
                <a:moveTo>
                  <a:pt x="495302" y="70"/>
                </a:moveTo>
                <a:cubicBezTo>
                  <a:pt x="483131" y="4303"/>
                  <a:pt x="393702" y="203799"/>
                  <a:pt x="333377" y="276295"/>
                </a:cubicBezTo>
                <a:cubicBezTo>
                  <a:pt x="273052" y="348791"/>
                  <a:pt x="188914" y="387420"/>
                  <a:pt x="133352" y="435045"/>
                </a:cubicBezTo>
                <a:cubicBezTo>
                  <a:pt x="77790" y="482670"/>
                  <a:pt x="-527" y="558870"/>
                  <a:pt x="2" y="562045"/>
                </a:cubicBezTo>
                <a:cubicBezTo>
                  <a:pt x="531" y="565220"/>
                  <a:pt x="68794" y="505953"/>
                  <a:pt x="136527" y="454095"/>
                </a:cubicBezTo>
                <a:cubicBezTo>
                  <a:pt x="204260" y="402237"/>
                  <a:pt x="348723" y="318628"/>
                  <a:pt x="406402" y="250895"/>
                </a:cubicBezTo>
                <a:cubicBezTo>
                  <a:pt x="464081" y="183162"/>
                  <a:pt x="507473" y="-4163"/>
                  <a:pt x="495302" y="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37791A86-721A-4F42-B97D-BEDF1EAD47B3}"/>
              </a:ext>
            </a:extLst>
          </p:cNvPr>
          <p:cNvSpPr/>
          <p:nvPr/>
        </p:nvSpPr>
        <p:spPr>
          <a:xfrm>
            <a:off x="2986785" y="1720693"/>
            <a:ext cx="752345" cy="190657"/>
          </a:xfrm>
          <a:custGeom>
            <a:avLst/>
            <a:gdLst>
              <a:gd name="connsiteX0" fmla="*/ 743840 w 752345"/>
              <a:gd name="connsiteY0" fmla="*/ 157 h 190657"/>
              <a:gd name="connsiteX1" fmla="*/ 308865 w 752345"/>
              <a:gd name="connsiteY1" fmla="*/ 152557 h 190657"/>
              <a:gd name="connsiteX2" fmla="*/ 890 w 752345"/>
              <a:gd name="connsiteY2" fmla="*/ 190657 h 190657"/>
              <a:gd name="connsiteX3" fmla="*/ 404115 w 752345"/>
              <a:gd name="connsiteY3" fmla="*/ 152557 h 190657"/>
              <a:gd name="connsiteX4" fmla="*/ 585090 w 752345"/>
              <a:gd name="connsiteY4" fmla="*/ 123982 h 190657"/>
              <a:gd name="connsiteX5" fmla="*/ 743840 w 752345"/>
              <a:gd name="connsiteY5" fmla="*/ 157 h 19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2345" h="190657">
                <a:moveTo>
                  <a:pt x="743840" y="157"/>
                </a:moveTo>
                <a:cubicBezTo>
                  <a:pt x="697802" y="4920"/>
                  <a:pt x="432690" y="120807"/>
                  <a:pt x="308865" y="152557"/>
                </a:cubicBezTo>
                <a:cubicBezTo>
                  <a:pt x="185040" y="184307"/>
                  <a:pt x="-14985" y="190657"/>
                  <a:pt x="890" y="190657"/>
                </a:cubicBezTo>
                <a:cubicBezTo>
                  <a:pt x="16765" y="190657"/>
                  <a:pt x="306748" y="163670"/>
                  <a:pt x="404115" y="152557"/>
                </a:cubicBezTo>
                <a:cubicBezTo>
                  <a:pt x="501482" y="141445"/>
                  <a:pt x="533761" y="147794"/>
                  <a:pt x="585090" y="123982"/>
                </a:cubicBezTo>
                <a:cubicBezTo>
                  <a:pt x="636419" y="100170"/>
                  <a:pt x="789878" y="-4606"/>
                  <a:pt x="743840" y="1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DBB76094-37C1-4DE7-9A59-47F72DA794F0}"/>
              </a:ext>
            </a:extLst>
          </p:cNvPr>
          <p:cNvSpPr/>
          <p:nvPr/>
        </p:nvSpPr>
        <p:spPr>
          <a:xfrm>
            <a:off x="3195812" y="1727126"/>
            <a:ext cx="328813" cy="502867"/>
          </a:xfrm>
          <a:custGeom>
            <a:avLst/>
            <a:gdLst>
              <a:gd name="connsiteX0" fmla="*/ 166513 w 328813"/>
              <a:gd name="connsiteY0" fmla="*/ 74 h 502867"/>
              <a:gd name="connsiteX1" fmla="*/ 312563 w 328813"/>
              <a:gd name="connsiteY1" fmla="*/ 209624 h 502867"/>
              <a:gd name="connsiteX2" fmla="*/ 33163 w 328813"/>
              <a:gd name="connsiteY2" fmla="*/ 463624 h 502867"/>
              <a:gd name="connsiteX3" fmla="*/ 33163 w 328813"/>
              <a:gd name="connsiteY3" fmla="*/ 489024 h 502867"/>
              <a:gd name="connsiteX4" fmla="*/ 283988 w 328813"/>
              <a:gd name="connsiteY4" fmla="*/ 333449 h 502867"/>
              <a:gd name="connsiteX5" fmla="*/ 322088 w 328813"/>
              <a:gd name="connsiteY5" fmla="*/ 231849 h 502867"/>
              <a:gd name="connsiteX6" fmla="*/ 166513 w 328813"/>
              <a:gd name="connsiteY6" fmla="*/ 74 h 50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813" h="502867">
                <a:moveTo>
                  <a:pt x="166513" y="74"/>
                </a:moveTo>
                <a:cubicBezTo>
                  <a:pt x="164926" y="-3630"/>
                  <a:pt x="334788" y="132366"/>
                  <a:pt x="312563" y="209624"/>
                </a:cubicBezTo>
                <a:cubicBezTo>
                  <a:pt x="290338" y="286882"/>
                  <a:pt x="79730" y="417057"/>
                  <a:pt x="33163" y="463624"/>
                </a:cubicBezTo>
                <a:cubicBezTo>
                  <a:pt x="-13404" y="510191"/>
                  <a:pt x="-8641" y="510720"/>
                  <a:pt x="33163" y="489024"/>
                </a:cubicBezTo>
                <a:cubicBezTo>
                  <a:pt x="74967" y="467328"/>
                  <a:pt x="235834" y="376311"/>
                  <a:pt x="283988" y="333449"/>
                </a:cubicBezTo>
                <a:cubicBezTo>
                  <a:pt x="332142" y="290587"/>
                  <a:pt x="335317" y="285824"/>
                  <a:pt x="322088" y="231849"/>
                </a:cubicBezTo>
                <a:cubicBezTo>
                  <a:pt x="308859" y="177874"/>
                  <a:pt x="168100" y="3778"/>
                  <a:pt x="166513" y="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C57A297C-DCC3-4732-A0D1-CBE4150E54DD}"/>
              </a:ext>
            </a:extLst>
          </p:cNvPr>
          <p:cNvSpPr/>
          <p:nvPr/>
        </p:nvSpPr>
        <p:spPr>
          <a:xfrm>
            <a:off x="3327156" y="1306610"/>
            <a:ext cx="982053" cy="255897"/>
          </a:xfrm>
          <a:custGeom>
            <a:avLst/>
            <a:gdLst>
              <a:gd name="connsiteX0" fmla="*/ 978144 w 982053"/>
              <a:gd name="connsiteY0" fmla="*/ 255490 h 255897"/>
              <a:gd name="connsiteX1" fmla="*/ 924169 w 982053"/>
              <a:gd name="connsiteY1" fmla="*/ 236440 h 255897"/>
              <a:gd name="connsiteX2" fmla="*/ 108194 w 982053"/>
              <a:gd name="connsiteY2" fmla="*/ 20540 h 255897"/>
              <a:gd name="connsiteX3" fmla="*/ 22469 w 982053"/>
              <a:gd name="connsiteY3" fmla="*/ 64990 h 255897"/>
              <a:gd name="connsiteX4" fmla="*/ 235194 w 982053"/>
              <a:gd name="connsiteY4" fmla="*/ 4665 h 255897"/>
              <a:gd name="connsiteX5" fmla="*/ 793994 w 982053"/>
              <a:gd name="connsiteY5" fmla="*/ 214215 h 255897"/>
              <a:gd name="connsiteX6" fmla="*/ 978144 w 982053"/>
              <a:gd name="connsiteY6" fmla="*/ 255490 h 2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2053" h="255897">
                <a:moveTo>
                  <a:pt x="978144" y="255490"/>
                </a:moveTo>
                <a:cubicBezTo>
                  <a:pt x="999840" y="259194"/>
                  <a:pt x="924169" y="236440"/>
                  <a:pt x="924169" y="236440"/>
                </a:cubicBezTo>
                <a:cubicBezTo>
                  <a:pt x="779178" y="197282"/>
                  <a:pt x="258477" y="49115"/>
                  <a:pt x="108194" y="20540"/>
                </a:cubicBezTo>
                <a:cubicBezTo>
                  <a:pt x="-42089" y="-8035"/>
                  <a:pt x="1302" y="67636"/>
                  <a:pt x="22469" y="64990"/>
                </a:cubicBezTo>
                <a:cubicBezTo>
                  <a:pt x="43636" y="62344"/>
                  <a:pt x="106607" y="-20206"/>
                  <a:pt x="235194" y="4665"/>
                </a:cubicBezTo>
                <a:cubicBezTo>
                  <a:pt x="363781" y="29536"/>
                  <a:pt x="670698" y="172940"/>
                  <a:pt x="793994" y="214215"/>
                </a:cubicBezTo>
                <a:cubicBezTo>
                  <a:pt x="917290" y="255490"/>
                  <a:pt x="956448" y="251786"/>
                  <a:pt x="978144" y="2554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17A7D877-0E02-47A2-B14B-A10104F20D45}"/>
              </a:ext>
            </a:extLst>
          </p:cNvPr>
          <p:cNvSpPr/>
          <p:nvPr/>
        </p:nvSpPr>
        <p:spPr>
          <a:xfrm>
            <a:off x="4309196" y="1403350"/>
            <a:ext cx="988556" cy="196953"/>
          </a:xfrm>
          <a:custGeom>
            <a:avLst/>
            <a:gdLst>
              <a:gd name="connsiteX0" fmla="*/ 31029 w 988556"/>
              <a:gd name="connsiteY0" fmla="*/ 196850 h 196953"/>
              <a:gd name="connsiteX1" fmla="*/ 319954 w 988556"/>
              <a:gd name="connsiteY1" fmla="*/ 15875 h 196953"/>
              <a:gd name="connsiteX2" fmla="*/ 986704 w 988556"/>
              <a:gd name="connsiteY2" fmla="*/ 41275 h 196953"/>
              <a:gd name="connsiteX3" fmla="*/ 504104 w 988556"/>
              <a:gd name="connsiteY3" fmla="*/ 0 h 196953"/>
              <a:gd name="connsiteX4" fmla="*/ 59604 w 988556"/>
              <a:gd name="connsiteY4" fmla="*/ 41275 h 196953"/>
              <a:gd name="connsiteX5" fmla="*/ 31029 w 988556"/>
              <a:gd name="connsiteY5" fmla="*/ 196850 h 196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8556" h="196953">
                <a:moveTo>
                  <a:pt x="31029" y="196850"/>
                </a:moveTo>
                <a:cubicBezTo>
                  <a:pt x="74421" y="192617"/>
                  <a:pt x="160675" y="41804"/>
                  <a:pt x="319954" y="15875"/>
                </a:cubicBezTo>
                <a:cubicBezTo>
                  <a:pt x="479233" y="-10054"/>
                  <a:pt x="956012" y="43921"/>
                  <a:pt x="986704" y="41275"/>
                </a:cubicBezTo>
                <a:cubicBezTo>
                  <a:pt x="1017396" y="38629"/>
                  <a:pt x="658621" y="0"/>
                  <a:pt x="504104" y="0"/>
                </a:cubicBezTo>
                <a:cubicBezTo>
                  <a:pt x="349587" y="0"/>
                  <a:pt x="135804" y="8467"/>
                  <a:pt x="59604" y="41275"/>
                </a:cubicBezTo>
                <a:cubicBezTo>
                  <a:pt x="-16596" y="74083"/>
                  <a:pt x="-12363" y="201083"/>
                  <a:pt x="31029" y="1968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011DBBE3-F54D-4E36-88EF-0C73138182F1}"/>
              </a:ext>
            </a:extLst>
          </p:cNvPr>
          <p:cNvSpPr/>
          <p:nvPr/>
        </p:nvSpPr>
        <p:spPr>
          <a:xfrm>
            <a:off x="4235576" y="1012279"/>
            <a:ext cx="432072" cy="515740"/>
          </a:xfrm>
          <a:custGeom>
            <a:avLst/>
            <a:gdLst>
              <a:gd name="connsiteX0" fmla="*/ 15749 w 432072"/>
              <a:gd name="connsiteY0" fmla="*/ 495846 h 515740"/>
              <a:gd name="connsiteX1" fmla="*/ 22099 w 432072"/>
              <a:gd name="connsiteY1" fmla="*/ 406946 h 515740"/>
              <a:gd name="connsiteX2" fmla="*/ 133224 w 432072"/>
              <a:gd name="connsiteY2" fmla="*/ 64046 h 515740"/>
              <a:gd name="connsiteX3" fmla="*/ 431674 w 432072"/>
              <a:gd name="connsiteY3" fmla="*/ 546 h 515740"/>
              <a:gd name="connsiteX4" fmla="*/ 193549 w 432072"/>
              <a:gd name="connsiteY4" fmla="*/ 70396 h 515740"/>
              <a:gd name="connsiteX5" fmla="*/ 15749 w 432072"/>
              <a:gd name="connsiteY5" fmla="*/ 495846 h 51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2072" h="515740">
                <a:moveTo>
                  <a:pt x="15749" y="495846"/>
                </a:moveTo>
                <a:cubicBezTo>
                  <a:pt x="-12826" y="551938"/>
                  <a:pt x="2520" y="478913"/>
                  <a:pt x="22099" y="406946"/>
                </a:cubicBezTo>
                <a:cubicBezTo>
                  <a:pt x="41678" y="334979"/>
                  <a:pt x="64962" y="131779"/>
                  <a:pt x="133224" y="64046"/>
                </a:cubicBezTo>
                <a:cubicBezTo>
                  <a:pt x="201486" y="-3687"/>
                  <a:pt x="421620" y="-512"/>
                  <a:pt x="431674" y="546"/>
                </a:cubicBezTo>
                <a:cubicBezTo>
                  <a:pt x="441728" y="1604"/>
                  <a:pt x="258637" y="-14271"/>
                  <a:pt x="193549" y="70396"/>
                </a:cubicBezTo>
                <a:cubicBezTo>
                  <a:pt x="128461" y="155063"/>
                  <a:pt x="44324" y="439754"/>
                  <a:pt x="15749" y="4958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109DA24C-D01F-42E4-BF98-A40CF1B248B1}"/>
              </a:ext>
            </a:extLst>
          </p:cNvPr>
          <p:cNvSpPr/>
          <p:nvPr/>
        </p:nvSpPr>
        <p:spPr>
          <a:xfrm>
            <a:off x="5225722" y="1399499"/>
            <a:ext cx="813957" cy="229761"/>
          </a:xfrm>
          <a:custGeom>
            <a:avLst/>
            <a:gdLst>
              <a:gd name="connsiteX0" fmla="*/ 328 w 813957"/>
              <a:gd name="connsiteY0" fmla="*/ 130851 h 229761"/>
              <a:gd name="connsiteX1" fmla="*/ 282903 w 813957"/>
              <a:gd name="connsiteY1" fmla="*/ 676 h 229761"/>
              <a:gd name="connsiteX2" fmla="*/ 679778 w 813957"/>
              <a:gd name="connsiteY2" fmla="*/ 86401 h 229761"/>
              <a:gd name="connsiteX3" fmla="*/ 806778 w 813957"/>
              <a:gd name="connsiteY3" fmla="*/ 229276 h 229761"/>
              <a:gd name="connsiteX4" fmla="*/ 736928 w 813957"/>
              <a:gd name="connsiteY4" fmla="*/ 130851 h 229761"/>
              <a:gd name="connsiteX5" fmla="*/ 238453 w 813957"/>
              <a:gd name="connsiteY5" fmla="*/ 70526 h 229761"/>
              <a:gd name="connsiteX6" fmla="*/ 328 w 813957"/>
              <a:gd name="connsiteY6" fmla="*/ 130851 h 22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3957" h="229761">
                <a:moveTo>
                  <a:pt x="328" y="130851"/>
                </a:moveTo>
                <a:cubicBezTo>
                  <a:pt x="7736" y="119209"/>
                  <a:pt x="169661" y="8084"/>
                  <a:pt x="282903" y="676"/>
                </a:cubicBezTo>
                <a:cubicBezTo>
                  <a:pt x="396145" y="-6732"/>
                  <a:pt x="592466" y="48301"/>
                  <a:pt x="679778" y="86401"/>
                </a:cubicBezTo>
                <a:cubicBezTo>
                  <a:pt x="767091" y="124501"/>
                  <a:pt x="797253" y="221868"/>
                  <a:pt x="806778" y="229276"/>
                </a:cubicBezTo>
                <a:cubicBezTo>
                  <a:pt x="816303" y="236684"/>
                  <a:pt x="831649" y="157309"/>
                  <a:pt x="736928" y="130851"/>
                </a:cubicBezTo>
                <a:cubicBezTo>
                  <a:pt x="642207" y="104393"/>
                  <a:pt x="364924" y="66822"/>
                  <a:pt x="238453" y="70526"/>
                </a:cubicBezTo>
                <a:cubicBezTo>
                  <a:pt x="111982" y="74230"/>
                  <a:pt x="-7080" y="142493"/>
                  <a:pt x="328" y="1308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E1A7830C-8EFA-446C-9410-52F5867FCA78}"/>
              </a:ext>
            </a:extLst>
          </p:cNvPr>
          <p:cNvSpPr/>
          <p:nvPr/>
        </p:nvSpPr>
        <p:spPr>
          <a:xfrm>
            <a:off x="5782463" y="1638269"/>
            <a:ext cx="874529" cy="989670"/>
          </a:xfrm>
          <a:custGeom>
            <a:avLst/>
            <a:gdLst>
              <a:gd name="connsiteX0" fmla="*/ 8737 w 874529"/>
              <a:gd name="connsiteY0" fmla="*/ 31 h 989670"/>
              <a:gd name="connsiteX1" fmla="*/ 316712 w 874529"/>
              <a:gd name="connsiteY1" fmla="*/ 155606 h 989670"/>
              <a:gd name="connsiteX2" fmla="*/ 691362 w 874529"/>
              <a:gd name="connsiteY2" fmla="*/ 673131 h 989670"/>
              <a:gd name="connsiteX3" fmla="*/ 872337 w 874529"/>
              <a:gd name="connsiteY3" fmla="*/ 987456 h 989670"/>
              <a:gd name="connsiteX4" fmla="*/ 745337 w 874529"/>
              <a:gd name="connsiteY4" fmla="*/ 777906 h 989670"/>
              <a:gd name="connsiteX5" fmla="*/ 142087 w 874529"/>
              <a:gd name="connsiteY5" fmla="*/ 149256 h 989670"/>
              <a:gd name="connsiteX6" fmla="*/ 8737 w 874529"/>
              <a:gd name="connsiteY6" fmla="*/ 31 h 989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4529" h="989670">
                <a:moveTo>
                  <a:pt x="8737" y="31"/>
                </a:moveTo>
                <a:cubicBezTo>
                  <a:pt x="37841" y="1089"/>
                  <a:pt x="202941" y="43423"/>
                  <a:pt x="316712" y="155606"/>
                </a:cubicBezTo>
                <a:cubicBezTo>
                  <a:pt x="430483" y="267789"/>
                  <a:pt x="598758" y="534489"/>
                  <a:pt x="691362" y="673131"/>
                </a:cubicBezTo>
                <a:cubicBezTo>
                  <a:pt x="783966" y="811773"/>
                  <a:pt x="863341" y="969994"/>
                  <a:pt x="872337" y="987456"/>
                </a:cubicBezTo>
                <a:cubicBezTo>
                  <a:pt x="881333" y="1004919"/>
                  <a:pt x="867045" y="917606"/>
                  <a:pt x="745337" y="777906"/>
                </a:cubicBezTo>
                <a:cubicBezTo>
                  <a:pt x="623629" y="638206"/>
                  <a:pt x="261149" y="274139"/>
                  <a:pt x="142087" y="149256"/>
                </a:cubicBezTo>
                <a:cubicBezTo>
                  <a:pt x="23025" y="24373"/>
                  <a:pt x="-20367" y="-1027"/>
                  <a:pt x="8737" y="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5CAFB8DA-BB84-4351-A4E2-9F6136C5DFA4}"/>
              </a:ext>
            </a:extLst>
          </p:cNvPr>
          <p:cNvSpPr/>
          <p:nvPr/>
        </p:nvSpPr>
        <p:spPr>
          <a:xfrm>
            <a:off x="6476794" y="2400992"/>
            <a:ext cx="238352" cy="1171768"/>
          </a:xfrm>
          <a:custGeom>
            <a:avLst/>
            <a:gdLst>
              <a:gd name="connsiteX0" fmla="*/ 60531 w 238352"/>
              <a:gd name="connsiteY0" fmla="*/ 91383 h 1171768"/>
              <a:gd name="connsiteX1" fmla="*/ 238331 w 238352"/>
              <a:gd name="connsiteY1" fmla="*/ 653358 h 1171768"/>
              <a:gd name="connsiteX2" fmla="*/ 73231 w 238352"/>
              <a:gd name="connsiteY2" fmla="*/ 1170883 h 1171768"/>
              <a:gd name="connsiteX3" fmla="*/ 155781 w 238352"/>
              <a:gd name="connsiteY3" fmla="*/ 761308 h 1171768"/>
              <a:gd name="connsiteX4" fmla="*/ 38306 w 238352"/>
              <a:gd name="connsiteY4" fmla="*/ 167583 h 1171768"/>
              <a:gd name="connsiteX5" fmla="*/ 206 w 238352"/>
              <a:gd name="connsiteY5" fmla="*/ 8833 h 1171768"/>
              <a:gd name="connsiteX6" fmla="*/ 60531 w 238352"/>
              <a:gd name="connsiteY6" fmla="*/ 91383 h 117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352" h="1171768">
                <a:moveTo>
                  <a:pt x="60531" y="91383"/>
                </a:moveTo>
                <a:cubicBezTo>
                  <a:pt x="100219" y="198804"/>
                  <a:pt x="236214" y="473441"/>
                  <a:pt x="238331" y="653358"/>
                </a:cubicBezTo>
                <a:cubicBezTo>
                  <a:pt x="240448" y="833275"/>
                  <a:pt x="86989" y="1152891"/>
                  <a:pt x="73231" y="1170883"/>
                </a:cubicBezTo>
                <a:cubicBezTo>
                  <a:pt x="59473" y="1188875"/>
                  <a:pt x="161602" y="928525"/>
                  <a:pt x="155781" y="761308"/>
                </a:cubicBezTo>
                <a:cubicBezTo>
                  <a:pt x="149960" y="594091"/>
                  <a:pt x="64235" y="292996"/>
                  <a:pt x="38306" y="167583"/>
                </a:cubicBezTo>
                <a:cubicBezTo>
                  <a:pt x="12377" y="42170"/>
                  <a:pt x="-1911" y="23120"/>
                  <a:pt x="206" y="8833"/>
                </a:cubicBezTo>
                <a:cubicBezTo>
                  <a:pt x="2323" y="-5455"/>
                  <a:pt x="20843" y="-16038"/>
                  <a:pt x="60531" y="9138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03A6D31B-0098-40AA-A2F0-753AABFBC5C9}"/>
              </a:ext>
            </a:extLst>
          </p:cNvPr>
          <p:cNvSpPr/>
          <p:nvPr/>
        </p:nvSpPr>
        <p:spPr>
          <a:xfrm>
            <a:off x="6243647" y="2974340"/>
            <a:ext cx="494686" cy="1441266"/>
          </a:xfrm>
          <a:custGeom>
            <a:avLst/>
            <a:gdLst>
              <a:gd name="connsiteX0" fmla="*/ 220653 w 494686"/>
              <a:gd name="connsiteY0" fmla="*/ 635 h 1441266"/>
              <a:gd name="connsiteX1" fmla="*/ 414328 w 494686"/>
              <a:gd name="connsiteY1" fmla="*/ 584835 h 1441266"/>
              <a:gd name="connsiteX2" fmla="*/ 350828 w 494686"/>
              <a:gd name="connsiteY2" fmla="*/ 457835 h 1441266"/>
              <a:gd name="connsiteX3" fmla="*/ 423853 w 494686"/>
              <a:gd name="connsiteY3" fmla="*/ 603885 h 1441266"/>
              <a:gd name="connsiteX4" fmla="*/ 493703 w 494686"/>
              <a:gd name="connsiteY4" fmla="*/ 721360 h 1441266"/>
              <a:gd name="connsiteX5" fmla="*/ 369878 w 494686"/>
              <a:gd name="connsiteY5" fmla="*/ 619760 h 1441266"/>
              <a:gd name="connsiteX6" fmla="*/ 373053 w 494686"/>
              <a:gd name="connsiteY6" fmla="*/ 762635 h 1441266"/>
              <a:gd name="connsiteX7" fmla="*/ 309553 w 494686"/>
              <a:gd name="connsiteY7" fmla="*/ 689610 h 1441266"/>
              <a:gd name="connsiteX8" fmla="*/ 350828 w 494686"/>
              <a:gd name="connsiteY8" fmla="*/ 813435 h 1441266"/>
              <a:gd name="connsiteX9" fmla="*/ 303203 w 494686"/>
              <a:gd name="connsiteY9" fmla="*/ 1048385 h 1441266"/>
              <a:gd name="connsiteX10" fmla="*/ 7928 w 494686"/>
              <a:gd name="connsiteY10" fmla="*/ 1435735 h 1441266"/>
              <a:gd name="connsiteX11" fmla="*/ 93653 w 494686"/>
              <a:gd name="connsiteY11" fmla="*/ 1251585 h 1441266"/>
              <a:gd name="connsiteX12" fmla="*/ 192078 w 494686"/>
              <a:gd name="connsiteY12" fmla="*/ 902335 h 1441266"/>
              <a:gd name="connsiteX13" fmla="*/ 322253 w 494686"/>
              <a:gd name="connsiteY13" fmla="*/ 937260 h 1441266"/>
              <a:gd name="connsiteX14" fmla="*/ 360353 w 494686"/>
              <a:gd name="connsiteY14" fmla="*/ 480060 h 1441266"/>
              <a:gd name="connsiteX15" fmla="*/ 220653 w 494686"/>
              <a:gd name="connsiteY15" fmla="*/ 635 h 1441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4686" h="1441266">
                <a:moveTo>
                  <a:pt x="220653" y="635"/>
                </a:moveTo>
                <a:cubicBezTo>
                  <a:pt x="229649" y="18098"/>
                  <a:pt x="392632" y="508635"/>
                  <a:pt x="414328" y="584835"/>
                </a:cubicBezTo>
                <a:cubicBezTo>
                  <a:pt x="436024" y="661035"/>
                  <a:pt x="349241" y="454660"/>
                  <a:pt x="350828" y="457835"/>
                </a:cubicBezTo>
                <a:cubicBezTo>
                  <a:pt x="352415" y="461010"/>
                  <a:pt x="400041" y="559964"/>
                  <a:pt x="423853" y="603885"/>
                </a:cubicBezTo>
                <a:cubicBezTo>
                  <a:pt x="447665" y="647806"/>
                  <a:pt x="502699" y="718714"/>
                  <a:pt x="493703" y="721360"/>
                </a:cubicBezTo>
                <a:cubicBezTo>
                  <a:pt x="484707" y="724006"/>
                  <a:pt x="389986" y="612881"/>
                  <a:pt x="369878" y="619760"/>
                </a:cubicBezTo>
                <a:cubicBezTo>
                  <a:pt x="349770" y="626639"/>
                  <a:pt x="383107" y="750993"/>
                  <a:pt x="373053" y="762635"/>
                </a:cubicBezTo>
                <a:cubicBezTo>
                  <a:pt x="362999" y="774277"/>
                  <a:pt x="313257" y="681143"/>
                  <a:pt x="309553" y="689610"/>
                </a:cubicBezTo>
                <a:cubicBezTo>
                  <a:pt x="305849" y="698077"/>
                  <a:pt x="351886" y="753639"/>
                  <a:pt x="350828" y="813435"/>
                </a:cubicBezTo>
                <a:cubicBezTo>
                  <a:pt x="349770" y="873231"/>
                  <a:pt x="360353" y="944668"/>
                  <a:pt x="303203" y="1048385"/>
                </a:cubicBezTo>
                <a:cubicBezTo>
                  <a:pt x="246053" y="1152102"/>
                  <a:pt x="42853" y="1401868"/>
                  <a:pt x="7928" y="1435735"/>
                </a:cubicBezTo>
                <a:cubicBezTo>
                  <a:pt x="-26997" y="1469602"/>
                  <a:pt x="62961" y="1340485"/>
                  <a:pt x="93653" y="1251585"/>
                </a:cubicBezTo>
                <a:cubicBezTo>
                  <a:pt x="124345" y="1162685"/>
                  <a:pt x="153978" y="954722"/>
                  <a:pt x="192078" y="902335"/>
                </a:cubicBezTo>
                <a:cubicBezTo>
                  <a:pt x="230178" y="849948"/>
                  <a:pt x="294207" y="1007639"/>
                  <a:pt x="322253" y="937260"/>
                </a:cubicBezTo>
                <a:cubicBezTo>
                  <a:pt x="350299" y="866881"/>
                  <a:pt x="375699" y="629814"/>
                  <a:pt x="360353" y="480060"/>
                </a:cubicBezTo>
                <a:cubicBezTo>
                  <a:pt x="345007" y="330306"/>
                  <a:pt x="211657" y="-16828"/>
                  <a:pt x="220653" y="6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72A48B32-A3F1-4FB4-A551-E018BF23B304}"/>
              </a:ext>
            </a:extLst>
          </p:cNvPr>
          <p:cNvSpPr/>
          <p:nvPr/>
        </p:nvSpPr>
        <p:spPr>
          <a:xfrm>
            <a:off x="4884198" y="2796030"/>
            <a:ext cx="991188" cy="836629"/>
          </a:xfrm>
          <a:custGeom>
            <a:avLst/>
            <a:gdLst>
              <a:gd name="connsiteX0" fmla="*/ 738727 w 991188"/>
              <a:gd name="connsiteY0" fmla="*/ 29720 h 836629"/>
              <a:gd name="connsiteX1" fmla="*/ 760952 w 991188"/>
              <a:gd name="connsiteY1" fmla="*/ 77345 h 836629"/>
              <a:gd name="connsiteX2" fmla="*/ 910177 w 991188"/>
              <a:gd name="connsiteY2" fmla="*/ 509145 h 836629"/>
              <a:gd name="connsiteX3" fmla="*/ 624427 w 991188"/>
              <a:gd name="connsiteY3" fmla="*/ 769495 h 836629"/>
              <a:gd name="connsiteX4" fmla="*/ 2127 w 991188"/>
              <a:gd name="connsiteY4" fmla="*/ 836170 h 836629"/>
              <a:gd name="connsiteX5" fmla="*/ 440277 w 991188"/>
              <a:gd name="connsiteY5" fmla="*/ 794895 h 836629"/>
              <a:gd name="connsiteX6" fmla="*/ 960977 w 991188"/>
              <a:gd name="connsiteY6" fmla="*/ 718695 h 836629"/>
              <a:gd name="connsiteX7" fmla="*/ 910177 w 991188"/>
              <a:gd name="connsiteY7" fmla="*/ 401195 h 836629"/>
              <a:gd name="connsiteX8" fmla="*/ 738727 w 991188"/>
              <a:gd name="connsiteY8" fmla="*/ 29720 h 83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1188" h="836629">
                <a:moveTo>
                  <a:pt x="738727" y="29720"/>
                </a:moveTo>
                <a:cubicBezTo>
                  <a:pt x="713856" y="-24255"/>
                  <a:pt x="732377" y="-2559"/>
                  <a:pt x="760952" y="77345"/>
                </a:cubicBezTo>
                <a:cubicBezTo>
                  <a:pt x="789527" y="157249"/>
                  <a:pt x="932931" y="393787"/>
                  <a:pt x="910177" y="509145"/>
                </a:cubicBezTo>
                <a:cubicBezTo>
                  <a:pt x="887423" y="624503"/>
                  <a:pt x="775769" y="714991"/>
                  <a:pt x="624427" y="769495"/>
                </a:cubicBezTo>
                <a:cubicBezTo>
                  <a:pt x="473085" y="823999"/>
                  <a:pt x="32819" y="831937"/>
                  <a:pt x="2127" y="836170"/>
                </a:cubicBezTo>
                <a:cubicBezTo>
                  <a:pt x="-28565" y="840403"/>
                  <a:pt x="280469" y="814474"/>
                  <a:pt x="440277" y="794895"/>
                </a:cubicBezTo>
                <a:cubicBezTo>
                  <a:pt x="600085" y="775316"/>
                  <a:pt x="882660" y="784312"/>
                  <a:pt x="960977" y="718695"/>
                </a:cubicBezTo>
                <a:cubicBezTo>
                  <a:pt x="1039294" y="653078"/>
                  <a:pt x="944573" y="515495"/>
                  <a:pt x="910177" y="401195"/>
                </a:cubicBezTo>
                <a:cubicBezTo>
                  <a:pt x="875781" y="286895"/>
                  <a:pt x="763598" y="83695"/>
                  <a:pt x="738727" y="297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60477698-7B2B-4A79-B9AD-85E720EA2328}"/>
              </a:ext>
            </a:extLst>
          </p:cNvPr>
          <p:cNvSpPr/>
          <p:nvPr/>
        </p:nvSpPr>
        <p:spPr>
          <a:xfrm>
            <a:off x="5807075" y="3527400"/>
            <a:ext cx="407024" cy="629580"/>
          </a:xfrm>
          <a:custGeom>
            <a:avLst/>
            <a:gdLst>
              <a:gd name="connsiteX0" fmla="*/ 79375 w 407024"/>
              <a:gd name="connsiteY0" fmla="*/ 25 h 629580"/>
              <a:gd name="connsiteX1" fmla="*/ 295275 w 407024"/>
              <a:gd name="connsiteY1" fmla="*/ 390550 h 629580"/>
              <a:gd name="connsiteX2" fmla="*/ 0 w 407024"/>
              <a:gd name="connsiteY2" fmla="*/ 628675 h 629580"/>
              <a:gd name="connsiteX3" fmla="*/ 292100 w 407024"/>
              <a:gd name="connsiteY3" fmla="*/ 469925 h 629580"/>
              <a:gd name="connsiteX4" fmla="*/ 396875 w 407024"/>
              <a:gd name="connsiteY4" fmla="*/ 409600 h 629580"/>
              <a:gd name="connsiteX5" fmla="*/ 79375 w 407024"/>
              <a:gd name="connsiteY5" fmla="*/ 25 h 62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024" h="629580">
                <a:moveTo>
                  <a:pt x="79375" y="25"/>
                </a:moveTo>
                <a:cubicBezTo>
                  <a:pt x="62442" y="-3150"/>
                  <a:pt x="308504" y="285775"/>
                  <a:pt x="295275" y="390550"/>
                </a:cubicBezTo>
                <a:cubicBezTo>
                  <a:pt x="282046" y="495325"/>
                  <a:pt x="529" y="615446"/>
                  <a:pt x="0" y="628675"/>
                </a:cubicBezTo>
                <a:cubicBezTo>
                  <a:pt x="-529" y="641904"/>
                  <a:pt x="225954" y="506438"/>
                  <a:pt x="292100" y="469925"/>
                </a:cubicBezTo>
                <a:cubicBezTo>
                  <a:pt x="358246" y="433412"/>
                  <a:pt x="434975" y="486329"/>
                  <a:pt x="396875" y="409600"/>
                </a:cubicBezTo>
                <a:cubicBezTo>
                  <a:pt x="358775" y="332871"/>
                  <a:pt x="96308" y="3200"/>
                  <a:pt x="79375" y="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AA5EC454-8DF5-4B6E-8FC1-08D201618F88}"/>
              </a:ext>
            </a:extLst>
          </p:cNvPr>
          <p:cNvSpPr/>
          <p:nvPr/>
        </p:nvSpPr>
        <p:spPr>
          <a:xfrm>
            <a:off x="4866848" y="3245975"/>
            <a:ext cx="874031" cy="133120"/>
          </a:xfrm>
          <a:custGeom>
            <a:avLst/>
            <a:gdLst>
              <a:gd name="connsiteX0" fmla="*/ 860852 w 874031"/>
              <a:gd name="connsiteY0" fmla="*/ 122700 h 133120"/>
              <a:gd name="connsiteX1" fmla="*/ 794177 w 874031"/>
              <a:gd name="connsiteY1" fmla="*/ 116350 h 133120"/>
              <a:gd name="connsiteX2" fmla="*/ 492552 w 874031"/>
              <a:gd name="connsiteY2" fmla="*/ 30625 h 133120"/>
              <a:gd name="connsiteX3" fmla="*/ 427 w 874031"/>
              <a:gd name="connsiteY3" fmla="*/ 52850 h 133120"/>
              <a:gd name="connsiteX4" fmla="*/ 581452 w 874031"/>
              <a:gd name="connsiteY4" fmla="*/ 2050 h 133120"/>
              <a:gd name="connsiteX5" fmla="*/ 860852 w 874031"/>
              <a:gd name="connsiteY5" fmla="*/ 122700 h 13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4031" h="133120">
                <a:moveTo>
                  <a:pt x="860852" y="122700"/>
                </a:moveTo>
                <a:cubicBezTo>
                  <a:pt x="896306" y="141750"/>
                  <a:pt x="855560" y="131696"/>
                  <a:pt x="794177" y="116350"/>
                </a:cubicBezTo>
                <a:cubicBezTo>
                  <a:pt x="732794" y="101004"/>
                  <a:pt x="624844" y="41208"/>
                  <a:pt x="492552" y="30625"/>
                </a:cubicBezTo>
                <a:cubicBezTo>
                  <a:pt x="360260" y="20042"/>
                  <a:pt x="-14390" y="57613"/>
                  <a:pt x="427" y="52850"/>
                </a:cubicBezTo>
                <a:cubicBezTo>
                  <a:pt x="15244" y="48087"/>
                  <a:pt x="433814" y="-11708"/>
                  <a:pt x="581452" y="2050"/>
                </a:cubicBezTo>
                <a:cubicBezTo>
                  <a:pt x="729090" y="15808"/>
                  <a:pt x="825398" y="103650"/>
                  <a:pt x="860852" y="1227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A8678D21-22CF-46A8-A5AE-FBC80F658C40}"/>
              </a:ext>
            </a:extLst>
          </p:cNvPr>
          <p:cNvSpPr/>
          <p:nvPr/>
        </p:nvSpPr>
        <p:spPr>
          <a:xfrm>
            <a:off x="4703703" y="2900530"/>
            <a:ext cx="733211" cy="956064"/>
          </a:xfrm>
          <a:custGeom>
            <a:avLst/>
            <a:gdLst>
              <a:gd name="connsiteX0" fmla="*/ 731897 w 733211"/>
              <a:gd name="connsiteY0" fmla="*/ 1420 h 956064"/>
              <a:gd name="connsiteX1" fmla="*/ 484247 w 733211"/>
              <a:gd name="connsiteY1" fmla="*/ 614195 h 956064"/>
              <a:gd name="connsiteX2" fmla="*/ 1647 w 733211"/>
              <a:gd name="connsiteY2" fmla="*/ 953920 h 956064"/>
              <a:gd name="connsiteX3" fmla="*/ 335022 w 733211"/>
              <a:gd name="connsiteY3" fmla="*/ 744370 h 956064"/>
              <a:gd name="connsiteX4" fmla="*/ 569972 w 733211"/>
              <a:gd name="connsiteY4" fmla="*/ 455445 h 956064"/>
              <a:gd name="connsiteX5" fmla="*/ 731897 w 733211"/>
              <a:gd name="connsiteY5" fmla="*/ 1420 h 95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3211" h="956064">
                <a:moveTo>
                  <a:pt x="731897" y="1420"/>
                </a:moveTo>
                <a:cubicBezTo>
                  <a:pt x="717610" y="27878"/>
                  <a:pt x="605955" y="455445"/>
                  <a:pt x="484247" y="614195"/>
                </a:cubicBezTo>
                <a:cubicBezTo>
                  <a:pt x="362539" y="772945"/>
                  <a:pt x="26518" y="932224"/>
                  <a:pt x="1647" y="953920"/>
                </a:cubicBezTo>
                <a:cubicBezTo>
                  <a:pt x="-23224" y="975616"/>
                  <a:pt x="240301" y="827449"/>
                  <a:pt x="335022" y="744370"/>
                </a:cubicBezTo>
                <a:cubicBezTo>
                  <a:pt x="429743" y="661291"/>
                  <a:pt x="499064" y="585620"/>
                  <a:pt x="569972" y="455445"/>
                </a:cubicBezTo>
                <a:cubicBezTo>
                  <a:pt x="640880" y="325270"/>
                  <a:pt x="746184" y="-25038"/>
                  <a:pt x="731897" y="14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98EE7A9B-688D-45C7-A7E4-30BE775719FC}"/>
              </a:ext>
            </a:extLst>
          </p:cNvPr>
          <p:cNvSpPr/>
          <p:nvPr/>
        </p:nvSpPr>
        <p:spPr>
          <a:xfrm>
            <a:off x="4784350" y="2872089"/>
            <a:ext cx="546168" cy="908502"/>
          </a:xfrm>
          <a:custGeom>
            <a:avLst/>
            <a:gdLst>
              <a:gd name="connsiteX0" fmla="*/ 473450 w 546168"/>
              <a:gd name="connsiteY0" fmla="*/ 48911 h 908502"/>
              <a:gd name="connsiteX1" fmla="*/ 248025 w 546168"/>
              <a:gd name="connsiteY1" fmla="*/ 607711 h 908502"/>
              <a:gd name="connsiteX2" fmla="*/ 248025 w 546168"/>
              <a:gd name="connsiteY2" fmla="*/ 906161 h 908502"/>
              <a:gd name="connsiteX3" fmla="*/ 187700 w 546168"/>
              <a:gd name="connsiteY3" fmla="*/ 744236 h 908502"/>
              <a:gd name="connsiteX4" fmla="*/ 375 w 546168"/>
              <a:gd name="connsiteY4" fmla="*/ 696611 h 908502"/>
              <a:gd name="connsiteX5" fmla="*/ 241675 w 546168"/>
              <a:gd name="connsiteY5" fmla="*/ 366411 h 908502"/>
              <a:gd name="connsiteX6" fmla="*/ 530600 w 546168"/>
              <a:gd name="connsiteY6" fmla="*/ 64786 h 908502"/>
              <a:gd name="connsiteX7" fmla="*/ 473450 w 546168"/>
              <a:gd name="connsiteY7" fmla="*/ 48911 h 90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6168" h="908502">
                <a:moveTo>
                  <a:pt x="473450" y="48911"/>
                </a:moveTo>
                <a:cubicBezTo>
                  <a:pt x="426354" y="139399"/>
                  <a:pt x="285596" y="464836"/>
                  <a:pt x="248025" y="607711"/>
                </a:cubicBezTo>
                <a:cubicBezTo>
                  <a:pt x="210454" y="750586"/>
                  <a:pt x="258079" y="883407"/>
                  <a:pt x="248025" y="906161"/>
                </a:cubicBezTo>
                <a:cubicBezTo>
                  <a:pt x="237971" y="928915"/>
                  <a:pt x="228975" y="779161"/>
                  <a:pt x="187700" y="744236"/>
                </a:cubicBezTo>
                <a:cubicBezTo>
                  <a:pt x="146425" y="709311"/>
                  <a:pt x="-8621" y="759582"/>
                  <a:pt x="375" y="696611"/>
                </a:cubicBezTo>
                <a:cubicBezTo>
                  <a:pt x="9371" y="633640"/>
                  <a:pt x="153304" y="471715"/>
                  <a:pt x="241675" y="366411"/>
                </a:cubicBezTo>
                <a:cubicBezTo>
                  <a:pt x="330046" y="261107"/>
                  <a:pt x="488267" y="118232"/>
                  <a:pt x="530600" y="64786"/>
                </a:cubicBezTo>
                <a:cubicBezTo>
                  <a:pt x="572933" y="11340"/>
                  <a:pt x="520546" y="-41577"/>
                  <a:pt x="473450" y="489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3CF7CFF6-23CD-4FB2-8F90-EACC9855B486}"/>
              </a:ext>
            </a:extLst>
          </p:cNvPr>
          <p:cNvSpPr/>
          <p:nvPr/>
        </p:nvSpPr>
        <p:spPr>
          <a:xfrm>
            <a:off x="4192510" y="2864344"/>
            <a:ext cx="1056732" cy="1244604"/>
          </a:xfrm>
          <a:custGeom>
            <a:avLst/>
            <a:gdLst>
              <a:gd name="connsiteX0" fmla="*/ 1017665 w 1056732"/>
              <a:gd name="connsiteY0" fmla="*/ 66181 h 1244604"/>
              <a:gd name="connsiteX1" fmla="*/ 973215 w 1056732"/>
              <a:gd name="connsiteY1" fmla="*/ 97931 h 1244604"/>
              <a:gd name="connsiteX2" fmla="*/ 477915 w 1056732"/>
              <a:gd name="connsiteY2" fmla="*/ 866281 h 1244604"/>
              <a:gd name="connsiteX3" fmla="*/ 4840 w 1056732"/>
              <a:gd name="connsiteY3" fmla="*/ 1237756 h 1244604"/>
              <a:gd name="connsiteX4" fmla="*/ 252490 w 1056732"/>
              <a:gd name="connsiteY4" fmla="*/ 1069481 h 1244604"/>
              <a:gd name="connsiteX5" fmla="*/ 573165 w 1056732"/>
              <a:gd name="connsiteY5" fmla="*/ 609106 h 1244604"/>
              <a:gd name="connsiteX6" fmla="*/ 1017665 w 1056732"/>
              <a:gd name="connsiteY6" fmla="*/ 66181 h 1244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6732" h="1244604">
                <a:moveTo>
                  <a:pt x="1017665" y="66181"/>
                </a:moveTo>
                <a:cubicBezTo>
                  <a:pt x="1084340" y="-19015"/>
                  <a:pt x="1063173" y="-35419"/>
                  <a:pt x="973215" y="97931"/>
                </a:cubicBezTo>
                <a:cubicBezTo>
                  <a:pt x="883257" y="231281"/>
                  <a:pt x="639311" y="676310"/>
                  <a:pt x="477915" y="866281"/>
                </a:cubicBezTo>
                <a:cubicBezTo>
                  <a:pt x="316519" y="1056252"/>
                  <a:pt x="42411" y="1203889"/>
                  <a:pt x="4840" y="1237756"/>
                </a:cubicBezTo>
                <a:cubicBezTo>
                  <a:pt x="-32731" y="1271623"/>
                  <a:pt x="157769" y="1174256"/>
                  <a:pt x="252490" y="1069481"/>
                </a:cubicBezTo>
                <a:cubicBezTo>
                  <a:pt x="347211" y="964706"/>
                  <a:pt x="444048" y="775264"/>
                  <a:pt x="573165" y="609106"/>
                </a:cubicBezTo>
                <a:cubicBezTo>
                  <a:pt x="702282" y="442948"/>
                  <a:pt x="950990" y="151377"/>
                  <a:pt x="1017665" y="661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9FA9E8FB-4E0B-410D-8E1F-1C89B3F6E05F}"/>
              </a:ext>
            </a:extLst>
          </p:cNvPr>
          <p:cNvSpPr/>
          <p:nvPr/>
        </p:nvSpPr>
        <p:spPr>
          <a:xfrm>
            <a:off x="4159742" y="2962653"/>
            <a:ext cx="682712" cy="1053511"/>
          </a:xfrm>
          <a:custGeom>
            <a:avLst/>
            <a:gdLst>
              <a:gd name="connsiteX0" fmla="*/ 682133 w 682712"/>
              <a:gd name="connsiteY0" fmla="*/ 2797 h 1053511"/>
              <a:gd name="connsiteX1" fmla="*/ 97933 w 682712"/>
              <a:gd name="connsiteY1" fmla="*/ 494922 h 1053511"/>
              <a:gd name="connsiteX2" fmla="*/ 151908 w 682712"/>
              <a:gd name="connsiteY2" fmla="*/ 1034672 h 1053511"/>
              <a:gd name="connsiteX3" fmla="*/ 91583 w 682712"/>
              <a:gd name="connsiteY3" fmla="*/ 904497 h 1053511"/>
              <a:gd name="connsiteX4" fmla="*/ 2683 w 682712"/>
              <a:gd name="connsiteY4" fmla="*/ 650497 h 1053511"/>
              <a:gd name="connsiteX5" fmla="*/ 202708 w 682712"/>
              <a:gd name="connsiteY5" fmla="*/ 310772 h 1053511"/>
              <a:gd name="connsiteX6" fmla="*/ 682133 w 682712"/>
              <a:gd name="connsiteY6" fmla="*/ 2797 h 105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712" h="1053511">
                <a:moveTo>
                  <a:pt x="682133" y="2797"/>
                </a:moveTo>
                <a:cubicBezTo>
                  <a:pt x="664670" y="33489"/>
                  <a:pt x="186304" y="322943"/>
                  <a:pt x="97933" y="494922"/>
                </a:cubicBezTo>
                <a:cubicBezTo>
                  <a:pt x="9562" y="666901"/>
                  <a:pt x="152966" y="966410"/>
                  <a:pt x="151908" y="1034672"/>
                </a:cubicBezTo>
                <a:cubicBezTo>
                  <a:pt x="150850" y="1102934"/>
                  <a:pt x="116454" y="968526"/>
                  <a:pt x="91583" y="904497"/>
                </a:cubicBezTo>
                <a:cubicBezTo>
                  <a:pt x="66712" y="840468"/>
                  <a:pt x="-15838" y="749451"/>
                  <a:pt x="2683" y="650497"/>
                </a:cubicBezTo>
                <a:cubicBezTo>
                  <a:pt x="21204" y="551543"/>
                  <a:pt x="87879" y="419780"/>
                  <a:pt x="202708" y="310772"/>
                </a:cubicBezTo>
                <a:cubicBezTo>
                  <a:pt x="317537" y="201764"/>
                  <a:pt x="699596" y="-27895"/>
                  <a:pt x="682133" y="27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86D7CFB1-02AE-4DF3-9116-010A6ECE9D81}"/>
              </a:ext>
            </a:extLst>
          </p:cNvPr>
          <p:cNvSpPr/>
          <p:nvPr/>
        </p:nvSpPr>
        <p:spPr>
          <a:xfrm>
            <a:off x="3694590" y="3419419"/>
            <a:ext cx="607920" cy="659027"/>
          </a:xfrm>
          <a:custGeom>
            <a:avLst/>
            <a:gdLst>
              <a:gd name="connsiteX0" fmla="*/ 607535 w 607920"/>
              <a:gd name="connsiteY0" fmla="*/ 56 h 659027"/>
              <a:gd name="connsiteX1" fmla="*/ 124935 w 607920"/>
              <a:gd name="connsiteY1" fmla="*/ 320731 h 659027"/>
              <a:gd name="connsiteX2" fmla="*/ 305910 w 607920"/>
              <a:gd name="connsiteY2" fmla="*/ 650931 h 659027"/>
              <a:gd name="connsiteX3" fmla="*/ 229710 w 607920"/>
              <a:gd name="connsiteY3" fmla="*/ 546156 h 659027"/>
              <a:gd name="connsiteX4" fmla="*/ 80485 w 607920"/>
              <a:gd name="connsiteY4" fmla="*/ 415981 h 659027"/>
              <a:gd name="connsiteX5" fmla="*/ 32860 w 607920"/>
              <a:gd name="connsiteY5" fmla="*/ 295331 h 659027"/>
              <a:gd name="connsiteX6" fmla="*/ 607535 w 607920"/>
              <a:gd name="connsiteY6" fmla="*/ 56 h 65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7920" h="659027">
                <a:moveTo>
                  <a:pt x="607535" y="56"/>
                </a:moveTo>
                <a:cubicBezTo>
                  <a:pt x="622881" y="4289"/>
                  <a:pt x="175206" y="212252"/>
                  <a:pt x="124935" y="320731"/>
                </a:cubicBezTo>
                <a:cubicBezTo>
                  <a:pt x="74664" y="429210"/>
                  <a:pt x="288448" y="613360"/>
                  <a:pt x="305910" y="650931"/>
                </a:cubicBezTo>
                <a:cubicBezTo>
                  <a:pt x="323372" y="688502"/>
                  <a:pt x="267281" y="585314"/>
                  <a:pt x="229710" y="546156"/>
                </a:cubicBezTo>
                <a:cubicBezTo>
                  <a:pt x="192139" y="506998"/>
                  <a:pt x="113293" y="457785"/>
                  <a:pt x="80485" y="415981"/>
                </a:cubicBezTo>
                <a:cubicBezTo>
                  <a:pt x="47677" y="374177"/>
                  <a:pt x="-50748" y="360948"/>
                  <a:pt x="32860" y="295331"/>
                </a:cubicBezTo>
                <a:cubicBezTo>
                  <a:pt x="116468" y="229714"/>
                  <a:pt x="592189" y="-4177"/>
                  <a:pt x="607535" y="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86D55E52-E29A-4748-9644-95F78DF6B060}"/>
              </a:ext>
            </a:extLst>
          </p:cNvPr>
          <p:cNvSpPr/>
          <p:nvPr/>
        </p:nvSpPr>
        <p:spPr>
          <a:xfrm>
            <a:off x="3527585" y="3555875"/>
            <a:ext cx="408166" cy="514154"/>
          </a:xfrm>
          <a:custGeom>
            <a:avLst/>
            <a:gdLst>
              <a:gd name="connsiteX0" fmla="*/ 31590 w 408166"/>
              <a:gd name="connsiteY0" fmla="*/ 25525 h 514154"/>
              <a:gd name="connsiteX1" fmla="*/ 31590 w 408166"/>
              <a:gd name="connsiteY1" fmla="*/ 82675 h 514154"/>
              <a:gd name="connsiteX2" fmla="*/ 399890 w 408166"/>
              <a:gd name="connsiteY2" fmla="*/ 498600 h 514154"/>
              <a:gd name="connsiteX3" fmla="*/ 276065 w 408166"/>
              <a:gd name="connsiteY3" fmla="*/ 422400 h 514154"/>
              <a:gd name="connsiteX4" fmla="*/ 136365 w 408166"/>
              <a:gd name="connsiteY4" fmla="*/ 390650 h 514154"/>
              <a:gd name="connsiteX5" fmla="*/ 31590 w 408166"/>
              <a:gd name="connsiteY5" fmla="*/ 25525 h 514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166" h="514154">
                <a:moveTo>
                  <a:pt x="31590" y="25525"/>
                </a:moveTo>
                <a:cubicBezTo>
                  <a:pt x="14128" y="-25804"/>
                  <a:pt x="-29793" y="3829"/>
                  <a:pt x="31590" y="82675"/>
                </a:cubicBezTo>
                <a:cubicBezTo>
                  <a:pt x="92973" y="161521"/>
                  <a:pt x="359144" y="441979"/>
                  <a:pt x="399890" y="498600"/>
                </a:cubicBezTo>
                <a:cubicBezTo>
                  <a:pt x="440636" y="555221"/>
                  <a:pt x="319986" y="440392"/>
                  <a:pt x="276065" y="422400"/>
                </a:cubicBezTo>
                <a:cubicBezTo>
                  <a:pt x="232144" y="404408"/>
                  <a:pt x="179757" y="454150"/>
                  <a:pt x="136365" y="390650"/>
                </a:cubicBezTo>
                <a:cubicBezTo>
                  <a:pt x="92973" y="327150"/>
                  <a:pt x="49052" y="76854"/>
                  <a:pt x="31590" y="255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F757CEF3-3830-4B6A-A959-918C9F0382E5}"/>
              </a:ext>
            </a:extLst>
          </p:cNvPr>
          <p:cNvSpPr/>
          <p:nvPr/>
        </p:nvSpPr>
        <p:spPr>
          <a:xfrm>
            <a:off x="3212614" y="3506319"/>
            <a:ext cx="474068" cy="721418"/>
          </a:xfrm>
          <a:custGeom>
            <a:avLst/>
            <a:gdLst>
              <a:gd name="connsiteX0" fmla="*/ 238611 w 474068"/>
              <a:gd name="connsiteY0" fmla="*/ 27456 h 721418"/>
              <a:gd name="connsiteX1" fmla="*/ 200511 w 474068"/>
              <a:gd name="connsiteY1" fmla="*/ 65556 h 721418"/>
              <a:gd name="connsiteX2" fmla="*/ 187811 w 474068"/>
              <a:gd name="connsiteY2" fmla="*/ 402106 h 721418"/>
              <a:gd name="connsiteX3" fmla="*/ 470386 w 474068"/>
              <a:gd name="connsiteY3" fmla="*/ 719606 h 721418"/>
              <a:gd name="connsiteX4" fmla="*/ 337036 w 474068"/>
              <a:gd name="connsiteY4" fmla="*/ 529106 h 721418"/>
              <a:gd name="connsiteX5" fmla="*/ 165586 w 474068"/>
              <a:gd name="connsiteY5" fmla="*/ 471956 h 721418"/>
              <a:gd name="connsiteX6" fmla="*/ 486 w 474068"/>
              <a:gd name="connsiteY6" fmla="*/ 379881 h 721418"/>
              <a:gd name="connsiteX7" fmla="*/ 238611 w 474068"/>
              <a:gd name="connsiteY7" fmla="*/ 27456 h 72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068" h="721418">
                <a:moveTo>
                  <a:pt x="238611" y="27456"/>
                </a:moveTo>
                <a:cubicBezTo>
                  <a:pt x="271949" y="-24932"/>
                  <a:pt x="208978" y="3114"/>
                  <a:pt x="200511" y="65556"/>
                </a:cubicBezTo>
                <a:cubicBezTo>
                  <a:pt x="192044" y="127998"/>
                  <a:pt x="142832" y="293098"/>
                  <a:pt x="187811" y="402106"/>
                </a:cubicBezTo>
                <a:cubicBezTo>
                  <a:pt x="232790" y="511114"/>
                  <a:pt x="445515" y="698439"/>
                  <a:pt x="470386" y="719606"/>
                </a:cubicBezTo>
                <a:cubicBezTo>
                  <a:pt x="495257" y="740773"/>
                  <a:pt x="387836" y="570381"/>
                  <a:pt x="337036" y="529106"/>
                </a:cubicBezTo>
                <a:cubicBezTo>
                  <a:pt x="286236" y="487831"/>
                  <a:pt x="221678" y="496827"/>
                  <a:pt x="165586" y="471956"/>
                </a:cubicBezTo>
                <a:cubicBezTo>
                  <a:pt x="109494" y="447085"/>
                  <a:pt x="-8510" y="451848"/>
                  <a:pt x="486" y="379881"/>
                </a:cubicBezTo>
                <a:cubicBezTo>
                  <a:pt x="9482" y="307914"/>
                  <a:pt x="205273" y="79844"/>
                  <a:pt x="238611" y="274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DF45AA33-7844-429B-A301-4DC67E92AFE5}"/>
              </a:ext>
            </a:extLst>
          </p:cNvPr>
          <p:cNvSpPr/>
          <p:nvPr/>
        </p:nvSpPr>
        <p:spPr>
          <a:xfrm>
            <a:off x="4300596" y="1718651"/>
            <a:ext cx="518740" cy="393788"/>
          </a:xfrm>
          <a:custGeom>
            <a:avLst/>
            <a:gdLst>
              <a:gd name="connsiteX0" fmla="*/ 516937 w 518740"/>
              <a:gd name="connsiteY0" fmla="*/ 82 h 393788"/>
              <a:gd name="connsiteX1" fmla="*/ 76671 w 518740"/>
              <a:gd name="connsiteY1" fmla="*/ 80516 h 393788"/>
              <a:gd name="connsiteX2" fmla="*/ 13171 w 518740"/>
              <a:gd name="connsiteY2" fmla="*/ 393782 h 393788"/>
              <a:gd name="connsiteX3" fmla="*/ 224837 w 518740"/>
              <a:gd name="connsiteY3" fmla="*/ 88982 h 393788"/>
              <a:gd name="connsiteX4" fmla="*/ 516937 w 518740"/>
              <a:gd name="connsiteY4" fmla="*/ 82 h 39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8740" h="393788">
                <a:moveTo>
                  <a:pt x="516937" y="82"/>
                </a:moveTo>
                <a:cubicBezTo>
                  <a:pt x="492243" y="-1329"/>
                  <a:pt x="160632" y="14899"/>
                  <a:pt x="76671" y="80516"/>
                </a:cubicBezTo>
                <a:cubicBezTo>
                  <a:pt x="-7290" y="146133"/>
                  <a:pt x="-11523" y="392371"/>
                  <a:pt x="13171" y="393782"/>
                </a:cubicBezTo>
                <a:cubicBezTo>
                  <a:pt x="37865" y="395193"/>
                  <a:pt x="143698" y="150365"/>
                  <a:pt x="224837" y="88982"/>
                </a:cubicBezTo>
                <a:cubicBezTo>
                  <a:pt x="305976" y="27599"/>
                  <a:pt x="541631" y="1493"/>
                  <a:pt x="516937" y="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3FFF7E4A-2E73-4B9F-815E-EB0191887E4B}"/>
              </a:ext>
            </a:extLst>
          </p:cNvPr>
          <p:cNvSpPr/>
          <p:nvPr/>
        </p:nvSpPr>
        <p:spPr>
          <a:xfrm>
            <a:off x="3543013" y="1650910"/>
            <a:ext cx="526090" cy="1130623"/>
          </a:xfrm>
          <a:custGeom>
            <a:avLst/>
            <a:gdLst>
              <a:gd name="connsiteX0" fmla="*/ 525220 w 526090"/>
              <a:gd name="connsiteY0" fmla="*/ 90 h 1130623"/>
              <a:gd name="connsiteX1" fmla="*/ 305087 w 526090"/>
              <a:gd name="connsiteY1" fmla="*/ 448823 h 1130623"/>
              <a:gd name="connsiteX2" fmla="*/ 516754 w 526090"/>
              <a:gd name="connsiteY2" fmla="*/ 804423 h 1130623"/>
              <a:gd name="connsiteX3" fmla="*/ 287 w 526090"/>
              <a:gd name="connsiteY3" fmla="*/ 1130390 h 1130623"/>
              <a:gd name="connsiteX4" fmla="*/ 440554 w 526090"/>
              <a:gd name="connsiteY4" fmla="*/ 850990 h 1130623"/>
              <a:gd name="connsiteX5" fmla="*/ 250054 w 526090"/>
              <a:gd name="connsiteY5" fmla="*/ 533490 h 1130623"/>
              <a:gd name="connsiteX6" fmla="*/ 203487 w 526090"/>
              <a:gd name="connsiteY6" fmla="*/ 410723 h 1130623"/>
              <a:gd name="connsiteX7" fmla="*/ 525220 w 526090"/>
              <a:gd name="connsiteY7" fmla="*/ 90 h 113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6090" h="1130623">
                <a:moveTo>
                  <a:pt x="525220" y="90"/>
                </a:moveTo>
                <a:cubicBezTo>
                  <a:pt x="542153" y="6440"/>
                  <a:pt x="306498" y="314768"/>
                  <a:pt x="305087" y="448823"/>
                </a:cubicBezTo>
                <a:cubicBezTo>
                  <a:pt x="303676" y="582878"/>
                  <a:pt x="567554" y="690829"/>
                  <a:pt x="516754" y="804423"/>
                </a:cubicBezTo>
                <a:cubicBezTo>
                  <a:pt x="465954" y="918017"/>
                  <a:pt x="12987" y="1122629"/>
                  <a:pt x="287" y="1130390"/>
                </a:cubicBezTo>
                <a:cubicBezTo>
                  <a:pt x="-12413" y="1138151"/>
                  <a:pt x="398926" y="950473"/>
                  <a:pt x="440554" y="850990"/>
                </a:cubicBezTo>
                <a:cubicBezTo>
                  <a:pt x="482182" y="751507"/>
                  <a:pt x="289565" y="606868"/>
                  <a:pt x="250054" y="533490"/>
                </a:cubicBezTo>
                <a:cubicBezTo>
                  <a:pt x="210543" y="460112"/>
                  <a:pt x="154804" y="498917"/>
                  <a:pt x="203487" y="410723"/>
                </a:cubicBezTo>
                <a:cubicBezTo>
                  <a:pt x="252170" y="322529"/>
                  <a:pt x="508287" y="-6260"/>
                  <a:pt x="525220" y="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52D8A453-A6D9-4AB5-BF9B-FA05DA906F8A}"/>
              </a:ext>
            </a:extLst>
          </p:cNvPr>
          <p:cNvSpPr/>
          <p:nvPr/>
        </p:nvSpPr>
        <p:spPr>
          <a:xfrm>
            <a:off x="5284175" y="1615620"/>
            <a:ext cx="1065832" cy="1292297"/>
          </a:xfrm>
          <a:custGeom>
            <a:avLst/>
            <a:gdLst>
              <a:gd name="connsiteX0" fmla="*/ 41358 w 1065832"/>
              <a:gd name="connsiteY0" fmla="*/ 65013 h 1292297"/>
              <a:gd name="connsiteX1" fmla="*/ 104858 w 1065832"/>
              <a:gd name="connsiteY1" fmla="*/ 94647 h 1292297"/>
              <a:gd name="connsiteX2" fmla="*/ 722925 w 1065832"/>
              <a:gd name="connsiteY2" fmla="*/ 661913 h 1292297"/>
              <a:gd name="connsiteX3" fmla="*/ 1057358 w 1065832"/>
              <a:gd name="connsiteY3" fmla="*/ 1258813 h 1292297"/>
              <a:gd name="connsiteX4" fmla="*/ 951525 w 1065832"/>
              <a:gd name="connsiteY4" fmla="*/ 1157213 h 1292297"/>
              <a:gd name="connsiteX5" fmla="*/ 794892 w 1065832"/>
              <a:gd name="connsiteY5" fmla="*/ 657680 h 1292297"/>
              <a:gd name="connsiteX6" fmla="*/ 320758 w 1065832"/>
              <a:gd name="connsiteY6" fmla="*/ 348647 h 1292297"/>
              <a:gd name="connsiteX7" fmla="*/ 20192 w 1065832"/>
              <a:gd name="connsiteY7" fmla="*/ 14213 h 1292297"/>
              <a:gd name="connsiteX8" fmla="*/ 41358 w 1065832"/>
              <a:gd name="connsiteY8" fmla="*/ 65013 h 1292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5832" h="1292297">
                <a:moveTo>
                  <a:pt x="41358" y="65013"/>
                </a:moveTo>
                <a:cubicBezTo>
                  <a:pt x="55469" y="78419"/>
                  <a:pt x="-8736" y="-4836"/>
                  <a:pt x="104858" y="94647"/>
                </a:cubicBezTo>
                <a:cubicBezTo>
                  <a:pt x="218452" y="194130"/>
                  <a:pt x="564175" y="467885"/>
                  <a:pt x="722925" y="661913"/>
                </a:cubicBezTo>
                <a:cubicBezTo>
                  <a:pt x="881675" y="855941"/>
                  <a:pt x="1019258" y="1176263"/>
                  <a:pt x="1057358" y="1258813"/>
                </a:cubicBezTo>
                <a:cubicBezTo>
                  <a:pt x="1095458" y="1341363"/>
                  <a:pt x="995269" y="1257402"/>
                  <a:pt x="951525" y="1157213"/>
                </a:cubicBezTo>
                <a:cubicBezTo>
                  <a:pt x="907781" y="1057024"/>
                  <a:pt x="900020" y="792441"/>
                  <a:pt x="794892" y="657680"/>
                </a:cubicBezTo>
                <a:cubicBezTo>
                  <a:pt x="689764" y="522919"/>
                  <a:pt x="449875" y="455891"/>
                  <a:pt x="320758" y="348647"/>
                </a:cubicBezTo>
                <a:cubicBezTo>
                  <a:pt x="191641" y="241403"/>
                  <a:pt x="70286" y="61485"/>
                  <a:pt x="20192" y="14213"/>
                </a:cubicBezTo>
                <a:cubicBezTo>
                  <a:pt x="-29902" y="-33059"/>
                  <a:pt x="27247" y="51607"/>
                  <a:pt x="41358" y="650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667573A0-195E-4241-8711-28F698D2BE30}"/>
              </a:ext>
            </a:extLst>
          </p:cNvPr>
          <p:cNvSpPr/>
          <p:nvPr/>
        </p:nvSpPr>
        <p:spPr>
          <a:xfrm>
            <a:off x="4102747" y="2628465"/>
            <a:ext cx="1218508" cy="548889"/>
          </a:xfrm>
          <a:custGeom>
            <a:avLst/>
            <a:gdLst>
              <a:gd name="connsiteX0" fmla="*/ 1167753 w 1218508"/>
              <a:gd name="connsiteY0" fmla="*/ 13135 h 548889"/>
              <a:gd name="connsiteX1" fmla="*/ 1112720 w 1218508"/>
              <a:gd name="connsiteY1" fmla="*/ 30068 h 548889"/>
              <a:gd name="connsiteX2" fmla="*/ 143286 w 1218508"/>
              <a:gd name="connsiteY2" fmla="*/ 334868 h 548889"/>
              <a:gd name="connsiteX3" fmla="*/ 75553 w 1218508"/>
              <a:gd name="connsiteY3" fmla="*/ 546535 h 548889"/>
              <a:gd name="connsiteX4" fmla="*/ 7820 w 1218508"/>
              <a:gd name="connsiteY4" fmla="*/ 436468 h 548889"/>
              <a:gd name="connsiteX5" fmla="*/ 270286 w 1218508"/>
              <a:gd name="connsiteY5" fmla="*/ 254435 h 548889"/>
              <a:gd name="connsiteX6" fmla="*/ 1167753 w 1218508"/>
              <a:gd name="connsiteY6" fmla="*/ 13135 h 54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508" h="548889">
                <a:moveTo>
                  <a:pt x="1167753" y="13135"/>
                </a:moveTo>
                <a:cubicBezTo>
                  <a:pt x="1308159" y="-24259"/>
                  <a:pt x="1112720" y="30068"/>
                  <a:pt x="1112720" y="30068"/>
                </a:cubicBezTo>
                <a:cubicBezTo>
                  <a:pt x="941975" y="83690"/>
                  <a:pt x="316147" y="248790"/>
                  <a:pt x="143286" y="334868"/>
                </a:cubicBezTo>
                <a:cubicBezTo>
                  <a:pt x="-29575" y="420946"/>
                  <a:pt x="98131" y="529602"/>
                  <a:pt x="75553" y="546535"/>
                </a:cubicBezTo>
                <a:cubicBezTo>
                  <a:pt x="52975" y="563468"/>
                  <a:pt x="-24635" y="485151"/>
                  <a:pt x="7820" y="436468"/>
                </a:cubicBezTo>
                <a:cubicBezTo>
                  <a:pt x="40275" y="387785"/>
                  <a:pt x="72731" y="324990"/>
                  <a:pt x="270286" y="254435"/>
                </a:cubicBezTo>
                <a:cubicBezTo>
                  <a:pt x="467841" y="183880"/>
                  <a:pt x="1027347" y="50529"/>
                  <a:pt x="1167753" y="131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CF365943-B25B-4DD9-B175-0E5514DD1EB6}"/>
              </a:ext>
            </a:extLst>
          </p:cNvPr>
          <p:cNvSpPr/>
          <p:nvPr/>
        </p:nvSpPr>
        <p:spPr>
          <a:xfrm>
            <a:off x="3136746" y="2301453"/>
            <a:ext cx="783328" cy="1099258"/>
          </a:xfrm>
          <a:custGeom>
            <a:avLst/>
            <a:gdLst>
              <a:gd name="connsiteX0" fmla="*/ 656321 w 783328"/>
              <a:gd name="connsiteY0" fmla="*/ 56514 h 1099258"/>
              <a:gd name="connsiteX1" fmla="*/ 571654 w 783328"/>
              <a:gd name="connsiteY1" fmla="*/ 107314 h 1099258"/>
              <a:gd name="connsiteX2" fmla="*/ 288021 w 783328"/>
              <a:gd name="connsiteY2" fmla="*/ 869314 h 1099258"/>
              <a:gd name="connsiteX3" fmla="*/ 783321 w 783328"/>
              <a:gd name="connsiteY3" fmla="*/ 1097914 h 1099258"/>
              <a:gd name="connsiteX4" fmla="*/ 275321 w 783328"/>
              <a:gd name="connsiteY4" fmla="*/ 962447 h 1099258"/>
              <a:gd name="connsiteX5" fmla="*/ 154 w 783328"/>
              <a:gd name="connsiteY5" fmla="*/ 932814 h 1099258"/>
              <a:gd name="connsiteX6" fmla="*/ 309187 w 783328"/>
              <a:gd name="connsiteY6" fmla="*/ 589914 h 1099258"/>
              <a:gd name="connsiteX7" fmla="*/ 656321 w 783328"/>
              <a:gd name="connsiteY7" fmla="*/ 56514 h 1099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3328" h="1099258">
                <a:moveTo>
                  <a:pt x="656321" y="56514"/>
                </a:moveTo>
                <a:cubicBezTo>
                  <a:pt x="700065" y="-23919"/>
                  <a:pt x="633037" y="-28153"/>
                  <a:pt x="571654" y="107314"/>
                </a:cubicBezTo>
                <a:cubicBezTo>
                  <a:pt x="510271" y="242781"/>
                  <a:pt x="252743" y="704214"/>
                  <a:pt x="288021" y="869314"/>
                </a:cubicBezTo>
                <a:cubicBezTo>
                  <a:pt x="323299" y="1034414"/>
                  <a:pt x="785438" y="1082392"/>
                  <a:pt x="783321" y="1097914"/>
                </a:cubicBezTo>
                <a:cubicBezTo>
                  <a:pt x="781204" y="1113436"/>
                  <a:pt x="405849" y="989964"/>
                  <a:pt x="275321" y="962447"/>
                </a:cubicBezTo>
                <a:cubicBezTo>
                  <a:pt x="144793" y="934930"/>
                  <a:pt x="-5490" y="994903"/>
                  <a:pt x="154" y="932814"/>
                </a:cubicBezTo>
                <a:cubicBezTo>
                  <a:pt x="5798" y="870725"/>
                  <a:pt x="203354" y="736670"/>
                  <a:pt x="309187" y="589914"/>
                </a:cubicBezTo>
                <a:cubicBezTo>
                  <a:pt x="415020" y="443158"/>
                  <a:pt x="612577" y="136947"/>
                  <a:pt x="656321" y="56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219CD3AC-765E-4826-B03F-FE65E03CD0A6}"/>
              </a:ext>
            </a:extLst>
          </p:cNvPr>
          <p:cNvSpPr/>
          <p:nvPr/>
        </p:nvSpPr>
        <p:spPr>
          <a:xfrm>
            <a:off x="4222466" y="1911242"/>
            <a:ext cx="1015241" cy="689997"/>
          </a:xfrm>
          <a:custGeom>
            <a:avLst/>
            <a:gdLst>
              <a:gd name="connsiteX0" fmla="*/ 950667 w 1015241"/>
              <a:gd name="connsiteY0" fmla="*/ 69958 h 689997"/>
              <a:gd name="connsiteX1" fmla="*/ 874467 w 1015241"/>
              <a:gd name="connsiteY1" fmla="*/ 61491 h 689997"/>
              <a:gd name="connsiteX2" fmla="*/ 302967 w 1015241"/>
              <a:gd name="connsiteY2" fmla="*/ 319725 h 689997"/>
              <a:gd name="connsiteX3" fmla="*/ 159034 w 1015241"/>
              <a:gd name="connsiteY3" fmla="*/ 688025 h 689997"/>
              <a:gd name="connsiteX4" fmla="*/ 137867 w 1015241"/>
              <a:gd name="connsiteY4" fmla="*/ 463658 h 689997"/>
              <a:gd name="connsiteX5" fmla="*/ 44734 w 1015241"/>
              <a:gd name="connsiteY5" fmla="*/ 408625 h 689997"/>
              <a:gd name="connsiteX6" fmla="*/ 942201 w 1015241"/>
              <a:gd name="connsiteY6" fmla="*/ 19158 h 689997"/>
              <a:gd name="connsiteX7" fmla="*/ 950667 w 1015241"/>
              <a:gd name="connsiteY7" fmla="*/ 69958 h 68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5241" h="689997">
                <a:moveTo>
                  <a:pt x="950667" y="69958"/>
                </a:moveTo>
                <a:cubicBezTo>
                  <a:pt x="939378" y="77013"/>
                  <a:pt x="982417" y="19863"/>
                  <a:pt x="874467" y="61491"/>
                </a:cubicBezTo>
                <a:cubicBezTo>
                  <a:pt x="766517" y="103119"/>
                  <a:pt x="422206" y="215303"/>
                  <a:pt x="302967" y="319725"/>
                </a:cubicBezTo>
                <a:cubicBezTo>
                  <a:pt x="183728" y="424147"/>
                  <a:pt x="186551" y="664036"/>
                  <a:pt x="159034" y="688025"/>
                </a:cubicBezTo>
                <a:cubicBezTo>
                  <a:pt x="131517" y="712014"/>
                  <a:pt x="156917" y="510225"/>
                  <a:pt x="137867" y="463658"/>
                </a:cubicBezTo>
                <a:cubicBezTo>
                  <a:pt x="118817" y="417091"/>
                  <a:pt x="-89322" y="482708"/>
                  <a:pt x="44734" y="408625"/>
                </a:cubicBezTo>
                <a:cubicBezTo>
                  <a:pt x="178790" y="334542"/>
                  <a:pt x="789095" y="80541"/>
                  <a:pt x="942201" y="19158"/>
                </a:cubicBezTo>
                <a:cubicBezTo>
                  <a:pt x="1095307" y="-42225"/>
                  <a:pt x="961956" y="62903"/>
                  <a:pt x="950667" y="699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4F3F7D50-2915-46CF-9A64-707C4B17B44F}"/>
              </a:ext>
            </a:extLst>
          </p:cNvPr>
          <p:cNvSpPr/>
          <p:nvPr/>
        </p:nvSpPr>
        <p:spPr>
          <a:xfrm>
            <a:off x="5435055" y="2135797"/>
            <a:ext cx="675802" cy="955194"/>
          </a:xfrm>
          <a:custGeom>
            <a:avLst/>
            <a:gdLst>
              <a:gd name="connsiteX0" fmla="*/ 4778 w 675802"/>
              <a:gd name="connsiteY0" fmla="*/ 2036 h 955194"/>
              <a:gd name="connsiteX1" fmla="*/ 580512 w 675802"/>
              <a:gd name="connsiteY1" fmla="*/ 446536 h 955194"/>
              <a:gd name="connsiteX2" fmla="*/ 440812 w 675802"/>
              <a:gd name="connsiteY2" fmla="*/ 700536 h 955194"/>
              <a:gd name="connsiteX3" fmla="*/ 144478 w 675802"/>
              <a:gd name="connsiteY3" fmla="*/ 954536 h 955194"/>
              <a:gd name="connsiteX4" fmla="*/ 457745 w 675802"/>
              <a:gd name="connsiteY4" fmla="*/ 768270 h 955194"/>
              <a:gd name="connsiteX5" fmla="*/ 673645 w 675802"/>
              <a:gd name="connsiteY5" fmla="*/ 590470 h 955194"/>
              <a:gd name="connsiteX6" fmla="*/ 326512 w 675802"/>
              <a:gd name="connsiteY6" fmla="*/ 294136 h 955194"/>
              <a:gd name="connsiteX7" fmla="*/ 4778 w 675802"/>
              <a:gd name="connsiteY7" fmla="*/ 2036 h 955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5802" h="955194">
                <a:moveTo>
                  <a:pt x="4778" y="2036"/>
                </a:moveTo>
                <a:cubicBezTo>
                  <a:pt x="47111" y="27436"/>
                  <a:pt x="507840" y="330119"/>
                  <a:pt x="580512" y="446536"/>
                </a:cubicBezTo>
                <a:cubicBezTo>
                  <a:pt x="653184" y="562953"/>
                  <a:pt x="513484" y="615869"/>
                  <a:pt x="440812" y="700536"/>
                </a:cubicBezTo>
                <a:cubicBezTo>
                  <a:pt x="368140" y="785203"/>
                  <a:pt x="141656" y="943247"/>
                  <a:pt x="144478" y="954536"/>
                </a:cubicBezTo>
                <a:cubicBezTo>
                  <a:pt x="147300" y="965825"/>
                  <a:pt x="369551" y="828948"/>
                  <a:pt x="457745" y="768270"/>
                </a:cubicBezTo>
                <a:cubicBezTo>
                  <a:pt x="545940" y="707592"/>
                  <a:pt x="695517" y="669492"/>
                  <a:pt x="673645" y="590470"/>
                </a:cubicBezTo>
                <a:cubicBezTo>
                  <a:pt x="651773" y="511448"/>
                  <a:pt x="440812" y="392914"/>
                  <a:pt x="326512" y="294136"/>
                </a:cubicBezTo>
                <a:cubicBezTo>
                  <a:pt x="212212" y="195358"/>
                  <a:pt x="-37555" y="-23364"/>
                  <a:pt x="4778" y="20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4C8383F9-243A-4BD3-8175-F038BC9CAC2D}"/>
              </a:ext>
            </a:extLst>
          </p:cNvPr>
          <p:cNvSpPr/>
          <p:nvPr/>
        </p:nvSpPr>
        <p:spPr>
          <a:xfrm>
            <a:off x="5623133" y="2619669"/>
            <a:ext cx="1017208" cy="1001100"/>
          </a:xfrm>
          <a:custGeom>
            <a:avLst/>
            <a:gdLst>
              <a:gd name="connsiteX0" fmla="*/ 2967 w 1017208"/>
              <a:gd name="connsiteY0" fmla="*/ 764 h 1001100"/>
              <a:gd name="connsiteX1" fmla="*/ 396667 w 1017208"/>
              <a:gd name="connsiteY1" fmla="*/ 402931 h 1001100"/>
              <a:gd name="connsiteX2" fmla="*/ 904667 w 1017208"/>
              <a:gd name="connsiteY2" fmla="*/ 623064 h 1001100"/>
              <a:gd name="connsiteX3" fmla="*/ 989334 w 1017208"/>
              <a:gd name="connsiteY3" fmla="*/ 999831 h 1001100"/>
              <a:gd name="connsiteX4" fmla="*/ 947000 w 1017208"/>
              <a:gd name="connsiteY4" fmla="*/ 737364 h 1001100"/>
              <a:gd name="connsiteX5" fmla="*/ 256967 w 1017208"/>
              <a:gd name="connsiteY5" fmla="*/ 512998 h 1001100"/>
              <a:gd name="connsiteX6" fmla="*/ 2967 w 1017208"/>
              <a:gd name="connsiteY6" fmla="*/ 764 h 100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7208" h="1001100">
                <a:moveTo>
                  <a:pt x="2967" y="764"/>
                </a:moveTo>
                <a:cubicBezTo>
                  <a:pt x="26250" y="-17581"/>
                  <a:pt x="246384" y="299214"/>
                  <a:pt x="396667" y="402931"/>
                </a:cubicBezTo>
                <a:cubicBezTo>
                  <a:pt x="546950" y="506648"/>
                  <a:pt x="805889" y="523581"/>
                  <a:pt x="904667" y="623064"/>
                </a:cubicBezTo>
                <a:cubicBezTo>
                  <a:pt x="1003445" y="722547"/>
                  <a:pt x="982279" y="980781"/>
                  <a:pt x="989334" y="999831"/>
                </a:cubicBezTo>
                <a:cubicBezTo>
                  <a:pt x="996390" y="1018881"/>
                  <a:pt x="1069061" y="818503"/>
                  <a:pt x="947000" y="737364"/>
                </a:cubicBezTo>
                <a:cubicBezTo>
                  <a:pt x="824939" y="656225"/>
                  <a:pt x="417834" y="632942"/>
                  <a:pt x="256967" y="512998"/>
                </a:cubicBezTo>
                <a:cubicBezTo>
                  <a:pt x="96100" y="393054"/>
                  <a:pt x="-20316" y="19109"/>
                  <a:pt x="2967" y="76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D8FCA217-922C-405D-9B4D-D609ED24DD8B}"/>
              </a:ext>
            </a:extLst>
          </p:cNvPr>
          <p:cNvSpPr/>
          <p:nvPr/>
        </p:nvSpPr>
        <p:spPr>
          <a:xfrm>
            <a:off x="3913556" y="2221197"/>
            <a:ext cx="1070264" cy="826990"/>
          </a:xfrm>
          <a:custGeom>
            <a:avLst/>
            <a:gdLst>
              <a:gd name="connsiteX0" fmla="*/ 1005577 w 1070264"/>
              <a:gd name="connsiteY0" fmla="*/ 9770 h 826990"/>
              <a:gd name="connsiteX1" fmla="*/ 954777 w 1070264"/>
              <a:gd name="connsiteY1" fmla="*/ 73270 h 826990"/>
              <a:gd name="connsiteX2" fmla="*/ 57311 w 1070264"/>
              <a:gd name="connsiteY2" fmla="*/ 615136 h 826990"/>
              <a:gd name="connsiteX3" fmla="*/ 82711 w 1070264"/>
              <a:gd name="connsiteY3" fmla="*/ 826803 h 826990"/>
              <a:gd name="connsiteX4" fmla="*/ 14977 w 1070264"/>
              <a:gd name="connsiteY4" fmla="*/ 649003 h 826990"/>
              <a:gd name="connsiteX5" fmla="*/ 353644 w 1070264"/>
              <a:gd name="connsiteY5" fmla="*/ 466970 h 826990"/>
              <a:gd name="connsiteX6" fmla="*/ 1022511 w 1070264"/>
              <a:gd name="connsiteY6" fmla="*/ 115603 h 826990"/>
              <a:gd name="connsiteX7" fmla="*/ 1005577 w 1070264"/>
              <a:gd name="connsiteY7" fmla="*/ 9770 h 826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0264" h="826990">
                <a:moveTo>
                  <a:pt x="1005577" y="9770"/>
                </a:moveTo>
                <a:cubicBezTo>
                  <a:pt x="994288" y="2715"/>
                  <a:pt x="1112821" y="-27624"/>
                  <a:pt x="954777" y="73270"/>
                </a:cubicBezTo>
                <a:cubicBezTo>
                  <a:pt x="796733" y="174164"/>
                  <a:pt x="202655" y="489547"/>
                  <a:pt x="57311" y="615136"/>
                </a:cubicBezTo>
                <a:cubicBezTo>
                  <a:pt x="-88033" y="740725"/>
                  <a:pt x="89767" y="821158"/>
                  <a:pt x="82711" y="826803"/>
                </a:cubicBezTo>
                <a:cubicBezTo>
                  <a:pt x="75655" y="832448"/>
                  <a:pt x="-30178" y="708975"/>
                  <a:pt x="14977" y="649003"/>
                </a:cubicBezTo>
                <a:cubicBezTo>
                  <a:pt x="60132" y="589031"/>
                  <a:pt x="353644" y="466970"/>
                  <a:pt x="353644" y="466970"/>
                </a:cubicBezTo>
                <a:cubicBezTo>
                  <a:pt x="521566" y="378070"/>
                  <a:pt x="911033" y="191098"/>
                  <a:pt x="1022511" y="115603"/>
                </a:cubicBezTo>
                <a:cubicBezTo>
                  <a:pt x="1133989" y="40108"/>
                  <a:pt x="1016866" y="16825"/>
                  <a:pt x="1005577" y="97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770A88D3-3DA1-489E-B35B-515B62F019E6}"/>
              </a:ext>
            </a:extLst>
          </p:cNvPr>
          <p:cNvSpPr/>
          <p:nvPr/>
        </p:nvSpPr>
        <p:spPr>
          <a:xfrm>
            <a:off x="5069057" y="3069521"/>
            <a:ext cx="713481" cy="669819"/>
          </a:xfrm>
          <a:custGeom>
            <a:avLst/>
            <a:gdLst>
              <a:gd name="connsiteX0" fmla="*/ 395118 w 713481"/>
              <a:gd name="connsiteY0" fmla="*/ 704 h 669819"/>
              <a:gd name="connsiteX1" fmla="*/ 45868 w 713481"/>
              <a:gd name="connsiteY1" fmla="*/ 480129 h 669819"/>
              <a:gd name="connsiteX2" fmla="*/ 230018 w 713481"/>
              <a:gd name="connsiteY2" fmla="*/ 629354 h 669819"/>
              <a:gd name="connsiteX3" fmla="*/ 712618 w 713481"/>
              <a:gd name="connsiteY3" fmla="*/ 483304 h 669819"/>
              <a:gd name="connsiteX4" fmla="*/ 99843 w 713481"/>
              <a:gd name="connsiteY4" fmla="*/ 648404 h 669819"/>
              <a:gd name="connsiteX5" fmla="*/ 29993 w 713481"/>
              <a:gd name="connsiteY5" fmla="*/ 597604 h 669819"/>
              <a:gd name="connsiteX6" fmla="*/ 395118 w 713481"/>
              <a:gd name="connsiteY6" fmla="*/ 704 h 66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3481" h="669819">
                <a:moveTo>
                  <a:pt x="395118" y="704"/>
                </a:moveTo>
                <a:cubicBezTo>
                  <a:pt x="397764" y="-18875"/>
                  <a:pt x="73385" y="375354"/>
                  <a:pt x="45868" y="480129"/>
                </a:cubicBezTo>
                <a:cubicBezTo>
                  <a:pt x="18351" y="584904"/>
                  <a:pt x="118893" y="628825"/>
                  <a:pt x="230018" y="629354"/>
                </a:cubicBezTo>
                <a:cubicBezTo>
                  <a:pt x="341143" y="629883"/>
                  <a:pt x="734314" y="480129"/>
                  <a:pt x="712618" y="483304"/>
                </a:cubicBezTo>
                <a:cubicBezTo>
                  <a:pt x="690922" y="486479"/>
                  <a:pt x="213614" y="629354"/>
                  <a:pt x="99843" y="648404"/>
                </a:cubicBezTo>
                <a:cubicBezTo>
                  <a:pt x="-13928" y="667454"/>
                  <a:pt x="-20278" y="702908"/>
                  <a:pt x="29993" y="597604"/>
                </a:cubicBezTo>
                <a:cubicBezTo>
                  <a:pt x="80264" y="492300"/>
                  <a:pt x="392472" y="20283"/>
                  <a:pt x="395118" y="7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583DF300-3EB3-4253-B740-23A556751CEA}"/>
              </a:ext>
            </a:extLst>
          </p:cNvPr>
          <p:cNvSpPr/>
          <p:nvPr/>
        </p:nvSpPr>
        <p:spPr>
          <a:xfrm>
            <a:off x="3323861" y="2047176"/>
            <a:ext cx="399845" cy="760129"/>
          </a:xfrm>
          <a:custGeom>
            <a:avLst/>
            <a:gdLst>
              <a:gd name="connsiteX0" fmla="*/ 399779 w 399845"/>
              <a:gd name="connsiteY0" fmla="*/ 64 h 760129"/>
              <a:gd name="connsiteX1" fmla="*/ 69579 w 399845"/>
              <a:gd name="connsiteY1" fmla="*/ 523304 h 760129"/>
              <a:gd name="connsiteX2" fmla="*/ 110219 w 399845"/>
              <a:gd name="connsiteY2" fmla="*/ 756984 h 760129"/>
              <a:gd name="connsiteX3" fmla="*/ 69579 w 399845"/>
              <a:gd name="connsiteY3" fmla="*/ 655384 h 760129"/>
              <a:gd name="connsiteX4" fmla="*/ 18779 w 399845"/>
              <a:gd name="connsiteY4" fmla="*/ 614744 h 760129"/>
              <a:gd name="connsiteX5" fmla="*/ 39099 w 399845"/>
              <a:gd name="connsiteY5" fmla="*/ 558864 h 760129"/>
              <a:gd name="connsiteX6" fmla="*/ 399779 w 399845"/>
              <a:gd name="connsiteY6" fmla="*/ 64 h 76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9845" h="760129">
                <a:moveTo>
                  <a:pt x="399779" y="64"/>
                </a:moveTo>
                <a:cubicBezTo>
                  <a:pt x="404859" y="-5863"/>
                  <a:pt x="117839" y="397151"/>
                  <a:pt x="69579" y="523304"/>
                </a:cubicBezTo>
                <a:cubicBezTo>
                  <a:pt x="21319" y="649457"/>
                  <a:pt x="110219" y="734971"/>
                  <a:pt x="110219" y="756984"/>
                </a:cubicBezTo>
                <a:cubicBezTo>
                  <a:pt x="110219" y="778997"/>
                  <a:pt x="84819" y="679091"/>
                  <a:pt x="69579" y="655384"/>
                </a:cubicBezTo>
                <a:cubicBezTo>
                  <a:pt x="54339" y="631677"/>
                  <a:pt x="23859" y="630831"/>
                  <a:pt x="18779" y="614744"/>
                </a:cubicBezTo>
                <a:cubicBezTo>
                  <a:pt x="13699" y="598657"/>
                  <a:pt x="-31174" y="662157"/>
                  <a:pt x="39099" y="558864"/>
                </a:cubicBezTo>
                <a:cubicBezTo>
                  <a:pt x="109372" y="455571"/>
                  <a:pt x="394699" y="5991"/>
                  <a:pt x="399779" y="6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94FD744B-E880-4935-BF4C-A79299834E51}"/>
              </a:ext>
            </a:extLst>
          </p:cNvPr>
          <p:cNvSpPr/>
          <p:nvPr/>
        </p:nvSpPr>
        <p:spPr>
          <a:xfrm>
            <a:off x="4641960" y="2196301"/>
            <a:ext cx="789896" cy="536791"/>
          </a:xfrm>
          <a:custGeom>
            <a:avLst/>
            <a:gdLst>
              <a:gd name="connsiteX0" fmla="*/ 539640 w 789896"/>
              <a:gd name="connsiteY0" fmla="*/ 38899 h 536791"/>
              <a:gd name="connsiteX1" fmla="*/ 519320 w 789896"/>
              <a:gd name="connsiteY1" fmla="*/ 297979 h 536791"/>
              <a:gd name="connsiteX2" fmla="*/ 1160 w 789896"/>
              <a:gd name="connsiteY2" fmla="*/ 536739 h 536791"/>
              <a:gd name="connsiteX3" fmla="*/ 681880 w 789896"/>
              <a:gd name="connsiteY3" fmla="*/ 318299 h 536791"/>
              <a:gd name="connsiteX4" fmla="*/ 768240 w 789896"/>
              <a:gd name="connsiteY4" fmla="*/ 176059 h 536791"/>
              <a:gd name="connsiteX5" fmla="*/ 473600 w 789896"/>
              <a:gd name="connsiteY5" fmla="*/ 13499 h 536791"/>
              <a:gd name="connsiteX6" fmla="*/ 539640 w 789896"/>
              <a:gd name="connsiteY6" fmla="*/ 38899 h 53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9896" h="536791">
                <a:moveTo>
                  <a:pt x="539640" y="38899"/>
                </a:moveTo>
                <a:cubicBezTo>
                  <a:pt x="547260" y="86312"/>
                  <a:pt x="609067" y="215006"/>
                  <a:pt x="519320" y="297979"/>
                </a:cubicBezTo>
                <a:cubicBezTo>
                  <a:pt x="429573" y="380952"/>
                  <a:pt x="-25933" y="533352"/>
                  <a:pt x="1160" y="536739"/>
                </a:cubicBezTo>
                <a:cubicBezTo>
                  <a:pt x="28253" y="540126"/>
                  <a:pt x="554033" y="378412"/>
                  <a:pt x="681880" y="318299"/>
                </a:cubicBezTo>
                <a:cubicBezTo>
                  <a:pt x="809727" y="258186"/>
                  <a:pt x="802953" y="226859"/>
                  <a:pt x="768240" y="176059"/>
                </a:cubicBezTo>
                <a:cubicBezTo>
                  <a:pt x="733527" y="125259"/>
                  <a:pt x="519320" y="33819"/>
                  <a:pt x="473600" y="13499"/>
                </a:cubicBezTo>
                <a:cubicBezTo>
                  <a:pt x="427880" y="-6821"/>
                  <a:pt x="532020" y="-8514"/>
                  <a:pt x="539640" y="388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AE088C16-E669-41A5-AAF1-458B8DD08674}"/>
              </a:ext>
            </a:extLst>
          </p:cNvPr>
          <p:cNvSpPr/>
          <p:nvPr/>
        </p:nvSpPr>
        <p:spPr>
          <a:xfrm>
            <a:off x="6223961" y="2379779"/>
            <a:ext cx="321079" cy="582075"/>
          </a:xfrm>
          <a:custGeom>
            <a:avLst/>
            <a:gdLst>
              <a:gd name="connsiteX0" fmla="*/ 9199 w 321079"/>
              <a:gd name="connsiteY0" fmla="*/ 28141 h 582075"/>
              <a:gd name="connsiteX1" fmla="*/ 54919 w 321079"/>
              <a:gd name="connsiteY1" fmla="*/ 68781 h 582075"/>
              <a:gd name="connsiteX2" fmla="*/ 278439 w 321079"/>
              <a:gd name="connsiteY2" fmla="*/ 515821 h 582075"/>
              <a:gd name="connsiteX3" fmla="*/ 273359 w 321079"/>
              <a:gd name="connsiteY3" fmla="*/ 571701 h 582075"/>
              <a:gd name="connsiteX4" fmla="*/ 319079 w 321079"/>
              <a:gd name="connsiteY4" fmla="*/ 434541 h 582075"/>
              <a:gd name="connsiteX5" fmla="*/ 197159 w 321079"/>
              <a:gd name="connsiteY5" fmla="*/ 332941 h 582075"/>
              <a:gd name="connsiteX6" fmla="*/ 9199 w 321079"/>
              <a:gd name="connsiteY6" fmla="*/ 28141 h 58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1079" h="582075">
                <a:moveTo>
                  <a:pt x="9199" y="28141"/>
                </a:moveTo>
                <a:cubicBezTo>
                  <a:pt x="-14508" y="-15886"/>
                  <a:pt x="10046" y="-12499"/>
                  <a:pt x="54919" y="68781"/>
                </a:cubicBezTo>
                <a:cubicBezTo>
                  <a:pt x="99792" y="150061"/>
                  <a:pt x="242032" y="432001"/>
                  <a:pt x="278439" y="515821"/>
                </a:cubicBezTo>
                <a:cubicBezTo>
                  <a:pt x="314846" y="599641"/>
                  <a:pt x="266586" y="585248"/>
                  <a:pt x="273359" y="571701"/>
                </a:cubicBezTo>
                <a:cubicBezTo>
                  <a:pt x="280132" y="558154"/>
                  <a:pt x="331779" y="474334"/>
                  <a:pt x="319079" y="434541"/>
                </a:cubicBezTo>
                <a:cubicBezTo>
                  <a:pt x="306379" y="394748"/>
                  <a:pt x="249652" y="398134"/>
                  <a:pt x="197159" y="332941"/>
                </a:cubicBezTo>
                <a:cubicBezTo>
                  <a:pt x="144666" y="267748"/>
                  <a:pt x="32906" y="72168"/>
                  <a:pt x="9199" y="281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1AA681E3-B9AB-460C-8557-6D29FAE55775}"/>
              </a:ext>
            </a:extLst>
          </p:cNvPr>
          <p:cNvSpPr/>
          <p:nvPr/>
        </p:nvSpPr>
        <p:spPr>
          <a:xfrm>
            <a:off x="4521086" y="3964027"/>
            <a:ext cx="235427" cy="305575"/>
          </a:xfrm>
          <a:custGeom>
            <a:avLst/>
            <a:gdLst>
              <a:gd name="connsiteX0" fmla="*/ 114 w 235427"/>
              <a:gd name="connsiteY0" fmla="*/ 490 h 305575"/>
              <a:gd name="connsiteX1" fmla="*/ 218131 w 235427"/>
              <a:gd name="connsiteY1" fmla="*/ 70340 h 305575"/>
              <a:gd name="connsiteX2" fmla="*/ 220247 w 235427"/>
              <a:gd name="connsiteY2" fmla="*/ 152890 h 305575"/>
              <a:gd name="connsiteX3" fmla="*/ 207547 w 235427"/>
              <a:gd name="connsiteY3" fmla="*/ 205806 h 305575"/>
              <a:gd name="connsiteX4" fmla="*/ 230831 w 235427"/>
              <a:gd name="connsiteY4" fmla="*/ 305290 h 305575"/>
              <a:gd name="connsiteX5" fmla="*/ 211781 w 235427"/>
              <a:gd name="connsiteY5" fmla="*/ 171940 h 305575"/>
              <a:gd name="connsiteX6" fmla="*/ 188497 w 235427"/>
              <a:gd name="connsiteY6" fmla="*/ 106323 h 305575"/>
              <a:gd name="connsiteX7" fmla="*/ 114 w 235427"/>
              <a:gd name="connsiteY7" fmla="*/ 490 h 30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427" h="305575">
                <a:moveTo>
                  <a:pt x="114" y="490"/>
                </a:moveTo>
                <a:cubicBezTo>
                  <a:pt x="5053" y="-5507"/>
                  <a:pt x="181442" y="44940"/>
                  <a:pt x="218131" y="70340"/>
                </a:cubicBezTo>
                <a:cubicBezTo>
                  <a:pt x="254820" y="95740"/>
                  <a:pt x="222011" y="130312"/>
                  <a:pt x="220247" y="152890"/>
                </a:cubicBezTo>
                <a:cubicBezTo>
                  <a:pt x="218483" y="175468"/>
                  <a:pt x="205783" y="180406"/>
                  <a:pt x="207547" y="205806"/>
                </a:cubicBezTo>
                <a:cubicBezTo>
                  <a:pt x="209311" y="231206"/>
                  <a:pt x="230125" y="310934"/>
                  <a:pt x="230831" y="305290"/>
                </a:cubicBezTo>
                <a:cubicBezTo>
                  <a:pt x="231537" y="299646"/>
                  <a:pt x="218837" y="205101"/>
                  <a:pt x="211781" y="171940"/>
                </a:cubicBezTo>
                <a:cubicBezTo>
                  <a:pt x="204725" y="138779"/>
                  <a:pt x="225892" y="134545"/>
                  <a:pt x="188497" y="106323"/>
                </a:cubicBezTo>
                <a:cubicBezTo>
                  <a:pt x="151103" y="78101"/>
                  <a:pt x="-4825" y="6487"/>
                  <a:pt x="114" y="49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5EEE94B7-F7A2-4F5C-AC45-27700112B64B}"/>
              </a:ext>
            </a:extLst>
          </p:cNvPr>
          <p:cNvSpPr/>
          <p:nvPr/>
        </p:nvSpPr>
        <p:spPr>
          <a:xfrm>
            <a:off x="4958699" y="3150890"/>
            <a:ext cx="1264675" cy="1000976"/>
          </a:xfrm>
          <a:custGeom>
            <a:avLst/>
            <a:gdLst>
              <a:gd name="connsiteX0" fmla="*/ 45101 w 1264675"/>
              <a:gd name="connsiteY0" fmla="*/ 24110 h 1000976"/>
              <a:gd name="connsiteX1" fmla="*/ 159401 w 1264675"/>
              <a:gd name="connsiteY1" fmla="*/ 53743 h 1000976"/>
              <a:gd name="connsiteX2" fmla="*/ 675868 w 1264675"/>
              <a:gd name="connsiteY2" fmla="*/ 341610 h 1000976"/>
              <a:gd name="connsiteX3" fmla="*/ 955268 w 1264675"/>
              <a:gd name="connsiteY3" fmla="*/ 688743 h 1000976"/>
              <a:gd name="connsiteX4" fmla="*/ 828268 w 1264675"/>
              <a:gd name="connsiteY4" fmla="*/ 997777 h 1000976"/>
              <a:gd name="connsiteX5" fmla="*/ 1099201 w 1264675"/>
              <a:gd name="connsiteY5" fmla="*/ 845377 h 1000976"/>
              <a:gd name="connsiteX6" fmla="*/ 1255834 w 1264675"/>
              <a:gd name="connsiteY6" fmla="*/ 773410 h 1000976"/>
              <a:gd name="connsiteX7" fmla="*/ 836734 w 1264675"/>
              <a:gd name="connsiteY7" fmla="*/ 320443 h 1000976"/>
              <a:gd name="connsiteX8" fmla="*/ 45101 w 1264675"/>
              <a:gd name="connsiteY8" fmla="*/ 24110 h 100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4675" h="1000976">
                <a:moveTo>
                  <a:pt x="45101" y="24110"/>
                </a:moveTo>
                <a:cubicBezTo>
                  <a:pt x="-67788" y="-20340"/>
                  <a:pt x="54273" y="826"/>
                  <a:pt x="159401" y="53743"/>
                </a:cubicBezTo>
                <a:cubicBezTo>
                  <a:pt x="264529" y="106660"/>
                  <a:pt x="543224" y="235777"/>
                  <a:pt x="675868" y="341610"/>
                </a:cubicBezTo>
                <a:cubicBezTo>
                  <a:pt x="808513" y="447443"/>
                  <a:pt x="929868" y="579382"/>
                  <a:pt x="955268" y="688743"/>
                </a:cubicBezTo>
                <a:cubicBezTo>
                  <a:pt x="980668" y="798104"/>
                  <a:pt x="804279" y="971671"/>
                  <a:pt x="828268" y="997777"/>
                </a:cubicBezTo>
                <a:cubicBezTo>
                  <a:pt x="852257" y="1023883"/>
                  <a:pt x="1027940" y="882771"/>
                  <a:pt x="1099201" y="845377"/>
                </a:cubicBezTo>
                <a:cubicBezTo>
                  <a:pt x="1170462" y="807983"/>
                  <a:pt x="1299579" y="860899"/>
                  <a:pt x="1255834" y="773410"/>
                </a:cubicBezTo>
                <a:cubicBezTo>
                  <a:pt x="1212090" y="685921"/>
                  <a:pt x="1036406" y="448149"/>
                  <a:pt x="836734" y="320443"/>
                </a:cubicBezTo>
                <a:cubicBezTo>
                  <a:pt x="637062" y="192737"/>
                  <a:pt x="157990" y="68560"/>
                  <a:pt x="45101" y="2411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BE9B59BB-07C9-4135-A633-817362CB8938}"/>
              </a:ext>
            </a:extLst>
          </p:cNvPr>
          <p:cNvSpPr/>
          <p:nvPr/>
        </p:nvSpPr>
        <p:spPr>
          <a:xfrm>
            <a:off x="3168670" y="3508507"/>
            <a:ext cx="1101936" cy="892314"/>
          </a:xfrm>
          <a:custGeom>
            <a:avLst/>
            <a:gdLst>
              <a:gd name="connsiteX0" fmla="*/ 1101705 w 1101936"/>
              <a:gd name="connsiteY0" fmla="*/ 9393 h 892314"/>
              <a:gd name="connsiteX1" fmla="*/ 704830 w 1101936"/>
              <a:gd name="connsiteY1" fmla="*/ 495168 h 892314"/>
              <a:gd name="connsiteX2" fmla="*/ 539730 w 1101936"/>
              <a:gd name="connsiteY2" fmla="*/ 682493 h 892314"/>
              <a:gd name="connsiteX3" fmla="*/ 539730 w 1101936"/>
              <a:gd name="connsiteY3" fmla="*/ 892043 h 892314"/>
              <a:gd name="connsiteX4" fmla="*/ 549255 w 1101936"/>
              <a:gd name="connsiteY4" fmla="*/ 720593 h 892314"/>
              <a:gd name="connsiteX5" fmla="*/ 133330 w 1101936"/>
              <a:gd name="connsiteY5" fmla="*/ 463418 h 892314"/>
              <a:gd name="connsiteX6" fmla="*/ 3155 w 1101936"/>
              <a:gd name="connsiteY6" fmla="*/ 333243 h 892314"/>
              <a:gd name="connsiteX7" fmla="*/ 238105 w 1101936"/>
              <a:gd name="connsiteY7" fmla="*/ 323718 h 892314"/>
              <a:gd name="connsiteX8" fmla="*/ 406380 w 1101936"/>
              <a:gd name="connsiteY8" fmla="*/ 514218 h 892314"/>
              <a:gd name="connsiteX9" fmla="*/ 539730 w 1101936"/>
              <a:gd name="connsiteY9" fmla="*/ 441193 h 892314"/>
              <a:gd name="connsiteX10" fmla="*/ 758805 w 1101936"/>
              <a:gd name="connsiteY10" fmla="*/ 193543 h 892314"/>
              <a:gd name="connsiteX11" fmla="*/ 1101705 w 1101936"/>
              <a:gd name="connsiteY11" fmla="*/ 9393 h 892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1936" h="892314">
                <a:moveTo>
                  <a:pt x="1101705" y="9393"/>
                </a:moveTo>
                <a:cubicBezTo>
                  <a:pt x="1092709" y="59664"/>
                  <a:pt x="798492" y="382985"/>
                  <a:pt x="704830" y="495168"/>
                </a:cubicBezTo>
                <a:cubicBezTo>
                  <a:pt x="611167" y="607351"/>
                  <a:pt x="567247" y="616347"/>
                  <a:pt x="539730" y="682493"/>
                </a:cubicBezTo>
                <a:cubicBezTo>
                  <a:pt x="512213" y="748639"/>
                  <a:pt x="538142" y="885693"/>
                  <a:pt x="539730" y="892043"/>
                </a:cubicBezTo>
                <a:cubicBezTo>
                  <a:pt x="541317" y="898393"/>
                  <a:pt x="616988" y="792030"/>
                  <a:pt x="549255" y="720593"/>
                </a:cubicBezTo>
                <a:cubicBezTo>
                  <a:pt x="481522" y="649156"/>
                  <a:pt x="224347" y="527976"/>
                  <a:pt x="133330" y="463418"/>
                </a:cubicBezTo>
                <a:cubicBezTo>
                  <a:pt x="42313" y="398860"/>
                  <a:pt x="-14308" y="356526"/>
                  <a:pt x="3155" y="333243"/>
                </a:cubicBezTo>
                <a:cubicBezTo>
                  <a:pt x="20617" y="309960"/>
                  <a:pt x="170901" y="293555"/>
                  <a:pt x="238105" y="323718"/>
                </a:cubicBezTo>
                <a:cubicBezTo>
                  <a:pt x="305309" y="353881"/>
                  <a:pt x="356109" y="494639"/>
                  <a:pt x="406380" y="514218"/>
                </a:cubicBezTo>
                <a:cubicBezTo>
                  <a:pt x="456651" y="533797"/>
                  <a:pt x="480992" y="494639"/>
                  <a:pt x="539730" y="441193"/>
                </a:cubicBezTo>
                <a:cubicBezTo>
                  <a:pt x="598468" y="387747"/>
                  <a:pt x="661968" y="263393"/>
                  <a:pt x="758805" y="193543"/>
                </a:cubicBezTo>
                <a:cubicBezTo>
                  <a:pt x="855642" y="123693"/>
                  <a:pt x="1110701" y="-40878"/>
                  <a:pt x="1101705" y="939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03CF7E5D-53EA-41E0-BC96-6D6790D20F9F}"/>
              </a:ext>
            </a:extLst>
          </p:cNvPr>
          <p:cNvSpPr/>
          <p:nvPr/>
        </p:nvSpPr>
        <p:spPr>
          <a:xfrm>
            <a:off x="5797543" y="4725311"/>
            <a:ext cx="396613" cy="1152578"/>
          </a:xfrm>
          <a:custGeom>
            <a:avLst/>
            <a:gdLst>
              <a:gd name="connsiteX0" fmla="*/ 387357 w 396613"/>
              <a:gd name="connsiteY0" fmla="*/ 8614 h 1152578"/>
              <a:gd name="connsiteX1" fmla="*/ 355607 w 396613"/>
              <a:gd name="connsiteY1" fmla="*/ 268964 h 1152578"/>
              <a:gd name="connsiteX2" fmla="*/ 330207 w 396613"/>
              <a:gd name="connsiteY2" fmla="*/ 665839 h 1152578"/>
              <a:gd name="connsiteX3" fmla="*/ 180982 w 396613"/>
              <a:gd name="connsiteY3" fmla="*/ 957939 h 1152578"/>
              <a:gd name="connsiteX4" fmla="*/ 7 w 396613"/>
              <a:gd name="connsiteY4" fmla="*/ 1138914 h 1152578"/>
              <a:gd name="connsiteX5" fmla="*/ 174632 w 396613"/>
              <a:gd name="connsiteY5" fmla="*/ 586464 h 1152578"/>
              <a:gd name="connsiteX6" fmla="*/ 387357 w 396613"/>
              <a:gd name="connsiteY6" fmla="*/ 8614 h 1152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613" h="1152578">
                <a:moveTo>
                  <a:pt x="387357" y="8614"/>
                </a:moveTo>
                <a:cubicBezTo>
                  <a:pt x="417520" y="-44303"/>
                  <a:pt x="365132" y="159427"/>
                  <a:pt x="355607" y="268964"/>
                </a:cubicBezTo>
                <a:cubicBezTo>
                  <a:pt x="346082" y="378501"/>
                  <a:pt x="359311" y="551010"/>
                  <a:pt x="330207" y="665839"/>
                </a:cubicBezTo>
                <a:cubicBezTo>
                  <a:pt x="301103" y="780668"/>
                  <a:pt x="236015" y="879093"/>
                  <a:pt x="180982" y="957939"/>
                </a:cubicBezTo>
                <a:cubicBezTo>
                  <a:pt x="125949" y="1036785"/>
                  <a:pt x="1065" y="1200826"/>
                  <a:pt x="7" y="1138914"/>
                </a:cubicBezTo>
                <a:cubicBezTo>
                  <a:pt x="-1051" y="1077002"/>
                  <a:pt x="112719" y="778552"/>
                  <a:pt x="174632" y="586464"/>
                </a:cubicBezTo>
                <a:cubicBezTo>
                  <a:pt x="236545" y="394376"/>
                  <a:pt x="357194" y="61531"/>
                  <a:pt x="387357" y="861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EF171844-00E7-46DB-A870-12953436E967}"/>
              </a:ext>
            </a:extLst>
          </p:cNvPr>
          <p:cNvSpPr/>
          <p:nvPr/>
        </p:nvSpPr>
        <p:spPr>
          <a:xfrm>
            <a:off x="3554806" y="4907594"/>
            <a:ext cx="631409" cy="1275103"/>
          </a:xfrm>
          <a:custGeom>
            <a:avLst/>
            <a:gdLst>
              <a:gd name="connsiteX0" fmla="*/ 1194 w 631409"/>
              <a:gd name="connsiteY0" fmla="*/ 956 h 1275103"/>
              <a:gd name="connsiteX1" fmla="*/ 118669 w 631409"/>
              <a:gd name="connsiteY1" fmla="*/ 581981 h 1275103"/>
              <a:gd name="connsiteX2" fmla="*/ 315519 w 631409"/>
              <a:gd name="connsiteY2" fmla="*/ 950281 h 1275103"/>
              <a:gd name="connsiteX3" fmla="*/ 626669 w 631409"/>
              <a:gd name="connsiteY3" fmla="*/ 1270956 h 1275103"/>
              <a:gd name="connsiteX4" fmla="*/ 474269 w 631409"/>
              <a:gd name="connsiteY4" fmla="*/ 1105856 h 1275103"/>
              <a:gd name="connsiteX5" fmla="*/ 86919 w 631409"/>
              <a:gd name="connsiteY5" fmla="*/ 728031 h 1275103"/>
              <a:gd name="connsiteX6" fmla="*/ 1194 w 631409"/>
              <a:gd name="connsiteY6" fmla="*/ 956 h 127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409" h="1275103">
                <a:moveTo>
                  <a:pt x="1194" y="956"/>
                </a:moveTo>
                <a:cubicBezTo>
                  <a:pt x="6486" y="-23386"/>
                  <a:pt x="66282" y="423760"/>
                  <a:pt x="118669" y="581981"/>
                </a:cubicBezTo>
                <a:cubicBezTo>
                  <a:pt x="171056" y="740202"/>
                  <a:pt x="230852" y="835452"/>
                  <a:pt x="315519" y="950281"/>
                </a:cubicBezTo>
                <a:cubicBezTo>
                  <a:pt x="400186" y="1065110"/>
                  <a:pt x="600211" y="1245027"/>
                  <a:pt x="626669" y="1270956"/>
                </a:cubicBezTo>
                <a:cubicBezTo>
                  <a:pt x="653127" y="1296885"/>
                  <a:pt x="564227" y="1196343"/>
                  <a:pt x="474269" y="1105856"/>
                </a:cubicBezTo>
                <a:cubicBezTo>
                  <a:pt x="384311" y="1015369"/>
                  <a:pt x="168411" y="910593"/>
                  <a:pt x="86919" y="728031"/>
                </a:cubicBezTo>
                <a:cubicBezTo>
                  <a:pt x="5427" y="545469"/>
                  <a:pt x="-4098" y="25298"/>
                  <a:pt x="1194" y="95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025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木村拓哉、超大型国際ドラマ「THE SWARM」出演決定 物語後半で鍵を握る「ミフネ財団」創設者役：中日スポーツ・東京中日スポーツ">
            <a:extLst>
              <a:ext uri="{FF2B5EF4-FFF2-40B4-BE49-F238E27FC236}">
                <a16:creationId xmlns:a16="http://schemas.microsoft.com/office/drawing/2014/main" id="{626A233B-5E9E-4D80-A9BE-7F20898C8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7088"/>
            <a:ext cx="9601200" cy="1114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84921AAC-2D43-48E0-B97E-9A80905D35D9}"/>
              </a:ext>
            </a:extLst>
          </p:cNvPr>
          <p:cNvSpPr/>
          <p:nvPr/>
        </p:nvSpPr>
        <p:spPr>
          <a:xfrm>
            <a:off x="3809838" y="4464227"/>
            <a:ext cx="584481" cy="164992"/>
          </a:xfrm>
          <a:custGeom>
            <a:avLst/>
            <a:gdLst>
              <a:gd name="connsiteX0" fmla="*/ 162 w 584481"/>
              <a:gd name="connsiteY0" fmla="*/ 164923 h 164992"/>
              <a:gd name="connsiteX1" fmla="*/ 52550 w 584481"/>
              <a:gd name="connsiteY1" fmla="*/ 50623 h 164992"/>
              <a:gd name="connsiteX2" fmla="*/ 184312 w 584481"/>
              <a:gd name="connsiteY2" fmla="*/ 2998 h 164992"/>
              <a:gd name="connsiteX3" fmla="*/ 362112 w 584481"/>
              <a:gd name="connsiteY3" fmla="*/ 14111 h 164992"/>
              <a:gd name="connsiteX4" fmla="*/ 484350 w 584481"/>
              <a:gd name="connsiteY4" fmla="*/ 41098 h 164992"/>
              <a:gd name="connsiteX5" fmla="*/ 549437 w 584481"/>
              <a:gd name="connsiteY5" fmla="*/ 90311 h 164992"/>
              <a:gd name="connsiteX6" fmla="*/ 584362 w 584481"/>
              <a:gd name="connsiteY6" fmla="*/ 106186 h 164992"/>
              <a:gd name="connsiteX7" fmla="*/ 538325 w 584481"/>
              <a:gd name="connsiteY7" fmla="*/ 83961 h 164992"/>
              <a:gd name="connsiteX8" fmla="*/ 462125 w 584481"/>
              <a:gd name="connsiteY8" fmla="*/ 44273 h 164992"/>
              <a:gd name="connsiteX9" fmla="*/ 274800 w 584481"/>
              <a:gd name="connsiteY9" fmla="*/ 2998 h 164992"/>
              <a:gd name="connsiteX10" fmla="*/ 227175 w 584481"/>
              <a:gd name="connsiteY10" fmla="*/ 4586 h 164992"/>
              <a:gd name="connsiteX11" fmla="*/ 211300 w 584481"/>
              <a:gd name="connsiteY11" fmla="*/ 15698 h 164992"/>
              <a:gd name="connsiteX12" fmla="*/ 173200 w 584481"/>
              <a:gd name="connsiteY12" fmla="*/ 53798 h 164992"/>
              <a:gd name="connsiteX13" fmla="*/ 122400 w 584481"/>
              <a:gd name="connsiteY13" fmla="*/ 95073 h 164992"/>
              <a:gd name="connsiteX14" fmla="*/ 111287 w 584481"/>
              <a:gd name="connsiteY14" fmla="*/ 79198 h 164992"/>
              <a:gd name="connsiteX15" fmla="*/ 66837 w 584481"/>
              <a:gd name="connsiteY15" fmla="*/ 68086 h 164992"/>
              <a:gd name="connsiteX16" fmla="*/ 162 w 584481"/>
              <a:gd name="connsiteY16" fmla="*/ 164923 h 16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4481" h="164992">
                <a:moveTo>
                  <a:pt x="162" y="164923"/>
                </a:moveTo>
                <a:cubicBezTo>
                  <a:pt x="-2219" y="162013"/>
                  <a:pt x="21858" y="77610"/>
                  <a:pt x="52550" y="50623"/>
                </a:cubicBezTo>
                <a:cubicBezTo>
                  <a:pt x="83242" y="23636"/>
                  <a:pt x="132718" y="9083"/>
                  <a:pt x="184312" y="2998"/>
                </a:cubicBezTo>
                <a:cubicBezTo>
                  <a:pt x="235906" y="-3087"/>
                  <a:pt x="312106" y="7761"/>
                  <a:pt x="362112" y="14111"/>
                </a:cubicBezTo>
                <a:cubicBezTo>
                  <a:pt x="412118" y="20461"/>
                  <a:pt x="453129" y="28398"/>
                  <a:pt x="484350" y="41098"/>
                </a:cubicBezTo>
                <a:cubicBezTo>
                  <a:pt x="515571" y="53798"/>
                  <a:pt x="532768" y="79463"/>
                  <a:pt x="549437" y="90311"/>
                </a:cubicBezTo>
                <a:cubicBezTo>
                  <a:pt x="566106" y="101159"/>
                  <a:pt x="586214" y="107244"/>
                  <a:pt x="584362" y="106186"/>
                </a:cubicBezTo>
                <a:cubicBezTo>
                  <a:pt x="582510" y="105128"/>
                  <a:pt x="558698" y="94280"/>
                  <a:pt x="538325" y="83961"/>
                </a:cubicBezTo>
                <a:cubicBezTo>
                  <a:pt x="517952" y="73642"/>
                  <a:pt x="506046" y="57767"/>
                  <a:pt x="462125" y="44273"/>
                </a:cubicBezTo>
                <a:cubicBezTo>
                  <a:pt x="418204" y="30779"/>
                  <a:pt x="313958" y="9612"/>
                  <a:pt x="274800" y="2998"/>
                </a:cubicBezTo>
                <a:cubicBezTo>
                  <a:pt x="235642" y="-3617"/>
                  <a:pt x="237758" y="2469"/>
                  <a:pt x="227175" y="4586"/>
                </a:cubicBezTo>
                <a:cubicBezTo>
                  <a:pt x="216592" y="6703"/>
                  <a:pt x="220296" y="7496"/>
                  <a:pt x="211300" y="15698"/>
                </a:cubicBezTo>
                <a:cubicBezTo>
                  <a:pt x="202304" y="23900"/>
                  <a:pt x="188017" y="40569"/>
                  <a:pt x="173200" y="53798"/>
                </a:cubicBezTo>
                <a:cubicBezTo>
                  <a:pt x="158383" y="67027"/>
                  <a:pt x="132719" y="90840"/>
                  <a:pt x="122400" y="95073"/>
                </a:cubicBezTo>
                <a:cubicBezTo>
                  <a:pt x="112081" y="99306"/>
                  <a:pt x="120547" y="83696"/>
                  <a:pt x="111287" y="79198"/>
                </a:cubicBezTo>
                <a:cubicBezTo>
                  <a:pt x="102027" y="74700"/>
                  <a:pt x="85093" y="58296"/>
                  <a:pt x="66837" y="68086"/>
                </a:cubicBezTo>
                <a:cubicBezTo>
                  <a:pt x="48581" y="77876"/>
                  <a:pt x="2543" y="167833"/>
                  <a:pt x="162" y="1649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1343C4D6-6E1B-4AC2-975B-DD1DBB4CE1EA}"/>
              </a:ext>
            </a:extLst>
          </p:cNvPr>
          <p:cNvSpPr/>
          <p:nvPr/>
        </p:nvSpPr>
        <p:spPr>
          <a:xfrm>
            <a:off x="4375880" y="4558814"/>
            <a:ext cx="73919" cy="148133"/>
          </a:xfrm>
          <a:custGeom>
            <a:avLst/>
            <a:gdLst>
              <a:gd name="connsiteX0" fmla="*/ 73883 w 73919"/>
              <a:gd name="connsiteY0" fmla="*/ 146536 h 148133"/>
              <a:gd name="connsiteX1" fmla="*/ 5620 w 73919"/>
              <a:gd name="connsiteY1" fmla="*/ 17949 h 148133"/>
              <a:gd name="connsiteX2" fmla="*/ 4033 w 73919"/>
              <a:gd name="connsiteY2" fmla="*/ 3661 h 148133"/>
              <a:gd name="connsiteX3" fmla="*/ 5620 w 73919"/>
              <a:gd name="connsiteY3" fmla="*/ 43349 h 148133"/>
              <a:gd name="connsiteX4" fmla="*/ 15145 w 73919"/>
              <a:gd name="connsiteY4" fmla="*/ 87799 h 148133"/>
              <a:gd name="connsiteX5" fmla="*/ 73883 w 73919"/>
              <a:gd name="connsiteY5" fmla="*/ 146536 h 14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919" h="148133">
                <a:moveTo>
                  <a:pt x="73883" y="146536"/>
                </a:moveTo>
                <a:cubicBezTo>
                  <a:pt x="72296" y="134894"/>
                  <a:pt x="17262" y="41762"/>
                  <a:pt x="5620" y="17949"/>
                </a:cubicBezTo>
                <a:cubicBezTo>
                  <a:pt x="-6022" y="-5864"/>
                  <a:pt x="4033" y="-572"/>
                  <a:pt x="4033" y="3661"/>
                </a:cubicBezTo>
                <a:cubicBezTo>
                  <a:pt x="4033" y="7894"/>
                  <a:pt x="3768" y="29326"/>
                  <a:pt x="5620" y="43349"/>
                </a:cubicBezTo>
                <a:cubicBezTo>
                  <a:pt x="7472" y="57372"/>
                  <a:pt x="5355" y="72718"/>
                  <a:pt x="15145" y="87799"/>
                </a:cubicBezTo>
                <a:cubicBezTo>
                  <a:pt x="24935" y="102880"/>
                  <a:pt x="75470" y="158178"/>
                  <a:pt x="73883" y="146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2DBF754B-61D6-4297-9EE8-E1330A305340}"/>
              </a:ext>
            </a:extLst>
          </p:cNvPr>
          <p:cNvSpPr/>
          <p:nvPr/>
        </p:nvSpPr>
        <p:spPr>
          <a:xfrm>
            <a:off x="3961561" y="4460505"/>
            <a:ext cx="424440" cy="163219"/>
          </a:xfrm>
          <a:custGeom>
            <a:avLst/>
            <a:gdLst>
              <a:gd name="connsiteX0" fmla="*/ 416764 w 424440"/>
              <a:gd name="connsiteY0" fmla="*/ 162295 h 163219"/>
              <a:gd name="connsiteX1" fmla="*/ 299289 w 424440"/>
              <a:gd name="connsiteY1" fmla="*/ 57520 h 163219"/>
              <a:gd name="connsiteX2" fmla="*/ 211977 w 424440"/>
              <a:gd name="connsiteY2" fmla="*/ 40058 h 163219"/>
              <a:gd name="connsiteX3" fmla="*/ 84977 w 424440"/>
              <a:gd name="connsiteY3" fmla="*/ 40058 h 163219"/>
              <a:gd name="connsiteX4" fmla="*/ 839 w 424440"/>
              <a:gd name="connsiteY4" fmla="*/ 38470 h 163219"/>
              <a:gd name="connsiteX5" fmla="*/ 45289 w 424440"/>
              <a:gd name="connsiteY5" fmla="*/ 16245 h 163219"/>
              <a:gd name="connsiteX6" fmla="*/ 102439 w 424440"/>
              <a:gd name="connsiteY6" fmla="*/ 370 h 163219"/>
              <a:gd name="connsiteX7" fmla="*/ 261189 w 424440"/>
              <a:gd name="connsiteY7" fmla="*/ 32120 h 163219"/>
              <a:gd name="connsiteX8" fmla="*/ 350089 w 424440"/>
              <a:gd name="connsiteY8" fmla="*/ 59108 h 163219"/>
              <a:gd name="connsiteX9" fmla="*/ 405652 w 424440"/>
              <a:gd name="connsiteY9" fmla="*/ 106733 h 163219"/>
              <a:gd name="connsiteX10" fmla="*/ 416764 w 424440"/>
              <a:gd name="connsiteY10" fmla="*/ 162295 h 16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4440" h="163219">
                <a:moveTo>
                  <a:pt x="416764" y="162295"/>
                </a:moveTo>
                <a:cubicBezTo>
                  <a:pt x="399037" y="154093"/>
                  <a:pt x="333420" y="77893"/>
                  <a:pt x="299289" y="57520"/>
                </a:cubicBezTo>
                <a:cubicBezTo>
                  <a:pt x="265158" y="37147"/>
                  <a:pt x="247696" y="42968"/>
                  <a:pt x="211977" y="40058"/>
                </a:cubicBezTo>
                <a:cubicBezTo>
                  <a:pt x="176258" y="37148"/>
                  <a:pt x="120167" y="40323"/>
                  <a:pt x="84977" y="40058"/>
                </a:cubicBezTo>
                <a:cubicBezTo>
                  <a:pt x="49787" y="39793"/>
                  <a:pt x="7454" y="42439"/>
                  <a:pt x="839" y="38470"/>
                </a:cubicBezTo>
                <a:cubicBezTo>
                  <a:pt x="-5776" y="34501"/>
                  <a:pt x="28356" y="22595"/>
                  <a:pt x="45289" y="16245"/>
                </a:cubicBezTo>
                <a:cubicBezTo>
                  <a:pt x="62222" y="9895"/>
                  <a:pt x="66456" y="-2276"/>
                  <a:pt x="102439" y="370"/>
                </a:cubicBezTo>
                <a:cubicBezTo>
                  <a:pt x="138422" y="3016"/>
                  <a:pt x="219914" y="22330"/>
                  <a:pt x="261189" y="32120"/>
                </a:cubicBezTo>
                <a:cubicBezTo>
                  <a:pt x="302464" y="41910"/>
                  <a:pt x="326012" y="46672"/>
                  <a:pt x="350089" y="59108"/>
                </a:cubicBezTo>
                <a:cubicBezTo>
                  <a:pt x="374166" y="71543"/>
                  <a:pt x="393746" y="91652"/>
                  <a:pt x="405652" y="106733"/>
                </a:cubicBezTo>
                <a:cubicBezTo>
                  <a:pt x="417558" y="121814"/>
                  <a:pt x="434491" y="170497"/>
                  <a:pt x="416764" y="162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D6827019-8600-48CD-AE86-075BC5C76789}"/>
              </a:ext>
            </a:extLst>
          </p:cNvPr>
          <p:cNvSpPr/>
          <p:nvPr/>
        </p:nvSpPr>
        <p:spPr>
          <a:xfrm>
            <a:off x="3933819" y="4514575"/>
            <a:ext cx="74620" cy="86341"/>
          </a:xfrm>
          <a:custGeom>
            <a:avLst/>
            <a:gdLst>
              <a:gd name="connsiteX0" fmla="*/ 74619 w 74620"/>
              <a:gd name="connsiteY0" fmla="*/ 275 h 86341"/>
              <a:gd name="connsiteX1" fmla="*/ 20644 w 74620"/>
              <a:gd name="connsiteY1" fmla="*/ 78063 h 86341"/>
              <a:gd name="connsiteX2" fmla="*/ 6 w 74620"/>
              <a:gd name="connsiteY2" fmla="*/ 81238 h 86341"/>
              <a:gd name="connsiteX3" fmla="*/ 22231 w 74620"/>
              <a:gd name="connsiteY3" fmla="*/ 52663 h 86341"/>
              <a:gd name="connsiteX4" fmla="*/ 74619 w 74620"/>
              <a:gd name="connsiteY4" fmla="*/ 275 h 8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20" h="86341">
                <a:moveTo>
                  <a:pt x="74619" y="275"/>
                </a:moveTo>
                <a:cubicBezTo>
                  <a:pt x="74355" y="4508"/>
                  <a:pt x="33079" y="64569"/>
                  <a:pt x="20644" y="78063"/>
                </a:cubicBezTo>
                <a:cubicBezTo>
                  <a:pt x="8208" y="91557"/>
                  <a:pt x="-258" y="85471"/>
                  <a:pt x="6" y="81238"/>
                </a:cubicBezTo>
                <a:cubicBezTo>
                  <a:pt x="270" y="77005"/>
                  <a:pt x="11648" y="63511"/>
                  <a:pt x="22231" y="52663"/>
                </a:cubicBezTo>
                <a:cubicBezTo>
                  <a:pt x="32814" y="41815"/>
                  <a:pt x="74883" y="-3958"/>
                  <a:pt x="74619" y="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77A50930-EAB2-4B1D-AAF0-353A37800101}"/>
              </a:ext>
            </a:extLst>
          </p:cNvPr>
          <p:cNvSpPr/>
          <p:nvPr/>
        </p:nvSpPr>
        <p:spPr>
          <a:xfrm>
            <a:off x="3918528" y="4530611"/>
            <a:ext cx="163043" cy="168481"/>
          </a:xfrm>
          <a:custGeom>
            <a:avLst/>
            <a:gdLst>
              <a:gd name="connsiteX0" fmla="*/ 1010 w 163043"/>
              <a:gd name="connsiteY0" fmla="*/ 114 h 168481"/>
              <a:gd name="connsiteX1" fmla="*/ 42285 w 163043"/>
              <a:gd name="connsiteY1" fmla="*/ 109652 h 168481"/>
              <a:gd name="connsiteX2" fmla="*/ 162935 w 163043"/>
              <a:gd name="connsiteY2" fmla="*/ 168389 h 168481"/>
              <a:gd name="connsiteX3" fmla="*/ 62922 w 163043"/>
              <a:gd name="connsiteY3" fmla="*/ 122352 h 168481"/>
              <a:gd name="connsiteX4" fmla="*/ 16885 w 163043"/>
              <a:gd name="connsiteY4" fmla="*/ 89014 h 168481"/>
              <a:gd name="connsiteX5" fmla="*/ 1010 w 163043"/>
              <a:gd name="connsiteY5" fmla="*/ 114 h 16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043" h="168481">
                <a:moveTo>
                  <a:pt x="1010" y="114"/>
                </a:moveTo>
                <a:cubicBezTo>
                  <a:pt x="5243" y="3554"/>
                  <a:pt x="15298" y="81606"/>
                  <a:pt x="42285" y="109652"/>
                </a:cubicBezTo>
                <a:cubicBezTo>
                  <a:pt x="69272" y="137698"/>
                  <a:pt x="159496" y="166272"/>
                  <a:pt x="162935" y="168389"/>
                </a:cubicBezTo>
                <a:cubicBezTo>
                  <a:pt x="166375" y="170506"/>
                  <a:pt x="87264" y="135581"/>
                  <a:pt x="62922" y="122352"/>
                </a:cubicBezTo>
                <a:cubicBezTo>
                  <a:pt x="38580" y="109123"/>
                  <a:pt x="27204" y="106476"/>
                  <a:pt x="16885" y="89014"/>
                </a:cubicBezTo>
                <a:cubicBezTo>
                  <a:pt x="6566" y="71552"/>
                  <a:pt x="-3223" y="-3326"/>
                  <a:pt x="1010" y="1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BABC369D-105D-4A24-90E9-E0924611E302}"/>
              </a:ext>
            </a:extLst>
          </p:cNvPr>
          <p:cNvSpPr/>
          <p:nvPr/>
        </p:nvSpPr>
        <p:spPr>
          <a:xfrm>
            <a:off x="3881433" y="4512841"/>
            <a:ext cx="74787" cy="157594"/>
          </a:xfrm>
          <a:custGeom>
            <a:avLst/>
            <a:gdLst>
              <a:gd name="connsiteX0" fmla="*/ 33342 w 74787"/>
              <a:gd name="connsiteY0" fmla="*/ 422 h 157594"/>
              <a:gd name="connsiteX1" fmla="*/ 68267 w 74787"/>
              <a:gd name="connsiteY1" fmla="*/ 116309 h 157594"/>
              <a:gd name="connsiteX2" fmla="*/ 71442 w 74787"/>
              <a:gd name="connsiteY2" fmla="*/ 116309 h 157594"/>
              <a:gd name="connsiteX3" fmla="*/ 31755 w 74787"/>
              <a:gd name="connsiteY3" fmla="*/ 98847 h 157594"/>
              <a:gd name="connsiteX4" fmla="*/ 14292 w 74787"/>
              <a:gd name="connsiteY4" fmla="*/ 103609 h 157594"/>
              <a:gd name="connsiteX5" fmla="*/ 5 w 74787"/>
              <a:gd name="connsiteY5" fmla="*/ 157584 h 157594"/>
              <a:gd name="connsiteX6" fmla="*/ 12705 w 74787"/>
              <a:gd name="connsiteY6" fmla="*/ 98847 h 157594"/>
              <a:gd name="connsiteX7" fmla="*/ 15880 w 74787"/>
              <a:gd name="connsiteY7" fmla="*/ 76622 h 157594"/>
              <a:gd name="connsiteX8" fmla="*/ 33342 w 74787"/>
              <a:gd name="connsiteY8" fmla="*/ 422 h 157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787" h="157594">
                <a:moveTo>
                  <a:pt x="33342" y="422"/>
                </a:moveTo>
                <a:cubicBezTo>
                  <a:pt x="42073" y="7036"/>
                  <a:pt x="61917" y="96995"/>
                  <a:pt x="68267" y="116309"/>
                </a:cubicBezTo>
                <a:cubicBezTo>
                  <a:pt x="74617" y="135623"/>
                  <a:pt x="77527" y="119219"/>
                  <a:pt x="71442" y="116309"/>
                </a:cubicBezTo>
                <a:cubicBezTo>
                  <a:pt x="65357" y="113399"/>
                  <a:pt x="41280" y="100964"/>
                  <a:pt x="31755" y="98847"/>
                </a:cubicBezTo>
                <a:cubicBezTo>
                  <a:pt x="22230" y="96730"/>
                  <a:pt x="19584" y="93820"/>
                  <a:pt x="14292" y="103609"/>
                </a:cubicBezTo>
                <a:cubicBezTo>
                  <a:pt x="9000" y="113398"/>
                  <a:pt x="269" y="158378"/>
                  <a:pt x="5" y="157584"/>
                </a:cubicBezTo>
                <a:cubicBezTo>
                  <a:pt x="-260" y="156790"/>
                  <a:pt x="10059" y="112341"/>
                  <a:pt x="12705" y="98847"/>
                </a:cubicBezTo>
                <a:cubicBezTo>
                  <a:pt x="15351" y="85353"/>
                  <a:pt x="17467" y="86412"/>
                  <a:pt x="15880" y="76622"/>
                </a:cubicBezTo>
                <a:cubicBezTo>
                  <a:pt x="14292" y="66832"/>
                  <a:pt x="24611" y="-6192"/>
                  <a:pt x="33342" y="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CD6FB972-D412-4F9A-983D-C9788E4C2BC6}"/>
              </a:ext>
            </a:extLst>
          </p:cNvPr>
          <p:cNvSpPr/>
          <p:nvPr/>
        </p:nvSpPr>
        <p:spPr>
          <a:xfrm>
            <a:off x="3869871" y="4624358"/>
            <a:ext cx="14759" cy="100089"/>
          </a:xfrm>
          <a:custGeom>
            <a:avLst/>
            <a:gdLst>
              <a:gd name="connsiteX0" fmla="*/ 14742 w 14759"/>
              <a:gd name="connsiteY0" fmla="*/ 30 h 100089"/>
              <a:gd name="connsiteX1" fmla="*/ 3629 w 14759"/>
              <a:gd name="connsiteY1" fmla="*/ 57180 h 100089"/>
              <a:gd name="connsiteX2" fmla="*/ 13154 w 14759"/>
              <a:gd name="connsiteY2" fmla="*/ 100042 h 100089"/>
              <a:gd name="connsiteX3" fmla="*/ 454 w 14759"/>
              <a:gd name="connsiteY3" fmla="*/ 65117 h 100089"/>
              <a:gd name="connsiteX4" fmla="*/ 14742 w 14759"/>
              <a:gd name="connsiteY4" fmla="*/ 30 h 100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9" h="100089">
                <a:moveTo>
                  <a:pt x="14742" y="30"/>
                </a:moveTo>
                <a:cubicBezTo>
                  <a:pt x="15271" y="-1293"/>
                  <a:pt x="3894" y="40511"/>
                  <a:pt x="3629" y="57180"/>
                </a:cubicBezTo>
                <a:cubicBezTo>
                  <a:pt x="3364" y="73849"/>
                  <a:pt x="13683" y="98719"/>
                  <a:pt x="13154" y="100042"/>
                </a:cubicBezTo>
                <a:cubicBezTo>
                  <a:pt x="12625" y="101365"/>
                  <a:pt x="3893" y="74642"/>
                  <a:pt x="454" y="65117"/>
                </a:cubicBezTo>
                <a:cubicBezTo>
                  <a:pt x="-2986" y="55592"/>
                  <a:pt x="14213" y="1353"/>
                  <a:pt x="14742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B240348A-C707-4E5F-81AA-291597611F4A}"/>
              </a:ext>
            </a:extLst>
          </p:cNvPr>
          <p:cNvSpPr/>
          <p:nvPr/>
        </p:nvSpPr>
        <p:spPr>
          <a:xfrm>
            <a:off x="3851250" y="4517738"/>
            <a:ext cx="64364" cy="95876"/>
          </a:xfrm>
          <a:custGeom>
            <a:avLst/>
            <a:gdLst>
              <a:gd name="connsiteX0" fmla="*/ 61938 w 64364"/>
              <a:gd name="connsiteY0" fmla="*/ 287 h 95876"/>
              <a:gd name="connsiteX1" fmla="*/ 50825 w 64364"/>
              <a:gd name="connsiteY1" fmla="*/ 86012 h 95876"/>
              <a:gd name="connsiteX2" fmla="*/ 41300 w 64364"/>
              <a:gd name="connsiteY2" fmla="*/ 90775 h 95876"/>
              <a:gd name="connsiteX3" fmla="*/ 14313 w 64364"/>
              <a:gd name="connsiteY3" fmla="*/ 93950 h 95876"/>
              <a:gd name="connsiteX4" fmla="*/ 25 w 64364"/>
              <a:gd name="connsiteY4" fmla="*/ 59025 h 95876"/>
              <a:gd name="connsiteX5" fmla="*/ 61938 w 64364"/>
              <a:gd name="connsiteY5" fmla="*/ 287 h 95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64" h="95876">
                <a:moveTo>
                  <a:pt x="61938" y="287"/>
                </a:moveTo>
                <a:cubicBezTo>
                  <a:pt x="70405" y="4785"/>
                  <a:pt x="54265" y="70931"/>
                  <a:pt x="50825" y="86012"/>
                </a:cubicBezTo>
                <a:cubicBezTo>
                  <a:pt x="47385" y="101093"/>
                  <a:pt x="47385" y="89452"/>
                  <a:pt x="41300" y="90775"/>
                </a:cubicBezTo>
                <a:cubicBezTo>
                  <a:pt x="35215" y="92098"/>
                  <a:pt x="21192" y="99242"/>
                  <a:pt x="14313" y="93950"/>
                </a:cubicBezTo>
                <a:cubicBezTo>
                  <a:pt x="7434" y="88658"/>
                  <a:pt x="-504" y="72783"/>
                  <a:pt x="25" y="59025"/>
                </a:cubicBezTo>
                <a:cubicBezTo>
                  <a:pt x="554" y="45267"/>
                  <a:pt x="53471" y="-4211"/>
                  <a:pt x="61938" y="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DBCAED53-7263-4544-87A4-E5CDA436FF7D}"/>
              </a:ext>
            </a:extLst>
          </p:cNvPr>
          <p:cNvSpPr/>
          <p:nvPr/>
        </p:nvSpPr>
        <p:spPr>
          <a:xfrm>
            <a:off x="3926108" y="4622709"/>
            <a:ext cx="179167" cy="101694"/>
          </a:xfrm>
          <a:custGeom>
            <a:avLst/>
            <a:gdLst>
              <a:gd name="connsiteX0" fmla="*/ 1367 w 179167"/>
              <a:gd name="connsiteY0" fmla="*/ 91 h 101694"/>
              <a:gd name="connsiteX1" fmla="*/ 104555 w 179167"/>
              <a:gd name="connsiteY1" fmla="*/ 81054 h 101694"/>
              <a:gd name="connsiteX2" fmla="*/ 179167 w 179167"/>
              <a:gd name="connsiteY2" fmla="*/ 101691 h 101694"/>
              <a:gd name="connsiteX3" fmla="*/ 104555 w 179167"/>
              <a:gd name="connsiteY3" fmla="*/ 82641 h 101694"/>
              <a:gd name="connsiteX4" fmla="*/ 48992 w 179167"/>
              <a:gd name="connsiteY4" fmla="*/ 65179 h 101694"/>
              <a:gd name="connsiteX5" fmla="*/ 1367 w 179167"/>
              <a:gd name="connsiteY5" fmla="*/ 91 h 10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167" h="101694">
                <a:moveTo>
                  <a:pt x="1367" y="91"/>
                </a:moveTo>
                <a:cubicBezTo>
                  <a:pt x="10628" y="2737"/>
                  <a:pt x="74922" y="64121"/>
                  <a:pt x="104555" y="81054"/>
                </a:cubicBezTo>
                <a:cubicBezTo>
                  <a:pt x="134188" y="97987"/>
                  <a:pt x="179167" y="101427"/>
                  <a:pt x="179167" y="101691"/>
                </a:cubicBezTo>
                <a:cubicBezTo>
                  <a:pt x="179167" y="101955"/>
                  <a:pt x="126251" y="88726"/>
                  <a:pt x="104555" y="82641"/>
                </a:cubicBezTo>
                <a:cubicBezTo>
                  <a:pt x="82859" y="76556"/>
                  <a:pt x="65661" y="77085"/>
                  <a:pt x="48992" y="65179"/>
                </a:cubicBezTo>
                <a:cubicBezTo>
                  <a:pt x="32323" y="53273"/>
                  <a:pt x="-7894" y="-2555"/>
                  <a:pt x="1367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7C6FBCF9-E7BC-43CA-9689-174229156644}"/>
              </a:ext>
            </a:extLst>
          </p:cNvPr>
          <p:cNvSpPr/>
          <p:nvPr/>
        </p:nvSpPr>
        <p:spPr>
          <a:xfrm>
            <a:off x="4087116" y="4654550"/>
            <a:ext cx="235681" cy="59219"/>
          </a:xfrm>
          <a:custGeom>
            <a:avLst/>
            <a:gdLst>
              <a:gd name="connsiteX0" fmla="*/ 697 w 235681"/>
              <a:gd name="connsiteY0" fmla="*/ 52388 h 59219"/>
              <a:gd name="connsiteX1" fmla="*/ 141984 w 235681"/>
              <a:gd name="connsiteY1" fmla="*/ 58738 h 59219"/>
              <a:gd name="connsiteX2" fmla="*/ 197547 w 235681"/>
              <a:gd name="connsiteY2" fmla="*/ 38100 h 59219"/>
              <a:gd name="connsiteX3" fmla="*/ 235647 w 235681"/>
              <a:gd name="connsiteY3" fmla="*/ 0 h 59219"/>
              <a:gd name="connsiteX4" fmla="*/ 191197 w 235681"/>
              <a:gd name="connsiteY4" fmla="*/ 38100 h 59219"/>
              <a:gd name="connsiteX5" fmla="*/ 92772 w 235681"/>
              <a:gd name="connsiteY5" fmla="*/ 49213 h 59219"/>
              <a:gd name="connsiteX6" fmla="*/ 697 w 235681"/>
              <a:gd name="connsiteY6" fmla="*/ 52388 h 59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681" h="59219">
                <a:moveTo>
                  <a:pt x="697" y="52388"/>
                </a:moveTo>
                <a:cubicBezTo>
                  <a:pt x="8899" y="53976"/>
                  <a:pt x="109176" y="61119"/>
                  <a:pt x="141984" y="58738"/>
                </a:cubicBezTo>
                <a:cubicBezTo>
                  <a:pt x="174792" y="56357"/>
                  <a:pt x="181937" y="47890"/>
                  <a:pt x="197547" y="38100"/>
                </a:cubicBezTo>
                <a:cubicBezTo>
                  <a:pt x="213158" y="28310"/>
                  <a:pt x="236705" y="0"/>
                  <a:pt x="235647" y="0"/>
                </a:cubicBezTo>
                <a:cubicBezTo>
                  <a:pt x="234589" y="0"/>
                  <a:pt x="215009" y="29898"/>
                  <a:pt x="191197" y="38100"/>
                </a:cubicBezTo>
                <a:cubicBezTo>
                  <a:pt x="167385" y="46302"/>
                  <a:pt x="126903" y="47096"/>
                  <a:pt x="92772" y="49213"/>
                </a:cubicBezTo>
                <a:cubicBezTo>
                  <a:pt x="58641" y="51330"/>
                  <a:pt x="-7505" y="50800"/>
                  <a:pt x="697" y="52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62179C24-E00A-461A-9B92-02FF1925D976}"/>
              </a:ext>
            </a:extLst>
          </p:cNvPr>
          <p:cNvSpPr/>
          <p:nvPr/>
        </p:nvSpPr>
        <p:spPr>
          <a:xfrm>
            <a:off x="4108416" y="4679784"/>
            <a:ext cx="247246" cy="51305"/>
          </a:xfrm>
          <a:custGeom>
            <a:avLst/>
            <a:gdLst>
              <a:gd name="connsiteX0" fmla="*/ 34 w 247246"/>
              <a:gd name="connsiteY0" fmla="*/ 50966 h 51305"/>
              <a:gd name="connsiteX1" fmla="*/ 155609 w 247246"/>
              <a:gd name="connsiteY1" fmla="*/ 41441 h 51305"/>
              <a:gd name="connsiteX2" fmla="*/ 223872 w 247246"/>
              <a:gd name="connsiteY2" fmla="*/ 19216 h 51305"/>
              <a:gd name="connsiteX3" fmla="*/ 244509 w 247246"/>
              <a:gd name="connsiteY3" fmla="*/ 166 h 51305"/>
              <a:gd name="connsiteX4" fmla="*/ 169897 w 247246"/>
              <a:gd name="connsiteY4" fmla="*/ 30329 h 51305"/>
              <a:gd name="connsiteX5" fmla="*/ 34 w 247246"/>
              <a:gd name="connsiteY5" fmla="*/ 50966 h 51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246" h="51305">
                <a:moveTo>
                  <a:pt x="34" y="50966"/>
                </a:moveTo>
                <a:cubicBezTo>
                  <a:pt x="-2347" y="52818"/>
                  <a:pt x="118303" y="46733"/>
                  <a:pt x="155609" y="41441"/>
                </a:cubicBezTo>
                <a:cubicBezTo>
                  <a:pt x="192915" y="36149"/>
                  <a:pt x="209055" y="26095"/>
                  <a:pt x="223872" y="19216"/>
                </a:cubicBezTo>
                <a:cubicBezTo>
                  <a:pt x="238689" y="12337"/>
                  <a:pt x="253505" y="-1686"/>
                  <a:pt x="244509" y="166"/>
                </a:cubicBezTo>
                <a:cubicBezTo>
                  <a:pt x="235513" y="2018"/>
                  <a:pt x="209584" y="23185"/>
                  <a:pt x="169897" y="30329"/>
                </a:cubicBezTo>
                <a:cubicBezTo>
                  <a:pt x="130210" y="37473"/>
                  <a:pt x="2415" y="49114"/>
                  <a:pt x="34" y="50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8764E68E-DFA4-4E62-A443-5EE5B4917493}"/>
              </a:ext>
            </a:extLst>
          </p:cNvPr>
          <p:cNvSpPr/>
          <p:nvPr/>
        </p:nvSpPr>
        <p:spPr>
          <a:xfrm>
            <a:off x="4302120" y="4605137"/>
            <a:ext cx="73070" cy="74416"/>
          </a:xfrm>
          <a:custGeom>
            <a:avLst/>
            <a:gdLst>
              <a:gd name="connsiteX0" fmla="*/ 73030 w 73070"/>
              <a:gd name="connsiteY0" fmla="*/ 201 h 74416"/>
              <a:gd name="connsiteX1" fmla="*/ 53980 w 73070"/>
              <a:gd name="connsiteY1" fmla="*/ 66876 h 74416"/>
              <a:gd name="connsiteX2" fmla="*/ 50805 w 73070"/>
              <a:gd name="connsiteY2" fmla="*/ 73226 h 74416"/>
              <a:gd name="connsiteX3" fmla="*/ 5 w 73070"/>
              <a:gd name="connsiteY3" fmla="*/ 70051 h 74416"/>
              <a:gd name="connsiteX4" fmla="*/ 47630 w 73070"/>
              <a:gd name="connsiteY4" fmla="*/ 46238 h 74416"/>
              <a:gd name="connsiteX5" fmla="*/ 73030 w 73070"/>
              <a:gd name="connsiteY5" fmla="*/ 201 h 7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070" h="74416">
                <a:moveTo>
                  <a:pt x="73030" y="201"/>
                </a:moveTo>
                <a:cubicBezTo>
                  <a:pt x="74088" y="3640"/>
                  <a:pt x="53980" y="66876"/>
                  <a:pt x="53980" y="66876"/>
                </a:cubicBezTo>
                <a:cubicBezTo>
                  <a:pt x="50276" y="79047"/>
                  <a:pt x="59801" y="72697"/>
                  <a:pt x="50805" y="73226"/>
                </a:cubicBezTo>
                <a:cubicBezTo>
                  <a:pt x="41809" y="73755"/>
                  <a:pt x="534" y="74549"/>
                  <a:pt x="5" y="70051"/>
                </a:cubicBezTo>
                <a:cubicBezTo>
                  <a:pt x="-524" y="65553"/>
                  <a:pt x="36782" y="54175"/>
                  <a:pt x="47630" y="46238"/>
                </a:cubicBezTo>
                <a:cubicBezTo>
                  <a:pt x="58478" y="38301"/>
                  <a:pt x="71972" y="-3238"/>
                  <a:pt x="73030" y="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61428E63-79CC-4AA1-AF58-4105990F7FEC}"/>
              </a:ext>
            </a:extLst>
          </p:cNvPr>
          <p:cNvSpPr/>
          <p:nvPr/>
        </p:nvSpPr>
        <p:spPr>
          <a:xfrm>
            <a:off x="4349558" y="4683088"/>
            <a:ext cx="116485" cy="27122"/>
          </a:xfrm>
          <a:custGeom>
            <a:avLst/>
            <a:gdLst>
              <a:gd name="connsiteX0" fmla="*/ 192 w 116485"/>
              <a:gd name="connsiteY0" fmla="*/ 37 h 27122"/>
              <a:gd name="connsiteX1" fmla="*/ 81155 w 116485"/>
              <a:gd name="connsiteY1" fmla="*/ 15912 h 27122"/>
              <a:gd name="connsiteX2" fmla="*/ 116080 w 116485"/>
              <a:gd name="connsiteY2" fmla="*/ 27025 h 27122"/>
              <a:gd name="connsiteX3" fmla="*/ 60517 w 116485"/>
              <a:gd name="connsiteY3" fmla="*/ 20675 h 27122"/>
              <a:gd name="connsiteX4" fmla="*/ 192 w 116485"/>
              <a:gd name="connsiteY4" fmla="*/ 37 h 27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485" h="27122">
                <a:moveTo>
                  <a:pt x="192" y="37"/>
                </a:moveTo>
                <a:cubicBezTo>
                  <a:pt x="3632" y="-757"/>
                  <a:pt x="61840" y="11414"/>
                  <a:pt x="81155" y="15912"/>
                </a:cubicBezTo>
                <a:cubicBezTo>
                  <a:pt x="100470" y="20410"/>
                  <a:pt x="119520" y="26231"/>
                  <a:pt x="116080" y="27025"/>
                </a:cubicBezTo>
                <a:cubicBezTo>
                  <a:pt x="112640" y="27819"/>
                  <a:pt x="80625" y="23585"/>
                  <a:pt x="60517" y="20675"/>
                </a:cubicBezTo>
                <a:cubicBezTo>
                  <a:pt x="40409" y="17765"/>
                  <a:pt x="-3248" y="831"/>
                  <a:pt x="192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054C067A-2057-43D6-A8BF-72820CC3F7B8}"/>
              </a:ext>
            </a:extLst>
          </p:cNvPr>
          <p:cNvSpPr/>
          <p:nvPr/>
        </p:nvSpPr>
        <p:spPr>
          <a:xfrm>
            <a:off x="3891064" y="4633842"/>
            <a:ext cx="292010" cy="111198"/>
          </a:xfrm>
          <a:custGeom>
            <a:avLst/>
            <a:gdLst>
              <a:gd name="connsiteX0" fmla="*/ 1486 w 292010"/>
              <a:gd name="connsiteY0" fmla="*/ 71 h 111198"/>
              <a:gd name="connsiteX1" fmla="*/ 71336 w 292010"/>
              <a:gd name="connsiteY1" fmla="*/ 69921 h 111198"/>
              <a:gd name="connsiteX2" fmla="*/ 147536 w 292010"/>
              <a:gd name="connsiteY2" fmla="*/ 85796 h 111198"/>
              <a:gd name="connsiteX3" fmla="*/ 291999 w 292010"/>
              <a:gd name="connsiteY3" fmla="*/ 111196 h 111198"/>
              <a:gd name="connsiteX4" fmla="*/ 139599 w 292010"/>
              <a:gd name="connsiteY4" fmla="*/ 84208 h 111198"/>
              <a:gd name="connsiteX5" fmla="*/ 1486 w 292010"/>
              <a:gd name="connsiteY5" fmla="*/ 71 h 111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010" h="111198">
                <a:moveTo>
                  <a:pt x="1486" y="71"/>
                </a:moveTo>
                <a:cubicBezTo>
                  <a:pt x="-9891" y="-2310"/>
                  <a:pt x="46994" y="55634"/>
                  <a:pt x="71336" y="69921"/>
                </a:cubicBezTo>
                <a:cubicBezTo>
                  <a:pt x="95678" y="84208"/>
                  <a:pt x="110759" y="78917"/>
                  <a:pt x="147536" y="85796"/>
                </a:cubicBezTo>
                <a:cubicBezTo>
                  <a:pt x="184313" y="92675"/>
                  <a:pt x="293322" y="111461"/>
                  <a:pt x="291999" y="111196"/>
                </a:cubicBezTo>
                <a:cubicBezTo>
                  <a:pt x="290676" y="110931"/>
                  <a:pt x="184049" y="95585"/>
                  <a:pt x="139599" y="84208"/>
                </a:cubicBezTo>
                <a:cubicBezTo>
                  <a:pt x="95149" y="72831"/>
                  <a:pt x="12863" y="2452"/>
                  <a:pt x="1486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D86AC951-286A-465D-A86E-CF583D7DC892}"/>
              </a:ext>
            </a:extLst>
          </p:cNvPr>
          <p:cNvSpPr/>
          <p:nvPr/>
        </p:nvSpPr>
        <p:spPr>
          <a:xfrm>
            <a:off x="3897859" y="4714721"/>
            <a:ext cx="413809" cy="71240"/>
          </a:xfrm>
          <a:custGeom>
            <a:avLst/>
            <a:gdLst>
              <a:gd name="connsiteX0" fmla="*/ 2629 w 413809"/>
              <a:gd name="connsiteY0" fmla="*/ 4917 h 71240"/>
              <a:gd name="connsiteX1" fmla="*/ 212179 w 413809"/>
              <a:gd name="connsiteY1" fmla="*/ 66829 h 71240"/>
              <a:gd name="connsiteX2" fmla="*/ 242341 w 413809"/>
              <a:gd name="connsiteY2" fmla="*/ 58892 h 71240"/>
              <a:gd name="connsiteX3" fmla="*/ 413791 w 413809"/>
              <a:gd name="connsiteY3" fmla="*/ 154 h 71240"/>
              <a:gd name="connsiteX4" fmla="*/ 231229 w 413809"/>
              <a:gd name="connsiteY4" fmla="*/ 41429 h 71240"/>
              <a:gd name="connsiteX5" fmla="*/ 102641 w 413809"/>
              <a:gd name="connsiteY5" fmla="*/ 30317 h 71240"/>
              <a:gd name="connsiteX6" fmla="*/ 2629 w 413809"/>
              <a:gd name="connsiteY6" fmla="*/ 4917 h 71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809" h="71240">
                <a:moveTo>
                  <a:pt x="2629" y="4917"/>
                </a:moveTo>
                <a:cubicBezTo>
                  <a:pt x="20885" y="11002"/>
                  <a:pt x="172227" y="57833"/>
                  <a:pt x="212179" y="66829"/>
                </a:cubicBezTo>
                <a:cubicBezTo>
                  <a:pt x="252131" y="75825"/>
                  <a:pt x="208739" y="70004"/>
                  <a:pt x="242341" y="58892"/>
                </a:cubicBezTo>
                <a:cubicBezTo>
                  <a:pt x="275943" y="47780"/>
                  <a:pt x="415643" y="3064"/>
                  <a:pt x="413791" y="154"/>
                </a:cubicBezTo>
                <a:cubicBezTo>
                  <a:pt x="411939" y="-2756"/>
                  <a:pt x="283087" y="36402"/>
                  <a:pt x="231229" y="41429"/>
                </a:cubicBezTo>
                <a:cubicBezTo>
                  <a:pt x="179371" y="46456"/>
                  <a:pt x="139418" y="35344"/>
                  <a:pt x="102641" y="30317"/>
                </a:cubicBezTo>
                <a:cubicBezTo>
                  <a:pt x="65864" y="25290"/>
                  <a:pt x="-15627" y="-1168"/>
                  <a:pt x="2629" y="4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C52B760F-548A-4417-ABC7-479E11197FFF}"/>
              </a:ext>
            </a:extLst>
          </p:cNvPr>
          <p:cNvSpPr/>
          <p:nvPr/>
        </p:nvSpPr>
        <p:spPr>
          <a:xfrm>
            <a:off x="3884607" y="4724372"/>
            <a:ext cx="141723" cy="123984"/>
          </a:xfrm>
          <a:custGeom>
            <a:avLst/>
            <a:gdLst>
              <a:gd name="connsiteX0" fmla="*/ 6 w 141723"/>
              <a:gd name="connsiteY0" fmla="*/ 28 h 123984"/>
              <a:gd name="connsiteX1" fmla="*/ 47631 w 141723"/>
              <a:gd name="connsiteY1" fmla="*/ 88928 h 123984"/>
              <a:gd name="connsiteX2" fmla="*/ 141293 w 141723"/>
              <a:gd name="connsiteY2" fmla="*/ 123853 h 123984"/>
              <a:gd name="connsiteX3" fmla="*/ 80968 w 141723"/>
              <a:gd name="connsiteY3" fmla="*/ 100041 h 123984"/>
              <a:gd name="connsiteX4" fmla="*/ 44456 w 141723"/>
              <a:gd name="connsiteY4" fmla="*/ 79403 h 123984"/>
              <a:gd name="connsiteX5" fmla="*/ 6 w 141723"/>
              <a:gd name="connsiteY5" fmla="*/ 28 h 12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723" h="123984">
                <a:moveTo>
                  <a:pt x="6" y="28"/>
                </a:moveTo>
                <a:cubicBezTo>
                  <a:pt x="535" y="1615"/>
                  <a:pt x="24083" y="68291"/>
                  <a:pt x="47631" y="88928"/>
                </a:cubicBezTo>
                <a:cubicBezTo>
                  <a:pt x="71179" y="109565"/>
                  <a:pt x="135737" y="122001"/>
                  <a:pt x="141293" y="123853"/>
                </a:cubicBezTo>
                <a:cubicBezTo>
                  <a:pt x="146849" y="125705"/>
                  <a:pt x="97107" y="107449"/>
                  <a:pt x="80968" y="100041"/>
                </a:cubicBezTo>
                <a:cubicBezTo>
                  <a:pt x="64829" y="92633"/>
                  <a:pt x="56627" y="94220"/>
                  <a:pt x="44456" y="79403"/>
                </a:cubicBezTo>
                <a:cubicBezTo>
                  <a:pt x="32285" y="64586"/>
                  <a:pt x="-523" y="-1559"/>
                  <a:pt x="6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93CF927E-9A60-409A-9433-3CB4AFE2C9AF}"/>
              </a:ext>
            </a:extLst>
          </p:cNvPr>
          <p:cNvSpPr/>
          <p:nvPr/>
        </p:nvSpPr>
        <p:spPr>
          <a:xfrm>
            <a:off x="4070074" y="4757174"/>
            <a:ext cx="270427" cy="88298"/>
          </a:xfrm>
          <a:custGeom>
            <a:avLst/>
            <a:gdLst>
              <a:gd name="connsiteX0" fmla="*/ 276 w 270427"/>
              <a:gd name="connsiteY0" fmla="*/ 86289 h 88298"/>
              <a:gd name="connsiteX1" fmla="*/ 119339 w 270427"/>
              <a:gd name="connsiteY1" fmla="*/ 72001 h 88298"/>
              <a:gd name="connsiteX2" fmla="*/ 270151 w 270427"/>
              <a:gd name="connsiteY2" fmla="*/ 564 h 88298"/>
              <a:gd name="connsiteX3" fmla="*/ 152676 w 270427"/>
              <a:gd name="connsiteY3" fmla="*/ 40251 h 88298"/>
              <a:gd name="connsiteX4" fmla="*/ 276 w 270427"/>
              <a:gd name="connsiteY4" fmla="*/ 86289 h 8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427" h="88298">
                <a:moveTo>
                  <a:pt x="276" y="86289"/>
                </a:moveTo>
                <a:cubicBezTo>
                  <a:pt x="-5280" y="91581"/>
                  <a:pt x="74360" y="86288"/>
                  <a:pt x="119339" y="72001"/>
                </a:cubicBezTo>
                <a:cubicBezTo>
                  <a:pt x="164318" y="57714"/>
                  <a:pt x="264595" y="5856"/>
                  <a:pt x="270151" y="564"/>
                </a:cubicBezTo>
                <a:cubicBezTo>
                  <a:pt x="275707" y="-4728"/>
                  <a:pt x="196068" y="28609"/>
                  <a:pt x="152676" y="40251"/>
                </a:cubicBezTo>
                <a:cubicBezTo>
                  <a:pt x="109284" y="51893"/>
                  <a:pt x="5832" y="80997"/>
                  <a:pt x="276" y="862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E16A2A54-2F04-4AC6-9077-5DC20E938288}"/>
              </a:ext>
            </a:extLst>
          </p:cNvPr>
          <p:cNvSpPr/>
          <p:nvPr/>
        </p:nvSpPr>
        <p:spPr>
          <a:xfrm>
            <a:off x="3763895" y="4592100"/>
            <a:ext cx="157287" cy="251983"/>
          </a:xfrm>
          <a:custGeom>
            <a:avLst/>
            <a:gdLst>
              <a:gd name="connsiteX0" fmla="*/ 74680 w 157287"/>
              <a:gd name="connsiteY0" fmla="*/ 538 h 251983"/>
              <a:gd name="connsiteX1" fmla="*/ 68 w 157287"/>
              <a:gd name="connsiteY1" fmla="*/ 71975 h 251983"/>
              <a:gd name="connsiteX2" fmla="*/ 61980 w 157287"/>
              <a:gd name="connsiteY2" fmla="*/ 59275 h 251983"/>
              <a:gd name="connsiteX3" fmla="*/ 100080 w 157287"/>
              <a:gd name="connsiteY3" fmla="*/ 137063 h 251983"/>
              <a:gd name="connsiteX4" fmla="*/ 157230 w 157287"/>
              <a:gd name="connsiteY4" fmla="*/ 251363 h 251983"/>
              <a:gd name="connsiteX5" fmla="*/ 88968 w 157287"/>
              <a:gd name="connsiteY5" fmla="*/ 83088 h 251983"/>
              <a:gd name="connsiteX6" fmla="*/ 44518 w 157287"/>
              <a:gd name="connsiteY6" fmla="*/ 51338 h 251983"/>
              <a:gd name="connsiteX7" fmla="*/ 39755 w 157287"/>
              <a:gd name="connsiteY7" fmla="*/ 38638 h 251983"/>
              <a:gd name="connsiteX8" fmla="*/ 74680 w 157287"/>
              <a:gd name="connsiteY8" fmla="*/ 538 h 25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287" h="251983">
                <a:moveTo>
                  <a:pt x="74680" y="538"/>
                </a:moveTo>
                <a:cubicBezTo>
                  <a:pt x="68066" y="6094"/>
                  <a:pt x="2185" y="62186"/>
                  <a:pt x="68" y="71975"/>
                </a:cubicBezTo>
                <a:cubicBezTo>
                  <a:pt x="-2049" y="81764"/>
                  <a:pt x="45311" y="48427"/>
                  <a:pt x="61980" y="59275"/>
                </a:cubicBezTo>
                <a:cubicBezTo>
                  <a:pt x="78649" y="70123"/>
                  <a:pt x="100080" y="137063"/>
                  <a:pt x="100080" y="137063"/>
                </a:cubicBezTo>
                <a:cubicBezTo>
                  <a:pt x="115955" y="169078"/>
                  <a:pt x="159082" y="260359"/>
                  <a:pt x="157230" y="251363"/>
                </a:cubicBezTo>
                <a:cubicBezTo>
                  <a:pt x="155378" y="242367"/>
                  <a:pt x="107753" y="116425"/>
                  <a:pt x="88968" y="83088"/>
                </a:cubicBezTo>
                <a:cubicBezTo>
                  <a:pt x="70183" y="49751"/>
                  <a:pt x="52720" y="58746"/>
                  <a:pt x="44518" y="51338"/>
                </a:cubicBezTo>
                <a:cubicBezTo>
                  <a:pt x="36316" y="43930"/>
                  <a:pt x="40549" y="43136"/>
                  <a:pt x="39755" y="38638"/>
                </a:cubicBezTo>
                <a:cubicBezTo>
                  <a:pt x="38961" y="34140"/>
                  <a:pt x="81294" y="-5018"/>
                  <a:pt x="74680" y="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A868A375-F388-4E77-A94B-4EAA24793A09}"/>
              </a:ext>
            </a:extLst>
          </p:cNvPr>
          <p:cNvSpPr/>
          <p:nvPr/>
        </p:nvSpPr>
        <p:spPr>
          <a:xfrm>
            <a:off x="4028455" y="4481923"/>
            <a:ext cx="265665" cy="220312"/>
          </a:xfrm>
          <a:custGeom>
            <a:avLst/>
            <a:gdLst>
              <a:gd name="connsiteX0" fmla="*/ 256208 w 265665"/>
              <a:gd name="connsiteY0" fmla="*/ 34515 h 220312"/>
              <a:gd name="connsiteX1" fmla="*/ 240333 w 265665"/>
              <a:gd name="connsiteY1" fmla="*/ 115477 h 220312"/>
              <a:gd name="connsiteX2" fmla="*/ 210170 w 265665"/>
              <a:gd name="connsiteY2" fmla="*/ 182152 h 220312"/>
              <a:gd name="connsiteX3" fmla="*/ 173658 w 265665"/>
              <a:gd name="connsiteY3" fmla="*/ 207552 h 220312"/>
              <a:gd name="connsiteX4" fmla="*/ 105395 w 265665"/>
              <a:gd name="connsiteY4" fmla="*/ 220252 h 220312"/>
              <a:gd name="connsiteX5" fmla="*/ 51420 w 265665"/>
              <a:gd name="connsiteY5" fmla="*/ 202790 h 220312"/>
              <a:gd name="connsiteX6" fmla="*/ 8558 w 265665"/>
              <a:gd name="connsiteY6" fmla="*/ 158340 h 220312"/>
              <a:gd name="connsiteX7" fmla="*/ 620 w 265665"/>
              <a:gd name="connsiteY7" fmla="*/ 63090 h 220312"/>
              <a:gd name="connsiteX8" fmla="*/ 18083 w 265665"/>
              <a:gd name="connsiteY8" fmla="*/ 9115 h 220312"/>
              <a:gd name="connsiteX9" fmla="*/ 86345 w 265665"/>
              <a:gd name="connsiteY9" fmla="*/ 1177 h 220312"/>
              <a:gd name="connsiteX10" fmla="*/ 256208 w 265665"/>
              <a:gd name="connsiteY10" fmla="*/ 34515 h 2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5665" h="220312">
                <a:moveTo>
                  <a:pt x="256208" y="34515"/>
                </a:moveTo>
                <a:cubicBezTo>
                  <a:pt x="281873" y="53565"/>
                  <a:pt x="248006" y="90871"/>
                  <a:pt x="240333" y="115477"/>
                </a:cubicBezTo>
                <a:cubicBezTo>
                  <a:pt x="232660" y="140083"/>
                  <a:pt x="221282" y="166806"/>
                  <a:pt x="210170" y="182152"/>
                </a:cubicBezTo>
                <a:cubicBezTo>
                  <a:pt x="199058" y="197498"/>
                  <a:pt x="191120" y="201202"/>
                  <a:pt x="173658" y="207552"/>
                </a:cubicBezTo>
                <a:cubicBezTo>
                  <a:pt x="156196" y="213902"/>
                  <a:pt x="125768" y="221046"/>
                  <a:pt x="105395" y="220252"/>
                </a:cubicBezTo>
                <a:cubicBezTo>
                  <a:pt x="85022" y="219458"/>
                  <a:pt x="67559" y="213109"/>
                  <a:pt x="51420" y="202790"/>
                </a:cubicBezTo>
                <a:cubicBezTo>
                  <a:pt x="35281" y="192471"/>
                  <a:pt x="17025" y="181623"/>
                  <a:pt x="8558" y="158340"/>
                </a:cubicBezTo>
                <a:cubicBezTo>
                  <a:pt x="91" y="135057"/>
                  <a:pt x="-968" y="87961"/>
                  <a:pt x="620" y="63090"/>
                </a:cubicBezTo>
                <a:cubicBezTo>
                  <a:pt x="2207" y="38219"/>
                  <a:pt x="3796" y="19434"/>
                  <a:pt x="18083" y="9115"/>
                </a:cubicBezTo>
                <a:cubicBezTo>
                  <a:pt x="32370" y="-1204"/>
                  <a:pt x="51420" y="-940"/>
                  <a:pt x="86345" y="1177"/>
                </a:cubicBezTo>
                <a:cubicBezTo>
                  <a:pt x="121270" y="3294"/>
                  <a:pt x="230543" y="15465"/>
                  <a:pt x="256208" y="345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月 24">
            <a:extLst>
              <a:ext uri="{FF2B5EF4-FFF2-40B4-BE49-F238E27FC236}">
                <a16:creationId xmlns:a16="http://schemas.microsoft.com/office/drawing/2014/main" id="{23A10957-6893-4CD1-BB61-F8F163A5A58A}"/>
              </a:ext>
            </a:extLst>
          </p:cNvPr>
          <p:cNvSpPr/>
          <p:nvPr/>
        </p:nvSpPr>
        <p:spPr>
          <a:xfrm rot="5400000">
            <a:off x="4127500" y="4505325"/>
            <a:ext cx="49213" cy="7302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FE4560E5-50EE-4068-8476-301982AF95E6}"/>
              </a:ext>
            </a:extLst>
          </p:cNvPr>
          <p:cNvSpPr/>
          <p:nvPr/>
        </p:nvSpPr>
        <p:spPr>
          <a:xfrm>
            <a:off x="4322626" y="4510026"/>
            <a:ext cx="214836" cy="113783"/>
          </a:xfrm>
          <a:custGeom>
            <a:avLst/>
            <a:gdLst>
              <a:gd name="connsiteX0" fmla="*/ 137 w 214836"/>
              <a:gd name="connsiteY0" fmla="*/ 62 h 113783"/>
              <a:gd name="connsiteX1" fmla="*/ 92212 w 214836"/>
              <a:gd name="connsiteY1" fmla="*/ 76262 h 113783"/>
              <a:gd name="connsiteX2" fmla="*/ 212862 w 214836"/>
              <a:gd name="connsiteY2" fmla="*/ 112774 h 113783"/>
              <a:gd name="connsiteX3" fmla="*/ 160474 w 214836"/>
              <a:gd name="connsiteY3" fmla="*/ 100074 h 113783"/>
              <a:gd name="connsiteX4" fmla="*/ 73162 w 214836"/>
              <a:gd name="connsiteY4" fmla="*/ 63562 h 113783"/>
              <a:gd name="connsiteX5" fmla="*/ 137 w 214836"/>
              <a:gd name="connsiteY5" fmla="*/ 62 h 113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836" h="113783">
                <a:moveTo>
                  <a:pt x="137" y="62"/>
                </a:moveTo>
                <a:cubicBezTo>
                  <a:pt x="3312" y="2179"/>
                  <a:pt x="56758" y="57477"/>
                  <a:pt x="92212" y="76262"/>
                </a:cubicBezTo>
                <a:cubicBezTo>
                  <a:pt x="127666" y="95047"/>
                  <a:pt x="201485" y="108805"/>
                  <a:pt x="212862" y="112774"/>
                </a:cubicBezTo>
                <a:cubicBezTo>
                  <a:pt x="224239" y="116743"/>
                  <a:pt x="183757" y="108276"/>
                  <a:pt x="160474" y="100074"/>
                </a:cubicBezTo>
                <a:cubicBezTo>
                  <a:pt x="137191" y="91872"/>
                  <a:pt x="96710" y="76526"/>
                  <a:pt x="73162" y="63562"/>
                </a:cubicBezTo>
                <a:cubicBezTo>
                  <a:pt x="49614" y="50598"/>
                  <a:pt x="-3038" y="-2055"/>
                  <a:pt x="137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7ABD147D-698C-4039-96A9-8EB08C1DB21A}"/>
              </a:ext>
            </a:extLst>
          </p:cNvPr>
          <p:cNvSpPr/>
          <p:nvPr/>
        </p:nvSpPr>
        <p:spPr>
          <a:xfrm>
            <a:off x="3671732" y="4192270"/>
            <a:ext cx="190657" cy="111712"/>
          </a:xfrm>
          <a:custGeom>
            <a:avLst/>
            <a:gdLst>
              <a:gd name="connsiteX0" fmla="*/ 1743 w 190657"/>
              <a:gd name="connsiteY0" fmla="*/ 109855 h 111712"/>
              <a:gd name="connsiteX1" fmla="*/ 119218 w 190657"/>
              <a:gd name="connsiteY1" fmla="*/ 20955 h 111712"/>
              <a:gd name="connsiteX2" fmla="*/ 190656 w 190657"/>
              <a:gd name="connsiteY2" fmla="*/ 318 h 111712"/>
              <a:gd name="connsiteX3" fmla="*/ 117631 w 190657"/>
              <a:gd name="connsiteY3" fmla="*/ 30480 h 111712"/>
              <a:gd name="connsiteX4" fmla="*/ 52543 w 190657"/>
              <a:gd name="connsiteY4" fmla="*/ 78105 h 111712"/>
              <a:gd name="connsiteX5" fmla="*/ 1743 w 190657"/>
              <a:gd name="connsiteY5" fmla="*/ 109855 h 11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657" h="111712">
                <a:moveTo>
                  <a:pt x="1743" y="109855"/>
                </a:moveTo>
                <a:cubicBezTo>
                  <a:pt x="12856" y="100330"/>
                  <a:pt x="87733" y="39211"/>
                  <a:pt x="119218" y="20955"/>
                </a:cubicBezTo>
                <a:cubicBezTo>
                  <a:pt x="150704" y="2699"/>
                  <a:pt x="190920" y="-1269"/>
                  <a:pt x="190656" y="318"/>
                </a:cubicBezTo>
                <a:cubicBezTo>
                  <a:pt x="190392" y="1905"/>
                  <a:pt x="140650" y="17516"/>
                  <a:pt x="117631" y="30480"/>
                </a:cubicBezTo>
                <a:cubicBezTo>
                  <a:pt x="94612" y="43444"/>
                  <a:pt x="69476" y="66463"/>
                  <a:pt x="52543" y="78105"/>
                </a:cubicBezTo>
                <a:cubicBezTo>
                  <a:pt x="35610" y="89747"/>
                  <a:pt x="-9370" y="119380"/>
                  <a:pt x="1743" y="1098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86754ECB-8CAE-4522-BCB2-841D360A32CF}"/>
              </a:ext>
            </a:extLst>
          </p:cNvPr>
          <p:cNvSpPr/>
          <p:nvPr/>
        </p:nvSpPr>
        <p:spPr>
          <a:xfrm>
            <a:off x="3779668" y="4144236"/>
            <a:ext cx="210070" cy="46861"/>
          </a:xfrm>
          <a:custGeom>
            <a:avLst/>
            <a:gdLst>
              <a:gd name="connsiteX0" fmla="*/ 170 w 210070"/>
              <a:gd name="connsiteY0" fmla="*/ 46764 h 46861"/>
              <a:gd name="connsiteX1" fmla="*/ 116057 w 210070"/>
              <a:gd name="connsiteY1" fmla="*/ 727 h 46861"/>
              <a:gd name="connsiteX2" fmla="*/ 209720 w 210070"/>
              <a:gd name="connsiteY2" fmla="*/ 18189 h 46861"/>
              <a:gd name="connsiteX3" fmla="*/ 143045 w 210070"/>
              <a:gd name="connsiteY3" fmla="*/ 13427 h 46861"/>
              <a:gd name="connsiteX4" fmla="*/ 170 w 210070"/>
              <a:gd name="connsiteY4" fmla="*/ 46764 h 46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070" h="46861">
                <a:moveTo>
                  <a:pt x="170" y="46764"/>
                </a:moveTo>
                <a:cubicBezTo>
                  <a:pt x="-4328" y="44647"/>
                  <a:pt x="81132" y="5489"/>
                  <a:pt x="116057" y="727"/>
                </a:cubicBezTo>
                <a:cubicBezTo>
                  <a:pt x="150982" y="-4036"/>
                  <a:pt x="205222" y="16072"/>
                  <a:pt x="209720" y="18189"/>
                </a:cubicBezTo>
                <a:cubicBezTo>
                  <a:pt x="214218" y="20306"/>
                  <a:pt x="174531" y="11046"/>
                  <a:pt x="143045" y="13427"/>
                </a:cubicBezTo>
                <a:cubicBezTo>
                  <a:pt x="111560" y="15808"/>
                  <a:pt x="4668" y="48881"/>
                  <a:pt x="170" y="46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F0DDD016-CB35-4248-92B3-A32D05521655}"/>
              </a:ext>
            </a:extLst>
          </p:cNvPr>
          <p:cNvSpPr/>
          <p:nvPr/>
        </p:nvSpPr>
        <p:spPr>
          <a:xfrm>
            <a:off x="3843185" y="4187660"/>
            <a:ext cx="430784" cy="40042"/>
          </a:xfrm>
          <a:custGeom>
            <a:avLst/>
            <a:gdLst>
              <a:gd name="connsiteX0" fmla="*/ 153 w 430784"/>
              <a:gd name="connsiteY0" fmla="*/ 39853 h 40042"/>
              <a:gd name="connsiteX1" fmla="*/ 198590 w 430784"/>
              <a:gd name="connsiteY1" fmla="*/ 165 h 40042"/>
              <a:gd name="connsiteX2" fmla="*/ 424015 w 430784"/>
              <a:gd name="connsiteY2" fmla="*/ 25565 h 40042"/>
              <a:gd name="connsiteX3" fmla="*/ 376390 w 430784"/>
              <a:gd name="connsiteY3" fmla="*/ 22390 h 40042"/>
              <a:gd name="connsiteX4" fmla="*/ 230340 w 430784"/>
              <a:gd name="connsiteY4" fmla="*/ 16040 h 40042"/>
              <a:gd name="connsiteX5" fmla="*/ 153 w 430784"/>
              <a:gd name="connsiteY5" fmla="*/ 39853 h 4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784" h="40042">
                <a:moveTo>
                  <a:pt x="153" y="39853"/>
                </a:moveTo>
                <a:cubicBezTo>
                  <a:pt x="-5139" y="37207"/>
                  <a:pt x="127946" y="2546"/>
                  <a:pt x="198590" y="165"/>
                </a:cubicBezTo>
                <a:cubicBezTo>
                  <a:pt x="269234" y="-2216"/>
                  <a:pt x="394382" y="21861"/>
                  <a:pt x="424015" y="25565"/>
                </a:cubicBezTo>
                <a:cubicBezTo>
                  <a:pt x="453648" y="29269"/>
                  <a:pt x="376390" y="22390"/>
                  <a:pt x="376390" y="22390"/>
                </a:cubicBezTo>
                <a:cubicBezTo>
                  <a:pt x="344111" y="20803"/>
                  <a:pt x="289871" y="15511"/>
                  <a:pt x="230340" y="16040"/>
                </a:cubicBezTo>
                <a:cubicBezTo>
                  <a:pt x="170809" y="16569"/>
                  <a:pt x="5445" y="42499"/>
                  <a:pt x="153" y="39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C8EA7174-CA68-4848-B311-D61E095A0800}"/>
              </a:ext>
            </a:extLst>
          </p:cNvPr>
          <p:cNvSpPr/>
          <p:nvPr/>
        </p:nvSpPr>
        <p:spPr>
          <a:xfrm>
            <a:off x="4249735" y="4240124"/>
            <a:ext cx="271777" cy="109230"/>
          </a:xfrm>
          <a:custGeom>
            <a:avLst/>
            <a:gdLst>
              <a:gd name="connsiteX0" fmla="*/ 3 w 271777"/>
              <a:gd name="connsiteY0" fmla="*/ 89 h 109230"/>
              <a:gd name="connsiteX1" fmla="*/ 161928 w 271777"/>
              <a:gd name="connsiteY1" fmla="*/ 30251 h 109230"/>
              <a:gd name="connsiteX2" fmla="*/ 269878 w 271777"/>
              <a:gd name="connsiteY2" fmla="*/ 108039 h 109230"/>
              <a:gd name="connsiteX3" fmla="*/ 225428 w 271777"/>
              <a:gd name="connsiteY3" fmla="*/ 74701 h 109230"/>
              <a:gd name="connsiteX4" fmla="*/ 157165 w 271777"/>
              <a:gd name="connsiteY4" fmla="*/ 38189 h 109230"/>
              <a:gd name="connsiteX5" fmla="*/ 3 w 271777"/>
              <a:gd name="connsiteY5" fmla="*/ 89 h 109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777" h="109230">
                <a:moveTo>
                  <a:pt x="3" y="89"/>
                </a:moveTo>
                <a:cubicBezTo>
                  <a:pt x="797" y="-1234"/>
                  <a:pt x="116949" y="12259"/>
                  <a:pt x="161928" y="30251"/>
                </a:cubicBezTo>
                <a:cubicBezTo>
                  <a:pt x="206907" y="48243"/>
                  <a:pt x="269878" y="108039"/>
                  <a:pt x="269878" y="108039"/>
                </a:cubicBezTo>
                <a:cubicBezTo>
                  <a:pt x="280461" y="115447"/>
                  <a:pt x="244213" y="86343"/>
                  <a:pt x="225428" y="74701"/>
                </a:cubicBezTo>
                <a:cubicBezTo>
                  <a:pt x="206643" y="63059"/>
                  <a:pt x="192884" y="50624"/>
                  <a:pt x="157165" y="38189"/>
                </a:cubicBezTo>
                <a:cubicBezTo>
                  <a:pt x="121446" y="25754"/>
                  <a:pt x="-791" y="1412"/>
                  <a:pt x="3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748482F9-F0E4-4D1B-9B40-1379E2031F39}"/>
              </a:ext>
            </a:extLst>
          </p:cNvPr>
          <p:cNvSpPr/>
          <p:nvPr/>
        </p:nvSpPr>
        <p:spPr>
          <a:xfrm>
            <a:off x="3677948" y="4301987"/>
            <a:ext cx="386083" cy="103326"/>
          </a:xfrm>
          <a:custGeom>
            <a:avLst/>
            <a:gdLst>
              <a:gd name="connsiteX0" fmla="*/ 290 w 386083"/>
              <a:gd name="connsiteY0" fmla="*/ 103326 h 103326"/>
              <a:gd name="connsiteX1" fmla="*/ 190790 w 386083"/>
              <a:gd name="connsiteY1" fmla="*/ 14426 h 103326"/>
              <a:gd name="connsiteX2" fmla="*/ 295565 w 386083"/>
              <a:gd name="connsiteY2" fmla="*/ 22363 h 103326"/>
              <a:gd name="connsiteX3" fmla="*/ 386052 w 386083"/>
              <a:gd name="connsiteY3" fmla="*/ 12838 h 103326"/>
              <a:gd name="connsiteX4" fmla="*/ 286040 w 386083"/>
              <a:gd name="connsiteY4" fmla="*/ 6488 h 103326"/>
              <a:gd name="connsiteX5" fmla="*/ 232065 w 386083"/>
              <a:gd name="connsiteY5" fmla="*/ 138 h 103326"/>
              <a:gd name="connsiteX6" fmla="*/ 149515 w 386083"/>
              <a:gd name="connsiteY6" fmla="*/ 12838 h 103326"/>
              <a:gd name="connsiteX7" fmla="*/ 290 w 386083"/>
              <a:gd name="connsiteY7" fmla="*/ 103326 h 10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6083" h="103326">
                <a:moveTo>
                  <a:pt x="290" y="103326"/>
                </a:moveTo>
                <a:cubicBezTo>
                  <a:pt x="7169" y="103591"/>
                  <a:pt x="141578" y="27920"/>
                  <a:pt x="190790" y="14426"/>
                </a:cubicBezTo>
                <a:cubicBezTo>
                  <a:pt x="240003" y="932"/>
                  <a:pt x="263021" y="22628"/>
                  <a:pt x="295565" y="22363"/>
                </a:cubicBezTo>
                <a:cubicBezTo>
                  <a:pt x="328109" y="22098"/>
                  <a:pt x="387640" y="15484"/>
                  <a:pt x="386052" y="12838"/>
                </a:cubicBezTo>
                <a:cubicBezTo>
                  <a:pt x="384465" y="10192"/>
                  <a:pt x="311704" y="8605"/>
                  <a:pt x="286040" y="6488"/>
                </a:cubicBezTo>
                <a:cubicBezTo>
                  <a:pt x="260376" y="4371"/>
                  <a:pt x="254819" y="-920"/>
                  <a:pt x="232065" y="138"/>
                </a:cubicBezTo>
                <a:cubicBezTo>
                  <a:pt x="209311" y="1196"/>
                  <a:pt x="188409" y="-3037"/>
                  <a:pt x="149515" y="12838"/>
                </a:cubicBezTo>
                <a:cubicBezTo>
                  <a:pt x="110621" y="28713"/>
                  <a:pt x="-6589" y="103061"/>
                  <a:pt x="290" y="103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314EB2C1-F537-48C5-A483-CEF1C61B7E0F}"/>
              </a:ext>
            </a:extLst>
          </p:cNvPr>
          <p:cNvSpPr/>
          <p:nvPr/>
        </p:nvSpPr>
        <p:spPr>
          <a:xfrm>
            <a:off x="4059238" y="4295775"/>
            <a:ext cx="188914" cy="43070"/>
          </a:xfrm>
          <a:custGeom>
            <a:avLst/>
            <a:gdLst>
              <a:gd name="connsiteX0" fmla="*/ 0 w 188914"/>
              <a:gd name="connsiteY0" fmla="*/ 0 h 43070"/>
              <a:gd name="connsiteX1" fmla="*/ 138112 w 188914"/>
              <a:gd name="connsiteY1" fmla="*/ 17463 h 43070"/>
              <a:gd name="connsiteX2" fmla="*/ 188912 w 188914"/>
              <a:gd name="connsiteY2" fmla="*/ 42863 h 43070"/>
              <a:gd name="connsiteX3" fmla="*/ 136525 w 188914"/>
              <a:gd name="connsiteY3" fmla="*/ 30163 h 43070"/>
              <a:gd name="connsiteX4" fmla="*/ 0 w 188914"/>
              <a:gd name="connsiteY4" fmla="*/ 0 h 43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14" h="43070">
                <a:moveTo>
                  <a:pt x="0" y="0"/>
                </a:moveTo>
                <a:cubicBezTo>
                  <a:pt x="53313" y="5159"/>
                  <a:pt x="106627" y="10319"/>
                  <a:pt x="138112" y="17463"/>
                </a:cubicBezTo>
                <a:cubicBezTo>
                  <a:pt x="169597" y="24607"/>
                  <a:pt x="189176" y="40746"/>
                  <a:pt x="188912" y="42863"/>
                </a:cubicBezTo>
                <a:cubicBezTo>
                  <a:pt x="188648" y="44980"/>
                  <a:pt x="136525" y="30163"/>
                  <a:pt x="136525" y="3016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A6FB5249-4AC4-4D73-89B1-43026EDDF30D}"/>
              </a:ext>
            </a:extLst>
          </p:cNvPr>
          <p:cNvSpPr/>
          <p:nvPr/>
        </p:nvSpPr>
        <p:spPr>
          <a:xfrm>
            <a:off x="4095742" y="4336827"/>
            <a:ext cx="236978" cy="65328"/>
          </a:xfrm>
          <a:custGeom>
            <a:avLst/>
            <a:gdLst>
              <a:gd name="connsiteX0" fmla="*/ 8 w 236978"/>
              <a:gd name="connsiteY0" fmla="*/ 223 h 65328"/>
              <a:gd name="connsiteX1" fmla="*/ 134946 w 236978"/>
              <a:gd name="connsiteY1" fmla="*/ 28798 h 65328"/>
              <a:gd name="connsiteX2" fmla="*/ 236546 w 236978"/>
              <a:gd name="connsiteY2" fmla="*/ 65311 h 65328"/>
              <a:gd name="connsiteX3" fmla="*/ 169871 w 236978"/>
              <a:gd name="connsiteY3" fmla="*/ 24036 h 65328"/>
              <a:gd name="connsiteX4" fmla="*/ 128596 w 236978"/>
              <a:gd name="connsiteY4" fmla="*/ 16098 h 65328"/>
              <a:gd name="connsiteX5" fmla="*/ 8 w 236978"/>
              <a:gd name="connsiteY5" fmla="*/ 223 h 65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978" h="65328">
                <a:moveTo>
                  <a:pt x="8" y="223"/>
                </a:moveTo>
                <a:cubicBezTo>
                  <a:pt x="1066" y="2340"/>
                  <a:pt x="95523" y="17950"/>
                  <a:pt x="134946" y="28798"/>
                </a:cubicBezTo>
                <a:cubicBezTo>
                  <a:pt x="174369" y="39646"/>
                  <a:pt x="230725" y="66105"/>
                  <a:pt x="236546" y="65311"/>
                </a:cubicBezTo>
                <a:cubicBezTo>
                  <a:pt x="242367" y="64517"/>
                  <a:pt x="187863" y="32238"/>
                  <a:pt x="169871" y="24036"/>
                </a:cubicBezTo>
                <a:cubicBezTo>
                  <a:pt x="151879" y="15834"/>
                  <a:pt x="157700" y="20596"/>
                  <a:pt x="128596" y="16098"/>
                </a:cubicBezTo>
                <a:cubicBezTo>
                  <a:pt x="99492" y="11600"/>
                  <a:pt x="-1050" y="-1894"/>
                  <a:pt x="8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696714C4-0FB0-40D1-A421-9FD56121F7BD}"/>
              </a:ext>
            </a:extLst>
          </p:cNvPr>
          <p:cNvSpPr/>
          <p:nvPr/>
        </p:nvSpPr>
        <p:spPr>
          <a:xfrm>
            <a:off x="4386263" y="4380853"/>
            <a:ext cx="132009" cy="8585"/>
          </a:xfrm>
          <a:custGeom>
            <a:avLst/>
            <a:gdLst>
              <a:gd name="connsiteX0" fmla="*/ 0 w 132009"/>
              <a:gd name="connsiteY0" fmla="*/ 8585 h 8585"/>
              <a:gd name="connsiteX1" fmla="*/ 131762 w 132009"/>
              <a:gd name="connsiteY1" fmla="*/ 647 h 8585"/>
              <a:gd name="connsiteX2" fmla="*/ 0 w 132009"/>
              <a:gd name="connsiteY2" fmla="*/ 8585 h 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09" h="8585">
                <a:moveTo>
                  <a:pt x="0" y="8585"/>
                </a:moveTo>
                <a:cubicBezTo>
                  <a:pt x="0" y="8585"/>
                  <a:pt x="124883" y="4087"/>
                  <a:pt x="131762" y="647"/>
                </a:cubicBezTo>
                <a:cubicBezTo>
                  <a:pt x="138641" y="-2793"/>
                  <a:pt x="0" y="8585"/>
                  <a:pt x="0" y="8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C9BCE6B6-8160-4779-A85A-3B96B8E63C43}"/>
              </a:ext>
            </a:extLst>
          </p:cNvPr>
          <p:cNvSpPr/>
          <p:nvPr/>
        </p:nvSpPr>
        <p:spPr>
          <a:xfrm>
            <a:off x="4195755" y="4406900"/>
            <a:ext cx="219227" cy="40313"/>
          </a:xfrm>
          <a:custGeom>
            <a:avLst/>
            <a:gdLst>
              <a:gd name="connsiteX0" fmla="*/ 8 w 219227"/>
              <a:gd name="connsiteY0" fmla="*/ 0 h 40313"/>
              <a:gd name="connsiteX1" fmla="*/ 115895 w 219227"/>
              <a:gd name="connsiteY1" fmla="*/ 12700 h 40313"/>
              <a:gd name="connsiteX2" fmla="*/ 100020 w 219227"/>
              <a:gd name="connsiteY2" fmla="*/ 30163 h 40313"/>
              <a:gd name="connsiteX3" fmla="*/ 219083 w 219227"/>
              <a:gd name="connsiteY3" fmla="*/ 39688 h 40313"/>
              <a:gd name="connsiteX4" fmla="*/ 122245 w 219227"/>
              <a:gd name="connsiteY4" fmla="*/ 12700 h 40313"/>
              <a:gd name="connsiteX5" fmla="*/ 8 w 219227"/>
              <a:gd name="connsiteY5" fmla="*/ 0 h 4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227" h="40313">
                <a:moveTo>
                  <a:pt x="8" y="0"/>
                </a:moveTo>
                <a:cubicBezTo>
                  <a:pt x="-1050" y="0"/>
                  <a:pt x="99226" y="7673"/>
                  <a:pt x="115895" y="12700"/>
                </a:cubicBezTo>
                <a:cubicBezTo>
                  <a:pt x="132564" y="17727"/>
                  <a:pt x="82822" y="25665"/>
                  <a:pt x="100020" y="30163"/>
                </a:cubicBezTo>
                <a:cubicBezTo>
                  <a:pt x="117218" y="34661"/>
                  <a:pt x="215379" y="42599"/>
                  <a:pt x="219083" y="39688"/>
                </a:cubicBezTo>
                <a:cubicBezTo>
                  <a:pt x="222787" y="36778"/>
                  <a:pt x="154524" y="20902"/>
                  <a:pt x="122245" y="12700"/>
                </a:cubicBezTo>
                <a:cubicBezTo>
                  <a:pt x="89966" y="4498"/>
                  <a:pt x="1066" y="0"/>
                  <a:pt x="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89C219FB-0A99-4656-8BEE-40C118965899}"/>
              </a:ext>
            </a:extLst>
          </p:cNvPr>
          <p:cNvSpPr/>
          <p:nvPr/>
        </p:nvSpPr>
        <p:spPr>
          <a:xfrm>
            <a:off x="5121410" y="4431091"/>
            <a:ext cx="536649" cy="118846"/>
          </a:xfrm>
          <a:custGeom>
            <a:avLst/>
            <a:gdLst>
              <a:gd name="connsiteX0" fmla="*/ 3040 w 536649"/>
              <a:gd name="connsiteY0" fmla="*/ 118684 h 118846"/>
              <a:gd name="connsiteX1" fmla="*/ 203065 w 536649"/>
              <a:gd name="connsiteY1" fmla="*/ 42484 h 118846"/>
              <a:gd name="connsiteX2" fmla="*/ 380865 w 536649"/>
              <a:gd name="connsiteY2" fmla="*/ 17084 h 118846"/>
              <a:gd name="connsiteX3" fmla="*/ 507865 w 536649"/>
              <a:gd name="connsiteY3" fmla="*/ 39309 h 118846"/>
              <a:gd name="connsiteX4" fmla="*/ 534853 w 536649"/>
              <a:gd name="connsiteY4" fmla="*/ 45659 h 118846"/>
              <a:gd name="connsiteX5" fmla="*/ 474528 w 536649"/>
              <a:gd name="connsiteY5" fmla="*/ 17084 h 118846"/>
              <a:gd name="connsiteX6" fmla="*/ 395153 w 536649"/>
              <a:gd name="connsiteY6" fmla="*/ 2797 h 118846"/>
              <a:gd name="connsiteX7" fmla="*/ 244340 w 536649"/>
              <a:gd name="connsiteY7" fmla="*/ 5972 h 118846"/>
              <a:gd name="connsiteX8" fmla="*/ 91940 w 536649"/>
              <a:gd name="connsiteY8" fmla="*/ 61534 h 118846"/>
              <a:gd name="connsiteX9" fmla="*/ 3040 w 536649"/>
              <a:gd name="connsiteY9" fmla="*/ 118684 h 118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649" h="118846">
                <a:moveTo>
                  <a:pt x="3040" y="118684"/>
                </a:moveTo>
                <a:cubicBezTo>
                  <a:pt x="21561" y="115509"/>
                  <a:pt x="140094" y="59417"/>
                  <a:pt x="203065" y="42484"/>
                </a:cubicBezTo>
                <a:cubicBezTo>
                  <a:pt x="266036" y="25551"/>
                  <a:pt x="330065" y="17613"/>
                  <a:pt x="380865" y="17084"/>
                </a:cubicBezTo>
                <a:cubicBezTo>
                  <a:pt x="431665" y="16555"/>
                  <a:pt x="482200" y="34547"/>
                  <a:pt x="507865" y="39309"/>
                </a:cubicBezTo>
                <a:cubicBezTo>
                  <a:pt x="533530" y="44071"/>
                  <a:pt x="540409" y="49363"/>
                  <a:pt x="534853" y="45659"/>
                </a:cubicBezTo>
                <a:cubicBezTo>
                  <a:pt x="529297" y="41955"/>
                  <a:pt x="497811" y="24228"/>
                  <a:pt x="474528" y="17084"/>
                </a:cubicBezTo>
                <a:cubicBezTo>
                  <a:pt x="451245" y="9940"/>
                  <a:pt x="433518" y="4649"/>
                  <a:pt x="395153" y="2797"/>
                </a:cubicBezTo>
                <a:cubicBezTo>
                  <a:pt x="356788" y="945"/>
                  <a:pt x="294875" y="-3817"/>
                  <a:pt x="244340" y="5972"/>
                </a:cubicBezTo>
                <a:cubicBezTo>
                  <a:pt x="193805" y="15761"/>
                  <a:pt x="128717" y="45394"/>
                  <a:pt x="91940" y="61534"/>
                </a:cubicBezTo>
                <a:cubicBezTo>
                  <a:pt x="55163" y="77673"/>
                  <a:pt x="-15481" y="121859"/>
                  <a:pt x="3040" y="118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C694C33B-0E79-4C8D-B40F-862C26C12137}"/>
              </a:ext>
            </a:extLst>
          </p:cNvPr>
          <p:cNvSpPr/>
          <p:nvPr/>
        </p:nvSpPr>
        <p:spPr>
          <a:xfrm>
            <a:off x="5625804" y="4453874"/>
            <a:ext cx="156093" cy="136659"/>
          </a:xfrm>
          <a:custGeom>
            <a:avLst/>
            <a:gdLst>
              <a:gd name="connsiteX0" fmla="*/ 296 w 156093"/>
              <a:gd name="connsiteY0" fmla="*/ 651 h 136659"/>
              <a:gd name="connsiteX1" fmla="*/ 127296 w 156093"/>
              <a:gd name="connsiteY1" fmla="*/ 113364 h 136659"/>
              <a:gd name="connsiteX2" fmla="*/ 155871 w 156093"/>
              <a:gd name="connsiteY2" fmla="*/ 135589 h 136659"/>
              <a:gd name="connsiteX3" fmla="*/ 119359 w 156093"/>
              <a:gd name="connsiteY3" fmla="*/ 94314 h 136659"/>
              <a:gd name="connsiteX4" fmla="*/ 92371 w 156093"/>
              <a:gd name="connsiteY4" fmla="*/ 67326 h 136659"/>
              <a:gd name="connsiteX5" fmla="*/ 296 w 156093"/>
              <a:gd name="connsiteY5" fmla="*/ 651 h 13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093" h="136659">
                <a:moveTo>
                  <a:pt x="296" y="651"/>
                </a:moveTo>
                <a:cubicBezTo>
                  <a:pt x="6117" y="8324"/>
                  <a:pt x="101367" y="90874"/>
                  <a:pt x="127296" y="113364"/>
                </a:cubicBezTo>
                <a:cubicBezTo>
                  <a:pt x="153225" y="135854"/>
                  <a:pt x="157194" y="138764"/>
                  <a:pt x="155871" y="135589"/>
                </a:cubicBezTo>
                <a:cubicBezTo>
                  <a:pt x="154548" y="132414"/>
                  <a:pt x="129942" y="105691"/>
                  <a:pt x="119359" y="94314"/>
                </a:cubicBezTo>
                <a:cubicBezTo>
                  <a:pt x="108776" y="82937"/>
                  <a:pt x="108775" y="79232"/>
                  <a:pt x="92371" y="67326"/>
                </a:cubicBezTo>
                <a:cubicBezTo>
                  <a:pt x="75967" y="55420"/>
                  <a:pt x="-5525" y="-7022"/>
                  <a:pt x="296" y="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5F8DDBE9-8572-493F-A99C-07B87E52F068}"/>
              </a:ext>
            </a:extLst>
          </p:cNvPr>
          <p:cNvSpPr/>
          <p:nvPr/>
        </p:nvSpPr>
        <p:spPr>
          <a:xfrm>
            <a:off x="5100322" y="4509954"/>
            <a:ext cx="196005" cy="193873"/>
          </a:xfrm>
          <a:custGeom>
            <a:avLst/>
            <a:gdLst>
              <a:gd name="connsiteX0" fmla="*/ 316 w 196005"/>
              <a:gd name="connsiteY0" fmla="*/ 193809 h 193873"/>
              <a:gd name="connsiteX1" fmla="*/ 78103 w 196005"/>
              <a:gd name="connsiteY1" fmla="*/ 82684 h 193873"/>
              <a:gd name="connsiteX2" fmla="*/ 195578 w 196005"/>
              <a:gd name="connsiteY2" fmla="*/ 1721 h 193873"/>
              <a:gd name="connsiteX3" fmla="*/ 116203 w 196005"/>
              <a:gd name="connsiteY3" fmla="*/ 28709 h 193873"/>
              <a:gd name="connsiteX4" fmla="*/ 78103 w 196005"/>
              <a:gd name="connsiteY4" fmla="*/ 44584 h 193873"/>
              <a:gd name="connsiteX5" fmla="*/ 51116 w 196005"/>
              <a:gd name="connsiteY5" fmla="*/ 98559 h 193873"/>
              <a:gd name="connsiteX6" fmla="*/ 316 w 196005"/>
              <a:gd name="connsiteY6" fmla="*/ 193809 h 19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005" h="193873">
                <a:moveTo>
                  <a:pt x="316" y="193809"/>
                </a:moveTo>
                <a:cubicBezTo>
                  <a:pt x="4814" y="191163"/>
                  <a:pt x="45559" y="114699"/>
                  <a:pt x="78103" y="82684"/>
                </a:cubicBezTo>
                <a:cubicBezTo>
                  <a:pt x="110647" y="50669"/>
                  <a:pt x="189228" y="10717"/>
                  <a:pt x="195578" y="1721"/>
                </a:cubicBezTo>
                <a:cubicBezTo>
                  <a:pt x="201928" y="-7275"/>
                  <a:pt x="135782" y="21565"/>
                  <a:pt x="116203" y="28709"/>
                </a:cubicBezTo>
                <a:cubicBezTo>
                  <a:pt x="96624" y="35853"/>
                  <a:pt x="88951" y="32942"/>
                  <a:pt x="78103" y="44584"/>
                </a:cubicBezTo>
                <a:cubicBezTo>
                  <a:pt x="67255" y="56226"/>
                  <a:pt x="61699" y="80567"/>
                  <a:pt x="51116" y="98559"/>
                </a:cubicBezTo>
                <a:cubicBezTo>
                  <a:pt x="40533" y="116551"/>
                  <a:pt x="-4182" y="196455"/>
                  <a:pt x="316" y="193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51C40739-E9C9-4290-A83D-89B4C6BC8249}"/>
              </a:ext>
            </a:extLst>
          </p:cNvPr>
          <p:cNvSpPr/>
          <p:nvPr/>
        </p:nvSpPr>
        <p:spPr>
          <a:xfrm>
            <a:off x="5511779" y="4478021"/>
            <a:ext cx="230537" cy="119681"/>
          </a:xfrm>
          <a:custGeom>
            <a:avLst/>
            <a:gdLst>
              <a:gd name="connsiteX0" fmla="*/ 21 w 230537"/>
              <a:gd name="connsiteY0" fmla="*/ 317 h 119681"/>
              <a:gd name="connsiteX1" fmla="*/ 146071 w 230537"/>
              <a:gd name="connsiteY1" fmla="*/ 40004 h 119681"/>
              <a:gd name="connsiteX2" fmla="*/ 182584 w 230537"/>
              <a:gd name="connsiteY2" fmla="*/ 82867 h 119681"/>
              <a:gd name="connsiteX3" fmla="*/ 230209 w 230537"/>
              <a:gd name="connsiteY3" fmla="*/ 119379 h 119681"/>
              <a:gd name="connsiteX4" fmla="*/ 157184 w 230537"/>
              <a:gd name="connsiteY4" fmla="*/ 62229 h 119681"/>
              <a:gd name="connsiteX5" fmla="*/ 21 w 230537"/>
              <a:gd name="connsiteY5" fmla="*/ 317 h 11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537" h="119681">
                <a:moveTo>
                  <a:pt x="21" y="317"/>
                </a:moveTo>
                <a:cubicBezTo>
                  <a:pt x="-1831" y="-3387"/>
                  <a:pt x="115644" y="26246"/>
                  <a:pt x="146071" y="40004"/>
                </a:cubicBezTo>
                <a:cubicBezTo>
                  <a:pt x="176498" y="53762"/>
                  <a:pt x="168561" y="69638"/>
                  <a:pt x="182584" y="82867"/>
                </a:cubicBezTo>
                <a:cubicBezTo>
                  <a:pt x="196607" y="96096"/>
                  <a:pt x="234442" y="122819"/>
                  <a:pt x="230209" y="119379"/>
                </a:cubicBezTo>
                <a:cubicBezTo>
                  <a:pt x="225976" y="115939"/>
                  <a:pt x="192903" y="81544"/>
                  <a:pt x="157184" y="62229"/>
                </a:cubicBezTo>
                <a:cubicBezTo>
                  <a:pt x="121465" y="42914"/>
                  <a:pt x="1873" y="4021"/>
                  <a:pt x="21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B8041015-E285-4388-84A3-D620296DEE88}"/>
              </a:ext>
            </a:extLst>
          </p:cNvPr>
          <p:cNvSpPr/>
          <p:nvPr/>
        </p:nvSpPr>
        <p:spPr>
          <a:xfrm>
            <a:off x="5201186" y="4533870"/>
            <a:ext cx="97895" cy="118209"/>
          </a:xfrm>
          <a:custGeom>
            <a:avLst/>
            <a:gdLst>
              <a:gd name="connsiteX0" fmla="*/ 97889 w 97895"/>
              <a:gd name="connsiteY0" fmla="*/ 30 h 118209"/>
              <a:gd name="connsiteX1" fmla="*/ 18514 w 97895"/>
              <a:gd name="connsiteY1" fmla="*/ 60355 h 118209"/>
              <a:gd name="connsiteX2" fmla="*/ 26452 w 97895"/>
              <a:gd name="connsiteY2" fmla="*/ 100043 h 118209"/>
              <a:gd name="connsiteX3" fmla="*/ 78839 w 97895"/>
              <a:gd name="connsiteY3" fmla="*/ 117505 h 118209"/>
              <a:gd name="connsiteX4" fmla="*/ 5814 w 97895"/>
              <a:gd name="connsiteY4" fmla="*/ 77818 h 118209"/>
              <a:gd name="connsiteX5" fmla="*/ 13752 w 97895"/>
              <a:gd name="connsiteY5" fmla="*/ 52418 h 118209"/>
              <a:gd name="connsiteX6" fmla="*/ 97889 w 97895"/>
              <a:gd name="connsiteY6" fmla="*/ 30 h 118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895" h="118209">
                <a:moveTo>
                  <a:pt x="97889" y="30"/>
                </a:moveTo>
                <a:cubicBezTo>
                  <a:pt x="98683" y="1353"/>
                  <a:pt x="30420" y="43686"/>
                  <a:pt x="18514" y="60355"/>
                </a:cubicBezTo>
                <a:cubicBezTo>
                  <a:pt x="6608" y="77024"/>
                  <a:pt x="16398" y="90518"/>
                  <a:pt x="26452" y="100043"/>
                </a:cubicBezTo>
                <a:cubicBezTo>
                  <a:pt x="36506" y="109568"/>
                  <a:pt x="82279" y="121209"/>
                  <a:pt x="78839" y="117505"/>
                </a:cubicBezTo>
                <a:cubicBezTo>
                  <a:pt x="75399" y="113801"/>
                  <a:pt x="16662" y="88666"/>
                  <a:pt x="5814" y="77818"/>
                </a:cubicBezTo>
                <a:cubicBezTo>
                  <a:pt x="-5034" y="66970"/>
                  <a:pt x="258" y="64324"/>
                  <a:pt x="13752" y="52418"/>
                </a:cubicBezTo>
                <a:cubicBezTo>
                  <a:pt x="27246" y="40512"/>
                  <a:pt x="97095" y="-1293"/>
                  <a:pt x="97889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4D39FAC-84B8-4DC1-9778-EDC9B5185505}"/>
              </a:ext>
            </a:extLst>
          </p:cNvPr>
          <p:cNvSpPr/>
          <p:nvPr/>
        </p:nvSpPr>
        <p:spPr>
          <a:xfrm>
            <a:off x="5109936" y="4649618"/>
            <a:ext cx="200907" cy="47928"/>
          </a:xfrm>
          <a:custGeom>
            <a:avLst/>
            <a:gdLst>
              <a:gd name="connsiteX0" fmla="*/ 227 w 200907"/>
              <a:gd name="connsiteY0" fmla="*/ 47795 h 47928"/>
              <a:gd name="connsiteX1" fmla="*/ 144689 w 200907"/>
              <a:gd name="connsiteY1" fmla="*/ 14457 h 47928"/>
              <a:gd name="connsiteX2" fmla="*/ 200252 w 200907"/>
              <a:gd name="connsiteY2" fmla="*/ 14457 h 47928"/>
              <a:gd name="connsiteX3" fmla="*/ 112939 w 200907"/>
              <a:gd name="connsiteY3" fmla="*/ 170 h 47928"/>
              <a:gd name="connsiteX4" fmla="*/ 227 w 200907"/>
              <a:gd name="connsiteY4" fmla="*/ 47795 h 4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907" h="47928">
                <a:moveTo>
                  <a:pt x="227" y="47795"/>
                </a:moveTo>
                <a:cubicBezTo>
                  <a:pt x="5519" y="50176"/>
                  <a:pt x="111352" y="20013"/>
                  <a:pt x="144689" y="14457"/>
                </a:cubicBezTo>
                <a:cubicBezTo>
                  <a:pt x="178027" y="8901"/>
                  <a:pt x="205544" y="16838"/>
                  <a:pt x="200252" y="14457"/>
                </a:cubicBezTo>
                <a:cubicBezTo>
                  <a:pt x="194960" y="12076"/>
                  <a:pt x="142572" y="-1682"/>
                  <a:pt x="112939" y="170"/>
                </a:cubicBezTo>
                <a:cubicBezTo>
                  <a:pt x="83306" y="2022"/>
                  <a:pt x="-5065" y="45414"/>
                  <a:pt x="227" y="47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C909DB31-9CE1-4EE1-8558-E68F9A1E7487}"/>
              </a:ext>
            </a:extLst>
          </p:cNvPr>
          <p:cNvSpPr/>
          <p:nvPr/>
        </p:nvSpPr>
        <p:spPr>
          <a:xfrm>
            <a:off x="5139177" y="4681350"/>
            <a:ext cx="332891" cy="29984"/>
          </a:xfrm>
          <a:custGeom>
            <a:avLst/>
            <a:gdLst>
              <a:gd name="connsiteX0" fmla="*/ 1148 w 332891"/>
              <a:gd name="connsiteY0" fmla="*/ 14475 h 29984"/>
              <a:gd name="connsiteX1" fmla="*/ 150373 w 332891"/>
              <a:gd name="connsiteY1" fmla="*/ 188 h 29984"/>
              <a:gd name="connsiteX2" fmla="*/ 258323 w 332891"/>
              <a:gd name="connsiteY2" fmla="*/ 27175 h 29984"/>
              <a:gd name="connsiteX3" fmla="*/ 331348 w 332891"/>
              <a:gd name="connsiteY3" fmla="*/ 27175 h 29984"/>
              <a:gd name="connsiteX4" fmla="*/ 190061 w 332891"/>
              <a:gd name="connsiteY4" fmla="*/ 9713 h 29984"/>
              <a:gd name="connsiteX5" fmla="*/ 88461 w 332891"/>
              <a:gd name="connsiteY5" fmla="*/ 188 h 29984"/>
              <a:gd name="connsiteX6" fmla="*/ 1148 w 332891"/>
              <a:gd name="connsiteY6" fmla="*/ 14475 h 2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891" h="29984">
                <a:moveTo>
                  <a:pt x="1148" y="14475"/>
                </a:moveTo>
                <a:cubicBezTo>
                  <a:pt x="11467" y="14475"/>
                  <a:pt x="107511" y="-1929"/>
                  <a:pt x="150373" y="188"/>
                </a:cubicBezTo>
                <a:cubicBezTo>
                  <a:pt x="193235" y="2305"/>
                  <a:pt x="228161" y="22677"/>
                  <a:pt x="258323" y="27175"/>
                </a:cubicBezTo>
                <a:cubicBezTo>
                  <a:pt x="288486" y="31673"/>
                  <a:pt x="342725" y="30085"/>
                  <a:pt x="331348" y="27175"/>
                </a:cubicBezTo>
                <a:cubicBezTo>
                  <a:pt x="319971" y="24265"/>
                  <a:pt x="230542" y="14211"/>
                  <a:pt x="190061" y="9713"/>
                </a:cubicBezTo>
                <a:cubicBezTo>
                  <a:pt x="149580" y="5215"/>
                  <a:pt x="124444" y="-1135"/>
                  <a:pt x="88461" y="188"/>
                </a:cubicBezTo>
                <a:cubicBezTo>
                  <a:pt x="52478" y="1511"/>
                  <a:pt x="-9171" y="14475"/>
                  <a:pt x="1148" y="14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0DDB0F83-50E6-4C06-8459-DEC93D2FD790}"/>
              </a:ext>
            </a:extLst>
          </p:cNvPr>
          <p:cNvSpPr/>
          <p:nvPr/>
        </p:nvSpPr>
        <p:spPr>
          <a:xfrm>
            <a:off x="5298985" y="4592545"/>
            <a:ext cx="319200" cy="83121"/>
          </a:xfrm>
          <a:custGeom>
            <a:avLst/>
            <a:gdLst>
              <a:gd name="connsiteX0" fmla="*/ 90 w 319200"/>
              <a:gd name="connsiteY0" fmla="*/ 66768 h 83121"/>
              <a:gd name="connsiteX1" fmla="*/ 149315 w 319200"/>
              <a:gd name="connsiteY1" fmla="*/ 82643 h 83121"/>
              <a:gd name="connsiteX2" fmla="*/ 252503 w 319200"/>
              <a:gd name="connsiteY2" fmla="*/ 46130 h 83121"/>
              <a:gd name="connsiteX3" fmla="*/ 319178 w 319200"/>
              <a:gd name="connsiteY3" fmla="*/ 93 h 83121"/>
              <a:gd name="connsiteX4" fmla="*/ 258853 w 319200"/>
              <a:gd name="connsiteY4" fmla="*/ 35018 h 83121"/>
              <a:gd name="connsiteX5" fmla="*/ 171540 w 319200"/>
              <a:gd name="connsiteY5" fmla="*/ 63593 h 83121"/>
              <a:gd name="connsiteX6" fmla="*/ 90 w 319200"/>
              <a:gd name="connsiteY6" fmla="*/ 66768 h 8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200" h="83121">
                <a:moveTo>
                  <a:pt x="90" y="66768"/>
                </a:moveTo>
                <a:cubicBezTo>
                  <a:pt x="-3614" y="69943"/>
                  <a:pt x="107246" y="86083"/>
                  <a:pt x="149315" y="82643"/>
                </a:cubicBezTo>
                <a:cubicBezTo>
                  <a:pt x="191384" y="79203"/>
                  <a:pt x="224193" y="59888"/>
                  <a:pt x="252503" y="46130"/>
                </a:cubicBezTo>
                <a:cubicBezTo>
                  <a:pt x="280813" y="32372"/>
                  <a:pt x="318120" y="1945"/>
                  <a:pt x="319178" y="93"/>
                </a:cubicBezTo>
                <a:cubicBezTo>
                  <a:pt x="320236" y="-1759"/>
                  <a:pt x="283459" y="24435"/>
                  <a:pt x="258853" y="35018"/>
                </a:cubicBezTo>
                <a:cubicBezTo>
                  <a:pt x="234247" y="45601"/>
                  <a:pt x="213344" y="56978"/>
                  <a:pt x="171540" y="63593"/>
                </a:cubicBezTo>
                <a:cubicBezTo>
                  <a:pt x="129736" y="70208"/>
                  <a:pt x="3794" y="63593"/>
                  <a:pt x="90" y="66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F6C05786-2706-4CCA-A45B-D231C4BDF66C}"/>
              </a:ext>
            </a:extLst>
          </p:cNvPr>
          <p:cNvSpPr/>
          <p:nvPr/>
        </p:nvSpPr>
        <p:spPr>
          <a:xfrm>
            <a:off x="5378481" y="4594158"/>
            <a:ext cx="273051" cy="79339"/>
          </a:xfrm>
          <a:custGeom>
            <a:avLst/>
            <a:gdLst>
              <a:gd name="connsiteX0" fmla="*/ 273019 w 273051"/>
              <a:gd name="connsiteY0" fmla="*/ 67 h 79339"/>
              <a:gd name="connsiteX1" fmla="*/ 196819 w 273051"/>
              <a:gd name="connsiteY1" fmla="*/ 47692 h 79339"/>
              <a:gd name="connsiteX2" fmla="*/ 114269 w 273051"/>
              <a:gd name="connsiteY2" fmla="*/ 74680 h 79339"/>
              <a:gd name="connsiteX3" fmla="*/ 1557 w 273051"/>
              <a:gd name="connsiteY3" fmla="*/ 77855 h 79339"/>
              <a:gd name="connsiteX4" fmla="*/ 203169 w 273051"/>
              <a:gd name="connsiteY4" fmla="*/ 58805 h 79339"/>
              <a:gd name="connsiteX5" fmla="*/ 273019 w 273051"/>
              <a:gd name="connsiteY5" fmla="*/ 67 h 79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051" h="79339">
                <a:moveTo>
                  <a:pt x="273019" y="67"/>
                </a:moveTo>
                <a:cubicBezTo>
                  <a:pt x="271961" y="-1785"/>
                  <a:pt x="223277" y="35257"/>
                  <a:pt x="196819" y="47692"/>
                </a:cubicBezTo>
                <a:cubicBezTo>
                  <a:pt x="170361" y="60128"/>
                  <a:pt x="146813" y="69653"/>
                  <a:pt x="114269" y="74680"/>
                </a:cubicBezTo>
                <a:cubicBezTo>
                  <a:pt x="81725" y="79707"/>
                  <a:pt x="-13260" y="80501"/>
                  <a:pt x="1557" y="77855"/>
                </a:cubicBezTo>
                <a:cubicBezTo>
                  <a:pt x="16374" y="75209"/>
                  <a:pt x="157396" y="68859"/>
                  <a:pt x="203169" y="58805"/>
                </a:cubicBezTo>
                <a:cubicBezTo>
                  <a:pt x="248942" y="48751"/>
                  <a:pt x="274077" y="1919"/>
                  <a:pt x="273019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3C2D9D4F-579A-43EB-9269-84C3C8E46F73}"/>
              </a:ext>
            </a:extLst>
          </p:cNvPr>
          <p:cNvSpPr/>
          <p:nvPr/>
        </p:nvSpPr>
        <p:spPr>
          <a:xfrm>
            <a:off x="5451321" y="4625764"/>
            <a:ext cx="200423" cy="89866"/>
          </a:xfrm>
          <a:custGeom>
            <a:avLst/>
            <a:gdLst>
              <a:gd name="connsiteX0" fmla="*/ 200179 w 200423"/>
              <a:gd name="connsiteY0" fmla="*/ 211 h 89866"/>
              <a:gd name="connsiteX1" fmla="*/ 125567 w 200423"/>
              <a:gd name="connsiteY1" fmla="*/ 51011 h 89866"/>
              <a:gd name="connsiteX2" fmla="*/ 154 w 200423"/>
              <a:gd name="connsiteY2" fmla="*/ 89111 h 89866"/>
              <a:gd name="connsiteX3" fmla="*/ 101754 w 200423"/>
              <a:gd name="connsiteY3" fmla="*/ 71649 h 89866"/>
              <a:gd name="connsiteX4" fmla="*/ 200179 w 200423"/>
              <a:gd name="connsiteY4" fmla="*/ 211 h 89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423" h="89866">
                <a:moveTo>
                  <a:pt x="200179" y="211"/>
                </a:moveTo>
                <a:cubicBezTo>
                  <a:pt x="204148" y="-3229"/>
                  <a:pt x="158904" y="36194"/>
                  <a:pt x="125567" y="51011"/>
                </a:cubicBezTo>
                <a:cubicBezTo>
                  <a:pt x="92229" y="65828"/>
                  <a:pt x="4123" y="85671"/>
                  <a:pt x="154" y="89111"/>
                </a:cubicBezTo>
                <a:cubicBezTo>
                  <a:pt x="-3815" y="92551"/>
                  <a:pt x="69475" y="83820"/>
                  <a:pt x="101754" y="71649"/>
                </a:cubicBezTo>
                <a:cubicBezTo>
                  <a:pt x="134033" y="59478"/>
                  <a:pt x="196210" y="3651"/>
                  <a:pt x="200179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DCC26257-8296-4357-A896-98E121CD34B0}"/>
              </a:ext>
            </a:extLst>
          </p:cNvPr>
          <p:cNvSpPr/>
          <p:nvPr/>
        </p:nvSpPr>
        <p:spPr>
          <a:xfrm>
            <a:off x="5211763" y="4439171"/>
            <a:ext cx="413633" cy="97904"/>
          </a:xfrm>
          <a:custGeom>
            <a:avLst/>
            <a:gdLst>
              <a:gd name="connsiteX0" fmla="*/ 0 w 413633"/>
              <a:gd name="connsiteY0" fmla="*/ 97904 h 97904"/>
              <a:gd name="connsiteX1" fmla="*/ 161925 w 413633"/>
              <a:gd name="connsiteY1" fmla="*/ 13767 h 97904"/>
              <a:gd name="connsiteX2" fmla="*/ 303212 w 413633"/>
              <a:gd name="connsiteY2" fmla="*/ 4242 h 97904"/>
              <a:gd name="connsiteX3" fmla="*/ 395287 w 413633"/>
              <a:gd name="connsiteY3" fmla="*/ 56629 h 97904"/>
              <a:gd name="connsiteX4" fmla="*/ 407987 w 413633"/>
              <a:gd name="connsiteY4" fmla="*/ 67742 h 97904"/>
              <a:gd name="connsiteX5" fmla="*/ 327025 w 413633"/>
              <a:gd name="connsiteY5" fmla="*/ 31229 h 97904"/>
              <a:gd name="connsiteX6" fmla="*/ 234950 w 413633"/>
              <a:gd name="connsiteY6" fmla="*/ 20117 h 97904"/>
              <a:gd name="connsiteX7" fmla="*/ 139700 w 413633"/>
              <a:gd name="connsiteY7" fmla="*/ 48692 h 97904"/>
              <a:gd name="connsiteX8" fmla="*/ 0 w 413633"/>
              <a:gd name="connsiteY8" fmla="*/ 97904 h 9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3633" h="97904">
                <a:moveTo>
                  <a:pt x="0" y="97904"/>
                </a:moveTo>
                <a:cubicBezTo>
                  <a:pt x="55695" y="63640"/>
                  <a:pt x="111390" y="29377"/>
                  <a:pt x="161925" y="13767"/>
                </a:cubicBezTo>
                <a:cubicBezTo>
                  <a:pt x="212460" y="-1843"/>
                  <a:pt x="264318" y="-2902"/>
                  <a:pt x="303212" y="4242"/>
                </a:cubicBezTo>
                <a:cubicBezTo>
                  <a:pt x="342106" y="11386"/>
                  <a:pt x="395287" y="56629"/>
                  <a:pt x="395287" y="56629"/>
                </a:cubicBezTo>
                <a:cubicBezTo>
                  <a:pt x="412750" y="67212"/>
                  <a:pt x="419364" y="71975"/>
                  <a:pt x="407987" y="67742"/>
                </a:cubicBezTo>
                <a:cubicBezTo>
                  <a:pt x="396610" y="63509"/>
                  <a:pt x="355865" y="39166"/>
                  <a:pt x="327025" y="31229"/>
                </a:cubicBezTo>
                <a:cubicBezTo>
                  <a:pt x="298186" y="23291"/>
                  <a:pt x="266171" y="17206"/>
                  <a:pt x="234950" y="20117"/>
                </a:cubicBezTo>
                <a:cubicBezTo>
                  <a:pt x="203729" y="23027"/>
                  <a:pt x="139700" y="48692"/>
                  <a:pt x="139700" y="48692"/>
                </a:cubicBezTo>
                <a:lnTo>
                  <a:pt x="0" y="9790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482AAF9B-05D1-44EA-888C-7FB4C399D5D1}"/>
              </a:ext>
            </a:extLst>
          </p:cNvPr>
          <p:cNvSpPr/>
          <p:nvPr/>
        </p:nvSpPr>
        <p:spPr>
          <a:xfrm>
            <a:off x="5468703" y="4446555"/>
            <a:ext cx="277195" cy="193598"/>
          </a:xfrm>
          <a:custGeom>
            <a:avLst/>
            <a:gdLst>
              <a:gd name="connsiteX0" fmla="*/ 1822 w 277195"/>
              <a:gd name="connsiteY0" fmla="*/ 33 h 193598"/>
              <a:gd name="connsiteX1" fmla="*/ 93897 w 277195"/>
              <a:gd name="connsiteY1" fmla="*/ 82583 h 193598"/>
              <a:gd name="connsiteX2" fmla="*/ 130410 w 277195"/>
              <a:gd name="connsiteY2" fmla="*/ 92108 h 193598"/>
              <a:gd name="connsiteX3" fmla="*/ 151047 w 277195"/>
              <a:gd name="connsiteY3" fmla="*/ 100045 h 193598"/>
              <a:gd name="connsiteX4" fmla="*/ 170097 w 277195"/>
              <a:gd name="connsiteY4" fmla="*/ 128620 h 193598"/>
              <a:gd name="connsiteX5" fmla="*/ 220897 w 277195"/>
              <a:gd name="connsiteY5" fmla="*/ 192120 h 193598"/>
              <a:gd name="connsiteX6" fmla="*/ 212960 w 277195"/>
              <a:gd name="connsiteY6" fmla="*/ 169895 h 193598"/>
              <a:gd name="connsiteX7" fmla="*/ 268522 w 277195"/>
              <a:gd name="connsiteY7" fmla="*/ 130208 h 193598"/>
              <a:gd name="connsiteX8" fmla="*/ 271697 w 277195"/>
              <a:gd name="connsiteY8" fmla="*/ 123858 h 193598"/>
              <a:gd name="connsiteX9" fmla="*/ 216135 w 277195"/>
              <a:gd name="connsiteY9" fmla="*/ 119095 h 193598"/>
              <a:gd name="connsiteX10" fmla="*/ 185972 w 277195"/>
              <a:gd name="connsiteY10" fmla="*/ 73058 h 193598"/>
              <a:gd name="connsiteX11" fmla="*/ 1822 w 277195"/>
              <a:gd name="connsiteY11" fmla="*/ 33 h 193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7195" h="193598">
                <a:moveTo>
                  <a:pt x="1822" y="33"/>
                </a:moveTo>
                <a:cubicBezTo>
                  <a:pt x="-13524" y="1621"/>
                  <a:pt x="72466" y="67237"/>
                  <a:pt x="93897" y="82583"/>
                </a:cubicBezTo>
                <a:cubicBezTo>
                  <a:pt x="115328" y="97929"/>
                  <a:pt x="120885" y="89198"/>
                  <a:pt x="130410" y="92108"/>
                </a:cubicBezTo>
                <a:cubicBezTo>
                  <a:pt x="139935" y="95018"/>
                  <a:pt x="144433" y="93960"/>
                  <a:pt x="151047" y="100045"/>
                </a:cubicBezTo>
                <a:cubicBezTo>
                  <a:pt x="157661" y="106130"/>
                  <a:pt x="158455" y="113274"/>
                  <a:pt x="170097" y="128620"/>
                </a:cubicBezTo>
                <a:cubicBezTo>
                  <a:pt x="181739" y="143966"/>
                  <a:pt x="213753" y="185241"/>
                  <a:pt x="220897" y="192120"/>
                </a:cubicBezTo>
                <a:cubicBezTo>
                  <a:pt x="228041" y="198999"/>
                  <a:pt x="205023" y="180214"/>
                  <a:pt x="212960" y="169895"/>
                </a:cubicBezTo>
                <a:cubicBezTo>
                  <a:pt x="220897" y="159576"/>
                  <a:pt x="258733" y="137881"/>
                  <a:pt x="268522" y="130208"/>
                </a:cubicBezTo>
                <a:cubicBezTo>
                  <a:pt x="278311" y="122535"/>
                  <a:pt x="280428" y="125710"/>
                  <a:pt x="271697" y="123858"/>
                </a:cubicBezTo>
                <a:cubicBezTo>
                  <a:pt x="262966" y="122006"/>
                  <a:pt x="230423" y="127562"/>
                  <a:pt x="216135" y="119095"/>
                </a:cubicBezTo>
                <a:cubicBezTo>
                  <a:pt x="201847" y="110628"/>
                  <a:pt x="220368" y="92637"/>
                  <a:pt x="185972" y="73058"/>
                </a:cubicBezTo>
                <a:cubicBezTo>
                  <a:pt x="151576" y="53479"/>
                  <a:pt x="17168" y="-1555"/>
                  <a:pt x="1822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CBBF864-1E99-4054-8077-56CEAF3206F3}"/>
              </a:ext>
            </a:extLst>
          </p:cNvPr>
          <p:cNvSpPr/>
          <p:nvPr/>
        </p:nvSpPr>
        <p:spPr>
          <a:xfrm>
            <a:off x="5644343" y="4626932"/>
            <a:ext cx="223404" cy="175788"/>
          </a:xfrm>
          <a:custGeom>
            <a:avLst/>
            <a:gdLst>
              <a:gd name="connsiteX0" fmla="*/ 221470 w 223404"/>
              <a:gd name="connsiteY0" fmla="*/ 2218 h 175788"/>
              <a:gd name="connsiteX1" fmla="*/ 50020 w 223404"/>
              <a:gd name="connsiteY1" fmla="*/ 43493 h 175788"/>
              <a:gd name="connsiteX2" fmla="*/ 13507 w 223404"/>
              <a:gd name="connsiteY2" fmla="*/ 138743 h 175788"/>
              <a:gd name="connsiteX3" fmla="*/ 3982 w 223404"/>
              <a:gd name="connsiteY3" fmla="*/ 165731 h 175788"/>
              <a:gd name="connsiteX4" fmla="*/ 807 w 223404"/>
              <a:gd name="connsiteY4" fmla="*/ 168906 h 175788"/>
              <a:gd name="connsiteX5" fmla="*/ 18270 w 223404"/>
              <a:gd name="connsiteY5" fmla="*/ 76831 h 175788"/>
              <a:gd name="connsiteX6" fmla="*/ 21445 w 223404"/>
              <a:gd name="connsiteY6" fmla="*/ 64131 h 175788"/>
              <a:gd name="connsiteX7" fmla="*/ 54782 w 223404"/>
              <a:gd name="connsiteY7" fmla="*/ 27618 h 175788"/>
              <a:gd name="connsiteX8" fmla="*/ 137332 w 223404"/>
              <a:gd name="connsiteY8" fmla="*/ 8568 h 175788"/>
              <a:gd name="connsiteX9" fmla="*/ 221470 w 223404"/>
              <a:gd name="connsiteY9" fmla="*/ 2218 h 17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3404" h="175788">
                <a:moveTo>
                  <a:pt x="221470" y="2218"/>
                </a:moveTo>
                <a:cubicBezTo>
                  <a:pt x="206918" y="8039"/>
                  <a:pt x="84680" y="20739"/>
                  <a:pt x="50020" y="43493"/>
                </a:cubicBezTo>
                <a:cubicBezTo>
                  <a:pt x="15360" y="66247"/>
                  <a:pt x="21180" y="118370"/>
                  <a:pt x="13507" y="138743"/>
                </a:cubicBezTo>
                <a:cubicBezTo>
                  <a:pt x="5834" y="159116"/>
                  <a:pt x="6099" y="160704"/>
                  <a:pt x="3982" y="165731"/>
                </a:cubicBezTo>
                <a:cubicBezTo>
                  <a:pt x="1865" y="170758"/>
                  <a:pt x="-1574" y="183723"/>
                  <a:pt x="807" y="168906"/>
                </a:cubicBezTo>
                <a:cubicBezTo>
                  <a:pt x="3188" y="154089"/>
                  <a:pt x="14830" y="94294"/>
                  <a:pt x="18270" y="76831"/>
                </a:cubicBezTo>
                <a:cubicBezTo>
                  <a:pt x="21710" y="59369"/>
                  <a:pt x="15360" y="72333"/>
                  <a:pt x="21445" y="64131"/>
                </a:cubicBezTo>
                <a:cubicBezTo>
                  <a:pt x="27530" y="55929"/>
                  <a:pt x="35468" y="36878"/>
                  <a:pt x="54782" y="27618"/>
                </a:cubicBezTo>
                <a:cubicBezTo>
                  <a:pt x="74096" y="18358"/>
                  <a:pt x="110080" y="13860"/>
                  <a:pt x="137332" y="8568"/>
                </a:cubicBezTo>
                <a:cubicBezTo>
                  <a:pt x="164584" y="3276"/>
                  <a:pt x="236022" y="-3603"/>
                  <a:pt x="221470" y="2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95F26C96-038F-4D76-A478-10C27FD5783D}"/>
              </a:ext>
            </a:extLst>
          </p:cNvPr>
          <p:cNvSpPr/>
          <p:nvPr/>
        </p:nvSpPr>
        <p:spPr>
          <a:xfrm>
            <a:off x="5691161" y="4573572"/>
            <a:ext cx="174692" cy="44841"/>
          </a:xfrm>
          <a:custGeom>
            <a:avLst/>
            <a:gdLst>
              <a:gd name="connsiteX0" fmla="*/ 27 w 174692"/>
              <a:gd name="connsiteY0" fmla="*/ 16 h 44841"/>
              <a:gd name="connsiteX1" fmla="*/ 95277 w 174692"/>
              <a:gd name="connsiteY1" fmla="*/ 34941 h 44841"/>
              <a:gd name="connsiteX2" fmla="*/ 174652 w 174692"/>
              <a:gd name="connsiteY2" fmla="*/ 44466 h 44841"/>
              <a:gd name="connsiteX3" fmla="*/ 104802 w 174692"/>
              <a:gd name="connsiteY3" fmla="*/ 39703 h 44841"/>
              <a:gd name="connsiteX4" fmla="*/ 27 w 174692"/>
              <a:gd name="connsiteY4" fmla="*/ 16 h 4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92" h="44841">
                <a:moveTo>
                  <a:pt x="27" y="16"/>
                </a:moveTo>
                <a:cubicBezTo>
                  <a:pt x="-1561" y="-778"/>
                  <a:pt x="66173" y="27533"/>
                  <a:pt x="95277" y="34941"/>
                </a:cubicBezTo>
                <a:cubicBezTo>
                  <a:pt x="124381" y="42349"/>
                  <a:pt x="173065" y="43672"/>
                  <a:pt x="174652" y="44466"/>
                </a:cubicBezTo>
                <a:cubicBezTo>
                  <a:pt x="176240" y="45260"/>
                  <a:pt x="130996" y="45259"/>
                  <a:pt x="104802" y="39703"/>
                </a:cubicBezTo>
                <a:cubicBezTo>
                  <a:pt x="78608" y="34147"/>
                  <a:pt x="1615" y="810"/>
                  <a:pt x="27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71D3F8BC-A566-4CE8-967F-9445830711CD}"/>
              </a:ext>
            </a:extLst>
          </p:cNvPr>
          <p:cNvSpPr/>
          <p:nvPr/>
        </p:nvSpPr>
        <p:spPr>
          <a:xfrm>
            <a:off x="5275494" y="4446275"/>
            <a:ext cx="263583" cy="214831"/>
          </a:xfrm>
          <a:custGeom>
            <a:avLst/>
            <a:gdLst>
              <a:gd name="connsiteX0" fmla="*/ 261706 w 263583"/>
              <a:gd name="connsiteY0" fmla="*/ 51113 h 214831"/>
              <a:gd name="connsiteX1" fmla="*/ 255356 w 263583"/>
              <a:gd name="connsiteY1" fmla="*/ 152713 h 214831"/>
              <a:gd name="connsiteX2" fmla="*/ 229956 w 263583"/>
              <a:gd name="connsiteY2" fmla="*/ 186050 h 214831"/>
              <a:gd name="connsiteX3" fmla="*/ 196619 w 263583"/>
              <a:gd name="connsiteY3" fmla="*/ 203513 h 214831"/>
              <a:gd name="connsiteX4" fmla="*/ 122006 w 263583"/>
              <a:gd name="connsiteY4" fmla="*/ 214625 h 214831"/>
              <a:gd name="connsiteX5" fmla="*/ 34694 w 263583"/>
              <a:gd name="connsiteY5" fmla="*/ 193988 h 214831"/>
              <a:gd name="connsiteX6" fmla="*/ 6119 w 263583"/>
              <a:gd name="connsiteY6" fmla="*/ 127313 h 214831"/>
              <a:gd name="connsiteX7" fmla="*/ 7706 w 263583"/>
              <a:gd name="connsiteY7" fmla="*/ 59050 h 214831"/>
              <a:gd name="connsiteX8" fmla="*/ 87081 w 263583"/>
              <a:gd name="connsiteY8" fmla="*/ 16188 h 214831"/>
              <a:gd name="connsiteX9" fmla="*/ 152169 w 263583"/>
              <a:gd name="connsiteY9" fmla="*/ 313 h 214831"/>
              <a:gd name="connsiteX10" fmla="*/ 225194 w 263583"/>
              <a:gd name="connsiteY10" fmla="*/ 8250 h 214831"/>
              <a:gd name="connsiteX11" fmla="*/ 261706 w 263583"/>
              <a:gd name="connsiteY11" fmla="*/ 51113 h 21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3583" h="214831">
                <a:moveTo>
                  <a:pt x="261706" y="51113"/>
                </a:moveTo>
                <a:cubicBezTo>
                  <a:pt x="266733" y="75190"/>
                  <a:pt x="260648" y="130224"/>
                  <a:pt x="255356" y="152713"/>
                </a:cubicBezTo>
                <a:cubicBezTo>
                  <a:pt x="250064" y="175202"/>
                  <a:pt x="239745" y="177583"/>
                  <a:pt x="229956" y="186050"/>
                </a:cubicBezTo>
                <a:cubicBezTo>
                  <a:pt x="220167" y="194517"/>
                  <a:pt x="214611" y="198751"/>
                  <a:pt x="196619" y="203513"/>
                </a:cubicBezTo>
                <a:cubicBezTo>
                  <a:pt x="178627" y="208276"/>
                  <a:pt x="148993" y="216212"/>
                  <a:pt x="122006" y="214625"/>
                </a:cubicBezTo>
                <a:cubicBezTo>
                  <a:pt x="95019" y="213038"/>
                  <a:pt x="54008" y="208540"/>
                  <a:pt x="34694" y="193988"/>
                </a:cubicBezTo>
                <a:cubicBezTo>
                  <a:pt x="15380" y="179436"/>
                  <a:pt x="10617" y="149803"/>
                  <a:pt x="6119" y="127313"/>
                </a:cubicBezTo>
                <a:cubicBezTo>
                  <a:pt x="1621" y="104823"/>
                  <a:pt x="-5788" y="77571"/>
                  <a:pt x="7706" y="59050"/>
                </a:cubicBezTo>
                <a:cubicBezTo>
                  <a:pt x="21200" y="40529"/>
                  <a:pt x="63004" y="25977"/>
                  <a:pt x="87081" y="16188"/>
                </a:cubicBezTo>
                <a:cubicBezTo>
                  <a:pt x="111158" y="6399"/>
                  <a:pt x="129150" y="1636"/>
                  <a:pt x="152169" y="313"/>
                </a:cubicBezTo>
                <a:cubicBezTo>
                  <a:pt x="175188" y="-1010"/>
                  <a:pt x="206673" y="1900"/>
                  <a:pt x="225194" y="8250"/>
                </a:cubicBezTo>
                <a:cubicBezTo>
                  <a:pt x="243715" y="14600"/>
                  <a:pt x="256679" y="27036"/>
                  <a:pt x="261706" y="511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月 51">
            <a:extLst>
              <a:ext uri="{FF2B5EF4-FFF2-40B4-BE49-F238E27FC236}">
                <a16:creationId xmlns:a16="http://schemas.microsoft.com/office/drawing/2014/main" id="{3B6A1766-2B78-431E-A0CC-05BC6A915D3A}"/>
              </a:ext>
            </a:extLst>
          </p:cNvPr>
          <p:cNvSpPr/>
          <p:nvPr/>
        </p:nvSpPr>
        <p:spPr>
          <a:xfrm rot="5400000">
            <a:off x="5384800" y="4486276"/>
            <a:ext cx="49213" cy="7302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E9D62B1D-6E7B-44D0-A30C-86C967DBF2ED}"/>
              </a:ext>
            </a:extLst>
          </p:cNvPr>
          <p:cNvSpPr/>
          <p:nvPr/>
        </p:nvSpPr>
        <p:spPr>
          <a:xfrm>
            <a:off x="5147381" y="4693873"/>
            <a:ext cx="198342" cy="100575"/>
          </a:xfrm>
          <a:custGeom>
            <a:avLst/>
            <a:gdLst>
              <a:gd name="connsiteX0" fmla="*/ 2469 w 198342"/>
              <a:gd name="connsiteY0" fmla="*/ 100377 h 100575"/>
              <a:gd name="connsiteX1" fmla="*/ 88194 w 198342"/>
              <a:gd name="connsiteY1" fmla="*/ 13065 h 100575"/>
              <a:gd name="connsiteX2" fmla="*/ 197732 w 198342"/>
              <a:gd name="connsiteY2" fmla="*/ 17827 h 100575"/>
              <a:gd name="connsiteX3" fmla="*/ 127882 w 198342"/>
              <a:gd name="connsiteY3" fmla="*/ 365 h 100575"/>
              <a:gd name="connsiteX4" fmla="*/ 31044 w 198342"/>
              <a:gd name="connsiteY4" fmla="*/ 36877 h 100575"/>
              <a:gd name="connsiteX5" fmla="*/ 2469 w 198342"/>
              <a:gd name="connsiteY5" fmla="*/ 100377 h 10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342" h="100575">
                <a:moveTo>
                  <a:pt x="2469" y="100377"/>
                </a:moveTo>
                <a:cubicBezTo>
                  <a:pt x="11994" y="96408"/>
                  <a:pt x="55650" y="26823"/>
                  <a:pt x="88194" y="13065"/>
                </a:cubicBezTo>
                <a:cubicBezTo>
                  <a:pt x="120738" y="-693"/>
                  <a:pt x="191117" y="19944"/>
                  <a:pt x="197732" y="17827"/>
                </a:cubicBezTo>
                <a:cubicBezTo>
                  <a:pt x="204347" y="15710"/>
                  <a:pt x="155663" y="-2810"/>
                  <a:pt x="127882" y="365"/>
                </a:cubicBezTo>
                <a:cubicBezTo>
                  <a:pt x="100101" y="3540"/>
                  <a:pt x="49300" y="26029"/>
                  <a:pt x="31044" y="36877"/>
                </a:cubicBezTo>
                <a:cubicBezTo>
                  <a:pt x="12788" y="47725"/>
                  <a:pt x="-7056" y="104346"/>
                  <a:pt x="2469" y="100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4BAA381F-55CC-4250-90FB-8CBA58B8951B}"/>
              </a:ext>
            </a:extLst>
          </p:cNvPr>
          <p:cNvSpPr/>
          <p:nvPr/>
        </p:nvSpPr>
        <p:spPr>
          <a:xfrm>
            <a:off x="5386388" y="4689361"/>
            <a:ext cx="259344" cy="54953"/>
          </a:xfrm>
          <a:custGeom>
            <a:avLst/>
            <a:gdLst>
              <a:gd name="connsiteX0" fmla="*/ 0 w 259344"/>
              <a:gd name="connsiteY0" fmla="*/ 54089 h 54953"/>
              <a:gd name="connsiteX1" fmla="*/ 53975 w 259344"/>
              <a:gd name="connsiteY1" fmla="*/ 50914 h 54953"/>
              <a:gd name="connsiteX2" fmla="*/ 214312 w 259344"/>
              <a:gd name="connsiteY2" fmla="*/ 22339 h 54953"/>
              <a:gd name="connsiteX3" fmla="*/ 254000 w 259344"/>
              <a:gd name="connsiteY3" fmla="*/ 114 h 54953"/>
              <a:gd name="connsiteX4" fmla="*/ 117475 w 259344"/>
              <a:gd name="connsiteY4" fmla="*/ 31864 h 54953"/>
              <a:gd name="connsiteX5" fmla="*/ 0 w 259344"/>
              <a:gd name="connsiteY5" fmla="*/ 54089 h 54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344" h="54953">
                <a:moveTo>
                  <a:pt x="0" y="54089"/>
                </a:moveTo>
                <a:cubicBezTo>
                  <a:pt x="9128" y="55147"/>
                  <a:pt x="18256" y="56206"/>
                  <a:pt x="53975" y="50914"/>
                </a:cubicBezTo>
                <a:cubicBezTo>
                  <a:pt x="89694" y="45622"/>
                  <a:pt x="180975" y="30806"/>
                  <a:pt x="214312" y="22339"/>
                </a:cubicBezTo>
                <a:cubicBezTo>
                  <a:pt x="247649" y="13872"/>
                  <a:pt x="270140" y="-1474"/>
                  <a:pt x="254000" y="114"/>
                </a:cubicBezTo>
                <a:cubicBezTo>
                  <a:pt x="237861" y="1701"/>
                  <a:pt x="117475" y="31864"/>
                  <a:pt x="117475" y="31864"/>
                </a:cubicBezTo>
                <a:lnTo>
                  <a:pt x="0" y="5408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C566EC04-F99E-4B11-B3B0-890415E85BEC}"/>
              </a:ext>
            </a:extLst>
          </p:cNvPr>
          <p:cNvSpPr/>
          <p:nvPr/>
        </p:nvSpPr>
        <p:spPr>
          <a:xfrm>
            <a:off x="5185456" y="4781409"/>
            <a:ext cx="270782" cy="100567"/>
          </a:xfrm>
          <a:custGeom>
            <a:avLst/>
            <a:gdLst>
              <a:gd name="connsiteX0" fmla="*/ 2494 w 270782"/>
              <a:gd name="connsiteY0" fmla="*/ 141 h 100567"/>
              <a:gd name="connsiteX1" fmla="*/ 207282 w 270782"/>
              <a:gd name="connsiteY1" fmla="*/ 87454 h 100567"/>
              <a:gd name="connsiteX2" fmla="*/ 270782 w 270782"/>
              <a:gd name="connsiteY2" fmla="*/ 100154 h 100567"/>
              <a:gd name="connsiteX3" fmla="*/ 154894 w 270782"/>
              <a:gd name="connsiteY3" fmla="*/ 76341 h 100567"/>
              <a:gd name="connsiteX4" fmla="*/ 96157 w 270782"/>
              <a:gd name="connsiteY4" fmla="*/ 66816 h 100567"/>
              <a:gd name="connsiteX5" fmla="*/ 2494 w 270782"/>
              <a:gd name="connsiteY5" fmla="*/ 141 h 100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782" h="100567">
                <a:moveTo>
                  <a:pt x="2494" y="141"/>
                </a:moveTo>
                <a:cubicBezTo>
                  <a:pt x="21015" y="3581"/>
                  <a:pt x="162567" y="70785"/>
                  <a:pt x="207282" y="87454"/>
                </a:cubicBezTo>
                <a:cubicBezTo>
                  <a:pt x="251997" y="104123"/>
                  <a:pt x="270782" y="100154"/>
                  <a:pt x="270782" y="100154"/>
                </a:cubicBezTo>
                <a:lnTo>
                  <a:pt x="154894" y="76341"/>
                </a:lnTo>
                <a:cubicBezTo>
                  <a:pt x="125790" y="70785"/>
                  <a:pt x="118382" y="76606"/>
                  <a:pt x="96157" y="66816"/>
                </a:cubicBezTo>
                <a:cubicBezTo>
                  <a:pt x="73932" y="57027"/>
                  <a:pt x="-16027" y="-3299"/>
                  <a:pt x="2494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8E251AC5-FE27-40A9-80DE-105163AD404B}"/>
              </a:ext>
            </a:extLst>
          </p:cNvPr>
          <p:cNvSpPr/>
          <p:nvPr/>
        </p:nvSpPr>
        <p:spPr>
          <a:xfrm>
            <a:off x="5246520" y="4783020"/>
            <a:ext cx="237838" cy="56386"/>
          </a:xfrm>
          <a:custGeom>
            <a:avLst/>
            <a:gdLst>
              <a:gd name="connsiteX0" fmla="*/ 3343 w 237838"/>
              <a:gd name="connsiteY0" fmla="*/ 118 h 56386"/>
              <a:gd name="connsiteX1" fmla="*/ 228768 w 237838"/>
              <a:gd name="connsiteY1" fmla="*/ 52505 h 56386"/>
              <a:gd name="connsiteX2" fmla="*/ 184318 w 237838"/>
              <a:gd name="connsiteY2" fmla="*/ 50918 h 56386"/>
              <a:gd name="connsiteX3" fmla="*/ 98593 w 237838"/>
              <a:gd name="connsiteY3" fmla="*/ 38218 h 56386"/>
              <a:gd name="connsiteX4" fmla="*/ 3343 w 237838"/>
              <a:gd name="connsiteY4" fmla="*/ 118 h 56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838" h="56386">
                <a:moveTo>
                  <a:pt x="3343" y="118"/>
                </a:moveTo>
                <a:cubicBezTo>
                  <a:pt x="25039" y="2499"/>
                  <a:pt x="198606" y="44038"/>
                  <a:pt x="228768" y="52505"/>
                </a:cubicBezTo>
                <a:cubicBezTo>
                  <a:pt x="258931" y="60972"/>
                  <a:pt x="206014" y="53299"/>
                  <a:pt x="184318" y="50918"/>
                </a:cubicBezTo>
                <a:cubicBezTo>
                  <a:pt x="162622" y="48537"/>
                  <a:pt x="125580" y="44568"/>
                  <a:pt x="98593" y="38218"/>
                </a:cubicBezTo>
                <a:cubicBezTo>
                  <a:pt x="71606" y="31868"/>
                  <a:pt x="-18353" y="-2263"/>
                  <a:pt x="3343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DEA2EC0A-C786-4810-B532-06ADB374AA26}"/>
              </a:ext>
            </a:extLst>
          </p:cNvPr>
          <p:cNvSpPr/>
          <p:nvPr/>
        </p:nvSpPr>
        <p:spPr>
          <a:xfrm>
            <a:off x="5674772" y="4670382"/>
            <a:ext cx="64427" cy="107993"/>
          </a:xfrm>
          <a:custGeom>
            <a:avLst/>
            <a:gdLst>
              <a:gd name="connsiteX0" fmla="*/ 64041 w 64427"/>
              <a:gd name="connsiteY0" fmla="*/ 43 h 107993"/>
              <a:gd name="connsiteX1" fmla="*/ 25941 w 64427"/>
              <a:gd name="connsiteY1" fmla="*/ 90531 h 107993"/>
              <a:gd name="connsiteX2" fmla="*/ 541 w 64427"/>
              <a:gd name="connsiteY2" fmla="*/ 103231 h 107993"/>
              <a:gd name="connsiteX3" fmla="*/ 64041 w 64427"/>
              <a:gd name="connsiteY3" fmla="*/ 43 h 10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427" h="107993">
                <a:moveTo>
                  <a:pt x="64041" y="43"/>
                </a:moveTo>
                <a:cubicBezTo>
                  <a:pt x="68274" y="-2074"/>
                  <a:pt x="36524" y="73333"/>
                  <a:pt x="25941" y="90531"/>
                </a:cubicBezTo>
                <a:cubicBezTo>
                  <a:pt x="15358" y="107729"/>
                  <a:pt x="-3428" y="112756"/>
                  <a:pt x="541" y="103231"/>
                </a:cubicBezTo>
                <a:cubicBezTo>
                  <a:pt x="4510" y="93706"/>
                  <a:pt x="59808" y="2160"/>
                  <a:pt x="64041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0102630C-81AE-401E-9B01-6E64854ABA34}"/>
              </a:ext>
            </a:extLst>
          </p:cNvPr>
          <p:cNvSpPr/>
          <p:nvPr/>
        </p:nvSpPr>
        <p:spPr>
          <a:xfrm>
            <a:off x="5384381" y="4695599"/>
            <a:ext cx="33777" cy="101637"/>
          </a:xfrm>
          <a:custGeom>
            <a:avLst/>
            <a:gdLst>
              <a:gd name="connsiteX0" fmla="*/ 2007 w 33777"/>
              <a:gd name="connsiteY0" fmla="*/ 226 h 101637"/>
              <a:gd name="connsiteX1" fmla="*/ 33757 w 33777"/>
              <a:gd name="connsiteY1" fmla="*/ 98651 h 101637"/>
              <a:gd name="connsiteX2" fmla="*/ 6769 w 33777"/>
              <a:gd name="connsiteY2" fmla="*/ 71664 h 101637"/>
              <a:gd name="connsiteX3" fmla="*/ 2007 w 33777"/>
              <a:gd name="connsiteY3" fmla="*/ 226 h 101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77" h="101637">
                <a:moveTo>
                  <a:pt x="2007" y="226"/>
                </a:moveTo>
                <a:cubicBezTo>
                  <a:pt x="6505" y="4724"/>
                  <a:pt x="32963" y="86745"/>
                  <a:pt x="33757" y="98651"/>
                </a:cubicBezTo>
                <a:cubicBezTo>
                  <a:pt x="34551" y="110557"/>
                  <a:pt x="12325" y="83835"/>
                  <a:pt x="6769" y="71664"/>
                </a:cubicBezTo>
                <a:cubicBezTo>
                  <a:pt x="1213" y="59493"/>
                  <a:pt x="-2491" y="-4272"/>
                  <a:pt x="2007" y="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C9AD3896-8F5F-40FA-B175-398E097117B7}"/>
              </a:ext>
            </a:extLst>
          </p:cNvPr>
          <p:cNvSpPr/>
          <p:nvPr/>
        </p:nvSpPr>
        <p:spPr>
          <a:xfrm>
            <a:off x="4964091" y="4399490"/>
            <a:ext cx="184430" cy="15492"/>
          </a:xfrm>
          <a:custGeom>
            <a:avLst/>
            <a:gdLst>
              <a:gd name="connsiteX0" fmla="*/ 22 w 184430"/>
              <a:gd name="connsiteY0" fmla="*/ 2648 h 15492"/>
              <a:gd name="connsiteX1" fmla="*/ 147659 w 184430"/>
              <a:gd name="connsiteY1" fmla="*/ 15348 h 15492"/>
              <a:gd name="connsiteX2" fmla="*/ 184172 w 184430"/>
              <a:gd name="connsiteY2" fmla="*/ 8998 h 15492"/>
              <a:gd name="connsiteX3" fmla="*/ 136547 w 184430"/>
              <a:gd name="connsiteY3" fmla="*/ 1060 h 15492"/>
              <a:gd name="connsiteX4" fmla="*/ 22 w 184430"/>
              <a:gd name="connsiteY4" fmla="*/ 2648 h 1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430" h="15492">
                <a:moveTo>
                  <a:pt x="22" y="2648"/>
                </a:moveTo>
                <a:cubicBezTo>
                  <a:pt x="1874" y="5029"/>
                  <a:pt x="116967" y="14290"/>
                  <a:pt x="147659" y="15348"/>
                </a:cubicBezTo>
                <a:cubicBezTo>
                  <a:pt x="178351" y="16406"/>
                  <a:pt x="186024" y="11379"/>
                  <a:pt x="184172" y="8998"/>
                </a:cubicBezTo>
                <a:cubicBezTo>
                  <a:pt x="182320" y="6617"/>
                  <a:pt x="162741" y="3177"/>
                  <a:pt x="136547" y="1060"/>
                </a:cubicBezTo>
                <a:cubicBezTo>
                  <a:pt x="110353" y="-1057"/>
                  <a:pt x="-1830" y="267"/>
                  <a:pt x="22" y="2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6CFE778B-D775-437E-96E9-AC02AB38FB2D}"/>
              </a:ext>
            </a:extLst>
          </p:cNvPr>
          <p:cNvSpPr/>
          <p:nvPr/>
        </p:nvSpPr>
        <p:spPr>
          <a:xfrm>
            <a:off x="5126037" y="4317964"/>
            <a:ext cx="168276" cy="92334"/>
          </a:xfrm>
          <a:custGeom>
            <a:avLst/>
            <a:gdLst>
              <a:gd name="connsiteX0" fmla="*/ 168276 w 168276"/>
              <a:gd name="connsiteY0" fmla="*/ 36 h 92334"/>
              <a:gd name="connsiteX1" fmla="*/ 74613 w 168276"/>
              <a:gd name="connsiteY1" fmla="*/ 71474 h 92334"/>
              <a:gd name="connsiteX2" fmla="*/ 1 w 168276"/>
              <a:gd name="connsiteY2" fmla="*/ 92111 h 92334"/>
              <a:gd name="connsiteX3" fmla="*/ 76201 w 168276"/>
              <a:gd name="connsiteY3" fmla="*/ 61949 h 92334"/>
              <a:gd name="connsiteX4" fmla="*/ 168276 w 168276"/>
              <a:gd name="connsiteY4" fmla="*/ 36 h 92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76" h="92334">
                <a:moveTo>
                  <a:pt x="168276" y="36"/>
                </a:moveTo>
                <a:cubicBezTo>
                  <a:pt x="168011" y="1624"/>
                  <a:pt x="102659" y="56128"/>
                  <a:pt x="74613" y="71474"/>
                </a:cubicBezTo>
                <a:cubicBezTo>
                  <a:pt x="46567" y="86820"/>
                  <a:pt x="-264" y="93699"/>
                  <a:pt x="1" y="92111"/>
                </a:cubicBezTo>
                <a:cubicBezTo>
                  <a:pt x="266" y="90524"/>
                  <a:pt x="51330" y="75178"/>
                  <a:pt x="76201" y="61949"/>
                </a:cubicBezTo>
                <a:cubicBezTo>
                  <a:pt x="101072" y="48720"/>
                  <a:pt x="168541" y="-1552"/>
                  <a:pt x="168276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B300EA0D-691A-426B-8B83-24316C6C53B0}"/>
              </a:ext>
            </a:extLst>
          </p:cNvPr>
          <p:cNvSpPr/>
          <p:nvPr/>
        </p:nvSpPr>
        <p:spPr>
          <a:xfrm>
            <a:off x="4936008" y="4335099"/>
            <a:ext cx="149181" cy="14744"/>
          </a:xfrm>
          <a:custGeom>
            <a:avLst/>
            <a:gdLst>
              <a:gd name="connsiteX0" fmla="*/ 1117 w 149181"/>
              <a:gd name="connsiteY0" fmla="*/ 5126 h 14744"/>
              <a:gd name="connsiteX1" fmla="*/ 147167 w 149181"/>
              <a:gd name="connsiteY1" fmla="*/ 364 h 14744"/>
              <a:gd name="connsiteX2" fmla="*/ 82080 w 149181"/>
              <a:gd name="connsiteY2" fmla="*/ 14651 h 14744"/>
              <a:gd name="connsiteX3" fmla="*/ 1117 w 149181"/>
              <a:gd name="connsiteY3" fmla="*/ 5126 h 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181" h="14744">
                <a:moveTo>
                  <a:pt x="1117" y="5126"/>
                </a:moveTo>
                <a:cubicBezTo>
                  <a:pt x="11965" y="2745"/>
                  <a:pt x="133673" y="-1223"/>
                  <a:pt x="147167" y="364"/>
                </a:cubicBezTo>
                <a:cubicBezTo>
                  <a:pt x="160661" y="1951"/>
                  <a:pt x="102717" y="13593"/>
                  <a:pt x="82080" y="14651"/>
                </a:cubicBezTo>
                <a:cubicBezTo>
                  <a:pt x="61443" y="15709"/>
                  <a:pt x="-9731" y="7507"/>
                  <a:pt x="1117" y="5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D13D5794-60A8-463B-BA67-74C0C2E9DA52}"/>
              </a:ext>
            </a:extLst>
          </p:cNvPr>
          <p:cNvSpPr/>
          <p:nvPr/>
        </p:nvSpPr>
        <p:spPr>
          <a:xfrm>
            <a:off x="5035195" y="4200996"/>
            <a:ext cx="355955" cy="71372"/>
          </a:xfrm>
          <a:custGeom>
            <a:avLst/>
            <a:gdLst>
              <a:gd name="connsiteX0" fmla="*/ 355 w 355955"/>
              <a:gd name="connsiteY0" fmla="*/ 69379 h 71372"/>
              <a:gd name="connsiteX1" fmla="*/ 144818 w 355955"/>
              <a:gd name="connsiteY1" fmla="*/ 64617 h 71372"/>
              <a:gd name="connsiteX2" fmla="*/ 249593 w 355955"/>
              <a:gd name="connsiteY2" fmla="*/ 9054 h 71372"/>
              <a:gd name="connsiteX3" fmla="*/ 355955 w 355955"/>
              <a:gd name="connsiteY3" fmla="*/ 1117 h 71372"/>
              <a:gd name="connsiteX4" fmla="*/ 249593 w 355955"/>
              <a:gd name="connsiteY4" fmla="*/ 20167 h 71372"/>
              <a:gd name="connsiteX5" fmla="*/ 189268 w 355955"/>
              <a:gd name="connsiteY5" fmla="*/ 55092 h 71372"/>
              <a:gd name="connsiteX6" fmla="*/ 355 w 355955"/>
              <a:gd name="connsiteY6" fmla="*/ 69379 h 71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5955" h="71372">
                <a:moveTo>
                  <a:pt x="355" y="69379"/>
                </a:moveTo>
                <a:cubicBezTo>
                  <a:pt x="-7053" y="70966"/>
                  <a:pt x="103278" y="74671"/>
                  <a:pt x="144818" y="64617"/>
                </a:cubicBezTo>
                <a:cubicBezTo>
                  <a:pt x="186358" y="54563"/>
                  <a:pt x="214404" y="19637"/>
                  <a:pt x="249593" y="9054"/>
                </a:cubicBezTo>
                <a:cubicBezTo>
                  <a:pt x="284783" y="-1529"/>
                  <a:pt x="355955" y="-735"/>
                  <a:pt x="355955" y="1117"/>
                </a:cubicBezTo>
                <a:cubicBezTo>
                  <a:pt x="355955" y="2969"/>
                  <a:pt x="277374" y="11171"/>
                  <a:pt x="249593" y="20167"/>
                </a:cubicBezTo>
                <a:cubicBezTo>
                  <a:pt x="221812" y="29163"/>
                  <a:pt x="227104" y="46096"/>
                  <a:pt x="189268" y="55092"/>
                </a:cubicBezTo>
                <a:cubicBezTo>
                  <a:pt x="151433" y="64088"/>
                  <a:pt x="7763" y="67792"/>
                  <a:pt x="355" y="69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0182AB30-A65B-471D-B794-0F3E41D9F5CE}"/>
              </a:ext>
            </a:extLst>
          </p:cNvPr>
          <p:cNvSpPr/>
          <p:nvPr/>
        </p:nvSpPr>
        <p:spPr>
          <a:xfrm>
            <a:off x="5454637" y="4163303"/>
            <a:ext cx="287126" cy="39101"/>
          </a:xfrm>
          <a:custGeom>
            <a:avLst/>
            <a:gdLst>
              <a:gd name="connsiteX0" fmla="*/ 4776 w 287126"/>
              <a:gd name="connsiteY0" fmla="*/ 38810 h 39101"/>
              <a:gd name="connsiteX1" fmla="*/ 149238 w 287126"/>
              <a:gd name="connsiteY1" fmla="*/ 3885 h 39101"/>
              <a:gd name="connsiteX2" fmla="*/ 211151 w 287126"/>
              <a:gd name="connsiteY2" fmla="*/ 3885 h 39101"/>
              <a:gd name="connsiteX3" fmla="*/ 285763 w 287126"/>
              <a:gd name="connsiteY3" fmla="*/ 30872 h 39101"/>
              <a:gd name="connsiteX4" fmla="*/ 242901 w 287126"/>
              <a:gd name="connsiteY4" fmla="*/ 26110 h 39101"/>
              <a:gd name="connsiteX5" fmla="*/ 52401 w 287126"/>
              <a:gd name="connsiteY5" fmla="*/ 21347 h 39101"/>
              <a:gd name="connsiteX6" fmla="*/ 4776 w 287126"/>
              <a:gd name="connsiteY6" fmla="*/ 38810 h 39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7126" h="39101">
                <a:moveTo>
                  <a:pt x="4776" y="38810"/>
                </a:moveTo>
                <a:cubicBezTo>
                  <a:pt x="20916" y="35900"/>
                  <a:pt x="114842" y="9706"/>
                  <a:pt x="149238" y="3885"/>
                </a:cubicBezTo>
                <a:cubicBezTo>
                  <a:pt x="183634" y="-1936"/>
                  <a:pt x="188397" y="-613"/>
                  <a:pt x="211151" y="3885"/>
                </a:cubicBezTo>
                <a:cubicBezTo>
                  <a:pt x="233905" y="8383"/>
                  <a:pt x="280471" y="27168"/>
                  <a:pt x="285763" y="30872"/>
                </a:cubicBezTo>
                <a:cubicBezTo>
                  <a:pt x="291055" y="34576"/>
                  <a:pt x="281795" y="27698"/>
                  <a:pt x="242901" y="26110"/>
                </a:cubicBezTo>
                <a:cubicBezTo>
                  <a:pt x="204007" y="24522"/>
                  <a:pt x="89178" y="20818"/>
                  <a:pt x="52401" y="21347"/>
                </a:cubicBezTo>
                <a:cubicBezTo>
                  <a:pt x="15624" y="21876"/>
                  <a:pt x="-11364" y="41720"/>
                  <a:pt x="4776" y="38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CCCEED65-1216-4223-8A5A-AB53ACADD28C}"/>
              </a:ext>
            </a:extLst>
          </p:cNvPr>
          <p:cNvSpPr/>
          <p:nvPr/>
        </p:nvSpPr>
        <p:spPr>
          <a:xfrm>
            <a:off x="5766683" y="4230609"/>
            <a:ext cx="192791" cy="76288"/>
          </a:xfrm>
          <a:custGeom>
            <a:avLst/>
            <a:gdLst>
              <a:gd name="connsiteX0" fmla="*/ 705 w 192791"/>
              <a:gd name="connsiteY0" fmla="*/ 79 h 76288"/>
              <a:gd name="connsiteX1" fmla="*/ 188030 w 192791"/>
              <a:gd name="connsiteY1" fmla="*/ 73104 h 76288"/>
              <a:gd name="connsiteX2" fmla="*/ 126117 w 192791"/>
              <a:gd name="connsiteY2" fmla="*/ 58816 h 76288"/>
              <a:gd name="connsiteX3" fmla="*/ 705 w 192791"/>
              <a:gd name="connsiteY3" fmla="*/ 79 h 7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791" h="76288">
                <a:moveTo>
                  <a:pt x="705" y="79"/>
                </a:moveTo>
                <a:cubicBezTo>
                  <a:pt x="11024" y="2460"/>
                  <a:pt x="167128" y="63315"/>
                  <a:pt x="188030" y="73104"/>
                </a:cubicBezTo>
                <a:cubicBezTo>
                  <a:pt x="208932" y="82893"/>
                  <a:pt x="156015" y="67812"/>
                  <a:pt x="126117" y="58816"/>
                </a:cubicBezTo>
                <a:cubicBezTo>
                  <a:pt x="96219" y="49820"/>
                  <a:pt x="-9614" y="-2302"/>
                  <a:pt x="705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C2A2D06B-99DB-4C87-96CB-FF1D9EA39B2F}"/>
              </a:ext>
            </a:extLst>
          </p:cNvPr>
          <p:cNvSpPr/>
          <p:nvPr/>
        </p:nvSpPr>
        <p:spPr>
          <a:xfrm>
            <a:off x="5303805" y="4296064"/>
            <a:ext cx="293741" cy="42612"/>
          </a:xfrm>
          <a:custGeom>
            <a:avLst/>
            <a:gdLst>
              <a:gd name="connsiteX0" fmla="*/ 33 w 293741"/>
              <a:gd name="connsiteY0" fmla="*/ 28286 h 42612"/>
              <a:gd name="connsiteX1" fmla="*/ 165133 w 293741"/>
              <a:gd name="connsiteY1" fmla="*/ 42574 h 42612"/>
              <a:gd name="connsiteX2" fmla="*/ 176245 w 293741"/>
              <a:gd name="connsiteY2" fmla="*/ 23524 h 42612"/>
              <a:gd name="connsiteX3" fmla="*/ 293720 w 293741"/>
              <a:gd name="connsiteY3" fmla="*/ 4474 h 42612"/>
              <a:gd name="connsiteX4" fmla="*/ 185770 w 293741"/>
              <a:gd name="connsiteY4" fmla="*/ 1299 h 42612"/>
              <a:gd name="connsiteX5" fmla="*/ 150845 w 293741"/>
              <a:gd name="connsiteY5" fmla="*/ 21936 h 42612"/>
              <a:gd name="connsiteX6" fmla="*/ 33 w 293741"/>
              <a:gd name="connsiteY6" fmla="*/ 28286 h 42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741" h="42612">
                <a:moveTo>
                  <a:pt x="33" y="28286"/>
                </a:moveTo>
                <a:cubicBezTo>
                  <a:pt x="2414" y="31726"/>
                  <a:pt x="135764" y="43368"/>
                  <a:pt x="165133" y="42574"/>
                </a:cubicBezTo>
                <a:cubicBezTo>
                  <a:pt x="194502" y="41780"/>
                  <a:pt x="154814" y="29874"/>
                  <a:pt x="176245" y="23524"/>
                </a:cubicBezTo>
                <a:cubicBezTo>
                  <a:pt x="197676" y="17174"/>
                  <a:pt x="292133" y="8178"/>
                  <a:pt x="293720" y="4474"/>
                </a:cubicBezTo>
                <a:cubicBezTo>
                  <a:pt x="295307" y="770"/>
                  <a:pt x="209582" y="-1611"/>
                  <a:pt x="185770" y="1299"/>
                </a:cubicBezTo>
                <a:cubicBezTo>
                  <a:pt x="161958" y="4209"/>
                  <a:pt x="180214" y="17438"/>
                  <a:pt x="150845" y="21936"/>
                </a:cubicBezTo>
                <a:cubicBezTo>
                  <a:pt x="121476" y="26434"/>
                  <a:pt x="-2348" y="24846"/>
                  <a:pt x="33" y="28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1A179266-405C-460A-8D32-0D280D62A7D8}"/>
              </a:ext>
            </a:extLst>
          </p:cNvPr>
          <p:cNvSpPr/>
          <p:nvPr/>
        </p:nvSpPr>
        <p:spPr>
          <a:xfrm>
            <a:off x="5520122" y="4340600"/>
            <a:ext cx="205005" cy="25028"/>
          </a:xfrm>
          <a:custGeom>
            <a:avLst/>
            <a:gdLst>
              <a:gd name="connsiteX0" fmla="*/ 1203 w 205005"/>
              <a:gd name="connsiteY0" fmla="*/ 4388 h 25028"/>
              <a:gd name="connsiteX1" fmla="*/ 201228 w 205005"/>
              <a:gd name="connsiteY1" fmla="*/ 25025 h 25028"/>
              <a:gd name="connsiteX2" fmla="*/ 121853 w 205005"/>
              <a:gd name="connsiteY2" fmla="*/ 2800 h 25028"/>
              <a:gd name="connsiteX3" fmla="*/ 1203 w 205005"/>
              <a:gd name="connsiteY3" fmla="*/ 4388 h 25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005" h="25028">
                <a:moveTo>
                  <a:pt x="1203" y="4388"/>
                </a:moveTo>
                <a:cubicBezTo>
                  <a:pt x="14432" y="8092"/>
                  <a:pt x="181120" y="25290"/>
                  <a:pt x="201228" y="25025"/>
                </a:cubicBezTo>
                <a:cubicBezTo>
                  <a:pt x="221336" y="24760"/>
                  <a:pt x="156249" y="8092"/>
                  <a:pt x="121853" y="2800"/>
                </a:cubicBezTo>
                <a:cubicBezTo>
                  <a:pt x="87457" y="-2492"/>
                  <a:pt x="-12026" y="684"/>
                  <a:pt x="1203" y="4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31E46502-8A97-4FEC-8C45-D390CC1BA1FF}"/>
              </a:ext>
            </a:extLst>
          </p:cNvPr>
          <p:cNvSpPr/>
          <p:nvPr/>
        </p:nvSpPr>
        <p:spPr>
          <a:xfrm>
            <a:off x="5668530" y="4295095"/>
            <a:ext cx="159039" cy="24803"/>
          </a:xfrm>
          <a:custGeom>
            <a:avLst/>
            <a:gdLst>
              <a:gd name="connsiteX0" fmla="*/ 2020 w 159039"/>
              <a:gd name="connsiteY0" fmla="*/ 13380 h 24803"/>
              <a:gd name="connsiteX1" fmla="*/ 157595 w 159039"/>
              <a:gd name="connsiteY1" fmla="*/ 24493 h 24803"/>
              <a:gd name="connsiteX2" fmla="*/ 75045 w 159039"/>
              <a:gd name="connsiteY2" fmla="*/ 680 h 24803"/>
              <a:gd name="connsiteX3" fmla="*/ 2020 w 159039"/>
              <a:gd name="connsiteY3" fmla="*/ 13380 h 24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039" h="24803">
                <a:moveTo>
                  <a:pt x="2020" y="13380"/>
                </a:moveTo>
                <a:cubicBezTo>
                  <a:pt x="15778" y="17349"/>
                  <a:pt x="145424" y="26610"/>
                  <a:pt x="157595" y="24493"/>
                </a:cubicBezTo>
                <a:cubicBezTo>
                  <a:pt x="169766" y="22376"/>
                  <a:pt x="101768" y="4384"/>
                  <a:pt x="75045" y="680"/>
                </a:cubicBezTo>
                <a:cubicBezTo>
                  <a:pt x="48322" y="-3024"/>
                  <a:pt x="-11738" y="9411"/>
                  <a:pt x="2020" y="13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CC00832A-A845-4C9D-BA0B-6420B493835B}"/>
              </a:ext>
            </a:extLst>
          </p:cNvPr>
          <p:cNvSpPr/>
          <p:nvPr/>
        </p:nvSpPr>
        <p:spPr>
          <a:xfrm>
            <a:off x="5790702" y="4291013"/>
            <a:ext cx="151835" cy="97038"/>
          </a:xfrm>
          <a:custGeom>
            <a:avLst/>
            <a:gdLst>
              <a:gd name="connsiteX0" fmla="*/ 24311 w 151835"/>
              <a:gd name="connsiteY0" fmla="*/ 0 h 97038"/>
              <a:gd name="connsiteX1" fmla="*/ 149723 w 151835"/>
              <a:gd name="connsiteY1" fmla="*/ 53975 h 97038"/>
              <a:gd name="connsiteX2" fmla="*/ 98923 w 151835"/>
              <a:gd name="connsiteY2" fmla="*/ 66675 h 97038"/>
              <a:gd name="connsiteX3" fmla="*/ 44948 w 151835"/>
              <a:gd name="connsiteY3" fmla="*/ 87312 h 97038"/>
              <a:gd name="connsiteX4" fmla="*/ 2086 w 151835"/>
              <a:gd name="connsiteY4" fmla="*/ 95250 h 97038"/>
              <a:gd name="connsiteX5" fmla="*/ 113211 w 151835"/>
              <a:gd name="connsiteY5" fmla="*/ 53975 h 97038"/>
              <a:gd name="connsiteX6" fmla="*/ 24311 w 151835"/>
              <a:gd name="connsiteY6" fmla="*/ 0 h 9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835" h="97038">
                <a:moveTo>
                  <a:pt x="24311" y="0"/>
                </a:moveTo>
                <a:cubicBezTo>
                  <a:pt x="30396" y="0"/>
                  <a:pt x="137288" y="42863"/>
                  <a:pt x="149723" y="53975"/>
                </a:cubicBezTo>
                <a:cubicBezTo>
                  <a:pt x="162158" y="65088"/>
                  <a:pt x="116385" y="61119"/>
                  <a:pt x="98923" y="66675"/>
                </a:cubicBezTo>
                <a:cubicBezTo>
                  <a:pt x="81461" y="72231"/>
                  <a:pt x="61088" y="82550"/>
                  <a:pt x="44948" y="87312"/>
                </a:cubicBezTo>
                <a:cubicBezTo>
                  <a:pt x="28809" y="92075"/>
                  <a:pt x="-9291" y="100806"/>
                  <a:pt x="2086" y="95250"/>
                </a:cubicBezTo>
                <a:cubicBezTo>
                  <a:pt x="13463" y="89694"/>
                  <a:pt x="107390" y="66411"/>
                  <a:pt x="113211" y="53975"/>
                </a:cubicBezTo>
                <a:cubicBezTo>
                  <a:pt x="119032" y="41540"/>
                  <a:pt x="18226" y="0"/>
                  <a:pt x="2431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1A21F2A6-B262-4CCB-9AF9-3C5D3CBEC752}"/>
              </a:ext>
            </a:extLst>
          </p:cNvPr>
          <p:cNvSpPr/>
          <p:nvPr/>
        </p:nvSpPr>
        <p:spPr>
          <a:xfrm>
            <a:off x="4551349" y="4519446"/>
            <a:ext cx="117199" cy="285535"/>
          </a:xfrm>
          <a:custGeom>
            <a:avLst/>
            <a:gdLst>
              <a:gd name="connsiteX0" fmla="*/ 14 w 117199"/>
              <a:gd name="connsiteY0" fmla="*/ 167 h 285535"/>
              <a:gd name="connsiteX1" fmla="*/ 100026 w 117199"/>
              <a:gd name="connsiteY1" fmla="*/ 130342 h 285535"/>
              <a:gd name="connsiteX2" fmla="*/ 85739 w 117199"/>
              <a:gd name="connsiteY2" fmla="*/ 284329 h 285535"/>
              <a:gd name="connsiteX3" fmla="*/ 112726 w 117199"/>
              <a:gd name="connsiteY3" fmla="*/ 197017 h 285535"/>
              <a:gd name="connsiteX4" fmla="*/ 107964 w 117199"/>
              <a:gd name="connsiteY4" fmla="*/ 104942 h 285535"/>
              <a:gd name="connsiteX5" fmla="*/ 14 w 117199"/>
              <a:gd name="connsiteY5" fmla="*/ 167 h 285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199" h="285535">
                <a:moveTo>
                  <a:pt x="14" y="167"/>
                </a:moveTo>
                <a:cubicBezTo>
                  <a:pt x="-1309" y="4400"/>
                  <a:pt x="85738" y="82982"/>
                  <a:pt x="100026" y="130342"/>
                </a:cubicBezTo>
                <a:cubicBezTo>
                  <a:pt x="114314" y="177702"/>
                  <a:pt x="83622" y="273217"/>
                  <a:pt x="85739" y="284329"/>
                </a:cubicBezTo>
                <a:cubicBezTo>
                  <a:pt x="87856" y="295441"/>
                  <a:pt x="109022" y="226915"/>
                  <a:pt x="112726" y="197017"/>
                </a:cubicBezTo>
                <a:cubicBezTo>
                  <a:pt x="116430" y="167119"/>
                  <a:pt x="122516" y="136692"/>
                  <a:pt x="107964" y="104942"/>
                </a:cubicBezTo>
                <a:cubicBezTo>
                  <a:pt x="93412" y="73192"/>
                  <a:pt x="1337" y="-4066"/>
                  <a:pt x="14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FB95F28B-DD42-4806-8BD3-5C0347DA5BCB}"/>
              </a:ext>
            </a:extLst>
          </p:cNvPr>
          <p:cNvSpPr/>
          <p:nvPr/>
        </p:nvSpPr>
        <p:spPr>
          <a:xfrm>
            <a:off x="4886283" y="4513257"/>
            <a:ext cx="72561" cy="442923"/>
          </a:xfrm>
          <a:custGeom>
            <a:avLst/>
            <a:gdLst>
              <a:gd name="connsiteX0" fmla="*/ 42905 w 72561"/>
              <a:gd name="connsiteY0" fmla="*/ 6 h 442923"/>
              <a:gd name="connsiteX1" fmla="*/ 9567 w 72561"/>
              <a:gd name="connsiteY1" fmla="*/ 184156 h 442923"/>
              <a:gd name="connsiteX2" fmla="*/ 14330 w 72561"/>
              <a:gd name="connsiteY2" fmla="*/ 282581 h 442923"/>
              <a:gd name="connsiteX3" fmla="*/ 69892 w 72561"/>
              <a:gd name="connsiteY3" fmla="*/ 441331 h 442923"/>
              <a:gd name="connsiteX4" fmla="*/ 57192 w 72561"/>
              <a:gd name="connsiteY4" fmla="*/ 354018 h 442923"/>
              <a:gd name="connsiteX5" fmla="*/ 42 w 72561"/>
              <a:gd name="connsiteY5" fmla="*/ 190506 h 442923"/>
              <a:gd name="connsiteX6" fmla="*/ 42905 w 72561"/>
              <a:gd name="connsiteY6" fmla="*/ 6 h 442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561" h="442923">
                <a:moveTo>
                  <a:pt x="42905" y="6"/>
                </a:moveTo>
                <a:cubicBezTo>
                  <a:pt x="44493" y="-1052"/>
                  <a:pt x="14329" y="137060"/>
                  <a:pt x="9567" y="184156"/>
                </a:cubicBezTo>
                <a:cubicBezTo>
                  <a:pt x="4805" y="231252"/>
                  <a:pt x="4276" y="239719"/>
                  <a:pt x="14330" y="282581"/>
                </a:cubicBezTo>
                <a:cubicBezTo>
                  <a:pt x="24384" y="325444"/>
                  <a:pt x="62748" y="429425"/>
                  <a:pt x="69892" y="441331"/>
                </a:cubicBezTo>
                <a:cubicBezTo>
                  <a:pt x="77036" y="453237"/>
                  <a:pt x="68834" y="395822"/>
                  <a:pt x="57192" y="354018"/>
                </a:cubicBezTo>
                <a:cubicBezTo>
                  <a:pt x="45550" y="312214"/>
                  <a:pt x="1629" y="245539"/>
                  <a:pt x="42" y="190506"/>
                </a:cubicBezTo>
                <a:cubicBezTo>
                  <a:pt x="-1545" y="135473"/>
                  <a:pt x="41317" y="1064"/>
                  <a:pt x="42905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2D66F2B3-45AB-47AC-9A00-AD48E9DB75B6}"/>
              </a:ext>
            </a:extLst>
          </p:cNvPr>
          <p:cNvSpPr/>
          <p:nvPr/>
        </p:nvSpPr>
        <p:spPr>
          <a:xfrm>
            <a:off x="4499140" y="4876002"/>
            <a:ext cx="82360" cy="233401"/>
          </a:xfrm>
          <a:custGeom>
            <a:avLst/>
            <a:gdLst>
              <a:gd name="connsiteX0" fmla="*/ 71273 w 82360"/>
              <a:gd name="connsiteY0" fmla="*/ 7148 h 233401"/>
              <a:gd name="connsiteX1" fmla="*/ 1423 w 82360"/>
              <a:gd name="connsiteY1" fmla="*/ 229398 h 233401"/>
              <a:gd name="connsiteX2" fmla="*/ 28410 w 82360"/>
              <a:gd name="connsiteY2" fmla="*/ 143673 h 233401"/>
              <a:gd name="connsiteX3" fmla="*/ 77623 w 82360"/>
              <a:gd name="connsiteY3" fmla="*/ 61123 h 233401"/>
              <a:gd name="connsiteX4" fmla="*/ 71273 w 82360"/>
              <a:gd name="connsiteY4" fmla="*/ 7148 h 23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60" h="233401">
                <a:moveTo>
                  <a:pt x="71273" y="7148"/>
                </a:moveTo>
                <a:cubicBezTo>
                  <a:pt x="58573" y="35194"/>
                  <a:pt x="1423" y="229398"/>
                  <a:pt x="1423" y="229398"/>
                </a:cubicBezTo>
                <a:cubicBezTo>
                  <a:pt x="-5721" y="252152"/>
                  <a:pt x="15710" y="171719"/>
                  <a:pt x="28410" y="143673"/>
                </a:cubicBezTo>
                <a:cubicBezTo>
                  <a:pt x="41110" y="115627"/>
                  <a:pt x="69950" y="80967"/>
                  <a:pt x="77623" y="61123"/>
                </a:cubicBezTo>
                <a:cubicBezTo>
                  <a:pt x="85296" y="41279"/>
                  <a:pt x="83973" y="-20898"/>
                  <a:pt x="71273" y="7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74E21968-D43D-486B-A1A7-0022E3404AD7}"/>
              </a:ext>
            </a:extLst>
          </p:cNvPr>
          <p:cNvSpPr/>
          <p:nvPr/>
        </p:nvSpPr>
        <p:spPr>
          <a:xfrm>
            <a:off x="4821783" y="4649311"/>
            <a:ext cx="91589" cy="588290"/>
          </a:xfrm>
          <a:custGeom>
            <a:avLst/>
            <a:gdLst>
              <a:gd name="connsiteX0" fmla="*/ 10567 w 91589"/>
              <a:gd name="connsiteY0" fmla="*/ 2064 h 588290"/>
              <a:gd name="connsiteX1" fmla="*/ 29617 w 91589"/>
              <a:gd name="connsiteY1" fmla="*/ 183039 h 588290"/>
              <a:gd name="connsiteX2" fmla="*/ 16917 w 91589"/>
              <a:gd name="connsiteY2" fmla="*/ 308452 h 588290"/>
              <a:gd name="connsiteX3" fmla="*/ 58192 w 91589"/>
              <a:gd name="connsiteY3" fmla="*/ 452914 h 588290"/>
              <a:gd name="connsiteX4" fmla="*/ 91530 w 91589"/>
              <a:gd name="connsiteY4" fmla="*/ 587852 h 588290"/>
              <a:gd name="connsiteX5" fmla="*/ 64542 w 91589"/>
              <a:gd name="connsiteY5" fmla="*/ 489427 h 588290"/>
              <a:gd name="connsiteX6" fmla="*/ 2630 w 91589"/>
              <a:gd name="connsiteY6" fmla="*/ 311627 h 588290"/>
              <a:gd name="connsiteX7" fmla="*/ 10567 w 91589"/>
              <a:gd name="connsiteY7" fmla="*/ 2064 h 588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589" h="588290">
                <a:moveTo>
                  <a:pt x="10567" y="2064"/>
                </a:moveTo>
                <a:cubicBezTo>
                  <a:pt x="15065" y="-19367"/>
                  <a:pt x="28559" y="131974"/>
                  <a:pt x="29617" y="183039"/>
                </a:cubicBezTo>
                <a:cubicBezTo>
                  <a:pt x="30675" y="234104"/>
                  <a:pt x="12155" y="263473"/>
                  <a:pt x="16917" y="308452"/>
                </a:cubicBezTo>
                <a:cubicBezTo>
                  <a:pt x="21679" y="353431"/>
                  <a:pt x="45757" y="406347"/>
                  <a:pt x="58192" y="452914"/>
                </a:cubicBezTo>
                <a:cubicBezTo>
                  <a:pt x="70627" y="499481"/>
                  <a:pt x="90472" y="581767"/>
                  <a:pt x="91530" y="587852"/>
                </a:cubicBezTo>
                <a:cubicBezTo>
                  <a:pt x="92588" y="593938"/>
                  <a:pt x="79359" y="535464"/>
                  <a:pt x="64542" y="489427"/>
                </a:cubicBezTo>
                <a:cubicBezTo>
                  <a:pt x="49725" y="443390"/>
                  <a:pt x="10303" y="387298"/>
                  <a:pt x="2630" y="311627"/>
                </a:cubicBezTo>
                <a:cubicBezTo>
                  <a:pt x="-5043" y="235956"/>
                  <a:pt x="6069" y="23495"/>
                  <a:pt x="10567" y="2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10854FA7-D80B-471B-B0E9-FC18F86339A5}"/>
              </a:ext>
            </a:extLst>
          </p:cNvPr>
          <p:cNvSpPr/>
          <p:nvPr/>
        </p:nvSpPr>
        <p:spPr>
          <a:xfrm>
            <a:off x="4692585" y="4651218"/>
            <a:ext cx="65163" cy="428007"/>
          </a:xfrm>
          <a:custGeom>
            <a:avLst/>
            <a:gdLst>
              <a:gd name="connsiteX0" fmla="*/ 65153 w 65163"/>
              <a:gd name="connsiteY0" fmla="*/ 157 h 428007"/>
              <a:gd name="connsiteX1" fmla="*/ 39753 w 65163"/>
              <a:gd name="connsiteY1" fmla="*/ 252570 h 428007"/>
              <a:gd name="connsiteX2" fmla="*/ 31815 w 65163"/>
              <a:gd name="connsiteY2" fmla="*/ 363695 h 428007"/>
              <a:gd name="connsiteX3" fmla="*/ 65 w 65163"/>
              <a:gd name="connsiteY3" fmla="*/ 427195 h 428007"/>
              <a:gd name="connsiteX4" fmla="*/ 23878 w 65163"/>
              <a:gd name="connsiteY4" fmla="*/ 320832 h 428007"/>
              <a:gd name="connsiteX5" fmla="*/ 36578 w 65163"/>
              <a:gd name="connsiteY5" fmla="*/ 216057 h 428007"/>
              <a:gd name="connsiteX6" fmla="*/ 65153 w 65163"/>
              <a:gd name="connsiteY6" fmla="*/ 157 h 42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163" h="428007">
                <a:moveTo>
                  <a:pt x="65153" y="157"/>
                </a:moveTo>
                <a:cubicBezTo>
                  <a:pt x="65682" y="6242"/>
                  <a:pt x="45309" y="191980"/>
                  <a:pt x="39753" y="252570"/>
                </a:cubicBezTo>
                <a:cubicBezTo>
                  <a:pt x="34197" y="313160"/>
                  <a:pt x="38430" y="334591"/>
                  <a:pt x="31815" y="363695"/>
                </a:cubicBezTo>
                <a:cubicBezTo>
                  <a:pt x="25200" y="392799"/>
                  <a:pt x="1388" y="434339"/>
                  <a:pt x="65" y="427195"/>
                </a:cubicBezTo>
                <a:cubicBezTo>
                  <a:pt x="-1258" y="420051"/>
                  <a:pt x="17793" y="356022"/>
                  <a:pt x="23878" y="320832"/>
                </a:cubicBezTo>
                <a:cubicBezTo>
                  <a:pt x="29963" y="285642"/>
                  <a:pt x="29170" y="266328"/>
                  <a:pt x="36578" y="216057"/>
                </a:cubicBezTo>
                <a:cubicBezTo>
                  <a:pt x="43986" y="165786"/>
                  <a:pt x="64624" y="-5928"/>
                  <a:pt x="65153" y="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72D89BA8-A6E4-48AC-B5CA-4EEF29771FF1}"/>
              </a:ext>
            </a:extLst>
          </p:cNvPr>
          <p:cNvSpPr/>
          <p:nvPr/>
        </p:nvSpPr>
        <p:spPr>
          <a:xfrm>
            <a:off x="5043239" y="5184129"/>
            <a:ext cx="87950" cy="441634"/>
          </a:xfrm>
          <a:custGeom>
            <a:avLst/>
            <a:gdLst>
              <a:gd name="connsiteX0" fmla="*/ 12949 w 87950"/>
              <a:gd name="connsiteY0" fmla="*/ 646 h 441634"/>
              <a:gd name="connsiteX1" fmla="*/ 78036 w 87950"/>
              <a:gd name="connsiteY1" fmla="*/ 159396 h 441634"/>
              <a:gd name="connsiteX2" fmla="*/ 85974 w 87950"/>
              <a:gd name="connsiteY2" fmla="*/ 286396 h 441634"/>
              <a:gd name="connsiteX3" fmla="*/ 60574 w 87950"/>
              <a:gd name="connsiteY3" fmla="*/ 348309 h 441634"/>
              <a:gd name="connsiteX4" fmla="*/ 35174 w 87950"/>
              <a:gd name="connsiteY4" fmla="*/ 389584 h 441634"/>
              <a:gd name="connsiteX5" fmla="*/ 249 w 87950"/>
              <a:gd name="connsiteY5" fmla="*/ 440384 h 441634"/>
              <a:gd name="connsiteX6" fmla="*/ 54224 w 87950"/>
              <a:gd name="connsiteY6" fmla="*/ 334021 h 441634"/>
              <a:gd name="connsiteX7" fmla="*/ 73274 w 87950"/>
              <a:gd name="connsiteY7" fmla="*/ 195909 h 441634"/>
              <a:gd name="connsiteX8" fmla="*/ 52636 w 87950"/>
              <a:gd name="connsiteY8" fmla="*/ 107009 h 441634"/>
              <a:gd name="connsiteX9" fmla="*/ 12949 w 87950"/>
              <a:gd name="connsiteY9" fmla="*/ 646 h 441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950" h="441634">
                <a:moveTo>
                  <a:pt x="12949" y="646"/>
                </a:moveTo>
                <a:cubicBezTo>
                  <a:pt x="17182" y="9377"/>
                  <a:pt x="65865" y="111771"/>
                  <a:pt x="78036" y="159396"/>
                </a:cubicBezTo>
                <a:cubicBezTo>
                  <a:pt x="90207" y="207021"/>
                  <a:pt x="88884" y="254911"/>
                  <a:pt x="85974" y="286396"/>
                </a:cubicBezTo>
                <a:cubicBezTo>
                  <a:pt x="83064" y="317881"/>
                  <a:pt x="69041" y="331111"/>
                  <a:pt x="60574" y="348309"/>
                </a:cubicBezTo>
                <a:cubicBezTo>
                  <a:pt x="52107" y="365507"/>
                  <a:pt x="45228" y="374238"/>
                  <a:pt x="35174" y="389584"/>
                </a:cubicBezTo>
                <a:cubicBezTo>
                  <a:pt x="25120" y="404930"/>
                  <a:pt x="-2926" y="449644"/>
                  <a:pt x="249" y="440384"/>
                </a:cubicBezTo>
                <a:cubicBezTo>
                  <a:pt x="3424" y="431124"/>
                  <a:pt x="42053" y="374767"/>
                  <a:pt x="54224" y="334021"/>
                </a:cubicBezTo>
                <a:cubicBezTo>
                  <a:pt x="66395" y="293275"/>
                  <a:pt x="73539" y="233744"/>
                  <a:pt x="73274" y="195909"/>
                </a:cubicBezTo>
                <a:cubicBezTo>
                  <a:pt x="73009" y="158074"/>
                  <a:pt x="62955" y="140082"/>
                  <a:pt x="52636" y="107009"/>
                </a:cubicBezTo>
                <a:cubicBezTo>
                  <a:pt x="42317" y="73936"/>
                  <a:pt x="8716" y="-8085"/>
                  <a:pt x="12949" y="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6E330F55-2A27-4D10-BF84-F0B5229AC3D5}"/>
              </a:ext>
            </a:extLst>
          </p:cNvPr>
          <p:cNvSpPr/>
          <p:nvPr/>
        </p:nvSpPr>
        <p:spPr>
          <a:xfrm>
            <a:off x="4404602" y="5224248"/>
            <a:ext cx="57926" cy="324714"/>
          </a:xfrm>
          <a:custGeom>
            <a:avLst/>
            <a:gdLst>
              <a:gd name="connsiteX0" fmla="*/ 57861 w 57926"/>
              <a:gd name="connsiteY0" fmla="*/ 215 h 324714"/>
              <a:gd name="connsiteX1" fmla="*/ 14998 w 57926"/>
              <a:gd name="connsiteY1" fmla="*/ 160552 h 324714"/>
              <a:gd name="connsiteX2" fmla="*/ 711 w 57926"/>
              <a:gd name="connsiteY2" fmla="*/ 252627 h 324714"/>
              <a:gd name="connsiteX3" fmla="*/ 34048 w 57926"/>
              <a:gd name="connsiteY3" fmla="*/ 314540 h 324714"/>
              <a:gd name="connsiteX4" fmla="*/ 41986 w 57926"/>
              <a:gd name="connsiteY4" fmla="*/ 319302 h 324714"/>
              <a:gd name="connsiteX5" fmla="*/ 14998 w 57926"/>
              <a:gd name="connsiteY5" fmla="*/ 260565 h 324714"/>
              <a:gd name="connsiteX6" fmla="*/ 24523 w 57926"/>
              <a:gd name="connsiteY6" fmla="*/ 197065 h 324714"/>
              <a:gd name="connsiteX7" fmla="*/ 57861 w 57926"/>
              <a:gd name="connsiteY7" fmla="*/ 215 h 32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926" h="324714">
                <a:moveTo>
                  <a:pt x="57861" y="215"/>
                </a:moveTo>
                <a:cubicBezTo>
                  <a:pt x="56274" y="-5870"/>
                  <a:pt x="24523" y="118483"/>
                  <a:pt x="14998" y="160552"/>
                </a:cubicBezTo>
                <a:cubicBezTo>
                  <a:pt x="5473" y="202621"/>
                  <a:pt x="-2464" y="226962"/>
                  <a:pt x="711" y="252627"/>
                </a:cubicBezTo>
                <a:cubicBezTo>
                  <a:pt x="3886" y="278292"/>
                  <a:pt x="27169" y="303428"/>
                  <a:pt x="34048" y="314540"/>
                </a:cubicBezTo>
                <a:cubicBezTo>
                  <a:pt x="40927" y="325652"/>
                  <a:pt x="45161" y="328298"/>
                  <a:pt x="41986" y="319302"/>
                </a:cubicBezTo>
                <a:cubicBezTo>
                  <a:pt x="38811" y="310306"/>
                  <a:pt x="17909" y="280938"/>
                  <a:pt x="14998" y="260565"/>
                </a:cubicBezTo>
                <a:cubicBezTo>
                  <a:pt x="12087" y="240192"/>
                  <a:pt x="17115" y="234636"/>
                  <a:pt x="24523" y="197065"/>
                </a:cubicBezTo>
                <a:cubicBezTo>
                  <a:pt x="31931" y="159494"/>
                  <a:pt x="59448" y="6300"/>
                  <a:pt x="57861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24BD99AE-CA43-4DE0-8670-AF830E19958D}"/>
              </a:ext>
            </a:extLst>
          </p:cNvPr>
          <p:cNvSpPr/>
          <p:nvPr/>
        </p:nvSpPr>
        <p:spPr>
          <a:xfrm>
            <a:off x="4591301" y="5170401"/>
            <a:ext cx="66635" cy="227494"/>
          </a:xfrm>
          <a:custGeom>
            <a:avLst/>
            <a:gdLst>
              <a:gd name="connsiteX0" fmla="*/ 21974 w 66635"/>
              <a:gd name="connsiteY0" fmla="*/ 87 h 227494"/>
              <a:gd name="connsiteX1" fmla="*/ 1337 w 66635"/>
              <a:gd name="connsiteY1" fmla="*/ 139787 h 227494"/>
              <a:gd name="connsiteX2" fmla="*/ 66424 w 66635"/>
              <a:gd name="connsiteY2" fmla="*/ 227099 h 227494"/>
              <a:gd name="connsiteX3" fmla="*/ 21974 w 66635"/>
              <a:gd name="connsiteY3" fmla="*/ 169949 h 227494"/>
              <a:gd name="connsiteX4" fmla="*/ 15624 w 66635"/>
              <a:gd name="connsiteY4" fmla="*/ 119149 h 227494"/>
              <a:gd name="connsiteX5" fmla="*/ 21974 w 66635"/>
              <a:gd name="connsiteY5" fmla="*/ 87 h 22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635" h="227494">
                <a:moveTo>
                  <a:pt x="21974" y="87"/>
                </a:moveTo>
                <a:cubicBezTo>
                  <a:pt x="19593" y="3527"/>
                  <a:pt x="-6071" y="101952"/>
                  <a:pt x="1337" y="139787"/>
                </a:cubicBezTo>
                <a:cubicBezTo>
                  <a:pt x="8745" y="177622"/>
                  <a:pt x="62985" y="222072"/>
                  <a:pt x="66424" y="227099"/>
                </a:cubicBezTo>
                <a:cubicBezTo>
                  <a:pt x="69863" y="232126"/>
                  <a:pt x="30441" y="187941"/>
                  <a:pt x="21974" y="169949"/>
                </a:cubicBezTo>
                <a:cubicBezTo>
                  <a:pt x="13507" y="151957"/>
                  <a:pt x="15359" y="142962"/>
                  <a:pt x="15624" y="119149"/>
                </a:cubicBezTo>
                <a:cubicBezTo>
                  <a:pt x="15889" y="95337"/>
                  <a:pt x="24355" y="-3353"/>
                  <a:pt x="21974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FE7EBD7C-3F83-4676-98B2-B220D9722856}"/>
              </a:ext>
            </a:extLst>
          </p:cNvPr>
          <p:cNvSpPr/>
          <p:nvPr/>
        </p:nvSpPr>
        <p:spPr>
          <a:xfrm>
            <a:off x="4840094" y="5221263"/>
            <a:ext cx="50861" cy="182950"/>
          </a:xfrm>
          <a:custGeom>
            <a:avLst/>
            <a:gdLst>
              <a:gd name="connsiteX0" fmla="*/ 194 w 50861"/>
              <a:gd name="connsiteY0" fmla="*/ 25 h 182950"/>
              <a:gd name="connsiteX1" fmla="*/ 39881 w 50861"/>
              <a:gd name="connsiteY1" fmla="*/ 136550 h 182950"/>
              <a:gd name="connsiteX2" fmla="*/ 49406 w 50861"/>
              <a:gd name="connsiteY2" fmla="*/ 149250 h 182950"/>
              <a:gd name="connsiteX3" fmla="*/ 14481 w 50861"/>
              <a:gd name="connsiteY3" fmla="*/ 182587 h 182950"/>
              <a:gd name="connsiteX4" fmla="*/ 24006 w 50861"/>
              <a:gd name="connsiteY4" fmla="*/ 125437 h 182950"/>
              <a:gd name="connsiteX5" fmla="*/ 194 w 50861"/>
              <a:gd name="connsiteY5" fmla="*/ 25 h 18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61" h="182950">
                <a:moveTo>
                  <a:pt x="194" y="25"/>
                </a:moveTo>
                <a:cubicBezTo>
                  <a:pt x="2840" y="1877"/>
                  <a:pt x="31679" y="111679"/>
                  <a:pt x="39881" y="136550"/>
                </a:cubicBezTo>
                <a:cubicBezTo>
                  <a:pt x="48083" y="161421"/>
                  <a:pt x="53639" y="141577"/>
                  <a:pt x="49406" y="149250"/>
                </a:cubicBezTo>
                <a:cubicBezTo>
                  <a:pt x="45173" y="156923"/>
                  <a:pt x="18714" y="186556"/>
                  <a:pt x="14481" y="182587"/>
                </a:cubicBezTo>
                <a:cubicBezTo>
                  <a:pt x="10248" y="178618"/>
                  <a:pt x="25329" y="153483"/>
                  <a:pt x="24006" y="125437"/>
                </a:cubicBezTo>
                <a:cubicBezTo>
                  <a:pt x="22683" y="97391"/>
                  <a:pt x="-2452" y="-1827"/>
                  <a:pt x="194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DCDE8AB7-3015-4E2C-BF55-0961906B5C37}"/>
              </a:ext>
            </a:extLst>
          </p:cNvPr>
          <p:cNvSpPr/>
          <p:nvPr/>
        </p:nvSpPr>
        <p:spPr>
          <a:xfrm>
            <a:off x="4937926" y="5291677"/>
            <a:ext cx="110522" cy="93366"/>
          </a:xfrm>
          <a:custGeom>
            <a:avLst/>
            <a:gdLst>
              <a:gd name="connsiteX0" fmla="*/ 2374 w 110522"/>
              <a:gd name="connsiteY0" fmla="*/ 93123 h 93366"/>
              <a:gd name="connsiteX1" fmla="*/ 96037 w 110522"/>
              <a:gd name="connsiteY1" fmla="*/ 7398 h 93366"/>
              <a:gd name="connsiteX2" fmla="*/ 103974 w 110522"/>
              <a:gd name="connsiteY2" fmla="*/ 7398 h 93366"/>
              <a:gd name="connsiteX3" fmla="*/ 34124 w 110522"/>
              <a:gd name="connsiteY3" fmla="*/ 32798 h 93366"/>
              <a:gd name="connsiteX4" fmla="*/ 2374 w 110522"/>
              <a:gd name="connsiteY4" fmla="*/ 93123 h 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522" h="93366">
                <a:moveTo>
                  <a:pt x="2374" y="93123"/>
                </a:moveTo>
                <a:cubicBezTo>
                  <a:pt x="12693" y="88890"/>
                  <a:pt x="79104" y="21685"/>
                  <a:pt x="96037" y="7398"/>
                </a:cubicBezTo>
                <a:cubicBezTo>
                  <a:pt x="112970" y="-6889"/>
                  <a:pt x="114293" y="3165"/>
                  <a:pt x="103974" y="7398"/>
                </a:cubicBezTo>
                <a:cubicBezTo>
                  <a:pt x="93655" y="11631"/>
                  <a:pt x="50528" y="20363"/>
                  <a:pt x="34124" y="32798"/>
                </a:cubicBezTo>
                <a:cubicBezTo>
                  <a:pt x="17720" y="45233"/>
                  <a:pt x="-7945" y="97356"/>
                  <a:pt x="2374" y="93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916F3DDB-9B8C-406D-B289-F4F82EC562CF}"/>
              </a:ext>
            </a:extLst>
          </p:cNvPr>
          <p:cNvSpPr/>
          <p:nvPr/>
        </p:nvSpPr>
        <p:spPr>
          <a:xfrm>
            <a:off x="4520888" y="5311677"/>
            <a:ext cx="130661" cy="115208"/>
          </a:xfrm>
          <a:custGeom>
            <a:avLst/>
            <a:gdLst>
              <a:gd name="connsiteX0" fmla="*/ 312 w 130661"/>
              <a:gd name="connsiteY0" fmla="*/ 98 h 115208"/>
              <a:gd name="connsiteX1" fmla="*/ 63812 w 130661"/>
              <a:gd name="connsiteY1" fmla="*/ 93761 h 115208"/>
              <a:gd name="connsiteX2" fmla="*/ 130487 w 130661"/>
              <a:gd name="connsiteY2" fmla="*/ 114398 h 115208"/>
              <a:gd name="connsiteX3" fmla="*/ 43175 w 130661"/>
              <a:gd name="connsiteY3" fmla="*/ 76298 h 115208"/>
              <a:gd name="connsiteX4" fmla="*/ 312 w 130661"/>
              <a:gd name="connsiteY4" fmla="*/ 98 h 115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661" h="115208">
                <a:moveTo>
                  <a:pt x="312" y="98"/>
                </a:moveTo>
                <a:cubicBezTo>
                  <a:pt x="3752" y="3009"/>
                  <a:pt x="42116" y="74711"/>
                  <a:pt x="63812" y="93761"/>
                </a:cubicBezTo>
                <a:cubicBezTo>
                  <a:pt x="85508" y="112811"/>
                  <a:pt x="133927" y="117309"/>
                  <a:pt x="130487" y="114398"/>
                </a:cubicBezTo>
                <a:cubicBezTo>
                  <a:pt x="127048" y="111488"/>
                  <a:pt x="63812" y="92967"/>
                  <a:pt x="43175" y="76298"/>
                </a:cubicBezTo>
                <a:cubicBezTo>
                  <a:pt x="22538" y="59629"/>
                  <a:pt x="-3128" y="-2813"/>
                  <a:pt x="312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52B0D024-4A4C-4762-B89E-26CCCC6E0663}"/>
              </a:ext>
            </a:extLst>
          </p:cNvPr>
          <p:cNvSpPr/>
          <p:nvPr/>
        </p:nvSpPr>
        <p:spPr>
          <a:xfrm>
            <a:off x="4491012" y="5533425"/>
            <a:ext cx="212938" cy="126250"/>
          </a:xfrm>
          <a:custGeom>
            <a:avLst/>
            <a:gdLst>
              <a:gd name="connsiteX0" fmla="*/ 26 w 212938"/>
              <a:gd name="connsiteY0" fmla="*/ 45050 h 126250"/>
              <a:gd name="connsiteX1" fmla="*/ 87338 w 212938"/>
              <a:gd name="connsiteY1" fmla="*/ 29175 h 126250"/>
              <a:gd name="connsiteX2" fmla="*/ 119088 w 212938"/>
              <a:gd name="connsiteY2" fmla="*/ 75213 h 126250"/>
              <a:gd name="connsiteX3" fmla="*/ 168301 w 212938"/>
              <a:gd name="connsiteY3" fmla="*/ 116488 h 126250"/>
              <a:gd name="connsiteX4" fmla="*/ 212751 w 212938"/>
              <a:gd name="connsiteY4" fmla="*/ 122838 h 126250"/>
              <a:gd name="connsiteX5" fmla="*/ 150838 w 212938"/>
              <a:gd name="connsiteY5" fmla="*/ 72038 h 126250"/>
              <a:gd name="connsiteX6" fmla="*/ 96863 w 212938"/>
              <a:gd name="connsiteY6" fmla="*/ 600 h 126250"/>
              <a:gd name="connsiteX7" fmla="*/ 26 w 212938"/>
              <a:gd name="connsiteY7" fmla="*/ 45050 h 12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938" h="126250">
                <a:moveTo>
                  <a:pt x="26" y="45050"/>
                </a:moveTo>
                <a:cubicBezTo>
                  <a:pt x="-1561" y="49812"/>
                  <a:pt x="67494" y="24148"/>
                  <a:pt x="87338" y="29175"/>
                </a:cubicBezTo>
                <a:cubicBezTo>
                  <a:pt x="107182" y="34202"/>
                  <a:pt x="105594" y="60661"/>
                  <a:pt x="119088" y="75213"/>
                </a:cubicBezTo>
                <a:cubicBezTo>
                  <a:pt x="132582" y="89765"/>
                  <a:pt x="152691" y="108551"/>
                  <a:pt x="168301" y="116488"/>
                </a:cubicBezTo>
                <a:cubicBezTo>
                  <a:pt x="183912" y="124426"/>
                  <a:pt x="215662" y="130246"/>
                  <a:pt x="212751" y="122838"/>
                </a:cubicBezTo>
                <a:cubicBezTo>
                  <a:pt x="209841" y="115430"/>
                  <a:pt x="170153" y="92411"/>
                  <a:pt x="150838" y="72038"/>
                </a:cubicBezTo>
                <a:cubicBezTo>
                  <a:pt x="131523" y="51665"/>
                  <a:pt x="122792" y="6950"/>
                  <a:pt x="96863" y="600"/>
                </a:cubicBezTo>
                <a:cubicBezTo>
                  <a:pt x="70934" y="-5750"/>
                  <a:pt x="1613" y="40288"/>
                  <a:pt x="26" y="45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0E72942D-5485-4954-8E52-434F297BBB5B}"/>
              </a:ext>
            </a:extLst>
          </p:cNvPr>
          <p:cNvSpPr/>
          <p:nvPr/>
        </p:nvSpPr>
        <p:spPr>
          <a:xfrm>
            <a:off x="4751366" y="5541753"/>
            <a:ext cx="270312" cy="136160"/>
          </a:xfrm>
          <a:custGeom>
            <a:avLst/>
            <a:gdLst>
              <a:gd name="connsiteX0" fmla="*/ 22 w 270312"/>
              <a:gd name="connsiteY0" fmla="*/ 135147 h 136160"/>
              <a:gd name="connsiteX1" fmla="*/ 117497 w 270312"/>
              <a:gd name="connsiteY1" fmla="*/ 77997 h 136160"/>
              <a:gd name="connsiteX2" fmla="*/ 198459 w 270312"/>
              <a:gd name="connsiteY2" fmla="*/ 11322 h 136160"/>
              <a:gd name="connsiteX3" fmla="*/ 269897 w 270312"/>
              <a:gd name="connsiteY3" fmla="*/ 38310 h 136160"/>
              <a:gd name="connsiteX4" fmla="*/ 165122 w 270312"/>
              <a:gd name="connsiteY4" fmla="*/ 1797 h 136160"/>
              <a:gd name="connsiteX5" fmla="*/ 107972 w 270312"/>
              <a:gd name="connsiteY5" fmla="*/ 106572 h 136160"/>
              <a:gd name="connsiteX6" fmla="*/ 22 w 270312"/>
              <a:gd name="connsiteY6" fmla="*/ 135147 h 13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312" h="136160">
                <a:moveTo>
                  <a:pt x="22" y="135147"/>
                </a:moveTo>
                <a:cubicBezTo>
                  <a:pt x="1609" y="130385"/>
                  <a:pt x="84424" y="98634"/>
                  <a:pt x="117497" y="77997"/>
                </a:cubicBezTo>
                <a:cubicBezTo>
                  <a:pt x="150570" y="57359"/>
                  <a:pt x="173059" y="17936"/>
                  <a:pt x="198459" y="11322"/>
                </a:cubicBezTo>
                <a:cubicBezTo>
                  <a:pt x="223859" y="4708"/>
                  <a:pt x="275453" y="39897"/>
                  <a:pt x="269897" y="38310"/>
                </a:cubicBezTo>
                <a:cubicBezTo>
                  <a:pt x="264341" y="36723"/>
                  <a:pt x="192110" y="-9580"/>
                  <a:pt x="165122" y="1797"/>
                </a:cubicBezTo>
                <a:cubicBezTo>
                  <a:pt x="138134" y="13174"/>
                  <a:pt x="133108" y="85670"/>
                  <a:pt x="107972" y="106572"/>
                </a:cubicBezTo>
                <a:cubicBezTo>
                  <a:pt x="82837" y="127474"/>
                  <a:pt x="-1565" y="139909"/>
                  <a:pt x="22" y="135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780C744D-E4BE-446F-8D49-8B6C1B8DB706}"/>
              </a:ext>
            </a:extLst>
          </p:cNvPr>
          <p:cNvSpPr/>
          <p:nvPr/>
        </p:nvSpPr>
        <p:spPr>
          <a:xfrm>
            <a:off x="4809620" y="5716491"/>
            <a:ext cx="78758" cy="159204"/>
          </a:xfrm>
          <a:custGeom>
            <a:avLst/>
            <a:gdLst>
              <a:gd name="connsiteX0" fmla="*/ 21143 w 78758"/>
              <a:gd name="connsiteY0" fmla="*/ 97 h 159204"/>
              <a:gd name="connsiteX1" fmla="*/ 56068 w 78758"/>
              <a:gd name="connsiteY1" fmla="*/ 81059 h 159204"/>
              <a:gd name="connsiteX2" fmla="*/ 38605 w 78758"/>
              <a:gd name="connsiteY2" fmla="*/ 127097 h 159204"/>
              <a:gd name="connsiteX3" fmla="*/ 505 w 78758"/>
              <a:gd name="connsiteY3" fmla="*/ 158847 h 159204"/>
              <a:gd name="connsiteX4" fmla="*/ 68768 w 78758"/>
              <a:gd name="connsiteY4" fmla="*/ 106459 h 159204"/>
              <a:gd name="connsiteX5" fmla="*/ 75118 w 78758"/>
              <a:gd name="connsiteY5" fmla="*/ 65184 h 159204"/>
              <a:gd name="connsiteX6" fmla="*/ 21143 w 78758"/>
              <a:gd name="connsiteY6" fmla="*/ 97 h 159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758" h="159204">
                <a:moveTo>
                  <a:pt x="21143" y="97"/>
                </a:moveTo>
                <a:cubicBezTo>
                  <a:pt x="17968" y="2743"/>
                  <a:pt x="53158" y="59892"/>
                  <a:pt x="56068" y="81059"/>
                </a:cubicBezTo>
                <a:cubicBezTo>
                  <a:pt x="58978" y="102226"/>
                  <a:pt x="47865" y="114132"/>
                  <a:pt x="38605" y="127097"/>
                </a:cubicBezTo>
                <a:cubicBezTo>
                  <a:pt x="29345" y="140062"/>
                  <a:pt x="-4522" y="162287"/>
                  <a:pt x="505" y="158847"/>
                </a:cubicBezTo>
                <a:cubicBezTo>
                  <a:pt x="5532" y="155407"/>
                  <a:pt x="56333" y="122069"/>
                  <a:pt x="68768" y="106459"/>
                </a:cubicBezTo>
                <a:cubicBezTo>
                  <a:pt x="81203" y="90849"/>
                  <a:pt x="80410" y="80794"/>
                  <a:pt x="75118" y="65184"/>
                </a:cubicBezTo>
                <a:cubicBezTo>
                  <a:pt x="69826" y="49574"/>
                  <a:pt x="24318" y="-2549"/>
                  <a:pt x="21143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E5F45815-B547-45E5-83D8-13438409E063}"/>
              </a:ext>
            </a:extLst>
          </p:cNvPr>
          <p:cNvSpPr/>
          <p:nvPr/>
        </p:nvSpPr>
        <p:spPr>
          <a:xfrm>
            <a:off x="4714463" y="5773609"/>
            <a:ext cx="87794" cy="114553"/>
          </a:xfrm>
          <a:custGeom>
            <a:avLst/>
            <a:gdLst>
              <a:gd name="connsiteX0" fmla="*/ 2000 w 87794"/>
              <a:gd name="connsiteY0" fmla="*/ 129 h 114553"/>
              <a:gd name="connsiteX1" fmla="*/ 28987 w 87794"/>
              <a:gd name="connsiteY1" fmla="*/ 84266 h 114553"/>
              <a:gd name="connsiteX2" fmla="*/ 87725 w 87794"/>
              <a:gd name="connsiteY2" fmla="*/ 114429 h 114553"/>
              <a:gd name="connsiteX3" fmla="*/ 16287 w 87794"/>
              <a:gd name="connsiteY3" fmla="*/ 93791 h 114553"/>
              <a:gd name="connsiteX4" fmla="*/ 3587 w 87794"/>
              <a:gd name="connsiteY4" fmla="*/ 65216 h 114553"/>
              <a:gd name="connsiteX5" fmla="*/ 2000 w 87794"/>
              <a:gd name="connsiteY5" fmla="*/ 129 h 114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794" h="114553">
                <a:moveTo>
                  <a:pt x="2000" y="129"/>
                </a:moveTo>
                <a:cubicBezTo>
                  <a:pt x="6233" y="3304"/>
                  <a:pt x="14700" y="65216"/>
                  <a:pt x="28987" y="84266"/>
                </a:cubicBezTo>
                <a:cubicBezTo>
                  <a:pt x="43275" y="103316"/>
                  <a:pt x="89842" y="112841"/>
                  <a:pt x="87725" y="114429"/>
                </a:cubicBezTo>
                <a:cubicBezTo>
                  <a:pt x="85608" y="116017"/>
                  <a:pt x="30310" y="101993"/>
                  <a:pt x="16287" y="93791"/>
                </a:cubicBezTo>
                <a:cubicBezTo>
                  <a:pt x="2264" y="85589"/>
                  <a:pt x="5968" y="77122"/>
                  <a:pt x="3587" y="65216"/>
                </a:cubicBezTo>
                <a:cubicBezTo>
                  <a:pt x="1206" y="53310"/>
                  <a:pt x="-2233" y="-3046"/>
                  <a:pt x="2000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4635ABBA-A812-4435-BB7C-56736B936A61}"/>
              </a:ext>
            </a:extLst>
          </p:cNvPr>
          <p:cNvSpPr/>
          <p:nvPr/>
        </p:nvSpPr>
        <p:spPr>
          <a:xfrm>
            <a:off x="4303488" y="5942389"/>
            <a:ext cx="426199" cy="123549"/>
          </a:xfrm>
          <a:custGeom>
            <a:avLst/>
            <a:gdLst>
              <a:gd name="connsiteX0" fmla="*/ 225 w 426199"/>
              <a:gd name="connsiteY0" fmla="*/ 123449 h 123549"/>
              <a:gd name="connsiteX1" fmla="*/ 160562 w 426199"/>
              <a:gd name="connsiteY1" fmla="*/ 69474 h 123549"/>
              <a:gd name="connsiteX2" fmla="*/ 222475 w 426199"/>
              <a:gd name="connsiteY2" fmla="*/ 28199 h 123549"/>
              <a:gd name="connsiteX3" fmla="*/ 343125 w 426199"/>
              <a:gd name="connsiteY3" fmla="*/ 7561 h 123549"/>
              <a:gd name="connsiteX4" fmla="*/ 424087 w 426199"/>
              <a:gd name="connsiteY4" fmla="*/ 1211 h 123549"/>
              <a:gd name="connsiteX5" fmla="*/ 257400 w 426199"/>
              <a:gd name="connsiteY5" fmla="*/ 29786 h 123549"/>
              <a:gd name="connsiteX6" fmla="*/ 198662 w 426199"/>
              <a:gd name="connsiteY6" fmla="*/ 55186 h 123549"/>
              <a:gd name="connsiteX7" fmla="*/ 225 w 426199"/>
              <a:gd name="connsiteY7" fmla="*/ 123449 h 12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199" h="123549">
                <a:moveTo>
                  <a:pt x="225" y="123449"/>
                </a:moveTo>
                <a:cubicBezTo>
                  <a:pt x="-6125" y="125830"/>
                  <a:pt x="123520" y="85349"/>
                  <a:pt x="160562" y="69474"/>
                </a:cubicBezTo>
                <a:cubicBezTo>
                  <a:pt x="197604" y="53599"/>
                  <a:pt x="192048" y="38518"/>
                  <a:pt x="222475" y="28199"/>
                </a:cubicBezTo>
                <a:cubicBezTo>
                  <a:pt x="252902" y="17880"/>
                  <a:pt x="309523" y="12059"/>
                  <a:pt x="343125" y="7561"/>
                </a:cubicBezTo>
                <a:cubicBezTo>
                  <a:pt x="376727" y="3063"/>
                  <a:pt x="438374" y="-2493"/>
                  <a:pt x="424087" y="1211"/>
                </a:cubicBezTo>
                <a:cubicBezTo>
                  <a:pt x="409800" y="4915"/>
                  <a:pt x="294971" y="20790"/>
                  <a:pt x="257400" y="29786"/>
                </a:cubicBezTo>
                <a:cubicBezTo>
                  <a:pt x="219829" y="38782"/>
                  <a:pt x="237556" y="40634"/>
                  <a:pt x="198662" y="55186"/>
                </a:cubicBezTo>
                <a:cubicBezTo>
                  <a:pt x="159768" y="69738"/>
                  <a:pt x="6575" y="121068"/>
                  <a:pt x="225" y="123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7CE05C91-302E-4FAD-86F7-06226997CE39}"/>
              </a:ext>
            </a:extLst>
          </p:cNvPr>
          <p:cNvSpPr/>
          <p:nvPr/>
        </p:nvSpPr>
        <p:spPr>
          <a:xfrm>
            <a:off x="4732136" y="5929306"/>
            <a:ext cx="382789" cy="46044"/>
          </a:xfrm>
          <a:custGeom>
            <a:avLst/>
            <a:gdLst>
              <a:gd name="connsiteX0" fmla="*/ 202 w 382789"/>
              <a:gd name="connsiteY0" fmla="*/ 11119 h 46044"/>
              <a:gd name="connsiteX1" fmla="*/ 90689 w 382789"/>
              <a:gd name="connsiteY1" fmla="*/ 28582 h 46044"/>
              <a:gd name="connsiteX2" fmla="*/ 165302 w 382789"/>
              <a:gd name="connsiteY2" fmla="*/ 7 h 46044"/>
              <a:gd name="connsiteX3" fmla="*/ 303414 w 382789"/>
              <a:gd name="connsiteY3" fmla="*/ 31757 h 46044"/>
              <a:gd name="connsiteX4" fmla="*/ 382789 w 382789"/>
              <a:gd name="connsiteY4" fmla="*/ 46044 h 46044"/>
              <a:gd name="connsiteX5" fmla="*/ 258964 w 382789"/>
              <a:gd name="connsiteY5" fmla="*/ 23819 h 46044"/>
              <a:gd name="connsiteX6" fmla="*/ 144664 w 382789"/>
              <a:gd name="connsiteY6" fmla="*/ 20644 h 46044"/>
              <a:gd name="connsiteX7" fmla="*/ 68464 w 382789"/>
              <a:gd name="connsiteY7" fmla="*/ 31757 h 46044"/>
              <a:gd name="connsiteX8" fmla="*/ 202 w 382789"/>
              <a:gd name="connsiteY8" fmla="*/ 11119 h 46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2789" h="46044">
                <a:moveTo>
                  <a:pt x="202" y="11119"/>
                </a:moveTo>
                <a:cubicBezTo>
                  <a:pt x="3906" y="10590"/>
                  <a:pt x="63172" y="30434"/>
                  <a:pt x="90689" y="28582"/>
                </a:cubicBezTo>
                <a:cubicBezTo>
                  <a:pt x="118206" y="26730"/>
                  <a:pt x="129848" y="-522"/>
                  <a:pt x="165302" y="7"/>
                </a:cubicBezTo>
                <a:cubicBezTo>
                  <a:pt x="200756" y="536"/>
                  <a:pt x="267166" y="24084"/>
                  <a:pt x="303414" y="31757"/>
                </a:cubicBezTo>
                <a:cubicBezTo>
                  <a:pt x="339662" y="39430"/>
                  <a:pt x="382789" y="46044"/>
                  <a:pt x="382789" y="46044"/>
                </a:cubicBezTo>
                <a:cubicBezTo>
                  <a:pt x="375381" y="44721"/>
                  <a:pt x="298652" y="28052"/>
                  <a:pt x="258964" y="23819"/>
                </a:cubicBezTo>
                <a:cubicBezTo>
                  <a:pt x="219276" y="19586"/>
                  <a:pt x="176414" y="19321"/>
                  <a:pt x="144664" y="20644"/>
                </a:cubicBezTo>
                <a:cubicBezTo>
                  <a:pt x="112914" y="21967"/>
                  <a:pt x="92276" y="29905"/>
                  <a:pt x="68464" y="31757"/>
                </a:cubicBezTo>
                <a:cubicBezTo>
                  <a:pt x="44652" y="33609"/>
                  <a:pt x="-3502" y="11648"/>
                  <a:pt x="202" y="11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E5A9F7A4-8142-457D-91F8-942ECB5EE791}"/>
              </a:ext>
            </a:extLst>
          </p:cNvPr>
          <p:cNvSpPr/>
          <p:nvPr/>
        </p:nvSpPr>
        <p:spPr>
          <a:xfrm>
            <a:off x="4375150" y="6019138"/>
            <a:ext cx="420914" cy="51586"/>
          </a:xfrm>
          <a:custGeom>
            <a:avLst/>
            <a:gdLst>
              <a:gd name="connsiteX0" fmla="*/ 0 w 420914"/>
              <a:gd name="connsiteY0" fmla="*/ 34000 h 51586"/>
              <a:gd name="connsiteX1" fmla="*/ 187325 w 420914"/>
              <a:gd name="connsiteY1" fmla="*/ 14950 h 51586"/>
              <a:gd name="connsiteX2" fmla="*/ 257175 w 420914"/>
              <a:gd name="connsiteY2" fmla="*/ 14950 h 51586"/>
              <a:gd name="connsiteX3" fmla="*/ 336550 w 420914"/>
              <a:gd name="connsiteY3" fmla="*/ 37175 h 51586"/>
              <a:gd name="connsiteX4" fmla="*/ 420688 w 420914"/>
              <a:gd name="connsiteY4" fmla="*/ 51462 h 51586"/>
              <a:gd name="connsiteX5" fmla="*/ 358775 w 420914"/>
              <a:gd name="connsiteY5" fmla="*/ 29237 h 51586"/>
              <a:gd name="connsiteX6" fmla="*/ 282575 w 420914"/>
              <a:gd name="connsiteY6" fmla="*/ 8600 h 51586"/>
              <a:gd name="connsiteX7" fmla="*/ 187325 w 420914"/>
              <a:gd name="connsiteY7" fmla="*/ 662 h 51586"/>
              <a:gd name="connsiteX8" fmla="*/ 0 w 420914"/>
              <a:gd name="connsiteY8" fmla="*/ 34000 h 51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0914" h="51586">
                <a:moveTo>
                  <a:pt x="0" y="34000"/>
                </a:moveTo>
                <a:cubicBezTo>
                  <a:pt x="0" y="36381"/>
                  <a:pt x="144463" y="18125"/>
                  <a:pt x="187325" y="14950"/>
                </a:cubicBezTo>
                <a:cubicBezTo>
                  <a:pt x="230187" y="11775"/>
                  <a:pt x="232304" y="11246"/>
                  <a:pt x="257175" y="14950"/>
                </a:cubicBezTo>
                <a:cubicBezTo>
                  <a:pt x="282046" y="18654"/>
                  <a:pt x="309298" y="31090"/>
                  <a:pt x="336550" y="37175"/>
                </a:cubicBezTo>
                <a:cubicBezTo>
                  <a:pt x="363802" y="43260"/>
                  <a:pt x="416984" y="52785"/>
                  <a:pt x="420688" y="51462"/>
                </a:cubicBezTo>
                <a:cubicBezTo>
                  <a:pt x="424392" y="50139"/>
                  <a:pt x="381794" y="36381"/>
                  <a:pt x="358775" y="29237"/>
                </a:cubicBezTo>
                <a:cubicBezTo>
                  <a:pt x="335756" y="22093"/>
                  <a:pt x="311150" y="13362"/>
                  <a:pt x="282575" y="8600"/>
                </a:cubicBezTo>
                <a:cubicBezTo>
                  <a:pt x="254000" y="3838"/>
                  <a:pt x="228864" y="-1984"/>
                  <a:pt x="187325" y="662"/>
                </a:cubicBezTo>
                <a:cubicBezTo>
                  <a:pt x="145786" y="3308"/>
                  <a:pt x="0" y="31619"/>
                  <a:pt x="0" y="34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B9D5266D-50A5-4CDC-83BB-143124C99268}"/>
              </a:ext>
            </a:extLst>
          </p:cNvPr>
          <p:cNvSpPr/>
          <p:nvPr/>
        </p:nvSpPr>
        <p:spPr>
          <a:xfrm>
            <a:off x="4827575" y="6011559"/>
            <a:ext cx="446790" cy="57646"/>
          </a:xfrm>
          <a:custGeom>
            <a:avLst/>
            <a:gdLst>
              <a:gd name="connsiteX0" fmla="*/ 13 w 446790"/>
              <a:gd name="connsiteY0" fmla="*/ 57454 h 57646"/>
              <a:gd name="connsiteX1" fmla="*/ 161938 w 446790"/>
              <a:gd name="connsiteY1" fmla="*/ 32054 h 57646"/>
              <a:gd name="connsiteX2" fmla="*/ 258775 w 446790"/>
              <a:gd name="connsiteY2" fmla="*/ 13004 h 57646"/>
              <a:gd name="connsiteX3" fmla="*/ 360375 w 446790"/>
              <a:gd name="connsiteY3" fmla="*/ 6654 h 57646"/>
              <a:gd name="connsiteX4" fmla="*/ 446100 w 446790"/>
              <a:gd name="connsiteY4" fmla="*/ 6654 h 57646"/>
              <a:gd name="connsiteX5" fmla="*/ 312750 w 446790"/>
              <a:gd name="connsiteY5" fmla="*/ 304 h 57646"/>
              <a:gd name="connsiteX6" fmla="*/ 154000 w 446790"/>
              <a:gd name="connsiteY6" fmla="*/ 17766 h 57646"/>
              <a:gd name="connsiteX7" fmla="*/ 13 w 446790"/>
              <a:gd name="connsiteY7" fmla="*/ 57454 h 57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6790" h="57646">
                <a:moveTo>
                  <a:pt x="13" y="57454"/>
                </a:moveTo>
                <a:cubicBezTo>
                  <a:pt x="1336" y="59835"/>
                  <a:pt x="118811" y="39462"/>
                  <a:pt x="161938" y="32054"/>
                </a:cubicBezTo>
                <a:cubicBezTo>
                  <a:pt x="205065" y="24646"/>
                  <a:pt x="225702" y="17237"/>
                  <a:pt x="258775" y="13004"/>
                </a:cubicBezTo>
                <a:cubicBezTo>
                  <a:pt x="291848" y="8771"/>
                  <a:pt x="329154" y="7712"/>
                  <a:pt x="360375" y="6654"/>
                </a:cubicBezTo>
                <a:cubicBezTo>
                  <a:pt x="391596" y="5596"/>
                  <a:pt x="454037" y="7712"/>
                  <a:pt x="446100" y="6654"/>
                </a:cubicBezTo>
                <a:cubicBezTo>
                  <a:pt x="438163" y="5596"/>
                  <a:pt x="361433" y="-1548"/>
                  <a:pt x="312750" y="304"/>
                </a:cubicBezTo>
                <a:cubicBezTo>
                  <a:pt x="264067" y="2156"/>
                  <a:pt x="210885" y="8770"/>
                  <a:pt x="154000" y="17766"/>
                </a:cubicBezTo>
                <a:cubicBezTo>
                  <a:pt x="97115" y="26762"/>
                  <a:pt x="-1310" y="55073"/>
                  <a:pt x="13" y="57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77F59DC2-9FE8-4FC8-9E96-176E4A389740}"/>
              </a:ext>
            </a:extLst>
          </p:cNvPr>
          <p:cNvSpPr/>
          <p:nvPr/>
        </p:nvSpPr>
        <p:spPr>
          <a:xfrm>
            <a:off x="4278188" y="6081242"/>
            <a:ext cx="513591" cy="81815"/>
          </a:xfrm>
          <a:custGeom>
            <a:avLst/>
            <a:gdLst>
              <a:gd name="connsiteX0" fmla="*/ 125 w 513591"/>
              <a:gd name="connsiteY0" fmla="*/ 471 h 81815"/>
              <a:gd name="connsiteX1" fmla="*/ 276350 w 513591"/>
              <a:gd name="connsiteY1" fmla="*/ 14758 h 81815"/>
              <a:gd name="connsiteX2" fmla="*/ 393825 w 513591"/>
              <a:gd name="connsiteY2" fmla="*/ 48096 h 81815"/>
              <a:gd name="connsiteX3" fmla="*/ 512887 w 513591"/>
              <a:gd name="connsiteY3" fmla="*/ 81433 h 81815"/>
              <a:gd name="connsiteX4" fmla="*/ 433512 w 513591"/>
              <a:gd name="connsiteY4" fmla="*/ 63971 h 81815"/>
              <a:gd name="connsiteX5" fmla="*/ 243012 w 513591"/>
              <a:gd name="connsiteY5" fmla="*/ 30633 h 81815"/>
              <a:gd name="connsiteX6" fmla="*/ 125 w 513591"/>
              <a:gd name="connsiteY6" fmla="*/ 471 h 81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3591" h="81815">
                <a:moveTo>
                  <a:pt x="125" y="471"/>
                </a:moveTo>
                <a:cubicBezTo>
                  <a:pt x="5681" y="-2175"/>
                  <a:pt x="210733" y="6821"/>
                  <a:pt x="276350" y="14758"/>
                </a:cubicBezTo>
                <a:cubicBezTo>
                  <a:pt x="341967" y="22695"/>
                  <a:pt x="393825" y="48096"/>
                  <a:pt x="393825" y="48096"/>
                </a:cubicBezTo>
                <a:lnTo>
                  <a:pt x="512887" y="81433"/>
                </a:lnTo>
                <a:cubicBezTo>
                  <a:pt x="519502" y="84079"/>
                  <a:pt x="478491" y="72438"/>
                  <a:pt x="433512" y="63971"/>
                </a:cubicBezTo>
                <a:cubicBezTo>
                  <a:pt x="388533" y="55504"/>
                  <a:pt x="311275" y="39629"/>
                  <a:pt x="243012" y="30633"/>
                </a:cubicBezTo>
                <a:cubicBezTo>
                  <a:pt x="174750" y="21637"/>
                  <a:pt x="-5431" y="3117"/>
                  <a:pt x="125" y="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B3737A78-085D-47C6-B911-3AEF3EC80B7D}"/>
              </a:ext>
            </a:extLst>
          </p:cNvPr>
          <p:cNvSpPr/>
          <p:nvPr/>
        </p:nvSpPr>
        <p:spPr>
          <a:xfrm>
            <a:off x="4784721" y="6057883"/>
            <a:ext cx="508206" cy="89127"/>
          </a:xfrm>
          <a:custGeom>
            <a:avLst/>
            <a:gdLst>
              <a:gd name="connsiteX0" fmla="*/ 4 w 508206"/>
              <a:gd name="connsiteY0" fmla="*/ 88917 h 89127"/>
              <a:gd name="connsiteX1" fmla="*/ 173042 w 508206"/>
              <a:gd name="connsiteY1" fmla="*/ 52405 h 89127"/>
              <a:gd name="connsiteX2" fmla="*/ 244479 w 508206"/>
              <a:gd name="connsiteY2" fmla="*/ 28592 h 89127"/>
              <a:gd name="connsiteX3" fmla="*/ 325442 w 508206"/>
              <a:gd name="connsiteY3" fmla="*/ 15892 h 89127"/>
              <a:gd name="connsiteX4" fmla="*/ 508004 w 508206"/>
              <a:gd name="connsiteY4" fmla="*/ 17 h 89127"/>
              <a:gd name="connsiteX5" fmla="*/ 357192 w 508206"/>
              <a:gd name="connsiteY5" fmla="*/ 19067 h 89127"/>
              <a:gd name="connsiteX6" fmla="*/ 168279 w 508206"/>
              <a:gd name="connsiteY6" fmla="*/ 65105 h 89127"/>
              <a:gd name="connsiteX7" fmla="*/ 4 w 508206"/>
              <a:gd name="connsiteY7" fmla="*/ 88917 h 8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206" h="89127">
                <a:moveTo>
                  <a:pt x="4" y="88917"/>
                </a:moveTo>
                <a:cubicBezTo>
                  <a:pt x="798" y="86800"/>
                  <a:pt x="132296" y="62459"/>
                  <a:pt x="173042" y="52405"/>
                </a:cubicBezTo>
                <a:cubicBezTo>
                  <a:pt x="213788" y="42351"/>
                  <a:pt x="219079" y="34677"/>
                  <a:pt x="244479" y="28592"/>
                </a:cubicBezTo>
                <a:cubicBezTo>
                  <a:pt x="269879" y="22506"/>
                  <a:pt x="281521" y="20654"/>
                  <a:pt x="325442" y="15892"/>
                </a:cubicBezTo>
                <a:cubicBezTo>
                  <a:pt x="369363" y="11130"/>
                  <a:pt x="502712" y="-512"/>
                  <a:pt x="508004" y="17"/>
                </a:cubicBezTo>
                <a:cubicBezTo>
                  <a:pt x="513296" y="546"/>
                  <a:pt x="413813" y="8219"/>
                  <a:pt x="357192" y="19067"/>
                </a:cubicBezTo>
                <a:cubicBezTo>
                  <a:pt x="300571" y="29915"/>
                  <a:pt x="221725" y="53463"/>
                  <a:pt x="168279" y="65105"/>
                </a:cubicBezTo>
                <a:cubicBezTo>
                  <a:pt x="114833" y="76747"/>
                  <a:pt x="-790" y="91034"/>
                  <a:pt x="4" y="88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269C0C60-4CAC-4BFB-9CD5-B4F5C3958DDF}"/>
              </a:ext>
            </a:extLst>
          </p:cNvPr>
          <p:cNvSpPr/>
          <p:nvPr/>
        </p:nvSpPr>
        <p:spPr>
          <a:xfrm>
            <a:off x="5017982" y="6073746"/>
            <a:ext cx="165301" cy="185845"/>
          </a:xfrm>
          <a:custGeom>
            <a:avLst/>
            <a:gdLst>
              <a:gd name="connsiteX0" fmla="*/ 165206 w 165301"/>
              <a:gd name="connsiteY0" fmla="*/ 29 h 185845"/>
              <a:gd name="connsiteX1" fmla="*/ 87418 w 165301"/>
              <a:gd name="connsiteY1" fmla="*/ 125442 h 185845"/>
              <a:gd name="connsiteX2" fmla="*/ 106 w 165301"/>
              <a:gd name="connsiteY2" fmla="*/ 185767 h 185845"/>
              <a:gd name="connsiteX3" fmla="*/ 71543 w 165301"/>
              <a:gd name="connsiteY3" fmla="*/ 114329 h 185845"/>
              <a:gd name="connsiteX4" fmla="*/ 165206 w 165301"/>
              <a:gd name="connsiteY4" fmla="*/ 29 h 185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301" h="185845">
                <a:moveTo>
                  <a:pt x="165206" y="29"/>
                </a:moveTo>
                <a:cubicBezTo>
                  <a:pt x="167852" y="1881"/>
                  <a:pt x="114935" y="94486"/>
                  <a:pt x="87418" y="125442"/>
                </a:cubicBezTo>
                <a:cubicBezTo>
                  <a:pt x="59901" y="156398"/>
                  <a:pt x="2752" y="187619"/>
                  <a:pt x="106" y="185767"/>
                </a:cubicBezTo>
                <a:cubicBezTo>
                  <a:pt x="-2540" y="183915"/>
                  <a:pt x="44820" y="143169"/>
                  <a:pt x="71543" y="114329"/>
                </a:cubicBezTo>
                <a:cubicBezTo>
                  <a:pt x="98266" y="85489"/>
                  <a:pt x="162560" y="-1823"/>
                  <a:pt x="165206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A63DB3D8-E1D7-4E8C-B8AB-371EC1173EBE}"/>
              </a:ext>
            </a:extLst>
          </p:cNvPr>
          <p:cNvSpPr/>
          <p:nvPr/>
        </p:nvSpPr>
        <p:spPr>
          <a:xfrm>
            <a:off x="4751018" y="6255778"/>
            <a:ext cx="262757" cy="67334"/>
          </a:xfrm>
          <a:custGeom>
            <a:avLst/>
            <a:gdLst>
              <a:gd name="connsiteX0" fmla="*/ 370 w 262757"/>
              <a:gd name="connsiteY0" fmla="*/ 65647 h 67334"/>
              <a:gd name="connsiteX1" fmla="*/ 121020 w 262757"/>
              <a:gd name="connsiteY1" fmla="*/ 54535 h 67334"/>
              <a:gd name="connsiteX2" fmla="*/ 262307 w 262757"/>
              <a:gd name="connsiteY2" fmla="*/ 560 h 67334"/>
              <a:gd name="connsiteX3" fmla="*/ 160707 w 262757"/>
              <a:gd name="connsiteY3" fmla="*/ 27547 h 67334"/>
              <a:gd name="connsiteX4" fmla="*/ 370 w 262757"/>
              <a:gd name="connsiteY4" fmla="*/ 65647 h 67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757" h="67334">
                <a:moveTo>
                  <a:pt x="370" y="65647"/>
                </a:moveTo>
                <a:cubicBezTo>
                  <a:pt x="-6244" y="70145"/>
                  <a:pt x="77364" y="65383"/>
                  <a:pt x="121020" y="54535"/>
                </a:cubicBezTo>
                <a:cubicBezTo>
                  <a:pt x="164676" y="43687"/>
                  <a:pt x="255693" y="5058"/>
                  <a:pt x="262307" y="560"/>
                </a:cubicBezTo>
                <a:cubicBezTo>
                  <a:pt x="268921" y="-3938"/>
                  <a:pt x="201188" y="19874"/>
                  <a:pt x="160707" y="27547"/>
                </a:cubicBezTo>
                <a:cubicBezTo>
                  <a:pt x="120226" y="35220"/>
                  <a:pt x="6984" y="61149"/>
                  <a:pt x="370" y="65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A6440B55-D43D-469D-B2AC-5C4D708F3695}"/>
              </a:ext>
            </a:extLst>
          </p:cNvPr>
          <p:cNvSpPr/>
          <p:nvPr/>
        </p:nvSpPr>
        <p:spPr>
          <a:xfrm>
            <a:off x="4383084" y="6155948"/>
            <a:ext cx="296599" cy="154212"/>
          </a:xfrm>
          <a:custGeom>
            <a:avLst/>
            <a:gdLst>
              <a:gd name="connsiteX0" fmla="*/ 4 w 296599"/>
              <a:gd name="connsiteY0" fmla="*/ 377 h 154212"/>
              <a:gd name="connsiteX1" fmla="*/ 133354 w 296599"/>
              <a:gd name="connsiteY1" fmla="*/ 52765 h 154212"/>
              <a:gd name="connsiteX2" fmla="*/ 200029 w 296599"/>
              <a:gd name="connsiteY2" fmla="*/ 121027 h 154212"/>
              <a:gd name="connsiteX3" fmla="*/ 295279 w 296599"/>
              <a:gd name="connsiteY3" fmla="*/ 152777 h 154212"/>
              <a:gd name="connsiteX4" fmla="*/ 247654 w 296599"/>
              <a:gd name="connsiteY4" fmla="*/ 141665 h 154212"/>
              <a:gd name="connsiteX5" fmla="*/ 138116 w 296599"/>
              <a:gd name="connsiteY5" fmla="*/ 79752 h 154212"/>
              <a:gd name="connsiteX6" fmla="*/ 4 w 296599"/>
              <a:gd name="connsiteY6" fmla="*/ 377 h 154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599" h="154212">
                <a:moveTo>
                  <a:pt x="4" y="377"/>
                </a:moveTo>
                <a:cubicBezTo>
                  <a:pt x="-790" y="-4121"/>
                  <a:pt x="100017" y="32657"/>
                  <a:pt x="133354" y="52765"/>
                </a:cubicBezTo>
                <a:cubicBezTo>
                  <a:pt x="166692" y="72873"/>
                  <a:pt x="173042" y="104358"/>
                  <a:pt x="200029" y="121027"/>
                </a:cubicBezTo>
                <a:cubicBezTo>
                  <a:pt x="227016" y="137696"/>
                  <a:pt x="287342" y="149337"/>
                  <a:pt x="295279" y="152777"/>
                </a:cubicBezTo>
                <a:cubicBezTo>
                  <a:pt x="303217" y="156217"/>
                  <a:pt x="273848" y="153836"/>
                  <a:pt x="247654" y="141665"/>
                </a:cubicBezTo>
                <a:cubicBezTo>
                  <a:pt x="221460" y="129494"/>
                  <a:pt x="176481" y="100389"/>
                  <a:pt x="138116" y="79752"/>
                </a:cubicBezTo>
                <a:cubicBezTo>
                  <a:pt x="99751" y="59115"/>
                  <a:pt x="798" y="4875"/>
                  <a:pt x="4" y="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0860EA27-3033-444A-A39B-6B05FD1415EC}"/>
              </a:ext>
            </a:extLst>
          </p:cNvPr>
          <p:cNvSpPr/>
          <p:nvPr/>
        </p:nvSpPr>
        <p:spPr>
          <a:xfrm>
            <a:off x="6027978" y="4554393"/>
            <a:ext cx="187642" cy="745327"/>
          </a:xfrm>
          <a:custGeom>
            <a:avLst/>
            <a:gdLst>
              <a:gd name="connsiteX0" fmla="*/ 183910 w 187642"/>
              <a:gd name="connsiteY0" fmla="*/ 3320 h 745327"/>
              <a:gd name="connsiteX1" fmla="*/ 156922 w 187642"/>
              <a:gd name="connsiteY1" fmla="*/ 222395 h 745327"/>
              <a:gd name="connsiteX2" fmla="*/ 7697 w 187642"/>
              <a:gd name="connsiteY2" fmla="*/ 720870 h 745327"/>
              <a:gd name="connsiteX3" fmla="*/ 29922 w 187642"/>
              <a:gd name="connsiteY3" fmla="*/ 638320 h 745327"/>
              <a:gd name="connsiteX4" fmla="*/ 102947 w 187642"/>
              <a:gd name="connsiteY4" fmla="*/ 374795 h 745327"/>
              <a:gd name="connsiteX5" fmla="*/ 183910 w 187642"/>
              <a:gd name="connsiteY5" fmla="*/ 3320 h 745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642" h="745327">
                <a:moveTo>
                  <a:pt x="183910" y="3320"/>
                </a:moveTo>
                <a:cubicBezTo>
                  <a:pt x="192906" y="-22080"/>
                  <a:pt x="186291" y="102803"/>
                  <a:pt x="156922" y="222395"/>
                </a:cubicBezTo>
                <a:cubicBezTo>
                  <a:pt x="127553" y="341987"/>
                  <a:pt x="28864" y="651549"/>
                  <a:pt x="7697" y="720870"/>
                </a:cubicBezTo>
                <a:cubicBezTo>
                  <a:pt x="-13470" y="790191"/>
                  <a:pt x="14047" y="695999"/>
                  <a:pt x="29922" y="638320"/>
                </a:cubicBezTo>
                <a:cubicBezTo>
                  <a:pt x="45797" y="580641"/>
                  <a:pt x="76224" y="477189"/>
                  <a:pt x="102947" y="374795"/>
                </a:cubicBezTo>
                <a:cubicBezTo>
                  <a:pt x="129670" y="272401"/>
                  <a:pt x="174914" y="28720"/>
                  <a:pt x="183910" y="3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5EB446A0-D287-4174-BEA6-1CEC5B7A688C}"/>
              </a:ext>
            </a:extLst>
          </p:cNvPr>
          <p:cNvSpPr/>
          <p:nvPr/>
        </p:nvSpPr>
        <p:spPr>
          <a:xfrm>
            <a:off x="5989642" y="4926010"/>
            <a:ext cx="173399" cy="758064"/>
          </a:xfrm>
          <a:custGeom>
            <a:avLst/>
            <a:gdLst>
              <a:gd name="connsiteX0" fmla="*/ 173033 w 173399"/>
              <a:gd name="connsiteY0" fmla="*/ 3 h 758064"/>
              <a:gd name="connsiteX1" fmla="*/ 130171 w 173399"/>
              <a:gd name="connsiteY1" fmla="*/ 381003 h 758064"/>
              <a:gd name="connsiteX2" fmla="*/ 3171 w 173399"/>
              <a:gd name="connsiteY2" fmla="*/ 749303 h 758064"/>
              <a:gd name="connsiteX3" fmla="*/ 44446 w 173399"/>
              <a:gd name="connsiteY3" fmla="*/ 620715 h 758064"/>
              <a:gd name="connsiteX4" fmla="*/ 111121 w 173399"/>
              <a:gd name="connsiteY4" fmla="*/ 374653 h 758064"/>
              <a:gd name="connsiteX5" fmla="*/ 173033 w 173399"/>
              <a:gd name="connsiteY5" fmla="*/ 3 h 758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399" h="758064">
                <a:moveTo>
                  <a:pt x="173033" y="3"/>
                </a:moveTo>
                <a:cubicBezTo>
                  <a:pt x="176208" y="1061"/>
                  <a:pt x="158481" y="256120"/>
                  <a:pt x="130171" y="381003"/>
                </a:cubicBezTo>
                <a:cubicBezTo>
                  <a:pt x="101861" y="505886"/>
                  <a:pt x="17458" y="709351"/>
                  <a:pt x="3171" y="749303"/>
                </a:cubicBezTo>
                <a:cubicBezTo>
                  <a:pt x="-11116" y="789255"/>
                  <a:pt x="26454" y="683157"/>
                  <a:pt x="44446" y="620715"/>
                </a:cubicBezTo>
                <a:cubicBezTo>
                  <a:pt x="62438" y="558273"/>
                  <a:pt x="92865" y="476253"/>
                  <a:pt x="111121" y="374653"/>
                </a:cubicBezTo>
                <a:cubicBezTo>
                  <a:pt x="129377" y="273053"/>
                  <a:pt x="169858" y="-1055"/>
                  <a:pt x="17303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1F7C0FC9-BC4E-4978-9645-6AC0C8AE8CEA}"/>
              </a:ext>
            </a:extLst>
          </p:cNvPr>
          <p:cNvSpPr/>
          <p:nvPr/>
        </p:nvSpPr>
        <p:spPr>
          <a:xfrm>
            <a:off x="5618449" y="5720238"/>
            <a:ext cx="373064" cy="566935"/>
          </a:xfrm>
          <a:custGeom>
            <a:avLst/>
            <a:gdLst>
              <a:gd name="connsiteX0" fmla="*/ 372776 w 373064"/>
              <a:gd name="connsiteY0" fmla="*/ 2700 h 566935"/>
              <a:gd name="connsiteX1" fmla="*/ 233076 w 373064"/>
              <a:gd name="connsiteY1" fmla="*/ 232887 h 566935"/>
              <a:gd name="connsiteX2" fmla="*/ 2889 w 373064"/>
              <a:gd name="connsiteY2" fmla="*/ 561500 h 566935"/>
              <a:gd name="connsiteX3" fmla="*/ 114014 w 373064"/>
              <a:gd name="connsiteY3" fmla="*/ 415450 h 566935"/>
              <a:gd name="connsiteX4" fmla="*/ 264826 w 373064"/>
              <a:gd name="connsiteY4" fmla="*/ 126525 h 566935"/>
              <a:gd name="connsiteX5" fmla="*/ 372776 w 373064"/>
              <a:gd name="connsiteY5" fmla="*/ 2700 h 566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064" h="566935">
                <a:moveTo>
                  <a:pt x="372776" y="2700"/>
                </a:moveTo>
                <a:cubicBezTo>
                  <a:pt x="367484" y="20427"/>
                  <a:pt x="294724" y="139754"/>
                  <a:pt x="233076" y="232887"/>
                </a:cubicBezTo>
                <a:cubicBezTo>
                  <a:pt x="171428" y="326020"/>
                  <a:pt x="22733" y="531073"/>
                  <a:pt x="2889" y="561500"/>
                </a:cubicBezTo>
                <a:cubicBezTo>
                  <a:pt x="-16955" y="591927"/>
                  <a:pt x="70358" y="487946"/>
                  <a:pt x="114014" y="415450"/>
                </a:cubicBezTo>
                <a:cubicBezTo>
                  <a:pt x="157670" y="342954"/>
                  <a:pt x="220376" y="195317"/>
                  <a:pt x="264826" y="126525"/>
                </a:cubicBezTo>
                <a:cubicBezTo>
                  <a:pt x="309276" y="57733"/>
                  <a:pt x="378068" y="-15027"/>
                  <a:pt x="372776" y="2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543D5F7B-0E19-4597-9A9B-E76E8B03171F}"/>
              </a:ext>
            </a:extLst>
          </p:cNvPr>
          <p:cNvSpPr/>
          <p:nvPr/>
        </p:nvSpPr>
        <p:spPr>
          <a:xfrm>
            <a:off x="5124927" y="6280150"/>
            <a:ext cx="493236" cy="481559"/>
          </a:xfrm>
          <a:custGeom>
            <a:avLst/>
            <a:gdLst>
              <a:gd name="connsiteX0" fmla="*/ 493236 w 493236"/>
              <a:gd name="connsiteY0" fmla="*/ 0 h 481559"/>
              <a:gd name="connsiteX1" fmla="*/ 212248 w 493236"/>
              <a:gd name="connsiteY1" fmla="*/ 306388 h 481559"/>
              <a:gd name="connsiteX2" fmla="*/ 120173 w 493236"/>
              <a:gd name="connsiteY2" fmla="*/ 384175 h 481559"/>
              <a:gd name="connsiteX3" fmla="*/ 1111 w 493236"/>
              <a:gd name="connsiteY3" fmla="*/ 481013 h 481559"/>
              <a:gd name="connsiteX4" fmla="*/ 75723 w 493236"/>
              <a:gd name="connsiteY4" fmla="*/ 411163 h 481559"/>
              <a:gd name="connsiteX5" fmla="*/ 312261 w 493236"/>
              <a:gd name="connsiteY5" fmla="*/ 174625 h 481559"/>
              <a:gd name="connsiteX6" fmla="*/ 493236 w 493236"/>
              <a:gd name="connsiteY6" fmla="*/ 0 h 48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3236" h="481559">
                <a:moveTo>
                  <a:pt x="493236" y="0"/>
                </a:moveTo>
                <a:cubicBezTo>
                  <a:pt x="383830" y="121179"/>
                  <a:pt x="274425" y="242359"/>
                  <a:pt x="212248" y="306388"/>
                </a:cubicBezTo>
                <a:cubicBezTo>
                  <a:pt x="150071" y="370417"/>
                  <a:pt x="155362" y="355071"/>
                  <a:pt x="120173" y="384175"/>
                </a:cubicBezTo>
                <a:cubicBezTo>
                  <a:pt x="84983" y="413279"/>
                  <a:pt x="8519" y="476515"/>
                  <a:pt x="1111" y="481013"/>
                </a:cubicBezTo>
                <a:cubicBezTo>
                  <a:pt x="-6297" y="485511"/>
                  <a:pt x="23865" y="462228"/>
                  <a:pt x="75723" y="411163"/>
                </a:cubicBezTo>
                <a:cubicBezTo>
                  <a:pt x="127581" y="360098"/>
                  <a:pt x="312261" y="174625"/>
                  <a:pt x="312261" y="174625"/>
                </a:cubicBezTo>
                <a:lnTo>
                  <a:pt x="4932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6F4F0976-BD19-4524-87E4-E42257D64DB9}"/>
              </a:ext>
            </a:extLst>
          </p:cNvPr>
          <p:cNvSpPr/>
          <p:nvPr/>
        </p:nvSpPr>
        <p:spPr>
          <a:xfrm>
            <a:off x="4383055" y="6681659"/>
            <a:ext cx="758557" cy="107230"/>
          </a:xfrm>
          <a:custGeom>
            <a:avLst/>
            <a:gdLst>
              <a:gd name="connsiteX0" fmla="*/ 33 w 758557"/>
              <a:gd name="connsiteY0" fmla="*/ 129 h 107230"/>
              <a:gd name="connsiteX1" fmla="*/ 209583 w 758557"/>
              <a:gd name="connsiteY1" fmla="*/ 95379 h 107230"/>
              <a:gd name="connsiteX2" fmla="*/ 347695 w 758557"/>
              <a:gd name="connsiteY2" fmla="*/ 104904 h 107230"/>
              <a:gd name="connsiteX3" fmla="*/ 744570 w 758557"/>
              <a:gd name="connsiteY3" fmla="*/ 87441 h 107230"/>
              <a:gd name="connsiteX4" fmla="*/ 647733 w 758557"/>
              <a:gd name="connsiteY4" fmla="*/ 96966 h 107230"/>
              <a:gd name="connsiteX5" fmla="*/ 441358 w 758557"/>
              <a:gd name="connsiteY5" fmla="*/ 84266 h 107230"/>
              <a:gd name="connsiteX6" fmla="*/ 195295 w 758557"/>
              <a:gd name="connsiteY6" fmla="*/ 74741 h 107230"/>
              <a:gd name="connsiteX7" fmla="*/ 33 w 758557"/>
              <a:gd name="connsiteY7" fmla="*/ 129 h 10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8557" h="107230">
                <a:moveTo>
                  <a:pt x="33" y="129"/>
                </a:moveTo>
                <a:cubicBezTo>
                  <a:pt x="2414" y="3569"/>
                  <a:pt x="151639" y="77917"/>
                  <a:pt x="209583" y="95379"/>
                </a:cubicBezTo>
                <a:cubicBezTo>
                  <a:pt x="267527" y="112842"/>
                  <a:pt x="258531" y="106227"/>
                  <a:pt x="347695" y="104904"/>
                </a:cubicBezTo>
                <a:cubicBezTo>
                  <a:pt x="436859" y="103581"/>
                  <a:pt x="694564" y="88764"/>
                  <a:pt x="744570" y="87441"/>
                </a:cubicBezTo>
                <a:cubicBezTo>
                  <a:pt x="794576" y="86118"/>
                  <a:pt x="698268" y="97495"/>
                  <a:pt x="647733" y="96966"/>
                </a:cubicBezTo>
                <a:cubicBezTo>
                  <a:pt x="597198" y="96437"/>
                  <a:pt x="516764" y="87970"/>
                  <a:pt x="441358" y="84266"/>
                </a:cubicBezTo>
                <a:cubicBezTo>
                  <a:pt x="365952" y="80562"/>
                  <a:pt x="265939" y="86647"/>
                  <a:pt x="195295" y="74741"/>
                </a:cubicBezTo>
                <a:cubicBezTo>
                  <a:pt x="124651" y="62835"/>
                  <a:pt x="-2348" y="-3311"/>
                  <a:pt x="33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D0166A2F-79FC-469C-BE88-60D0F4D93200}"/>
              </a:ext>
            </a:extLst>
          </p:cNvPr>
          <p:cNvSpPr/>
          <p:nvPr/>
        </p:nvSpPr>
        <p:spPr>
          <a:xfrm>
            <a:off x="3913188" y="6089650"/>
            <a:ext cx="486782" cy="606625"/>
          </a:xfrm>
          <a:custGeom>
            <a:avLst/>
            <a:gdLst>
              <a:gd name="connsiteX0" fmla="*/ 0 w 486782"/>
              <a:gd name="connsiteY0" fmla="*/ 0 h 606625"/>
              <a:gd name="connsiteX1" fmla="*/ 144462 w 486782"/>
              <a:gd name="connsiteY1" fmla="*/ 192088 h 606625"/>
              <a:gd name="connsiteX2" fmla="*/ 398462 w 486782"/>
              <a:gd name="connsiteY2" fmla="*/ 522288 h 606625"/>
              <a:gd name="connsiteX3" fmla="*/ 485775 w 486782"/>
              <a:gd name="connsiteY3" fmla="*/ 606425 h 606625"/>
              <a:gd name="connsiteX4" fmla="*/ 441325 w 486782"/>
              <a:gd name="connsiteY4" fmla="*/ 542925 h 606625"/>
              <a:gd name="connsiteX5" fmla="*/ 371475 w 486782"/>
              <a:gd name="connsiteY5" fmla="*/ 454025 h 606625"/>
              <a:gd name="connsiteX6" fmla="*/ 0 w 486782"/>
              <a:gd name="connsiteY6" fmla="*/ 0 h 606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782" h="606625">
                <a:moveTo>
                  <a:pt x="0" y="0"/>
                </a:moveTo>
                <a:cubicBezTo>
                  <a:pt x="39026" y="52520"/>
                  <a:pt x="144462" y="192088"/>
                  <a:pt x="144462" y="192088"/>
                </a:cubicBezTo>
                <a:cubicBezTo>
                  <a:pt x="210872" y="279136"/>
                  <a:pt x="341577" y="453232"/>
                  <a:pt x="398462" y="522288"/>
                </a:cubicBezTo>
                <a:cubicBezTo>
                  <a:pt x="455348" y="591344"/>
                  <a:pt x="478631" y="602986"/>
                  <a:pt x="485775" y="606425"/>
                </a:cubicBezTo>
                <a:cubicBezTo>
                  <a:pt x="492919" y="609865"/>
                  <a:pt x="460375" y="568325"/>
                  <a:pt x="441325" y="542925"/>
                </a:cubicBezTo>
                <a:cubicBezTo>
                  <a:pt x="422275" y="517525"/>
                  <a:pt x="443442" y="542396"/>
                  <a:pt x="371475" y="4540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01587AA5-C572-4039-9453-8379D5BB2C5D}"/>
              </a:ext>
            </a:extLst>
          </p:cNvPr>
          <p:cNvSpPr/>
          <p:nvPr/>
        </p:nvSpPr>
        <p:spPr>
          <a:xfrm>
            <a:off x="3635693" y="5600474"/>
            <a:ext cx="323376" cy="558378"/>
          </a:xfrm>
          <a:custGeom>
            <a:avLst/>
            <a:gdLst>
              <a:gd name="connsiteX0" fmla="*/ 1270 w 323376"/>
              <a:gd name="connsiteY0" fmla="*/ 226 h 558378"/>
              <a:gd name="connsiteX1" fmla="*/ 83820 w 323376"/>
              <a:gd name="connsiteY1" fmla="*/ 235176 h 558378"/>
              <a:gd name="connsiteX2" fmla="*/ 310832 w 323376"/>
              <a:gd name="connsiteY2" fmla="*/ 541564 h 558378"/>
              <a:gd name="connsiteX3" fmla="*/ 290195 w 323376"/>
              <a:gd name="connsiteY3" fmla="*/ 509814 h 558378"/>
              <a:gd name="connsiteX4" fmla="*/ 258445 w 323376"/>
              <a:gd name="connsiteY4" fmla="*/ 438376 h 558378"/>
              <a:gd name="connsiteX5" fmla="*/ 137795 w 323376"/>
              <a:gd name="connsiteY5" fmla="*/ 276451 h 558378"/>
              <a:gd name="connsiteX6" fmla="*/ 1270 w 323376"/>
              <a:gd name="connsiteY6" fmla="*/ 226 h 558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3376" h="558378">
                <a:moveTo>
                  <a:pt x="1270" y="226"/>
                </a:moveTo>
                <a:cubicBezTo>
                  <a:pt x="-7726" y="-6653"/>
                  <a:pt x="32226" y="144953"/>
                  <a:pt x="83820" y="235176"/>
                </a:cubicBezTo>
                <a:cubicBezTo>
                  <a:pt x="135414" y="325399"/>
                  <a:pt x="276436" y="495791"/>
                  <a:pt x="310832" y="541564"/>
                </a:cubicBezTo>
                <a:cubicBezTo>
                  <a:pt x="345228" y="587337"/>
                  <a:pt x="298926" y="527012"/>
                  <a:pt x="290195" y="509814"/>
                </a:cubicBezTo>
                <a:cubicBezTo>
                  <a:pt x="281464" y="492616"/>
                  <a:pt x="283845" y="477270"/>
                  <a:pt x="258445" y="438376"/>
                </a:cubicBezTo>
                <a:cubicBezTo>
                  <a:pt x="233045" y="399482"/>
                  <a:pt x="180393" y="346036"/>
                  <a:pt x="137795" y="276451"/>
                </a:cubicBezTo>
                <a:cubicBezTo>
                  <a:pt x="95197" y="206866"/>
                  <a:pt x="10266" y="7105"/>
                  <a:pt x="1270" y="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1831BE32-BDB4-4C7C-A6D3-C792717B8A7D}"/>
              </a:ext>
            </a:extLst>
          </p:cNvPr>
          <p:cNvSpPr/>
          <p:nvPr/>
        </p:nvSpPr>
        <p:spPr>
          <a:xfrm>
            <a:off x="3495547" y="4862383"/>
            <a:ext cx="140466" cy="752822"/>
          </a:xfrm>
          <a:custGeom>
            <a:avLst/>
            <a:gdLst>
              <a:gd name="connsiteX0" fmla="*/ 128 w 140466"/>
              <a:gd name="connsiteY0" fmla="*/ 130 h 752822"/>
              <a:gd name="connsiteX1" fmla="*/ 93791 w 140466"/>
              <a:gd name="connsiteY1" fmla="*/ 433517 h 752822"/>
              <a:gd name="connsiteX2" fmla="*/ 119191 w 140466"/>
              <a:gd name="connsiteY2" fmla="*/ 644655 h 752822"/>
              <a:gd name="connsiteX3" fmla="*/ 139828 w 140466"/>
              <a:gd name="connsiteY3" fmla="*/ 752605 h 752822"/>
              <a:gd name="connsiteX4" fmla="*/ 133478 w 140466"/>
              <a:gd name="connsiteY4" fmla="*/ 663705 h 752822"/>
              <a:gd name="connsiteX5" fmla="*/ 116016 w 140466"/>
              <a:gd name="connsiteY5" fmla="*/ 390655 h 752822"/>
              <a:gd name="connsiteX6" fmla="*/ 128 w 140466"/>
              <a:gd name="connsiteY6" fmla="*/ 130 h 75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466" h="752822">
                <a:moveTo>
                  <a:pt x="128" y="130"/>
                </a:moveTo>
                <a:cubicBezTo>
                  <a:pt x="-3576" y="7274"/>
                  <a:pt x="73947" y="326096"/>
                  <a:pt x="93791" y="433517"/>
                </a:cubicBezTo>
                <a:cubicBezTo>
                  <a:pt x="113635" y="540938"/>
                  <a:pt x="111518" y="591474"/>
                  <a:pt x="119191" y="644655"/>
                </a:cubicBezTo>
                <a:cubicBezTo>
                  <a:pt x="126864" y="697836"/>
                  <a:pt x="137447" y="749430"/>
                  <a:pt x="139828" y="752605"/>
                </a:cubicBezTo>
                <a:cubicBezTo>
                  <a:pt x="142209" y="755780"/>
                  <a:pt x="137447" y="724030"/>
                  <a:pt x="133478" y="663705"/>
                </a:cubicBezTo>
                <a:cubicBezTo>
                  <a:pt x="129509" y="603380"/>
                  <a:pt x="136654" y="500722"/>
                  <a:pt x="116016" y="390655"/>
                </a:cubicBezTo>
                <a:cubicBezTo>
                  <a:pt x="95379" y="280588"/>
                  <a:pt x="3832" y="-7014"/>
                  <a:pt x="128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DFE102A6-590D-4E5E-95B7-A05F75B5F6B1}"/>
              </a:ext>
            </a:extLst>
          </p:cNvPr>
          <p:cNvSpPr/>
          <p:nvPr/>
        </p:nvSpPr>
        <p:spPr>
          <a:xfrm>
            <a:off x="3427366" y="4135536"/>
            <a:ext cx="55970" cy="424694"/>
          </a:xfrm>
          <a:custGeom>
            <a:avLst/>
            <a:gdLst>
              <a:gd name="connsiteX0" fmla="*/ 19097 w 55970"/>
              <a:gd name="connsiteY0" fmla="*/ 1489 h 424694"/>
              <a:gd name="connsiteX1" fmla="*/ 28622 w 55970"/>
              <a:gd name="connsiteY1" fmla="*/ 290414 h 424694"/>
              <a:gd name="connsiteX2" fmla="*/ 47 w 55970"/>
              <a:gd name="connsiteY2" fmla="*/ 423764 h 424694"/>
              <a:gd name="connsiteX3" fmla="*/ 36559 w 55970"/>
              <a:gd name="connsiteY3" fmla="*/ 341214 h 424694"/>
              <a:gd name="connsiteX4" fmla="*/ 55609 w 55970"/>
              <a:gd name="connsiteY4" fmla="*/ 184052 h 424694"/>
              <a:gd name="connsiteX5" fmla="*/ 19097 w 55970"/>
              <a:gd name="connsiteY5" fmla="*/ 1489 h 42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970" h="424694">
                <a:moveTo>
                  <a:pt x="19097" y="1489"/>
                </a:moveTo>
                <a:cubicBezTo>
                  <a:pt x="14599" y="19216"/>
                  <a:pt x="31797" y="220035"/>
                  <a:pt x="28622" y="290414"/>
                </a:cubicBezTo>
                <a:cubicBezTo>
                  <a:pt x="25447" y="360793"/>
                  <a:pt x="-1276" y="415297"/>
                  <a:pt x="47" y="423764"/>
                </a:cubicBezTo>
                <a:cubicBezTo>
                  <a:pt x="1370" y="432231"/>
                  <a:pt x="27299" y="381166"/>
                  <a:pt x="36559" y="341214"/>
                </a:cubicBezTo>
                <a:cubicBezTo>
                  <a:pt x="45819" y="301262"/>
                  <a:pt x="58255" y="239085"/>
                  <a:pt x="55609" y="184052"/>
                </a:cubicBezTo>
                <a:cubicBezTo>
                  <a:pt x="52963" y="129019"/>
                  <a:pt x="23595" y="-16238"/>
                  <a:pt x="19097" y="1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05F69E57-57FE-4440-8D31-741FC0FCD4E8}"/>
              </a:ext>
            </a:extLst>
          </p:cNvPr>
          <p:cNvSpPr/>
          <p:nvPr/>
        </p:nvSpPr>
        <p:spPr>
          <a:xfrm>
            <a:off x="3444721" y="4549453"/>
            <a:ext cx="76821" cy="348725"/>
          </a:xfrm>
          <a:custGeom>
            <a:avLst/>
            <a:gdLst>
              <a:gd name="connsiteX0" fmla="*/ 1742 w 76821"/>
              <a:gd name="connsiteY0" fmla="*/ 322 h 348725"/>
              <a:gd name="connsiteX1" fmla="*/ 20792 w 76821"/>
              <a:gd name="connsiteY1" fmla="*/ 190822 h 348725"/>
              <a:gd name="connsiteX2" fmla="*/ 74767 w 76821"/>
              <a:gd name="connsiteY2" fmla="*/ 347985 h 348725"/>
              <a:gd name="connsiteX3" fmla="*/ 60479 w 76821"/>
              <a:gd name="connsiteY3" fmla="*/ 238447 h 348725"/>
              <a:gd name="connsiteX4" fmla="*/ 1742 w 76821"/>
              <a:gd name="connsiteY4" fmla="*/ 322 h 34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21" h="348725">
                <a:moveTo>
                  <a:pt x="1742" y="322"/>
                </a:moveTo>
                <a:cubicBezTo>
                  <a:pt x="-4872" y="-7615"/>
                  <a:pt x="8621" y="132878"/>
                  <a:pt x="20792" y="190822"/>
                </a:cubicBezTo>
                <a:cubicBezTo>
                  <a:pt x="32963" y="248766"/>
                  <a:pt x="68153" y="340048"/>
                  <a:pt x="74767" y="347985"/>
                </a:cubicBezTo>
                <a:cubicBezTo>
                  <a:pt x="81381" y="355922"/>
                  <a:pt x="70798" y="298772"/>
                  <a:pt x="60479" y="238447"/>
                </a:cubicBezTo>
                <a:cubicBezTo>
                  <a:pt x="50160" y="178122"/>
                  <a:pt x="8356" y="8259"/>
                  <a:pt x="1742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AA0776C0-4303-4582-96E6-3A454E4CC189}"/>
              </a:ext>
            </a:extLst>
          </p:cNvPr>
          <p:cNvSpPr/>
          <p:nvPr/>
        </p:nvSpPr>
        <p:spPr>
          <a:xfrm>
            <a:off x="6028114" y="3990229"/>
            <a:ext cx="215706" cy="573192"/>
          </a:xfrm>
          <a:custGeom>
            <a:avLst/>
            <a:gdLst>
              <a:gd name="connsiteX0" fmla="*/ 88524 w 215706"/>
              <a:gd name="connsiteY0" fmla="*/ 746 h 573192"/>
              <a:gd name="connsiteX1" fmla="*/ 1211 w 215706"/>
              <a:gd name="connsiteY1" fmla="*/ 154734 h 573192"/>
              <a:gd name="connsiteX2" fmla="*/ 166311 w 215706"/>
              <a:gd name="connsiteY2" fmla="*/ 148384 h 573192"/>
              <a:gd name="connsiteX3" fmla="*/ 161549 w 215706"/>
              <a:gd name="connsiteY3" fmla="*/ 572246 h 573192"/>
              <a:gd name="connsiteX4" fmla="*/ 213936 w 215706"/>
              <a:gd name="connsiteY4" fmla="*/ 259509 h 573192"/>
              <a:gd name="connsiteX5" fmla="*/ 86936 w 215706"/>
              <a:gd name="connsiteY5" fmla="*/ 135684 h 573192"/>
              <a:gd name="connsiteX6" fmla="*/ 31374 w 215706"/>
              <a:gd name="connsiteY6" fmla="*/ 97584 h 573192"/>
              <a:gd name="connsiteX7" fmla="*/ 88524 w 215706"/>
              <a:gd name="connsiteY7" fmla="*/ 746 h 573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706" h="573192">
                <a:moveTo>
                  <a:pt x="88524" y="746"/>
                </a:moveTo>
                <a:cubicBezTo>
                  <a:pt x="83497" y="10271"/>
                  <a:pt x="-11754" y="130128"/>
                  <a:pt x="1211" y="154734"/>
                </a:cubicBezTo>
                <a:cubicBezTo>
                  <a:pt x="14175" y="179340"/>
                  <a:pt x="139588" y="78799"/>
                  <a:pt x="166311" y="148384"/>
                </a:cubicBezTo>
                <a:cubicBezTo>
                  <a:pt x="193034" y="217969"/>
                  <a:pt x="153612" y="553725"/>
                  <a:pt x="161549" y="572246"/>
                </a:cubicBezTo>
                <a:cubicBezTo>
                  <a:pt x="169486" y="590767"/>
                  <a:pt x="226372" y="332269"/>
                  <a:pt x="213936" y="259509"/>
                </a:cubicBezTo>
                <a:cubicBezTo>
                  <a:pt x="201501" y="186749"/>
                  <a:pt x="117363" y="162672"/>
                  <a:pt x="86936" y="135684"/>
                </a:cubicBezTo>
                <a:cubicBezTo>
                  <a:pt x="56509" y="108697"/>
                  <a:pt x="31638" y="119544"/>
                  <a:pt x="31374" y="97584"/>
                </a:cubicBezTo>
                <a:cubicBezTo>
                  <a:pt x="31110" y="75624"/>
                  <a:pt x="93551" y="-8779"/>
                  <a:pt x="88524" y="7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AE7FE796-637F-459A-BA98-0D2A81D68DE6}"/>
              </a:ext>
            </a:extLst>
          </p:cNvPr>
          <p:cNvSpPr/>
          <p:nvPr/>
        </p:nvSpPr>
        <p:spPr>
          <a:xfrm>
            <a:off x="3053732" y="4147580"/>
            <a:ext cx="382994" cy="792746"/>
          </a:xfrm>
          <a:custGeom>
            <a:avLst/>
            <a:gdLst>
              <a:gd name="connsiteX0" fmla="*/ 254618 w 382994"/>
              <a:gd name="connsiteY0" fmla="*/ 83108 h 792746"/>
              <a:gd name="connsiteX1" fmla="*/ 87931 w 382994"/>
              <a:gd name="connsiteY1" fmla="*/ 558 h 792746"/>
              <a:gd name="connsiteX2" fmla="*/ 5381 w 382994"/>
              <a:gd name="connsiteY2" fmla="*/ 130733 h 792746"/>
              <a:gd name="connsiteX3" fmla="*/ 11731 w 382994"/>
              <a:gd name="connsiteY3" fmla="*/ 259320 h 792746"/>
              <a:gd name="connsiteX4" fmla="*/ 41893 w 382994"/>
              <a:gd name="connsiteY4" fmla="*/ 364095 h 792746"/>
              <a:gd name="connsiteX5" fmla="*/ 206993 w 382994"/>
              <a:gd name="connsiteY5" fmla="*/ 646670 h 792746"/>
              <a:gd name="connsiteX6" fmla="*/ 348281 w 382994"/>
              <a:gd name="connsiteY6" fmla="*/ 760970 h 792746"/>
              <a:gd name="connsiteX7" fmla="*/ 378443 w 382994"/>
              <a:gd name="connsiteY7" fmla="*/ 787958 h 792746"/>
              <a:gd name="connsiteX8" fmla="*/ 273668 w 382994"/>
              <a:gd name="connsiteY8" fmla="*/ 680008 h 792746"/>
              <a:gd name="connsiteX9" fmla="*/ 151431 w 382994"/>
              <a:gd name="connsiteY9" fmla="*/ 572058 h 792746"/>
              <a:gd name="connsiteX10" fmla="*/ 5381 w 382994"/>
              <a:gd name="connsiteY10" fmla="*/ 162483 h 792746"/>
              <a:gd name="connsiteX11" fmla="*/ 65706 w 382994"/>
              <a:gd name="connsiteY11" fmla="*/ 62470 h 792746"/>
              <a:gd name="connsiteX12" fmla="*/ 181593 w 382994"/>
              <a:gd name="connsiteY12" fmla="*/ 68820 h 792746"/>
              <a:gd name="connsiteX13" fmla="*/ 254618 w 382994"/>
              <a:gd name="connsiteY13" fmla="*/ 83108 h 79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2994" h="792746">
                <a:moveTo>
                  <a:pt x="254618" y="83108"/>
                </a:moveTo>
                <a:cubicBezTo>
                  <a:pt x="239008" y="71731"/>
                  <a:pt x="129470" y="-7380"/>
                  <a:pt x="87931" y="558"/>
                </a:cubicBezTo>
                <a:cubicBezTo>
                  <a:pt x="46391" y="8495"/>
                  <a:pt x="18081" y="87606"/>
                  <a:pt x="5381" y="130733"/>
                </a:cubicBezTo>
                <a:cubicBezTo>
                  <a:pt x="-7319" y="173860"/>
                  <a:pt x="5646" y="220426"/>
                  <a:pt x="11731" y="259320"/>
                </a:cubicBezTo>
                <a:cubicBezTo>
                  <a:pt x="17816" y="298214"/>
                  <a:pt x="9349" y="299537"/>
                  <a:pt x="41893" y="364095"/>
                </a:cubicBezTo>
                <a:cubicBezTo>
                  <a:pt x="74437" y="428653"/>
                  <a:pt x="155928" y="580524"/>
                  <a:pt x="206993" y="646670"/>
                </a:cubicBezTo>
                <a:cubicBezTo>
                  <a:pt x="258058" y="712816"/>
                  <a:pt x="319706" y="737422"/>
                  <a:pt x="348281" y="760970"/>
                </a:cubicBezTo>
                <a:cubicBezTo>
                  <a:pt x="376856" y="784518"/>
                  <a:pt x="390878" y="801452"/>
                  <a:pt x="378443" y="787958"/>
                </a:cubicBezTo>
                <a:cubicBezTo>
                  <a:pt x="366008" y="774464"/>
                  <a:pt x="311503" y="715991"/>
                  <a:pt x="273668" y="680008"/>
                </a:cubicBezTo>
                <a:cubicBezTo>
                  <a:pt x="235833" y="644025"/>
                  <a:pt x="196145" y="658312"/>
                  <a:pt x="151431" y="572058"/>
                </a:cubicBezTo>
                <a:cubicBezTo>
                  <a:pt x="106717" y="485804"/>
                  <a:pt x="19668" y="247414"/>
                  <a:pt x="5381" y="162483"/>
                </a:cubicBezTo>
                <a:cubicBezTo>
                  <a:pt x="-8907" y="77552"/>
                  <a:pt x="36337" y="78080"/>
                  <a:pt x="65706" y="62470"/>
                </a:cubicBezTo>
                <a:cubicBezTo>
                  <a:pt x="95075" y="46860"/>
                  <a:pt x="152489" y="65116"/>
                  <a:pt x="181593" y="68820"/>
                </a:cubicBezTo>
                <a:cubicBezTo>
                  <a:pt x="210697" y="72524"/>
                  <a:pt x="270228" y="94485"/>
                  <a:pt x="254618" y="83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8A09ADC7-56DE-4AFF-BF60-CE868F3FA483}"/>
              </a:ext>
            </a:extLst>
          </p:cNvPr>
          <p:cNvSpPr/>
          <p:nvPr/>
        </p:nvSpPr>
        <p:spPr>
          <a:xfrm>
            <a:off x="3095712" y="4255660"/>
            <a:ext cx="261851" cy="224993"/>
          </a:xfrm>
          <a:custGeom>
            <a:avLst/>
            <a:gdLst>
              <a:gd name="connsiteX0" fmla="*/ 261851 w 261851"/>
              <a:gd name="connsiteY0" fmla="*/ 224265 h 224993"/>
              <a:gd name="connsiteX1" fmla="*/ 53888 w 261851"/>
              <a:gd name="connsiteY1" fmla="*/ 6778 h 224993"/>
              <a:gd name="connsiteX2" fmla="*/ 44363 w 261851"/>
              <a:gd name="connsiteY2" fmla="*/ 70278 h 224993"/>
              <a:gd name="connsiteX3" fmla="*/ 28488 w 261851"/>
              <a:gd name="connsiteY3" fmla="*/ 224265 h 224993"/>
              <a:gd name="connsiteX4" fmla="*/ 3088 w 261851"/>
              <a:gd name="connsiteY4" fmla="*/ 124253 h 224993"/>
              <a:gd name="connsiteX5" fmla="*/ 6263 w 261851"/>
              <a:gd name="connsiteY5" fmla="*/ 30590 h 224993"/>
              <a:gd name="connsiteX6" fmla="*/ 55476 w 261851"/>
              <a:gd name="connsiteY6" fmla="*/ 22653 h 224993"/>
              <a:gd name="connsiteX7" fmla="*/ 261851 w 261851"/>
              <a:gd name="connsiteY7" fmla="*/ 224265 h 22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851" h="224993">
                <a:moveTo>
                  <a:pt x="261851" y="224265"/>
                </a:moveTo>
                <a:cubicBezTo>
                  <a:pt x="261586" y="221619"/>
                  <a:pt x="90136" y="32442"/>
                  <a:pt x="53888" y="6778"/>
                </a:cubicBezTo>
                <a:cubicBezTo>
                  <a:pt x="17640" y="-18886"/>
                  <a:pt x="48596" y="34030"/>
                  <a:pt x="44363" y="70278"/>
                </a:cubicBezTo>
                <a:cubicBezTo>
                  <a:pt x="40130" y="106526"/>
                  <a:pt x="35367" y="215269"/>
                  <a:pt x="28488" y="224265"/>
                </a:cubicBezTo>
                <a:cubicBezTo>
                  <a:pt x="21609" y="233261"/>
                  <a:pt x="6792" y="156532"/>
                  <a:pt x="3088" y="124253"/>
                </a:cubicBezTo>
                <a:cubicBezTo>
                  <a:pt x="-616" y="91974"/>
                  <a:pt x="-2468" y="47523"/>
                  <a:pt x="6263" y="30590"/>
                </a:cubicBezTo>
                <a:cubicBezTo>
                  <a:pt x="14994" y="13657"/>
                  <a:pt x="14201" y="-4864"/>
                  <a:pt x="55476" y="22653"/>
                </a:cubicBezTo>
                <a:cubicBezTo>
                  <a:pt x="96751" y="50170"/>
                  <a:pt x="262116" y="226911"/>
                  <a:pt x="261851" y="224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C7BAF9A4-DFF5-4BF1-8DB3-48226AE4EA24}"/>
              </a:ext>
            </a:extLst>
          </p:cNvPr>
          <p:cNvSpPr/>
          <p:nvPr/>
        </p:nvSpPr>
        <p:spPr>
          <a:xfrm>
            <a:off x="3204851" y="4427412"/>
            <a:ext cx="148014" cy="354341"/>
          </a:xfrm>
          <a:custGeom>
            <a:avLst/>
            <a:gdLst>
              <a:gd name="connsiteX0" fmla="*/ 147949 w 148014"/>
              <a:gd name="connsiteY0" fmla="*/ 52513 h 354341"/>
              <a:gd name="connsiteX1" fmla="*/ 20949 w 148014"/>
              <a:gd name="connsiteY1" fmla="*/ 33463 h 354341"/>
              <a:gd name="connsiteX2" fmla="*/ 43174 w 148014"/>
              <a:gd name="connsiteY2" fmla="*/ 44576 h 354341"/>
              <a:gd name="connsiteX3" fmla="*/ 5074 w 148014"/>
              <a:gd name="connsiteY3" fmla="*/ 68388 h 354341"/>
              <a:gd name="connsiteX4" fmla="*/ 111437 w 148014"/>
              <a:gd name="connsiteY4" fmla="*/ 349376 h 354341"/>
              <a:gd name="connsiteX5" fmla="*/ 49524 w 148014"/>
              <a:gd name="connsiteY5" fmla="*/ 230313 h 354341"/>
              <a:gd name="connsiteX6" fmla="*/ 1899 w 148014"/>
              <a:gd name="connsiteY6" fmla="*/ 8063 h 354341"/>
              <a:gd name="connsiteX7" fmla="*/ 147949 w 148014"/>
              <a:gd name="connsiteY7" fmla="*/ 52513 h 3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014" h="354341">
                <a:moveTo>
                  <a:pt x="147949" y="52513"/>
                </a:moveTo>
                <a:cubicBezTo>
                  <a:pt x="151124" y="56746"/>
                  <a:pt x="38412" y="34786"/>
                  <a:pt x="20949" y="33463"/>
                </a:cubicBezTo>
                <a:cubicBezTo>
                  <a:pt x="3486" y="32140"/>
                  <a:pt x="45820" y="38755"/>
                  <a:pt x="43174" y="44576"/>
                </a:cubicBezTo>
                <a:cubicBezTo>
                  <a:pt x="40528" y="50397"/>
                  <a:pt x="-6303" y="17588"/>
                  <a:pt x="5074" y="68388"/>
                </a:cubicBezTo>
                <a:cubicBezTo>
                  <a:pt x="16451" y="119188"/>
                  <a:pt x="104029" y="322389"/>
                  <a:pt x="111437" y="349376"/>
                </a:cubicBezTo>
                <a:cubicBezTo>
                  <a:pt x="118845" y="376363"/>
                  <a:pt x="67780" y="287198"/>
                  <a:pt x="49524" y="230313"/>
                </a:cubicBezTo>
                <a:cubicBezTo>
                  <a:pt x="31268" y="173428"/>
                  <a:pt x="-9213" y="39813"/>
                  <a:pt x="1899" y="8063"/>
                </a:cubicBezTo>
                <a:cubicBezTo>
                  <a:pt x="13011" y="-23687"/>
                  <a:pt x="144774" y="48280"/>
                  <a:pt x="147949" y="52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9152436A-160A-4658-89C1-151C1C4F838E}"/>
              </a:ext>
            </a:extLst>
          </p:cNvPr>
          <p:cNvSpPr/>
          <p:nvPr/>
        </p:nvSpPr>
        <p:spPr>
          <a:xfrm>
            <a:off x="3167520" y="4373518"/>
            <a:ext cx="112966" cy="404012"/>
          </a:xfrm>
          <a:custGeom>
            <a:avLst/>
            <a:gdLst>
              <a:gd name="connsiteX0" fmla="*/ 15418 w 112966"/>
              <a:gd name="connsiteY0" fmla="*/ 45 h 404012"/>
              <a:gd name="connsiteX1" fmla="*/ 20180 w 112966"/>
              <a:gd name="connsiteY1" fmla="*/ 176257 h 404012"/>
              <a:gd name="connsiteX2" fmla="*/ 110668 w 112966"/>
              <a:gd name="connsiteY2" fmla="*/ 400095 h 404012"/>
              <a:gd name="connsiteX3" fmla="*/ 78918 w 112966"/>
              <a:gd name="connsiteY3" fmla="*/ 309607 h 404012"/>
              <a:gd name="connsiteX4" fmla="*/ 2718 w 112966"/>
              <a:gd name="connsiteY4" fmla="*/ 192132 h 404012"/>
              <a:gd name="connsiteX5" fmla="*/ 15418 w 112966"/>
              <a:gd name="connsiteY5" fmla="*/ 45 h 404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966" h="404012">
                <a:moveTo>
                  <a:pt x="15418" y="45"/>
                </a:moveTo>
                <a:cubicBezTo>
                  <a:pt x="18328" y="-2601"/>
                  <a:pt x="4305" y="109582"/>
                  <a:pt x="20180" y="176257"/>
                </a:cubicBezTo>
                <a:cubicBezTo>
                  <a:pt x="36055" y="242932"/>
                  <a:pt x="100878" y="377870"/>
                  <a:pt x="110668" y="400095"/>
                </a:cubicBezTo>
                <a:cubicBezTo>
                  <a:pt x="120458" y="422320"/>
                  <a:pt x="96910" y="344267"/>
                  <a:pt x="78918" y="309607"/>
                </a:cubicBezTo>
                <a:cubicBezTo>
                  <a:pt x="60926" y="274947"/>
                  <a:pt x="12508" y="241874"/>
                  <a:pt x="2718" y="192132"/>
                </a:cubicBezTo>
                <a:cubicBezTo>
                  <a:pt x="-7072" y="142390"/>
                  <a:pt x="12508" y="2691"/>
                  <a:pt x="15418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B0687A7E-A234-4243-9A4D-DBCE4617A26F}"/>
              </a:ext>
            </a:extLst>
          </p:cNvPr>
          <p:cNvSpPr/>
          <p:nvPr/>
        </p:nvSpPr>
        <p:spPr>
          <a:xfrm>
            <a:off x="3352479" y="4659194"/>
            <a:ext cx="98952" cy="118013"/>
          </a:xfrm>
          <a:custGeom>
            <a:avLst/>
            <a:gdLst>
              <a:gd name="connsiteX0" fmla="*/ 1909 w 98952"/>
              <a:gd name="connsiteY0" fmla="*/ 119 h 118013"/>
              <a:gd name="connsiteX1" fmla="*/ 71759 w 98952"/>
              <a:gd name="connsiteY1" fmla="*/ 109656 h 118013"/>
              <a:gd name="connsiteX2" fmla="*/ 97159 w 98952"/>
              <a:gd name="connsiteY2" fmla="*/ 108069 h 118013"/>
              <a:gd name="connsiteX3" fmla="*/ 27309 w 98952"/>
              <a:gd name="connsiteY3" fmla="*/ 89019 h 118013"/>
              <a:gd name="connsiteX4" fmla="*/ 1909 w 98952"/>
              <a:gd name="connsiteY4" fmla="*/ 119 h 11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952" h="118013">
                <a:moveTo>
                  <a:pt x="1909" y="119"/>
                </a:moveTo>
                <a:cubicBezTo>
                  <a:pt x="9317" y="3559"/>
                  <a:pt x="55884" y="91664"/>
                  <a:pt x="71759" y="109656"/>
                </a:cubicBezTo>
                <a:cubicBezTo>
                  <a:pt x="87634" y="127648"/>
                  <a:pt x="104567" y="111509"/>
                  <a:pt x="97159" y="108069"/>
                </a:cubicBezTo>
                <a:cubicBezTo>
                  <a:pt x="89751" y="104630"/>
                  <a:pt x="44771" y="109656"/>
                  <a:pt x="27309" y="89019"/>
                </a:cubicBezTo>
                <a:cubicBezTo>
                  <a:pt x="9847" y="68382"/>
                  <a:pt x="-5499" y="-3321"/>
                  <a:pt x="1909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FBB0520B-5ACE-4540-BE61-258E9E9996E2}"/>
              </a:ext>
            </a:extLst>
          </p:cNvPr>
          <p:cNvSpPr/>
          <p:nvPr/>
        </p:nvSpPr>
        <p:spPr>
          <a:xfrm>
            <a:off x="3278583" y="4778353"/>
            <a:ext cx="159883" cy="122266"/>
          </a:xfrm>
          <a:custGeom>
            <a:avLst/>
            <a:gdLst>
              <a:gd name="connsiteX0" fmla="*/ 1192 w 159883"/>
              <a:gd name="connsiteY0" fmla="*/ 22 h 122266"/>
              <a:gd name="connsiteX1" fmla="*/ 152005 w 159883"/>
              <a:gd name="connsiteY1" fmla="*/ 36535 h 122266"/>
              <a:gd name="connsiteX2" fmla="*/ 134542 w 159883"/>
              <a:gd name="connsiteY2" fmla="*/ 33360 h 122266"/>
              <a:gd name="connsiteX3" fmla="*/ 99617 w 159883"/>
              <a:gd name="connsiteY3" fmla="*/ 73047 h 122266"/>
              <a:gd name="connsiteX4" fmla="*/ 117080 w 159883"/>
              <a:gd name="connsiteY4" fmla="*/ 122260 h 122266"/>
              <a:gd name="connsiteX5" fmla="*/ 86917 w 159883"/>
              <a:gd name="connsiteY5" fmla="*/ 76222 h 122266"/>
              <a:gd name="connsiteX6" fmla="*/ 83742 w 159883"/>
              <a:gd name="connsiteY6" fmla="*/ 31772 h 122266"/>
              <a:gd name="connsiteX7" fmla="*/ 1192 w 159883"/>
              <a:gd name="connsiteY7" fmla="*/ 22 h 122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883" h="122266">
                <a:moveTo>
                  <a:pt x="1192" y="22"/>
                </a:moveTo>
                <a:cubicBezTo>
                  <a:pt x="12569" y="816"/>
                  <a:pt x="129780" y="30979"/>
                  <a:pt x="152005" y="36535"/>
                </a:cubicBezTo>
                <a:cubicBezTo>
                  <a:pt x="174230" y="42091"/>
                  <a:pt x="143273" y="27275"/>
                  <a:pt x="134542" y="33360"/>
                </a:cubicBezTo>
                <a:cubicBezTo>
                  <a:pt x="125811" y="39445"/>
                  <a:pt x="102527" y="58231"/>
                  <a:pt x="99617" y="73047"/>
                </a:cubicBezTo>
                <a:cubicBezTo>
                  <a:pt x="96707" y="87863"/>
                  <a:pt x="119197" y="121731"/>
                  <a:pt x="117080" y="122260"/>
                </a:cubicBezTo>
                <a:cubicBezTo>
                  <a:pt x="114963" y="122789"/>
                  <a:pt x="92473" y="91303"/>
                  <a:pt x="86917" y="76222"/>
                </a:cubicBezTo>
                <a:cubicBezTo>
                  <a:pt x="81361" y="61141"/>
                  <a:pt x="104379" y="44207"/>
                  <a:pt x="83742" y="31772"/>
                </a:cubicBezTo>
                <a:cubicBezTo>
                  <a:pt x="63105" y="19337"/>
                  <a:pt x="-10185" y="-772"/>
                  <a:pt x="1192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E020D1F4-9ACC-4FCA-8775-2E5962788F25}"/>
              </a:ext>
            </a:extLst>
          </p:cNvPr>
          <p:cNvSpPr/>
          <p:nvPr/>
        </p:nvSpPr>
        <p:spPr>
          <a:xfrm>
            <a:off x="6241349" y="4053170"/>
            <a:ext cx="353949" cy="497207"/>
          </a:xfrm>
          <a:custGeom>
            <a:avLst/>
            <a:gdLst>
              <a:gd name="connsiteX0" fmla="*/ 701 w 353949"/>
              <a:gd name="connsiteY0" fmla="*/ 496605 h 497207"/>
              <a:gd name="connsiteX1" fmla="*/ 121351 w 353949"/>
              <a:gd name="connsiteY1" fmla="*/ 228318 h 497207"/>
              <a:gd name="connsiteX2" fmla="*/ 216601 w 353949"/>
              <a:gd name="connsiteY2" fmla="*/ 47343 h 497207"/>
              <a:gd name="connsiteX3" fmla="*/ 262639 w 353949"/>
              <a:gd name="connsiteY3" fmla="*/ 39405 h 497207"/>
              <a:gd name="connsiteX4" fmla="*/ 340426 w 353949"/>
              <a:gd name="connsiteY4" fmla="*/ 148943 h 497207"/>
              <a:gd name="connsiteX5" fmla="*/ 351539 w 353949"/>
              <a:gd name="connsiteY5" fmla="*/ 202918 h 497207"/>
              <a:gd name="connsiteX6" fmla="*/ 313439 w 353949"/>
              <a:gd name="connsiteY6" fmla="*/ 58455 h 497207"/>
              <a:gd name="connsiteX7" fmla="*/ 221364 w 353949"/>
              <a:gd name="connsiteY7" fmla="*/ 14005 h 497207"/>
              <a:gd name="connsiteX8" fmla="*/ 78489 w 353949"/>
              <a:gd name="connsiteY8" fmla="*/ 293405 h 497207"/>
              <a:gd name="connsiteX9" fmla="*/ 701 w 353949"/>
              <a:gd name="connsiteY9" fmla="*/ 496605 h 49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3949" h="497207">
                <a:moveTo>
                  <a:pt x="701" y="496605"/>
                </a:moveTo>
                <a:cubicBezTo>
                  <a:pt x="7845" y="485757"/>
                  <a:pt x="85368" y="303195"/>
                  <a:pt x="121351" y="228318"/>
                </a:cubicBezTo>
                <a:cubicBezTo>
                  <a:pt x="157334" y="153441"/>
                  <a:pt x="193053" y="78829"/>
                  <a:pt x="216601" y="47343"/>
                </a:cubicBezTo>
                <a:cubicBezTo>
                  <a:pt x="240149" y="15857"/>
                  <a:pt x="242002" y="22472"/>
                  <a:pt x="262639" y="39405"/>
                </a:cubicBezTo>
                <a:cubicBezTo>
                  <a:pt x="283277" y="56338"/>
                  <a:pt x="325609" y="121691"/>
                  <a:pt x="340426" y="148943"/>
                </a:cubicBezTo>
                <a:cubicBezTo>
                  <a:pt x="355243" y="176195"/>
                  <a:pt x="356037" y="217999"/>
                  <a:pt x="351539" y="202918"/>
                </a:cubicBezTo>
                <a:cubicBezTo>
                  <a:pt x="347041" y="187837"/>
                  <a:pt x="335135" y="89940"/>
                  <a:pt x="313439" y="58455"/>
                </a:cubicBezTo>
                <a:cubicBezTo>
                  <a:pt x="291743" y="26970"/>
                  <a:pt x="260522" y="-25153"/>
                  <a:pt x="221364" y="14005"/>
                </a:cubicBezTo>
                <a:cubicBezTo>
                  <a:pt x="182206" y="53163"/>
                  <a:pt x="114472" y="217734"/>
                  <a:pt x="78489" y="293405"/>
                </a:cubicBezTo>
                <a:cubicBezTo>
                  <a:pt x="42506" y="369076"/>
                  <a:pt x="-6443" y="507453"/>
                  <a:pt x="701" y="496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FDE8E532-D1D7-4783-9EC5-7D8FB78095C2}"/>
              </a:ext>
            </a:extLst>
          </p:cNvPr>
          <p:cNvSpPr/>
          <p:nvPr/>
        </p:nvSpPr>
        <p:spPr>
          <a:xfrm>
            <a:off x="6475630" y="4205268"/>
            <a:ext cx="109492" cy="431608"/>
          </a:xfrm>
          <a:custGeom>
            <a:avLst/>
            <a:gdLst>
              <a:gd name="connsiteX0" fmla="*/ 109320 w 109492"/>
              <a:gd name="connsiteY0" fmla="*/ 20 h 431608"/>
              <a:gd name="connsiteX1" fmla="*/ 77570 w 109492"/>
              <a:gd name="connsiteY1" fmla="*/ 219095 h 431608"/>
              <a:gd name="connsiteX2" fmla="*/ 12483 w 109492"/>
              <a:gd name="connsiteY2" fmla="*/ 341332 h 431608"/>
              <a:gd name="connsiteX3" fmla="*/ 4545 w 109492"/>
              <a:gd name="connsiteY3" fmla="*/ 428645 h 431608"/>
              <a:gd name="connsiteX4" fmla="*/ 64870 w 109492"/>
              <a:gd name="connsiteY4" fmla="*/ 231795 h 431608"/>
              <a:gd name="connsiteX5" fmla="*/ 109320 w 109492"/>
              <a:gd name="connsiteY5" fmla="*/ 20 h 431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492" h="431608">
                <a:moveTo>
                  <a:pt x="109320" y="20"/>
                </a:moveTo>
                <a:cubicBezTo>
                  <a:pt x="111437" y="-2097"/>
                  <a:pt x="93709" y="162210"/>
                  <a:pt x="77570" y="219095"/>
                </a:cubicBezTo>
                <a:cubicBezTo>
                  <a:pt x="61430" y="275980"/>
                  <a:pt x="24654" y="306407"/>
                  <a:pt x="12483" y="341332"/>
                </a:cubicBezTo>
                <a:cubicBezTo>
                  <a:pt x="312" y="376257"/>
                  <a:pt x="-4186" y="446901"/>
                  <a:pt x="4545" y="428645"/>
                </a:cubicBezTo>
                <a:cubicBezTo>
                  <a:pt x="13276" y="410389"/>
                  <a:pt x="44762" y="306937"/>
                  <a:pt x="64870" y="231795"/>
                </a:cubicBezTo>
                <a:cubicBezTo>
                  <a:pt x="84978" y="156653"/>
                  <a:pt x="107203" y="2137"/>
                  <a:pt x="109320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48934811-86A4-4170-AA9C-B88FA0032887}"/>
              </a:ext>
            </a:extLst>
          </p:cNvPr>
          <p:cNvSpPr/>
          <p:nvPr/>
        </p:nvSpPr>
        <p:spPr>
          <a:xfrm>
            <a:off x="6510337" y="4133483"/>
            <a:ext cx="46337" cy="367237"/>
          </a:xfrm>
          <a:custGeom>
            <a:avLst/>
            <a:gdLst>
              <a:gd name="connsiteX0" fmla="*/ 7938 w 46337"/>
              <a:gd name="connsiteY0" fmla="*/ 367 h 367237"/>
              <a:gd name="connsiteX1" fmla="*/ 44451 w 46337"/>
              <a:gd name="connsiteY1" fmla="*/ 154355 h 367237"/>
              <a:gd name="connsiteX2" fmla="*/ 1 w 46337"/>
              <a:gd name="connsiteY2" fmla="*/ 367080 h 367237"/>
              <a:gd name="connsiteX3" fmla="*/ 46038 w 46337"/>
              <a:gd name="connsiteY3" fmla="*/ 119430 h 367237"/>
              <a:gd name="connsiteX4" fmla="*/ 7938 w 46337"/>
              <a:gd name="connsiteY4" fmla="*/ 367 h 36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37" h="367237">
                <a:moveTo>
                  <a:pt x="7938" y="367"/>
                </a:moveTo>
                <a:cubicBezTo>
                  <a:pt x="7674" y="6188"/>
                  <a:pt x="45774" y="93236"/>
                  <a:pt x="44451" y="154355"/>
                </a:cubicBezTo>
                <a:cubicBezTo>
                  <a:pt x="43128" y="215474"/>
                  <a:pt x="-263" y="372901"/>
                  <a:pt x="1" y="367080"/>
                </a:cubicBezTo>
                <a:cubicBezTo>
                  <a:pt x="265" y="361259"/>
                  <a:pt x="41805" y="180020"/>
                  <a:pt x="46038" y="119430"/>
                </a:cubicBezTo>
                <a:cubicBezTo>
                  <a:pt x="50271" y="58840"/>
                  <a:pt x="8202" y="-5454"/>
                  <a:pt x="7938" y="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DDAE93C0-4472-446C-95DC-A38F6217E45A}"/>
              </a:ext>
            </a:extLst>
          </p:cNvPr>
          <p:cNvSpPr/>
          <p:nvPr/>
        </p:nvSpPr>
        <p:spPr>
          <a:xfrm>
            <a:off x="6307041" y="4223294"/>
            <a:ext cx="192231" cy="255189"/>
          </a:xfrm>
          <a:custGeom>
            <a:avLst/>
            <a:gdLst>
              <a:gd name="connsiteX0" fmla="*/ 4859 w 192231"/>
              <a:gd name="connsiteY0" fmla="*/ 234406 h 255189"/>
              <a:gd name="connsiteX1" fmla="*/ 139797 w 192231"/>
              <a:gd name="connsiteY1" fmla="*/ 28031 h 255189"/>
              <a:gd name="connsiteX2" fmla="*/ 146147 w 192231"/>
              <a:gd name="connsiteY2" fmla="*/ 26444 h 255189"/>
              <a:gd name="connsiteX3" fmla="*/ 192184 w 192231"/>
              <a:gd name="connsiteY3" fmla="*/ 255044 h 255189"/>
              <a:gd name="connsiteX4" fmla="*/ 136622 w 192231"/>
              <a:gd name="connsiteY4" fmla="*/ 62956 h 255189"/>
              <a:gd name="connsiteX5" fmla="*/ 42959 w 192231"/>
              <a:gd name="connsiteY5" fmla="*/ 189956 h 255189"/>
              <a:gd name="connsiteX6" fmla="*/ 4859 w 192231"/>
              <a:gd name="connsiteY6" fmla="*/ 234406 h 255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231" h="255189">
                <a:moveTo>
                  <a:pt x="4859" y="234406"/>
                </a:moveTo>
                <a:cubicBezTo>
                  <a:pt x="20999" y="207418"/>
                  <a:pt x="139797" y="28031"/>
                  <a:pt x="139797" y="28031"/>
                </a:cubicBezTo>
                <a:cubicBezTo>
                  <a:pt x="163345" y="-6629"/>
                  <a:pt x="137416" y="-11392"/>
                  <a:pt x="146147" y="26444"/>
                </a:cubicBezTo>
                <a:cubicBezTo>
                  <a:pt x="154878" y="64280"/>
                  <a:pt x="193771" y="248959"/>
                  <a:pt x="192184" y="255044"/>
                </a:cubicBezTo>
                <a:cubicBezTo>
                  <a:pt x="190597" y="261129"/>
                  <a:pt x="161493" y="73804"/>
                  <a:pt x="136622" y="62956"/>
                </a:cubicBezTo>
                <a:cubicBezTo>
                  <a:pt x="111751" y="52108"/>
                  <a:pt x="70211" y="164027"/>
                  <a:pt x="42959" y="189956"/>
                </a:cubicBezTo>
                <a:cubicBezTo>
                  <a:pt x="15707" y="215885"/>
                  <a:pt x="-11281" y="261394"/>
                  <a:pt x="4859" y="234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9C1849ED-A175-4500-B9B2-D969C8F042F2}"/>
              </a:ext>
            </a:extLst>
          </p:cNvPr>
          <p:cNvSpPr/>
          <p:nvPr/>
        </p:nvSpPr>
        <p:spPr>
          <a:xfrm>
            <a:off x="6494338" y="4211636"/>
            <a:ext cx="17671" cy="215904"/>
          </a:xfrm>
          <a:custGeom>
            <a:avLst/>
            <a:gdLst>
              <a:gd name="connsiteX0" fmla="*/ 8062 w 17671"/>
              <a:gd name="connsiteY0" fmla="*/ 2 h 215904"/>
              <a:gd name="connsiteX1" fmla="*/ 9650 w 17671"/>
              <a:gd name="connsiteY1" fmla="*/ 107952 h 215904"/>
              <a:gd name="connsiteX2" fmla="*/ 125 w 17671"/>
              <a:gd name="connsiteY2" fmla="*/ 215902 h 215904"/>
              <a:gd name="connsiteX3" fmla="*/ 17587 w 17671"/>
              <a:gd name="connsiteY3" fmla="*/ 104777 h 215904"/>
              <a:gd name="connsiteX4" fmla="*/ 8062 w 17671"/>
              <a:gd name="connsiteY4" fmla="*/ 2 h 21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71" h="215904">
                <a:moveTo>
                  <a:pt x="8062" y="2"/>
                </a:moveTo>
                <a:cubicBezTo>
                  <a:pt x="6739" y="531"/>
                  <a:pt x="10973" y="71969"/>
                  <a:pt x="9650" y="107952"/>
                </a:cubicBezTo>
                <a:cubicBezTo>
                  <a:pt x="8327" y="143935"/>
                  <a:pt x="-1198" y="216431"/>
                  <a:pt x="125" y="215902"/>
                </a:cubicBezTo>
                <a:cubicBezTo>
                  <a:pt x="1448" y="215373"/>
                  <a:pt x="16529" y="138114"/>
                  <a:pt x="17587" y="104777"/>
                </a:cubicBezTo>
                <a:cubicBezTo>
                  <a:pt x="18645" y="71440"/>
                  <a:pt x="9385" y="-527"/>
                  <a:pt x="806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D1AC0866-704F-41DF-8F89-5FD85DF7E0F9}"/>
              </a:ext>
            </a:extLst>
          </p:cNvPr>
          <p:cNvSpPr/>
          <p:nvPr/>
        </p:nvSpPr>
        <p:spPr>
          <a:xfrm>
            <a:off x="6344532" y="4589383"/>
            <a:ext cx="118212" cy="243082"/>
          </a:xfrm>
          <a:custGeom>
            <a:avLst/>
            <a:gdLst>
              <a:gd name="connsiteX0" fmla="*/ 118181 w 118212"/>
              <a:gd name="connsiteY0" fmla="*/ 80 h 243082"/>
              <a:gd name="connsiteX1" fmla="*/ 65793 w 118212"/>
              <a:gd name="connsiteY1" fmla="*/ 181055 h 243082"/>
              <a:gd name="connsiteX2" fmla="*/ 21343 w 118212"/>
              <a:gd name="connsiteY2" fmla="*/ 228680 h 243082"/>
              <a:gd name="connsiteX3" fmla="*/ 2293 w 118212"/>
              <a:gd name="connsiteY3" fmla="*/ 238205 h 243082"/>
              <a:gd name="connsiteX4" fmla="*/ 72143 w 118212"/>
              <a:gd name="connsiteY4" fmla="*/ 158830 h 243082"/>
              <a:gd name="connsiteX5" fmla="*/ 118181 w 118212"/>
              <a:gd name="connsiteY5" fmla="*/ 80 h 243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212" h="243082">
                <a:moveTo>
                  <a:pt x="118181" y="80"/>
                </a:moveTo>
                <a:cubicBezTo>
                  <a:pt x="117123" y="3784"/>
                  <a:pt x="81933" y="142955"/>
                  <a:pt x="65793" y="181055"/>
                </a:cubicBezTo>
                <a:cubicBezTo>
                  <a:pt x="49653" y="219155"/>
                  <a:pt x="31926" y="219155"/>
                  <a:pt x="21343" y="228680"/>
                </a:cubicBezTo>
                <a:cubicBezTo>
                  <a:pt x="10760" y="238205"/>
                  <a:pt x="-6174" y="249847"/>
                  <a:pt x="2293" y="238205"/>
                </a:cubicBezTo>
                <a:cubicBezTo>
                  <a:pt x="10760" y="226563"/>
                  <a:pt x="51241" y="195607"/>
                  <a:pt x="72143" y="158830"/>
                </a:cubicBezTo>
                <a:cubicBezTo>
                  <a:pt x="93045" y="122053"/>
                  <a:pt x="119239" y="-3624"/>
                  <a:pt x="118181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B9AD56FB-BFF2-4C96-88B8-B14F2F4A9AF9}"/>
              </a:ext>
            </a:extLst>
          </p:cNvPr>
          <p:cNvSpPr/>
          <p:nvPr/>
        </p:nvSpPr>
        <p:spPr>
          <a:xfrm>
            <a:off x="6160602" y="4616383"/>
            <a:ext cx="154949" cy="172392"/>
          </a:xfrm>
          <a:custGeom>
            <a:avLst/>
            <a:gdLst>
              <a:gd name="connsiteX0" fmla="*/ 154473 w 154949"/>
              <a:gd name="connsiteY0" fmla="*/ 67 h 172392"/>
              <a:gd name="connsiteX1" fmla="*/ 125898 w 154949"/>
              <a:gd name="connsiteY1" fmla="*/ 125480 h 172392"/>
              <a:gd name="connsiteX2" fmla="*/ 5248 w 154949"/>
              <a:gd name="connsiteY2" fmla="*/ 169930 h 172392"/>
              <a:gd name="connsiteX3" fmla="*/ 30648 w 154949"/>
              <a:gd name="connsiteY3" fmla="*/ 160405 h 172392"/>
              <a:gd name="connsiteX4" fmla="*/ 111611 w 154949"/>
              <a:gd name="connsiteY4" fmla="*/ 108017 h 172392"/>
              <a:gd name="connsiteX5" fmla="*/ 154473 w 154949"/>
              <a:gd name="connsiteY5" fmla="*/ 67 h 172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949" h="172392">
                <a:moveTo>
                  <a:pt x="154473" y="67"/>
                </a:moveTo>
                <a:cubicBezTo>
                  <a:pt x="156854" y="2977"/>
                  <a:pt x="150769" y="97170"/>
                  <a:pt x="125898" y="125480"/>
                </a:cubicBezTo>
                <a:cubicBezTo>
                  <a:pt x="101027" y="153790"/>
                  <a:pt x="21123" y="164109"/>
                  <a:pt x="5248" y="169930"/>
                </a:cubicBezTo>
                <a:cubicBezTo>
                  <a:pt x="-10627" y="175751"/>
                  <a:pt x="12921" y="170724"/>
                  <a:pt x="30648" y="160405"/>
                </a:cubicBezTo>
                <a:cubicBezTo>
                  <a:pt x="48375" y="150086"/>
                  <a:pt x="90974" y="126802"/>
                  <a:pt x="111611" y="108017"/>
                </a:cubicBezTo>
                <a:cubicBezTo>
                  <a:pt x="132248" y="89232"/>
                  <a:pt x="152092" y="-2843"/>
                  <a:pt x="154473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9E32F82D-8003-42C6-BDF1-0E7C7F2B73FB}"/>
              </a:ext>
            </a:extLst>
          </p:cNvPr>
          <p:cNvSpPr/>
          <p:nvPr/>
        </p:nvSpPr>
        <p:spPr>
          <a:xfrm>
            <a:off x="6272211" y="4625961"/>
            <a:ext cx="219080" cy="671596"/>
          </a:xfrm>
          <a:custGeom>
            <a:avLst/>
            <a:gdLst>
              <a:gd name="connsiteX0" fmla="*/ 219077 w 219080"/>
              <a:gd name="connsiteY0" fmla="*/ 14 h 671596"/>
              <a:gd name="connsiteX1" fmla="*/ 144464 w 219080"/>
              <a:gd name="connsiteY1" fmla="*/ 298464 h 671596"/>
              <a:gd name="connsiteX2" fmla="*/ 104777 w 219080"/>
              <a:gd name="connsiteY2" fmla="*/ 387364 h 671596"/>
              <a:gd name="connsiteX3" fmla="*/ 88902 w 219080"/>
              <a:gd name="connsiteY3" fmla="*/ 488964 h 671596"/>
              <a:gd name="connsiteX4" fmla="*/ 2 w 219080"/>
              <a:gd name="connsiteY4" fmla="*/ 671527 h 671596"/>
              <a:gd name="connsiteX5" fmla="*/ 92077 w 219080"/>
              <a:gd name="connsiteY5" fmla="*/ 508014 h 671596"/>
              <a:gd name="connsiteX6" fmla="*/ 141289 w 219080"/>
              <a:gd name="connsiteY6" fmla="*/ 311164 h 671596"/>
              <a:gd name="connsiteX7" fmla="*/ 219077 w 219080"/>
              <a:gd name="connsiteY7" fmla="*/ 14 h 67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080" h="671596">
                <a:moveTo>
                  <a:pt x="219077" y="14"/>
                </a:moveTo>
                <a:cubicBezTo>
                  <a:pt x="219606" y="-2103"/>
                  <a:pt x="163514" y="233906"/>
                  <a:pt x="144464" y="298464"/>
                </a:cubicBezTo>
                <a:cubicBezTo>
                  <a:pt x="125414" y="363022"/>
                  <a:pt x="114037" y="355614"/>
                  <a:pt x="104777" y="387364"/>
                </a:cubicBezTo>
                <a:cubicBezTo>
                  <a:pt x="95517" y="419114"/>
                  <a:pt x="106364" y="441604"/>
                  <a:pt x="88902" y="488964"/>
                </a:cubicBezTo>
                <a:cubicBezTo>
                  <a:pt x="71440" y="536324"/>
                  <a:pt x="-527" y="668352"/>
                  <a:pt x="2" y="671527"/>
                </a:cubicBezTo>
                <a:cubicBezTo>
                  <a:pt x="531" y="674702"/>
                  <a:pt x="68529" y="568074"/>
                  <a:pt x="92077" y="508014"/>
                </a:cubicBezTo>
                <a:cubicBezTo>
                  <a:pt x="115625" y="447954"/>
                  <a:pt x="118270" y="399006"/>
                  <a:pt x="141289" y="311164"/>
                </a:cubicBezTo>
                <a:cubicBezTo>
                  <a:pt x="164308" y="223322"/>
                  <a:pt x="218548" y="2131"/>
                  <a:pt x="219077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3C768252-1250-430C-ABCE-B596D70109B6}"/>
              </a:ext>
            </a:extLst>
          </p:cNvPr>
          <p:cNvSpPr/>
          <p:nvPr/>
        </p:nvSpPr>
        <p:spPr>
          <a:xfrm>
            <a:off x="6331793" y="4646827"/>
            <a:ext cx="143719" cy="379023"/>
          </a:xfrm>
          <a:custGeom>
            <a:avLst/>
            <a:gdLst>
              <a:gd name="connsiteX0" fmla="*/ 143620 w 143719"/>
              <a:gd name="connsiteY0" fmla="*/ 1373 h 379023"/>
              <a:gd name="connsiteX1" fmla="*/ 49957 w 143719"/>
              <a:gd name="connsiteY1" fmla="*/ 320461 h 379023"/>
              <a:gd name="connsiteX2" fmla="*/ 3920 w 143719"/>
              <a:gd name="connsiteY2" fmla="*/ 374436 h 379023"/>
              <a:gd name="connsiteX3" fmla="*/ 2332 w 143719"/>
              <a:gd name="connsiteY3" fmla="*/ 260136 h 379023"/>
              <a:gd name="connsiteX4" fmla="*/ 2332 w 143719"/>
              <a:gd name="connsiteY4" fmla="*/ 236323 h 379023"/>
              <a:gd name="connsiteX5" fmla="*/ 30907 w 143719"/>
              <a:gd name="connsiteY5" fmla="*/ 204573 h 379023"/>
              <a:gd name="connsiteX6" fmla="*/ 143620 w 143719"/>
              <a:gd name="connsiteY6" fmla="*/ 1373 h 37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719" h="379023">
                <a:moveTo>
                  <a:pt x="143620" y="1373"/>
                </a:moveTo>
                <a:cubicBezTo>
                  <a:pt x="146795" y="20688"/>
                  <a:pt x="73240" y="258284"/>
                  <a:pt x="49957" y="320461"/>
                </a:cubicBezTo>
                <a:cubicBezTo>
                  <a:pt x="26674" y="382638"/>
                  <a:pt x="11857" y="384490"/>
                  <a:pt x="3920" y="374436"/>
                </a:cubicBezTo>
                <a:cubicBezTo>
                  <a:pt x="-4017" y="364382"/>
                  <a:pt x="2597" y="283155"/>
                  <a:pt x="2332" y="260136"/>
                </a:cubicBezTo>
                <a:cubicBezTo>
                  <a:pt x="2067" y="237117"/>
                  <a:pt x="-2431" y="245584"/>
                  <a:pt x="2332" y="236323"/>
                </a:cubicBezTo>
                <a:cubicBezTo>
                  <a:pt x="7094" y="227063"/>
                  <a:pt x="6830" y="236852"/>
                  <a:pt x="30907" y="204573"/>
                </a:cubicBezTo>
                <a:cubicBezTo>
                  <a:pt x="54984" y="172294"/>
                  <a:pt x="140445" y="-17942"/>
                  <a:pt x="143620" y="1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BD546FEC-A9EB-4506-83B6-AAD2BCC7A5E5}"/>
              </a:ext>
            </a:extLst>
          </p:cNvPr>
          <p:cNvSpPr/>
          <p:nvPr/>
        </p:nvSpPr>
        <p:spPr>
          <a:xfrm>
            <a:off x="6138180" y="5224408"/>
            <a:ext cx="199752" cy="149825"/>
          </a:xfrm>
          <a:custGeom>
            <a:avLst/>
            <a:gdLst>
              <a:gd name="connsiteX0" fmla="*/ 199120 w 199752"/>
              <a:gd name="connsiteY0" fmla="*/ 55 h 149825"/>
              <a:gd name="connsiteX1" fmla="*/ 118158 w 199752"/>
              <a:gd name="connsiteY1" fmla="*/ 130230 h 149825"/>
              <a:gd name="connsiteX2" fmla="*/ 683 w 199752"/>
              <a:gd name="connsiteY2" fmla="*/ 147692 h 149825"/>
              <a:gd name="connsiteX3" fmla="*/ 75295 w 199752"/>
              <a:gd name="connsiteY3" fmla="*/ 114355 h 149825"/>
              <a:gd name="connsiteX4" fmla="*/ 199120 w 199752"/>
              <a:gd name="connsiteY4" fmla="*/ 55 h 14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752" h="149825">
                <a:moveTo>
                  <a:pt x="199120" y="55"/>
                </a:moveTo>
                <a:cubicBezTo>
                  <a:pt x="206264" y="2701"/>
                  <a:pt x="151231" y="105624"/>
                  <a:pt x="118158" y="130230"/>
                </a:cubicBezTo>
                <a:cubicBezTo>
                  <a:pt x="85085" y="154836"/>
                  <a:pt x="7827" y="150338"/>
                  <a:pt x="683" y="147692"/>
                </a:cubicBezTo>
                <a:cubicBezTo>
                  <a:pt x="-6461" y="145046"/>
                  <a:pt x="44074" y="138697"/>
                  <a:pt x="75295" y="114355"/>
                </a:cubicBezTo>
                <a:cubicBezTo>
                  <a:pt x="106516" y="90013"/>
                  <a:pt x="191976" y="-2591"/>
                  <a:pt x="199120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C514512B-E3A7-43C5-A2BF-7FE05090ABE0}"/>
              </a:ext>
            </a:extLst>
          </p:cNvPr>
          <p:cNvSpPr/>
          <p:nvPr/>
        </p:nvSpPr>
        <p:spPr>
          <a:xfrm>
            <a:off x="5057755" y="5168571"/>
            <a:ext cx="245691" cy="411365"/>
          </a:xfrm>
          <a:custGeom>
            <a:avLst/>
            <a:gdLst>
              <a:gd name="connsiteX0" fmla="*/ 20 w 245691"/>
              <a:gd name="connsiteY0" fmla="*/ 329 h 411365"/>
              <a:gd name="connsiteX1" fmla="*/ 131783 w 245691"/>
              <a:gd name="connsiteY1" fmla="*/ 146379 h 411365"/>
              <a:gd name="connsiteX2" fmla="*/ 241320 w 245691"/>
              <a:gd name="connsiteY2" fmla="*/ 409904 h 411365"/>
              <a:gd name="connsiteX3" fmla="*/ 215920 w 245691"/>
              <a:gd name="connsiteY3" fmla="*/ 246392 h 411365"/>
              <a:gd name="connsiteX4" fmla="*/ 141308 w 245691"/>
              <a:gd name="connsiteY4" fmla="*/ 111454 h 411365"/>
              <a:gd name="connsiteX5" fmla="*/ 20 w 245691"/>
              <a:gd name="connsiteY5" fmla="*/ 329 h 411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691" h="411365">
                <a:moveTo>
                  <a:pt x="20" y="329"/>
                </a:moveTo>
                <a:cubicBezTo>
                  <a:pt x="-1568" y="6150"/>
                  <a:pt x="91566" y="78117"/>
                  <a:pt x="131783" y="146379"/>
                </a:cubicBezTo>
                <a:cubicBezTo>
                  <a:pt x="172000" y="214641"/>
                  <a:pt x="227297" y="393235"/>
                  <a:pt x="241320" y="409904"/>
                </a:cubicBezTo>
                <a:cubicBezTo>
                  <a:pt x="255343" y="426573"/>
                  <a:pt x="232589" y="296134"/>
                  <a:pt x="215920" y="246392"/>
                </a:cubicBezTo>
                <a:cubicBezTo>
                  <a:pt x="199251" y="196650"/>
                  <a:pt x="174381" y="155640"/>
                  <a:pt x="141308" y="111454"/>
                </a:cubicBezTo>
                <a:cubicBezTo>
                  <a:pt x="108235" y="67269"/>
                  <a:pt x="1608" y="-5492"/>
                  <a:pt x="20" y="32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C6035B3D-8ABC-4C70-9DD2-38DAE22E634C}"/>
              </a:ext>
            </a:extLst>
          </p:cNvPr>
          <p:cNvSpPr/>
          <p:nvPr/>
        </p:nvSpPr>
        <p:spPr>
          <a:xfrm>
            <a:off x="4235067" y="4887690"/>
            <a:ext cx="402418" cy="619366"/>
          </a:xfrm>
          <a:custGeom>
            <a:avLst/>
            <a:gdLst>
              <a:gd name="connsiteX0" fmla="*/ 386146 w 402418"/>
              <a:gd name="connsiteY0" fmla="*/ 1810 h 619366"/>
              <a:gd name="connsiteX1" fmla="*/ 360746 w 402418"/>
              <a:gd name="connsiteY1" fmla="*/ 254223 h 619366"/>
              <a:gd name="connsiteX2" fmla="*/ 365508 w 402418"/>
              <a:gd name="connsiteY2" fmla="*/ 520923 h 619366"/>
              <a:gd name="connsiteX3" fmla="*/ 352808 w 402418"/>
              <a:gd name="connsiteY3" fmla="*/ 397098 h 619366"/>
              <a:gd name="connsiteX4" fmla="*/ 259146 w 402418"/>
              <a:gd name="connsiteY4" fmla="*/ 292323 h 619366"/>
              <a:gd name="connsiteX5" fmla="*/ 208346 w 402418"/>
              <a:gd name="connsiteY5" fmla="*/ 309785 h 619366"/>
              <a:gd name="connsiteX6" fmla="*/ 152783 w 402418"/>
              <a:gd name="connsiteY6" fmla="*/ 470123 h 619366"/>
              <a:gd name="connsiteX7" fmla="*/ 383 w 402418"/>
              <a:gd name="connsiteY7" fmla="*/ 619348 h 619366"/>
              <a:gd name="connsiteX8" fmla="*/ 108333 w 402418"/>
              <a:gd name="connsiteY8" fmla="*/ 479648 h 619366"/>
              <a:gd name="connsiteX9" fmla="*/ 79758 w 402418"/>
              <a:gd name="connsiteY9" fmla="*/ 387573 h 619366"/>
              <a:gd name="connsiteX10" fmla="*/ 386146 w 402418"/>
              <a:gd name="connsiteY10" fmla="*/ 1810 h 619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2418" h="619366">
                <a:moveTo>
                  <a:pt x="386146" y="1810"/>
                </a:moveTo>
                <a:cubicBezTo>
                  <a:pt x="432977" y="-20415"/>
                  <a:pt x="364186" y="167704"/>
                  <a:pt x="360746" y="254223"/>
                </a:cubicBezTo>
                <a:cubicBezTo>
                  <a:pt x="357306" y="340742"/>
                  <a:pt x="366831" y="497111"/>
                  <a:pt x="365508" y="520923"/>
                </a:cubicBezTo>
                <a:cubicBezTo>
                  <a:pt x="364185" y="544735"/>
                  <a:pt x="370535" y="435198"/>
                  <a:pt x="352808" y="397098"/>
                </a:cubicBezTo>
                <a:cubicBezTo>
                  <a:pt x="335081" y="358998"/>
                  <a:pt x="283223" y="306875"/>
                  <a:pt x="259146" y="292323"/>
                </a:cubicBezTo>
                <a:cubicBezTo>
                  <a:pt x="235069" y="277771"/>
                  <a:pt x="226073" y="280152"/>
                  <a:pt x="208346" y="309785"/>
                </a:cubicBezTo>
                <a:cubicBezTo>
                  <a:pt x="190619" y="339418"/>
                  <a:pt x="187443" y="418529"/>
                  <a:pt x="152783" y="470123"/>
                </a:cubicBezTo>
                <a:cubicBezTo>
                  <a:pt x="118123" y="521717"/>
                  <a:pt x="7791" y="617761"/>
                  <a:pt x="383" y="619348"/>
                </a:cubicBezTo>
                <a:cubicBezTo>
                  <a:pt x="-7025" y="620935"/>
                  <a:pt x="95104" y="518277"/>
                  <a:pt x="108333" y="479648"/>
                </a:cubicBezTo>
                <a:cubicBezTo>
                  <a:pt x="121562" y="441019"/>
                  <a:pt x="33985" y="474092"/>
                  <a:pt x="79758" y="387573"/>
                </a:cubicBezTo>
                <a:cubicBezTo>
                  <a:pt x="125531" y="301054"/>
                  <a:pt x="339315" y="24035"/>
                  <a:pt x="386146" y="181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C3E42F1-0B70-40C8-8FD2-340204C5941A}"/>
              </a:ext>
            </a:extLst>
          </p:cNvPr>
          <p:cNvSpPr/>
          <p:nvPr/>
        </p:nvSpPr>
        <p:spPr>
          <a:xfrm>
            <a:off x="4399035" y="5230273"/>
            <a:ext cx="783288" cy="576671"/>
          </a:xfrm>
          <a:custGeom>
            <a:avLst/>
            <a:gdLst>
              <a:gd name="connsiteX0" fmla="*/ 703190 w 783288"/>
              <a:gd name="connsiteY0" fmla="*/ 2127 h 576671"/>
              <a:gd name="connsiteX1" fmla="*/ 782565 w 783288"/>
              <a:gd name="connsiteY1" fmla="*/ 233902 h 576671"/>
              <a:gd name="connsiteX2" fmla="*/ 653978 w 783288"/>
              <a:gd name="connsiteY2" fmla="*/ 416465 h 576671"/>
              <a:gd name="connsiteX3" fmla="*/ 449190 w 783288"/>
              <a:gd name="connsiteY3" fmla="*/ 484727 h 576671"/>
              <a:gd name="connsiteX4" fmla="*/ 433315 w 783288"/>
              <a:gd name="connsiteY4" fmla="*/ 575215 h 576671"/>
              <a:gd name="connsiteX5" fmla="*/ 336478 w 783288"/>
              <a:gd name="connsiteY5" fmla="*/ 538702 h 576671"/>
              <a:gd name="connsiteX6" fmla="*/ 187253 w 783288"/>
              <a:gd name="connsiteY6" fmla="*/ 513302 h 576671"/>
              <a:gd name="connsiteX7" fmla="*/ 61840 w 783288"/>
              <a:gd name="connsiteY7" fmla="*/ 432340 h 576671"/>
              <a:gd name="connsiteX8" fmla="*/ 1515 w 783288"/>
              <a:gd name="connsiteY8" fmla="*/ 224377 h 576671"/>
              <a:gd name="connsiteX9" fmla="*/ 34853 w 783288"/>
              <a:gd name="connsiteY9" fmla="*/ 354552 h 576671"/>
              <a:gd name="connsiteX10" fmla="*/ 204715 w 783288"/>
              <a:gd name="connsiteY10" fmla="*/ 389477 h 576671"/>
              <a:gd name="connsiteX11" fmla="*/ 477765 w 783288"/>
              <a:gd name="connsiteY11" fmla="*/ 435515 h 576671"/>
              <a:gd name="connsiteX12" fmla="*/ 639690 w 783288"/>
              <a:gd name="connsiteY12" fmla="*/ 378365 h 576671"/>
              <a:gd name="connsiteX13" fmla="*/ 703190 w 783288"/>
              <a:gd name="connsiteY13" fmla="*/ 2127 h 576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3288" h="576671">
                <a:moveTo>
                  <a:pt x="703190" y="2127"/>
                </a:moveTo>
                <a:cubicBezTo>
                  <a:pt x="727002" y="-21950"/>
                  <a:pt x="790767" y="164846"/>
                  <a:pt x="782565" y="233902"/>
                </a:cubicBezTo>
                <a:cubicBezTo>
                  <a:pt x="774363" y="302958"/>
                  <a:pt x="709541" y="374661"/>
                  <a:pt x="653978" y="416465"/>
                </a:cubicBezTo>
                <a:cubicBezTo>
                  <a:pt x="598415" y="458269"/>
                  <a:pt x="485967" y="458269"/>
                  <a:pt x="449190" y="484727"/>
                </a:cubicBezTo>
                <a:cubicBezTo>
                  <a:pt x="412413" y="511185"/>
                  <a:pt x="452100" y="566219"/>
                  <a:pt x="433315" y="575215"/>
                </a:cubicBezTo>
                <a:cubicBezTo>
                  <a:pt x="414530" y="584211"/>
                  <a:pt x="377488" y="549021"/>
                  <a:pt x="336478" y="538702"/>
                </a:cubicBezTo>
                <a:cubicBezTo>
                  <a:pt x="295468" y="528383"/>
                  <a:pt x="233026" y="531029"/>
                  <a:pt x="187253" y="513302"/>
                </a:cubicBezTo>
                <a:cubicBezTo>
                  <a:pt x="141480" y="495575"/>
                  <a:pt x="92796" y="480494"/>
                  <a:pt x="61840" y="432340"/>
                </a:cubicBezTo>
                <a:cubicBezTo>
                  <a:pt x="30884" y="384186"/>
                  <a:pt x="6013" y="237342"/>
                  <a:pt x="1515" y="224377"/>
                </a:cubicBezTo>
                <a:cubicBezTo>
                  <a:pt x="-2983" y="211412"/>
                  <a:pt x="986" y="327035"/>
                  <a:pt x="34853" y="354552"/>
                </a:cubicBezTo>
                <a:cubicBezTo>
                  <a:pt x="68720" y="382069"/>
                  <a:pt x="130896" y="375983"/>
                  <a:pt x="204715" y="389477"/>
                </a:cubicBezTo>
                <a:cubicBezTo>
                  <a:pt x="278534" y="402971"/>
                  <a:pt x="405269" y="437367"/>
                  <a:pt x="477765" y="435515"/>
                </a:cubicBezTo>
                <a:cubicBezTo>
                  <a:pt x="550261" y="433663"/>
                  <a:pt x="598415" y="448480"/>
                  <a:pt x="639690" y="378365"/>
                </a:cubicBezTo>
                <a:cubicBezTo>
                  <a:pt x="680965" y="308250"/>
                  <a:pt x="679378" y="26204"/>
                  <a:pt x="703190" y="212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8158CCF8-D971-4667-AB8F-44C9475BA412}"/>
              </a:ext>
            </a:extLst>
          </p:cNvPr>
          <p:cNvSpPr/>
          <p:nvPr/>
        </p:nvSpPr>
        <p:spPr>
          <a:xfrm>
            <a:off x="3436485" y="4181954"/>
            <a:ext cx="640281" cy="1408714"/>
          </a:xfrm>
          <a:custGeom>
            <a:avLst/>
            <a:gdLst>
              <a:gd name="connsiteX0" fmla="*/ 119515 w 640281"/>
              <a:gd name="connsiteY0" fmla="*/ 579 h 1408714"/>
              <a:gd name="connsiteX1" fmla="*/ 102582 w 640281"/>
              <a:gd name="connsiteY1" fmla="*/ 555146 h 1408714"/>
              <a:gd name="connsiteX2" fmla="*/ 415848 w 640281"/>
              <a:gd name="connsiteY2" fmla="*/ 1211313 h 1408714"/>
              <a:gd name="connsiteX3" fmla="*/ 635982 w 640281"/>
              <a:gd name="connsiteY3" fmla="*/ 1397579 h 1408714"/>
              <a:gd name="connsiteX4" fmla="*/ 534382 w 640281"/>
              <a:gd name="connsiteY4" fmla="*/ 1334079 h 1408714"/>
              <a:gd name="connsiteX5" fmla="*/ 212648 w 640281"/>
              <a:gd name="connsiteY5" fmla="*/ 898046 h 1408714"/>
              <a:gd name="connsiteX6" fmla="*/ 982 w 640281"/>
              <a:gd name="connsiteY6" fmla="*/ 457779 h 1408714"/>
              <a:gd name="connsiteX7" fmla="*/ 119515 w 640281"/>
              <a:gd name="connsiteY7" fmla="*/ 579 h 140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281" h="1408714">
                <a:moveTo>
                  <a:pt x="119515" y="579"/>
                </a:moveTo>
                <a:cubicBezTo>
                  <a:pt x="136448" y="16807"/>
                  <a:pt x="53193" y="353357"/>
                  <a:pt x="102582" y="555146"/>
                </a:cubicBezTo>
                <a:cubicBezTo>
                  <a:pt x="151971" y="756935"/>
                  <a:pt x="326948" y="1070908"/>
                  <a:pt x="415848" y="1211313"/>
                </a:cubicBezTo>
                <a:cubicBezTo>
                  <a:pt x="504748" y="1351718"/>
                  <a:pt x="616226" y="1377118"/>
                  <a:pt x="635982" y="1397579"/>
                </a:cubicBezTo>
                <a:cubicBezTo>
                  <a:pt x="655738" y="1418040"/>
                  <a:pt x="604938" y="1417334"/>
                  <a:pt x="534382" y="1334079"/>
                </a:cubicBezTo>
                <a:cubicBezTo>
                  <a:pt x="463826" y="1250824"/>
                  <a:pt x="301548" y="1044096"/>
                  <a:pt x="212648" y="898046"/>
                </a:cubicBezTo>
                <a:cubicBezTo>
                  <a:pt x="123748" y="751996"/>
                  <a:pt x="13682" y="602418"/>
                  <a:pt x="982" y="457779"/>
                </a:cubicBezTo>
                <a:cubicBezTo>
                  <a:pt x="-11718" y="313140"/>
                  <a:pt x="102582" y="-15649"/>
                  <a:pt x="119515" y="57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2DE3A54A-626A-4C07-9DB7-522DFE48872D}"/>
              </a:ext>
            </a:extLst>
          </p:cNvPr>
          <p:cNvSpPr/>
          <p:nvPr/>
        </p:nvSpPr>
        <p:spPr>
          <a:xfrm>
            <a:off x="4388236" y="6175580"/>
            <a:ext cx="820017" cy="308882"/>
          </a:xfrm>
          <a:custGeom>
            <a:avLst/>
            <a:gdLst>
              <a:gd name="connsiteX0" fmla="*/ 1731 w 820017"/>
              <a:gd name="connsiteY0" fmla="*/ 853 h 308882"/>
              <a:gd name="connsiteX1" fmla="*/ 319231 w 820017"/>
              <a:gd name="connsiteY1" fmla="*/ 204053 h 308882"/>
              <a:gd name="connsiteX2" fmla="*/ 662131 w 820017"/>
              <a:gd name="connsiteY2" fmla="*/ 106687 h 308882"/>
              <a:gd name="connsiteX3" fmla="*/ 818764 w 820017"/>
              <a:gd name="connsiteY3" fmla="*/ 13553 h 308882"/>
              <a:gd name="connsiteX4" fmla="*/ 585931 w 820017"/>
              <a:gd name="connsiteY4" fmla="*/ 229453 h 308882"/>
              <a:gd name="connsiteX5" fmla="*/ 463164 w 820017"/>
              <a:gd name="connsiteY5" fmla="*/ 297187 h 308882"/>
              <a:gd name="connsiteX6" fmla="*/ 1731 w 820017"/>
              <a:gd name="connsiteY6" fmla="*/ 853 h 30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0017" h="308882">
                <a:moveTo>
                  <a:pt x="1731" y="853"/>
                </a:moveTo>
                <a:cubicBezTo>
                  <a:pt x="-22258" y="-14669"/>
                  <a:pt x="209164" y="186414"/>
                  <a:pt x="319231" y="204053"/>
                </a:cubicBezTo>
                <a:cubicBezTo>
                  <a:pt x="429298" y="221692"/>
                  <a:pt x="578876" y="138437"/>
                  <a:pt x="662131" y="106687"/>
                </a:cubicBezTo>
                <a:cubicBezTo>
                  <a:pt x="745387" y="74937"/>
                  <a:pt x="831464" y="-6908"/>
                  <a:pt x="818764" y="13553"/>
                </a:cubicBezTo>
                <a:cubicBezTo>
                  <a:pt x="806064" y="34014"/>
                  <a:pt x="645198" y="182181"/>
                  <a:pt x="585931" y="229453"/>
                </a:cubicBezTo>
                <a:cubicBezTo>
                  <a:pt x="526664" y="276725"/>
                  <a:pt x="564059" y="333876"/>
                  <a:pt x="463164" y="297187"/>
                </a:cubicBezTo>
                <a:cubicBezTo>
                  <a:pt x="362270" y="260498"/>
                  <a:pt x="25720" y="16375"/>
                  <a:pt x="1731" y="85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8DCE54A3-A9B3-4973-8CB8-A7A29291772E}"/>
              </a:ext>
            </a:extLst>
          </p:cNvPr>
          <p:cNvSpPr/>
          <p:nvPr/>
        </p:nvSpPr>
        <p:spPr>
          <a:xfrm>
            <a:off x="2722000" y="2932008"/>
            <a:ext cx="564534" cy="1314592"/>
          </a:xfrm>
          <a:custGeom>
            <a:avLst/>
            <a:gdLst>
              <a:gd name="connsiteX0" fmla="*/ 240275 w 564534"/>
              <a:gd name="connsiteY0" fmla="*/ 1692 h 1314592"/>
              <a:gd name="connsiteX1" fmla="*/ 75175 w 564534"/>
              <a:gd name="connsiteY1" fmla="*/ 144567 h 1314592"/>
              <a:gd name="connsiteX2" fmla="*/ 2150 w 564534"/>
              <a:gd name="connsiteY2" fmla="*/ 277917 h 1314592"/>
              <a:gd name="connsiteX3" fmla="*/ 151375 w 564534"/>
              <a:gd name="connsiteY3" fmla="*/ 125517 h 1314592"/>
              <a:gd name="connsiteX4" fmla="*/ 157725 w 564534"/>
              <a:gd name="connsiteY4" fmla="*/ 474767 h 1314592"/>
              <a:gd name="connsiteX5" fmla="*/ 170425 w 564534"/>
              <a:gd name="connsiteY5" fmla="*/ 341417 h 1314592"/>
              <a:gd name="connsiteX6" fmla="*/ 259325 w 564534"/>
              <a:gd name="connsiteY6" fmla="*/ 585892 h 1314592"/>
              <a:gd name="connsiteX7" fmla="*/ 322825 w 564534"/>
              <a:gd name="connsiteY7" fmla="*/ 827192 h 1314592"/>
              <a:gd name="connsiteX8" fmla="*/ 376800 w 564534"/>
              <a:gd name="connsiteY8" fmla="*/ 827192 h 1314592"/>
              <a:gd name="connsiteX9" fmla="*/ 497450 w 564534"/>
              <a:gd name="connsiteY9" fmla="*/ 1128817 h 1314592"/>
              <a:gd name="connsiteX10" fmla="*/ 519675 w 564534"/>
              <a:gd name="connsiteY10" fmla="*/ 1309792 h 1314592"/>
              <a:gd name="connsiteX11" fmla="*/ 564125 w 564534"/>
              <a:gd name="connsiteY11" fmla="*/ 1239942 h 1314592"/>
              <a:gd name="connsiteX12" fmla="*/ 491100 w 564534"/>
              <a:gd name="connsiteY12" fmla="*/ 1004992 h 1314592"/>
              <a:gd name="connsiteX13" fmla="*/ 240275 w 564534"/>
              <a:gd name="connsiteY13" fmla="*/ 449367 h 1314592"/>
              <a:gd name="connsiteX14" fmla="*/ 186300 w 564534"/>
              <a:gd name="connsiteY14" fmla="*/ 90592 h 1314592"/>
              <a:gd name="connsiteX15" fmla="*/ 240275 w 564534"/>
              <a:gd name="connsiteY15" fmla="*/ 1692 h 1314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64534" h="1314592">
                <a:moveTo>
                  <a:pt x="240275" y="1692"/>
                </a:moveTo>
                <a:cubicBezTo>
                  <a:pt x="221754" y="10688"/>
                  <a:pt x="114862" y="98530"/>
                  <a:pt x="75175" y="144567"/>
                </a:cubicBezTo>
                <a:cubicBezTo>
                  <a:pt x="35488" y="190604"/>
                  <a:pt x="-10550" y="281092"/>
                  <a:pt x="2150" y="277917"/>
                </a:cubicBezTo>
                <a:cubicBezTo>
                  <a:pt x="14850" y="274742"/>
                  <a:pt x="125446" y="92709"/>
                  <a:pt x="151375" y="125517"/>
                </a:cubicBezTo>
                <a:cubicBezTo>
                  <a:pt x="177304" y="158325"/>
                  <a:pt x="154550" y="438784"/>
                  <a:pt x="157725" y="474767"/>
                </a:cubicBezTo>
                <a:cubicBezTo>
                  <a:pt x="160900" y="510750"/>
                  <a:pt x="153492" y="322896"/>
                  <a:pt x="170425" y="341417"/>
                </a:cubicBezTo>
                <a:cubicBezTo>
                  <a:pt x="187358" y="359938"/>
                  <a:pt x="233925" y="504930"/>
                  <a:pt x="259325" y="585892"/>
                </a:cubicBezTo>
                <a:cubicBezTo>
                  <a:pt x="284725" y="666854"/>
                  <a:pt x="303246" y="786975"/>
                  <a:pt x="322825" y="827192"/>
                </a:cubicBezTo>
                <a:cubicBezTo>
                  <a:pt x="342404" y="867409"/>
                  <a:pt x="347696" y="776921"/>
                  <a:pt x="376800" y="827192"/>
                </a:cubicBezTo>
                <a:cubicBezTo>
                  <a:pt x="405904" y="877463"/>
                  <a:pt x="473638" y="1048384"/>
                  <a:pt x="497450" y="1128817"/>
                </a:cubicBezTo>
                <a:cubicBezTo>
                  <a:pt x="521262" y="1209250"/>
                  <a:pt x="508563" y="1291271"/>
                  <a:pt x="519675" y="1309792"/>
                </a:cubicBezTo>
                <a:cubicBezTo>
                  <a:pt x="530788" y="1328313"/>
                  <a:pt x="568887" y="1290742"/>
                  <a:pt x="564125" y="1239942"/>
                </a:cubicBezTo>
                <a:cubicBezTo>
                  <a:pt x="559363" y="1189142"/>
                  <a:pt x="545075" y="1136755"/>
                  <a:pt x="491100" y="1004992"/>
                </a:cubicBezTo>
                <a:cubicBezTo>
                  <a:pt x="437125" y="873230"/>
                  <a:pt x="291075" y="601767"/>
                  <a:pt x="240275" y="449367"/>
                </a:cubicBezTo>
                <a:cubicBezTo>
                  <a:pt x="189475" y="296967"/>
                  <a:pt x="187887" y="162030"/>
                  <a:pt x="186300" y="90592"/>
                </a:cubicBezTo>
                <a:cubicBezTo>
                  <a:pt x="184712" y="19155"/>
                  <a:pt x="258796" y="-7304"/>
                  <a:pt x="240275" y="16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20D8B85F-8675-40CD-9B52-6251B5C67A9E}"/>
              </a:ext>
            </a:extLst>
          </p:cNvPr>
          <p:cNvSpPr/>
          <p:nvPr/>
        </p:nvSpPr>
        <p:spPr>
          <a:xfrm>
            <a:off x="2788297" y="2108539"/>
            <a:ext cx="707128" cy="744176"/>
          </a:xfrm>
          <a:custGeom>
            <a:avLst/>
            <a:gdLst>
              <a:gd name="connsiteX0" fmla="*/ 691503 w 707128"/>
              <a:gd name="connsiteY0" fmla="*/ 6011 h 744176"/>
              <a:gd name="connsiteX1" fmla="*/ 475603 w 707128"/>
              <a:gd name="connsiteY1" fmla="*/ 129836 h 744176"/>
              <a:gd name="connsiteX2" fmla="*/ 27928 w 707128"/>
              <a:gd name="connsiteY2" fmla="*/ 240961 h 744176"/>
              <a:gd name="connsiteX3" fmla="*/ 46978 w 707128"/>
              <a:gd name="connsiteY3" fmla="*/ 742611 h 744176"/>
              <a:gd name="connsiteX4" fmla="*/ 43803 w 707128"/>
              <a:gd name="connsiteY4" fmla="*/ 396536 h 744176"/>
              <a:gd name="connsiteX5" fmla="*/ 62853 w 707128"/>
              <a:gd name="connsiteY5" fmla="*/ 333036 h 744176"/>
              <a:gd name="connsiteX6" fmla="*/ 691503 w 707128"/>
              <a:gd name="connsiteY6" fmla="*/ 6011 h 74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7128" h="744176">
                <a:moveTo>
                  <a:pt x="691503" y="6011"/>
                </a:moveTo>
                <a:cubicBezTo>
                  <a:pt x="760295" y="-27856"/>
                  <a:pt x="586199" y="90678"/>
                  <a:pt x="475603" y="129836"/>
                </a:cubicBezTo>
                <a:cubicBezTo>
                  <a:pt x="365007" y="168994"/>
                  <a:pt x="99365" y="138832"/>
                  <a:pt x="27928" y="240961"/>
                </a:cubicBezTo>
                <a:cubicBezTo>
                  <a:pt x="-43509" y="343090"/>
                  <a:pt x="44332" y="716682"/>
                  <a:pt x="46978" y="742611"/>
                </a:cubicBezTo>
                <a:cubicBezTo>
                  <a:pt x="49624" y="768540"/>
                  <a:pt x="41157" y="464798"/>
                  <a:pt x="43803" y="396536"/>
                </a:cubicBezTo>
                <a:cubicBezTo>
                  <a:pt x="46449" y="328274"/>
                  <a:pt x="-42451" y="391244"/>
                  <a:pt x="62853" y="333036"/>
                </a:cubicBezTo>
                <a:cubicBezTo>
                  <a:pt x="168157" y="274828"/>
                  <a:pt x="622711" y="39878"/>
                  <a:pt x="691503" y="60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50A059FD-3AB9-4573-8962-496B6B52C931}"/>
              </a:ext>
            </a:extLst>
          </p:cNvPr>
          <p:cNvSpPr/>
          <p:nvPr/>
        </p:nvSpPr>
        <p:spPr>
          <a:xfrm>
            <a:off x="2966899" y="2355466"/>
            <a:ext cx="364048" cy="315689"/>
          </a:xfrm>
          <a:custGeom>
            <a:avLst/>
            <a:gdLst>
              <a:gd name="connsiteX0" fmla="*/ 363676 w 364048"/>
              <a:gd name="connsiteY0" fmla="*/ 384 h 315689"/>
              <a:gd name="connsiteX1" fmla="*/ 87451 w 364048"/>
              <a:gd name="connsiteY1" fmla="*/ 108334 h 315689"/>
              <a:gd name="connsiteX2" fmla="*/ 84276 w 364048"/>
              <a:gd name="connsiteY2" fmla="*/ 314709 h 315689"/>
              <a:gd name="connsiteX3" fmla="*/ 49351 w 364048"/>
              <a:gd name="connsiteY3" fmla="*/ 184534 h 315689"/>
              <a:gd name="connsiteX4" fmla="*/ 20776 w 364048"/>
              <a:gd name="connsiteY4" fmla="*/ 143259 h 315689"/>
              <a:gd name="connsiteX5" fmla="*/ 363676 w 364048"/>
              <a:gd name="connsiteY5" fmla="*/ 384 h 315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4048" h="315689">
                <a:moveTo>
                  <a:pt x="363676" y="384"/>
                </a:moveTo>
                <a:cubicBezTo>
                  <a:pt x="374788" y="-5437"/>
                  <a:pt x="134018" y="55947"/>
                  <a:pt x="87451" y="108334"/>
                </a:cubicBezTo>
                <a:cubicBezTo>
                  <a:pt x="40884" y="160721"/>
                  <a:pt x="90626" y="302009"/>
                  <a:pt x="84276" y="314709"/>
                </a:cubicBezTo>
                <a:cubicBezTo>
                  <a:pt x="77926" y="327409"/>
                  <a:pt x="59934" y="213109"/>
                  <a:pt x="49351" y="184534"/>
                </a:cubicBezTo>
                <a:cubicBezTo>
                  <a:pt x="38768" y="155959"/>
                  <a:pt x="-35315" y="174480"/>
                  <a:pt x="20776" y="143259"/>
                </a:cubicBezTo>
                <a:cubicBezTo>
                  <a:pt x="76867" y="112038"/>
                  <a:pt x="352564" y="6205"/>
                  <a:pt x="363676" y="3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3D47B145-3859-47F2-B2B2-CAA71A3F4C4F}"/>
              </a:ext>
            </a:extLst>
          </p:cNvPr>
          <p:cNvSpPr/>
          <p:nvPr/>
        </p:nvSpPr>
        <p:spPr>
          <a:xfrm>
            <a:off x="2793998" y="2378005"/>
            <a:ext cx="497359" cy="562167"/>
          </a:xfrm>
          <a:custGeom>
            <a:avLst/>
            <a:gdLst>
              <a:gd name="connsiteX0" fmla="*/ 495302 w 497359"/>
              <a:gd name="connsiteY0" fmla="*/ 70 h 562167"/>
              <a:gd name="connsiteX1" fmla="*/ 333377 w 497359"/>
              <a:gd name="connsiteY1" fmla="*/ 276295 h 562167"/>
              <a:gd name="connsiteX2" fmla="*/ 133352 w 497359"/>
              <a:gd name="connsiteY2" fmla="*/ 435045 h 562167"/>
              <a:gd name="connsiteX3" fmla="*/ 2 w 497359"/>
              <a:gd name="connsiteY3" fmla="*/ 562045 h 562167"/>
              <a:gd name="connsiteX4" fmla="*/ 136527 w 497359"/>
              <a:gd name="connsiteY4" fmla="*/ 454095 h 562167"/>
              <a:gd name="connsiteX5" fmla="*/ 406402 w 497359"/>
              <a:gd name="connsiteY5" fmla="*/ 250895 h 562167"/>
              <a:gd name="connsiteX6" fmla="*/ 495302 w 497359"/>
              <a:gd name="connsiteY6" fmla="*/ 70 h 56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359" h="562167">
                <a:moveTo>
                  <a:pt x="495302" y="70"/>
                </a:moveTo>
                <a:cubicBezTo>
                  <a:pt x="483131" y="4303"/>
                  <a:pt x="393702" y="203799"/>
                  <a:pt x="333377" y="276295"/>
                </a:cubicBezTo>
                <a:cubicBezTo>
                  <a:pt x="273052" y="348791"/>
                  <a:pt x="188914" y="387420"/>
                  <a:pt x="133352" y="435045"/>
                </a:cubicBezTo>
                <a:cubicBezTo>
                  <a:pt x="77790" y="482670"/>
                  <a:pt x="-527" y="558870"/>
                  <a:pt x="2" y="562045"/>
                </a:cubicBezTo>
                <a:cubicBezTo>
                  <a:pt x="531" y="565220"/>
                  <a:pt x="68794" y="505953"/>
                  <a:pt x="136527" y="454095"/>
                </a:cubicBezTo>
                <a:cubicBezTo>
                  <a:pt x="204260" y="402237"/>
                  <a:pt x="348723" y="318628"/>
                  <a:pt x="406402" y="250895"/>
                </a:cubicBezTo>
                <a:cubicBezTo>
                  <a:pt x="464081" y="183162"/>
                  <a:pt x="507473" y="-4163"/>
                  <a:pt x="495302" y="7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37791A86-721A-4F42-B97D-BEDF1EAD47B3}"/>
              </a:ext>
            </a:extLst>
          </p:cNvPr>
          <p:cNvSpPr/>
          <p:nvPr/>
        </p:nvSpPr>
        <p:spPr>
          <a:xfrm>
            <a:off x="2986785" y="1720693"/>
            <a:ext cx="752345" cy="190657"/>
          </a:xfrm>
          <a:custGeom>
            <a:avLst/>
            <a:gdLst>
              <a:gd name="connsiteX0" fmla="*/ 743840 w 752345"/>
              <a:gd name="connsiteY0" fmla="*/ 157 h 190657"/>
              <a:gd name="connsiteX1" fmla="*/ 308865 w 752345"/>
              <a:gd name="connsiteY1" fmla="*/ 152557 h 190657"/>
              <a:gd name="connsiteX2" fmla="*/ 890 w 752345"/>
              <a:gd name="connsiteY2" fmla="*/ 190657 h 190657"/>
              <a:gd name="connsiteX3" fmla="*/ 404115 w 752345"/>
              <a:gd name="connsiteY3" fmla="*/ 152557 h 190657"/>
              <a:gd name="connsiteX4" fmla="*/ 585090 w 752345"/>
              <a:gd name="connsiteY4" fmla="*/ 123982 h 190657"/>
              <a:gd name="connsiteX5" fmla="*/ 743840 w 752345"/>
              <a:gd name="connsiteY5" fmla="*/ 157 h 19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2345" h="190657">
                <a:moveTo>
                  <a:pt x="743840" y="157"/>
                </a:moveTo>
                <a:cubicBezTo>
                  <a:pt x="697802" y="4920"/>
                  <a:pt x="432690" y="120807"/>
                  <a:pt x="308865" y="152557"/>
                </a:cubicBezTo>
                <a:cubicBezTo>
                  <a:pt x="185040" y="184307"/>
                  <a:pt x="-14985" y="190657"/>
                  <a:pt x="890" y="190657"/>
                </a:cubicBezTo>
                <a:cubicBezTo>
                  <a:pt x="16765" y="190657"/>
                  <a:pt x="306748" y="163670"/>
                  <a:pt x="404115" y="152557"/>
                </a:cubicBezTo>
                <a:cubicBezTo>
                  <a:pt x="501482" y="141445"/>
                  <a:pt x="533761" y="147794"/>
                  <a:pt x="585090" y="123982"/>
                </a:cubicBezTo>
                <a:cubicBezTo>
                  <a:pt x="636419" y="100170"/>
                  <a:pt x="789878" y="-4606"/>
                  <a:pt x="743840" y="1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DBB76094-37C1-4DE7-9A59-47F72DA794F0}"/>
              </a:ext>
            </a:extLst>
          </p:cNvPr>
          <p:cNvSpPr/>
          <p:nvPr/>
        </p:nvSpPr>
        <p:spPr>
          <a:xfrm>
            <a:off x="3195812" y="1727126"/>
            <a:ext cx="328813" cy="502867"/>
          </a:xfrm>
          <a:custGeom>
            <a:avLst/>
            <a:gdLst>
              <a:gd name="connsiteX0" fmla="*/ 166513 w 328813"/>
              <a:gd name="connsiteY0" fmla="*/ 74 h 502867"/>
              <a:gd name="connsiteX1" fmla="*/ 312563 w 328813"/>
              <a:gd name="connsiteY1" fmla="*/ 209624 h 502867"/>
              <a:gd name="connsiteX2" fmla="*/ 33163 w 328813"/>
              <a:gd name="connsiteY2" fmla="*/ 463624 h 502867"/>
              <a:gd name="connsiteX3" fmla="*/ 33163 w 328813"/>
              <a:gd name="connsiteY3" fmla="*/ 489024 h 502867"/>
              <a:gd name="connsiteX4" fmla="*/ 283988 w 328813"/>
              <a:gd name="connsiteY4" fmla="*/ 333449 h 502867"/>
              <a:gd name="connsiteX5" fmla="*/ 322088 w 328813"/>
              <a:gd name="connsiteY5" fmla="*/ 231849 h 502867"/>
              <a:gd name="connsiteX6" fmla="*/ 166513 w 328813"/>
              <a:gd name="connsiteY6" fmla="*/ 74 h 50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813" h="502867">
                <a:moveTo>
                  <a:pt x="166513" y="74"/>
                </a:moveTo>
                <a:cubicBezTo>
                  <a:pt x="164926" y="-3630"/>
                  <a:pt x="334788" y="132366"/>
                  <a:pt x="312563" y="209624"/>
                </a:cubicBezTo>
                <a:cubicBezTo>
                  <a:pt x="290338" y="286882"/>
                  <a:pt x="79730" y="417057"/>
                  <a:pt x="33163" y="463624"/>
                </a:cubicBezTo>
                <a:cubicBezTo>
                  <a:pt x="-13404" y="510191"/>
                  <a:pt x="-8641" y="510720"/>
                  <a:pt x="33163" y="489024"/>
                </a:cubicBezTo>
                <a:cubicBezTo>
                  <a:pt x="74967" y="467328"/>
                  <a:pt x="235834" y="376311"/>
                  <a:pt x="283988" y="333449"/>
                </a:cubicBezTo>
                <a:cubicBezTo>
                  <a:pt x="332142" y="290587"/>
                  <a:pt x="335317" y="285824"/>
                  <a:pt x="322088" y="231849"/>
                </a:cubicBezTo>
                <a:cubicBezTo>
                  <a:pt x="308859" y="177874"/>
                  <a:pt x="168100" y="3778"/>
                  <a:pt x="166513" y="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C57A297C-DCC3-4732-A0D1-CBE4150E54DD}"/>
              </a:ext>
            </a:extLst>
          </p:cNvPr>
          <p:cNvSpPr/>
          <p:nvPr/>
        </p:nvSpPr>
        <p:spPr>
          <a:xfrm>
            <a:off x="3327156" y="1306610"/>
            <a:ext cx="982053" cy="255897"/>
          </a:xfrm>
          <a:custGeom>
            <a:avLst/>
            <a:gdLst>
              <a:gd name="connsiteX0" fmla="*/ 978144 w 982053"/>
              <a:gd name="connsiteY0" fmla="*/ 255490 h 255897"/>
              <a:gd name="connsiteX1" fmla="*/ 924169 w 982053"/>
              <a:gd name="connsiteY1" fmla="*/ 236440 h 255897"/>
              <a:gd name="connsiteX2" fmla="*/ 108194 w 982053"/>
              <a:gd name="connsiteY2" fmla="*/ 20540 h 255897"/>
              <a:gd name="connsiteX3" fmla="*/ 22469 w 982053"/>
              <a:gd name="connsiteY3" fmla="*/ 64990 h 255897"/>
              <a:gd name="connsiteX4" fmla="*/ 235194 w 982053"/>
              <a:gd name="connsiteY4" fmla="*/ 4665 h 255897"/>
              <a:gd name="connsiteX5" fmla="*/ 793994 w 982053"/>
              <a:gd name="connsiteY5" fmla="*/ 214215 h 255897"/>
              <a:gd name="connsiteX6" fmla="*/ 978144 w 982053"/>
              <a:gd name="connsiteY6" fmla="*/ 255490 h 25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2053" h="255897">
                <a:moveTo>
                  <a:pt x="978144" y="255490"/>
                </a:moveTo>
                <a:cubicBezTo>
                  <a:pt x="999840" y="259194"/>
                  <a:pt x="924169" y="236440"/>
                  <a:pt x="924169" y="236440"/>
                </a:cubicBezTo>
                <a:cubicBezTo>
                  <a:pt x="779178" y="197282"/>
                  <a:pt x="258477" y="49115"/>
                  <a:pt x="108194" y="20540"/>
                </a:cubicBezTo>
                <a:cubicBezTo>
                  <a:pt x="-42089" y="-8035"/>
                  <a:pt x="1302" y="67636"/>
                  <a:pt x="22469" y="64990"/>
                </a:cubicBezTo>
                <a:cubicBezTo>
                  <a:pt x="43636" y="62344"/>
                  <a:pt x="106607" y="-20206"/>
                  <a:pt x="235194" y="4665"/>
                </a:cubicBezTo>
                <a:cubicBezTo>
                  <a:pt x="363781" y="29536"/>
                  <a:pt x="670698" y="172940"/>
                  <a:pt x="793994" y="214215"/>
                </a:cubicBezTo>
                <a:cubicBezTo>
                  <a:pt x="917290" y="255490"/>
                  <a:pt x="956448" y="251786"/>
                  <a:pt x="978144" y="2554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17A7D877-0E02-47A2-B14B-A10104F20D45}"/>
              </a:ext>
            </a:extLst>
          </p:cNvPr>
          <p:cNvSpPr/>
          <p:nvPr/>
        </p:nvSpPr>
        <p:spPr>
          <a:xfrm>
            <a:off x="4309196" y="1403350"/>
            <a:ext cx="988556" cy="196953"/>
          </a:xfrm>
          <a:custGeom>
            <a:avLst/>
            <a:gdLst>
              <a:gd name="connsiteX0" fmla="*/ 31029 w 988556"/>
              <a:gd name="connsiteY0" fmla="*/ 196850 h 196953"/>
              <a:gd name="connsiteX1" fmla="*/ 319954 w 988556"/>
              <a:gd name="connsiteY1" fmla="*/ 15875 h 196953"/>
              <a:gd name="connsiteX2" fmla="*/ 986704 w 988556"/>
              <a:gd name="connsiteY2" fmla="*/ 41275 h 196953"/>
              <a:gd name="connsiteX3" fmla="*/ 504104 w 988556"/>
              <a:gd name="connsiteY3" fmla="*/ 0 h 196953"/>
              <a:gd name="connsiteX4" fmla="*/ 59604 w 988556"/>
              <a:gd name="connsiteY4" fmla="*/ 41275 h 196953"/>
              <a:gd name="connsiteX5" fmla="*/ 31029 w 988556"/>
              <a:gd name="connsiteY5" fmla="*/ 196850 h 196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8556" h="196953">
                <a:moveTo>
                  <a:pt x="31029" y="196850"/>
                </a:moveTo>
                <a:cubicBezTo>
                  <a:pt x="74421" y="192617"/>
                  <a:pt x="160675" y="41804"/>
                  <a:pt x="319954" y="15875"/>
                </a:cubicBezTo>
                <a:cubicBezTo>
                  <a:pt x="479233" y="-10054"/>
                  <a:pt x="956012" y="43921"/>
                  <a:pt x="986704" y="41275"/>
                </a:cubicBezTo>
                <a:cubicBezTo>
                  <a:pt x="1017396" y="38629"/>
                  <a:pt x="658621" y="0"/>
                  <a:pt x="504104" y="0"/>
                </a:cubicBezTo>
                <a:cubicBezTo>
                  <a:pt x="349587" y="0"/>
                  <a:pt x="135804" y="8467"/>
                  <a:pt x="59604" y="41275"/>
                </a:cubicBezTo>
                <a:cubicBezTo>
                  <a:pt x="-16596" y="74083"/>
                  <a:pt x="-12363" y="201083"/>
                  <a:pt x="31029" y="1968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011DBBE3-F54D-4E36-88EF-0C73138182F1}"/>
              </a:ext>
            </a:extLst>
          </p:cNvPr>
          <p:cNvSpPr/>
          <p:nvPr/>
        </p:nvSpPr>
        <p:spPr>
          <a:xfrm>
            <a:off x="4235576" y="1012279"/>
            <a:ext cx="432072" cy="515740"/>
          </a:xfrm>
          <a:custGeom>
            <a:avLst/>
            <a:gdLst>
              <a:gd name="connsiteX0" fmla="*/ 15749 w 432072"/>
              <a:gd name="connsiteY0" fmla="*/ 495846 h 515740"/>
              <a:gd name="connsiteX1" fmla="*/ 22099 w 432072"/>
              <a:gd name="connsiteY1" fmla="*/ 406946 h 515740"/>
              <a:gd name="connsiteX2" fmla="*/ 133224 w 432072"/>
              <a:gd name="connsiteY2" fmla="*/ 64046 h 515740"/>
              <a:gd name="connsiteX3" fmla="*/ 431674 w 432072"/>
              <a:gd name="connsiteY3" fmla="*/ 546 h 515740"/>
              <a:gd name="connsiteX4" fmla="*/ 193549 w 432072"/>
              <a:gd name="connsiteY4" fmla="*/ 70396 h 515740"/>
              <a:gd name="connsiteX5" fmla="*/ 15749 w 432072"/>
              <a:gd name="connsiteY5" fmla="*/ 495846 h 515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2072" h="515740">
                <a:moveTo>
                  <a:pt x="15749" y="495846"/>
                </a:moveTo>
                <a:cubicBezTo>
                  <a:pt x="-12826" y="551938"/>
                  <a:pt x="2520" y="478913"/>
                  <a:pt x="22099" y="406946"/>
                </a:cubicBezTo>
                <a:cubicBezTo>
                  <a:pt x="41678" y="334979"/>
                  <a:pt x="64962" y="131779"/>
                  <a:pt x="133224" y="64046"/>
                </a:cubicBezTo>
                <a:cubicBezTo>
                  <a:pt x="201486" y="-3687"/>
                  <a:pt x="421620" y="-512"/>
                  <a:pt x="431674" y="546"/>
                </a:cubicBezTo>
                <a:cubicBezTo>
                  <a:pt x="441728" y="1604"/>
                  <a:pt x="258637" y="-14271"/>
                  <a:pt x="193549" y="70396"/>
                </a:cubicBezTo>
                <a:cubicBezTo>
                  <a:pt x="128461" y="155063"/>
                  <a:pt x="44324" y="439754"/>
                  <a:pt x="15749" y="4958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109DA24C-D01F-42E4-BF98-A40CF1B248B1}"/>
              </a:ext>
            </a:extLst>
          </p:cNvPr>
          <p:cNvSpPr/>
          <p:nvPr/>
        </p:nvSpPr>
        <p:spPr>
          <a:xfrm>
            <a:off x="5225722" y="1399499"/>
            <a:ext cx="813957" cy="229761"/>
          </a:xfrm>
          <a:custGeom>
            <a:avLst/>
            <a:gdLst>
              <a:gd name="connsiteX0" fmla="*/ 328 w 813957"/>
              <a:gd name="connsiteY0" fmla="*/ 130851 h 229761"/>
              <a:gd name="connsiteX1" fmla="*/ 282903 w 813957"/>
              <a:gd name="connsiteY1" fmla="*/ 676 h 229761"/>
              <a:gd name="connsiteX2" fmla="*/ 679778 w 813957"/>
              <a:gd name="connsiteY2" fmla="*/ 86401 h 229761"/>
              <a:gd name="connsiteX3" fmla="*/ 806778 w 813957"/>
              <a:gd name="connsiteY3" fmla="*/ 229276 h 229761"/>
              <a:gd name="connsiteX4" fmla="*/ 736928 w 813957"/>
              <a:gd name="connsiteY4" fmla="*/ 130851 h 229761"/>
              <a:gd name="connsiteX5" fmla="*/ 238453 w 813957"/>
              <a:gd name="connsiteY5" fmla="*/ 70526 h 229761"/>
              <a:gd name="connsiteX6" fmla="*/ 328 w 813957"/>
              <a:gd name="connsiteY6" fmla="*/ 130851 h 22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3957" h="229761">
                <a:moveTo>
                  <a:pt x="328" y="130851"/>
                </a:moveTo>
                <a:cubicBezTo>
                  <a:pt x="7736" y="119209"/>
                  <a:pt x="169661" y="8084"/>
                  <a:pt x="282903" y="676"/>
                </a:cubicBezTo>
                <a:cubicBezTo>
                  <a:pt x="396145" y="-6732"/>
                  <a:pt x="592466" y="48301"/>
                  <a:pt x="679778" y="86401"/>
                </a:cubicBezTo>
                <a:cubicBezTo>
                  <a:pt x="767091" y="124501"/>
                  <a:pt x="797253" y="221868"/>
                  <a:pt x="806778" y="229276"/>
                </a:cubicBezTo>
                <a:cubicBezTo>
                  <a:pt x="816303" y="236684"/>
                  <a:pt x="831649" y="157309"/>
                  <a:pt x="736928" y="130851"/>
                </a:cubicBezTo>
                <a:cubicBezTo>
                  <a:pt x="642207" y="104393"/>
                  <a:pt x="364924" y="66822"/>
                  <a:pt x="238453" y="70526"/>
                </a:cubicBezTo>
                <a:cubicBezTo>
                  <a:pt x="111982" y="74230"/>
                  <a:pt x="-7080" y="142493"/>
                  <a:pt x="328" y="1308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E1A7830C-8EFA-446C-9410-52F5867FCA78}"/>
              </a:ext>
            </a:extLst>
          </p:cNvPr>
          <p:cNvSpPr/>
          <p:nvPr/>
        </p:nvSpPr>
        <p:spPr>
          <a:xfrm>
            <a:off x="5782463" y="1638269"/>
            <a:ext cx="874529" cy="989670"/>
          </a:xfrm>
          <a:custGeom>
            <a:avLst/>
            <a:gdLst>
              <a:gd name="connsiteX0" fmla="*/ 8737 w 874529"/>
              <a:gd name="connsiteY0" fmla="*/ 31 h 989670"/>
              <a:gd name="connsiteX1" fmla="*/ 316712 w 874529"/>
              <a:gd name="connsiteY1" fmla="*/ 155606 h 989670"/>
              <a:gd name="connsiteX2" fmla="*/ 691362 w 874529"/>
              <a:gd name="connsiteY2" fmla="*/ 673131 h 989670"/>
              <a:gd name="connsiteX3" fmla="*/ 872337 w 874529"/>
              <a:gd name="connsiteY3" fmla="*/ 987456 h 989670"/>
              <a:gd name="connsiteX4" fmla="*/ 745337 w 874529"/>
              <a:gd name="connsiteY4" fmla="*/ 777906 h 989670"/>
              <a:gd name="connsiteX5" fmla="*/ 142087 w 874529"/>
              <a:gd name="connsiteY5" fmla="*/ 149256 h 989670"/>
              <a:gd name="connsiteX6" fmla="*/ 8737 w 874529"/>
              <a:gd name="connsiteY6" fmla="*/ 31 h 989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4529" h="989670">
                <a:moveTo>
                  <a:pt x="8737" y="31"/>
                </a:moveTo>
                <a:cubicBezTo>
                  <a:pt x="37841" y="1089"/>
                  <a:pt x="202941" y="43423"/>
                  <a:pt x="316712" y="155606"/>
                </a:cubicBezTo>
                <a:cubicBezTo>
                  <a:pt x="430483" y="267789"/>
                  <a:pt x="598758" y="534489"/>
                  <a:pt x="691362" y="673131"/>
                </a:cubicBezTo>
                <a:cubicBezTo>
                  <a:pt x="783966" y="811773"/>
                  <a:pt x="863341" y="969994"/>
                  <a:pt x="872337" y="987456"/>
                </a:cubicBezTo>
                <a:cubicBezTo>
                  <a:pt x="881333" y="1004919"/>
                  <a:pt x="867045" y="917606"/>
                  <a:pt x="745337" y="777906"/>
                </a:cubicBezTo>
                <a:cubicBezTo>
                  <a:pt x="623629" y="638206"/>
                  <a:pt x="261149" y="274139"/>
                  <a:pt x="142087" y="149256"/>
                </a:cubicBezTo>
                <a:cubicBezTo>
                  <a:pt x="23025" y="24373"/>
                  <a:pt x="-20367" y="-1027"/>
                  <a:pt x="8737" y="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5CAFB8DA-BB84-4351-A4E2-9F6136C5DFA4}"/>
              </a:ext>
            </a:extLst>
          </p:cNvPr>
          <p:cNvSpPr/>
          <p:nvPr/>
        </p:nvSpPr>
        <p:spPr>
          <a:xfrm>
            <a:off x="6476794" y="2400992"/>
            <a:ext cx="238352" cy="1171768"/>
          </a:xfrm>
          <a:custGeom>
            <a:avLst/>
            <a:gdLst>
              <a:gd name="connsiteX0" fmla="*/ 60531 w 238352"/>
              <a:gd name="connsiteY0" fmla="*/ 91383 h 1171768"/>
              <a:gd name="connsiteX1" fmla="*/ 238331 w 238352"/>
              <a:gd name="connsiteY1" fmla="*/ 653358 h 1171768"/>
              <a:gd name="connsiteX2" fmla="*/ 73231 w 238352"/>
              <a:gd name="connsiteY2" fmla="*/ 1170883 h 1171768"/>
              <a:gd name="connsiteX3" fmla="*/ 155781 w 238352"/>
              <a:gd name="connsiteY3" fmla="*/ 761308 h 1171768"/>
              <a:gd name="connsiteX4" fmla="*/ 38306 w 238352"/>
              <a:gd name="connsiteY4" fmla="*/ 167583 h 1171768"/>
              <a:gd name="connsiteX5" fmla="*/ 206 w 238352"/>
              <a:gd name="connsiteY5" fmla="*/ 8833 h 1171768"/>
              <a:gd name="connsiteX6" fmla="*/ 60531 w 238352"/>
              <a:gd name="connsiteY6" fmla="*/ 91383 h 117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352" h="1171768">
                <a:moveTo>
                  <a:pt x="60531" y="91383"/>
                </a:moveTo>
                <a:cubicBezTo>
                  <a:pt x="100219" y="198804"/>
                  <a:pt x="236214" y="473441"/>
                  <a:pt x="238331" y="653358"/>
                </a:cubicBezTo>
                <a:cubicBezTo>
                  <a:pt x="240448" y="833275"/>
                  <a:pt x="86989" y="1152891"/>
                  <a:pt x="73231" y="1170883"/>
                </a:cubicBezTo>
                <a:cubicBezTo>
                  <a:pt x="59473" y="1188875"/>
                  <a:pt x="161602" y="928525"/>
                  <a:pt x="155781" y="761308"/>
                </a:cubicBezTo>
                <a:cubicBezTo>
                  <a:pt x="149960" y="594091"/>
                  <a:pt x="64235" y="292996"/>
                  <a:pt x="38306" y="167583"/>
                </a:cubicBezTo>
                <a:cubicBezTo>
                  <a:pt x="12377" y="42170"/>
                  <a:pt x="-1911" y="23120"/>
                  <a:pt x="206" y="8833"/>
                </a:cubicBezTo>
                <a:cubicBezTo>
                  <a:pt x="2323" y="-5455"/>
                  <a:pt x="20843" y="-16038"/>
                  <a:pt x="60531" y="9138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03A6D31B-0098-40AA-A2F0-753AABFBC5C9}"/>
              </a:ext>
            </a:extLst>
          </p:cNvPr>
          <p:cNvSpPr/>
          <p:nvPr/>
        </p:nvSpPr>
        <p:spPr>
          <a:xfrm>
            <a:off x="6243647" y="2974340"/>
            <a:ext cx="494686" cy="1441266"/>
          </a:xfrm>
          <a:custGeom>
            <a:avLst/>
            <a:gdLst>
              <a:gd name="connsiteX0" fmla="*/ 220653 w 494686"/>
              <a:gd name="connsiteY0" fmla="*/ 635 h 1441266"/>
              <a:gd name="connsiteX1" fmla="*/ 414328 w 494686"/>
              <a:gd name="connsiteY1" fmla="*/ 584835 h 1441266"/>
              <a:gd name="connsiteX2" fmla="*/ 350828 w 494686"/>
              <a:gd name="connsiteY2" fmla="*/ 457835 h 1441266"/>
              <a:gd name="connsiteX3" fmla="*/ 423853 w 494686"/>
              <a:gd name="connsiteY3" fmla="*/ 603885 h 1441266"/>
              <a:gd name="connsiteX4" fmla="*/ 493703 w 494686"/>
              <a:gd name="connsiteY4" fmla="*/ 721360 h 1441266"/>
              <a:gd name="connsiteX5" fmla="*/ 369878 w 494686"/>
              <a:gd name="connsiteY5" fmla="*/ 619760 h 1441266"/>
              <a:gd name="connsiteX6" fmla="*/ 373053 w 494686"/>
              <a:gd name="connsiteY6" fmla="*/ 762635 h 1441266"/>
              <a:gd name="connsiteX7" fmla="*/ 309553 w 494686"/>
              <a:gd name="connsiteY7" fmla="*/ 689610 h 1441266"/>
              <a:gd name="connsiteX8" fmla="*/ 350828 w 494686"/>
              <a:gd name="connsiteY8" fmla="*/ 813435 h 1441266"/>
              <a:gd name="connsiteX9" fmla="*/ 303203 w 494686"/>
              <a:gd name="connsiteY9" fmla="*/ 1048385 h 1441266"/>
              <a:gd name="connsiteX10" fmla="*/ 7928 w 494686"/>
              <a:gd name="connsiteY10" fmla="*/ 1435735 h 1441266"/>
              <a:gd name="connsiteX11" fmla="*/ 93653 w 494686"/>
              <a:gd name="connsiteY11" fmla="*/ 1251585 h 1441266"/>
              <a:gd name="connsiteX12" fmla="*/ 192078 w 494686"/>
              <a:gd name="connsiteY12" fmla="*/ 902335 h 1441266"/>
              <a:gd name="connsiteX13" fmla="*/ 322253 w 494686"/>
              <a:gd name="connsiteY13" fmla="*/ 937260 h 1441266"/>
              <a:gd name="connsiteX14" fmla="*/ 360353 w 494686"/>
              <a:gd name="connsiteY14" fmla="*/ 480060 h 1441266"/>
              <a:gd name="connsiteX15" fmla="*/ 220653 w 494686"/>
              <a:gd name="connsiteY15" fmla="*/ 635 h 1441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4686" h="1441266">
                <a:moveTo>
                  <a:pt x="220653" y="635"/>
                </a:moveTo>
                <a:cubicBezTo>
                  <a:pt x="229649" y="18098"/>
                  <a:pt x="392632" y="508635"/>
                  <a:pt x="414328" y="584835"/>
                </a:cubicBezTo>
                <a:cubicBezTo>
                  <a:pt x="436024" y="661035"/>
                  <a:pt x="349241" y="454660"/>
                  <a:pt x="350828" y="457835"/>
                </a:cubicBezTo>
                <a:cubicBezTo>
                  <a:pt x="352415" y="461010"/>
                  <a:pt x="400041" y="559964"/>
                  <a:pt x="423853" y="603885"/>
                </a:cubicBezTo>
                <a:cubicBezTo>
                  <a:pt x="447665" y="647806"/>
                  <a:pt x="502699" y="718714"/>
                  <a:pt x="493703" y="721360"/>
                </a:cubicBezTo>
                <a:cubicBezTo>
                  <a:pt x="484707" y="724006"/>
                  <a:pt x="389986" y="612881"/>
                  <a:pt x="369878" y="619760"/>
                </a:cubicBezTo>
                <a:cubicBezTo>
                  <a:pt x="349770" y="626639"/>
                  <a:pt x="383107" y="750993"/>
                  <a:pt x="373053" y="762635"/>
                </a:cubicBezTo>
                <a:cubicBezTo>
                  <a:pt x="362999" y="774277"/>
                  <a:pt x="313257" y="681143"/>
                  <a:pt x="309553" y="689610"/>
                </a:cubicBezTo>
                <a:cubicBezTo>
                  <a:pt x="305849" y="698077"/>
                  <a:pt x="351886" y="753639"/>
                  <a:pt x="350828" y="813435"/>
                </a:cubicBezTo>
                <a:cubicBezTo>
                  <a:pt x="349770" y="873231"/>
                  <a:pt x="360353" y="944668"/>
                  <a:pt x="303203" y="1048385"/>
                </a:cubicBezTo>
                <a:cubicBezTo>
                  <a:pt x="246053" y="1152102"/>
                  <a:pt x="42853" y="1401868"/>
                  <a:pt x="7928" y="1435735"/>
                </a:cubicBezTo>
                <a:cubicBezTo>
                  <a:pt x="-26997" y="1469602"/>
                  <a:pt x="62961" y="1340485"/>
                  <a:pt x="93653" y="1251585"/>
                </a:cubicBezTo>
                <a:cubicBezTo>
                  <a:pt x="124345" y="1162685"/>
                  <a:pt x="153978" y="954722"/>
                  <a:pt x="192078" y="902335"/>
                </a:cubicBezTo>
                <a:cubicBezTo>
                  <a:pt x="230178" y="849948"/>
                  <a:pt x="294207" y="1007639"/>
                  <a:pt x="322253" y="937260"/>
                </a:cubicBezTo>
                <a:cubicBezTo>
                  <a:pt x="350299" y="866881"/>
                  <a:pt x="375699" y="629814"/>
                  <a:pt x="360353" y="480060"/>
                </a:cubicBezTo>
                <a:cubicBezTo>
                  <a:pt x="345007" y="330306"/>
                  <a:pt x="211657" y="-16828"/>
                  <a:pt x="220653" y="6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72A48B32-A3F1-4FB4-A551-E018BF23B304}"/>
              </a:ext>
            </a:extLst>
          </p:cNvPr>
          <p:cNvSpPr/>
          <p:nvPr/>
        </p:nvSpPr>
        <p:spPr>
          <a:xfrm>
            <a:off x="4884198" y="2796030"/>
            <a:ext cx="991188" cy="836629"/>
          </a:xfrm>
          <a:custGeom>
            <a:avLst/>
            <a:gdLst>
              <a:gd name="connsiteX0" fmla="*/ 738727 w 991188"/>
              <a:gd name="connsiteY0" fmla="*/ 29720 h 836629"/>
              <a:gd name="connsiteX1" fmla="*/ 760952 w 991188"/>
              <a:gd name="connsiteY1" fmla="*/ 77345 h 836629"/>
              <a:gd name="connsiteX2" fmla="*/ 910177 w 991188"/>
              <a:gd name="connsiteY2" fmla="*/ 509145 h 836629"/>
              <a:gd name="connsiteX3" fmla="*/ 624427 w 991188"/>
              <a:gd name="connsiteY3" fmla="*/ 769495 h 836629"/>
              <a:gd name="connsiteX4" fmla="*/ 2127 w 991188"/>
              <a:gd name="connsiteY4" fmla="*/ 836170 h 836629"/>
              <a:gd name="connsiteX5" fmla="*/ 440277 w 991188"/>
              <a:gd name="connsiteY5" fmla="*/ 794895 h 836629"/>
              <a:gd name="connsiteX6" fmla="*/ 960977 w 991188"/>
              <a:gd name="connsiteY6" fmla="*/ 718695 h 836629"/>
              <a:gd name="connsiteX7" fmla="*/ 910177 w 991188"/>
              <a:gd name="connsiteY7" fmla="*/ 401195 h 836629"/>
              <a:gd name="connsiteX8" fmla="*/ 738727 w 991188"/>
              <a:gd name="connsiteY8" fmla="*/ 29720 h 83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1188" h="836629">
                <a:moveTo>
                  <a:pt x="738727" y="29720"/>
                </a:moveTo>
                <a:cubicBezTo>
                  <a:pt x="713856" y="-24255"/>
                  <a:pt x="732377" y="-2559"/>
                  <a:pt x="760952" y="77345"/>
                </a:cubicBezTo>
                <a:cubicBezTo>
                  <a:pt x="789527" y="157249"/>
                  <a:pt x="932931" y="393787"/>
                  <a:pt x="910177" y="509145"/>
                </a:cubicBezTo>
                <a:cubicBezTo>
                  <a:pt x="887423" y="624503"/>
                  <a:pt x="775769" y="714991"/>
                  <a:pt x="624427" y="769495"/>
                </a:cubicBezTo>
                <a:cubicBezTo>
                  <a:pt x="473085" y="823999"/>
                  <a:pt x="32819" y="831937"/>
                  <a:pt x="2127" y="836170"/>
                </a:cubicBezTo>
                <a:cubicBezTo>
                  <a:pt x="-28565" y="840403"/>
                  <a:pt x="280469" y="814474"/>
                  <a:pt x="440277" y="794895"/>
                </a:cubicBezTo>
                <a:cubicBezTo>
                  <a:pt x="600085" y="775316"/>
                  <a:pt x="882660" y="784312"/>
                  <a:pt x="960977" y="718695"/>
                </a:cubicBezTo>
                <a:cubicBezTo>
                  <a:pt x="1039294" y="653078"/>
                  <a:pt x="944573" y="515495"/>
                  <a:pt x="910177" y="401195"/>
                </a:cubicBezTo>
                <a:cubicBezTo>
                  <a:pt x="875781" y="286895"/>
                  <a:pt x="763598" y="83695"/>
                  <a:pt x="738727" y="297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60477698-7B2B-4A79-B9AD-85E720EA2328}"/>
              </a:ext>
            </a:extLst>
          </p:cNvPr>
          <p:cNvSpPr/>
          <p:nvPr/>
        </p:nvSpPr>
        <p:spPr>
          <a:xfrm>
            <a:off x="5807075" y="3527400"/>
            <a:ext cx="407024" cy="629580"/>
          </a:xfrm>
          <a:custGeom>
            <a:avLst/>
            <a:gdLst>
              <a:gd name="connsiteX0" fmla="*/ 79375 w 407024"/>
              <a:gd name="connsiteY0" fmla="*/ 25 h 629580"/>
              <a:gd name="connsiteX1" fmla="*/ 295275 w 407024"/>
              <a:gd name="connsiteY1" fmla="*/ 390550 h 629580"/>
              <a:gd name="connsiteX2" fmla="*/ 0 w 407024"/>
              <a:gd name="connsiteY2" fmla="*/ 628675 h 629580"/>
              <a:gd name="connsiteX3" fmla="*/ 292100 w 407024"/>
              <a:gd name="connsiteY3" fmla="*/ 469925 h 629580"/>
              <a:gd name="connsiteX4" fmla="*/ 396875 w 407024"/>
              <a:gd name="connsiteY4" fmla="*/ 409600 h 629580"/>
              <a:gd name="connsiteX5" fmla="*/ 79375 w 407024"/>
              <a:gd name="connsiteY5" fmla="*/ 25 h 62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024" h="629580">
                <a:moveTo>
                  <a:pt x="79375" y="25"/>
                </a:moveTo>
                <a:cubicBezTo>
                  <a:pt x="62442" y="-3150"/>
                  <a:pt x="308504" y="285775"/>
                  <a:pt x="295275" y="390550"/>
                </a:cubicBezTo>
                <a:cubicBezTo>
                  <a:pt x="282046" y="495325"/>
                  <a:pt x="529" y="615446"/>
                  <a:pt x="0" y="628675"/>
                </a:cubicBezTo>
                <a:cubicBezTo>
                  <a:pt x="-529" y="641904"/>
                  <a:pt x="225954" y="506438"/>
                  <a:pt x="292100" y="469925"/>
                </a:cubicBezTo>
                <a:cubicBezTo>
                  <a:pt x="358246" y="433412"/>
                  <a:pt x="434975" y="486329"/>
                  <a:pt x="396875" y="409600"/>
                </a:cubicBezTo>
                <a:cubicBezTo>
                  <a:pt x="358775" y="332871"/>
                  <a:pt x="96308" y="3200"/>
                  <a:pt x="79375" y="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AA5EC454-8DF5-4B6E-8FC1-08D201618F88}"/>
              </a:ext>
            </a:extLst>
          </p:cNvPr>
          <p:cNvSpPr/>
          <p:nvPr/>
        </p:nvSpPr>
        <p:spPr>
          <a:xfrm>
            <a:off x="4866848" y="3245975"/>
            <a:ext cx="874031" cy="133120"/>
          </a:xfrm>
          <a:custGeom>
            <a:avLst/>
            <a:gdLst>
              <a:gd name="connsiteX0" fmla="*/ 860852 w 874031"/>
              <a:gd name="connsiteY0" fmla="*/ 122700 h 133120"/>
              <a:gd name="connsiteX1" fmla="*/ 794177 w 874031"/>
              <a:gd name="connsiteY1" fmla="*/ 116350 h 133120"/>
              <a:gd name="connsiteX2" fmla="*/ 492552 w 874031"/>
              <a:gd name="connsiteY2" fmla="*/ 30625 h 133120"/>
              <a:gd name="connsiteX3" fmla="*/ 427 w 874031"/>
              <a:gd name="connsiteY3" fmla="*/ 52850 h 133120"/>
              <a:gd name="connsiteX4" fmla="*/ 581452 w 874031"/>
              <a:gd name="connsiteY4" fmla="*/ 2050 h 133120"/>
              <a:gd name="connsiteX5" fmla="*/ 860852 w 874031"/>
              <a:gd name="connsiteY5" fmla="*/ 122700 h 13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4031" h="133120">
                <a:moveTo>
                  <a:pt x="860852" y="122700"/>
                </a:moveTo>
                <a:cubicBezTo>
                  <a:pt x="896306" y="141750"/>
                  <a:pt x="855560" y="131696"/>
                  <a:pt x="794177" y="116350"/>
                </a:cubicBezTo>
                <a:cubicBezTo>
                  <a:pt x="732794" y="101004"/>
                  <a:pt x="624844" y="41208"/>
                  <a:pt x="492552" y="30625"/>
                </a:cubicBezTo>
                <a:cubicBezTo>
                  <a:pt x="360260" y="20042"/>
                  <a:pt x="-14390" y="57613"/>
                  <a:pt x="427" y="52850"/>
                </a:cubicBezTo>
                <a:cubicBezTo>
                  <a:pt x="15244" y="48087"/>
                  <a:pt x="433814" y="-11708"/>
                  <a:pt x="581452" y="2050"/>
                </a:cubicBezTo>
                <a:cubicBezTo>
                  <a:pt x="729090" y="15808"/>
                  <a:pt x="825398" y="103650"/>
                  <a:pt x="860852" y="1227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A8678D21-22CF-46A8-A5AE-FBC80F658C40}"/>
              </a:ext>
            </a:extLst>
          </p:cNvPr>
          <p:cNvSpPr/>
          <p:nvPr/>
        </p:nvSpPr>
        <p:spPr>
          <a:xfrm>
            <a:off x="4703703" y="2900530"/>
            <a:ext cx="733211" cy="956064"/>
          </a:xfrm>
          <a:custGeom>
            <a:avLst/>
            <a:gdLst>
              <a:gd name="connsiteX0" fmla="*/ 731897 w 733211"/>
              <a:gd name="connsiteY0" fmla="*/ 1420 h 956064"/>
              <a:gd name="connsiteX1" fmla="*/ 484247 w 733211"/>
              <a:gd name="connsiteY1" fmla="*/ 614195 h 956064"/>
              <a:gd name="connsiteX2" fmla="*/ 1647 w 733211"/>
              <a:gd name="connsiteY2" fmla="*/ 953920 h 956064"/>
              <a:gd name="connsiteX3" fmla="*/ 335022 w 733211"/>
              <a:gd name="connsiteY3" fmla="*/ 744370 h 956064"/>
              <a:gd name="connsiteX4" fmla="*/ 569972 w 733211"/>
              <a:gd name="connsiteY4" fmla="*/ 455445 h 956064"/>
              <a:gd name="connsiteX5" fmla="*/ 731897 w 733211"/>
              <a:gd name="connsiteY5" fmla="*/ 1420 h 956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3211" h="956064">
                <a:moveTo>
                  <a:pt x="731897" y="1420"/>
                </a:moveTo>
                <a:cubicBezTo>
                  <a:pt x="717610" y="27878"/>
                  <a:pt x="605955" y="455445"/>
                  <a:pt x="484247" y="614195"/>
                </a:cubicBezTo>
                <a:cubicBezTo>
                  <a:pt x="362539" y="772945"/>
                  <a:pt x="26518" y="932224"/>
                  <a:pt x="1647" y="953920"/>
                </a:cubicBezTo>
                <a:cubicBezTo>
                  <a:pt x="-23224" y="975616"/>
                  <a:pt x="240301" y="827449"/>
                  <a:pt x="335022" y="744370"/>
                </a:cubicBezTo>
                <a:cubicBezTo>
                  <a:pt x="429743" y="661291"/>
                  <a:pt x="499064" y="585620"/>
                  <a:pt x="569972" y="455445"/>
                </a:cubicBezTo>
                <a:cubicBezTo>
                  <a:pt x="640880" y="325270"/>
                  <a:pt x="746184" y="-25038"/>
                  <a:pt x="731897" y="14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98EE7A9B-688D-45C7-A7E4-30BE775719FC}"/>
              </a:ext>
            </a:extLst>
          </p:cNvPr>
          <p:cNvSpPr/>
          <p:nvPr/>
        </p:nvSpPr>
        <p:spPr>
          <a:xfrm>
            <a:off x="4784350" y="2872089"/>
            <a:ext cx="546168" cy="908502"/>
          </a:xfrm>
          <a:custGeom>
            <a:avLst/>
            <a:gdLst>
              <a:gd name="connsiteX0" fmla="*/ 473450 w 546168"/>
              <a:gd name="connsiteY0" fmla="*/ 48911 h 908502"/>
              <a:gd name="connsiteX1" fmla="*/ 248025 w 546168"/>
              <a:gd name="connsiteY1" fmla="*/ 607711 h 908502"/>
              <a:gd name="connsiteX2" fmla="*/ 248025 w 546168"/>
              <a:gd name="connsiteY2" fmla="*/ 906161 h 908502"/>
              <a:gd name="connsiteX3" fmla="*/ 187700 w 546168"/>
              <a:gd name="connsiteY3" fmla="*/ 744236 h 908502"/>
              <a:gd name="connsiteX4" fmla="*/ 375 w 546168"/>
              <a:gd name="connsiteY4" fmla="*/ 696611 h 908502"/>
              <a:gd name="connsiteX5" fmla="*/ 241675 w 546168"/>
              <a:gd name="connsiteY5" fmla="*/ 366411 h 908502"/>
              <a:gd name="connsiteX6" fmla="*/ 530600 w 546168"/>
              <a:gd name="connsiteY6" fmla="*/ 64786 h 908502"/>
              <a:gd name="connsiteX7" fmla="*/ 473450 w 546168"/>
              <a:gd name="connsiteY7" fmla="*/ 48911 h 90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6168" h="908502">
                <a:moveTo>
                  <a:pt x="473450" y="48911"/>
                </a:moveTo>
                <a:cubicBezTo>
                  <a:pt x="426354" y="139399"/>
                  <a:pt x="285596" y="464836"/>
                  <a:pt x="248025" y="607711"/>
                </a:cubicBezTo>
                <a:cubicBezTo>
                  <a:pt x="210454" y="750586"/>
                  <a:pt x="258079" y="883407"/>
                  <a:pt x="248025" y="906161"/>
                </a:cubicBezTo>
                <a:cubicBezTo>
                  <a:pt x="237971" y="928915"/>
                  <a:pt x="228975" y="779161"/>
                  <a:pt x="187700" y="744236"/>
                </a:cubicBezTo>
                <a:cubicBezTo>
                  <a:pt x="146425" y="709311"/>
                  <a:pt x="-8621" y="759582"/>
                  <a:pt x="375" y="696611"/>
                </a:cubicBezTo>
                <a:cubicBezTo>
                  <a:pt x="9371" y="633640"/>
                  <a:pt x="153304" y="471715"/>
                  <a:pt x="241675" y="366411"/>
                </a:cubicBezTo>
                <a:cubicBezTo>
                  <a:pt x="330046" y="261107"/>
                  <a:pt x="488267" y="118232"/>
                  <a:pt x="530600" y="64786"/>
                </a:cubicBezTo>
                <a:cubicBezTo>
                  <a:pt x="572933" y="11340"/>
                  <a:pt x="520546" y="-41577"/>
                  <a:pt x="473450" y="489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3CF7CFF6-23CD-4FB2-8F90-EACC9855B486}"/>
              </a:ext>
            </a:extLst>
          </p:cNvPr>
          <p:cNvSpPr/>
          <p:nvPr/>
        </p:nvSpPr>
        <p:spPr>
          <a:xfrm>
            <a:off x="4192510" y="2864344"/>
            <a:ext cx="1056732" cy="1244604"/>
          </a:xfrm>
          <a:custGeom>
            <a:avLst/>
            <a:gdLst>
              <a:gd name="connsiteX0" fmla="*/ 1017665 w 1056732"/>
              <a:gd name="connsiteY0" fmla="*/ 66181 h 1244604"/>
              <a:gd name="connsiteX1" fmla="*/ 973215 w 1056732"/>
              <a:gd name="connsiteY1" fmla="*/ 97931 h 1244604"/>
              <a:gd name="connsiteX2" fmla="*/ 477915 w 1056732"/>
              <a:gd name="connsiteY2" fmla="*/ 866281 h 1244604"/>
              <a:gd name="connsiteX3" fmla="*/ 4840 w 1056732"/>
              <a:gd name="connsiteY3" fmla="*/ 1237756 h 1244604"/>
              <a:gd name="connsiteX4" fmla="*/ 252490 w 1056732"/>
              <a:gd name="connsiteY4" fmla="*/ 1069481 h 1244604"/>
              <a:gd name="connsiteX5" fmla="*/ 573165 w 1056732"/>
              <a:gd name="connsiteY5" fmla="*/ 609106 h 1244604"/>
              <a:gd name="connsiteX6" fmla="*/ 1017665 w 1056732"/>
              <a:gd name="connsiteY6" fmla="*/ 66181 h 1244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6732" h="1244604">
                <a:moveTo>
                  <a:pt x="1017665" y="66181"/>
                </a:moveTo>
                <a:cubicBezTo>
                  <a:pt x="1084340" y="-19015"/>
                  <a:pt x="1063173" y="-35419"/>
                  <a:pt x="973215" y="97931"/>
                </a:cubicBezTo>
                <a:cubicBezTo>
                  <a:pt x="883257" y="231281"/>
                  <a:pt x="639311" y="676310"/>
                  <a:pt x="477915" y="866281"/>
                </a:cubicBezTo>
                <a:cubicBezTo>
                  <a:pt x="316519" y="1056252"/>
                  <a:pt x="42411" y="1203889"/>
                  <a:pt x="4840" y="1237756"/>
                </a:cubicBezTo>
                <a:cubicBezTo>
                  <a:pt x="-32731" y="1271623"/>
                  <a:pt x="157769" y="1174256"/>
                  <a:pt x="252490" y="1069481"/>
                </a:cubicBezTo>
                <a:cubicBezTo>
                  <a:pt x="347211" y="964706"/>
                  <a:pt x="444048" y="775264"/>
                  <a:pt x="573165" y="609106"/>
                </a:cubicBezTo>
                <a:cubicBezTo>
                  <a:pt x="702282" y="442948"/>
                  <a:pt x="950990" y="151377"/>
                  <a:pt x="1017665" y="661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9FA9E8FB-4E0B-410D-8E1F-1C89B3F6E05F}"/>
              </a:ext>
            </a:extLst>
          </p:cNvPr>
          <p:cNvSpPr/>
          <p:nvPr/>
        </p:nvSpPr>
        <p:spPr>
          <a:xfrm>
            <a:off x="4159742" y="2962653"/>
            <a:ext cx="682712" cy="1053511"/>
          </a:xfrm>
          <a:custGeom>
            <a:avLst/>
            <a:gdLst>
              <a:gd name="connsiteX0" fmla="*/ 682133 w 682712"/>
              <a:gd name="connsiteY0" fmla="*/ 2797 h 1053511"/>
              <a:gd name="connsiteX1" fmla="*/ 97933 w 682712"/>
              <a:gd name="connsiteY1" fmla="*/ 494922 h 1053511"/>
              <a:gd name="connsiteX2" fmla="*/ 151908 w 682712"/>
              <a:gd name="connsiteY2" fmla="*/ 1034672 h 1053511"/>
              <a:gd name="connsiteX3" fmla="*/ 91583 w 682712"/>
              <a:gd name="connsiteY3" fmla="*/ 904497 h 1053511"/>
              <a:gd name="connsiteX4" fmla="*/ 2683 w 682712"/>
              <a:gd name="connsiteY4" fmla="*/ 650497 h 1053511"/>
              <a:gd name="connsiteX5" fmla="*/ 202708 w 682712"/>
              <a:gd name="connsiteY5" fmla="*/ 310772 h 1053511"/>
              <a:gd name="connsiteX6" fmla="*/ 682133 w 682712"/>
              <a:gd name="connsiteY6" fmla="*/ 2797 h 105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712" h="1053511">
                <a:moveTo>
                  <a:pt x="682133" y="2797"/>
                </a:moveTo>
                <a:cubicBezTo>
                  <a:pt x="664670" y="33489"/>
                  <a:pt x="186304" y="322943"/>
                  <a:pt x="97933" y="494922"/>
                </a:cubicBezTo>
                <a:cubicBezTo>
                  <a:pt x="9562" y="666901"/>
                  <a:pt x="152966" y="966410"/>
                  <a:pt x="151908" y="1034672"/>
                </a:cubicBezTo>
                <a:cubicBezTo>
                  <a:pt x="150850" y="1102934"/>
                  <a:pt x="116454" y="968526"/>
                  <a:pt x="91583" y="904497"/>
                </a:cubicBezTo>
                <a:cubicBezTo>
                  <a:pt x="66712" y="840468"/>
                  <a:pt x="-15838" y="749451"/>
                  <a:pt x="2683" y="650497"/>
                </a:cubicBezTo>
                <a:cubicBezTo>
                  <a:pt x="21204" y="551543"/>
                  <a:pt x="87879" y="419780"/>
                  <a:pt x="202708" y="310772"/>
                </a:cubicBezTo>
                <a:cubicBezTo>
                  <a:pt x="317537" y="201764"/>
                  <a:pt x="699596" y="-27895"/>
                  <a:pt x="682133" y="27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86D7CFB1-02AE-4DF3-9116-010A6ECE9D81}"/>
              </a:ext>
            </a:extLst>
          </p:cNvPr>
          <p:cNvSpPr/>
          <p:nvPr/>
        </p:nvSpPr>
        <p:spPr>
          <a:xfrm>
            <a:off x="3694590" y="3419419"/>
            <a:ext cx="607920" cy="659027"/>
          </a:xfrm>
          <a:custGeom>
            <a:avLst/>
            <a:gdLst>
              <a:gd name="connsiteX0" fmla="*/ 607535 w 607920"/>
              <a:gd name="connsiteY0" fmla="*/ 56 h 659027"/>
              <a:gd name="connsiteX1" fmla="*/ 124935 w 607920"/>
              <a:gd name="connsiteY1" fmla="*/ 320731 h 659027"/>
              <a:gd name="connsiteX2" fmla="*/ 305910 w 607920"/>
              <a:gd name="connsiteY2" fmla="*/ 650931 h 659027"/>
              <a:gd name="connsiteX3" fmla="*/ 229710 w 607920"/>
              <a:gd name="connsiteY3" fmla="*/ 546156 h 659027"/>
              <a:gd name="connsiteX4" fmla="*/ 80485 w 607920"/>
              <a:gd name="connsiteY4" fmla="*/ 415981 h 659027"/>
              <a:gd name="connsiteX5" fmla="*/ 32860 w 607920"/>
              <a:gd name="connsiteY5" fmla="*/ 295331 h 659027"/>
              <a:gd name="connsiteX6" fmla="*/ 607535 w 607920"/>
              <a:gd name="connsiteY6" fmla="*/ 56 h 65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7920" h="659027">
                <a:moveTo>
                  <a:pt x="607535" y="56"/>
                </a:moveTo>
                <a:cubicBezTo>
                  <a:pt x="622881" y="4289"/>
                  <a:pt x="175206" y="212252"/>
                  <a:pt x="124935" y="320731"/>
                </a:cubicBezTo>
                <a:cubicBezTo>
                  <a:pt x="74664" y="429210"/>
                  <a:pt x="288448" y="613360"/>
                  <a:pt x="305910" y="650931"/>
                </a:cubicBezTo>
                <a:cubicBezTo>
                  <a:pt x="323372" y="688502"/>
                  <a:pt x="267281" y="585314"/>
                  <a:pt x="229710" y="546156"/>
                </a:cubicBezTo>
                <a:cubicBezTo>
                  <a:pt x="192139" y="506998"/>
                  <a:pt x="113293" y="457785"/>
                  <a:pt x="80485" y="415981"/>
                </a:cubicBezTo>
                <a:cubicBezTo>
                  <a:pt x="47677" y="374177"/>
                  <a:pt x="-50748" y="360948"/>
                  <a:pt x="32860" y="295331"/>
                </a:cubicBezTo>
                <a:cubicBezTo>
                  <a:pt x="116468" y="229714"/>
                  <a:pt x="592189" y="-4177"/>
                  <a:pt x="607535" y="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86D55E52-E29A-4748-9644-95F78DF6B060}"/>
              </a:ext>
            </a:extLst>
          </p:cNvPr>
          <p:cNvSpPr/>
          <p:nvPr/>
        </p:nvSpPr>
        <p:spPr>
          <a:xfrm>
            <a:off x="3527585" y="3555875"/>
            <a:ext cx="408166" cy="514154"/>
          </a:xfrm>
          <a:custGeom>
            <a:avLst/>
            <a:gdLst>
              <a:gd name="connsiteX0" fmla="*/ 31590 w 408166"/>
              <a:gd name="connsiteY0" fmla="*/ 25525 h 514154"/>
              <a:gd name="connsiteX1" fmla="*/ 31590 w 408166"/>
              <a:gd name="connsiteY1" fmla="*/ 82675 h 514154"/>
              <a:gd name="connsiteX2" fmla="*/ 399890 w 408166"/>
              <a:gd name="connsiteY2" fmla="*/ 498600 h 514154"/>
              <a:gd name="connsiteX3" fmla="*/ 276065 w 408166"/>
              <a:gd name="connsiteY3" fmla="*/ 422400 h 514154"/>
              <a:gd name="connsiteX4" fmla="*/ 136365 w 408166"/>
              <a:gd name="connsiteY4" fmla="*/ 390650 h 514154"/>
              <a:gd name="connsiteX5" fmla="*/ 31590 w 408166"/>
              <a:gd name="connsiteY5" fmla="*/ 25525 h 514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166" h="514154">
                <a:moveTo>
                  <a:pt x="31590" y="25525"/>
                </a:moveTo>
                <a:cubicBezTo>
                  <a:pt x="14128" y="-25804"/>
                  <a:pt x="-29793" y="3829"/>
                  <a:pt x="31590" y="82675"/>
                </a:cubicBezTo>
                <a:cubicBezTo>
                  <a:pt x="92973" y="161521"/>
                  <a:pt x="359144" y="441979"/>
                  <a:pt x="399890" y="498600"/>
                </a:cubicBezTo>
                <a:cubicBezTo>
                  <a:pt x="440636" y="555221"/>
                  <a:pt x="319986" y="440392"/>
                  <a:pt x="276065" y="422400"/>
                </a:cubicBezTo>
                <a:cubicBezTo>
                  <a:pt x="232144" y="404408"/>
                  <a:pt x="179757" y="454150"/>
                  <a:pt x="136365" y="390650"/>
                </a:cubicBezTo>
                <a:cubicBezTo>
                  <a:pt x="92973" y="327150"/>
                  <a:pt x="49052" y="76854"/>
                  <a:pt x="31590" y="2552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F757CEF3-3830-4B6A-A959-918C9F0382E5}"/>
              </a:ext>
            </a:extLst>
          </p:cNvPr>
          <p:cNvSpPr/>
          <p:nvPr/>
        </p:nvSpPr>
        <p:spPr>
          <a:xfrm>
            <a:off x="3212614" y="3506319"/>
            <a:ext cx="474068" cy="721418"/>
          </a:xfrm>
          <a:custGeom>
            <a:avLst/>
            <a:gdLst>
              <a:gd name="connsiteX0" fmla="*/ 238611 w 474068"/>
              <a:gd name="connsiteY0" fmla="*/ 27456 h 721418"/>
              <a:gd name="connsiteX1" fmla="*/ 200511 w 474068"/>
              <a:gd name="connsiteY1" fmla="*/ 65556 h 721418"/>
              <a:gd name="connsiteX2" fmla="*/ 187811 w 474068"/>
              <a:gd name="connsiteY2" fmla="*/ 402106 h 721418"/>
              <a:gd name="connsiteX3" fmla="*/ 470386 w 474068"/>
              <a:gd name="connsiteY3" fmla="*/ 719606 h 721418"/>
              <a:gd name="connsiteX4" fmla="*/ 337036 w 474068"/>
              <a:gd name="connsiteY4" fmla="*/ 529106 h 721418"/>
              <a:gd name="connsiteX5" fmla="*/ 165586 w 474068"/>
              <a:gd name="connsiteY5" fmla="*/ 471956 h 721418"/>
              <a:gd name="connsiteX6" fmla="*/ 486 w 474068"/>
              <a:gd name="connsiteY6" fmla="*/ 379881 h 721418"/>
              <a:gd name="connsiteX7" fmla="*/ 238611 w 474068"/>
              <a:gd name="connsiteY7" fmla="*/ 27456 h 72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068" h="721418">
                <a:moveTo>
                  <a:pt x="238611" y="27456"/>
                </a:moveTo>
                <a:cubicBezTo>
                  <a:pt x="271949" y="-24932"/>
                  <a:pt x="208978" y="3114"/>
                  <a:pt x="200511" y="65556"/>
                </a:cubicBezTo>
                <a:cubicBezTo>
                  <a:pt x="192044" y="127998"/>
                  <a:pt x="142832" y="293098"/>
                  <a:pt x="187811" y="402106"/>
                </a:cubicBezTo>
                <a:cubicBezTo>
                  <a:pt x="232790" y="511114"/>
                  <a:pt x="445515" y="698439"/>
                  <a:pt x="470386" y="719606"/>
                </a:cubicBezTo>
                <a:cubicBezTo>
                  <a:pt x="495257" y="740773"/>
                  <a:pt x="387836" y="570381"/>
                  <a:pt x="337036" y="529106"/>
                </a:cubicBezTo>
                <a:cubicBezTo>
                  <a:pt x="286236" y="487831"/>
                  <a:pt x="221678" y="496827"/>
                  <a:pt x="165586" y="471956"/>
                </a:cubicBezTo>
                <a:cubicBezTo>
                  <a:pt x="109494" y="447085"/>
                  <a:pt x="-8510" y="451848"/>
                  <a:pt x="486" y="379881"/>
                </a:cubicBezTo>
                <a:cubicBezTo>
                  <a:pt x="9482" y="307914"/>
                  <a:pt x="205273" y="79844"/>
                  <a:pt x="238611" y="2745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780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0</Words>
  <Application>Microsoft Office PowerPoint</Application>
  <PresentationFormat>A3 297x420 mm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3</cp:revision>
  <dcterms:created xsi:type="dcterms:W3CDTF">2021-09-24T08:13:16Z</dcterms:created>
  <dcterms:modified xsi:type="dcterms:W3CDTF">2021-09-24T13:47:15Z</dcterms:modified>
</cp:coreProperties>
</file>