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7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26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6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0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7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2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35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1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9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6497-8BD7-4904-9263-1656522D19F1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DFA10-628A-4AE3-B3F0-DAB21DCDC0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8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高橋一生と白石麻衣が「好きな時間へ、ひとっ飛び。」Amazon Prime VideoのCMの見どころは？（QJWeb クイック・ジャパン ウェブ）  - Yahoo!ニュース" hidden="1">
            <a:extLst>
              <a:ext uri="{FF2B5EF4-FFF2-40B4-BE49-F238E27FC236}">
                <a16:creationId xmlns:a16="http://schemas.microsoft.com/office/drawing/2014/main" id="{363226C1-F188-4F04-B05E-103B555BB0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r="9867"/>
          <a:stretch/>
        </p:blipFill>
        <p:spPr bwMode="auto">
          <a:xfrm>
            <a:off x="0" y="1379251"/>
            <a:ext cx="9601200" cy="926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C957B9E-CDD8-4AEB-BE4B-B72FA456EAB7}"/>
              </a:ext>
            </a:extLst>
          </p:cNvPr>
          <p:cNvSpPr/>
          <p:nvPr/>
        </p:nvSpPr>
        <p:spPr>
          <a:xfrm>
            <a:off x="4098545" y="4100084"/>
            <a:ext cx="893576" cy="419529"/>
          </a:xfrm>
          <a:custGeom>
            <a:avLst/>
            <a:gdLst>
              <a:gd name="connsiteX0" fmla="*/ 380 w 893576"/>
              <a:gd name="connsiteY0" fmla="*/ 419529 h 419529"/>
              <a:gd name="connsiteX1" fmla="*/ 133730 w 893576"/>
              <a:gd name="connsiteY1" fmla="*/ 260779 h 419529"/>
              <a:gd name="connsiteX2" fmla="*/ 389318 w 893576"/>
              <a:gd name="connsiteY2" fmla="*/ 76629 h 419529"/>
              <a:gd name="connsiteX3" fmla="*/ 606805 w 893576"/>
              <a:gd name="connsiteY3" fmla="*/ 21066 h 419529"/>
              <a:gd name="connsiteX4" fmla="*/ 784605 w 893576"/>
              <a:gd name="connsiteY4" fmla="*/ 43291 h 419529"/>
              <a:gd name="connsiteX5" fmla="*/ 892555 w 893576"/>
              <a:gd name="connsiteY5" fmla="*/ 79804 h 419529"/>
              <a:gd name="connsiteX6" fmla="*/ 830643 w 893576"/>
              <a:gd name="connsiteY6" fmla="*/ 51229 h 419529"/>
              <a:gd name="connsiteX7" fmla="*/ 697293 w 893576"/>
              <a:gd name="connsiteY7" fmla="*/ 6779 h 419529"/>
              <a:gd name="connsiteX8" fmla="*/ 502030 w 893576"/>
              <a:gd name="connsiteY8" fmla="*/ 8366 h 419529"/>
              <a:gd name="connsiteX9" fmla="*/ 313118 w 893576"/>
              <a:gd name="connsiteY9" fmla="*/ 84566 h 419529"/>
              <a:gd name="connsiteX10" fmla="*/ 100393 w 893576"/>
              <a:gd name="connsiteY10" fmla="*/ 262366 h 419529"/>
              <a:gd name="connsiteX11" fmla="*/ 380 w 893576"/>
              <a:gd name="connsiteY11" fmla="*/ 419529 h 41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3576" h="419529">
                <a:moveTo>
                  <a:pt x="380" y="419529"/>
                </a:moveTo>
                <a:cubicBezTo>
                  <a:pt x="5936" y="419264"/>
                  <a:pt x="68907" y="317929"/>
                  <a:pt x="133730" y="260779"/>
                </a:cubicBezTo>
                <a:cubicBezTo>
                  <a:pt x="198553" y="203629"/>
                  <a:pt x="310472" y="116581"/>
                  <a:pt x="389318" y="76629"/>
                </a:cubicBezTo>
                <a:cubicBezTo>
                  <a:pt x="468164" y="36677"/>
                  <a:pt x="540924" y="26622"/>
                  <a:pt x="606805" y="21066"/>
                </a:cubicBezTo>
                <a:cubicBezTo>
                  <a:pt x="672686" y="15510"/>
                  <a:pt x="736980" y="33501"/>
                  <a:pt x="784605" y="43291"/>
                </a:cubicBezTo>
                <a:cubicBezTo>
                  <a:pt x="832230" y="53081"/>
                  <a:pt x="884882" y="78481"/>
                  <a:pt x="892555" y="79804"/>
                </a:cubicBezTo>
                <a:cubicBezTo>
                  <a:pt x="900228" y="81127"/>
                  <a:pt x="863187" y="63400"/>
                  <a:pt x="830643" y="51229"/>
                </a:cubicBezTo>
                <a:cubicBezTo>
                  <a:pt x="798099" y="39058"/>
                  <a:pt x="752062" y="13923"/>
                  <a:pt x="697293" y="6779"/>
                </a:cubicBezTo>
                <a:cubicBezTo>
                  <a:pt x="642524" y="-365"/>
                  <a:pt x="566059" y="-4598"/>
                  <a:pt x="502030" y="8366"/>
                </a:cubicBezTo>
                <a:cubicBezTo>
                  <a:pt x="438001" y="21330"/>
                  <a:pt x="380058" y="42233"/>
                  <a:pt x="313118" y="84566"/>
                </a:cubicBezTo>
                <a:cubicBezTo>
                  <a:pt x="246178" y="126899"/>
                  <a:pt x="149605" y="212095"/>
                  <a:pt x="100393" y="262366"/>
                </a:cubicBezTo>
                <a:cubicBezTo>
                  <a:pt x="51181" y="312637"/>
                  <a:pt x="-5176" y="419794"/>
                  <a:pt x="380" y="419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648A739-6B85-4B11-8CFB-C6F960EFA96C}"/>
              </a:ext>
            </a:extLst>
          </p:cNvPr>
          <p:cNvSpPr/>
          <p:nvPr/>
        </p:nvSpPr>
        <p:spPr>
          <a:xfrm>
            <a:off x="4017725" y="4161848"/>
            <a:ext cx="875992" cy="448252"/>
          </a:xfrm>
          <a:custGeom>
            <a:avLst/>
            <a:gdLst>
              <a:gd name="connsiteX0" fmla="*/ 238 w 875992"/>
              <a:gd name="connsiteY0" fmla="*/ 448252 h 448252"/>
              <a:gd name="connsiteX1" fmla="*/ 158988 w 875992"/>
              <a:gd name="connsiteY1" fmla="*/ 354590 h 448252"/>
              <a:gd name="connsiteX2" fmla="*/ 259000 w 875992"/>
              <a:gd name="connsiteY2" fmla="*/ 200602 h 448252"/>
              <a:gd name="connsiteX3" fmla="*/ 359013 w 875992"/>
              <a:gd name="connsiteY3" fmla="*/ 106940 h 448252"/>
              <a:gd name="connsiteX4" fmla="*/ 562213 w 875992"/>
              <a:gd name="connsiteY4" fmla="*/ 10102 h 448252"/>
              <a:gd name="connsiteX5" fmla="*/ 713025 w 875992"/>
              <a:gd name="connsiteY5" fmla="*/ 6927 h 448252"/>
              <a:gd name="connsiteX6" fmla="*/ 868600 w 875992"/>
              <a:gd name="connsiteY6" fmla="*/ 45027 h 448252"/>
              <a:gd name="connsiteX7" fmla="*/ 852725 w 875992"/>
              <a:gd name="connsiteY7" fmla="*/ 45027 h 448252"/>
              <a:gd name="connsiteX8" fmla="*/ 673338 w 875992"/>
              <a:gd name="connsiteY8" fmla="*/ 37090 h 448252"/>
              <a:gd name="connsiteX9" fmla="*/ 441563 w 875992"/>
              <a:gd name="connsiteY9" fmla="*/ 79952 h 448252"/>
              <a:gd name="connsiteX10" fmla="*/ 257413 w 875992"/>
              <a:gd name="connsiteY10" fmla="*/ 232352 h 448252"/>
              <a:gd name="connsiteX11" fmla="*/ 214550 w 875992"/>
              <a:gd name="connsiteY11" fmla="*/ 318077 h 448252"/>
              <a:gd name="connsiteX12" fmla="*/ 197088 w 875992"/>
              <a:gd name="connsiteY12" fmla="*/ 353002 h 448252"/>
              <a:gd name="connsiteX13" fmla="*/ 238 w 875992"/>
              <a:gd name="connsiteY13" fmla="*/ 448252 h 44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75992" h="448252">
                <a:moveTo>
                  <a:pt x="238" y="448252"/>
                </a:moveTo>
                <a:cubicBezTo>
                  <a:pt x="-6112" y="448517"/>
                  <a:pt x="115861" y="395865"/>
                  <a:pt x="158988" y="354590"/>
                </a:cubicBezTo>
                <a:cubicBezTo>
                  <a:pt x="202115" y="313315"/>
                  <a:pt x="225663" y="241877"/>
                  <a:pt x="259000" y="200602"/>
                </a:cubicBezTo>
                <a:cubicBezTo>
                  <a:pt x="292337" y="159327"/>
                  <a:pt x="308478" y="138690"/>
                  <a:pt x="359013" y="106940"/>
                </a:cubicBezTo>
                <a:cubicBezTo>
                  <a:pt x="409548" y="75190"/>
                  <a:pt x="503211" y="26771"/>
                  <a:pt x="562213" y="10102"/>
                </a:cubicBezTo>
                <a:cubicBezTo>
                  <a:pt x="621215" y="-6567"/>
                  <a:pt x="661961" y="1106"/>
                  <a:pt x="713025" y="6927"/>
                </a:cubicBezTo>
                <a:cubicBezTo>
                  <a:pt x="764089" y="12748"/>
                  <a:pt x="845317" y="38677"/>
                  <a:pt x="868600" y="45027"/>
                </a:cubicBezTo>
                <a:cubicBezTo>
                  <a:pt x="891883" y="51377"/>
                  <a:pt x="852725" y="45027"/>
                  <a:pt x="852725" y="45027"/>
                </a:cubicBezTo>
                <a:cubicBezTo>
                  <a:pt x="820181" y="43704"/>
                  <a:pt x="741865" y="31269"/>
                  <a:pt x="673338" y="37090"/>
                </a:cubicBezTo>
                <a:cubicBezTo>
                  <a:pt x="604811" y="42911"/>
                  <a:pt x="510884" y="47408"/>
                  <a:pt x="441563" y="79952"/>
                </a:cubicBezTo>
                <a:cubicBezTo>
                  <a:pt x="372242" y="112496"/>
                  <a:pt x="295248" y="192665"/>
                  <a:pt x="257413" y="232352"/>
                </a:cubicBezTo>
                <a:cubicBezTo>
                  <a:pt x="219578" y="272039"/>
                  <a:pt x="224604" y="297969"/>
                  <a:pt x="214550" y="318077"/>
                </a:cubicBezTo>
                <a:cubicBezTo>
                  <a:pt x="204496" y="338185"/>
                  <a:pt x="229632" y="328396"/>
                  <a:pt x="197088" y="353002"/>
                </a:cubicBezTo>
                <a:cubicBezTo>
                  <a:pt x="164544" y="377608"/>
                  <a:pt x="6588" y="447987"/>
                  <a:pt x="238" y="448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5CB2388-8720-4785-A7D4-0E0131C078B3}"/>
              </a:ext>
            </a:extLst>
          </p:cNvPr>
          <p:cNvSpPr/>
          <p:nvPr/>
        </p:nvSpPr>
        <p:spPr>
          <a:xfrm>
            <a:off x="4223792" y="4282747"/>
            <a:ext cx="160883" cy="249882"/>
          </a:xfrm>
          <a:custGeom>
            <a:avLst/>
            <a:gdLst>
              <a:gd name="connsiteX0" fmla="*/ 160883 w 160883"/>
              <a:gd name="connsiteY0" fmla="*/ 328 h 249882"/>
              <a:gd name="connsiteX1" fmla="*/ 64046 w 160883"/>
              <a:gd name="connsiteY1" fmla="*/ 113041 h 249882"/>
              <a:gd name="connsiteX2" fmla="*/ 46583 w 160883"/>
              <a:gd name="connsiteY2" fmla="*/ 181303 h 249882"/>
              <a:gd name="connsiteX3" fmla="*/ 65633 w 160883"/>
              <a:gd name="connsiteY3" fmla="*/ 247978 h 249882"/>
              <a:gd name="connsiteX4" fmla="*/ 48171 w 160883"/>
              <a:gd name="connsiteY4" fmla="*/ 230516 h 249882"/>
              <a:gd name="connsiteX5" fmla="*/ 2133 w 160883"/>
              <a:gd name="connsiteY5" fmla="*/ 217816 h 249882"/>
              <a:gd name="connsiteX6" fmla="*/ 13246 w 160883"/>
              <a:gd name="connsiteY6" fmla="*/ 168603 h 249882"/>
              <a:gd name="connsiteX7" fmla="*/ 62458 w 160883"/>
              <a:gd name="connsiteY7" fmla="*/ 81291 h 249882"/>
              <a:gd name="connsiteX8" fmla="*/ 160883 w 160883"/>
              <a:gd name="connsiteY8" fmla="*/ 328 h 24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883" h="249882">
                <a:moveTo>
                  <a:pt x="160883" y="328"/>
                </a:moveTo>
                <a:cubicBezTo>
                  <a:pt x="161148" y="5620"/>
                  <a:pt x="83096" y="82879"/>
                  <a:pt x="64046" y="113041"/>
                </a:cubicBezTo>
                <a:cubicBezTo>
                  <a:pt x="44996" y="143204"/>
                  <a:pt x="46319" y="158814"/>
                  <a:pt x="46583" y="181303"/>
                </a:cubicBezTo>
                <a:cubicBezTo>
                  <a:pt x="46847" y="203792"/>
                  <a:pt x="65368" y="239776"/>
                  <a:pt x="65633" y="247978"/>
                </a:cubicBezTo>
                <a:cubicBezTo>
                  <a:pt x="65898" y="256180"/>
                  <a:pt x="58754" y="235543"/>
                  <a:pt x="48171" y="230516"/>
                </a:cubicBezTo>
                <a:cubicBezTo>
                  <a:pt x="37588" y="225489"/>
                  <a:pt x="7954" y="228135"/>
                  <a:pt x="2133" y="217816"/>
                </a:cubicBezTo>
                <a:cubicBezTo>
                  <a:pt x="-3688" y="207497"/>
                  <a:pt x="3192" y="191357"/>
                  <a:pt x="13246" y="168603"/>
                </a:cubicBezTo>
                <a:cubicBezTo>
                  <a:pt x="23300" y="145849"/>
                  <a:pt x="39969" y="107485"/>
                  <a:pt x="62458" y="81291"/>
                </a:cubicBezTo>
                <a:cubicBezTo>
                  <a:pt x="84947" y="55097"/>
                  <a:pt x="160618" y="-4964"/>
                  <a:pt x="160883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55AD9B8-A1AF-4362-8075-B0B2278E69D8}"/>
              </a:ext>
            </a:extLst>
          </p:cNvPr>
          <p:cNvSpPr/>
          <p:nvPr/>
        </p:nvSpPr>
        <p:spPr>
          <a:xfrm>
            <a:off x="4622727" y="4160290"/>
            <a:ext cx="461920" cy="121200"/>
          </a:xfrm>
          <a:custGeom>
            <a:avLst/>
            <a:gdLst>
              <a:gd name="connsiteX0" fmla="*/ 73 w 461920"/>
              <a:gd name="connsiteY0" fmla="*/ 548 h 121200"/>
              <a:gd name="connsiteX1" fmla="*/ 225498 w 461920"/>
              <a:gd name="connsiteY1" fmla="*/ 14835 h 121200"/>
              <a:gd name="connsiteX2" fmla="*/ 435048 w 461920"/>
              <a:gd name="connsiteY2" fmla="*/ 83098 h 121200"/>
              <a:gd name="connsiteX3" fmla="*/ 457273 w 461920"/>
              <a:gd name="connsiteY3" fmla="*/ 121198 h 121200"/>
              <a:gd name="connsiteX4" fmla="*/ 417586 w 461920"/>
              <a:gd name="connsiteY4" fmla="*/ 84685 h 121200"/>
              <a:gd name="connsiteX5" fmla="*/ 249311 w 461920"/>
              <a:gd name="connsiteY5" fmla="*/ 25948 h 121200"/>
              <a:gd name="connsiteX6" fmla="*/ 73 w 461920"/>
              <a:gd name="connsiteY6" fmla="*/ 548 h 1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920" h="121200">
                <a:moveTo>
                  <a:pt x="73" y="548"/>
                </a:moveTo>
                <a:cubicBezTo>
                  <a:pt x="-3896" y="-1304"/>
                  <a:pt x="153002" y="1077"/>
                  <a:pt x="225498" y="14835"/>
                </a:cubicBezTo>
                <a:cubicBezTo>
                  <a:pt x="297994" y="28593"/>
                  <a:pt x="396419" y="65371"/>
                  <a:pt x="435048" y="83098"/>
                </a:cubicBezTo>
                <a:cubicBezTo>
                  <a:pt x="473677" y="100825"/>
                  <a:pt x="460183" y="120933"/>
                  <a:pt x="457273" y="121198"/>
                </a:cubicBezTo>
                <a:cubicBezTo>
                  <a:pt x="454363" y="121463"/>
                  <a:pt x="452246" y="100560"/>
                  <a:pt x="417586" y="84685"/>
                </a:cubicBezTo>
                <a:cubicBezTo>
                  <a:pt x="382926" y="68810"/>
                  <a:pt x="313340" y="39177"/>
                  <a:pt x="249311" y="25948"/>
                </a:cubicBezTo>
                <a:cubicBezTo>
                  <a:pt x="185282" y="12719"/>
                  <a:pt x="4042" y="2400"/>
                  <a:pt x="73" y="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84E4998-8CFD-4699-8765-4D37E73E45B6}"/>
              </a:ext>
            </a:extLst>
          </p:cNvPr>
          <p:cNvSpPr/>
          <p:nvPr/>
        </p:nvSpPr>
        <p:spPr>
          <a:xfrm>
            <a:off x="4981633" y="4279899"/>
            <a:ext cx="108018" cy="143519"/>
          </a:xfrm>
          <a:custGeom>
            <a:avLst/>
            <a:gdLst>
              <a:gd name="connsiteX0" fmla="*/ 107892 w 108018"/>
              <a:gd name="connsiteY0" fmla="*/ 1 h 143519"/>
              <a:gd name="connsiteX1" fmla="*/ 26930 w 108018"/>
              <a:gd name="connsiteY1" fmla="*/ 42864 h 143519"/>
              <a:gd name="connsiteX2" fmla="*/ 7880 w 108018"/>
              <a:gd name="connsiteY2" fmla="*/ 93664 h 143519"/>
              <a:gd name="connsiteX3" fmla="*/ 15817 w 108018"/>
              <a:gd name="connsiteY3" fmla="*/ 142876 h 143519"/>
              <a:gd name="connsiteX4" fmla="*/ 7880 w 108018"/>
              <a:gd name="connsiteY4" fmla="*/ 57151 h 143519"/>
              <a:gd name="connsiteX5" fmla="*/ 6292 w 108018"/>
              <a:gd name="connsiteY5" fmla="*/ 44451 h 143519"/>
              <a:gd name="connsiteX6" fmla="*/ 107892 w 108018"/>
              <a:gd name="connsiteY6" fmla="*/ 1 h 14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18" h="143519">
                <a:moveTo>
                  <a:pt x="107892" y="1"/>
                </a:moveTo>
                <a:cubicBezTo>
                  <a:pt x="111332" y="-263"/>
                  <a:pt x="43599" y="27254"/>
                  <a:pt x="26930" y="42864"/>
                </a:cubicBezTo>
                <a:cubicBezTo>
                  <a:pt x="10261" y="58475"/>
                  <a:pt x="9732" y="76995"/>
                  <a:pt x="7880" y="93664"/>
                </a:cubicBezTo>
                <a:cubicBezTo>
                  <a:pt x="6028" y="110333"/>
                  <a:pt x="15817" y="148961"/>
                  <a:pt x="15817" y="142876"/>
                </a:cubicBezTo>
                <a:cubicBezTo>
                  <a:pt x="15817" y="136791"/>
                  <a:pt x="9467" y="73555"/>
                  <a:pt x="7880" y="57151"/>
                </a:cubicBezTo>
                <a:cubicBezTo>
                  <a:pt x="6293" y="40747"/>
                  <a:pt x="-7995" y="54770"/>
                  <a:pt x="6292" y="44451"/>
                </a:cubicBezTo>
                <a:cubicBezTo>
                  <a:pt x="20579" y="34132"/>
                  <a:pt x="104452" y="265"/>
                  <a:pt x="10789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0298C77-649F-47D2-AF04-BAD0A7DF28CC}"/>
              </a:ext>
            </a:extLst>
          </p:cNvPr>
          <p:cNvSpPr/>
          <p:nvPr/>
        </p:nvSpPr>
        <p:spPr>
          <a:xfrm>
            <a:off x="4828476" y="4203080"/>
            <a:ext cx="164381" cy="156200"/>
          </a:xfrm>
          <a:custGeom>
            <a:avLst/>
            <a:gdLst>
              <a:gd name="connsiteX0" fmla="*/ 699 w 164381"/>
              <a:gd name="connsiteY0" fmla="*/ 620 h 156200"/>
              <a:gd name="connsiteX1" fmla="*/ 148337 w 164381"/>
              <a:gd name="connsiteY1" fmla="*/ 37133 h 156200"/>
              <a:gd name="connsiteX2" fmla="*/ 134049 w 164381"/>
              <a:gd name="connsiteY2" fmla="*/ 56183 h 156200"/>
              <a:gd name="connsiteX3" fmla="*/ 134049 w 164381"/>
              <a:gd name="connsiteY3" fmla="*/ 100633 h 156200"/>
              <a:gd name="connsiteX4" fmla="*/ 146749 w 164381"/>
              <a:gd name="connsiteY4" fmla="*/ 156195 h 156200"/>
              <a:gd name="connsiteX5" fmla="*/ 145162 w 164381"/>
              <a:gd name="connsiteY5" fmla="*/ 97458 h 156200"/>
              <a:gd name="connsiteX6" fmla="*/ 162624 w 164381"/>
              <a:gd name="connsiteY6" fmla="*/ 38720 h 156200"/>
              <a:gd name="connsiteX7" fmla="*/ 95949 w 164381"/>
              <a:gd name="connsiteY7" fmla="*/ 16495 h 156200"/>
              <a:gd name="connsiteX8" fmla="*/ 699 w 164381"/>
              <a:gd name="connsiteY8" fmla="*/ 620 h 1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81" h="156200">
                <a:moveTo>
                  <a:pt x="699" y="620"/>
                </a:moveTo>
                <a:cubicBezTo>
                  <a:pt x="9430" y="4060"/>
                  <a:pt x="126112" y="27873"/>
                  <a:pt x="148337" y="37133"/>
                </a:cubicBezTo>
                <a:cubicBezTo>
                  <a:pt x="170562" y="46393"/>
                  <a:pt x="136430" y="45600"/>
                  <a:pt x="134049" y="56183"/>
                </a:cubicBezTo>
                <a:cubicBezTo>
                  <a:pt x="131668" y="66766"/>
                  <a:pt x="131932" y="83964"/>
                  <a:pt x="134049" y="100633"/>
                </a:cubicBezTo>
                <a:cubicBezTo>
                  <a:pt x="136166" y="117302"/>
                  <a:pt x="144897" y="156724"/>
                  <a:pt x="146749" y="156195"/>
                </a:cubicBezTo>
                <a:cubicBezTo>
                  <a:pt x="148601" y="155666"/>
                  <a:pt x="142516" y="117037"/>
                  <a:pt x="145162" y="97458"/>
                </a:cubicBezTo>
                <a:cubicBezTo>
                  <a:pt x="147808" y="77879"/>
                  <a:pt x="170826" y="52214"/>
                  <a:pt x="162624" y="38720"/>
                </a:cubicBezTo>
                <a:cubicBezTo>
                  <a:pt x="154422" y="25226"/>
                  <a:pt x="124524" y="24168"/>
                  <a:pt x="95949" y="16495"/>
                </a:cubicBezTo>
                <a:cubicBezTo>
                  <a:pt x="67374" y="8822"/>
                  <a:pt x="-8032" y="-2820"/>
                  <a:pt x="699" y="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A6EEEC0-B105-4B22-9E0E-A339BBF83E4F}"/>
              </a:ext>
            </a:extLst>
          </p:cNvPr>
          <p:cNvSpPr/>
          <p:nvPr/>
        </p:nvSpPr>
        <p:spPr>
          <a:xfrm>
            <a:off x="4911514" y="4237029"/>
            <a:ext cx="32203" cy="159214"/>
          </a:xfrm>
          <a:custGeom>
            <a:avLst/>
            <a:gdLst>
              <a:gd name="connsiteX0" fmla="*/ 17674 w 32203"/>
              <a:gd name="connsiteY0" fmla="*/ 9 h 159214"/>
              <a:gd name="connsiteX1" fmla="*/ 211 w 32203"/>
              <a:gd name="connsiteY1" fmla="*/ 68271 h 159214"/>
              <a:gd name="connsiteX2" fmla="*/ 31961 w 32203"/>
              <a:gd name="connsiteY2" fmla="*/ 158759 h 159214"/>
              <a:gd name="connsiteX3" fmla="*/ 14499 w 32203"/>
              <a:gd name="connsiteY3" fmla="*/ 101609 h 159214"/>
              <a:gd name="connsiteX4" fmla="*/ 8149 w 32203"/>
              <a:gd name="connsiteY4" fmla="*/ 63509 h 159214"/>
              <a:gd name="connsiteX5" fmla="*/ 17674 w 32203"/>
              <a:gd name="connsiteY5" fmla="*/ 9 h 15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3" h="159214">
                <a:moveTo>
                  <a:pt x="17674" y="9"/>
                </a:moveTo>
                <a:cubicBezTo>
                  <a:pt x="16351" y="803"/>
                  <a:pt x="-2170" y="41813"/>
                  <a:pt x="211" y="68271"/>
                </a:cubicBezTo>
                <a:cubicBezTo>
                  <a:pt x="2592" y="94729"/>
                  <a:pt x="29580" y="153203"/>
                  <a:pt x="31961" y="158759"/>
                </a:cubicBezTo>
                <a:cubicBezTo>
                  <a:pt x="34342" y="164315"/>
                  <a:pt x="18468" y="117484"/>
                  <a:pt x="14499" y="101609"/>
                </a:cubicBezTo>
                <a:cubicBezTo>
                  <a:pt x="10530" y="85734"/>
                  <a:pt x="5503" y="78061"/>
                  <a:pt x="8149" y="63509"/>
                </a:cubicBezTo>
                <a:cubicBezTo>
                  <a:pt x="10795" y="48957"/>
                  <a:pt x="18997" y="-785"/>
                  <a:pt x="1767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A69A6C6-C129-4AAC-85A7-1421322A7474}"/>
              </a:ext>
            </a:extLst>
          </p:cNvPr>
          <p:cNvSpPr/>
          <p:nvPr/>
        </p:nvSpPr>
        <p:spPr>
          <a:xfrm>
            <a:off x="4922763" y="4291863"/>
            <a:ext cx="46113" cy="128339"/>
          </a:xfrm>
          <a:custGeom>
            <a:avLst/>
            <a:gdLst>
              <a:gd name="connsiteX0" fmla="*/ 46112 w 46113"/>
              <a:gd name="connsiteY0" fmla="*/ 737 h 128339"/>
              <a:gd name="connsiteX1" fmla="*/ 8012 w 46113"/>
              <a:gd name="connsiteY1" fmla="*/ 94400 h 128339"/>
              <a:gd name="connsiteX2" fmla="*/ 3250 w 46113"/>
              <a:gd name="connsiteY2" fmla="*/ 127737 h 128339"/>
              <a:gd name="connsiteX3" fmla="*/ 75 w 46113"/>
              <a:gd name="connsiteY3" fmla="*/ 70587 h 128339"/>
              <a:gd name="connsiteX4" fmla="*/ 6425 w 46113"/>
              <a:gd name="connsiteY4" fmla="*/ 51537 h 128339"/>
              <a:gd name="connsiteX5" fmla="*/ 46112 w 46113"/>
              <a:gd name="connsiteY5" fmla="*/ 737 h 12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13" h="128339">
                <a:moveTo>
                  <a:pt x="46112" y="737"/>
                </a:moveTo>
                <a:cubicBezTo>
                  <a:pt x="46376" y="7881"/>
                  <a:pt x="15156" y="73233"/>
                  <a:pt x="8012" y="94400"/>
                </a:cubicBezTo>
                <a:cubicBezTo>
                  <a:pt x="868" y="115567"/>
                  <a:pt x="4573" y="131706"/>
                  <a:pt x="3250" y="127737"/>
                </a:cubicBezTo>
                <a:cubicBezTo>
                  <a:pt x="1927" y="123768"/>
                  <a:pt x="-454" y="83287"/>
                  <a:pt x="75" y="70587"/>
                </a:cubicBezTo>
                <a:cubicBezTo>
                  <a:pt x="604" y="57887"/>
                  <a:pt x="-983" y="62650"/>
                  <a:pt x="6425" y="51537"/>
                </a:cubicBezTo>
                <a:cubicBezTo>
                  <a:pt x="13833" y="40425"/>
                  <a:pt x="45848" y="-6407"/>
                  <a:pt x="46112" y="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62CD115-ADB6-49B9-B4E6-2DC8A63045C0}"/>
              </a:ext>
            </a:extLst>
          </p:cNvPr>
          <p:cNvSpPr/>
          <p:nvPr/>
        </p:nvSpPr>
        <p:spPr>
          <a:xfrm>
            <a:off x="4610333" y="4352860"/>
            <a:ext cx="309839" cy="170002"/>
          </a:xfrm>
          <a:custGeom>
            <a:avLst/>
            <a:gdLst>
              <a:gd name="connsiteX0" fmla="*/ 309330 w 309839"/>
              <a:gd name="connsiteY0" fmla="*/ 65 h 170002"/>
              <a:gd name="connsiteX1" fmla="*/ 198205 w 309839"/>
              <a:gd name="connsiteY1" fmla="*/ 85790 h 170002"/>
              <a:gd name="connsiteX2" fmla="*/ 1355 w 309839"/>
              <a:gd name="connsiteY2" fmla="*/ 166753 h 170002"/>
              <a:gd name="connsiteX3" fmla="*/ 117242 w 309839"/>
              <a:gd name="connsiteY3" fmla="*/ 146115 h 170002"/>
              <a:gd name="connsiteX4" fmla="*/ 233130 w 309839"/>
              <a:gd name="connsiteY4" fmla="*/ 73090 h 170002"/>
              <a:gd name="connsiteX5" fmla="*/ 309330 w 309839"/>
              <a:gd name="connsiteY5" fmla="*/ 65 h 17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839" h="170002">
                <a:moveTo>
                  <a:pt x="309330" y="65"/>
                </a:moveTo>
                <a:cubicBezTo>
                  <a:pt x="303509" y="2182"/>
                  <a:pt x="249534" y="58009"/>
                  <a:pt x="198205" y="85790"/>
                </a:cubicBezTo>
                <a:cubicBezTo>
                  <a:pt x="146876" y="113571"/>
                  <a:pt x="14849" y="156699"/>
                  <a:pt x="1355" y="166753"/>
                </a:cubicBezTo>
                <a:cubicBezTo>
                  <a:pt x="-12139" y="176807"/>
                  <a:pt x="78613" y="161725"/>
                  <a:pt x="117242" y="146115"/>
                </a:cubicBezTo>
                <a:cubicBezTo>
                  <a:pt x="155871" y="130505"/>
                  <a:pt x="196353" y="98225"/>
                  <a:pt x="233130" y="73090"/>
                </a:cubicBezTo>
                <a:cubicBezTo>
                  <a:pt x="269907" y="47955"/>
                  <a:pt x="315151" y="-2052"/>
                  <a:pt x="309330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9B0D56D-8064-4C90-B233-E916BE89F318}"/>
              </a:ext>
            </a:extLst>
          </p:cNvPr>
          <p:cNvSpPr/>
          <p:nvPr/>
        </p:nvSpPr>
        <p:spPr>
          <a:xfrm>
            <a:off x="4276439" y="4516437"/>
            <a:ext cx="253317" cy="49228"/>
          </a:xfrm>
          <a:custGeom>
            <a:avLst/>
            <a:gdLst>
              <a:gd name="connsiteX0" fmla="*/ 286 w 253317"/>
              <a:gd name="connsiteY0" fmla="*/ 1 h 49228"/>
              <a:gd name="connsiteX1" fmla="*/ 173324 w 253317"/>
              <a:gd name="connsiteY1" fmla="*/ 39688 h 49228"/>
              <a:gd name="connsiteX2" fmla="*/ 252699 w 253317"/>
              <a:gd name="connsiteY2" fmla="*/ 49213 h 49228"/>
              <a:gd name="connsiteX3" fmla="*/ 135224 w 253317"/>
              <a:gd name="connsiteY3" fmla="*/ 41276 h 49228"/>
              <a:gd name="connsiteX4" fmla="*/ 286 w 253317"/>
              <a:gd name="connsiteY4" fmla="*/ 1 h 4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317" h="49228">
                <a:moveTo>
                  <a:pt x="286" y="1"/>
                </a:moveTo>
                <a:cubicBezTo>
                  <a:pt x="6636" y="-264"/>
                  <a:pt x="131255" y="31486"/>
                  <a:pt x="173324" y="39688"/>
                </a:cubicBezTo>
                <a:cubicBezTo>
                  <a:pt x="215393" y="47890"/>
                  <a:pt x="259049" y="48948"/>
                  <a:pt x="252699" y="49213"/>
                </a:cubicBezTo>
                <a:cubicBezTo>
                  <a:pt x="246349" y="49478"/>
                  <a:pt x="175705" y="46303"/>
                  <a:pt x="135224" y="41276"/>
                </a:cubicBezTo>
                <a:cubicBezTo>
                  <a:pt x="94743" y="36249"/>
                  <a:pt x="-6064" y="266"/>
                  <a:pt x="2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BA4B8EC-ADEE-4CF9-99DD-4BDAADDFEE03}"/>
              </a:ext>
            </a:extLst>
          </p:cNvPr>
          <p:cNvSpPr/>
          <p:nvPr/>
        </p:nvSpPr>
        <p:spPr>
          <a:xfrm>
            <a:off x="4542665" y="4414485"/>
            <a:ext cx="374122" cy="155424"/>
          </a:xfrm>
          <a:custGeom>
            <a:avLst/>
            <a:gdLst>
              <a:gd name="connsiteX0" fmla="*/ 373823 w 374122"/>
              <a:gd name="connsiteY0" fmla="*/ 353 h 155424"/>
              <a:gd name="connsiteX1" fmla="*/ 265873 w 374122"/>
              <a:gd name="connsiteY1" fmla="*/ 63853 h 155424"/>
              <a:gd name="connsiteX2" fmla="*/ 175385 w 374122"/>
              <a:gd name="connsiteY2" fmla="*/ 111478 h 155424"/>
              <a:gd name="connsiteX3" fmla="*/ 760 w 374122"/>
              <a:gd name="connsiteY3" fmla="*/ 154340 h 155424"/>
              <a:gd name="connsiteX4" fmla="*/ 116648 w 374122"/>
              <a:gd name="connsiteY4" fmla="*/ 138465 h 155424"/>
              <a:gd name="connsiteX5" fmla="*/ 230948 w 374122"/>
              <a:gd name="connsiteY5" fmla="*/ 94015 h 155424"/>
              <a:gd name="connsiteX6" fmla="*/ 373823 w 374122"/>
              <a:gd name="connsiteY6" fmla="*/ 353 h 15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122" h="155424">
                <a:moveTo>
                  <a:pt x="373823" y="353"/>
                </a:moveTo>
                <a:cubicBezTo>
                  <a:pt x="379644" y="-4674"/>
                  <a:pt x="298946" y="45332"/>
                  <a:pt x="265873" y="63853"/>
                </a:cubicBezTo>
                <a:cubicBezTo>
                  <a:pt x="232800" y="82374"/>
                  <a:pt x="219570" y="96397"/>
                  <a:pt x="175385" y="111478"/>
                </a:cubicBezTo>
                <a:cubicBezTo>
                  <a:pt x="131199" y="126559"/>
                  <a:pt x="10549" y="149842"/>
                  <a:pt x="760" y="154340"/>
                </a:cubicBezTo>
                <a:cubicBezTo>
                  <a:pt x="-9030" y="158838"/>
                  <a:pt x="78283" y="148519"/>
                  <a:pt x="116648" y="138465"/>
                </a:cubicBezTo>
                <a:cubicBezTo>
                  <a:pt x="155013" y="128411"/>
                  <a:pt x="188879" y="113594"/>
                  <a:pt x="230948" y="94015"/>
                </a:cubicBezTo>
                <a:cubicBezTo>
                  <a:pt x="273017" y="74436"/>
                  <a:pt x="368002" y="5380"/>
                  <a:pt x="373823" y="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EED1BD8-746A-4E5A-A6AF-DD779C193EF6}"/>
              </a:ext>
            </a:extLst>
          </p:cNvPr>
          <p:cNvSpPr/>
          <p:nvPr/>
        </p:nvSpPr>
        <p:spPr>
          <a:xfrm>
            <a:off x="4023358" y="4301325"/>
            <a:ext cx="310112" cy="309852"/>
          </a:xfrm>
          <a:custGeom>
            <a:avLst/>
            <a:gdLst>
              <a:gd name="connsiteX0" fmla="*/ 308930 w 310112"/>
              <a:gd name="connsiteY0" fmla="*/ 800 h 309852"/>
              <a:gd name="connsiteX1" fmla="*/ 170817 w 310112"/>
              <a:gd name="connsiteY1" fmla="*/ 154788 h 309852"/>
              <a:gd name="connsiteX2" fmla="*/ 123192 w 310112"/>
              <a:gd name="connsiteY2" fmla="*/ 215113 h 309852"/>
              <a:gd name="connsiteX3" fmla="*/ 955 w 310112"/>
              <a:gd name="connsiteY3" fmla="*/ 307188 h 309852"/>
              <a:gd name="connsiteX4" fmla="*/ 73980 w 310112"/>
              <a:gd name="connsiteY4" fmla="*/ 275438 h 309852"/>
              <a:gd name="connsiteX5" fmla="*/ 210505 w 310112"/>
              <a:gd name="connsiteY5" fmla="*/ 177013 h 309852"/>
              <a:gd name="connsiteX6" fmla="*/ 235905 w 310112"/>
              <a:gd name="connsiteY6" fmla="*/ 97638 h 309852"/>
              <a:gd name="connsiteX7" fmla="*/ 308930 w 310112"/>
              <a:gd name="connsiteY7" fmla="*/ 800 h 30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112" h="309852">
                <a:moveTo>
                  <a:pt x="308930" y="800"/>
                </a:moveTo>
                <a:cubicBezTo>
                  <a:pt x="298082" y="10325"/>
                  <a:pt x="201773" y="119069"/>
                  <a:pt x="170817" y="154788"/>
                </a:cubicBezTo>
                <a:cubicBezTo>
                  <a:pt x="139861" y="190507"/>
                  <a:pt x="151502" y="189713"/>
                  <a:pt x="123192" y="215113"/>
                </a:cubicBezTo>
                <a:cubicBezTo>
                  <a:pt x="94882" y="240513"/>
                  <a:pt x="9157" y="297134"/>
                  <a:pt x="955" y="307188"/>
                </a:cubicBezTo>
                <a:cubicBezTo>
                  <a:pt x="-7247" y="317242"/>
                  <a:pt x="39055" y="297134"/>
                  <a:pt x="73980" y="275438"/>
                </a:cubicBezTo>
                <a:cubicBezTo>
                  <a:pt x="108905" y="253742"/>
                  <a:pt x="183517" y="206646"/>
                  <a:pt x="210505" y="177013"/>
                </a:cubicBezTo>
                <a:cubicBezTo>
                  <a:pt x="237492" y="147380"/>
                  <a:pt x="218972" y="125948"/>
                  <a:pt x="235905" y="97638"/>
                </a:cubicBezTo>
                <a:cubicBezTo>
                  <a:pt x="252838" y="69328"/>
                  <a:pt x="319778" y="-8725"/>
                  <a:pt x="308930" y="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20CE49B-A211-4A2A-BB3D-079F4F8D513E}"/>
              </a:ext>
            </a:extLst>
          </p:cNvPr>
          <p:cNvSpPr/>
          <p:nvPr/>
        </p:nvSpPr>
        <p:spPr>
          <a:xfrm>
            <a:off x="4325457" y="4196685"/>
            <a:ext cx="378750" cy="353567"/>
          </a:xfrm>
          <a:custGeom>
            <a:avLst/>
            <a:gdLst>
              <a:gd name="connsiteX0" fmla="*/ 241781 w 378750"/>
              <a:gd name="connsiteY0" fmla="*/ 665 h 353567"/>
              <a:gd name="connsiteX1" fmla="*/ 329093 w 378750"/>
              <a:gd name="connsiteY1" fmla="*/ 48290 h 353567"/>
              <a:gd name="connsiteX2" fmla="*/ 378306 w 378750"/>
              <a:gd name="connsiteY2" fmla="*/ 137190 h 353567"/>
              <a:gd name="connsiteX3" fmla="*/ 351318 w 378750"/>
              <a:gd name="connsiteY3" fmla="*/ 241965 h 353567"/>
              <a:gd name="connsiteX4" fmla="*/ 316393 w 378750"/>
              <a:gd name="connsiteY4" fmla="*/ 303878 h 353567"/>
              <a:gd name="connsiteX5" fmla="*/ 252893 w 378750"/>
              <a:gd name="connsiteY5" fmla="*/ 340390 h 353567"/>
              <a:gd name="connsiteX6" fmla="*/ 190981 w 378750"/>
              <a:gd name="connsiteY6" fmla="*/ 353090 h 353567"/>
              <a:gd name="connsiteX7" fmla="*/ 92556 w 378750"/>
              <a:gd name="connsiteY7" fmla="*/ 326103 h 353567"/>
              <a:gd name="connsiteX8" fmla="*/ 22706 w 378750"/>
              <a:gd name="connsiteY8" fmla="*/ 264190 h 353567"/>
              <a:gd name="connsiteX9" fmla="*/ 2068 w 378750"/>
              <a:gd name="connsiteY9" fmla="*/ 197515 h 353567"/>
              <a:gd name="connsiteX10" fmla="*/ 6831 w 378750"/>
              <a:gd name="connsiteY10" fmla="*/ 137190 h 353567"/>
              <a:gd name="connsiteX11" fmla="*/ 56043 w 378750"/>
              <a:gd name="connsiteY11" fmla="*/ 81628 h 353567"/>
              <a:gd name="connsiteX12" fmla="*/ 241781 w 378750"/>
              <a:gd name="connsiteY12" fmla="*/ 665 h 35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8750" h="353567">
                <a:moveTo>
                  <a:pt x="241781" y="665"/>
                </a:moveTo>
                <a:cubicBezTo>
                  <a:pt x="287289" y="-4891"/>
                  <a:pt x="306339" y="25536"/>
                  <a:pt x="329093" y="48290"/>
                </a:cubicBezTo>
                <a:cubicBezTo>
                  <a:pt x="351847" y="71044"/>
                  <a:pt x="374602" y="104911"/>
                  <a:pt x="378306" y="137190"/>
                </a:cubicBezTo>
                <a:cubicBezTo>
                  <a:pt x="382010" y="169469"/>
                  <a:pt x="361637" y="214184"/>
                  <a:pt x="351318" y="241965"/>
                </a:cubicBezTo>
                <a:cubicBezTo>
                  <a:pt x="340999" y="269746"/>
                  <a:pt x="332797" y="287474"/>
                  <a:pt x="316393" y="303878"/>
                </a:cubicBezTo>
                <a:cubicBezTo>
                  <a:pt x="299989" y="320282"/>
                  <a:pt x="273795" y="332188"/>
                  <a:pt x="252893" y="340390"/>
                </a:cubicBezTo>
                <a:cubicBezTo>
                  <a:pt x="231991" y="348592"/>
                  <a:pt x="217704" y="355471"/>
                  <a:pt x="190981" y="353090"/>
                </a:cubicBezTo>
                <a:cubicBezTo>
                  <a:pt x="164258" y="350709"/>
                  <a:pt x="120602" y="340920"/>
                  <a:pt x="92556" y="326103"/>
                </a:cubicBezTo>
                <a:cubicBezTo>
                  <a:pt x="64510" y="311286"/>
                  <a:pt x="37787" y="285621"/>
                  <a:pt x="22706" y="264190"/>
                </a:cubicBezTo>
                <a:cubicBezTo>
                  <a:pt x="7625" y="242759"/>
                  <a:pt x="4714" y="218682"/>
                  <a:pt x="2068" y="197515"/>
                </a:cubicBezTo>
                <a:cubicBezTo>
                  <a:pt x="-578" y="176348"/>
                  <a:pt x="-2165" y="156505"/>
                  <a:pt x="6831" y="137190"/>
                </a:cubicBezTo>
                <a:cubicBezTo>
                  <a:pt x="15827" y="117876"/>
                  <a:pt x="20325" y="102795"/>
                  <a:pt x="56043" y="81628"/>
                </a:cubicBezTo>
                <a:cubicBezTo>
                  <a:pt x="91761" y="60461"/>
                  <a:pt x="196273" y="6221"/>
                  <a:pt x="241781" y="6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292D14A-7291-49DD-B2CA-E08EF313E755}"/>
              </a:ext>
            </a:extLst>
          </p:cNvPr>
          <p:cNvSpPr/>
          <p:nvPr/>
        </p:nvSpPr>
        <p:spPr>
          <a:xfrm>
            <a:off x="4707618" y="4026406"/>
            <a:ext cx="64439" cy="137630"/>
          </a:xfrm>
          <a:custGeom>
            <a:avLst/>
            <a:gdLst>
              <a:gd name="connsiteX0" fmla="*/ 15195 w 64439"/>
              <a:gd name="connsiteY0" fmla="*/ 137607 h 137630"/>
              <a:gd name="connsiteX1" fmla="*/ 23132 w 64439"/>
              <a:gd name="connsiteY1" fmla="*/ 61407 h 137630"/>
              <a:gd name="connsiteX2" fmla="*/ 64407 w 64439"/>
              <a:gd name="connsiteY2" fmla="*/ 1082 h 137630"/>
              <a:gd name="connsiteX3" fmla="*/ 29482 w 64439"/>
              <a:gd name="connsiteY3" fmla="*/ 24894 h 137630"/>
              <a:gd name="connsiteX4" fmla="*/ 907 w 64439"/>
              <a:gd name="connsiteY4" fmla="*/ 53469 h 137630"/>
              <a:gd name="connsiteX5" fmla="*/ 15195 w 64439"/>
              <a:gd name="connsiteY5" fmla="*/ 137607 h 13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39" h="137630">
                <a:moveTo>
                  <a:pt x="15195" y="137607"/>
                </a:moveTo>
                <a:cubicBezTo>
                  <a:pt x="18899" y="138930"/>
                  <a:pt x="14930" y="84161"/>
                  <a:pt x="23132" y="61407"/>
                </a:cubicBezTo>
                <a:cubicBezTo>
                  <a:pt x="31334" y="38653"/>
                  <a:pt x="63349" y="7167"/>
                  <a:pt x="64407" y="1082"/>
                </a:cubicBezTo>
                <a:cubicBezTo>
                  <a:pt x="65465" y="-5004"/>
                  <a:pt x="40065" y="16163"/>
                  <a:pt x="29482" y="24894"/>
                </a:cubicBezTo>
                <a:cubicBezTo>
                  <a:pt x="18899" y="33625"/>
                  <a:pt x="5670" y="39181"/>
                  <a:pt x="907" y="53469"/>
                </a:cubicBezTo>
                <a:cubicBezTo>
                  <a:pt x="-3856" y="67757"/>
                  <a:pt x="11491" y="136284"/>
                  <a:pt x="15195" y="137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843C1BB-9647-4BA7-A8C5-C1B977AFDAAF}"/>
              </a:ext>
            </a:extLst>
          </p:cNvPr>
          <p:cNvSpPr/>
          <p:nvPr/>
        </p:nvSpPr>
        <p:spPr>
          <a:xfrm>
            <a:off x="4525165" y="4044702"/>
            <a:ext cx="110435" cy="125798"/>
          </a:xfrm>
          <a:custGeom>
            <a:avLst/>
            <a:gdLst>
              <a:gd name="connsiteX0" fmla="*/ 110335 w 110435"/>
              <a:gd name="connsiteY0" fmla="*/ 125661 h 125798"/>
              <a:gd name="connsiteX1" fmla="*/ 29373 w 110435"/>
              <a:gd name="connsiteY1" fmla="*/ 71686 h 125798"/>
              <a:gd name="connsiteX2" fmla="*/ 42073 w 110435"/>
              <a:gd name="connsiteY2" fmla="*/ 248 h 125798"/>
              <a:gd name="connsiteX3" fmla="*/ 3973 w 110435"/>
              <a:gd name="connsiteY3" fmla="*/ 49461 h 125798"/>
              <a:gd name="connsiteX4" fmla="*/ 10323 w 110435"/>
              <a:gd name="connsiteY4" fmla="*/ 85973 h 125798"/>
              <a:gd name="connsiteX5" fmla="*/ 110335 w 110435"/>
              <a:gd name="connsiteY5" fmla="*/ 125661 h 12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35" h="125798">
                <a:moveTo>
                  <a:pt x="110335" y="125661"/>
                </a:moveTo>
                <a:cubicBezTo>
                  <a:pt x="113510" y="123280"/>
                  <a:pt x="40750" y="92588"/>
                  <a:pt x="29373" y="71686"/>
                </a:cubicBezTo>
                <a:cubicBezTo>
                  <a:pt x="17996" y="50784"/>
                  <a:pt x="46306" y="3952"/>
                  <a:pt x="42073" y="248"/>
                </a:cubicBezTo>
                <a:cubicBezTo>
                  <a:pt x="37840" y="-3456"/>
                  <a:pt x="9265" y="35174"/>
                  <a:pt x="3973" y="49461"/>
                </a:cubicBezTo>
                <a:cubicBezTo>
                  <a:pt x="-1319" y="63748"/>
                  <a:pt x="-3171" y="73009"/>
                  <a:pt x="10323" y="85973"/>
                </a:cubicBezTo>
                <a:cubicBezTo>
                  <a:pt x="23817" y="98937"/>
                  <a:pt x="107160" y="128042"/>
                  <a:pt x="110335" y="125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15343E5E-B829-46AF-872A-34F678E8593A}"/>
              </a:ext>
            </a:extLst>
          </p:cNvPr>
          <p:cNvSpPr/>
          <p:nvPr/>
        </p:nvSpPr>
        <p:spPr>
          <a:xfrm>
            <a:off x="4438341" y="4113213"/>
            <a:ext cx="70801" cy="101834"/>
          </a:xfrm>
          <a:custGeom>
            <a:avLst/>
            <a:gdLst>
              <a:gd name="connsiteX0" fmla="*/ 70159 w 70801"/>
              <a:gd name="connsiteY0" fmla="*/ 101600 h 101834"/>
              <a:gd name="connsiteX1" fmla="*/ 47934 w 70801"/>
              <a:gd name="connsiteY1" fmla="*/ 49212 h 101834"/>
              <a:gd name="connsiteX2" fmla="*/ 32059 w 70801"/>
              <a:gd name="connsiteY2" fmla="*/ 15875 h 101834"/>
              <a:gd name="connsiteX3" fmla="*/ 309 w 70801"/>
              <a:gd name="connsiteY3" fmla="*/ 0 h 101834"/>
              <a:gd name="connsiteX4" fmla="*/ 16184 w 70801"/>
              <a:gd name="connsiteY4" fmla="*/ 15875 h 101834"/>
              <a:gd name="connsiteX5" fmla="*/ 20947 w 70801"/>
              <a:gd name="connsiteY5" fmla="*/ 66675 h 101834"/>
              <a:gd name="connsiteX6" fmla="*/ 70159 w 70801"/>
              <a:gd name="connsiteY6" fmla="*/ 101600 h 10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01" h="101834">
                <a:moveTo>
                  <a:pt x="70159" y="101600"/>
                </a:moveTo>
                <a:cubicBezTo>
                  <a:pt x="74657" y="98689"/>
                  <a:pt x="54284" y="63500"/>
                  <a:pt x="47934" y="49212"/>
                </a:cubicBezTo>
                <a:cubicBezTo>
                  <a:pt x="41584" y="34924"/>
                  <a:pt x="39996" y="24077"/>
                  <a:pt x="32059" y="15875"/>
                </a:cubicBezTo>
                <a:cubicBezTo>
                  <a:pt x="24122" y="7673"/>
                  <a:pt x="2955" y="0"/>
                  <a:pt x="309" y="0"/>
                </a:cubicBezTo>
                <a:cubicBezTo>
                  <a:pt x="-2337" y="0"/>
                  <a:pt x="12744" y="4762"/>
                  <a:pt x="16184" y="15875"/>
                </a:cubicBezTo>
                <a:cubicBezTo>
                  <a:pt x="19624" y="26987"/>
                  <a:pt x="15920" y="53711"/>
                  <a:pt x="20947" y="66675"/>
                </a:cubicBezTo>
                <a:cubicBezTo>
                  <a:pt x="25974" y="79639"/>
                  <a:pt x="65661" y="104511"/>
                  <a:pt x="70159" y="10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A9478437-766F-481C-98A3-C178FD4A2345}"/>
              </a:ext>
            </a:extLst>
          </p:cNvPr>
          <p:cNvSpPr/>
          <p:nvPr/>
        </p:nvSpPr>
        <p:spPr>
          <a:xfrm>
            <a:off x="4387286" y="4123684"/>
            <a:ext cx="97653" cy="107010"/>
          </a:xfrm>
          <a:custGeom>
            <a:avLst/>
            <a:gdLst>
              <a:gd name="connsiteX0" fmla="*/ 97402 w 97653"/>
              <a:gd name="connsiteY0" fmla="*/ 107004 h 107010"/>
              <a:gd name="connsiteX1" fmla="*/ 30727 w 97653"/>
              <a:gd name="connsiteY1" fmla="*/ 56204 h 107010"/>
              <a:gd name="connsiteX2" fmla="*/ 13264 w 97653"/>
              <a:gd name="connsiteY2" fmla="*/ 641 h 107010"/>
              <a:gd name="connsiteX3" fmla="*/ 8502 w 97653"/>
              <a:gd name="connsiteY3" fmla="*/ 27629 h 107010"/>
              <a:gd name="connsiteX4" fmla="*/ 3739 w 97653"/>
              <a:gd name="connsiteY4" fmla="*/ 53029 h 107010"/>
              <a:gd name="connsiteX5" fmla="*/ 97402 w 97653"/>
              <a:gd name="connsiteY5" fmla="*/ 107004 h 10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53" h="107010">
                <a:moveTo>
                  <a:pt x="97402" y="107004"/>
                </a:moveTo>
                <a:cubicBezTo>
                  <a:pt x="101900" y="107533"/>
                  <a:pt x="44750" y="73931"/>
                  <a:pt x="30727" y="56204"/>
                </a:cubicBezTo>
                <a:cubicBezTo>
                  <a:pt x="16704" y="38477"/>
                  <a:pt x="16968" y="5403"/>
                  <a:pt x="13264" y="641"/>
                </a:cubicBezTo>
                <a:cubicBezTo>
                  <a:pt x="9560" y="-4121"/>
                  <a:pt x="10090" y="18898"/>
                  <a:pt x="8502" y="27629"/>
                </a:cubicBezTo>
                <a:cubicBezTo>
                  <a:pt x="6914" y="36360"/>
                  <a:pt x="-6315" y="38742"/>
                  <a:pt x="3739" y="53029"/>
                </a:cubicBezTo>
                <a:cubicBezTo>
                  <a:pt x="13793" y="67316"/>
                  <a:pt x="92904" y="106475"/>
                  <a:pt x="97402" y="107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8A8B06A-31EF-4928-B55D-1EC444B8D69C}"/>
              </a:ext>
            </a:extLst>
          </p:cNvPr>
          <p:cNvSpPr/>
          <p:nvPr/>
        </p:nvSpPr>
        <p:spPr>
          <a:xfrm>
            <a:off x="4279647" y="4175097"/>
            <a:ext cx="203294" cy="64615"/>
          </a:xfrm>
          <a:custGeom>
            <a:avLst/>
            <a:gdLst>
              <a:gd name="connsiteX0" fmla="*/ 1841 w 203294"/>
              <a:gd name="connsiteY0" fmla="*/ 28 h 64615"/>
              <a:gd name="connsiteX1" fmla="*/ 98678 w 203294"/>
              <a:gd name="connsiteY1" fmla="*/ 54003 h 64615"/>
              <a:gd name="connsiteX2" fmla="*/ 201866 w 203294"/>
              <a:gd name="connsiteY2" fmla="*/ 58766 h 64615"/>
              <a:gd name="connsiteX3" fmla="*/ 151066 w 203294"/>
              <a:gd name="connsiteY3" fmla="*/ 60353 h 64615"/>
              <a:gd name="connsiteX4" fmla="*/ 43116 w 203294"/>
              <a:gd name="connsiteY4" fmla="*/ 61941 h 64615"/>
              <a:gd name="connsiteX5" fmla="*/ 1841 w 203294"/>
              <a:gd name="connsiteY5" fmla="*/ 28 h 6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94" h="64615">
                <a:moveTo>
                  <a:pt x="1841" y="28"/>
                </a:moveTo>
                <a:cubicBezTo>
                  <a:pt x="11101" y="-1295"/>
                  <a:pt x="65340" y="44213"/>
                  <a:pt x="98678" y="54003"/>
                </a:cubicBezTo>
                <a:cubicBezTo>
                  <a:pt x="132016" y="63793"/>
                  <a:pt x="193135" y="57708"/>
                  <a:pt x="201866" y="58766"/>
                </a:cubicBezTo>
                <a:cubicBezTo>
                  <a:pt x="210597" y="59824"/>
                  <a:pt x="177524" y="59824"/>
                  <a:pt x="151066" y="60353"/>
                </a:cubicBezTo>
                <a:cubicBezTo>
                  <a:pt x="124608" y="60882"/>
                  <a:pt x="66135" y="68556"/>
                  <a:pt x="43116" y="61941"/>
                </a:cubicBezTo>
                <a:cubicBezTo>
                  <a:pt x="20097" y="55327"/>
                  <a:pt x="-7419" y="1351"/>
                  <a:pt x="1841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5A450F8-72F2-45AE-B8E4-7DB553E684C1}"/>
              </a:ext>
            </a:extLst>
          </p:cNvPr>
          <p:cNvSpPr/>
          <p:nvPr/>
        </p:nvSpPr>
        <p:spPr>
          <a:xfrm>
            <a:off x="4222697" y="4156967"/>
            <a:ext cx="581203" cy="255270"/>
          </a:xfrm>
          <a:custGeom>
            <a:avLst/>
            <a:gdLst>
              <a:gd name="connsiteX0" fmla="*/ 581078 w 581203"/>
              <a:gd name="connsiteY0" fmla="*/ 13396 h 255270"/>
              <a:gd name="connsiteX1" fmla="*/ 384228 w 581203"/>
              <a:gd name="connsiteY1" fmla="*/ 3871 h 255270"/>
              <a:gd name="connsiteX2" fmla="*/ 195316 w 581203"/>
              <a:gd name="connsiteY2" fmla="*/ 78483 h 255270"/>
              <a:gd name="connsiteX3" fmla="*/ 65141 w 581203"/>
              <a:gd name="connsiteY3" fmla="*/ 165796 h 255270"/>
              <a:gd name="connsiteX4" fmla="*/ 53 w 581203"/>
              <a:gd name="connsiteY4" fmla="*/ 254696 h 255270"/>
              <a:gd name="connsiteX5" fmla="*/ 74666 w 581203"/>
              <a:gd name="connsiteY5" fmla="*/ 199133 h 255270"/>
              <a:gd name="connsiteX6" fmla="*/ 200078 w 581203"/>
              <a:gd name="connsiteY6" fmla="*/ 103883 h 255270"/>
              <a:gd name="connsiteX7" fmla="*/ 411216 w 581203"/>
              <a:gd name="connsiteY7" fmla="*/ 37208 h 255270"/>
              <a:gd name="connsiteX8" fmla="*/ 581078 w 581203"/>
              <a:gd name="connsiteY8" fmla="*/ 13396 h 25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203" h="255270">
                <a:moveTo>
                  <a:pt x="581078" y="13396"/>
                </a:moveTo>
                <a:cubicBezTo>
                  <a:pt x="576580" y="7840"/>
                  <a:pt x="448522" y="-6977"/>
                  <a:pt x="384228" y="3871"/>
                </a:cubicBezTo>
                <a:cubicBezTo>
                  <a:pt x="319934" y="14719"/>
                  <a:pt x="248497" y="51496"/>
                  <a:pt x="195316" y="78483"/>
                </a:cubicBezTo>
                <a:cubicBezTo>
                  <a:pt x="142135" y="105470"/>
                  <a:pt x="97685" y="136427"/>
                  <a:pt x="65141" y="165796"/>
                </a:cubicBezTo>
                <a:cubicBezTo>
                  <a:pt x="32597" y="195165"/>
                  <a:pt x="-1534" y="249140"/>
                  <a:pt x="53" y="254696"/>
                </a:cubicBezTo>
                <a:cubicBezTo>
                  <a:pt x="1640" y="260252"/>
                  <a:pt x="41329" y="224268"/>
                  <a:pt x="74666" y="199133"/>
                </a:cubicBezTo>
                <a:cubicBezTo>
                  <a:pt x="108003" y="173998"/>
                  <a:pt x="143986" y="130871"/>
                  <a:pt x="200078" y="103883"/>
                </a:cubicBezTo>
                <a:cubicBezTo>
                  <a:pt x="256170" y="76895"/>
                  <a:pt x="354066" y="52025"/>
                  <a:pt x="411216" y="37208"/>
                </a:cubicBezTo>
                <a:cubicBezTo>
                  <a:pt x="468366" y="22391"/>
                  <a:pt x="585576" y="18952"/>
                  <a:pt x="581078" y="13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5D2CB4E-DF63-463E-9B8A-614573440B22}"/>
              </a:ext>
            </a:extLst>
          </p:cNvPr>
          <p:cNvSpPr/>
          <p:nvPr/>
        </p:nvSpPr>
        <p:spPr>
          <a:xfrm>
            <a:off x="4298907" y="4525781"/>
            <a:ext cx="457247" cy="78864"/>
          </a:xfrm>
          <a:custGeom>
            <a:avLst/>
            <a:gdLst>
              <a:gd name="connsiteX0" fmla="*/ 43 w 457247"/>
              <a:gd name="connsiteY0" fmla="*/ 77969 h 78864"/>
              <a:gd name="connsiteX1" fmla="*/ 234993 w 457247"/>
              <a:gd name="connsiteY1" fmla="*/ 71619 h 78864"/>
              <a:gd name="connsiteX2" fmla="*/ 304843 w 457247"/>
              <a:gd name="connsiteY2" fmla="*/ 63682 h 78864"/>
              <a:gd name="connsiteX3" fmla="*/ 457243 w 457247"/>
              <a:gd name="connsiteY3" fmla="*/ 182 h 78864"/>
              <a:gd name="connsiteX4" fmla="*/ 309606 w 457247"/>
              <a:gd name="connsiteY4" fmla="*/ 44632 h 78864"/>
              <a:gd name="connsiteX5" fmla="*/ 215943 w 457247"/>
              <a:gd name="connsiteY5" fmla="*/ 50982 h 78864"/>
              <a:gd name="connsiteX6" fmla="*/ 43 w 457247"/>
              <a:gd name="connsiteY6" fmla="*/ 77969 h 7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47" h="78864">
                <a:moveTo>
                  <a:pt x="43" y="77969"/>
                </a:moveTo>
                <a:cubicBezTo>
                  <a:pt x="3218" y="81409"/>
                  <a:pt x="184193" y="74000"/>
                  <a:pt x="234993" y="71619"/>
                </a:cubicBezTo>
                <a:cubicBezTo>
                  <a:pt x="285793" y="69238"/>
                  <a:pt x="267801" y="75588"/>
                  <a:pt x="304843" y="63682"/>
                </a:cubicBezTo>
                <a:cubicBezTo>
                  <a:pt x="341885" y="51776"/>
                  <a:pt x="456449" y="3357"/>
                  <a:pt x="457243" y="182"/>
                </a:cubicBezTo>
                <a:cubicBezTo>
                  <a:pt x="458037" y="-2993"/>
                  <a:pt x="349822" y="36165"/>
                  <a:pt x="309606" y="44632"/>
                </a:cubicBezTo>
                <a:cubicBezTo>
                  <a:pt x="269390" y="53099"/>
                  <a:pt x="264362" y="45955"/>
                  <a:pt x="215943" y="50982"/>
                </a:cubicBezTo>
                <a:cubicBezTo>
                  <a:pt x="167524" y="56009"/>
                  <a:pt x="-3132" y="74529"/>
                  <a:pt x="43" y="77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D878071-2396-45E3-B1C2-3D63DF6A108A}"/>
              </a:ext>
            </a:extLst>
          </p:cNvPr>
          <p:cNvSpPr/>
          <p:nvPr/>
        </p:nvSpPr>
        <p:spPr>
          <a:xfrm>
            <a:off x="4377322" y="4576574"/>
            <a:ext cx="126789" cy="107239"/>
          </a:xfrm>
          <a:custGeom>
            <a:avLst/>
            <a:gdLst>
              <a:gd name="connsiteX0" fmla="*/ 126416 w 126789"/>
              <a:gd name="connsiteY0" fmla="*/ 189 h 107239"/>
              <a:gd name="connsiteX1" fmla="*/ 43866 w 126789"/>
              <a:gd name="connsiteY1" fmla="*/ 46226 h 107239"/>
              <a:gd name="connsiteX2" fmla="*/ 15291 w 126789"/>
              <a:gd name="connsiteY2" fmla="*/ 106551 h 107239"/>
              <a:gd name="connsiteX3" fmla="*/ 15291 w 126789"/>
              <a:gd name="connsiteY3" fmla="*/ 77976 h 107239"/>
              <a:gd name="connsiteX4" fmla="*/ 7353 w 126789"/>
              <a:gd name="connsiteY4" fmla="*/ 63689 h 107239"/>
              <a:gd name="connsiteX5" fmla="*/ 126416 w 126789"/>
              <a:gd name="connsiteY5" fmla="*/ 189 h 10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789" h="107239">
                <a:moveTo>
                  <a:pt x="126416" y="189"/>
                </a:moveTo>
                <a:cubicBezTo>
                  <a:pt x="132501" y="-2721"/>
                  <a:pt x="62387" y="28499"/>
                  <a:pt x="43866" y="46226"/>
                </a:cubicBezTo>
                <a:cubicBezTo>
                  <a:pt x="25345" y="63953"/>
                  <a:pt x="20053" y="101259"/>
                  <a:pt x="15291" y="106551"/>
                </a:cubicBezTo>
                <a:cubicBezTo>
                  <a:pt x="10528" y="111843"/>
                  <a:pt x="16614" y="85119"/>
                  <a:pt x="15291" y="77976"/>
                </a:cubicBezTo>
                <a:cubicBezTo>
                  <a:pt x="13968" y="70833"/>
                  <a:pt x="-12491" y="76389"/>
                  <a:pt x="7353" y="63689"/>
                </a:cubicBezTo>
                <a:cubicBezTo>
                  <a:pt x="27197" y="50989"/>
                  <a:pt x="120331" y="3099"/>
                  <a:pt x="126416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B7CDD6CF-3C1F-461E-8B85-E8D31048C14F}"/>
              </a:ext>
            </a:extLst>
          </p:cNvPr>
          <p:cNvSpPr/>
          <p:nvPr/>
        </p:nvSpPr>
        <p:spPr>
          <a:xfrm>
            <a:off x="4466299" y="4608552"/>
            <a:ext cx="199854" cy="30398"/>
          </a:xfrm>
          <a:custGeom>
            <a:avLst/>
            <a:gdLst>
              <a:gd name="connsiteX0" fmla="*/ 926 w 199854"/>
              <a:gd name="connsiteY0" fmla="*/ 12661 h 30398"/>
              <a:gd name="connsiteX1" fmla="*/ 148564 w 199854"/>
              <a:gd name="connsiteY1" fmla="*/ 15836 h 30398"/>
              <a:gd name="connsiteX2" fmla="*/ 197776 w 199854"/>
              <a:gd name="connsiteY2" fmla="*/ 30123 h 30398"/>
              <a:gd name="connsiteX3" fmla="*/ 89826 w 199854"/>
              <a:gd name="connsiteY3" fmla="*/ 1548 h 30398"/>
              <a:gd name="connsiteX4" fmla="*/ 926 w 199854"/>
              <a:gd name="connsiteY4" fmla="*/ 12661 h 3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54" h="30398">
                <a:moveTo>
                  <a:pt x="926" y="12661"/>
                </a:moveTo>
                <a:cubicBezTo>
                  <a:pt x="10716" y="15042"/>
                  <a:pt x="115756" y="12926"/>
                  <a:pt x="148564" y="15836"/>
                </a:cubicBezTo>
                <a:cubicBezTo>
                  <a:pt x="181372" y="18746"/>
                  <a:pt x="207566" y="32504"/>
                  <a:pt x="197776" y="30123"/>
                </a:cubicBezTo>
                <a:cubicBezTo>
                  <a:pt x="187986" y="27742"/>
                  <a:pt x="118136" y="7898"/>
                  <a:pt x="89826" y="1548"/>
                </a:cubicBezTo>
                <a:cubicBezTo>
                  <a:pt x="61516" y="-4802"/>
                  <a:pt x="-8864" y="10280"/>
                  <a:pt x="926" y="12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7B238C3-07E5-4A45-8216-2504B49554B4}"/>
              </a:ext>
            </a:extLst>
          </p:cNvPr>
          <p:cNvSpPr/>
          <p:nvPr/>
        </p:nvSpPr>
        <p:spPr>
          <a:xfrm>
            <a:off x="4131938" y="4566021"/>
            <a:ext cx="235610" cy="47517"/>
          </a:xfrm>
          <a:custGeom>
            <a:avLst/>
            <a:gdLst>
              <a:gd name="connsiteX0" fmla="*/ 235275 w 235610"/>
              <a:gd name="connsiteY0" fmla="*/ 13917 h 47517"/>
              <a:gd name="connsiteX1" fmla="*/ 136850 w 235610"/>
              <a:gd name="connsiteY1" fmla="*/ 1217 h 47517"/>
              <a:gd name="connsiteX2" fmla="*/ 325 w 235610"/>
              <a:gd name="connsiteY2" fmla="*/ 47254 h 47517"/>
              <a:gd name="connsiteX3" fmla="*/ 103512 w 235610"/>
              <a:gd name="connsiteY3" fmla="*/ 20267 h 47517"/>
              <a:gd name="connsiteX4" fmla="*/ 235275 w 235610"/>
              <a:gd name="connsiteY4" fmla="*/ 13917 h 4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10" h="47517">
                <a:moveTo>
                  <a:pt x="235275" y="13917"/>
                </a:moveTo>
                <a:cubicBezTo>
                  <a:pt x="240831" y="10742"/>
                  <a:pt x="176008" y="-4339"/>
                  <a:pt x="136850" y="1217"/>
                </a:cubicBezTo>
                <a:cubicBezTo>
                  <a:pt x="97692" y="6773"/>
                  <a:pt x="5881" y="44079"/>
                  <a:pt x="325" y="47254"/>
                </a:cubicBezTo>
                <a:cubicBezTo>
                  <a:pt x="-5231" y="50429"/>
                  <a:pt x="61708" y="23971"/>
                  <a:pt x="103512" y="20267"/>
                </a:cubicBezTo>
                <a:cubicBezTo>
                  <a:pt x="145316" y="16563"/>
                  <a:pt x="229719" y="17092"/>
                  <a:pt x="235275" y="13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AB9DC09-AECC-4755-9800-83507E4DF970}"/>
              </a:ext>
            </a:extLst>
          </p:cNvPr>
          <p:cNvSpPr/>
          <p:nvPr/>
        </p:nvSpPr>
        <p:spPr>
          <a:xfrm>
            <a:off x="4767213" y="4413952"/>
            <a:ext cx="191172" cy="143762"/>
          </a:xfrm>
          <a:custGeom>
            <a:avLst/>
            <a:gdLst>
              <a:gd name="connsiteX0" fmla="*/ 190550 w 191172"/>
              <a:gd name="connsiteY0" fmla="*/ 886 h 143762"/>
              <a:gd name="connsiteX1" fmla="*/ 79425 w 191172"/>
              <a:gd name="connsiteY1" fmla="*/ 94548 h 143762"/>
              <a:gd name="connsiteX2" fmla="*/ 50 w 191172"/>
              <a:gd name="connsiteY2" fmla="*/ 143761 h 143762"/>
              <a:gd name="connsiteX3" fmla="*/ 68312 w 191172"/>
              <a:gd name="connsiteY3" fmla="*/ 96136 h 143762"/>
              <a:gd name="connsiteX4" fmla="*/ 122287 w 191172"/>
              <a:gd name="connsiteY4" fmla="*/ 50098 h 143762"/>
              <a:gd name="connsiteX5" fmla="*/ 190550 w 191172"/>
              <a:gd name="connsiteY5" fmla="*/ 886 h 14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172" h="143762">
                <a:moveTo>
                  <a:pt x="190550" y="886"/>
                </a:moveTo>
                <a:cubicBezTo>
                  <a:pt x="183406" y="8294"/>
                  <a:pt x="111175" y="70736"/>
                  <a:pt x="79425" y="94548"/>
                </a:cubicBezTo>
                <a:cubicBezTo>
                  <a:pt x="47675" y="118360"/>
                  <a:pt x="1902" y="143496"/>
                  <a:pt x="50" y="143761"/>
                </a:cubicBezTo>
                <a:cubicBezTo>
                  <a:pt x="-1802" y="144026"/>
                  <a:pt x="47939" y="111747"/>
                  <a:pt x="68312" y="96136"/>
                </a:cubicBezTo>
                <a:cubicBezTo>
                  <a:pt x="88685" y="80526"/>
                  <a:pt x="103237" y="65709"/>
                  <a:pt x="122287" y="50098"/>
                </a:cubicBezTo>
                <a:cubicBezTo>
                  <a:pt x="141337" y="34488"/>
                  <a:pt x="197694" y="-6522"/>
                  <a:pt x="190550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29A866C-4607-4F70-925F-827C67C7792E}"/>
              </a:ext>
            </a:extLst>
          </p:cNvPr>
          <p:cNvSpPr/>
          <p:nvPr/>
        </p:nvSpPr>
        <p:spPr>
          <a:xfrm>
            <a:off x="4627320" y="4548078"/>
            <a:ext cx="163972" cy="50978"/>
          </a:xfrm>
          <a:custGeom>
            <a:avLst/>
            <a:gdLst>
              <a:gd name="connsiteX0" fmla="*/ 243 w 163972"/>
              <a:gd name="connsiteY0" fmla="*/ 50910 h 50978"/>
              <a:gd name="connsiteX1" fmla="*/ 89143 w 163972"/>
              <a:gd name="connsiteY1" fmla="*/ 25510 h 50978"/>
              <a:gd name="connsiteX2" fmla="*/ 163755 w 163972"/>
              <a:gd name="connsiteY2" fmla="*/ 110 h 50978"/>
              <a:gd name="connsiteX3" fmla="*/ 65330 w 163972"/>
              <a:gd name="connsiteY3" fmla="*/ 17572 h 50978"/>
              <a:gd name="connsiteX4" fmla="*/ 243 w 163972"/>
              <a:gd name="connsiteY4" fmla="*/ 50910 h 5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972" h="50978">
                <a:moveTo>
                  <a:pt x="243" y="50910"/>
                </a:moveTo>
                <a:cubicBezTo>
                  <a:pt x="4212" y="52233"/>
                  <a:pt x="61891" y="33977"/>
                  <a:pt x="89143" y="25510"/>
                </a:cubicBezTo>
                <a:cubicBezTo>
                  <a:pt x="116395" y="17043"/>
                  <a:pt x="167724" y="1433"/>
                  <a:pt x="163755" y="110"/>
                </a:cubicBezTo>
                <a:cubicBezTo>
                  <a:pt x="159786" y="-1213"/>
                  <a:pt x="88878" y="9635"/>
                  <a:pt x="65330" y="17572"/>
                </a:cubicBezTo>
                <a:cubicBezTo>
                  <a:pt x="41782" y="25509"/>
                  <a:pt x="-3726" y="49587"/>
                  <a:pt x="243" y="5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28C479A-9C55-445F-B061-98A67DC1DE5E}"/>
              </a:ext>
            </a:extLst>
          </p:cNvPr>
          <p:cNvSpPr/>
          <p:nvPr/>
        </p:nvSpPr>
        <p:spPr>
          <a:xfrm>
            <a:off x="4107078" y="3982951"/>
            <a:ext cx="301410" cy="163760"/>
          </a:xfrm>
          <a:custGeom>
            <a:avLst/>
            <a:gdLst>
              <a:gd name="connsiteX0" fmla="*/ 1372 w 301410"/>
              <a:gd name="connsiteY0" fmla="*/ 163599 h 163760"/>
              <a:gd name="connsiteX1" fmla="*/ 188697 w 301410"/>
              <a:gd name="connsiteY1" fmla="*/ 30249 h 163760"/>
              <a:gd name="connsiteX2" fmla="*/ 301410 w 301410"/>
              <a:gd name="connsiteY2" fmla="*/ 87 h 163760"/>
              <a:gd name="connsiteX3" fmla="*/ 190285 w 301410"/>
              <a:gd name="connsiteY3" fmla="*/ 22312 h 163760"/>
              <a:gd name="connsiteX4" fmla="*/ 107735 w 301410"/>
              <a:gd name="connsiteY4" fmla="*/ 57237 h 163760"/>
              <a:gd name="connsiteX5" fmla="*/ 1372 w 301410"/>
              <a:gd name="connsiteY5" fmla="*/ 163599 h 16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410" h="163760">
                <a:moveTo>
                  <a:pt x="1372" y="163599"/>
                </a:moveTo>
                <a:cubicBezTo>
                  <a:pt x="14866" y="159101"/>
                  <a:pt x="138691" y="57501"/>
                  <a:pt x="188697" y="30249"/>
                </a:cubicBezTo>
                <a:cubicBezTo>
                  <a:pt x="238703" y="2997"/>
                  <a:pt x="301145" y="1410"/>
                  <a:pt x="301410" y="87"/>
                </a:cubicBezTo>
                <a:cubicBezTo>
                  <a:pt x="301675" y="-1236"/>
                  <a:pt x="222564" y="12787"/>
                  <a:pt x="190285" y="22312"/>
                </a:cubicBezTo>
                <a:cubicBezTo>
                  <a:pt x="158006" y="31837"/>
                  <a:pt x="137898" y="37129"/>
                  <a:pt x="107735" y="57237"/>
                </a:cubicBezTo>
                <a:cubicBezTo>
                  <a:pt x="77572" y="77345"/>
                  <a:pt x="-12122" y="168097"/>
                  <a:pt x="1372" y="163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A6024B8-E228-4B3F-8CC1-F2F887706FEC}"/>
              </a:ext>
            </a:extLst>
          </p:cNvPr>
          <p:cNvSpPr/>
          <p:nvPr/>
        </p:nvSpPr>
        <p:spPr>
          <a:xfrm>
            <a:off x="4338319" y="3886184"/>
            <a:ext cx="426160" cy="120688"/>
          </a:xfrm>
          <a:custGeom>
            <a:avLst/>
            <a:gdLst>
              <a:gd name="connsiteX0" fmla="*/ 319 w 426160"/>
              <a:gd name="connsiteY0" fmla="*/ 120666 h 120688"/>
              <a:gd name="connsiteX1" fmla="*/ 216219 w 426160"/>
              <a:gd name="connsiteY1" fmla="*/ 63516 h 120688"/>
              <a:gd name="connsiteX2" fmla="*/ 330519 w 426160"/>
              <a:gd name="connsiteY2" fmla="*/ 31766 h 120688"/>
              <a:gd name="connsiteX3" fmla="*/ 425769 w 426160"/>
              <a:gd name="connsiteY3" fmla="*/ 16 h 120688"/>
              <a:gd name="connsiteX4" fmla="*/ 294006 w 426160"/>
              <a:gd name="connsiteY4" fmla="*/ 27004 h 120688"/>
              <a:gd name="connsiteX5" fmla="*/ 170181 w 426160"/>
              <a:gd name="connsiteY5" fmla="*/ 55579 h 120688"/>
              <a:gd name="connsiteX6" fmla="*/ 319 w 426160"/>
              <a:gd name="connsiteY6" fmla="*/ 120666 h 12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6160" h="120688">
                <a:moveTo>
                  <a:pt x="319" y="120666"/>
                </a:moveTo>
                <a:cubicBezTo>
                  <a:pt x="7992" y="121989"/>
                  <a:pt x="216219" y="63516"/>
                  <a:pt x="216219" y="63516"/>
                </a:cubicBezTo>
                <a:cubicBezTo>
                  <a:pt x="271252" y="48699"/>
                  <a:pt x="295594" y="42349"/>
                  <a:pt x="330519" y="31766"/>
                </a:cubicBezTo>
                <a:cubicBezTo>
                  <a:pt x="365444" y="21183"/>
                  <a:pt x="431855" y="810"/>
                  <a:pt x="425769" y="16"/>
                </a:cubicBezTo>
                <a:cubicBezTo>
                  <a:pt x="419684" y="-778"/>
                  <a:pt x="294006" y="27004"/>
                  <a:pt x="294006" y="27004"/>
                </a:cubicBezTo>
                <a:cubicBezTo>
                  <a:pt x="251408" y="36264"/>
                  <a:pt x="215160" y="42350"/>
                  <a:pt x="170181" y="55579"/>
                </a:cubicBezTo>
                <a:cubicBezTo>
                  <a:pt x="125202" y="68808"/>
                  <a:pt x="-7354" y="119343"/>
                  <a:pt x="319" y="120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2D02C3AC-68C8-492C-979D-673F31A9B797}"/>
              </a:ext>
            </a:extLst>
          </p:cNvPr>
          <p:cNvSpPr/>
          <p:nvPr/>
        </p:nvSpPr>
        <p:spPr>
          <a:xfrm>
            <a:off x="4762425" y="3801807"/>
            <a:ext cx="182658" cy="87590"/>
          </a:xfrm>
          <a:custGeom>
            <a:avLst/>
            <a:gdLst>
              <a:gd name="connsiteX0" fmla="*/ 182638 w 182658"/>
              <a:gd name="connsiteY0" fmla="*/ 3431 h 87590"/>
              <a:gd name="connsiteX1" fmla="*/ 52463 w 182658"/>
              <a:gd name="connsiteY1" fmla="*/ 8193 h 87590"/>
              <a:gd name="connsiteX2" fmla="*/ 75 w 182658"/>
              <a:gd name="connsiteY2" fmla="*/ 87568 h 87590"/>
              <a:gd name="connsiteX3" fmla="*/ 61988 w 182658"/>
              <a:gd name="connsiteY3" fmla="*/ 16131 h 87590"/>
              <a:gd name="connsiteX4" fmla="*/ 182638 w 182658"/>
              <a:gd name="connsiteY4" fmla="*/ 3431 h 8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58" h="87590">
                <a:moveTo>
                  <a:pt x="182638" y="3431"/>
                </a:moveTo>
                <a:cubicBezTo>
                  <a:pt x="181051" y="2108"/>
                  <a:pt x="82890" y="-5830"/>
                  <a:pt x="52463" y="8193"/>
                </a:cubicBezTo>
                <a:cubicBezTo>
                  <a:pt x="22036" y="22216"/>
                  <a:pt x="-1512" y="86245"/>
                  <a:pt x="75" y="87568"/>
                </a:cubicBezTo>
                <a:cubicBezTo>
                  <a:pt x="1662" y="88891"/>
                  <a:pt x="32355" y="31212"/>
                  <a:pt x="61988" y="16131"/>
                </a:cubicBezTo>
                <a:cubicBezTo>
                  <a:pt x="91621" y="1050"/>
                  <a:pt x="184225" y="4754"/>
                  <a:pt x="182638" y="3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FA03750-EF28-4485-9CC2-D96370C6AECE}"/>
              </a:ext>
            </a:extLst>
          </p:cNvPr>
          <p:cNvSpPr/>
          <p:nvPr/>
        </p:nvSpPr>
        <p:spPr>
          <a:xfrm>
            <a:off x="4663896" y="3682554"/>
            <a:ext cx="332071" cy="73597"/>
          </a:xfrm>
          <a:custGeom>
            <a:avLst/>
            <a:gdLst>
              <a:gd name="connsiteX0" fmla="*/ 179 w 332071"/>
              <a:gd name="connsiteY0" fmla="*/ 446 h 73597"/>
              <a:gd name="connsiteX1" fmla="*/ 236717 w 332071"/>
              <a:gd name="connsiteY1" fmla="*/ 8384 h 73597"/>
              <a:gd name="connsiteX2" fmla="*/ 258942 w 332071"/>
              <a:gd name="connsiteY2" fmla="*/ 48071 h 73597"/>
              <a:gd name="connsiteX3" fmla="*/ 331967 w 332071"/>
              <a:gd name="connsiteY3" fmla="*/ 73471 h 73597"/>
              <a:gd name="connsiteX4" fmla="*/ 273229 w 332071"/>
              <a:gd name="connsiteY4" fmla="*/ 56009 h 73597"/>
              <a:gd name="connsiteX5" fmla="*/ 198617 w 332071"/>
              <a:gd name="connsiteY5" fmla="*/ 16321 h 73597"/>
              <a:gd name="connsiteX6" fmla="*/ 179 w 332071"/>
              <a:gd name="connsiteY6" fmla="*/ 446 h 7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071" h="73597">
                <a:moveTo>
                  <a:pt x="179" y="446"/>
                </a:moveTo>
                <a:cubicBezTo>
                  <a:pt x="6529" y="-877"/>
                  <a:pt x="193590" y="447"/>
                  <a:pt x="236717" y="8384"/>
                </a:cubicBezTo>
                <a:cubicBezTo>
                  <a:pt x="279844" y="16321"/>
                  <a:pt x="243067" y="37223"/>
                  <a:pt x="258942" y="48071"/>
                </a:cubicBezTo>
                <a:cubicBezTo>
                  <a:pt x="274817" y="58919"/>
                  <a:pt x="329586" y="72148"/>
                  <a:pt x="331967" y="73471"/>
                </a:cubicBezTo>
                <a:cubicBezTo>
                  <a:pt x="334348" y="74794"/>
                  <a:pt x="295454" y="65534"/>
                  <a:pt x="273229" y="56009"/>
                </a:cubicBezTo>
                <a:cubicBezTo>
                  <a:pt x="251004" y="46484"/>
                  <a:pt x="239363" y="24523"/>
                  <a:pt x="198617" y="16321"/>
                </a:cubicBezTo>
                <a:cubicBezTo>
                  <a:pt x="157871" y="8119"/>
                  <a:pt x="-6171" y="1769"/>
                  <a:pt x="179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FC21D60-CAAC-4804-805E-644E857EC904}"/>
              </a:ext>
            </a:extLst>
          </p:cNvPr>
          <p:cNvSpPr/>
          <p:nvPr/>
        </p:nvSpPr>
        <p:spPr>
          <a:xfrm>
            <a:off x="4132245" y="3884795"/>
            <a:ext cx="182605" cy="68374"/>
          </a:xfrm>
          <a:custGeom>
            <a:avLst/>
            <a:gdLst>
              <a:gd name="connsiteX0" fmla="*/ 18 w 182605"/>
              <a:gd name="connsiteY0" fmla="*/ 68080 h 68374"/>
              <a:gd name="connsiteX1" fmla="*/ 103205 w 182605"/>
              <a:gd name="connsiteY1" fmla="*/ 2993 h 68374"/>
              <a:gd name="connsiteX2" fmla="*/ 182580 w 182605"/>
              <a:gd name="connsiteY2" fmla="*/ 12518 h 68374"/>
              <a:gd name="connsiteX3" fmla="*/ 95268 w 182605"/>
              <a:gd name="connsiteY3" fmla="*/ 26805 h 68374"/>
              <a:gd name="connsiteX4" fmla="*/ 18 w 182605"/>
              <a:gd name="connsiteY4" fmla="*/ 68080 h 6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05" h="68374">
                <a:moveTo>
                  <a:pt x="18" y="68080"/>
                </a:moveTo>
                <a:cubicBezTo>
                  <a:pt x="1341" y="64111"/>
                  <a:pt x="72778" y="12253"/>
                  <a:pt x="103205" y="2993"/>
                </a:cubicBezTo>
                <a:cubicBezTo>
                  <a:pt x="133632" y="-6267"/>
                  <a:pt x="183903" y="8549"/>
                  <a:pt x="182580" y="12518"/>
                </a:cubicBezTo>
                <a:cubicBezTo>
                  <a:pt x="181257" y="16487"/>
                  <a:pt x="123314" y="18867"/>
                  <a:pt x="95268" y="26805"/>
                </a:cubicBezTo>
                <a:cubicBezTo>
                  <a:pt x="67222" y="34742"/>
                  <a:pt x="-1305" y="72049"/>
                  <a:pt x="18" y="68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7551ED6-3ECE-4F39-90F6-B8D890F1ABAD}"/>
              </a:ext>
            </a:extLst>
          </p:cNvPr>
          <p:cNvSpPr/>
          <p:nvPr/>
        </p:nvSpPr>
        <p:spPr>
          <a:xfrm>
            <a:off x="4260723" y="3785917"/>
            <a:ext cx="141082" cy="94071"/>
          </a:xfrm>
          <a:custGeom>
            <a:avLst/>
            <a:gdLst>
              <a:gd name="connsiteX0" fmla="*/ 1715 w 141082"/>
              <a:gd name="connsiteY0" fmla="*/ 93933 h 94071"/>
              <a:gd name="connsiteX1" fmla="*/ 139827 w 141082"/>
              <a:gd name="connsiteY1" fmla="*/ 3446 h 94071"/>
              <a:gd name="connsiteX2" fmla="*/ 66802 w 141082"/>
              <a:gd name="connsiteY2" fmla="*/ 24083 h 94071"/>
              <a:gd name="connsiteX3" fmla="*/ 1715 w 141082"/>
              <a:gd name="connsiteY3" fmla="*/ 93933 h 9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082" h="94071">
                <a:moveTo>
                  <a:pt x="1715" y="93933"/>
                </a:moveTo>
                <a:cubicBezTo>
                  <a:pt x="13886" y="90493"/>
                  <a:pt x="128979" y="15088"/>
                  <a:pt x="139827" y="3446"/>
                </a:cubicBezTo>
                <a:cubicBezTo>
                  <a:pt x="150675" y="-8196"/>
                  <a:pt x="88233" y="12441"/>
                  <a:pt x="66802" y="24083"/>
                </a:cubicBezTo>
                <a:cubicBezTo>
                  <a:pt x="45371" y="35725"/>
                  <a:pt x="-10456" y="97373"/>
                  <a:pt x="1715" y="93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FCEDF57-798D-46C6-81FC-7C01F3124436}"/>
              </a:ext>
            </a:extLst>
          </p:cNvPr>
          <p:cNvSpPr/>
          <p:nvPr/>
        </p:nvSpPr>
        <p:spPr>
          <a:xfrm>
            <a:off x="4495075" y="3675063"/>
            <a:ext cx="204333" cy="84175"/>
          </a:xfrm>
          <a:custGeom>
            <a:avLst/>
            <a:gdLst>
              <a:gd name="connsiteX0" fmla="*/ 202338 w 204333"/>
              <a:gd name="connsiteY0" fmla="*/ 0 h 84175"/>
              <a:gd name="connsiteX1" fmla="*/ 102325 w 204333"/>
              <a:gd name="connsiteY1" fmla="*/ 77787 h 84175"/>
              <a:gd name="connsiteX2" fmla="*/ 725 w 204333"/>
              <a:gd name="connsiteY2" fmla="*/ 79375 h 84175"/>
              <a:gd name="connsiteX3" fmla="*/ 156300 w 204333"/>
              <a:gd name="connsiteY3" fmla="*/ 76200 h 84175"/>
              <a:gd name="connsiteX4" fmla="*/ 202338 w 204333"/>
              <a:gd name="connsiteY4" fmla="*/ 0 h 8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33" h="84175">
                <a:moveTo>
                  <a:pt x="202338" y="0"/>
                </a:moveTo>
                <a:cubicBezTo>
                  <a:pt x="193342" y="264"/>
                  <a:pt x="135927" y="64558"/>
                  <a:pt x="102325" y="77787"/>
                </a:cubicBezTo>
                <a:cubicBezTo>
                  <a:pt x="68723" y="91016"/>
                  <a:pt x="-8271" y="79639"/>
                  <a:pt x="725" y="79375"/>
                </a:cubicBezTo>
                <a:cubicBezTo>
                  <a:pt x="9721" y="79111"/>
                  <a:pt x="123756" y="86519"/>
                  <a:pt x="156300" y="76200"/>
                </a:cubicBezTo>
                <a:cubicBezTo>
                  <a:pt x="188844" y="65881"/>
                  <a:pt x="211334" y="-264"/>
                  <a:pt x="2023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E66CD07-E54D-4EA7-B66D-2C396359D434}"/>
              </a:ext>
            </a:extLst>
          </p:cNvPr>
          <p:cNvSpPr/>
          <p:nvPr/>
        </p:nvSpPr>
        <p:spPr>
          <a:xfrm>
            <a:off x="4403679" y="3765500"/>
            <a:ext cx="130244" cy="32045"/>
          </a:xfrm>
          <a:custGeom>
            <a:avLst/>
            <a:gdLst>
              <a:gd name="connsiteX0" fmla="*/ 46 w 130244"/>
              <a:gd name="connsiteY0" fmla="*/ 50 h 32045"/>
              <a:gd name="connsiteX1" fmla="*/ 55609 w 130244"/>
              <a:gd name="connsiteY1" fmla="*/ 23863 h 32045"/>
              <a:gd name="connsiteX2" fmla="*/ 130221 w 130244"/>
              <a:gd name="connsiteY2" fmla="*/ 1638 h 32045"/>
              <a:gd name="connsiteX3" fmla="*/ 47671 w 130244"/>
              <a:gd name="connsiteY3" fmla="*/ 31800 h 32045"/>
              <a:gd name="connsiteX4" fmla="*/ 46 w 130244"/>
              <a:gd name="connsiteY4" fmla="*/ 50 h 3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44" h="32045">
                <a:moveTo>
                  <a:pt x="46" y="50"/>
                </a:moveTo>
                <a:cubicBezTo>
                  <a:pt x="1369" y="-1273"/>
                  <a:pt x="33913" y="23598"/>
                  <a:pt x="55609" y="23863"/>
                </a:cubicBezTo>
                <a:cubicBezTo>
                  <a:pt x="77305" y="24128"/>
                  <a:pt x="131544" y="315"/>
                  <a:pt x="130221" y="1638"/>
                </a:cubicBezTo>
                <a:cubicBezTo>
                  <a:pt x="128898" y="2961"/>
                  <a:pt x="69367" y="28361"/>
                  <a:pt x="47671" y="31800"/>
                </a:cubicBezTo>
                <a:cubicBezTo>
                  <a:pt x="25975" y="35239"/>
                  <a:pt x="-1277" y="1373"/>
                  <a:pt x="4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A5F68B1-1A8D-4A75-A770-F058192A7625}"/>
              </a:ext>
            </a:extLst>
          </p:cNvPr>
          <p:cNvSpPr/>
          <p:nvPr/>
        </p:nvSpPr>
        <p:spPr>
          <a:xfrm>
            <a:off x="5925198" y="3442180"/>
            <a:ext cx="270120" cy="550717"/>
          </a:xfrm>
          <a:custGeom>
            <a:avLst/>
            <a:gdLst>
              <a:gd name="connsiteX0" fmla="*/ 19990 w 270120"/>
              <a:gd name="connsiteY0" fmla="*/ 550383 h 550717"/>
              <a:gd name="connsiteX1" fmla="*/ 12052 w 270120"/>
              <a:gd name="connsiteY1" fmla="*/ 405920 h 550717"/>
              <a:gd name="connsiteX2" fmla="*/ 61265 w 270120"/>
              <a:gd name="connsiteY2" fmla="*/ 202720 h 550717"/>
              <a:gd name="connsiteX3" fmla="*/ 269227 w 270120"/>
              <a:gd name="connsiteY3" fmla="*/ 2695 h 550717"/>
              <a:gd name="connsiteX4" fmla="*/ 132702 w 270120"/>
              <a:gd name="connsiteY4" fmla="*/ 94770 h 550717"/>
              <a:gd name="connsiteX5" fmla="*/ 40627 w 270120"/>
              <a:gd name="connsiteY5" fmla="*/ 202720 h 550717"/>
              <a:gd name="connsiteX6" fmla="*/ 940 w 270120"/>
              <a:gd name="connsiteY6" fmla="*/ 366233 h 550717"/>
              <a:gd name="connsiteX7" fmla="*/ 19990 w 270120"/>
              <a:gd name="connsiteY7" fmla="*/ 550383 h 55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120" h="550717">
                <a:moveTo>
                  <a:pt x="19990" y="550383"/>
                </a:moveTo>
                <a:cubicBezTo>
                  <a:pt x="21842" y="556998"/>
                  <a:pt x="5173" y="463864"/>
                  <a:pt x="12052" y="405920"/>
                </a:cubicBezTo>
                <a:cubicBezTo>
                  <a:pt x="18931" y="347976"/>
                  <a:pt x="18403" y="269924"/>
                  <a:pt x="61265" y="202720"/>
                </a:cubicBezTo>
                <a:cubicBezTo>
                  <a:pt x="104127" y="135516"/>
                  <a:pt x="257321" y="20687"/>
                  <a:pt x="269227" y="2695"/>
                </a:cubicBezTo>
                <a:cubicBezTo>
                  <a:pt x="281133" y="-15297"/>
                  <a:pt x="170802" y="61433"/>
                  <a:pt x="132702" y="94770"/>
                </a:cubicBezTo>
                <a:cubicBezTo>
                  <a:pt x="94602" y="128107"/>
                  <a:pt x="62587" y="157476"/>
                  <a:pt x="40627" y="202720"/>
                </a:cubicBezTo>
                <a:cubicBezTo>
                  <a:pt x="18667" y="247964"/>
                  <a:pt x="6761" y="313052"/>
                  <a:pt x="940" y="366233"/>
                </a:cubicBezTo>
                <a:cubicBezTo>
                  <a:pt x="-4881" y="419414"/>
                  <a:pt x="18138" y="543768"/>
                  <a:pt x="19990" y="550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7BEAFDD-29AF-46C3-9719-DD4196F0A61A}"/>
              </a:ext>
            </a:extLst>
          </p:cNvPr>
          <p:cNvSpPr/>
          <p:nvPr/>
        </p:nvSpPr>
        <p:spPr>
          <a:xfrm>
            <a:off x="6174712" y="3347716"/>
            <a:ext cx="469186" cy="94247"/>
          </a:xfrm>
          <a:custGeom>
            <a:avLst/>
            <a:gdLst>
              <a:gd name="connsiteX0" fmla="*/ 2251 w 469186"/>
              <a:gd name="connsiteY0" fmla="*/ 93984 h 94247"/>
              <a:gd name="connsiteX1" fmla="*/ 110201 w 469186"/>
              <a:gd name="connsiteY1" fmla="*/ 46359 h 94247"/>
              <a:gd name="connsiteX2" fmla="*/ 270538 w 469186"/>
              <a:gd name="connsiteY2" fmla="*/ 3497 h 94247"/>
              <a:gd name="connsiteX3" fmla="*/ 337213 w 469186"/>
              <a:gd name="connsiteY3" fmla="*/ 5084 h 94247"/>
              <a:gd name="connsiteX4" fmla="*/ 397538 w 469186"/>
              <a:gd name="connsiteY4" fmla="*/ 25722 h 94247"/>
              <a:gd name="connsiteX5" fmla="*/ 468976 w 469186"/>
              <a:gd name="connsiteY5" fmla="*/ 70172 h 94247"/>
              <a:gd name="connsiteX6" fmla="*/ 415001 w 469186"/>
              <a:gd name="connsiteY6" fmla="*/ 47947 h 94247"/>
              <a:gd name="connsiteX7" fmla="*/ 294351 w 469186"/>
              <a:gd name="connsiteY7" fmla="*/ 20959 h 94247"/>
              <a:gd name="connsiteX8" fmla="*/ 210213 w 469186"/>
              <a:gd name="connsiteY8" fmla="*/ 24134 h 94247"/>
              <a:gd name="connsiteX9" fmla="*/ 2251 w 469186"/>
              <a:gd name="connsiteY9" fmla="*/ 93984 h 9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186" h="94247">
                <a:moveTo>
                  <a:pt x="2251" y="93984"/>
                </a:moveTo>
                <a:cubicBezTo>
                  <a:pt x="-14418" y="97688"/>
                  <a:pt x="65487" y="61440"/>
                  <a:pt x="110201" y="46359"/>
                </a:cubicBezTo>
                <a:cubicBezTo>
                  <a:pt x="154916" y="31278"/>
                  <a:pt x="232703" y="10376"/>
                  <a:pt x="270538" y="3497"/>
                </a:cubicBezTo>
                <a:cubicBezTo>
                  <a:pt x="308373" y="-3382"/>
                  <a:pt x="316046" y="1380"/>
                  <a:pt x="337213" y="5084"/>
                </a:cubicBezTo>
                <a:cubicBezTo>
                  <a:pt x="358380" y="8788"/>
                  <a:pt x="375578" y="14874"/>
                  <a:pt x="397538" y="25722"/>
                </a:cubicBezTo>
                <a:cubicBezTo>
                  <a:pt x="419499" y="36570"/>
                  <a:pt x="466066" y="66468"/>
                  <a:pt x="468976" y="70172"/>
                </a:cubicBezTo>
                <a:cubicBezTo>
                  <a:pt x="471887" y="73876"/>
                  <a:pt x="444105" y="56149"/>
                  <a:pt x="415001" y="47947"/>
                </a:cubicBezTo>
                <a:cubicBezTo>
                  <a:pt x="385897" y="39745"/>
                  <a:pt x="328482" y="24928"/>
                  <a:pt x="294351" y="20959"/>
                </a:cubicBezTo>
                <a:cubicBezTo>
                  <a:pt x="260220" y="16990"/>
                  <a:pt x="253869" y="12228"/>
                  <a:pt x="210213" y="24134"/>
                </a:cubicBezTo>
                <a:cubicBezTo>
                  <a:pt x="166557" y="36040"/>
                  <a:pt x="18920" y="90280"/>
                  <a:pt x="2251" y="93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2E2B0580-CE06-4A7A-9CA0-4A1E0589C543}"/>
              </a:ext>
            </a:extLst>
          </p:cNvPr>
          <p:cNvSpPr/>
          <p:nvPr/>
        </p:nvSpPr>
        <p:spPr>
          <a:xfrm>
            <a:off x="5972247" y="3473436"/>
            <a:ext cx="219139" cy="320035"/>
          </a:xfrm>
          <a:custGeom>
            <a:avLst/>
            <a:gdLst>
              <a:gd name="connsiteX0" fmla="*/ 219003 w 219139"/>
              <a:gd name="connsiteY0" fmla="*/ 14 h 320035"/>
              <a:gd name="connsiteX1" fmla="*/ 142803 w 219139"/>
              <a:gd name="connsiteY1" fmla="*/ 87327 h 320035"/>
              <a:gd name="connsiteX2" fmla="*/ 61841 w 219139"/>
              <a:gd name="connsiteY2" fmla="*/ 198452 h 320035"/>
              <a:gd name="connsiteX3" fmla="*/ 33266 w 219139"/>
              <a:gd name="connsiteY3" fmla="*/ 242902 h 320035"/>
              <a:gd name="connsiteX4" fmla="*/ 1516 w 219139"/>
              <a:gd name="connsiteY4" fmla="*/ 319102 h 320035"/>
              <a:gd name="connsiteX5" fmla="*/ 9453 w 219139"/>
              <a:gd name="connsiteY5" fmla="*/ 279414 h 320035"/>
              <a:gd name="connsiteX6" fmla="*/ 47553 w 219139"/>
              <a:gd name="connsiteY6" fmla="*/ 193689 h 320035"/>
              <a:gd name="connsiteX7" fmla="*/ 71366 w 219139"/>
              <a:gd name="connsiteY7" fmla="*/ 149239 h 320035"/>
              <a:gd name="connsiteX8" fmla="*/ 123753 w 219139"/>
              <a:gd name="connsiteY8" fmla="*/ 80977 h 320035"/>
              <a:gd name="connsiteX9" fmla="*/ 219003 w 219139"/>
              <a:gd name="connsiteY9" fmla="*/ 14 h 32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139" h="320035">
                <a:moveTo>
                  <a:pt x="219003" y="14"/>
                </a:moveTo>
                <a:cubicBezTo>
                  <a:pt x="222178" y="1072"/>
                  <a:pt x="168997" y="54254"/>
                  <a:pt x="142803" y="87327"/>
                </a:cubicBezTo>
                <a:cubicBezTo>
                  <a:pt x="116609" y="120400"/>
                  <a:pt x="80097" y="172523"/>
                  <a:pt x="61841" y="198452"/>
                </a:cubicBezTo>
                <a:cubicBezTo>
                  <a:pt x="43585" y="224381"/>
                  <a:pt x="43320" y="222794"/>
                  <a:pt x="33266" y="242902"/>
                </a:cubicBezTo>
                <a:cubicBezTo>
                  <a:pt x="23212" y="263010"/>
                  <a:pt x="5485" y="313017"/>
                  <a:pt x="1516" y="319102"/>
                </a:cubicBezTo>
                <a:cubicBezTo>
                  <a:pt x="-2453" y="325187"/>
                  <a:pt x="1780" y="300316"/>
                  <a:pt x="9453" y="279414"/>
                </a:cubicBezTo>
                <a:cubicBezTo>
                  <a:pt x="17126" y="258512"/>
                  <a:pt x="37234" y="215385"/>
                  <a:pt x="47553" y="193689"/>
                </a:cubicBezTo>
                <a:cubicBezTo>
                  <a:pt x="57872" y="171993"/>
                  <a:pt x="58666" y="168024"/>
                  <a:pt x="71366" y="149239"/>
                </a:cubicBezTo>
                <a:cubicBezTo>
                  <a:pt x="84066" y="130454"/>
                  <a:pt x="100734" y="106641"/>
                  <a:pt x="123753" y="80977"/>
                </a:cubicBezTo>
                <a:cubicBezTo>
                  <a:pt x="146772" y="55313"/>
                  <a:pt x="215828" y="-1044"/>
                  <a:pt x="21900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A6F92313-7F46-414F-8B70-5295BB261867}"/>
              </a:ext>
            </a:extLst>
          </p:cNvPr>
          <p:cNvSpPr/>
          <p:nvPr/>
        </p:nvSpPr>
        <p:spPr>
          <a:xfrm>
            <a:off x="6200547" y="3449636"/>
            <a:ext cx="160419" cy="34970"/>
          </a:xfrm>
          <a:custGeom>
            <a:avLst/>
            <a:gdLst>
              <a:gd name="connsiteX0" fmla="*/ 228 w 160419"/>
              <a:gd name="connsiteY0" fmla="*/ 25402 h 34970"/>
              <a:gd name="connsiteX1" fmla="*/ 109766 w 160419"/>
              <a:gd name="connsiteY1" fmla="*/ 15877 h 34970"/>
              <a:gd name="connsiteX2" fmla="*/ 158978 w 160419"/>
              <a:gd name="connsiteY2" fmla="*/ 34927 h 34970"/>
              <a:gd name="connsiteX3" fmla="*/ 141516 w 160419"/>
              <a:gd name="connsiteY3" fmla="*/ 9527 h 34970"/>
              <a:gd name="connsiteX4" fmla="*/ 82778 w 160419"/>
              <a:gd name="connsiteY4" fmla="*/ 2 h 34970"/>
              <a:gd name="connsiteX5" fmla="*/ 228 w 160419"/>
              <a:gd name="connsiteY5" fmla="*/ 25402 h 3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19" h="34970">
                <a:moveTo>
                  <a:pt x="228" y="25402"/>
                </a:moveTo>
                <a:cubicBezTo>
                  <a:pt x="4726" y="28048"/>
                  <a:pt x="83308" y="14289"/>
                  <a:pt x="109766" y="15877"/>
                </a:cubicBezTo>
                <a:cubicBezTo>
                  <a:pt x="136224" y="17464"/>
                  <a:pt x="153687" y="35985"/>
                  <a:pt x="158978" y="34927"/>
                </a:cubicBezTo>
                <a:cubicBezTo>
                  <a:pt x="164269" y="33869"/>
                  <a:pt x="154216" y="15348"/>
                  <a:pt x="141516" y="9527"/>
                </a:cubicBezTo>
                <a:cubicBezTo>
                  <a:pt x="128816" y="3706"/>
                  <a:pt x="106591" y="267"/>
                  <a:pt x="82778" y="2"/>
                </a:cubicBezTo>
                <a:cubicBezTo>
                  <a:pt x="58966" y="-263"/>
                  <a:pt x="-4270" y="22756"/>
                  <a:pt x="228" y="25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BB8724C-0823-4B0C-9863-030CC4D7B805}"/>
              </a:ext>
            </a:extLst>
          </p:cNvPr>
          <p:cNvSpPr/>
          <p:nvPr/>
        </p:nvSpPr>
        <p:spPr>
          <a:xfrm>
            <a:off x="6319823" y="3427321"/>
            <a:ext cx="142910" cy="49392"/>
          </a:xfrm>
          <a:custGeom>
            <a:avLst/>
            <a:gdLst>
              <a:gd name="connsiteX0" fmla="*/ 15 w 142910"/>
              <a:gd name="connsiteY0" fmla="*/ 92 h 49392"/>
              <a:gd name="connsiteX1" fmla="*/ 74627 w 142910"/>
              <a:gd name="connsiteY1" fmla="*/ 28667 h 49392"/>
              <a:gd name="connsiteX2" fmla="*/ 142890 w 142910"/>
              <a:gd name="connsiteY2" fmla="*/ 49304 h 49392"/>
              <a:gd name="connsiteX3" fmla="*/ 80977 w 142910"/>
              <a:gd name="connsiteY3" fmla="*/ 20729 h 49392"/>
              <a:gd name="connsiteX4" fmla="*/ 15 w 142910"/>
              <a:gd name="connsiteY4" fmla="*/ 92 h 4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10" h="49392">
                <a:moveTo>
                  <a:pt x="15" y="92"/>
                </a:moveTo>
                <a:cubicBezTo>
                  <a:pt x="-1043" y="1415"/>
                  <a:pt x="50815" y="20465"/>
                  <a:pt x="74627" y="28667"/>
                </a:cubicBezTo>
                <a:cubicBezTo>
                  <a:pt x="98439" y="36869"/>
                  <a:pt x="141832" y="50627"/>
                  <a:pt x="142890" y="49304"/>
                </a:cubicBezTo>
                <a:cubicBezTo>
                  <a:pt x="143948" y="47981"/>
                  <a:pt x="102937" y="29460"/>
                  <a:pt x="80977" y="20729"/>
                </a:cubicBezTo>
                <a:cubicBezTo>
                  <a:pt x="59017" y="11998"/>
                  <a:pt x="1073" y="-1231"/>
                  <a:pt x="15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F5D52F6-91A1-4F84-A1E3-659B9856A6A7}"/>
              </a:ext>
            </a:extLst>
          </p:cNvPr>
          <p:cNvSpPr/>
          <p:nvPr/>
        </p:nvSpPr>
        <p:spPr>
          <a:xfrm>
            <a:off x="6395495" y="3417880"/>
            <a:ext cx="176562" cy="98049"/>
          </a:xfrm>
          <a:custGeom>
            <a:avLst/>
            <a:gdLst>
              <a:gd name="connsiteX0" fmla="*/ 543 w 176562"/>
              <a:gd name="connsiteY0" fmla="*/ 8 h 98049"/>
              <a:gd name="connsiteX1" fmla="*/ 98968 w 176562"/>
              <a:gd name="connsiteY1" fmla="*/ 69858 h 98049"/>
              <a:gd name="connsiteX2" fmla="*/ 175168 w 176562"/>
              <a:gd name="connsiteY2" fmla="*/ 96845 h 98049"/>
              <a:gd name="connsiteX3" fmla="*/ 141830 w 176562"/>
              <a:gd name="connsiteY3" fmla="*/ 90495 h 98049"/>
              <a:gd name="connsiteX4" fmla="*/ 62455 w 176562"/>
              <a:gd name="connsiteY4" fmla="*/ 65095 h 98049"/>
              <a:gd name="connsiteX5" fmla="*/ 543 w 176562"/>
              <a:gd name="connsiteY5" fmla="*/ 8 h 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562" h="98049">
                <a:moveTo>
                  <a:pt x="543" y="8"/>
                </a:moveTo>
                <a:cubicBezTo>
                  <a:pt x="6629" y="802"/>
                  <a:pt x="69864" y="53719"/>
                  <a:pt x="98968" y="69858"/>
                </a:cubicBezTo>
                <a:cubicBezTo>
                  <a:pt x="128072" y="85998"/>
                  <a:pt x="168024" y="93406"/>
                  <a:pt x="175168" y="96845"/>
                </a:cubicBezTo>
                <a:cubicBezTo>
                  <a:pt x="182312" y="100285"/>
                  <a:pt x="160616" y="95787"/>
                  <a:pt x="141830" y="90495"/>
                </a:cubicBezTo>
                <a:cubicBezTo>
                  <a:pt x="123045" y="85203"/>
                  <a:pt x="83886" y="76472"/>
                  <a:pt x="62455" y="65095"/>
                </a:cubicBezTo>
                <a:cubicBezTo>
                  <a:pt x="41024" y="53718"/>
                  <a:pt x="-5543" y="-786"/>
                  <a:pt x="54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235F955-EC37-4500-9D81-B5CBE5B312D9}"/>
              </a:ext>
            </a:extLst>
          </p:cNvPr>
          <p:cNvSpPr/>
          <p:nvPr/>
        </p:nvSpPr>
        <p:spPr>
          <a:xfrm>
            <a:off x="6503969" y="3490555"/>
            <a:ext cx="46150" cy="148394"/>
          </a:xfrm>
          <a:custGeom>
            <a:avLst/>
            <a:gdLst>
              <a:gd name="connsiteX0" fmla="*/ 46056 w 46150"/>
              <a:gd name="connsiteY0" fmla="*/ 358 h 148394"/>
              <a:gd name="connsiteX1" fmla="*/ 34944 w 46150"/>
              <a:gd name="connsiteY1" fmla="*/ 89258 h 148394"/>
              <a:gd name="connsiteX2" fmla="*/ 19 w 46150"/>
              <a:gd name="connsiteY2" fmla="*/ 147995 h 148394"/>
              <a:gd name="connsiteX3" fmla="*/ 30181 w 46150"/>
              <a:gd name="connsiteY3" fmla="*/ 60683 h 148394"/>
              <a:gd name="connsiteX4" fmla="*/ 46056 w 46150"/>
              <a:gd name="connsiteY4" fmla="*/ 358 h 14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0" h="148394">
                <a:moveTo>
                  <a:pt x="46056" y="358"/>
                </a:moveTo>
                <a:cubicBezTo>
                  <a:pt x="46850" y="5120"/>
                  <a:pt x="42617" y="64652"/>
                  <a:pt x="34944" y="89258"/>
                </a:cubicBezTo>
                <a:cubicBezTo>
                  <a:pt x="27271" y="113864"/>
                  <a:pt x="813" y="152757"/>
                  <a:pt x="19" y="147995"/>
                </a:cubicBezTo>
                <a:cubicBezTo>
                  <a:pt x="-775" y="143233"/>
                  <a:pt x="23037" y="81850"/>
                  <a:pt x="30181" y="60683"/>
                </a:cubicBezTo>
                <a:cubicBezTo>
                  <a:pt x="37325" y="39516"/>
                  <a:pt x="45262" y="-4404"/>
                  <a:pt x="46056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A9C079A9-6CD4-4D00-AEC6-DFA5B667E708}"/>
              </a:ext>
            </a:extLst>
          </p:cNvPr>
          <p:cNvSpPr/>
          <p:nvPr/>
        </p:nvSpPr>
        <p:spPr>
          <a:xfrm>
            <a:off x="6342031" y="3444874"/>
            <a:ext cx="201771" cy="155626"/>
          </a:xfrm>
          <a:custGeom>
            <a:avLst/>
            <a:gdLst>
              <a:gd name="connsiteX0" fmla="*/ 32 w 201771"/>
              <a:gd name="connsiteY0" fmla="*/ 1 h 155626"/>
              <a:gd name="connsiteX1" fmla="*/ 154019 w 201771"/>
              <a:gd name="connsiteY1" fmla="*/ 53976 h 155626"/>
              <a:gd name="connsiteX2" fmla="*/ 169894 w 201771"/>
              <a:gd name="connsiteY2" fmla="*/ 90489 h 155626"/>
              <a:gd name="connsiteX3" fmla="*/ 179419 w 201771"/>
              <a:gd name="connsiteY3" fmla="*/ 155576 h 155626"/>
              <a:gd name="connsiteX4" fmla="*/ 201644 w 201771"/>
              <a:gd name="connsiteY4" fmla="*/ 79376 h 155626"/>
              <a:gd name="connsiteX5" fmla="*/ 168307 w 201771"/>
              <a:gd name="connsiteY5" fmla="*/ 55564 h 155626"/>
              <a:gd name="connsiteX6" fmla="*/ 32 w 201771"/>
              <a:gd name="connsiteY6" fmla="*/ 1 h 1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771" h="155626">
                <a:moveTo>
                  <a:pt x="32" y="1"/>
                </a:moveTo>
                <a:cubicBezTo>
                  <a:pt x="-2349" y="-264"/>
                  <a:pt x="125709" y="38895"/>
                  <a:pt x="154019" y="53976"/>
                </a:cubicBezTo>
                <a:cubicBezTo>
                  <a:pt x="182329" y="69057"/>
                  <a:pt x="165661" y="73556"/>
                  <a:pt x="169894" y="90489"/>
                </a:cubicBezTo>
                <a:cubicBezTo>
                  <a:pt x="174127" y="107422"/>
                  <a:pt x="174127" y="157428"/>
                  <a:pt x="179419" y="155576"/>
                </a:cubicBezTo>
                <a:cubicBezTo>
                  <a:pt x="184711" y="153724"/>
                  <a:pt x="203496" y="96044"/>
                  <a:pt x="201644" y="79376"/>
                </a:cubicBezTo>
                <a:cubicBezTo>
                  <a:pt x="199792" y="62708"/>
                  <a:pt x="197940" y="67999"/>
                  <a:pt x="168307" y="55564"/>
                </a:cubicBezTo>
                <a:cubicBezTo>
                  <a:pt x="138674" y="43129"/>
                  <a:pt x="2413" y="266"/>
                  <a:pt x="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72071525-3C06-4F60-8121-3C6A85C6B8A6}"/>
              </a:ext>
            </a:extLst>
          </p:cNvPr>
          <p:cNvSpPr/>
          <p:nvPr/>
        </p:nvSpPr>
        <p:spPr>
          <a:xfrm>
            <a:off x="6221308" y="3392782"/>
            <a:ext cx="325610" cy="64834"/>
          </a:xfrm>
          <a:custGeom>
            <a:avLst/>
            <a:gdLst>
              <a:gd name="connsiteX0" fmla="*/ 105 w 325610"/>
              <a:gd name="connsiteY0" fmla="*/ 64793 h 64834"/>
              <a:gd name="connsiteX1" fmla="*/ 200130 w 325610"/>
              <a:gd name="connsiteY1" fmla="*/ 4468 h 64834"/>
              <a:gd name="connsiteX2" fmla="*/ 282680 w 325610"/>
              <a:gd name="connsiteY2" fmla="*/ 6056 h 64834"/>
              <a:gd name="connsiteX3" fmla="*/ 323955 w 325610"/>
              <a:gd name="connsiteY3" fmla="*/ 18756 h 64834"/>
              <a:gd name="connsiteX4" fmla="*/ 228705 w 325610"/>
              <a:gd name="connsiteY4" fmla="*/ 13993 h 64834"/>
              <a:gd name="connsiteX5" fmla="*/ 105 w 325610"/>
              <a:gd name="connsiteY5" fmla="*/ 64793 h 6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610" h="64834">
                <a:moveTo>
                  <a:pt x="105" y="64793"/>
                </a:moveTo>
                <a:cubicBezTo>
                  <a:pt x="-4657" y="63206"/>
                  <a:pt x="153034" y="14257"/>
                  <a:pt x="200130" y="4468"/>
                </a:cubicBezTo>
                <a:cubicBezTo>
                  <a:pt x="247226" y="-5321"/>
                  <a:pt x="262043" y="3675"/>
                  <a:pt x="282680" y="6056"/>
                </a:cubicBezTo>
                <a:cubicBezTo>
                  <a:pt x="303317" y="8437"/>
                  <a:pt x="332951" y="17433"/>
                  <a:pt x="323955" y="18756"/>
                </a:cubicBezTo>
                <a:cubicBezTo>
                  <a:pt x="314959" y="20079"/>
                  <a:pt x="279240" y="5791"/>
                  <a:pt x="228705" y="13993"/>
                </a:cubicBezTo>
                <a:cubicBezTo>
                  <a:pt x="178170" y="22195"/>
                  <a:pt x="4867" y="66380"/>
                  <a:pt x="105" y="64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82C536F8-6B57-48E4-A7A9-898169EB76C4}"/>
              </a:ext>
            </a:extLst>
          </p:cNvPr>
          <p:cNvSpPr/>
          <p:nvPr/>
        </p:nvSpPr>
        <p:spPr>
          <a:xfrm>
            <a:off x="6379696" y="3526957"/>
            <a:ext cx="222948" cy="230100"/>
          </a:xfrm>
          <a:custGeom>
            <a:avLst/>
            <a:gdLst>
              <a:gd name="connsiteX0" fmla="*/ 222717 w 222948"/>
              <a:gd name="connsiteY0" fmla="*/ 468 h 230100"/>
              <a:gd name="connsiteX1" fmla="*/ 163979 w 222948"/>
              <a:gd name="connsiteY1" fmla="*/ 113181 h 230100"/>
              <a:gd name="connsiteX2" fmla="*/ 71904 w 222948"/>
              <a:gd name="connsiteY2" fmla="*/ 195731 h 230100"/>
              <a:gd name="connsiteX3" fmla="*/ 467 w 222948"/>
              <a:gd name="connsiteY3" fmla="*/ 229068 h 230100"/>
              <a:gd name="connsiteX4" fmla="*/ 106829 w 222948"/>
              <a:gd name="connsiteY4" fmla="*/ 160806 h 230100"/>
              <a:gd name="connsiteX5" fmla="*/ 181442 w 222948"/>
              <a:gd name="connsiteY5" fmla="*/ 76668 h 230100"/>
              <a:gd name="connsiteX6" fmla="*/ 222717 w 222948"/>
              <a:gd name="connsiteY6" fmla="*/ 468 h 23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948" h="230100">
                <a:moveTo>
                  <a:pt x="222717" y="468"/>
                </a:moveTo>
                <a:cubicBezTo>
                  <a:pt x="219807" y="6553"/>
                  <a:pt x="189114" y="80637"/>
                  <a:pt x="163979" y="113181"/>
                </a:cubicBezTo>
                <a:cubicBezTo>
                  <a:pt x="138844" y="145725"/>
                  <a:pt x="99156" y="176417"/>
                  <a:pt x="71904" y="195731"/>
                </a:cubicBezTo>
                <a:cubicBezTo>
                  <a:pt x="44652" y="215045"/>
                  <a:pt x="-5354" y="234889"/>
                  <a:pt x="467" y="229068"/>
                </a:cubicBezTo>
                <a:cubicBezTo>
                  <a:pt x="6288" y="223247"/>
                  <a:pt x="76666" y="186206"/>
                  <a:pt x="106829" y="160806"/>
                </a:cubicBezTo>
                <a:cubicBezTo>
                  <a:pt x="136992" y="135406"/>
                  <a:pt x="162392" y="104185"/>
                  <a:pt x="181442" y="76668"/>
                </a:cubicBezTo>
                <a:cubicBezTo>
                  <a:pt x="200492" y="49151"/>
                  <a:pt x="225627" y="-5617"/>
                  <a:pt x="222717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4FEDA0F-3D2D-49D0-BD6C-1F960B393F42}"/>
              </a:ext>
            </a:extLst>
          </p:cNvPr>
          <p:cNvSpPr/>
          <p:nvPr/>
        </p:nvSpPr>
        <p:spPr>
          <a:xfrm>
            <a:off x="6284716" y="3568694"/>
            <a:ext cx="242231" cy="211145"/>
          </a:xfrm>
          <a:custGeom>
            <a:avLst/>
            <a:gdLst>
              <a:gd name="connsiteX0" fmla="*/ 241497 w 242231"/>
              <a:gd name="connsiteY0" fmla="*/ 6 h 211145"/>
              <a:gd name="connsiteX1" fmla="*/ 170059 w 242231"/>
              <a:gd name="connsiteY1" fmla="*/ 98431 h 211145"/>
              <a:gd name="connsiteX2" fmla="*/ 89097 w 242231"/>
              <a:gd name="connsiteY2" fmla="*/ 160344 h 211145"/>
              <a:gd name="connsiteX3" fmla="*/ 197 w 242231"/>
              <a:gd name="connsiteY3" fmla="*/ 211144 h 211145"/>
              <a:gd name="connsiteX4" fmla="*/ 114497 w 242231"/>
              <a:gd name="connsiteY4" fmla="*/ 161931 h 211145"/>
              <a:gd name="connsiteX5" fmla="*/ 201809 w 242231"/>
              <a:gd name="connsiteY5" fmla="*/ 103194 h 211145"/>
              <a:gd name="connsiteX6" fmla="*/ 241497 w 242231"/>
              <a:gd name="connsiteY6" fmla="*/ 6 h 21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31" h="211145">
                <a:moveTo>
                  <a:pt x="241497" y="6"/>
                </a:moveTo>
                <a:cubicBezTo>
                  <a:pt x="236205" y="-788"/>
                  <a:pt x="195459" y="71708"/>
                  <a:pt x="170059" y="98431"/>
                </a:cubicBezTo>
                <a:cubicBezTo>
                  <a:pt x="144659" y="125154"/>
                  <a:pt x="117407" y="141559"/>
                  <a:pt x="89097" y="160344"/>
                </a:cubicBezTo>
                <a:cubicBezTo>
                  <a:pt x="60787" y="179129"/>
                  <a:pt x="-4036" y="210880"/>
                  <a:pt x="197" y="211144"/>
                </a:cubicBezTo>
                <a:cubicBezTo>
                  <a:pt x="4430" y="211408"/>
                  <a:pt x="80895" y="179923"/>
                  <a:pt x="114497" y="161931"/>
                </a:cubicBezTo>
                <a:cubicBezTo>
                  <a:pt x="148099" y="143939"/>
                  <a:pt x="181172" y="128065"/>
                  <a:pt x="201809" y="103194"/>
                </a:cubicBezTo>
                <a:cubicBezTo>
                  <a:pt x="222446" y="78323"/>
                  <a:pt x="246789" y="800"/>
                  <a:pt x="24149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42A8777-ACDE-473F-9664-B2BCCBC48237}"/>
              </a:ext>
            </a:extLst>
          </p:cNvPr>
          <p:cNvSpPr/>
          <p:nvPr/>
        </p:nvSpPr>
        <p:spPr>
          <a:xfrm>
            <a:off x="6011863" y="3757336"/>
            <a:ext cx="401515" cy="108227"/>
          </a:xfrm>
          <a:custGeom>
            <a:avLst/>
            <a:gdLst>
              <a:gd name="connsiteX0" fmla="*/ 0 w 401515"/>
              <a:gd name="connsiteY0" fmla="*/ 108227 h 108227"/>
              <a:gd name="connsiteX1" fmla="*/ 150812 w 401515"/>
              <a:gd name="connsiteY1" fmla="*/ 81239 h 108227"/>
              <a:gd name="connsiteX2" fmla="*/ 271462 w 401515"/>
              <a:gd name="connsiteY2" fmla="*/ 70127 h 108227"/>
              <a:gd name="connsiteX3" fmla="*/ 339725 w 401515"/>
              <a:gd name="connsiteY3" fmla="*/ 33614 h 108227"/>
              <a:gd name="connsiteX4" fmla="*/ 400050 w 401515"/>
              <a:gd name="connsiteY4" fmla="*/ 277 h 108227"/>
              <a:gd name="connsiteX5" fmla="*/ 276225 w 401515"/>
              <a:gd name="connsiteY5" fmla="*/ 52664 h 108227"/>
              <a:gd name="connsiteX6" fmla="*/ 193675 w 401515"/>
              <a:gd name="connsiteY6" fmla="*/ 66952 h 108227"/>
              <a:gd name="connsiteX7" fmla="*/ 0 w 401515"/>
              <a:gd name="connsiteY7" fmla="*/ 108227 h 10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515" h="108227">
                <a:moveTo>
                  <a:pt x="0" y="108227"/>
                </a:moveTo>
                <a:cubicBezTo>
                  <a:pt x="52784" y="97908"/>
                  <a:pt x="105568" y="87589"/>
                  <a:pt x="150812" y="81239"/>
                </a:cubicBezTo>
                <a:cubicBezTo>
                  <a:pt x="196056" y="74889"/>
                  <a:pt x="239977" y="78064"/>
                  <a:pt x="271462" y="70127"/>
                </a:cubicBezTo>
                <a:cubicBezTo>
                  <a:pt x="302947" y="62190"/>
                  <a:pt x="339725" y="33614"/>
                  <a:pt x="339725" y="33614"/>
                </a:cubicBezTo>
                <a:cubicBezTo>
                  <a:pt x="361156" y="21972"/>
                  <a:pt x="410633" y="-2898"/>
                  <a:pt x="400050" y="277"/>
                </a:cubicBezTo>
                <a:cubicBezTo>
                  <a:pt x="389467" y="3452"/>
                  <a:pt x="310621" y="41551"/>
                  <a:pt x="276225" y="52664"/>
                </a:cubicBezTo>
                <a:cubicBezTo>
                  <a:pt x="241829" y="63777"/>
                  <a:pt x="193675" y="66952"/>
                  <a:pt x="193675" y="66952"/>
                </a:cubicBezTo>
                <a:lnTo>
                  <a:pt x="0" y="1082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56432C8-1055-40D4-9D60-4C6B3FB89E36}"/>
              </a:ext>
            </a:extLst>
          </p:cNvPr>
          <p:cNvSpPr/>
          <p:nvPr/>
        </p:nvSpPr>
        <p:spPr>
          <a:xfrm>
            <a:off x="5938713" y="3760787"/>
            <a:ext cx="104919" cy="203247"/>
          </a:xfrm>
          <a:custGeom>
            <a:avLst/>
            <a:gdLst>
              <a:gd name="connsiteX0" fmla="*/ 125 w 104919"/>
              <a:gd name="connsiteY0" fmla="*/ 203201 h 203247"/>
              <a:gd name="connsiteX1" fmla="*/ 47750 w 104919"/>
              <a:gd name="connsiteY1" fmla="*/ 115888 h 203247"/>
              <a:gd name="connsiteX2" fmla="*/ 104900 w 104919"/>
              <a:gd name="connsiteY2" fmla="*/ 95251 h 203247"/>
              <a:gd name="connsiteX3" fmla="*/ 54100 w 104919"/>
              <a:gd name="connsiteY3" fmla="*/ 53976 h 203247"/>
              <a:gd name="connsiteX4" fmla="*/ 42987 w 104919"/>
              <a:gd name="connsiteY4" fmla="*/ 1 h 203247"/>
              <a:gd name="connsiteX5" fmla="*/ 52512 w 104919"/>
              <a:gd name="connsiteY5" fmla="*/ 52388 h 203247"/>
              <a:gd name="connsiteX6" fmla="*/ 71562 w 104919"/>
              <a:gd name="connsiteY6" fmla="*/ 84138 h 203247"/>
              <a:gd name="connsiteX7" fmla="*/ 35050 w 104919"/>
              <a:gd name="connsiteY7" fmla="*/ 103188 h 203247"/>
              <a:gd name="connsiteX8" fmla="*/ 125 w 104919"/>
              <a:gd name="connsiteY8" fmla="*/ 203201 h 20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19" h="203247">
                <a:moveTo>
                  <a:pt x="125" y="203201"/>
                </a:moveTo>
                <a:cubicBezTo>
                  <a:pt x="2242" y="205318"/>
                  <a:pt x="30288" y="133880"/>
                  <a:pt x="47750" y="115888"/>
                </a:cubicBezTo>
                <a:cubicBezTo>
                  <a:pt x="65212" y="97896"/>
                  <a:pt x="103842" y="105570"/>
                  <a:pt x="104900" y="95251"/>
                </a:cubicBezTo>
                <a:cubicBezTo>
                  <a:pt x="105958" y="84932"/>
                  <a:pt x="64419" y="69851"/>
                  <a:pt x="54100" y="53976"/>
                </a:cubicBezTo>
                <a:cubicBezTo>
                  <a:pt x="43781" y="38101"/>
                  <a:pt x="43252" y="266"/>
                  <a:pt x="42987" y="1"/>
                </a:cubicBezTo>
                <a:cubicBezTo>
                  <a:pt x="42722" y="-264"/>
                  <a:pt x="47749" y="38365"/>
                  <a:pt x="52512" y="52388"/>
                </a:cubicBezTo>
                <a:cubicBezTo>
                  <a:pt x="57275" y="66411"/>
                  <a:pt x="74472" y="75671"/>
                  <a:pt x="71562" y="84138"/>
                </a:cubicBezTo>
                <a:cubicBezTo>
                  <a:pt x="68652" y="92605"/>
                  <a:pt x="46956" y="88636"/>
                  <a:pt x="35050" y="103188"/>
                </a:cubicBezTo>
                <a:cubicBezTo>
                  <a:pt x="23144" y="117740"/>
                  <a:pt x="-1992" y="201084"/>
                  <a:pt x="125" y="20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D2EAFD4D-5296-44AA-81FF-B74D411D93BD}"/>
              </a:ext>
            </a:extLst>
          </p:cNvPr>
          <p:cNvSpPr/>
          <p:nvPr/>
        </p:nvSpPr>
        <p:spPr>
          <a:xfrm>
            <a:off x="6013763" y="3464697"/>
            <a:ext cx="358021" cy="351957"/>
          </a:xfrm>
          <a:custGeom>
            <a:avLst/>
            <a:gdLst>
              <a:gd name="connsiteX0" fmla="*/ 185425 w 358021"/>
              <a:gd name="connsiteY0" fmla="*/ 7166 h 351957"/>
              <a:gd name="connsiteX1" fmla="*/ 280675 w 358021"/>
              <a:gd name="connsiteY1" fmla="*/ 15103 h 351957"/>
              <a:gd name="connsiteX2" fmla="*/ 350525 w 358021"/>
              <a:gd name="connsiteY2" fmla="*/ 135753 h 351957"/>
              <a:gd name="connsiteX3" fmla="*/ 350525 w 358021"/>
              <a:gd name="connsiteY3" fmla="*/ 208778 h 351957"/>
              <a:gd name="connsiteX4" fmla="*/ 301312 w 358021"/>
              <a:gd name="connsiteY4" fmla="*/ 288153 h 351957"/>
              <a:gd name="connsiteX5" fmla="*/ 237812 w 358021"/>
              <a:gd name="connsiteY5" fmla="*/ 331016 h 351957"/>
              <a:gd name="connsiteX6" fmla="*/ 174312 w 358021"/>
              <a:gd name="connsiteY6" fmla="*/ 351653 h 351957"/>
              <a:gd name="connsiteX7" fmla="*/ 79062 w 358021"/>
              <a:gd name="connsiteY7" fmla="*/ 340541 h 351957"/>
              <a:gd name="connsiteX8" fmla="*/ 28262 w 358021"/>
              <a:gd name="connsiteY8" fmla="*/ 304028 h 351957"/>
              <a:gd name="connsiteX9" fmla="*/ 1275 w 358021"/>
              <a:gd name="connsiteY9" fmla="*/ 226241 h 351957"/>
              <a:gd name="connsiteX10" fmla="*/ 67950 w 358021"/>
              <a:gd name="connsiteY10" fmla="*/ 138928 h 351957"/>
              <a:gd name="connsiteX11" fmla="*/ 118750 w 358021"/>
              <a:gd name="connsiteY11" fmla="*/ 64316 h 351957"/>
              <a:gd name="connsiteX12" fmla="*/ 185425 w 358021"/>
              <a:gd name="connsiteY12" fmla="*/ 7166 h 35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8021" h="351957">
                <a:moveTo>
                  <a:pt x="185425" y="7166"/>
                </a:moveTo>
                <a:cubicBezTo>
                  <a:pt x="212413" y="-1036"/>
                  <a:pt x="253158" y="-6328"/>
                  <a:pt x="280675" y="15103"/>
                </a:cubicBezTo>
                <a:cubicBezTo>
                  <a:pt x="308192" y="36534"/>
                  <a:pt x="338883" y="103474"/>
                  <a:pt x="350525" y="135753"/>
                </a:cubicBezTo>
                <a:cubicBezTo>
                  <a:pt x="362167" y="168032"/>
                  <a:pt x="358727" y="183378"/>
                  <a:pt x="350525" y="208778"/>
                </a:cubicBezTo>
                <a:cubicBezTo>
                  <a:pt x="342323" y="234178"/>
                  <a:pt x="320098" y="267780"/>
                  <a:pt x="301312" y="288153"/>
                </a:cubicBezTo>
                <a:cubicBezTo>
                  <a:pt x="282527" y="308526"/>
                  <a:pt x="258979" y="320433"/>
                  <a:pt x="237812" y="331016"/>
                </a:cubicBezTo>
                <a:cubicBezTo>
                  <a:pt x="216645" y="341599"/>
                  <a:pt x="200770" y="350066"/>
                  <a:pt x="174312" y="351653"/>
                </a:cubicBezTo>
                <a:cubicBezTo>
                  <a:pt x="147854" y="353241"/>
                  <a:pt x="103404" y="348478"/>
                  <a:pt x="79062" y="340541"/>
                </a:cubicBezTo>
                <a:cubicBezTo>
                  <a:pt x="54720" y="332604"/>
                  <a:pt x="41226" y="323078"/>
                  <a:pt x="28262" y="304028"/>
                </a:cubicBezTo>
                <a:cubicBezTo>
                  <a:pt x="15298" y="284978"/>
                  <a:pt x="-5340" y="253758"/>
                  <a:pt x="1275" y="226241"/>
                </a:cubicBezTo>
                <a:cubicBezTo>
                  <a:pt x="7890" y="198724"/>
                  <a:pt x="48371" y="165915"/>
                  <a:pt x="67950" y="138928"/>
                </a:cubicBezTo>
                <a:cubicBezTo>
                  <a:pt x="87529" y="111941"/>
                  <a:pt x="102610" y="84160"/>
                  <a:pt x="118750" y="64316"/>
                </a:cubicBezTo>
                <a:cubicBezTo>
                  <a:pt x="134889" y="44472"/>
                  <a:pt x="158437" y="15368"/>
                  <a:pt x="185425" y="71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5D97EDB-3AB6-48B0-B928-77F11B97092D}"/>
              </a:ext>
            </a:extLst>
          </p:cNvPr>
          <p:cNvSpPr/>
          <p:nvPr/>
        </p:nvSpPr>
        <p:spPr>
          <a:xfrm>
            <a:off x="6565510" y="3483382"/>
            <a:ext cx="152828" cy="43460"/>
          </a:xfrm>
          <a:custGeom>
            <a:avLst/>
            <a:gdLst>
              <a:gd name="connsiteX0" fmla="*/ 390 w 152828"/>
              <a:gd name="connsiteY0" fmla="*/ 40868 h 43460"/>
              <a:gd name="connsiteX1" fmla="*/ 135857 w 152828"/>
              <a:gd name="connsiteY1" fmla="*/ 15468 h 43460"/>
              <a:gd name="connsiteX2" fmla="*/ 146440 w 152828"/>
              <a:gd name="connsiteY2" fmla="*/ 651 h 43460"/>
              <a:gd name="connsiteX3" fmla="*/ 95640 w 152828"/>
              <a:gd name="connsiteY3" fmla="*/ 36635 h 43460"/>
              <a:gd name="connsiteX4" fmla="*/ 390 w 152828"/>
              <a:gd name="connsiteY4" fmla="*/ 40868 h 4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28" h="43460">
                <a:moveTo>
                  <a:pt x="390" y="40868"/>
                </a:moveTo>
                <a:cubicBezTo>
                  <a:pt x="7093" y="37340"/>
                  <a:pt x="111515" y="22171"/>
                  <a:pt x="135857" y="15468"/>
                </a:cubicBezTo>
                <a:cubicBezTo>
                  <a:pt x="160199" y="8765"/>
                  <a:pt x="153143" y="-2877"/>
                  <a:pt x="146440" y="651"/>
                </a:cubicBezTo>
                <a:cubicBezTo>
                  <a:pt x="139737" y="4179"/>
                  <a:pt x="116101" y="27816"/>
                  <a:pt x="95640" y="36635"/>
                </a:cubicBezTo>
                <a:cubicBezTo>
                  <a:pt x="75179" y="45454"/>
                  <a:pt x="-6313" y="44396"/>
                  <a:pt x="390" y="40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CA8EEAC-85B6-448C-988B-454303EB3F41}"/>
              </a:ext>
            </a:extLst>
          </p:cNvPr>
          <p:cNvSpPr/>
          <p:nvPr/>
        </p:nvSpPr>
        <p:spPr>
          <a:xfrm>
            <a:off x="6538111" y="3380217"/>
            <a:ext cx="178081" cy="129244"/>
          </a:xfrm>
          <a:custGeom>
            <a:avLst/>
            <a:gdLst>
              <a:gd name="connsiteX0" fmla="*/ 178072 w 178081"/>
              <a:gd name="connsiteY0" fmla="*/ 100 h 129244"/>
              <a:gd name="connsiteX1" fmla="*/ 120922 w 178081"/>
              <a:gd name="connsiteY1" fmla="*/ 84766 h 129244"/>
              <a:gd name="connsiteX2" fmla="*/ 272 w 178081"/>
              <a:gd name="connsiteY2" fmla="*/ 129216 h 129244"/>
              <a:gd name="connsiteX3" fmla="*/ 89172 w 178081"/>
              <a:gd name="connsiteY3" fmla="*/ 91116 h 129244"/>
              <a:gd name="connsiteX4" fmla="*/ 125156 w 178081"/>
              <a:gd name="connsiteY4" fmla="*/ 67833 h 129244"/>
              <a:gd name="connsiteX5" fmla="*/ 178072 w 178081"/>
              <a:gd name="connsiteY5" fmla="*/ 100 h 12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081" h="129244">
                <a:moveTo>
                  <a:pt x="178072" y="100"/>
                </a:moveTo>
                <a:cubicBezTo>
                  <a:pt x="177366" y="2922"/>
                  <a:pt x="150555" y="63247"/>
                  <a:pt x="120922" y="84766"/>
                </a:cubicBezTo>
                <a:cubicBezTo>
                  <a:pt x="91289" y="106285"/>
                  <a:pt x="5563" y="128158"/>
                  <a:pt x="272" y="129216"/>
                </a:cubicBezTo>
                <a:cubicBezTo>
                  <a:pt x="-5019" y="130274"/>
                  <a:pt x="68358" y="101346"/>
                  <a:pt x="89172" y="91116"/>
                </a:cubicBezTo>
                <a:cubicBezTo>
                  <a:pt x="109986" y="80886"/>
                  <a:pt x="111398" y="80886"/>
                  <a:pt x="125156" y="67833"/>
                </a:cubicBezTo>
                <a:cubicBezTo>
                  <a:pt x="138914" y="54780"/>
                  <a:pt x="178778" y="-2722"/>
                  <a:pt x="17807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FA29AF6-D078-4E62-B483-85CBD6016AF3}"/>
              </a:ext>
            </a:extLst>
          </p:cNvPr>
          <p:cNvSpPr/>
          <p:nvPr/>
        </p:nvSpPr>
        <p:spPr>
          <a:xfrm>
            <a:off x="6481194" y="3397142"/>
            <a:ext cx="186343" cy="89356"/>
          </a:xfrm>
          <a:custGeom>
            <a:avLst/>
            <a:gdLst>
              <a:gd name="connsiteX0" fmla="*/ 186306 w 186343"/>
              <a:gd name="connsiteY0" fmla="*/ 108 h 89356"/>
              <a:gd name="connsiteX1" fmla="*/ 86823 w 186343"/>
              <a:gd name="connsiteY1" fmla="*/ 65725 h 89356"/>
              <a:gd name="connsiteX2" fmla="*/ 39 w 186343"/>
              <a:gd name="connsiteY2" fmla="*/ 89008 h 89356"/>
              <a:gd name="connsiteX3" fmla="*/ 97406 w 186343"/>
              <a:gd name="connsiteY3" fmla="*/ 50908 h 89356"/>
              <a:gd name="connsiteX4" fmla="*/ 186306 w 186343"/>
              <a:gd name="connsiteY4" fmla="*/ 108 h 8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43" h="89356">
                <a:moveTo>
                  <a:pt x="186306" y="108"/>
                </a:moveTo>
                <a:cubicBezTo>
                  <a:pt x="184542" y="2577"/>
                  <a:pt x="117867" y="50908"/>
                  <a:pt x="86823" y="65725"/>
                </a:cubicBezTo>
                <a:cubicBezTo>
                  <a:pt x="55779" y="80542"/>
                  <a:pt x="-1725" y="91477"/>
                  <a:pt x="39" y="89008"/>
                </a:cubicBezTo>
                <a:cubicBezTo>
                  <a:pt x="1803" y="86539"/>
                  <a:pt x="68478" y="63961"/>
                  <a:pt x="97406" y="50908"/>
                </a:cubicBezTo>
                <a:cubicBezTo>
                  <a:pt x="126334" y="37855"/>
                  <a:pt x="188070" y="-2361"/>
                  <a:pt x="186306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E92457D-6EBB-40AD-90CB-30AE6E3FC41B}"/>
              </a:ext>
            </a:extLst>
          </p:cNvPr>
          <p:cNvSpPr/>
          <p:nvPr/>
        </p:nvSpPr>
        <p:spPr>
          <a:xfrm>
            <a:off x="6474728" y="3373918"/>
            <a:ext cx="159052" cy="103882"/>
          </a:xfrm>
          <a:custGeom>
            <a:avLst/>
            <a:gdLst>
              <a:gd name="connsiteX0" fmla="*/ 158905 w 159052"/>
              <a:gd name="connsiteY0" fmla="*/ 49 h 103882"/>
              <a:gd name="connsiteX1" fmla="*/ 86939 w 159052"/>
              <a:gd name="connsiteY1" fmla="*/ 69899 h 103882"/>
              <a:gd name="connsiteX2" fmla="*/ 155 w 159052"/>
              <a:gd name="connsiteY2" fmla="*/ 103765 h 103882"/>
              <a:gd name="connsiteX3" fmla="*/ 67889 w 159052"/>
              <a:gd name="connsiteY3" fmla="*/ 59315 h 103882"/>
              <a:gd name="connsiteX4" fmla="*/ 158905 w 159052"/>
              <a:gd name="connsiteY4" fmla="*/ 49 h 10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52" h="103882">
                <a:moveTo>
                  <a:pt x="158905" y="49"/>
                </a:moveTo>
                <a:cubicBezTo>
                  <a:pt x="162080" y="1813"/>
                  <a:pt x="113397" y="52613"/>
                  <a:pt x="86939" y="69899"/>
                </a:cubicBezTo>
                <a:cubicBezTo>
                  <a:pt x="60481" y="87185"/>
                  <a:pt x="3330" y="105529"/>
                  <a:pt x="155" y="103765"/>
                </a:cubicBezTo>
                <a:cubicBezTo>
                  <a:pt x="-3020" y="102001"/>
                  <a:pt x="43194" y="74484"/>
                  <a:pt x="67889" y="59315"/>
                </a:cubicBezTo>
                <a:cubicBezTo>
                  <a:pt x="92584" y="44146"/>
                  <a:pt x="155730" y="-1715"/>
                  <a:pt x="15890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ECF78DB-A398-4B1D-8F33-7424B2527106}"/>
              </a:ext>
            </a:extLst>
          </p:cNvPr>
          <p:cNvSpPr/>
          <p:nvPr/>
        </p:nvSpPr>
        <p:spPr>
          <a:xfrm>
            <a:off x="6470470" y="3306147"/>
            <a:ext cx="54679" cy="163155"/>
          </a:xfrm>
          <a:custGeom>
            <a:avLst/>
            <a:gdLst>
              <a:gd name="connsiteX0" fmla="*/ 40397 w 54679"/>
              <a:gd name="connsiteY0" fmla="*/ 86 h 163155"/>
              <a:gd name="connsiteX1" fmla="*/ 53097 w 54679"/>
              <a:gd name="connsiteY1" fmla="*/ 86870 h 163155"/>
              <a:gd name="connsiteX2" fmla="*/ 180 w 54679"/>
              <a:gd name="connsiteY2" fmla="*/ 163070 h 163155"/>
              <a:gd name="connsiteX3" fmla="*/ 36163 w 54679"/>
              <a:gd name="connsiteY3" fmla="*/ 72053 h 163155"/>
              <a:gd name="connsiteX4" fmla="*/ 40397 w 54679"/>
              <a:gd name="connsiteY4" fmla="*/ 86 h 16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79" h="163155">
                <a:moveTo>
                  <a:pt x="40397" y="86"/>
                </a:moveTo>
                <a:cubicBezTo>
                  <a:pt x="43219" y="2556"/>
                  <a:pt x="59800" y="59706"/>
                  <a:pt x="53097" y="86870"/>
                </a:cubicBezTo>
                <a:cubicBezTo>
                  <a:pt x="46394" y="114034"/>
                  <a:pt x="3002" y="165540"/>
                  <a:pt x="180" y="163070"/>
                </a:cubicBezTo>
                <a:cubicBezTo>
                  <a:pt x="-2642" y="160601"/>
                  <a:pt x="28402" y="95336"/>
                  <a:pt x="36163" y="72053"/>
                </a:cubicBezTo>
                <a:cubicBezTo>
                  <a:pt x="43924" y="48770"/>
                  <a:pt x="37575" y="-2384"/>
                  <a:pt x="40397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86B7FB4-B86C-4F61-9B70-9A39735CDA07}"/>
              </a:ext>
            </a:extLst>
          </p:cNvPr>
          <p:cNvSpPr/>
          <p:nvPr/>
        </p:nvSpPr>
        <p:spPr>
          <a:xfrm>
            <a:off x="6355811" y="3284990"/>
            <a:ext cx="51505" cy="129262"/>
          </a:xfrm>
          <a:custGeom>
            <a:avLst/>
            <a:gdLst>
              <a:gd name="connsiteX0" fmla="*/ 38639 w 51505"/>
              <a:gd name="connsiteY0" fmla="*/ 77 h 129262"/>
              <a:gd name="connsiteX1" fmla="*/ 25939 w 51505"/>
              <a:gd name="connsiteY1" fmla="*/ 105910 h 129262"/>
              <a:gd name="connsiteX2" fmla="*/ 51339 w 51505"/>
              <a:gd name="connsiteY2" fmla="*/ 129193 h 129262"/>
              <a:gd name="connsiteX3" fmla="*/ 11122 w 51505"/>
              <a:gd name="connsiteY3" fmla="*/ 112260 h 129262"/>
              <a:gd name="connsiteX4" fmla="*/ 539 w 51505"/>
              <a:gd name="connsiteY4" fmla="*/ 88977 h 129262"/>
              <a:gd name="connsiteX5" fmla="*/ 38639 w 51505"/>
              <a:gd name="connsiteY5" fmla="*/ 77 h 12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05" h="129262">
                <a:moveTo>
                  <a:pt x="38639" y="77"/>
                </a:moveTo>
                <a:cubicBezTo>
                  <a:pt x="42872" y="2899"/>
                  <a:pt x="23822" y="84391"/>
                  <a:pt x="25939" y="105910"/>
                </a:cubicBezTo>
                <a:cubicBezTo>
                  <a:pt x="28056" y="127429"/>
                  <a:pt x="53809" y="128135"/>
                  <a:pt x="51339" y="129193"/>
                </a:cubicBezTo>
                <a:cubicBezTo>
                  <a:pt x="48870" y="130251"/>
                  <a:pt x="19589" y="118963"/>
                  <a:pt x="11122" y="112260"/>
                </a:cubicBezTo>
                <a:cubicBezTo>
                  <a:pt x="2655" y="105557"/>
                  <a:pt x="-1578" y="105910"/>
                  <a:pt x="539" y="88977"/>
                </a:cubicBezTo>
                <a:cubicBezTo>
                  <a:pt x="2656" y="72044"/>
                  <a:pt x="34406" y="-2745"/>
                  <a:pt x="38639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E2DA0297-FAD4-46D3-9A63-55AE7FC533EE}"/>
              </a:ext>
            </a:extLst>
          </p:cNvPr>
          <p:cNvSpPr/>
          <p:nvPr/>
        </p:nvSpPr>
        <p:spPr>
          <a:xfrm>
            <a:off x="6288236" y="3323140"/>
            <a:ext cx="72355" cy="100238"/>
          </a:xfrm>
          <a:custGeom>
            <a:avLst/>
            <a:gdLst>
              <a:gd name="connsiteX0" fmla="*/ 17314 w 72355"/>
              <a:gd name="connsiteY0" fmla="*/ 27 h 100238"/>
              <a:gd name="connsiteX1" fmla="*/ 15197 w 72355"/>
              <a:gd name="connsiteY1" fmla="*/ 67760 h 100238"/>
              <a:gd name="connsiteX2" fmla="*/ 72347 w 72355"/>
              <a:gd name="connsiteY2" fmla="*/ 99510 h 100238"/>
              <a:gd name="connsiteX3" fmla="*/ 19431 w 72355"/>
              <a:gd name="connsiteY3" fmla="*/ 88927 h 100238"/>
              <a:gd name="connsiteX4" fmla="*/ 381 w 72355"/>
              <a:gd name="connsiteY4" fmla="*/ 76227 h 100238"/>
              <a:gd name="connsiteX5" fmla="*/ 17314 w 72355"/>
              <a:gd name="connsiteY5" fmla="*/ 27 h 10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55" h="100238">
                <a:moveTo>
                  <a:pt x="17314" y="27"/>
                </a:moveTo>
                <a:cubicBezTo>
                  <a:pt x="19783" y="-1384"/>
                  <a:pt x="6025" y="51179"/>
                  <a:pt x="15197" y="67760"/>
                </a:cubicBezTo>
                <a:cubicBezTo>
                  <a:pt x="24369" y="84341"/>
                  <a:pt x="71641" y="95982"/>
                  <a:pt x="72347" y="99510"/>
                </a:cubicBezTo>
                <a:cubicBezTo>
                  <a:pt x="73053" y="103038"/>
                  <a:pt x="31425" y="92807"/>
                  <a:pt x="19431" y="88927"/>
                </a:cubicBezTo>
                <a:cubicBezTo>
                  <a:pt x="7437" y="85047"/>
                  <a:pt x="3556" y="85752"/>
                  <a:pt x="381" y="76227"/>
                </a:cubicBezTo>
                <a:cubicBezTo>
                  <a:pt x="-2794" y="66702"/>
                  <a:pt x="14845" y="1438"/>
                  <a:pt x="1731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534BF5-62D4-4E79-8E65-1CBAAA01497B}"/>
              </a:ext>
            </a:extLst>
          </p:cNvPr>
          <p:cNvSpPr/>
          <p:nvPr/>
        </p:nvSpPr>
        <p:spPr>
          <a:xfrm>
            <a:off x="6241265" y="3337944"/>
            <a:ext cx="34667" cy="114920"/>
          </a:xfrm>
          <a:custGeom>
            <a:avLst/>
            <a:gdLst>
              <a:gd name="connsiteX0" fmla="*/ 7135 w 34667"/>
              <a:gd name="connsiteY0" fmla="*/ 39 h 114920"/>
              <a:gd name="connsiteX1" fmla="*/ 34652 w 34667"/>
              <a:gd name="connsiteY1" fmla="*/ 107989 h 114920"/>
              <a:gd name="connsiteX2" fmla="*/ 2902 w 34667"/>
              <a:gd name="connsiteY2" fmla="*/ 95289 h 114920"/>
              <a:gd name="connsiteX3" fmla="*/ 7135 w 34667"/>
              <a:gd name="connsiteY3" fmla="*/ 39 h 1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67" h="114920">
                <a:moveTo>
                  <a:pt x="7135" y="39"/>
                </a:moveTo>
                <a:cubicBezTo>
                  <a:pt x="12427" y="2156"/>
                  <a:pt x="35358" y="92114"/>
                  <a:pt x="34652" y="107989"/>
                </a:cubicBezTo>
                <a:cubicBezTo>
                  <a:pt x="33947" y="123864"/>
                  <a:pt x="9252" y="109400"/>
                  <a:pt x="2902" y="95289"/>
                </a:cubicBezTo>
                <a:cubicBezTo>
                  <a:pt x="-3448" y="81178"/>
                  <a:pt x="1843" y="-2078"/>
                  <a:pt x="713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2F3A1AC-3074-4A19-B399-BFAAFBFBC10E}"/>
              </a:ext>
            </a:extLst>
          </p:cNvPr>
          <p:cNvSpPr/>
          <p:nvPr/>
        </p:nvSpPr>
        <p:spPr>
          <a:xfrm>
            <a:off x="6559164" y="3523741"/>
            <a:ext cx="198194" cy="43744"/>
          </a:xfrm>
          <a:custGeom>
            <a:avLst/>
            <a:gdLst>
              <a:gd name="connsiteX0" fmla="*/ 386 w 198194"/>
              <a:gd name="connsiteY0" fmla="*/ 15326 h 43744"/>
              <a:gd name="connsiteX1" fmla="*/ 127386 w 198194"/>
              <a:gd name="connsiteY1" fmla="*/ 15326 h 43744"/>
              <a:gd name="connsiteX2" fmla="*/ 197236 w 198194"/>
              <a:gd name="connsiteY2" fmla="*/ 509 h 43744"/>
              <a:gd name="connsiteX3" fmla="*/ 78703 w 198194"/>
              <a:gd name="connsiteY3" fmla="*/ 36492 h 43744"/>
              <a:gd name="connsiteX4" fmla="*/ 87169 w 198194"/>
              <a:gd name="connsiteY4" fmla="*/ 42842 h 43744"/>
              <a:gd name="connsiteX5" fmla="*/ 386 w 198194"/>
              <a:gd name="connsiteY5" fmla="*/ 15326 h 4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94" h="43744">
                <a:moveTo>
                  <a:pt x="386" y="15326"/>
                </a:moveTo>
                <a:cubicBezTo>
                  <a:pt x="7089" y="10740"/>
                  <a:pt x="94578" y="17795"/>
                  <a:pt x="127386" y="15326"/>
                </a:cubicBezTo>
                <a:cubicBezTo>
                  <a:pt x="160194" y="12857"/>
                  <a:pt x="205350" y="-3019"/>
                  <a:pt x="197236" y="509"/>
                </a:cubicBezTo>
                <a:cubicBezTo>
                  <a:pt x="189122" y="4037"/>
                  <a:pt x="97048" y="29437"/>
                  <a:pt x="78703" y="36492"/>
                </a:cubicBezTo>
                <a:cubicBezTo>
                  <a:pt x="60359" y="43548"/>
                  <a:pt x="98105" y="44959"/>
                  <a:pt x="87169" y="42842"/>
                </a:cubicBezTo>
                <a:cubicBezTo>
                  <a:pt x="76233" y="40725"/>
                  <a:pt x="-6317" y="19912"/>
                  <a:pt x="386" y="15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9C3C4FA-FB88-4D4F-8501-A8C7422B8616}"/>
              </a:ext>
            </a:extLst>
          </p:cNvPr>
          <p:cNvSpPr/>
          <p:nvPr/>
        </p:nvSpPr>
        <p:spPr>
          <a:xfrm>
            <a:off x="5999270" y="3821978"/>
            <a:ext cx="209870" cy="13534"/>
          </a:xfrm>
          <a:custGeom>
            <a:avLst/>
            <a:gdLst>
              <a:gd name="connsiteX0" fmla="*/ 1480 w 209870"/>
              <a:gd name="connsiteY0" fmla="*/ 722 h 13534"/>
              <a:gd name="connsiteX1" fmla="*/ 206797 w 209870"/>
              <a:gd name="connsiteY1" fmla="*/ 2839 h 13534"/>
              <a:gd name="connsiteX2" fmla="*/ 117897 w 209870"/>
              <a:gd name="connsiteY2" fmla="*/ 13422 h 13534"/>
              <a:gd name="connsiteX3" fmla="*/ 1480 w 209870"/>
              <a:gd name="connsiteY3" fmla="*/ 722 h 1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870" h="13534">
                <a:moveTo>
                  <a:pt x="1480" y="722"/>
                </a:moveTo>
                <a:cubicBezTo>
                  <a:pt x="16297" y="-1042"/>
                  <a:pt x="187394" y="722"/>
                  <a:pt x="206797" y="2839"/>
                </a:cubicBezTo>
                <a:cubicBezTo>
                  <a:pt x="226200" y="4956"/>
                  <a:pt x="148589" y="12011"/>
                  <a:pt x="117897" y="13422"/>
                </a:cubicBezTo>
                <a:cubicBezTo>
                  <a:pt x="87205" y="14833"/>
                  <a:pt x="-13337" y="2486"/>
                  <a:pt x="1480" y="7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8C825FA-82CB-4227-AEA0-3694218BC71C}"/>
              </a:ext>
            </a:extLst>
          </p:cNvPr>
          <p:cNvSpPr/>
          <p:nvPr/>
        </p:nvSpPr>
        <p:spPr>
          <a:xfrm>
            <a:off x="6432508" y="3606794"/>
            <a:ext cx="161050" cy="143949"/>
          </a:xfrm>
          <a:custGeom>
            <a:avLst/>
            <a:gdLst>
              <a:gd name="connsiteX0" fmla="*/ 160909 w 161050"/>
              <a:gd name="connsiteY0" fmla="*/ 6 h 143949"/>
              <a:gd name="connsiteX1" fmla="*/ 114342 w 161050"/>
              <a:gd name="connsiteY1" fmla="*/ 84673 h 143949"/>
              <a:gd name="connsiteX2" fmla="*/ 42 w 161050"/>
              <a:gd name="connsiteY2" fmla="*/ 143939 h 143949"/>
              <a:gd name="connsiteX3" fmla="*/ 101642 w 161050"/>
              <a:gd name="connsiteY3" fmla="*/ 80439 h 143949"/>
              <a:gd name="connsiteX4" fmla="*/ 160909 w 161050"/>
              <a:gd name="connsiteY4" fmla="*/ 6 h 14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050" h="143949">
                <a:moveTo>
                  <a:pt x="160909" y="6"/>
                </a:moveTo>
                <a:cubicBezTo>
                  <a:pt x="163026" y="712"/>
                  <a:pt x="141153" y="60684"/>
                  <a:pt x="114342" y="84673"/>
                </a:cubicBezTo>
                <a:cubicBezTo>
                  <a:pt x="87531" y="108662"/>
                  <a:pt x="2159" y="144645"/>
                  <a:pt x="42" y="143939"/>
                </a:cubicBezTo>
                <a:cubicBezTo>
                  <a:pt x="-2075" y="143233"/>
                  <a:pt x="75889" y="104075"/>
                  <a:pt x="101642" y="80439"/>
                </a:cubicBezTo>
                <a:cubicBezTo>
                  <a:pt x="127395" y="56803"/>
                  <a:pt x="158792" y="-700"/>
                  <a:pt x="1609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BDEF363B-4098-4347-9303-DCA8BBC8C1DC}"/>
              </a:ext>
            </a:extLst>
          </p:cNvPr>
          <p:cNvSpPr/>
          <p:nvPr/>
        </p:nvSpPr>
        <p:spPr>
          <a:xfrm>
            <a:off x="5999197" y="3881155"/>
            <a:ext cx="147039" cy="5091"/>
          </a:xfrm>
          <a:custGeom>
            <a:avLst/>
            <a:gdLst>
              <a:gd name="connsiteX0" fmla="*/ 1553 w 147039"/>
              <a:gd name="connsiteY0" fmla="*/ 2928 h 5091"/>
              <a:gd name="connsiteX1" fmla="*/ 145486 w 147039"/>
              <a:gd name="connsiteY1" fmla="*/ 5045 h 5091"/>
              <a:gd name="connsiteX2" fmla="*/ 73520 w 147039"/>
              <a:gd name="connsiteY2" fmla="*/ 812 h 5091"/>
              <a:gd name="connsiteX3" fmla="*/ 1553 w 147039"/>
              <a:gd name="connsiteY3" fmla="*/ 2928 h 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039" h="5091">
                <a:moveTo>
                  <a:pt x="1553" y="2928"/>
                </a:moveTo>
                <a:cubicBezTo>
                  <a:pt x="13547" y="3634"/>
                  <a:pt x="133492" y="5398"/>
                  <a:pt x="145486" y="5045"/>
                </a:cubicBezTo>
                <a:cubicBezTo>
                  <a:pt x="157480" y="4692"/>
                  <a:pt x="96803" y="3282"/>
                  <a:pt x="73520" y="812"/>
                </a:cubicBezTo>
                <a:cubicBezTo>
                  <a:pt x="50237" y="-1658"/>
                  <a:pt x="-10441" y="2222"/>
                  <a:pt x="1553" y="2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734E9C34-1B3F-40F8-9853-317FD5C55F6F}"/>
              </a:ext>
            </a:extLst>
          </p:cNvPr>
          <p:cNvSpPr/>
          <p:nvPr/>
        </p:nvSpPr>
        <p:spPr>
          <a:xfrm>
            <a:off x="5741974" y="3172696"/>
            <a:ext cx="231809" cy="107931"/>
          </a:xfrm>
          <a:custGeom>
            <a:avLst/>
            <a:gdLst>
              <a:gd name="connsiteX0" fmla="*/ 14 w 231809"/>
              <a:gd name="connsiteY0" fmla="*/ 107079 h 107931"/>
              <a:gd name="connsiteX1" fmla="*/ 128601 w 231809"/>
              <a:gd name="connsiteY1" fmla="*/ 72154 h 107931"/>
              <a:gd name="connsiteX2" fmla="*/ 231789 w 231809"/>
              <a:gd name="connsiteY2" fmla="*/ 717 h 107931"/>
              <a:gd name="connsiteX3" fmla="*/ 136539 w 231809"/>
              <a:gd name="connsiteY3" fmla="*/ 38817 h 107931"/>
              <a:gd name="connsiteX4" fmla="*/ 14 w 231809"/>
              <a:gd name="connsiteY4" fmla="*/ 107079 h 1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809" h="107931">
                <a:moveTo>
                  <a:pt x="14" y="107079"/>
                </a:moveTo>
                <a:cubicBezTo>
                  <a:pt x="-1309" y="112635"/>
                  <a:pt x="89972" y="89881"/>
                  <a:pt x="128601" y="72154"/>
                </a:cubicBezTo>
                <a:cubicBezTo>
                  <a:pt x="167230" y="54427"/>
                  <a:pt x="230466" y="6273"/>
                  <a:pt x="231789" y="717"/>
                </a:cubicBezTo>
                <a:cubicBezTo>
                  <a:pt x="233112" y="-4839"/>
                  <a:pt x="169877" y="23207"/>
                  <a:pt x="136539" y="38817"/>
                </a:cubicBezTo>
                <a:cubicBezTo>
                  <a:pt x="103202" y="54427"/>
                  <a:pt x="1337" y="101523"/>
                  <a:pt x="14" y="10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38CA9C51-9F21-4A76-947C-B69777E2BEE2}"/>
              </a:ext>
            </a:extLst>
          </p:cNvPr>
          <p:cNvSpPr/>
          <p:nvPr/>
        </p:nvSpPr>
        <p:spPr>
          <a:xfrm>
            <a:off x="5943562" y="2978017"/>
            <a:ext cx="254249" cy="79648"/>
          </a:xfrm>
          <a:custGeom>
            <a:avLst/>
            <a:gdLst>
              <a:gd name="connsiteX0" fmla="*/ 38 w 254249"/>
              <a:gd name="connsiteY0" fmla="*/ 79508 h 79648"/>
              <a:gd name="connsiteX1" fmla="*/ 192126 w 254249"/>
              <a:gd name="connsiteY1" fmla="*/ 46171 h 79648"/>
              <a:gd name="connsiteX2" fmla="*/ 254038 w 254249"/>
              <a:gd name="connsiteY2" fmla="*/ 133 h 79648"/>
              <a:gd name="connsiteX3" fmla="*/ 176251 w 254249"/>
              <a:gd name="connsiteY3" fmla="*/ 33471 h 79648"/>
              <a:gd name="connsiteX4" fmla="*/ 38 w 254249"/>
              <a:gd name="connsiteY4" fmla="*/ 79508 h 7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249" h="79648">
                <a:moveTo>
                  <a:pt x="38" y="79508"/>
                </a:moveTo>
                <a:cubicBezTo>
                  <a:pt x="2684" y="81625"/>
                  <a:pt x="149793" y="59400"/>
                  <a:pt x="192126" y="46171"/>
                </a:cubicBezTo>
                <a:cubicBezTo>
                  <a:pt x="234459" y="32942"/>
                  <a:pt x="256684" y="2250"/>
                  <a:pt x="254038" y="133"/>
                </a:cubicBezTo>
                <a:cubicBezTo>
                  <a:pt x="251392" y="-1984"/>
                  <a:pt x="219113" y="21565"/>
                  <a:pt x="176251" y="33471"/>
                </a:cubicBezTo>
                <a:cubicBezTo>
                  <a:pt x="133389" y="45377"/>
                  <a:pt x="-2608" y="77391"/>
                  <a:pt x="38" y="79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2" name="フリーフォーム: 図形 2051">
            <a:extLst>
              <a:ext uri="{FF2B5EF4-FFF2-40B4-BE49-F238E27FC236}">
                <a16:creationId xmlns:a16="http://schemas.microsoft.com/office/drawing/2014/main" id="{B45A2726-53F4-4DF5-9C0F-5B9D95581077}"/>
              </a:ext>
            </a:extLst>
          </p:cNvPr>
          <p:cNvSpPr/>
          <p:nvPr/>
        </p:nvSpPr>
        <p:spPr>
          <a:xfrm>
            <a:off x="6200775" y="2880497"/>
            <a:ext cx="400729" cy="50028"/>
          </a:xfrm>
          <a:custGeom>
            <a:avLst/>
            <a:gdLst>
              <a:gd name="connsiteX0" fmla="*/ 0 w 400729"/>
              <a:gd name="connsiteY0" fmla="*/ 50028 h 50028"/>
              <a:gd name="connsiteX1" fmla="*/ 119063 w 400729"/>
              <a:gd name="connsiteY1" fmla="*/ 26216 h 50028"/>
              <a:gd name="connsiteX2" fmla="*/ 209550 w 400729"/>
              <a:gd name="connsiteY2" fmla="*/ 2403 h 50028"/>
              <a:gd name="connsiteX3" fmla="*/ 400050 w 400729"/>
              <a:gd name="connsiteY3" fmla="*/ 816 h 50028"/>
              <a:gd name="connsiteX4" fmla="*/ 269875 w 400729"/>
              <a:gd name="connsiteY4" fmla="*/ 7166 h 50028"/>
              <a:gd name="connsiteX5" fmla="*/ 184150 w 400729"/>
              <a:gd name="connsiteY5" fmla="*/ 23041 h 50028"/>
              <a:gd name="connsiteX6" fmla="*/ 0 w 400729"/>
              <a:gd name="connsiteY6" fmla="*/ 50028 h 5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729" h="50028">
                <a:moveTo>
                  <a:pt x="0" y="50028"/>
                </a:moveTo>
                <a:cubicBezTo>
                  <a:pt x="42069" y="42090"/>
                  <a:pt x="84138" y="34153"/>
                  <a:pt x="119063" y="26216"/>
                </a:cubicBezTo>
                <a:cubicBezTo>
                  <a:pt x="153988" y="18279"/>
                  <a:pt x="162719" y="6636"/>
                  <a:pt x="209550" y="2403"/>
                </a:cubicBezTo>
                <a:cubicBezTo>
                  <a:pt x="256381" y="-1830"/>
                  <a:pt x="400050" y="816"/>
                  <a:pt x="400050" y="816"/>
                </a:cubicBezTo>
                <a:cubicBezTo>
                  <a:pt x="410104" y="1610"/>
                  <a:pt x="305858" y="3462"/>
                  <a:pt x="269875" y="7166"/>
                </a:cubicBezTo>
                <a:cubicBezTo>
                  <a:pt x="233892" y="10870"/>
                  <a:pt x="184150" y="23041"/>
                  <a:pt x="184150" y="23041"/>
                </a:cubicBezTo>
                <a:lnTo>
                  <a:pt x="0" y="5002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1F9A153C-1C7D-48E5-B03D-C1CFE82C6D31}"/>
              </a:ext>
            </a:extLst>
          </p:cNvPr>
          <p:cNvSpPr/>
          <p:nvPr/>
        </p:nvSpPr>
        <p:spPr>
          <a:xfrm>
            <a:off x="5910263" y="3122535"/>
            <a:ext cx="372913" cy="143351"/>
          </a:xfrm>
          <a:custGeom>
            <a:avLst/>
            <a:gdLst>
              <a:gd name="connsiteX0" fmla="*/ 0 w 372913"/>
              <a:gd name="connsiteY0" fmla="*/ 142953 h 143351"/>
              <a:gd name="connsiteX1" fmla="*/ 128587 w 372913"/>
              <a:gd name="connsiteY1" fmla="*/ 131840 h 143351"/>
              <a:gd name="connsiteX2" fmla="*/ 207962 w 372913"/>
              <a:gd name="connsiteY2" fmla="*/ 93740 h 143351"/>
              <a:gd name="connsiteX3" fmla="*/ 371475 w 372913"/>
              <a:gd name="connsiteY3" fmla="*/ 1665 h 143351"/>
              <a:gd name="connsiteX4" fmla="*/ 282575 w 372913"/>
              <a:gd name="connsiteY4" fmla="*/ 38178 h 143351"/>
              <a:gd name="connsiteX5" fmla="*/ 192087 w 372913"/>
              <a:gd name="connsiteY5" fmla="*/ 85803 h 143351"/>
              <a:gd name="connsiteX6" fmla="*/ 130175 w 372913"/>
              <a:gd name="connsiteY6" fmla="*/ 120728 h 143351"/>
              <a:gd name="connsiteX7" fmla="*/ 0 w 372913"/>
              <a:gd name="connsiteY7" fmla="*/ 142953 h 14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913" h="143351">
                <a:moveTo>
                  <a:pt x="0" y="142953"/>
                </a:moveTo>
                <a:cubicBezTo>
                  <a:pt x="-265" y="144805"/>
                  <a:pt x="93927" y="140042"/>
                  <a:pt x="128587" y="131840"/>
                </a:cubicBezTo>
                <a:cubicBezTo>
                  <a:pt x="163247" y="123638"/>
                  <a:pt x="167481" y="115436"/>
                  <a:pt x="207962" y="93740"/>
                </a:cubicBezTo>
                <a:cubicBezTo>
                  <a:pt x="248443" y="72044"/>
                  <a:pt x="359040" y="10925"/>
                  <a:pt x="371475" y="1665"/>
                </a:cubicBezTo>
                <a:cubicBezTo>
                  <a:pt x="383910" y="-7595"/>
                  <a:pt x="312473" y="24155"/>
                  <a:pt x="282575" y="38178"/>
                </a:cubicBezTo>
                <a:cubicBezTo>
                  <a:pt x="252677" y="52201"/>
                  <a:pt x="217487" y="72045"/>
                  <a:pt x="192087" y="85803"/>
                </a:cubicBezTo>
                <a:cubicBezTo>
                  <a:pt x="166687" y="99561"/>
                  <a:pt x="159279" y="113584"/>
                  <a:pt x="130175" y="120728"/>
                </a:cubicBezTo>
                <a:cubicBezTo>
                  <a:pt x="101071" y="127872"/>
                  <a:pt x="265" y="141101"/>
                  <a:pt x="0" y="142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フリーフォーム: 図形 2053">
            <a:extLst>
              <a:ext uri="{FF2B5EF4-FFF2-40B4-BE49-F238E27FC236}">
                <a16:creationId xmlns:a16="http://schemas.microsoft.com/office/drawing/2014/main" id="{4D006269-A0B3-4711-A80A-A07BA6669C80}"/>
              </a:ext>
            </a:extLst>
          </p:cNvPr>
          <p:cNvSpPr/>
          <p:nvPr/>
        </p:nvSpPr>
        <p:spPr>
          <a:xfrm>
            <a:off x="6273684" y="2973207"/>
            <a:ext cx="365631" cy="101584"/>
          </a:xfrm>
          <a:custGeom>
            <a:avLst/>
            <a:gdLst>
              <a:gd name="connsiteX0" fmla="*/ 8054 w 365631"/>
              <a:gd name="connsiteY0" fmla="*/ 95431 h 101584"/>
              <a:gd name="connsiteX1" fmla="*/ 60441 w 365631"/>
              <a:gd name="connsiteY1" fmla="*/ 95431 h 101584"/>
              <a:gd name="connsiteX2" fmla="*/ 249354 w 365631"/>
              <a:gd name="connsiteY2" fmla="*/ 47806 h 101584"/>
              <a:gd name="connsiteX3" fmla="*/ 365241 w 365631"/>
              <a:gd name="connsiteY3" fmla="*/ 181 h 101584"/>
              <a:gd name="connsiteX4" fmla="*/ 284279 w 365631"/>
              <a:gd name="connsiteY4" fmla="*/ 31931 h 101584"/>
              <a:gd name="connsiteX5" fmla="*/ 209666 w 365631"/>
              <a:gd name="connsiteY5" fmla="*/ 44631 h 101584"/>
              <a:gd name="connsiteX6" fmla="*/ 8054 w 365631"/>
              <a:gd name="connsiteY6" fmla="*/ 95431 h 10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631" h="101584">
                <a:moveTo>
                  <a:pt x="8054" y="95431"/>
                </a:moveTo>
                <a:cubicBezTo>
                  <a:pt x="-16817" y="103898"/>
                  <a:pt x="20224" y="103369"/>
                  <a:pt x="60441" y="95431"/>
                </a:cubicBezTo>
                <a:cubicBezTo>
                  <a:pt x="100658" y="87493"/>
                  <a:pt x="198554" y="63681"/>
                  <a:pt x="249354" y="47806"/>
                </a:cubicBezTo>
                <a:cubicBezTo>
                  <a:pt x="300154" y="31931"/>
                  <a:pt x="359420" y="2827"/>
                  <a:pt x="365241" y="181"/>
                </a:cubicBezTo>
                <a:cubicBezTo>
                  <a:pt x="371062" y="-2465"/>
                  <a:pt x="310208" y="24523"/>
                  <a:pt x="284279" y="31931"/>
                </a:cubicBezTo>
                <a:cubicBezTo>
                  <a:pt x="258350" y="39339"/>
                  <a:pt x="253058" y="34048"/>
                  <a:pt x="209666" y="44631"/>
                </a:cubicBezTo>
                <a:cubicBezTo>
                  <a:pt x="166274" y="55214"/>
                  <a:pt x="32925" y="86964"/>
                  <a:pt x="8054" y="95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A91DF1D3-FE00-49BD-B5A3-F65A1856A0F1}"/>
              </a:ext>
            </a:extLst>
          </p:cNvPr>
          <p:cNvSpPr/>
          <p:nvPr/>
        </p:nvSpPr>
        <p:spPr>
          <a:xfrm>
            <a:off x="5744630" y="4133822"/>
            <a:ext cx="309191" cy="418173"/>
          </a:xfrm>
          <a:custGeom>
            <a:avLst/>
            <a:gdLst>
              <a:gd name="connsiteX0" fmla="*/ 3 w 309191"/>
              <a:gd name="connsiteY0" fmla="*/ 28 h 418173"/>
              <a:gd name="connsiteX1" fmla="*/ 139703 w 309191"/>
              <a:gd name="connsiteY1" fmla="*/ 218045 h 418173"/>
              <a:gd name="connsiteX2" fmla="*/ 224370 w 309191"/>
              <a:gd name="connsiteY2" fmla="*/ 357745 h 418173"/>
              <a:gd name="connsiteX3" fmla="*/ 309037 w 309191"/>
              <a:gd name="connsiteY3" fmla="*/ 417011 h 418173"/>
              <a:gd name="connsiteX4" fmla="*/ 243420 w 309191"/>
              <a:gd name="connsiteY4" fmla="*/ 389495 h 418173"/>
              <a:gd name="connsiteX5" fmla="*/ 175687 w 309191"/>
              <a:gd name="connsiteY5" fmla="*/ 300595 h 418173"/>
              <a:gd name="connsiteX6" fmla="*/ 135470 w 309191"/>
              <a:gd name="connsiteY6" fmla="*/ 203228 h 418173"/>
              <a:gd name="connsiteX7" fmla="*/ 3 w 309191"/>
              <a:gd name="connsiteY7" fmla="*/ 28 h 418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191" h="418173">
                <a:moveTo>
                  <a:pt x="3" y="28"/>
                </a:moveTo>
                <a:cubicBezTo>
                  <a:pt x="709" y="2498"/>
                  <a:pt x="102309" y="158426"/>
                  <a:pt x="139703" y="218045"/>
                </a:cubicBezTo>
                <a:cubicBezTo>
                  <a:pt x="177097" y="277664"/>
                  <a:pt x="196148" y="324584"/>
                  <a:pt x="224370" y="357745"/>
                </a:cubicBezTo>
                <a:cubicBezTo>
                  <a:pt x="252592" y="390906"/>
                  <a:pt x="305862" y="411719"/>
                  <a:pt x="309037" y="417011"/>
                </a:cubicBezTo>
                <a:cubicBezTo>
                  <a:pt x="312212" y="422303"/>
                  <a:pt x="265645" y="408898"/>
                  <a:pt x="243420" y="389495"/>
                </a:cubicBezTo>
                <a:cubicBezTo>
                  <a:pt x="221195" y="370092"/>
                  <a:pt x="193679" y="331639"/>
                  <a:pt x="175687" y="300595"/>
                </a:cubicBezTo>
                <a:cubicBezTo>
                  <a:pt x="157695" y="269551"/>
                  <a:pt x="165456" y="250148"/>
                  <a:pt x="135470" y="203228"/>
                </a:cubicBezTo>
                <a:cubicBezTo>
                  <a:pt x="105484" y="156309"/>
                  <a:pt x="-703" y="-2442"/>
                  <a:pt x="3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DE0C65F7-ABCE-4C69-B579-55ABB1EED7F5}"/>
              </a:ext>
            </a:extLst>
          </p:cNvPr>
          <p:cNvSpPr/>
          <p:nvPr/>
        </p:nvSpPr>
        <p:spPr>
          <a:xfrm>
            <a:off x="5611060" y="4239618"/>
            <a:ext cx="256628" cy="388344"/>
          </a:xfrm>
          <a:custGeom>
            <a:avLst/>
            <a:gdLst>
              <a:gd name="connsiteX0" fmla="*/ 223 w 256628"/>
              <a:gd name="connsiteY0" fmla="*/ 65 h 388344"/>
              <a:gd name="connsiteX1" fmla="*/ 152623 w 256628"/>
              <a:gd name="connsiteY1" fmla="*/ 243482 h 388344"/>
              <a:gd name="connsiteX2" fmla="*/ 254223 w 256628"/>
              <a:gd name="connsiteY2" fmla="*/ 383182 h 388344"/>
              <a:gd name="connsiteX3" fmla="*/ 216123 w 256628"/>
              <a:gd name="connsiteY3" fmla="*/ 345082 h 388344"/>
              <a:gd name="connsiteX4" fmla="*/ 120873 w 256628"/>
              <a:gd name="connsiteY4" fmla="*/ 220199 h 388344"/>
              <a:gd name="connsiteX5" fmla="*/ 223 w 256628"/>
              <a:gd name="connsiteY5" fmla="*/ 65 h 38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628" h="388344">
                <a:moveTo>
                  <a:pt x="223" y="65"/>
                </a:moveTo>
                <a:cubicBezTo>
                  <a:pt x="5515" y="3945"/>
                  <a:pt x="110290" y="179629"/>
                  <a:pt x="152623" y="243482"/>
                </a:cubicBezTo>
                <a:cubicBezTo>
                  <a:pt x="194956" y="307335"/>
                  <a:pt x="243640" y="366249"/>
                  <a:pt x="254223" y="383182"/>
                </a:cubicBezTo>
                <a:cubicBezTo>
                  <a:pt x="264806" y="400115"/>
                  <a:pt x="238348" y="372246"/>
                  <a:pt x="216123" y="345082"/>
                </a:cubicBezTo>
                <a:cubicBezTo>
                  <a:pt x="193898" y="317918"/>
                  <a:pt x="156856" y="274879"/>
                  <a:pt x="120873" y="220199"/>
                </a:cubicBezTo>
                <a:cubicBezTo>
                  <a:pt x="84890" y="165519"/>
                  <a:pt x="-5069" y="-3815"/>
                  <a:pt x="223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C38654DE-2897-4935-8833-54515401A3CA}"/>
              </a:ext>
            </a:extLst>
          </p:cNvPr>
          <p:cNvSpPr/>
          <p:nvPr/>
        </p:nvSpPr>
        <p:spPr>
          <a:xfrm>
            <a:off x="6162516" y="4634789"/>
            <a:ext cx="290846" cy="521443"/>
          </a:xfrm>
          <a:custGeom>
            <a:avLst/>
            <a:gdLst>
              <a:gd name="connsiteX0" fmla="*/ 1217 w 290846"/>
              <a:gd name="connsiteY0" fmla="*/ 711 h 521443"/>
              <a:gd name="connsiteX1" fmla="*/ 157851 w 290846"/>
              <a:gd name="connsiteY1" fmla="*/ 102311 h 521443"/>
              <a:gd name="connsiteX2" fmla="*/ 227701 w 290846"/>
              <a:gd name="connsiteY2" fmla="*/ 146761 h 521443"/>
              <a:gd name="connsiteX3" fmla="*/ 284851 w 290846"/>
              <a:gd name="connsiteY3" fmla="*/ 222961 h 521443"/>
              <a:gd name="connsiteX4" fmla="*/ 286967 w 290846"/>
              <a:gd name="connsiteY4" fmla="*/ 284344 h 521443"/>
              <a:gd name="connsiteX5" fmla="*/ 265801 w 290846"/>
              <a:gd name="connsiteY5" fmla="*/ 347844 h 521443"/>
              <a:gd name="connsiteX6" fmla="*/ 231934 w 290846"/>
              <a:gd name="connsiteY6" fmla="*/ 402878 h 521443"/>
              <a:gd name="connsiteX7" fmla="*/ 149384 w 290846"/>
              <a:gd name="connsiteY7" fmla="*/ 521411 h 521443"/>
              <a:gd name="connsiteX8" fmla="*/ 206534 w 290846"/>
              <a:gd name="connsiteY8" fmla="*/ 413461 h 521443"/>
              <a:gd name="connsiteX9" fmla="*/ 272151 w 290846"/>
              <a:gd name="connsiteY9" fmla="*/ 282228 h 521443"/>
              <a:gd name="connsiteX10" fmla="*/ 265801 w 290846"/>
              <a:gd name="connsiteY10" fmla="*/ 206028 h 521443"/>
              <a:gd name="connsiteX11" fmla="*/ 94351 w 290846"/>
              <a:gd name="connsiteY11" fmla="*/ 64211 h 521443"/>
              <a:gd name="connsiteX12" fmla="*/ 1217 w 290846"/>
              <a:gd name="connsiteY12" fmla="*/ 711 h 5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46" h="521443">
                <a:moveTo>
                  <a:pt x="1217" y="711"/>
                </a:moveTo>
                <a:cubicBezTo>
                  <a:pt x="11800" y="7061"/>
                  <a:pt x="120104" y="77969"/>
                  <a:pt x="157851" y="102311"/>
                </a:cubicBezTo>
                <a:cubicBezTo>
                  <a:pt x="195598" y="126653"/>
                  <a:pt x="206534" y="126653"/>
                  <a:pt x="227701" y="146761"/>
                </a:cubicBezTo>
                <a:cubicBezTo>
                  <a:pt x="248868" y="166869"/>
                  <a:pt x="274973" y="200031"/>
                  <a:pt x="284851" y="222961"/>
                </a:cubicBezTo>
                <a:cubicBezTo>
                  <a:pt x="294729" y="245891"/>
                  <a:pt x="290142" y="263530"/>
                  <a:pt x="286967" y="284344"/>
                </a:cubicBezTo>
                <a:cubicBezTo>
                  <a:pt x="283792" y="305158"/>
                  <a:pt x="274973" y="328088"/>
                  <a:pt x="265801" y="347844"/>
                </a:cubicBezTo>
                <a:cubicBezTo>
                  <a:pt x="256629" y="367600"/>
                  <a:pt x="251337" y="373950"/>
                  <a:pt x="231934" y="402878"/>
                </a:cubicBezTo>
                <a:cubicBezTo>
                  <a:pt x="212531" y="431806"/>
                  <a:pt x="153617" y="519647"/>
                  <a:pt x="149384" y="521411"/>
                </a:cubicBezTo>
                <a:cubicBezTo>
                  <a:pt x="145151" y="523175"/>
                  <a:pt x="186073" y="453325"/>
                  <a:pt x="206534" y="413461"/>
                </a:cubicBezTo>
                <a:cubicBezTo>
                  <a:pt x="226995" y="373597"/>
                  <a:pt x="262273" y="316800"/>
                  <a:pt x="272151" y="282228"/>
                </a:cubicBezTo>
                <a:cubicBezTo>
                  <a:pt x="282029" y="247656"/>
                  <a:pt x="295434" y="242364"/>
                  <a:pt x="265801" y="206028"/>
                </a:cubicBezTo>
                <a:cubicBezTo>
                  <a:pt x="236168" y="169692"/>
                  <a:pt x="137390" y="96667"/>
                  <a:pt x="94351" y="64211"/>
                </a:cubicBezTo>
                <a:cubicBezTo>
                  <a:pt x="51312" y="31755"/>
                  <a:pt x="-9366" y="-5639"/>
                  <a:pt x="1217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D6072B20-5361-4DE4-93B4-153009C71A32}"/>
              </a:ext>
            </a:extLst>
          </p:cNvPr>
          <p:cNvSpPr/>
          <p:nvPr/>
        </p:nvSpPr>
        <p:spPr>
          <a:xfrm>
            <a:off x="5441314" y="5138995"/>
            <a:ext cx="312305" cy="239604"/>
          </a:xfrm>
          <a:custGeom>
            <a:avLst/>
            <a:gdLst>
              <a:gd name="connsiteX0" fmla="*/ 636 w 312305"/>
              <a:gd name="connsiteY0" fmla="*/ 272 h 239604"/>
              <a:gd name="connsiteX1" fmla="*/ 13336 w 312305"/>
              <a:gd name="connsiteY1" fmla="*/ 114572 h 239604"/>
              <a:gd name="connsiteX2" fmla="*/ 106469 w 312305"/>
              <a:gd name="connsiteY2" fmla="*/ 199238 h 239604"/>
              <a:gd name="connsiteX3" fmla="*/ 193253 w 312305"/>
              <a:gd name="connsiteY3" fmla="*/ 237338 h 239604"/>
              <a:gd name="connsiteX4" fmla="*/ 311786 w 312305"/>
              <a:gd name="connsiteY4" fmla="*/ 235222 h 239604"/>
              <a:gd name="connsiteX5" fmla="*/ 233469 w 312305"/>
              <a:gd name="connsiteY5" fmla="*/ 235222 h 239604"/>
              <a:gd name="connsiteX6" fmla="*/ 161503 w 312305"/>
              <a:gd name="connsiteY6" fmla="*/ 220405 h 239604"/>
              <a:gd name="connsiteX7" fmla="*/ 104353 w 312305"/>
              <a:gd name="connsiteY7" fmla="*/ 184422 h 239604"/>
              <a:gd name="connsiteX8" fmla="*/ 13336 w 312305"/>
              <a:gd name="connsiteY8" fmla="*/ 84938 h 239604"/>
              <a:gd name="connsiteX9" fmla="*/ 636 w 312305"/>
              <a:gd name="connsiteY9" fmla="*/ 272 h 23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2305" h="239604">
                <a:moveTo>
                  <a:pt x="636" y="272"/>
                </a:moveTo>
                <a:cubicBezTo>
                  <a:pt x="636" y="5211"/>
                  <a:pt x="-4303" y="81411"/>
                  <a:pt x="13336" y="114572"/>
                </a:cubicBezTo>
                <a:cubicBezTo>
                  <a:pt x="30975" y="147733"/>
                  <a:pt x="76483" y="178777"/>
                  <a:pt x="106469" y="199238"/>
                </a:cubicBezTo>
                <a:cubicBezTo>
                  <a:pt x="136455" y="219699"/>
                  <a:pt x="159034" y="231341"/>
                  <a:pt x="193253" y="237338"/>
                </a:cubicBezTo>
                <a:cubicBezTo>
                  <a:pt x="227472" y="243335"/>
                  <a:pt x="305083" y="235575"/>
                  <a:pt x="311786" y="235222"/>
                </a:cubicBezTo>
                <a:cubicBezTo>
                  <a:pt x="318489" y="234869"/>
                  <a:pt x="258516" y="237692"/>
                  <a:pt x="233469" y="235222"/>
                </a:cubicBezTo>
                <a:cubicBezTo>
                  <a:pt x="208422" y="232752"/>
                  <a:pt x="183022" y="228872"/>
                  <a:pt x="161503" y="220405"/>
                </a:cubicBezTo>
                <a:cubicBezTo>
                  <a:pt x="139984" y="211938"/>
                  <a:pt x="129048" y="207000"/>
                  <a:pt x="104353" y="184422"/>
                </a:cubicBezTo>
                <a:cubicBezTo>
                  <a:pt x="79658" y="161844"/>
                  <a:pt x="28858" y="111044"/>
                  <a:pt x="13336" y="84938"/>
                </a:cubicBezTo>
                <a:cubicBezTo>
                  <a:pt x="-2186" y="58832"/>
                  <a:pt x="636" y="-4667"/>
                  <a:pt x="636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8D87FA39-F6E9-4DD2-B1E0-9877CB214FC4}"/>
              </a:ext>
            </a:extLst>
          </p:cNvPr>
          <p:cNvSpPr/>
          <p:nvPr/>
        </p:nvSpPr>
        <p:spPr>
          <a:xfrm>
            <a:off x="5858499" y="4916638"/>
            <a:ext cx="220156" cy="38569"/>
          </a:xfrm>
          <a:custGeom>
            <a:avLst/>
            <a:gdLst>
              <a:gd name="connsiteX0" fmla="*/ 434 w 220156"/>
              <a:gd name="connsiteY0" fmla="*/ 379 h 38569"/>
              <a:gd name="connsiteX1" fmla="*/ 127434 w 220156"/>
              <a:gd name="connsiteY1" fmla="*/ 19429 h 38569"/>
              <a:gd name="connsiteX2" fmla="*/ 218451 w 220156"/>
              <a:gd name="connsiteY2" fmla="*/ 27895 h 38569"/>
              <a:gd name="connsiteX3" fmla="*/ 174001 w 220156"/>
              <a:gd name="connsiteY3" fmla="*/ 38479 h 38569"/>
              <a:gd name="connsiteX4" fmla="*/ 434 w 220156"/>
              <a:gd name="connsiteY4" fmla="*/ 379 h 38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156" h="38569">
                <a:moveTo>
                  <a:pt x="434" y="379"/>
                </a:moveTo>
                <a:cubicBezTo>
                  <a:pt x="-7327" y="-2796"/>
                  <a:pt x="91098" y="14843"/>
                  <a:pt x="127434" y="19429"/>
                </a:cubicBezTo>
                <a:cubicBezTo>
                  <a:pt x="163770" y="24015"/>
                  <a:pt x="210690" y="24720"/>
                  <a:pt x="218451" y="27895"/>
                </a:cubicBezTo>
                <a:cubicBezTo>
                  <a:pt x="226212" y="31070"/>
                  <a:pt x="206809" y="39537"/>
                  <a:pt x="174001" y="38479"/>
                </a:cubicBezTo>
                <a:cubicBezTo>
                  <a:pt x="141193" y="37421"/>
                  <a:pt x="8195" y="3554"/>
                  <a:pt x="434" y="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AC0ABAEE-BCE4-4588-8681-A48030282F74}"/>
              </a:ext>
            </a:extLst>
          </p:cNvPr>
          <p:cNvSpPr/>
          <p:nvPr/>
        </p:nvSpPr>
        <p:spPr>
          <a:xfrm>
            <a:off x="6161616" y="4673531"/>
            <a:ext cx="106626" cy="275990"/>
          </a:xfrm>
          <a:custGeom>
            <a:avLst/>
            <a:gdLst>
              <a:gd name="connsiteX0" fmla="*/ 1 w 106626"/>
              <a:gd name="connsiteY0" fmla="*/ 69 h 275990"/>
              <a:gd name="connsiteX1" fmla="*/ 93134 w 106626"/>
              <a:gd name="connsiteY1" fmla="*/ 135536 h 275990"/>
              <a:gd name="connsiteX2" fmla="*/ 105834 w 106626"/>
              <a:gd name="connsiteY2" fmla="*/ 190569 h 275990"/>
              <a:gd name="connsiteX3" fmla="*/ 91017 w 106626"/>
              <a:gd name="connsiteY3" fmla="*/ 256186 h 275990"/>
              <a:gd name="connsiteX4" fmla="*/ 46567 w 106626"/>
              <a:gd name="connsiteY4" fmla="*/ 273119 h 275990"/>
              <a:gd name="connsiteX5" fmla="*/ 95251 w 106626"/>
              <a:gd name="connsiteY5" fmla="*/ 205386 h 275990"/>
              <a:gd name="connsiteX6" fmla="*/ 91017 w 106626"/>
              <a:gd name="connsiteY6" fmla="*/ 154586 h 275990"/>
              <a:gd name="connsiteX7" fmla="*/ 1 w 106626"/>
              <a:gd name="connsiteY7" fmla="*/ 69 h 27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26" h="275990">
                <a:moveTo>
                  <a:pt x="1" y="69"/>
                </a:moveTo>
                <a:cubicBezTo>
                  <a:pt x="354" y="-3106"/>
                  <a:pt x="75495" y="103786"/>
                  <a:pt x="93134" y="135536"/>
                </a:cubicBezTo>
                <a:cubicBezTo>
                  <a:pt x="110773" y="167286"/>
                  <a:pt x="106187" y="170461"/>
                  <a:pt x="105834" y="190569"/>
                </a:cubicBezTo>
                <a:cubicBezTo>
                  <a:pt x="105481" y="210677"/>
                  <a:pt x="100895" y="242428"/>
                  <a:pt x="91017" y="256186"/>
                </a:cubicBezTo>
                <a:cubicBezTo>
                  <a:pt x="81139" y="269944"/>
                  <a:pt x="45861" y="281586"/>
                  <a:pt x="46567" y="273119"/>
                </a:cubicBezTo>
                <a:cubicBezTo>
                  <a:pt x="47273" y="264652"/>
                  <a:pt x="87843" y="225142"/>
                  <a:pt x="95251" y="205386"/>
                </a:cubicBezTo>
                <a:cubicBezTo>
                  <a:pt x="102659" y="185631"/>
                  <a:pt x="105834" y="186336"/>
                  <a:pt x="91017" y="154586"/>
                </a:cubicBezTo>
                <a:cubicBezTo>
                  <a:pt x="76200" y="122836"/>
                  <a:pt x="-352" y="3244"/>
                  <a:pt x="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503F6D19-925D-428A-8531-BCDAB29F3DD6}"/>
              </a:ext>
            </a:extLst>
          </p:cNvPr>
          <p:cNvSpPr/>
          <p:nvPr/>
        </p:nvSpPr>
        <p:spPr>
          <a:xfrm>
            <a:off x="5901035" y="4707467"/>
            <a:ext cx="116991" cy="148166"/>
          </a:xfrm>
          <a:custGeom>
            <a:avLst/>
            <a:gdLst>
              <a:gd name="connsiteX0" fmla="*/ 232 w 116991"/>
              <a:gd name="connsiteY0" fmla="*/ 0 h 148166"/>
              <a:gd name="connsiteX1" fmla="*/ 76432 w 116991"/>
              <a:gd name="connsiteY1" fmla="*/ 97366 h 148166"/>
              <a:gd name="connsiteX2" fmla="*/ 116648 w 116991"/>
              <a:gd name="connsiteY2" fmla="*/ 148166 h 148166"/>
              <a:gd name="connsiteX3" fmla="*/ 55265 w 116991"/>
              <a:gd name="connsiteY3" fmla="*/ 97366 h 148166"/>
              <a:gd name="connsiteX4" fmla="*/ 232 w 116991"/>
              <a:gd name="connsiteY4" fmla="*/ 0 h 14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991" h="148166">
                <a:moveTo>
                  <a:pt x="232" y="0"/>
                </a:moveTo>
                <a:cubicBezTo>
                  <a:pt x="3760" y="0"/>
                  <a:pt x="57029" y="72672"/>
                  <a:pt x="76432" y="97366"/>
                </a:cubicBezTo>
                <a:cubicBezTo>
                  <a:pt x="95835" y="122060"/>
                  <a:pt x="120176" y="148166"/>
                  <a:pt x="116648" y="148166"/>
                </a:cubicBezTo>
                <a:cubicBezTo>
                  <a:pt x="113120" y="148166"/>
                  <a:pt x="76432" y="118180"/>
                  <a:pt x="55265" y="97366"/>
                </a:cubicBezTo>
                <a:cubicBezTo>
                  <a:pt x="34098" y="76552"/>
                  <a:pt x="-3296" y="0"/>
                  <a:pt x="2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A1BC54D-3BE7-4DA2-86B8-95C4B2A7B566}"/>
              </a:ext>
            </a:extLst>
          </p:cNvPr>
          <p:cNvSpPr/>
          <p:nvPr/>
        </p:nvSpPr>
        <p:spPr>
          <a:xfrm>
            <a:off x="5733629" y="5126407"/>
            <a:ext cx="288302" cy="211828"/>
          </a:xfrm>
          <a:custGeom>
            <a:avLst/>
            <a:gdLst>
              <a:gd name="connsiteX0" fmla="*/ 288288 w 288302"/>
              <a:gd name="connsiteY0" fmla="*/ 112343 h 211828"/>
              <a:gd name="connsiteX1" fmla="*/ 201504 w 288302"/>
              <a:gd name="connsiteY1" fmla="*/ 31910 h 211828"/>
              <a:gd name="connsiteX2" fmla="*/ 102021 w 288302"/>
              <a:gd name="connsiteY2" fmla="*/ 34026 h 211828"/>
              <a:gd name="connsiteX3" fmla="*/ 17354 w 288302"/>
              <a:gd name="connsiteY3" fmla="*/ 97526 h 211828"/>
              <a:gd name="connsiteX4" fmla="*/ 15238 w 288302"/>
              <a:gd name="connsiteY4" fmla="*/ 150443 h 211828"/>
              <a:gd name="connsiteX5" fmla="*/ 13121 w 288302"/>
              <a:gd name="connsiteY5" fmla="*/ 211826 h 211828"/>
              <a:gd name="connsiteX6" fmla="*/ 8888 w 288302"/>
              <a:gd name="connsiteY6" fmla="*/ 148326 h 211828"/>
              <a:gd name="connsiteX7" fmla="*/ 2538 w 288302"/>
              <a:gd name="connsiteY7" fmla="*/ 97526 h 211828"/>
              <a:gd name="connsiteX8" fmla="*/ 55454 w 288302"/>
              <a:gd name="connsiteY8" fmla="*/ 57310 h 211828"/>
              <a:gd name="connsiteX9" fmla="*/ 123188 w 288302"/>
              <a:gd name="connsiteY9" fmla="*/ 4393 h 211828"/>
              <a:gd name="connsiteX10" fmla="*/ 195154 w 288302"/>
              <a:gd name="connsiteY10" fmla="*/ 12860 h 211828"/>
              <a:gd name="connsiteX11" fmla="*/ 288288 w 288302"/>
              <a:gd name="connsiteY11" fmla="*/ 112343 h 21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302" h="211828">
                <a:moveTo>
                  <a:pt x="288288" y="112343"/>
                </a:moveTo>
                <a:cubicBezTo>
                  <a:pt x="289346" y="115518"/>
                  <a:pt x="232548" y="44963"/>
                  <a:pt x="201504" y="31910"/>
                </a:cubicBezTo>
                <a:cubicBezTo>
                  <a:pt x="170459" y="18857"/>
                  <a:pt x="132713" y="23090"/>
                  <a:pt x="102021" y="34026"/>
                </a:cubicBezTo>
                <a:cubicBezTo>
                  <a:pt x="71329" y="44962"/>
                  <a:pt x="31818" y="78123"/>
                  <a:pt x="17354" y="97526"/>
                </a:cubicBezTo>
                <a:cubicBezTo>
                  <a:pt x="2890" y="116929"/>
                  <a:pt x="15944" y="131393"/>
                  <a:pt x="15238" y="150443"/>
                </a:cubicBezTo>
                <a:cubicBezTo>
                  <a:pt x="14532" y="169493"/>
                  <a:pt x="14179" y="212179"/>
                  <a:pt x="13121" y="211826"/>
                </a:cubicBezTo>
                <a:cubicBezTo>
                  <a:pt x="12063" y="211473"/>
                  <a:pt x="10652" y="167376"/>
                  <a:pt x="8888" y="148326"/>
                </a:cubicBezTo>
                <a:cubicBezTo>
                  <a:pt x="7124" y="129276"/>
                  <a:pt x="-5223" y="112695"/>
                  <a:pt x="2538" y="97526"/>
                </a:cubicBezTo>
                <a:cubicBezTo>
                  <a:pt x="10299" y="82357"/>
                  <a:pt x="35346" y="72832"/>
                  <a:pt x="55454" y="57310"/>
                </a:cubicBezTo>
                <a:cubicBezTo>
                  <a:pt x="75562" y="41788"/>
                  <a:pt x="99905" y="11801"/>
                  <a:pt x="123188" y="4393"/>
                </a:cubicBezTo>
                <a:cubicBezTo>
                  <a:pt x="146471" y="-3015"/>
                  <a:pt x="169049" y="-1604"/>
                  <a:pt x="195154" y="12860"/>
                </a:cubicBezTo>
                <a:cubicBezTo>
                  <a:pt x="221259" y="27324"/>
                  <a:pt x="287230" y="109168"/>
                  <a:pt x="288288" y="112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45358FB4-D79B-4987-9E9E-02D1682EDDD4}"/>
              </a:ext>
            </a:extLst>
          </p:cNvPr>
          <p:cNvSpPr/>
          <p:nvPr/>
        </p:nvSpPr>
        <p:spPr>
          <a:xfrm>
            <a:off x="5546719" y="5602275"/>
            <a:ext cx="748034" cy="465420"/>
          </a:xfrm>
          <a:custGeom>
            <a:avLst/>
            <a:gdLst>
              <a:gd name="connsiteX0" fmla="*/ 6 w 748034"/>
              <a:gd name="connsiteY0" fmla="*/ 465150 h 465420"/>
              <a:gd name="connsiteX1" fmla="*/ 176219 w 748034"/>
              <a:gd name="connsiteY1" fmla="*/ 373075 h 465420"/>
              <a:gd name="connsiteX2" fmla="*/ 309569 w 748034"/>
              <a:gd name="connsiteY2" fmla="*/ 234963 h 465420"/>
              <a:gd name="connsiteX3" fmla="*/ 366719 w 748034"/>
              <a:gd name="connsiteY3" fmla="*/ 169875 h 465420"/>
              <a:gd name="connsiteX4" fmla="*/ 495306 w 748034"/>
              <a:gd name="connsiteY4" fmla="*/ 63513 h 465420"/>
              <a:gd name="connsiteX5" fmla="*/ 595319 w 748034"/>
              <a:gd name="connsiteY5" fmla="*/ 25413 h 465420"/>
              <a:gd name="connsiteX6" fmla="*/ 747719 w 748034"/>
              <a:gd name="connsiteY6" fmla="*/ 13 h 465420"/>
              <a:gd name="connsiteX7" fmla="*/ 638181 w 748034"/>
              <a:gd name="connsiteY7" fmla="*/ 28588 h 465420"/>
              <a:gd name="connsiteX8" fmla="*/ 547694 w 748034"/>
              <a:gd name="connsiteY8" fmla="*/ 52400 h 465420"/>
              <a:gd name="connsiteX9" fmla="*/ 401644 w 748034"/>
              <a:gd name="connsiteY9" fmla="*/ 161938 h 465420"/>
              <a:gd name="connsiteX10" fmla="*/ 244481 w 748034"/>
              <a:gd name="connsiteY10" fmla="*/ 325450 h 465420"/>
              <a:gd name="connsiteX11" fmla="*/ 169869 w 748034"/>
              <a:gd name="connsiteY11" fmla="*/ 398475 h 465420"/>
              <a:gd name="connsiteX12" fmla="*/ 6 w 748034"/>
              <a:gd name="connsiteY12" fmla="*/ 465150 h 465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8034" h="465420">
                <a:moveTo>
                  <a:pt x="6" y="465150"/>
                </a:moveTo>
                <a:cubicBezTo>
                  <a:pt x="1064" y="460917"/>
                  <a:pt x="124625" y="411439"/>
                  <a:pt x="176219" y="373075"/>
                </a:cubicBezTo>
                <a:cubicBezTo>
                  <a:pt x="227813" y="334711"/>
                  <a:pt x="277819" y="268830"/>
                  <a:pt x="309569" y="234963"/>
                </a:cubicBezTo>
                <a:cubicBezTo>
                  <a:pt x="341319" y="201096"/>
                  <a:pt x="335763" y="198450"/>
                  <a:pt x="366719" y="169875"/>
                </a:cubicBezTo>
                <a:cubicBezTo>
                  <a:pt x="397675" y="141300"/>
                  <a:pt x="457206" y="87590"/>
                  <a:pt x="495306" y="63513"/>
                </a:cubicBezTo>
                <a:cubicBezTo>
                  <a:pt x="533406" y="39436"/>
                  <a:pt x="553250" y="35996"/>
                  <a:pt x="595319" y="25413"/>
                </a:cubicBezTo>
                <a:cubicBezTo>
                  <a:pt x="637388" y="14830"/>
                  <a:pt x="740575" y="-516"/>
                  <a:pt x="747719" y="13"/>
                </a:cubicBezTo>
                <a:cubicBezTo>
                  <a:pt x="754863" y="542"/>
                  <a:pt x="638181" y="28588"/>
                  <a:pt x="638181" y="28588"/>
                </a:cubicBezTo>
                <a:cubicBezTo>
                  <a:pt x="604844" y="37319"/>
                  <a:pt x="587117" y="30175"/>
                  <a:pt x="547694" y="52400"/>
                </a:cubicBezTo>
                <a:cubicBezTo>
                  <a:pt x="508271" y="74625"/>
                  <a:pt x="452180" y="116430"/>
                  <a:pt x="401644" y="161938"/>
                </a:cubicBezTo>
                <a:cubicBezTo>
                  <a:pt x="351109" y="207446"/>
                  <a:pt x="283110" y="286027"/>
                  <a:pt x="244481" y="325450"/>
                </a:cubicBezTo>
                <a:cubicBezTo>
                  <a:pt x="205852" y="364873"/>
                  <a:pt x="211938" y="374133"/>
                  <a:pt x="169869" y="398475"/>
                </a:cubicBezTo>
                <a:cubicBezTo>
                  <a:pt x="127800" y="422817"/>
                  <a:pt x="-1052" y="469383"/>
                  <a:pt x="6" y="465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F5B9D5FA-9B15-4A45-AF8F-5EEA920E9BF5}"/>
              </a:ext>
            </a:extLst>
          </p:cNvPr>
          <p:cNvSpPr/>
          <p:nvPr/>
        </p:nvSpPr>
        <p:spPr>
          <a:xfrm>
            <a:off x="6286928" y="5474232"/>
            <a:ext cx="324463" cy="118592"/>
          </a:xfrm>
          <a:custGeom>
            <a:avLst/>
            <a:gdLst>
              <a:gd name="connsiteX0" fmla="*/ 1160 w 324463"/>
              <a:gd name="connsiteY0" fmla="*/ 118531 h 118592"/>
              <a:gd name="connsiteX1" fmla="*/ 117047 w 324463"/>
              <a:gd name="connsiteY1" fmla="*/ 34393 h 118592"/>
              <a:gd name="connsiteX2" fmla="*/ 226585 w 324463"/>
              <a:gd name="connsiteY2" fmla="*/ 4231 h 118592"/>
              <a:gd name="connsiteX3" fmla="*/ 323422 w 324463"/>
              <a:gd name="connsiteY3" fmla="*/ 2643 h 118592"/>
              <a:gd name="connsiteX4" fmla="*/ 272622 w 324463"/>
              <a:gd name="connsiteY4" fmla="*/ 1056 h 118592"/>
              <a:gd name="connsiteX5" fmla="*/ 191660 w 324463"/>
              <a:gd name="connsiteY5" fmla="*/ 20106 h 118592"/>
              <a:gd name="connsiteX6" fmla="*/ 1160 w 324463"/>
              <a:gd name="connsiteY6" fmla="*/ 118531 h 1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63" h="118592">
                <a:moveTo>
                  <a:pt x="1160" y="118531"/>
                </a:moveTo>
                <a:cubicBezTo>
                  <a:pt x="-11276" y="120912"/>
                  <a:pt x="79476" y="53443"/>
                  <a:pt x="117047" y="34393"/>
                </a:cubicBezTo>
                <a:cubicBezTo>
                  <a:pt x="154618" y="15343"/>
                  <a:pt x="192189" y="9523"/>
                  <a:pt x="226585" y="4231"/>
                </a:cubicBezTo>
                <a:cubicBezTo>
                  <a:pt x="260981" y="-1061"/>
                  <a:pt x="315749" y="3172"/>
                  <a:pt x="323422" y="2643"/>
                </a:cubicBezTo>
                <a:cubicBezTo>
                  <a:pt x="331095" y="2114"/>
                  <a:pt x="294582" y="-1854"/>
                  <a:pt x="272622" y="1056"/>
                </a:cubicBezTo>
                <a:cubicBezTo>
                  <a:pt x="250662" y="3966"/>
                  <a:pt x="235581" y="3173"/>
                  <a:pt x="191660" y="20106"/>
                </a:cubicBezTo>
                <a:cubicBezTo>
                  <a:pt x="147739" y="37039"/>
                  <a:pt x="13596" y="116150"/>
                  <a:pt x="1160" y="118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7" name="フリーフォーム: 図形 2066">
            <a:extLst>
              <a:ext uri="{FF2B5EF4-FFF2-40B4-BE49-F238E27FC236}">
                <a16:creationId xmlns:a16="http://schemas.microsoft.com/office/drawing/2014/main" id="{4E0AE1A3-E69D-4798-8F07-B8A03F40F9F4}"/>
              </a:ext>
            </a:extLst>
          </p:cNvPr>
          <p:cNvSpPr/>
          <p:nvPr/>
        </p:nvSpPr>
        <p:spPr>
          <a:xfrm>
            <a:off x="6630923" y="5497413"/>
            <a:ext cx="135101" cy="35025"/>
          </a:xfrm>
          <a:custGeom>
            <a:avLst/>
            <a:gdLst>
              <a:gd name="connsiteX0" fmla="*/ 65 w 135101"/>
              <a:gd name="connsiteY0" fmla="*/ 100 h 35025"/>
              <a:gd name="connsiteX1" fmla="*/ 82615 w 135101"/>
              <a:gd name="connsiteY1" fmla="*/ 23912 h 35025"/>
              <a:gd name="connsiteX2" fmla="*/ 135002 w 135101"/>
              <a:gd name="connsiteY2" fmla="*/ 8037 h 35025"/>
              <a:gd name="connsiteX3" fmla="*/ 69915 w 135101"/>
              <a:gd name="connsiteY3" fmla="*/ 35025 h 35025"/>
              <a:gd name="connsiteX4" fmla="*/ 65 w 135101"/>
              <a:gd name="connsiteY4" fmla="*/ 100 h 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101" h="35025">
                <a:moveTo>
                  <a:pt x="65" y="100"/>
                </a:moveTo>
                <a:cubicBezTo>
                  <a:pt x="2182" y="-1752"/>
                  <a:pt x="60126" y="22589"/>
                  <a:pt x="82615" y="23912"/>
                </a:cubicBezTo>
                <a:cubicBezTo>
                  <a:pt x="105104" y="25235"/>
                  <a:pt x="137119" y="6185"/>
                  <a:pt x="135002" y="8037"/>
                </a:cubicBezTo>
                <a:cubicBezTo>
                  <a:pt x="132885" y="9889"/>
                  <a:pt x="91875" y="35025"/>
                  <a:pt x="69915" y="35025"/>
                </a:cubicBezTo>
                <a:cubicBezTo>
                  <a:pt x="47955" y="35025"/>
                  <a:pt x="-2052" y="1952"/>
                  <a:pt x="6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E1E65539-993A-431C-8B33-D05DA1FE0D46}"/>
              </a:ext>
            </a:extLst>
          </p:cNvPr>
          <p:cNvSpPr/>
          <p:nvPr/>
        </p:nvSpPr>
        <p:spPr>
          <a:xfrm>
            <a:off x="5540055" y="5774005"/>
            <a:ext cx="768696" cy="338223"/>
          </a:xfrm>
          <a:custGeom>
            <a:avLst/>
            <a:gdLst>
              <a:gd name="connsiteX0" fmla="*/ 320 w 768696"/>
              <a:gd name="connsiteY0" fmla="*/ 337870 h 338223"/>
              <a:gd name="connsiteX1" fmla="*/ 236858 w 768696"/>
              <a:gd name="connsiteY1" fmla="*/ 233095 h 338223"/>
              <a:gd name="connsiteX2" fmla="*/ 309883 w 768696"/>
              <a:gd name="connsiteY2" fmla="*/ 198170 h 338223"/>
              <a:gd name="connsiteX3" fmla="*/ 373383 w 768696"/>
              <a:gd name="connsiteY3" fmla="*/ 123558 h 338223"/>
              <a:gd name="connsiteX4" fmla="*/ 516258 w 768696"/>
              <a:gd name="connsiteY4" fmla="*/ 66408 h 338223"/>
              <a:gd name="connsiteX5" fmla="*/ 628970 w 768696"/>
              <a:gd name="connsiteY5" fmla="*/ 56883 h 338223"/>
              <a:gd name="connsiteX6" fmla="*/ 659133 w 768696"/>
              <a:gd name="connsiteY6" fmla="*/ 56883 h 338223"/>
              <a:gd name="connsiteX7" fmla="*/ 682945 w 768696"/>
              <a:gd name="connsiteY7" fmla="*/ 25133 h 338223"/>
              <a:gd name="connsiteX8" fmla="*/ 711520 w 768696"/>
              <a:gd name="connsiteY8" fmla="*/ 10845 h 338223"/>
              <a:gd name="connsiteX9" fmla="*/ 768670 w 768696"/>
              <a:gd name="connsiteY9" fmla="*/ 7670 h 338223"/>
              <a:gd name="connsiteX10" fmla="*/ 717870 w 768696"/>
              <a:gd name="connsiteY10" fmla="*/ 1320 h 338223"/>
              <a:gd name="connsiteX11" fmla="*/ 644845 w 768696"/>
              <a:gd name="connsiteY11" fmla="*/ 36245 h 338223"/>
              <a:gd name="connsiteX12" fmla="*/ 600395 w 768696"/>
              <a:gd name="connsiteY12" fmla="*/ 41008 h 338223"/>
              <a:gd name="connsiteX13" fmla="*/ 540070 w 768696"/>
              <a:gd name="connsiteY13" fmla="*/ 48945 h 338223"/>
              <a:gd name="connsiteX14" fmla="*/ 411483 w 768696"/>
              <a:gd name="connsiteY14" fmla="*/ 88633 h 338223"/>
              <a:gd name="connsiteX15" fmla="*/ 327345 w 768696"/>
              <a:gd name="connsiteY15" fmla="*/ 150545 h 338223"/>
              <a:gd name="connsiteX16" fmla="*/ 292420 w 768696"/>
              <a:gd name="connsiteY16" fmla="*/ 193408 h 338223"/>
              <a:gd name="connsiteX17" fmla="*/ 320 w 768696"/>
              <a:gd name="connsiteY17" fmla="*/ 337870 h 3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8696" h="338223">
                <a:moveTo>
                  <a:pt x="320" y="337870"/>
                </a:moveTo>
                <a:cubicBezTo>
                  <a:pt x="-8940" y="344484"/>
                  <a:pt x="185264" y="256378"/>
                  <a:pt x="236858" y="233095"/>
                </a:cubicBezTo>
                <a:cubicBezTo>
                  <a:pt x="288452" y="209812"/>
                  <a:pt x="287129" y="216426"/>
                  <a:pt x="309883" y="198170"/>
                </a:cubicBezTo>
                <a:cubicBezTo>
                  <a:pt x="332637" y="179914"/>
                  <a:pt x="338987" y="145518"/>
                  <a:pt x="373383" y="123558"/>
                </a:cubicBezTo>
                <a:cubicBezTo>
                  <a:pt x="407779" y="101598"/>
                  <a:pt x="473660" y="77520"/>
                  <a:pt x="516258" y="66408"/>
                </a:cubicBezTo>
                <a:cubicBezTo>
                  <a:pt x="558856" y="55296"/>
                  <a:pt x="605157" y="58471"/>
                  <a:pt x="628970" y="56883"/>
                </a:cubicBezTo>
                <a:cubicBezTo>
                  <a:pt x="652783" y="55295"/>
                  <a:pt x="650137" y="62175"/>
                  <a:pt x="659133" y="56883"/>
                </a:cubicBezTo>
                <a:cubicBezTo>
                  <a:pt x="668129" y="51591"/>
                  <a:pt x="674214" y="32806"/>
                  <a:pt x="682945" y="25133"/>
                </a:cubicBezTo>
                <a:cubicBezTo>
                  <a:pt x="691676" y="17460"/>
                  <a:pt x="697233" y="13755"/>
                  <a:pt x="711520" y="10845"/>
                </a:cubicBezTo>
                <a:cubicBezTo>
                  <a:pt x="725808" y="7934"/>
                  <a:pt x="767612" y="9258"/>
                  <a:pt x="768670" y="7670"/>
                </a:cubicBezTo>
                <a:cubicBezTo>
                  <a:pt x="769728" y="6082"/>
                  <a:pt x="738507" y="-3442"/>
                  <a:pt x="717870" y="1320"/>
                </a:cubicBezTo>
                <a:cubicBezTo>
                  <a:pt x="697233" y="6082"/>
                  <a:pt x="664424" y="29630"/>
                  <a:pt x="644845" y="36245"/>
                </a:cubicBezTo>
                <a:cubicBezTo>
                  <a:pt x="625266" y="42860"/>
                  <a:pt x="617857" y="38891"/>
                  <a:pt x="600395" y="41008"/>
                </a:cubicBezTo>
                <a:cubicBezTo>
                  <a:pt x="582933" y="43125"/>
                  <a:pt x="571555" y="41008"/>
                  <a:pt x="540070" y="48945"/>
                </a:cubicBezTo>
                <a:cubicBezTo>
                  <a:pt x="508585" y="56882"/>
                  <a:pt x="446937" y="71700"/>
                  <a:pt x="411483" y="88633"/>
                </a:cubicBezTo>
                <a:cubicBezTo>
                  <a:pt x="376029" y="105566"/>
                  <a:pt x="347189" y="133083"/>
                  <a:pt x="327345" y="150545"/>
                </a:cubicBezTo>
                <a:cubicBezTo>
                  <a:pt x="307501" y="168007"/>
                  <a:pt x="345337" y="165627"/>
                  <a:pt x="292420" y="193408"/>
                </a:cubicBezTo>
                <a:cubicBezTo>
                  <a:pt x="239503" y="221189"/>
                  <a:pt x="9580" y="331256"/>
                  <a:pt x="320" y="337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823C9E53-4B64-4388-A989-476ADC268832}"/>
              </a:ext>
            </a:extLst>
          </p:cNvPr>
          <p:cNvSpPr/>
          <p:nvPr/>
        </p:nvSpPr>
        <p:spPr>
          <a:xfrm>
            <a:off x="6311054" y="5526035"/>
            <a:ext cx="434266" cy="239382"/>
          </a:xfrm>
          <a:custGeom>
            <a:avLst/>
            <a:gdLst>
              <a:gd name="connsiteX0" fmla="*/ 846 w 434266"/>
              <a:gd name="connsiteY0" fmla="*/ 238178 h 239382"/>
              <a:gd name="connsiteX1" fmla="*/ 83396 w 434266"/>
              <a:gd name="connsiteY1" fmla="*/ 171503 h 239382"/>
              <a:gd name="connsiteX2" fmla="*/ 159596 w 434266"/>
              <a:gd name="connsiteY2" fmla="*/ 111178 h 239382"/>
              <a:gd name="connsiteX3" fmla="*/ 273896 w 434266"/>
              <a:gd name="connsiteY3" fmla="*/ 68315 h 239382"/>
              <a:gd name="connsiteX4" fmla="*/ 329459 w 434266"/>
              <a:gd name="connsiteY4" fmla="*/ 54028 h 239382"/>
              <a:gd name="connsiteX5" fmla="*/ 392959 w 434266"/>
              <a:gd name="connsiteY5" fmla="*/ 28628 h 239382"/>
              <a:gd name="connsiteX6" fmla="*/ 434234 w 434266"/>
              <a:gd name="connsiteY6" fmla="*/ 53 h 239382"/>
              <a:gd name="connsiteX7" fmla="*/ 386609 w 434266"/>
              <a:gd name="connsiteY7" fmla="*/ 22278 h 239382"/>
              <a:gd name="connsiteX8" fmla="*/ 297709 w 434266"/>
              <a:gd name="connsiteY8" fmla="*/ 50853 h 239382"/>
              <a:gd name="connsiteX9" fmla="*/ 186584 w 434266"/>
              <a:gd name="connsiteY9" fmla="*/ 88953 h 239382"/>
              <a:gd name="connsiteX10" fmla="*/ 137371 w 434266"/>
              <a:gd name="connsiteY10" fmla="*/ 111178 h 239382"/>
              <a:gd name="connsiteX11" fmla="*/ 846 w 434266"/>
              <a:gd name="connsiteY11" fmla="*/ 238178 h 23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266" h="239382">
                <a:moveTo>
                  <a:pt x="846" y="238178"/>
                </a:moveTo>
                <a:cubicBezTo>
                  <a:pt x="-8150" y="248232"/>
                  <a:pt x="56938" y="192670"/>
                  <a:pt x="83396" y="171503"/>
                </a:cubicBezTo>
                <a:cubicBezTo>
                  <a:pt x="109854" y="150336"/>
                  <a:pt x="127846" y="128376"/>
                  <a:pt x="159596" y="111178"/>
                </a:cubicBezTo>
                <a:cubicBezTo>
                  <a:pt x="191346" y="93980"/>
                  <a:pt x="245586" y="77840"/>
                  <a:pt x="273896" y="68315"/>
                </a:cubicBezTo>
                <a:cubicBezTo>
                  <a:pt x="302206" y="58790"/>
                  <a:pt x="309615" y="60643"/>
                  <a:pt x="329459" y="54028"/>
                </a:cubicBezTo>
                <a:cubicBezTo>
                  <a:pt x="349303" y="47413"/>
                  <a:pt x="375497" y="37624"/>
                  <a:pt x="392959" y="28628"/>
                </a:cubicBezTo>
                <a:cubicBezTo>
                  <a:pt x="410422" y="19632"/>
                  <a:pt x="435292" y="1111"/>
                  <a:pt x="434234" y="53"/>
                </a:cubicBezTo>
                <a:cubicBezTo>
                  <a:pt x="433176" y="-1005"/>
                  <a:pt x="409363" y="13811"/>
                  <a:pt x="386609" y="22278"/>
                </a:cubicBezTo>
                <a:cubicBezTo>
                  <a:pt x="363855" y="30745"/>
                  <a:pt x="297709" y="50853"/>
                  <a:pt x="297709" y="50853"/>
                </a:cubicBezTo>
                <a:cubicBezTo>
                  <a:pt x="264372" y="61965"/>
                  <a:pt x="213307" y="78899"/>
                  <a:pt x="186584" y="88953"/>
                </a:cubicBezTo>
                <a:cubicBezTo>
                  <a:pt x="159861" y="99007"/>
                  <a:pt x="167004" y="90011"/>
                  <a:pt x="137371" y="111178"/>
                </a:cubicBezTo>
                <a:cubicBezTo>
                  <a:pt x="107738" y="132345"/>
                  <a:pt x="9842" y="228124"/>
                  <a:pt x="846" y="238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CF000528-62F5-44B2-A6BD-59344147B2FE}"/>
              </a:ext>
            </a:extLst>
          </p:cNvPr>
          <p:cNvSpPr/>
          <p:nvPr/>
        </p:nvSpPr>
        <p:spPr>
          <a:xfrm>
            <a:off x="5760165" y="5811820"/>
            <a:ext cx="567205" cy="207175"/>
          </a:xfrm>
          <a:custGeom>
            <a:avLst/>
            <a:gdLst>
              <a:gd name="connsiteX0" fmla="*/ 4048 w 567205"/>
              <a:gd name="connsiteY0" fmla="*/ 204805 h 207175"/>
              <a:gd name="connsiteX1" fmla="*/ 53260 w 567205"/>
              <a:gd name="connsiteY1" fmla="*/ 185755 h 207175"/>
              <a:gd name="connsiteX2" fmla="*/ 189785 w 567205"/>
              <a:gd name="connsiteY2" fmla="*/ 134955 h 207175"/>
              <a:gd name="connsiteX3" fmla="*/ 300910 w 567205"/>
              <a:gd name="connsiteY3" fmla="*/ 109555 h 207175"/>
              <a:gd name="connsiteX4" fmla="*/ 407273 w 567205"/>
              <a:gd name="connsiteY4" fmla="*/ 76218 h 207175"/>
              <a:gd name="connsiteX5" fmla="*/ 504110 w 567205"/>
              <a:gd name="connsiteY5" fmla="*/ 36530 h 207175"/>
              <a:gd name="connsiteX6" fmla="*/ 566023 w 567205"/>
              <a:gd name="connsiteY6" fmla="*/ 18 h 207175"/>
              <a:gd name="connsiteX7" fmla="*/ 450135 w 567205"/>
              <a:gd name="connsiteY7" fmla="*/ 41293 h 207175"/>
              <a:gd name="connsiteX8" fmla="*/ 275510 w 567205"/>
              <a:gd name="connsiteY8" fmla="*/ 93680 h 207175"/>
              <a:gd name="connsiteX9" fmla="*/ 181848 w 567205"/>
              <a:gd name="connsiteY9" fmla="*/ 120668 h 207175"/>
              <a:gd name="connsiteX10" fmla="*/ 4048 w 567205"/>
              <a:gd name="connsiteY10" fmla="*/ 204805 h 20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7205" h="207175">
                <a:moveTo>
                  <a:pt x="4048" y="204805"/>
                </a:moveTo>
                <a:cubicBezTo>
                  <a:pt x="-17383" y="215653"/>
                  <a:pt x="53260" y="185755"/>
                  <a:pt x="53260" y="185755"/>
                </a:cubicBezTo>
                <a:cubicBezTo>
                  <a:pt x="84216" y="174113"/>
                  <a:pt x="148510" y="147655"/>
                  <a:pt x="189785" y="134955"/>
                </a:cubicBezTo>
                <a:cubicBezTo>
                  <a:pt x="231060" y="122255"/>
                  <a:pt x="264662" y="119344"/>
                  <a:pt x="300910" y="109555"/>
                </a:cubicBezTo>
                <a:cubicBezTo>
                  <a:pt x="337158" y="99766"/>
                  <a:pt x="373406" y="88389"/>
                  <a:pt x="407273" y="76218"/>
                </a:cubicBezTo>
                <a:cubicBezTo>
                  <a:pt x="441140" y="64047"/>
                  <a:pt x="477652" y="49230"/>
                  <a:pt x="504110" y="36530"/>
                </a:cubicBezTo>
                <a:cubicBezTo>
                  <a:pt x="530568" y="23830"/>
                  <a:pt x="575019" y="-776"/>
                  <a:pt x="566023" y="18"/>
                </a:cubicBezTo>
                <a:cubicBezTo>
                  <a:pt x="557027" y="812"/>
                  <a:pt x="498554" y="25683"/>
                  <a:pt x="450135" y="41293"/>
                </a:cubicBezTo>
                <a:cubicBezTo>
                  <a:pt x="401716" y="56903"/>
                  <a:pt x="320224" y="80451"/>
                  <a:pt x="275510" y="93680"/>
                </a:cubicBezTo>
                <a:cubicBezTo>
                  <a:pt x="230796" y="106909"/>
                  <a:pt x="224446" y="104528"/>
                  <a:pt x="181848" y="120668"/>
                </a:cubicBezTo>
                <a:cubicBezTo>
                  <a:pt x="139250" y="136808"/>
                  <a:pt x="25479" y="193957"/>
                  <a:pt x="4048" y="204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97433B08-7156-4A47-92B0-D852559AC850}"/>
              </a:ext>
            </a:extLst>
          </p:cNvPr>
          <p:cNvSpPr/>
          <p:nvPr/>
        </p:nvSpPr>
        <p:spPr>
          <a:xfrm>
            <a:off x="6320627" y="5576300"/>
            <a:ext cx="366163" cy="237331"/>
          </a:xfrm>
          <a:custGeom>
            <a:avLst/>
            <a:gdLst>
              <a:gd name="connsiteX0" fmla="*/ 365923 w 366163"/>
              <a:gd name="connsiteY0" fmla="*/ 588 h 237331"/>
              <a:gd name="connsiteX1" fmla="*/ 230986 w 366163"/>
              <a:gd name="connsiteY1" fmla="*/ 106950 h 237331"/>
              <a:gd name="connsiteX2" fmla="*/ 130973 w 366163"/>
              <a:gd name="connsiteY2" fmla="*/ 178388 h 237331"/>
              <a:gd name="connsiteX3" fmla="*/ 798 w 366163"/>
              <a:gd name="connsiteY3" fmla="*/ 237125 h 237331"/>
              <a:gd name="connsiteX4" fmla="*/ 196061 w 366163"/>
              <a:gd name="connsiteY4" fmla="*/ 157750 h 237331"/>
              <a:gd name="connsiteX5" fmla="*/ 365923 w 366163"/>
              <a:gd name="connsiteY5" fmla="*/ 588 h 23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163" h="237331">
                <a:moveTo>
                  <a:pt x="365923" y="588"/>
                </a:moveTo>
                <a:cubicBezTo>
                  <a:pt x="371744" y="-7879"/>
                  <a:pt x="270144" y="77317"/>
                  <a:pt x="230986" y="106950"/>
                </a:cubicBezTo>
                <a:cubicBezTo>
                  <a:pt x="191828" y="136583"/>
                  <a:pt x="169338" y="156692"/>
                  <a:pt x="130973" y="178388"/>
                </a:cubicBezTo>
                <a:cubicBezTo>
                  <a:pt x="92608" y="200084"/>
                  <a:pt x="-10050" y="240565"/>
                  <a:pt x="798" y="237125"/>
                </a:cubicBezTo>
                <a:cubicBezTo>
                  <a:pt x="11646" y="233685"/>
                  <a:pt x="131767" y="198231"/>
                  <a:pt x="196061" y="157750"/>
                </a:cubicBezTo>
                <a:cubicBezTo>
                  <a:pt x="260355" y="117269"/>
                  <a:pt x="360102" y="9055"/>
                  <a:pt x="365923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7DE65115-EB7F-4542-9C91-297EC6538DE0}"/>
              </a:ext>
            </a:extLst>
          </p:cNvPr>
          <p:cNvSpPr/>
          <p:nvPr/>
        </p:nvSpPr>
        <p:spPr>
          <a:xfrm>
            <a:off x="5553075" y="6118020"/>
            <a:ext cx="306825" cy="38036"/>
          </a:xfrm>
          <a:custGeom>
            <a:avLst/>
            <a:gdLst>
              <a:gd name="connsiteX0" fmla="*/ 0 w 306825"/>
              <a:gd name="connsiteY0" fmla="*/ 205 h 38036"/>
              <a:gd name="connsiteX1" fmla="*/ 125413 w 306825"/>
              <a:gd name="connsiteY1" fmla="*/ 35130 h 38036"/>
              <a:gd name="connsiteX2" fmla="*/ 306388 w 306825"/>
              <a:gd name="connsiteY2" fmla="*/ 35130 h 38036"/>
              <a:gd name="connsiteX3" fmla="*/ 174625 w 306825"/>
              <a:gd name="connsiteY3" fmla="*/ 27193 h 38036"/>
              <a:gd name="connsiteX4" fmla="*/ 123825 w 306825"/>
              <a:gd name="connsiteY4" fmla="*/ 20843 h 38036"/>
              <a:gd name="connsiteX5" fmla="*/ 0 w 306825"/>
              <a:gd name="connsiteY5" fmla="*/ 205 h 3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825" h="38036">
                <a:moveTo>
                  <a:pt x="0" y="205"/>
                </a:moveTo>
                <a:cubicBezTo>
                  <a:pt x="265" y="2586"/>
                  <a:pt x="74348" y="29309"/>
                  <a:pt x="125413" y="35130"/>
                </a:cubicBezTo>
                <a:cubicBezTo>
                  <a:pt x="176478" y="40951"/>
                  <a:pt x="298186" y="36453"/>
                  <a:pt x="306388" y="35130"/>
                </a:cubicBezTo>
                <a:cubicBezTo>
                  <a:pt x="314590" y="33807"/>
                  <a:pt x="205052" y="29574"/>
                  <a:pt x="174625" y="27193"/>
                </a:cubicBezTo>
                <a:cubicBezTo>
                  <a:pt x="144198" y="24812"/>
                  <a:pt x="123825" y="20843"/>
                  <a:pt x="123825" y="20843"/>
                </a:cubicBezTo>
                <a:cubicBezTo>
                  <a:pt x="97631" y="16874"/>
                  <a:pt x="-265" y="-2176"/>
                  <a:pt x="0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153D55C9-47DB-482B-A9DF-62F7236878BD}"/>
              </a:ext>
            </a:extLst>
          </p:cNvPr>
          <p:cNvSpPr/>
          <p:nvPr/>
        </p:nvSpPr>
        <p:spPr>
          <a:xfrm>
            <a:off x="5892800" y="6027637"/>
            <a:ext cx="630711" cy="151131"/>
          </a:xfrm>
          <a:custGeom>
            <a:avLst/>
            <a:gdLst>
              <a:gd name="connsiteX0" fmla="*/ 0 w 630711"/>
              <a:gd name="connsiteY0" fmla="*/ 150913 h 151131"/>
              <a:gd name="connsiteX1" fmla="*/ 222250 w 630711"/>
              <a:gd name="connsiteY1" fmla="*/ 146151 h 151131"/>
              <a:gd name="connsiteX2" fmla="*/ 361950 w 630711"/>
              <a:gd name="connsiteY2" fmla="*/ 125513 h 151131"/>
              <a:gd name="connsiteX3" fmla="*/ 455613 w 630711"/>
              <a:gd name="connsiteY3" fmla="*/ 87413 h 151131"/>
              <a:gd name="connsiteX4" fmla="*/ 538163 w 630711"/>
              <a:gd name="connsiteY4" fmla="*/ 52488 h 151131"/>
              <a:gd name="connsiteX5" fmla="*/ 630238 w 630711"/>
              <a:gd name="connsiteY5" fmla="*/ 101 h 151131"/>
              <a:gd name="connsiteX6" fmla="*/ 496888 w 630711"/>
              <a:gd name="connsiteY6" fmla="*/ 66776 h 151131"/>
              <a:gd name="connsiteX7" fmla="*/ 400050 w 630711"/>
              <a:gd name="connsiteY7" fmla="*/ 95351 h 151131"/>
              <a:gd name="connsiteX8" fmla="*/ 315913 w 630711"/>
              <a:gd name="connsiteY8" fmla="*/ 115988 h 151131"/>
              <a:gd name="connsiteX9" fmla="*/ 152400 w 630711"/>
              <a:gd name="connsiteY9" fmla="*/ 141388 h 151131"/>
              <a:gd name="connsiteX10" fmla="*/ 0 w 630711"/>
              <a:gd name="connsiteY10" fmla="*/ 150913 h 15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0711" h="151131">
                <a:moveTo>
                  <a:pt x="0" y="150913"/>
                </a:moveTo>
                <a:cubicBezTo>
                  <a:pt x="11642" y="151707"/>
                  <a:pt x="161925" y="150384"/>
                  <a:pt x="222250" y="146151"/>
                </a:cubicBezTo>
                <a:cubicBezTo>
                  <a:pt x="282575" y="141918"/>
                  <a:pt x="323056" y="135303"/>
                  <a:pt x="361950" y="125513"/>
                </a:cubicBezTo>
                <a:cubicBezTo>
                  <a:pt x="400844" y="115723"/>
                  <a:pt x="455613" y="87413"/>
                  <a:pt x="455613" y="87413"/>
                </a:cubicBezTo>
                <a:cubicBezTo>
                  <a:pt x="484982" y="75242"/>
                  <a:pt x="509059" y="67040"/>
                  <a:pt x="538163" y="52488"/>
                </a:cubicBezTo>
                <a:cubicBezTo>
                  <a:pt x="567267" y="37936"/>
                  <a:pt x="637117" y="-2280"/>
                  <a:pt x="630238" y="101"/>
                </a:cubicBezTo>
                <a:cubicBezTo>
                  <a:pt x="623359" y="2482"/>
                  <a:pt x="535253" y="50901"/>
                  <a:pt x="496888" y="66776"/>
                </a:cubicBezTo>
                <a:cubicBezTo>
                  <a:pt x="458523" y="82651"/>
                  <a:pt x="430212" y="87149"/>
                  <a:pt x="400050" y="95351"/>
                </a:cubicBezTo>
                <a:cubicBezTo>
                  <a:pt x="369888" y="103553"/>
                  <a:pt x="357188" y="108315"/>
                  <a:pt x="315913" y="115988"/>
                </a:cubicBezTo>
                <a:cubicBezTo>
                  <a:pt x="274638" y="123661"/>
                  <a:pt x="203729" y="138213"/>
                  <a:pt x="152400" y="141388"/>
                </a:cubicBezTo>
                <a:lnTo>
                  <a:pt x="0" y="1509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5E716C94-6D68-43C6-8560-1D7653B6A678}"/>
              </a:ext>
            </a:extLst>
          </p:cNvPr>
          <p:cNvSpPr/>
          <p:nvPr/>
        </p:nvSpPr>
        <p:spPr>
          <a:xfrm>
            <a:off x="6650868" y="5594308"/>
            <a:ext cx="61130" cy="195497"/>
          </a:xfrm>
          <a:custGeom>
            <a:avLst/>
            <a:gdLst>
              <a:gd name="connsiteX0" fmla="*/ 61082 w 61130"/>
              <a:gd name="connsiteY0" fmla="*/ 42 h 195497"/>
              <a:gd name="connsiteX1" fmla="*/ 15045 w 61130"/>
              <a:gd name="connsiteY1" fmla="*/ 87355 h 195497"/>
              <a:gd name="connsiteX2" fmla="*/ 757 w 61130"/>
              <a:gd name="connsiteY2" fmla="*/ 195305 h 195497"/>
              <a:gd name="connsiteX3" fmla="*/ 2345 w 61130"/>
              <a:gd name="connsiteY3" fmla="*/ 112755 h 195497"/>
              <a:gd name="connsiteX4" fmla="*/ 5520 w 61130"/>
              <a:gd name="connsiteY4" fmla="*/ 76242 h 195497"/>
              <a:gd name="connsiteX5" fmla="*/ 61082 w 61130"/>
              <a:gd name="connsiteY5" fmla="*/ 42 h 1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30" h="195497">
                <a:moveTo>
                  <a:pt x="61082" y="42"/>
                </a:moveTo>
                <a:cubicBezTo>
                  <a:pt x="62669" y="1894"/>
                  <a:pt x="25099" y="54811"/>
                  <a:pt x="15045" y="87355"/>
                </a:cubicBezTo>
                <a:cubicBezTo>
                  <a:pt x="4991" y="119899"/>
                  <a:pt x="2874" y="191072"/>
                  <a:pt x="757" y="195305"/>
                </a:cubicBezTo>
                <a:cubicBezTo>
                  <a:pt x="-1360" y="199538"/>
                  <a:pt x="1551" y="132599"/>
                  <a:pt x="2345" y="112755"/>
                </a:cubicBezTo>
                <a:cubicBezTo>
                  <a:pt x="3139" y="92911"/>
                  <a:pt x="-2153" y="94498"/>
                  <a:pt x="5520" y="76242"/>
                </a:cubicBezTo>
                <a:cubicBezTo>
                  <a:pt x="13193" y="57986"/>
                  <a:pt x="59495" y="-1810"/>
                  <a:pt x="61082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E80D7E90-75D7-401B-9629-0646479D321F}"/>
              </a:ext>
            </a:extLst>
          </p:cNvPr>
          <p:cNvSpPr/>
          <p:nvPr/>
        </p:nvSpPr>
        <p:spPr>
          <a:xfrm>
            <a:off x="6501944" y="5789291"/>
            <a:ext cx="129273" cy="253016"/>
          </a:xfrm>
          <a:custGeom>
            <a:avLst/>
            <a:gdLst>
              <a:gd name="connsiteX0" fmla="*/ 125869 w 129273"/>
              <a:gd name="connsiteY0" fmla="*/ 322 h 253016"/>
              <a:gd name="connsiteX1" fmla="*/ 113169 w 129273"/>
              <a:gd name="connsiteY1" fmla="*/ 106684 h 253016"/>
              <a:gd name="connsiteX2" fmla="*/ 79831 w 129273"/>
              <a:gd name="connsiteY2" fmla="*/ 155897 h 253016"/>
              <a:gd name="connsiteX3" fmla="*/ 456 w 129273"/>
              <a:gd name="connsiteY3" fmla="*/ 252734 h 253016"/>
              <a:gd name="connsiteX4" fmla="*/ 119519 w 129273"/>
              <a:gd name="connsiteY4" fmla="*/ 122559 h 253016"/>
              <a:gd name="connsiteX5" fmla="*/ 122694 w 129273"/>
              <a:gd name="connsiteY5" fmla="*/ 74934 h 253016"/>
              <a:gd name="connsiteX6" fmla="*/ 125869 w 129273"/>
              <a:gd name="connsiteY6" fmla="*/ 322 h 25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273" h="253016">
                <a:moveTo>
                  <a:pt x="125869" y="322"/>
                </a:moveTo>
                <a:cubicBezTo>
                  <a:pt x="124282" y="5614"/>
                  <a:pt x="120842" y="80755"/>
                  <a:pt x="113169" y="106684"/>
                </a:cubicBezTo>
                <a:cubicBezTo>
                  <a:pt x="105496" y="132613"/>
                  <a:pt x="98617" y="131555"/>
                  <a:pt x="79831" y="155897"/>
                </a:cubicBezTo>
                <a:cubicBezTo>
                  <a:pt x="61045" y="180239"/>
                  <a:pt x="-6159" y="258290"/>
                  <a:pt x="456" y="252734"/>
                </a:cubicBezTo>
                <a:cubicBezTo>
                  <a:pt x="7071" y="247178"/>
                  <a:pt x="99146" y="152192"/>
                  <a:pt x="119519" y="122559"/>
                </a:cubicBezTo>
                <a:cubicBezTo>
                  <a:pt x="139892" y="92926"/>
                  <a:pt x="121900" y="93455"/>
                  <a:pt x="122694" y="74934"/>
                </a:cubicBezTo>
                <a:cubicBezTo>
                  <a:pt x="123488" y="56413"/>
                  <a:pt x="127456" y="-4970"/>
                  <a:pt x="125869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83D359A6-369A-4C86-98B0-693BD48F3B9F}"/>
              </a:ext>
            </a:extLst>
          </p:cNvPr>
          <p:cNvSpPr/>
          <p:nvPr/>
        </p:nvSpPr>
        <p:spPr>
          <a:xfrm>
            <a:off x="5614858" y="3378197"/>
            <a:ext cx="119193" cy="565912"/>
          </a:xfrm>
          <a:custGeom>
            <a:avLst/>
            <a:gdLst>
              <a:gd name="connsiteX0" fmla="*/ 119192 w 119193"/>
              <a:gd name="connsiteY0" fmla="*/ 3 h 565912"/>
              <a:gd name="connsiteX1" fmla="*/ 45109 w 119193"/>
              <a:gd name="connsiteY1" fmla="*/ 169336 h 565912"/>
              <a:gd name="connsiteX2" fmla="*/ 17592 w 119193"/>
              <a:gd name="connsiteY2" fmla="*/ 345020 h 565912"/>
              <a:gd name="connsiteX3" fmla="*/ 49342 w 119193"/>
              <a:gd name="connsiteY3" fmla="*/ 560920 h 565912"/>
              <a:gd name="connsiteX4" fmla="*/ 26059 w 119193"/>
              <a:gd name="connsiteY4" fmla="*/ 488953 h 565912"/>
              <a:gd name="connsiteX5" fmla="*/ 7009 w 119193"/>
              <a:gd name="connsiteY5" fmla="*/ 397936 h 565912"/>
              <a:gd name="connsiteX6" fmla="*/ 2775 w 119193"/>
              <a:gd name="connsiteY6" fmla="*/ 302686 h 565912"/>
              <a:gd name="connsiteX7" fmla="*/ 47225 w 119193"/>
              <a:gd name="connsiteY7" fmla="*/ 173570 h 565912"/>
              <a:gd name="connsiteX8" fmla="*/ 119192 w 119193"/>
              <a:gd name="connsiteY8" fmla="*/ 3 h 56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193" h="565912">
                <a:moveTo>
                  <a:pt x="119192" y="3"/>
                </a:moveTo>
                <a:cubicBezTo>
                  <a:pt x="118839" y="-703"/>
                  <a:pt x="62042" y="111833"/>
                  <a:pt x="45109" y="169336"/>
                </a:cubicBezTo>
                <a:cubicBezTo>
                  <a:pt x="28176" y="226839"/>
                  <a:pt x="16887" y="279756"/>
                  <a:pt x="17592" y="345020"/>
                </a:cubicBezTo>
                <a:cubicBezTo>
                  <a:pt x="18297" y="410284"/>
                  <a:pt x="47931" y="536931"/>
                  <a:pt x="49342" y="560920"/>
                </a:cubicBezTo>
                <a:cubicBezTo>
                  <a:pt x="50753" y="584909"/>
                  <a:pt x="33114" y="516117"/>
                  <a:pt x="26059" y="488953"/>
                </a:cubicBezTo>
                <a:cubicBezTo>
                  <a:pt x="19004" y="461789"/>
                  <a:pt x="10890" y="428980"/>
                  <a:pt x="7009" y="397936"/>
                </a:cubicBezTo>
                <a:cubicBezTo>
                  <a:pt x="3128" y="366892"/>
                  <a:pt x="-3928" y="340080"/>
                  <a:pt x="2775" y="302686"/>
                </a:cubicBezTo>
                <a:cubicBezTo>
                  <a:pt x="9478" y="265292"/>
                  <a:pt x="29586" y="220842"/>
                  <a:pt x="47225" y="173570"/>
                </a:cubicBezTo>
                <a:cubicBezTo>
                  <a:pt x="64864" y="126298"/>
                  <a:pt x="119545" y="709"/>
                  <a:pt x="119192" y="3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981A38EB-4730-4815-A9FE-A4219275A88D}"/>
              </a:ext>
            </a:extLst>
          </p:cNvPr>
          <p:cNvSpPr/>
          <p:nvPr/>
        </p:nvSpPr>
        <p:spPr>
          <a:xfrm>
            <a:off x="6254602" y="5329749"/>
            <a:ext cx="39331" cy="129153"/>
          </a:xfrm>
          <a:custGeom>
            <a:avLst/>
            <a:gdLst>
              <a:gd name="connsiteX0" fmla="*/ 148 w 39331"/>
              <a:gd name="connsiteY0" fmla="*/ 18 h 129153"/>
              <a:gd name="connsiteX1" fmla="*/ 36131 w 39331"/>
              <a:gd name="connsiteY1" fmla="*/ 65634 h 129153"/>
              <a:gd name="connsiteX2" fmla="*/ 36131 w 39331"/>
              <a:gd name="connsiteY2" fmla="*/ 129134 h 129153"/>
              <a:gd name="connsiteX3" fmla="*/ 23431 w 39331"/>
              <a:gd name="connsiteY3" fmla="*/ 71984 h 129153"/>
              <a:gd name="connsiteX4" fmla="*/ 148 w 39331"/>
              <a:gd name="connsiteY4" fmla="*/ 18 h 12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31" h="129153">
                <a:moveTo>
                  <a:pt x="148" y="18"/>
                </a:moveTo>
                <a:cubicBezTo>
                  <a:pt x="2265" y="-1040"/>
                  <a:pt x="30134" y="44115"/>
                  <a:pt x="36131" y="65634"/>
                </a:cubicBezTo>
                <a:cubicBezTo>
                  <a:pt x="42128" y="87153"/>
                  <a:pt x="38248" y="128076"/>
                  <a:pt x="36131" y="129134"/>
                </a:cubicBezTo>
                <a:cubicBezTo>
                  <a:pt x="34014" y="130192"/>
                  <a:pt x="27664" y="87859"/>
                  <a:pt x="23431" y="71984"/>
                </a:cubicBezTo>
                <a:cubicBezTo>
                  <a:pt x="19198" y="56109"/>
                  <a:pt x="-1969" y="1076"/>
                  <a:pt x="14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3BBFF459-4830-4D39-B913-1A03CEB6F754}"/>
              </a:ext>
            </a:extLst>
          </p:cNvPr>
          <p:cNvSpPr/>
          <p:nvPr/>
        </p:nvSpPr>
        <p:spPr>
          <a:xfrm>
            <a:off x="6087473" y="5410131"/>
            <a:ext cx="118622" cy="101843"/>
          </a:xfrm>
          <a:custGeom>
            <a:avLst/>
            <a:gdLst>
              <a:gd name="connsiteX0" fmla="*/ 60 w 118622"/>
              <a:gd name="connsiteY0" fmla="*/ 69 h 101843"/>
              <a:gd name="connsiteX1" fmla="*/ 48744 w 118622"/>
              <a:gd name="connsiteY1" fmla="*/ 61452 h 101843"/>
              <a:gd name="connsiteX2" fmla="*/ 118594 w 118622"/>
              <a:gd name="connsiteY2" fmla="*/ 101669 h 101843"/>
              <a:gd name="connsiteX3" fmla="*/ 40277 w 118622"/>
              <a:gd name="connsiteY3" fmla="*/ 74152 h 101843"/>
              <a:gd name="connsiteX4" fmla="*/ 60 w 118622"/>
              <a:gd name="connsiteY4" fmla="*/ 69 h 10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22" h="101843">
                <a:moveTo>
                  <a:pt x="60" y="69"/>
                </a:moveTo>
                <a:cubicBezTo>
                  <a:pt x="1471" y="-2048"/>
                  <a:pt x="28988" y="44519"/>
                  <a:pt x="48744" y="61452"/>
                </a:cubicBezTo>
                <a:cubicBezTo>
                  <a:pt x="68500" y="78385"/>
                  <a:pt x="120005" y="99552"/>
                  <a:pt x="118594" y="101669"/>
                </a:cubicBezTo>
                <a:cubicBezTo>
                  <a:pt x="117183" y="103786"/>
                  <a:pt x="58269" y="86146"/>
                  <a:pt x="40277" y="74152"/>
                </a:cubicBezTo>
                <a:cubicBezTo>
                  <a:pt x="22285" y="62158"/>
                  <a:pt x="-1351" y="2186"/>
                  <a:pt x="6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楕円 2079">
            <a:extLst>
              <a:ext uri="{FF2B5EF4-FFF2-40B4-BE49-F238E27FC236}">
                <a16:creationId xmlns:a16="http://schemas.microsoft.com/office/drawing/2014/main" id="{A6F7DCB2-16A2-47EA-BDB0-73CF77779B28}"/>
              </a:ext>
            </a:extLst>
          </p:cNvPr>
          <p:cNvSpPr/>
          <p:nvPr/>
        </p:nvSpPr>
        <p:spPr>
          <a:xfrm>
            <a:off x="5761567" y="5740401"/>
            <a:ext cx="45719" cy="4571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A88F814C-8D0A-4DFD-8AC9-78679D517517}"/>
              </a:ext>
            </a:extLst>
          </p:cNvPr>
          <p:cNvSpPr/>
          <p:nvPr/>
        </p:nvSpPr>
        <p:spPr>
          <a:xfrm>
            <a:off x="5445267" y="1776625"/>
            <a:ext cx="1118623" cy="1108532"/>
          </a:xfrm>
          <a:custGeom>
            <a:avLst/>
            <a:gdLst>
              <a:gd name="connsiteX0" fmla="*/ 3033 w 1118623"/>
              <a:gd name="connsiteY0" fmla="*/ 1375 h 1108532"/>
              <a:gd name="connsiteX1" fmla="*/ 508916 w 1118623"/>
              <a:gd name="connsiteY1" fmla="*/ 200342 h 1108532"/>
              <a:gd name="connsiteX2" fmla="*/ 824300 w 1118623"/>
              <a:gd name="connsiteY2" fmla="*/ 646958 h 1108532"/>
              <a:gd name="connsiteX3" fmla="*/ 934366 w 1118623"/>
              <a:gd name="connsiteY3" fmla="*/ 900958 h 1108532"/>
              <a:gd name="connsiteX4" fmla="*/ 1116400 w 1118623"/>
              <a:gd name="connsiteY4" fmla="*/ 1106275 h 1108532"/>
              <a:gd name="connsiteX5" fmla="*/ 1021150 w 1118623"/>
              <a:gd name="connsiteY5" fmla="*/ 989858 h 1108532"/>
              <a:gd name="connsiteX6" fmla="*/ 811600 w 1118623"/>
              <a:gd name="connsiteY6" fmla="*/ 680825 h 1108532"/>
              <a:gd name="connsiteX7" fmla="*/ 724816 w 1118623"/>
              <a:gd name="connsiteY7" fmla="*/ 486092 h 1108532"/>
              <a:gd name="connsiteX8" fmla="*/ 491983 w 1118623"/>
              <a:gd name="connsiteY8" fmla="*/ 202458 h 1108532"/>
              <a:gd name="connsiteX9" fmla="*/ 305716 w 1118623"/>
              <a:gd name="connsiteY9" fmla="*/ 115675 h 1108532"/>
              <a:gd name="connsiteX10" fmla="*/ 3033 w 1118623"/>
              <a:gd name="connsiteY10" fmla="*/ 1375 h 110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8623" h="1108532">
                <a:moveTo>
                  <a:pt x="3033" y="1375"/>
                </a:moveTo>
                <a:cubicBezTo>
                  <a:pt x="36900" y="15486"/>
                  <a:pt x="372038" y="92745"/>
                  <a:pt x="508916" y="200342"/>
                </a:cubicBezTo>
                <a:cubicBezTo>
                  <a:pt x="645794" y="307939"/>
                  <a:pt x="753392" y="530189"/>
                  <a:pt x="824300" y="646958"/>
                </a:cubicBezTo>
                <a:cubicBezTo>
                  <a:pt x="895208" y="763727"/>
                  <a:pt x="885683" y="824405"/>
                  <a:pt x="934366" y="900958"/>
                </a:cubicBezTo>
                <a:cubicBezTo>
                  <a:pt x="983049" y="977511"/>
                  <a:pt x="1101936" y="1091458"/>
                  <a:pt x="1116400" y="1106275"/>
                </a:cubicBezTo>
                <a:cubicBezTo>
                  <a:pt x="1130864" y="1121092"/>
                  <a:pt x="1071950" y="1060766"/>
                  <a:pt x="1021150" y="989858"/>
                </a:cubicBezTo>
                <a:cubicBezTo>
                  <a:pt x="970350" y="918950"/>
                  <a:pt x="860989" y="764786"/>
                  <a:pt x="811600" y="680825"/>
                </a:cubicBezTo>
                <a:cubicBezTo>
                  <a:pt x="762211" y="596864"/>
                  <a:pt x="778086" y="565820"/>
                  <a:pt x="724816" y="486092"/>
                </a:cubicBezTo>
                <a:cubicBezTo>
                  <a:pt x="671547" y="406364"/>
                  <a:pt x="561833" y="264194"/>
                  <a:pt x="491983" y="202458"/>
                </a:cubicBezTo>
                <a:cubicBezTo>
                  <a:pt x="422133" y="140722"/>
                  <a:pt x="382974" y="145661"/>
                  <a:pt x="305716" y="115675"/>
                </a:cubicBezTo>
                <a:cubicBezTo>
                  <a:pt x="228458" y="85689"/>
                  <a:pt x="-30834" y="-12736"/>
                  <a:pt x="3033" y="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DC6CB6E8-E1B7-46F7-B935-6EBEB0E8746B}"/>
              </a:ext>
            </a:extLst>
          </p:cNvPr>
          <p:cNvSpPr/>
          <p:nvPr/>
        </p:nvSpPr>
        <p:spPr>
          <a:xfrm>
            <a:off x="6621512" y="2943279"/>
            <a:ext cx="481252" cy="1004076"/>
          </a:xfrm>
          <a:custGeom>
            <a:avLst/>
            <a:gdLst>
              <a:gd name="connsiteX0" fmla="*/ 3655 w 481252"/>
              <a:gd name="connsiteY0" fmla="*/ 5238 h 1004076"/>
              <a:gd name="connsiteX1" fmla="*/ 124305 w 481252"/>
              <a:gd name="connsiteY1" fmla="*/ 248654 h 1004076"/>
              <a:gd name="connsiteX2" fmla="*/ 238605 w 481252"/>
              <a:gd name="connsiteY2" fmla="*/ 470904 h 1004076"/>
              <a:gd name="connsiteX3" fmla="*/ 350788 w 481252"/>
              <a:gd name="connsiteY3" fmla="*/ 691038 h 1004076"/>
              <a:gd name="connsiteX4" fmla="*/ 477788 w 481252"/>
              <a:gd name="connsiteY4" fmla="*/ 993721 h 1004076"/>
              <a:gd name="connsiteX5" fmla="*/ 437571 w 481252"/>
              <a:gd name="connsiteY5" fmla="*/ 915404 h 1004076"/>
              <a:gd name="connsiteX6" fmla="*/ 355021 w 481252"/>
              <a:gd name="connsiteY6" fmla="*/ 735488 h 1004076"/>
              <a:gd name="connsiteX7" fmla="*/ 253421 w 481252"/>
              <a:gd name="connsiteY7" fmla="*/ 528054 h 1004076"/>
              <a:gd name="connsiteX8" fmla="*/ 172988 w 481252"/>
              <a:gd name="connsiteY8" fmla="*/ 354488 h 1004076"/>
              <a:gd name="connsiteX9" fmla="*/ 43871 w 481252"/>
              <a:gd name="connsiteY9" fmla="*/ 102604 h 1004076"/>
              <a:gd name="connsiteX10" fmla="*/ 3655 w 481252"/>
              <a:gd name="connsiteY10" fmla="*/ 5238 h 100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252" h="1004076">
                <a:moveTo>
                  <a:pt x="3655" y="5238"/>
                </a:moveTo>
                <a:cubicBezTo>
                  <a:pt x="17061" y="29580"/>
                  <a:pt x="85147" y="171043"/>
                  <a:pt x="124305" y="248654"/>
                </a:cubicBezTo>
                <a:cubicBezTo>
                  <a:pt x="163463" y="326265"/>
                  <a:pt x="200858" y="397173"/>
                  <a:pt x="238605" y="470904"/>
                </a:cubicBezTo>
                <a:cubicBezTo>
                  <a:pt x="276352" y="544635"/>
                  <a:pt x="310924" y="603902"/>
                  <a:pt x="350788" y="691038"/>
                </a:cubicBezTo>
                <a:cubicBezTo>
                  <a:pt x="390652" y="778174"/>
                  <a:pt x="463324" y="956327"/>
                  <a:pt x="477788" y="993721"/>
                </a:cubicBezTo>
                <a:cubicBezTo>
                  <a:pt x="492252" y="1031115"/>
                  <a:pt x="458032" y="958443"/>
                  <a:pt x="437571" y="915404"/>
                </a:cubicBezTo>
                <a:cubicBezTo>
                  <a:pt x="417110" y="872365"/>
                  <a:pt x="385713" y="800046"/>
                  <a:pt x="355021" y="735488"/>
                </a:cubicBezTo>
                <a:cubicBezTo>
                  <a:pt x="324329" y="670930"/>
                  <a:pt x="283760" y="591554"/>
                  <a:pt x="253421" y="528054"/>
                </a:cubicBezTo>
                <a:cubicBezTo>
                  <a:pt x="223082" y="464554"/>
                  <a:pt x="207913" y="425396"/>
                  <a:pt x="172988" y="354488"/>
                </a:cubicBezTo>
                <a:cubicBezTo>
                  <a:pt x="138063" y="283580"/>
                  <a:pt x="71740" y="159048"/>
                  <a:pt x="43871" y="102604"/>
                </a:cubicBezTo>
                <a:cubicBezTo>
                  <a:pt x="16002" y="46160"/>
                  <a:pt x="-9751" y="-19104"/>
                  <a:pt x="3655" y="5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AA222A55-4913-47E4-AF9D-1F468B5ABF2C}"/>
              </a:ext>
            </a:extLst>
          </p:cNvPr>
          <p:cNvSpPr/>
          <p:nvPr/>
        </p:nvSpPr>
        <p:spPr>
          <a:xfrm>
            <a:off x="7109641" y="3968348"/>
            <a:ext cx="70324" cy="1087627"/>
          </a:xfrm>
          <a:custGeom>
            <a:avLst/>
            <a:gdLst>
              <a:gd name="connsiteX0" fmla="*/ 242 w 70324"/>
              <a:gd name="connsiteY0" fmla="*/ 402 h 1087627"/>
              <a:gd name="connsiteX1" fmla="*/ 59509 w 70324"/>
              <a:gd name="connsiteY1" fmla="*/ 360235 h 1087627"/>
              <a:gd name="connsiteX2" fmla="*/ 53159 w 70324"/>
              <a:gd name="connsiteY2" fmla="*/ 819552 h 1087627"/>
              <a:gd name="connsiteX3" fmla="*/ 70092 w 70324"/>
              <a:gd name="connsiteY3" fmla="*/ 1077785 h 1087627"/>
              <a:gd name="connsiteX4" fmla="*/ 61626 w 70324"/>
              <a:gd name="connsiteY4" fmla="*/ 1012169 h 1087627"/>
              <a:gd name="connsiteX5" fmla="*/ 42576 w 70324"/>
              <a:gd name="connsiteY5" fmla="*/ 808969 h 1087627"/>
              <a:gd name="connsiteX6" fmla="*/ 38342 w 70324"/>
              <a:gd name="connsiteY6" fmla="*/ 368702 h 1087627"/>
              <a:gd name="connsiteX7" fmla="*/ 38342 w 70324"/>
              <a:gd name="connsiteY7" fmla="*/ 290385 h 1087627"/>
              <a:gd name="connsiteX8" fmla="*/ 242 w 70324"/>
              <a:gd name="connsiteY8" fmla="*/ 402 h 1087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24" h="1087627">
                <a:moveTo>
                  <a:pt x="242" y="402"/>
                </a:moveTo>
                <a:cubicBezTo>
                  <a:pt x="3770" y="12044"/>
                  <a:pt x="50690" y="223710"/>
                  <a:pt x="59509" y="360235"/>
                </a:cubicBezTo>
                <a:cubicBezTo>
                  <a:pt x="68328" y="496760"/>
                  <a:pt x="51395" y="699960"/>
                  <a:pt x="53159" y="819552"/>
                </a:cubicBezTo>
                <a:cubicBezTo>
                  <a:pt x="54923" y="939144"/>
                  <a:pt x="68681" y="1045682"/>
                  <a:pt x="70092" y="1077785"/>
                </a:cubicBezTo>
                <a:cubicBezTo>
                  <a:pt x="71503" y="1109888"/>
                  <a:pt x="66212" y="1056972"/>
                  <a:pt x="61626" y="1012169"/>
                </a:cubicBezTo>
                <a:cubicBezTo>
                  <a:pt x="57040" y="967366"/>
                  <a:pt x="46457" y="916213"/>
                  <a:pt x="42576" y="808969"/>
                </a:cubicBezTo>
                <a:cubicBezTo>
                  <a:pt x="38695" y="701725"/>
                  <a:pt x="39048" y="455133"/>
                  <a:pt x="38342" y="368702"/>
                </a:cubicBezTo>
                <a:cubicBezTo>
                  <a:pt x="37636" y="282271"/>
                  <a:pt x="43986" y="347535"/>
                  <a:pt x="38342" y="290385"/>
                </a:cubicBezTo>
                <a:cubicBezTo>
                  <a:pt x="32698" y="233235"/>
                  <a:pt x="-3286" y="-11240"/>
                  <a:pt x="242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46EDE6C5-657C-4436-BE12-30188B6CE090}"/>
              </a:ext>
            </a:extLst>
          </p:cNvPr>
          <p:cNvSpPr/>
          <p:nvPr/>
        </p:nvSpPr>
        <p:spPr>
          <a:xfrm>
            <a:off x="7016300" y="5044790"/>
            <a:ext cx="171926" cy="1050900"/>
          </a:xfrm>
          <a:custGeom>
            <a:avLst/>
            <a:gdLst>
              <a:gd name="connsiteX0" fmla="*/ 171900 w 171926"/>
              <a:gd name="connsiteY0" fmla="*/ 5577 h 1050900"/>
              <a:gd name="connsiteX1" fmla="*/ 148617 w 171926"/>
              <a:gd name="connsiteY1" fmla="*/ 447960 h 1050900"/>
              <a:gd name="connsiteX2" fmla="*/ 131683 w 171926"/>
              <a:gd name="connsiteY2" fmla="*/ 629993 h 1050900"/>
              <a:gd name="connsiteX3" fmla="*/ 19500 w 171926"/>
              <a:gd name="connsiteY3" fmla="*/ 994060 h 1050900"/>
              <a:gd name="connsiteX4" fmla="*/ 450 w 171926"/>
              <a:gd name="connsiteY4" fmla="*/ 1046977 h 1050900"/>
              <a:gd name="connsiteX5" fmla="*/ 13150 w 171926"/>
              <a:gd name="connsiteY5" fmla="*/ 964427 h 1050900"/>
              <a:gd name="connsiteX6" fmla="*/ 85117 w 171926"/>
              <a:gd name="connsiteY6" fmla="*/ 737943 h 1050900"/>
              <a:gd name="connsiteX7" fmla="*/ 116867 w 171926"/>
              <a:gd name="connsiteY7" fmla="*/ 536860 h 1050900"/>
              <a:gd name="connsiteX8" fmla="*/ 152850 w 171926"/>
              <a:gd name="connsiteY8" fmla="*/ 219360 h 1050900"/>
              <a:gd name="connsiteX9" fmla="*/ 171900 w 171926"/>
              <a:gd name="connsiteY9" fmla="*/ 5577 h 10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26" h="1050900">
                <a:moveTo>
                  <a:pt x="171900" y="5577"/>
                </a:moveTo>
                <a:cubicBezTo>
                  <a:pt x="171195" y="43677"/>
                  <a:pt x="155320" y="343891"/>
                  <a:pt x="148617" y="447960"/>
                </a:cubicBezTo>
                <a:cubicBezTo>
                  <a:pt x="141914" y="552029"/>
                  <a:pt x="153203" y="538976"/>
                  <a:pt x="131683" y="629993"/>
                </a:cubicBezTo>
                <a:cubicBezTo>
                  <a:pt x="110163" y="721010"/>
                  <a:pt x="41372" y="924563"/>
                  <a:pt x="19500" y="994060"/>
                </a:cubicBezTo>
                <a:cubicBezTo>
                  <a:pt x="-2372" y="1063557"/>
                  <a:pt x="1508" y="1051916"/>
                  <a:pt x="450" y="1046977"/>
                </a:cubicBezTo>
                <a:cubicBezTo>
                  <a:pt x="-608" y="1042038"/>
                  <a:pt x="-961" y="1015933"/>
                  <a:pt x="13150" y="964427"/>
                </a:cubicBezTo>
                <a:cubicBezTo>
                  <a:pt x="27261" y="912921"/>
                  <a:pt x="67831" y="809204"/>
                  <a:pt x="85117" y="737943"/>
                </a:cubicBezTo>
                <a:cubicBezTo>
                  <a:pt x="102403" y="666682"/>
                  <a:pt x="105578" y="623290"/>
                  <a:pt x="116867" y="536860"/>
                </a:cubicBezTo>
                <a:cubicBezTo>
                  <a:pt x="128156" y="450430"/>
                  <a:pt x="146853" y="304732"/>
                  <a:pt x="152850" y="219360"/>
                </a:cubicBezTo>
                <a:cubicBezTo>
                  <a:pt x="158847" y="133988"/>
                  <a:pt x="172605" y="-32523"/>
                  <a:pt x="171900" y="5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EFFD208B-17C8-4DBB-92C7-5E7091C35835}"/>
              </a:ext>
            </a:extLst>
          </p:cNvPr>
          <p:cNvSpPr/>
          <p:nvPr/>
        </p:nvSpPr>
        <p:spPr>
          <a:xfrm>
            <a:off x="6422813" y="6101451"/>
            <a:ext cx="575096" cy="864040"/>
          </a:xfrm>
          <a:custGeom>
            <a:avLst/>
            <a:gdLst>
              <a:gd name="connsiteX0" fmla="*/ 574887 w 575096"/>
              <a:gd name="connsiteY0" fmla="*/ 899 h 864040"/>
              <a:gd name="connsiteX1" fmla="*/ 392854 w 575096"/>
              <a:gd name="connsiteY1" fmla="*/ 254899 h 864040"/>
              <a:gd name="connsiteX2" fmla="*/ 348404 w 575096"/>
              <a:gd name="connsiteY2" fmla="*/ 388249 h 864040"/>
              <a:gd name="connsiteX3" fmla="*/ 185420 w 575096"/>
              <a:gd name="connsiteY3" fmla="*/ 563932 h 864040"/>
              <a:gd name="connsiteX4" fmla="*/ 58420 w 575096"/>
              <a:gd name="connsiteY4" fmla="*/ 705749 h 864040"/>
              <a:gd name="connsiteX5" fmla="*/ 1270 w 575096"/>
              <a:gd name="connsiteY5" fmla="*/ 862382 h 864040"/>
              <a:gd name="connsiteX6" fmla="*/ 28787 w 575096"/>
              <a:gd name="connsiteY6" fmla="*/ 775599 h 864040"/>
              <a:gd name="connsiteX7" fmla="*/ 138854 w 575096"/>
              <a:gd name="connsiteY7" fmla="*/ 582982 h 864040"/>
              <a:gd name="connsiteX8" fmla="*/ 306070 w 575096"/>
              <a:gd name="connsiteY8" fmla="*/ 390366 h 864040"/>
              <a:gd name="connsiteX9" fmla="*/ 426720 w 575096"/>
              <a:gd name="connsiteY9" fmla="*/ 178699 h 864040"/>
              <a:gd name="connsiteX10" fmla="*/ 574887 w 575096"/>
              <a:gd name="connsiteY10" fmla="*/ 899 h 86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5096" h="864040">
                <a:moveTo>
                  <a:pt x="574887" y="899"/>
                </a:moveTo>
                <a:cubicBezTo>
                  <a:pt x="569243" y="13599"/>
                  <a:pt x="430601" y="190341"/>
                  <a:pt x="392854" y="254899"/>
                </a:cubicBezTo>
                <a:cubicBezTo>
                  <a:pt x="355107" y="319457"/>
                  <a:pt x="382976" y="336744"/>
                  <a:pt x="348404" y="388249"/>
                </a:cubicBezTo>
                <a:cubicBezTo>
                  <a:pt x="313832" y="439755"/>
                  <a:pt x="233751" y="511015"/>
                  <a:pt x="185420" y="563932"/>
                </a:cubicBezTo>
                <a:cubicBezTo>
                  <a:pt x="137089" y="616849"/>
                  <a:pt x="89112" y="656007"/>
                  <a:pt x="58420" y="705749"/>
                </a:cubicBezTo>
                <a:cubicBezTo>
                  <a:pt x="27728" y="755491"/>
                  <a:pt x="6209" y="850740"/>
                  <a:pt x="1270" y="862382"/>
                </a:cubicBezTo>
                <a:cubicBezTo>
                  <a:pt x="-3669" y="874024"/>
                  <a:pt x="5856" y="822166"/>
                  <a:pt x="28787" y="775599"/>
                </a:cubicBezTo>
                <a:cubicBezTo>
                  <a:pt x="51718" y="729032"/>
                  <a:pt x="92640" y="647188"/>
                  <a:pt x="138854" y="582982"/>
                </a:cubicBezTo>
                <a:cubicBezTo>
                  <a:pt x="185068" y="518777"/>
                  <a:pt x="258092" y="457747"/>
                  <a:pt x="306070" y="390366"/>
                </a:cubicBezTo>
                <a:cubicBezTo>
                  <a:pt x="354048" y="322986"/>
                  <a:pt x="382623" y="244316"/>
                  <a:pt x="426720" y="178699"/>
                </a:cubicBezTo>
                <a:cubicBezTo>
                  <a:pt x="470817" y="113082"/>
                  <a:pt x="580531" y="-11801"/>
                  <a:pt x="574887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71F7681E-BE36-4A22-9861-C50310B83F3A}"/>
              </a:ext>
            </a:extLst>
          </p:cNvPr>
          <p:cNvSpPr/>
          <p:nvPr/>
        </p:nvSpPr>
        <p:spPr>
          <a:xfrm>
            <a:off x="4744979" y="6797230"/>
            <a:ext cx="1673513" cy="214436"/>
          </a:xfrm>
          <a:custGeom>
            <a:avLst/>
            <a:gdLst>
              <a:gd name="connsiteX0" fmla="*/ 13288 w 1673513"/>
              <a:gd name="connsiteY0" fmla="*/ 3620 h 214436"/>
              <a:gd name="connsiteX1" fmla="*/ 561504 w 1673513"/>
              <a:gd name="connsiteY1" fmla="*/ 160253 h 214436"/>
              <a:gd name="connsiteX2" fmla="*/ 1105488 w 1673513"/>
              <a:gd name="connsiteY2" fmla="*/ 213170 h 214436"/>
              <a:gd name="connsiteX3" fmla="*/ 1456854 w 1673513"/>
              <a:gd name="connsiteY3" fmla="*/ 194120 h 214436"/>
              <a:gd name="connsiteX4" fmla="*/ 1672754 w 1673513"/>
              <a:gd name="connsiteY4" fmla="*/ 151787 h 214436"/>
              <a:gd name="connsiteX5" fmla="*/ 1511888 w 1673513"/>
              <a:gd name="connsiteY5" fmla="*/ 172953 h 214436"/>
              <a:gd name="connsiteX6" fmla="*/ 1103371 w 1673513"/>
              <a:gd name="connsiteY6" fmla="*/ 204703 h 214436"/>
              <a:gd name="connsiteX7" fmla="*/ 794338 w 1673513"/>
              <a:gd name="connsiteY7" fmla="*/ 177187 h 214436"/>
              <a:gd name="connsiteX8" fmla="*/ 610188 w 1673513"/>
              <a:gd name="connsiteY8" fmla="*/ 147553 h 214436"/>
              <a:gd name="connsiteX9" fmla="*/ 205904 w 1673513"/>
              <a:gd name="connsiteY9" fmla="*/ 58653 h 214436"/>
              <a:gd name="connsiteX10" fmla="*/ 13288 w 1673513"/>
              <a:gd name="connsiteY10" fmla="*/ 3620 h 21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3513" h="214436">
                <a:moveTo>
                  <a:pt x="13288" y="3620"/>
                </a:moveTo>
                <a:cubicBezTo>
                  <a:pt x="72555" y="20553"/>
                  <a:pt x="379471" y="125328"/>
                  <a:pt x="561504" y="160253"/>
                </a:cubicBezTo>
                <a:cubicBezTo>
                  <a:pt x="743537" y="195178"/>
                  <a:pt x="956263" y="207526"/>
                  <a:pt x="1105488" y="213170"/>
                </a:cubicBezTo>
                <a:cubicBezTo>
                  <a:pt x="1254713" y="218815"/>
                  <a:pt x="1362310" y="204351"/>
                  <a:pt x="1456854" y="194120"/>
                </a:cubicBezTo>
                <a:cubicBezTo>
                  <a:pt x="1551398" y="183890"/>
                  <a:pt x="1663582" y="155315"/>
                  <a:pt x="1672754" y="151787"/>
                </a:cubicBezTo>
                <a:cubicBezTo>
                  <a:pt x="1681926" y="148259"/>
                  <a:pt x="1606785" y="164134"/>
                  <a:pt x="1511888" y="172953"/>
                </a:cubicBezTo>
                <a:cubicBezTo>
                  <a:pt x="1416991" y="181772"/>
                  <a:pt x="1222963" y="203997"/>
                  <a:pt x="1103371" y="204703"/>
                </a:cubicBezTo>
                <a:cubicBezTo>
                  <a:pt x="983779" y="205409"/>
                  <a:pt x="876535" y="186712"/>
                  <a:pt x="794338" y="177187"/>
                </a:cubicBezTo>
                <a:cubicBezTo>
                  <a:pt x="712141" y="167662"/>
                  <a:pt x="708260" y="167309"/>
                  <a:pt x="610188" y="147553"/>
                </a:cubicBezTo>
                <a:cubicBezTo>
                  <a:pt x="512116" y="127797"/>
                  <a:pt x="305387" y="84053"/>
                  <a:pt x="205904" y="58653"/>
                </a:cubicBezTo>
                <a:cubicBezTo>
                  <a:pt x="106421" y="33253"/>
                  <a:pt x="-45979" y="-13313"/>
                  <a:pt x="13288" y="3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C7D17FA5-DA48-454C-A8F6-793CE7509CFD}"/>
              </a:ext>
            </a:extLst>
          </p:cNvPr>
          <p:cNvSpPr/>
          <p:nvPr/>
        </p:nvSpPr>
        <p:spPr>
          <a:xfrm>
            <a:off x="3839408" y="6124976"/>
            <a:ext cx="1036210" cy="722377"/>
          </a:xfrm>
          <a:custGeom>
            <a:avLst/>
            <a:gdLst>
              <a:gd name="connsiteX0" fmla="*/ 225 w 1036210"/>
              <a:gd name="connsiteY0" fmla="*/ 657 h 722377"/>
              <a:gd name="connsiteX1" fmla="*/ 256342 w 1036210"/>
              <a:gd name="connsiteY1" fmla="*/ 294874 h 722377"/>
              <a:gd name="connsiteX2" fmla="*/ 620409 w 1036210"/>
              <a:gd name="connsiteY2" fmla="*/ 536174 h 722377"/>
              <a:gd name="connsiteX3" fmla="*/ 1016225 w 1036210"/>
              <a:gd name="connsiteY3" fmla="*/ 716091 h 722377"/>
              <a:gd name="connsiteX4" fmla="*/ 935792 w 1036210"/>
              <a:gd name="connsiteY4" fmla="*/ 663174 h 722377"/>
              <a:gd name="connsiteX5" fmla="*/ 575959 w 1036210"/>
              <a:gd name="connsiteY5" fmla="*/ 487491 h 722377"/>
              <a:gd name="connsiteX6" fmla="*/ 218242 w 1036210"/>
              <a:gd name="connsiteY6" fmla="*/ 222907 h 722377"/>
              <a:gd name="connsiteX7" fmla="*/ 225 w 1036210"/>
              <a:gd name="connsiteY7" fmla="*/ 657 h 72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6210" h="722377">
                <a:moveTo>
                  <a:pt x="225" y="657"/>
                </a:moveTo>
                <a:cubicBezTo>
                  <a:pt x="6575" y="12652"/>
                  <a:pt x="152978" y="205621"/>
                  <a:pt x="256342" y="294874"/>
                </a:cubicBezTo>
                <a:cubicBezTo>
                  <a:pt x="359706" y="384127"/>
                  <a:pt x="493762" y="465971"/>
                  <a:pt x="620409" y="536174"/>
                </a:cubicBezTo>
                <a:cubicBezTo>
                  <a:pt x="747056" y="606377"/>
                  <a:pt x="963661" y="694924"/>
                  <a:pt x="1016225" y="716091"/>
                </a:cubicBezTo>
                <a:cubicBezTo>
                  <a:pt x="1068789" y="737258"/>
                  <a:pt x="1009170" y="701274"/>
                  <a:pt x="935792" y="663174"/>
                </a:cubicBezTo>
                <a:cubicBezTo>
                  <a:pt x="862414" y="625074"/>
                  <a:pt x="695551" y="560869"/>
                  <a:pt x="575959" y="487491"/>
                </a:cubicBezTo>
                <a:cubicBezTo>
                  <a:pt x="456367" y="414113"/>
                  <a:pt x="313492" y="301929"/>
                  <a:pt x="218242" y="222907"/>
                </a:cubicBezTo>
                <a:cubicBezTo>
                  <a:pt x="122992" y="143885"/>
                  <a:pt x="-6125" y="-11338"/>
                  <a:pt x="225" y="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9238BF75-ADD4-4FB4-BDAD-1B4396E58EAD}"/>
              </a:ext>
            </a:extLst>
          </p:cNvPr>
          <p:cNvSpPr/>
          <p:nvPr/>
        </p:nvSpPr>
        <p:spPr>
          <a:xfrm>
            <a:off x="3539530" y="5482079"/>
            <a:ext cx="332719" cy="684109"/>
          </a:xfrm>
          <a:custGeom>
            <a:avLst/>
            <a:gdLst>
              <a:gd name="connsiteX0" fmla="*/ 5887 w 332719"/>
              <a:gd name="connsiteY0" fmla="*/ 6438 h 684109"/>
              <a:gd name="connsiteX1" fmla="*/ 22820 w 332719"/>
              <a:gd name="connsiteY1" fmla="*/ 57238 h 684109"/>
              <a:gd name="connsiteX2" fmla="*/ 190037 w 332719"/>
              <a:gd name="connsiteY2" fmla="*/ 423421 h 684109"/>
              <a:gd name="connsiteX3" fmla="*/ 325503 w 332719"/>
              <a:gd name="connsiteY3" fmla="*/ 675304 h 684109"/>
              <a:gd name="connsiteX4" fmla="*/ 310687 w 332719"/>
              <a:gd name="connsiteY4" fmla="*/ 618154 h 684109"/>
              <a:gd name="connsiteX5" fmla="*/ 281053 w 332719"/>
              <a:gd name="connsiteY5" fmla="*/ 533488 h 684109"/>
              <a:gd name="connsiteX6" fmla="*/ 160403 w 332719"/>
              <a:gd name="connsiteY6" fmla="*/ 294304 h 684109"/>
              <a:gd name="connsiteX7" fmla="*/ 5887 w 332719"/>
              <a:gd name="connsiteY7" fmla="*/ 6438 h 68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719" h="684109">
                <a:moveTo>
                  <a:pt x="5887" y="6438"/>
                </a:moveTo>
                <a:cubicBezTo>
                  <a:pt x="-993" y="-2911"/>
                  <a:pt x="-7872" y="-12259"/>
                  <a:pt x="22820" y="57238"/>
                </a:cubicBezTo>
                <a:cubicBezTo>
                  <a:pt x="53512" y="126735"/>
                  <a:pt x="139590" y="320410"/>
                  <a:pt x="190037" y="423421"/>
                </a:cubicBezTo>
                <a:cubicBezTo>
                  <a:pt x="240484" y="526432"/>
                  <a:pt x="305395" y="642849"/>
                  <a:pt x="325503" y="675304"/>
                </a:cubicBezTo>
                <a:cubicBezTo>
                  <a:pt x="345611" y="707759"/>
                  <a:pt x="318095" y="641790"/>
                  <a:pt x="310687" y="618154"/>
                </a:cubicBezTo>
                <a:cubicBezTo>
                  <a:pt x="303279" y="594518"/>
                  <a:pt x="306100" y="587463"/>
                  <a:pt x="281053" y="533488"/>
                </a:cubicBezTo>
                <a:cubicBezTo>
                  <a:pt x="256006" y="479513"/>
                  <a:pt x="160403" y="294304"/>
                  <a:pt x="160403" y="294304"/>
                </a:cubicBezTo>
                <a:lnTo>
                  <a:pt x="5887" y="64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F857829C-7793-4BB7-A149-DA60FDDB3BF4}"/>
              </a:ext>
            </a:extLst>
          </p:cNvPr>
          <p:cNvSpPr/>
          <p:nvPr/>
        </p:nvSpPr>
        <p:spPr>
          <a:xfrm>
            <a:off x="5262736" y="1742321"/>
            <a:ext cx="1724458" cy="1857811"/>
          </a:xfrm>
          <a:custGeom>
            <a:avLst/>
            <a:gdLst>
              <a:gd name="connsiteX0" fmla="*/ 144 w 1724458"/>
              <a:gd name="connsiteY0" fmla="*/ 119 h 1857811"/>
              <a:gd name="connsiteX1" fmla="*/ 868824 w 1724458"/>
              <a:gd name="connsiteY1" fmla="*/ 345559 h 1857811"/>
              <a:gd name="connsiteX2" fmla="*/ 1386984 w 1724458"/>
              <a:gd name="connsiteY2" fmla="*/ 1158359 h 1857811"/>
              <a:gd name="connsiteX3" fmla="*/ 1712104 w 1724458"/>
              <a:gd name="connsiteY3" fmla="*/ 1823839 h 1857811"/>
              <a:gd name="connsiteX4" fmla="*/ 1605424 w 1724458"/>
              <a:gd name="connsiteY4" fmla="*/ 1676519 h 1857811"/>
              <a:gd name="connsiteX5" fmla="*/ 1132984 w 1724458"/>
              <a:gd name="connsiteY5" fmla="*/ 955159 h 1857811"/>
              <a:gd name="connsiteX6" fmla="*/ 802784 w 1724458"/>
              <a:gd name="connsiteY6" fmla="*/ 376039 h 1857811"/>
              <a:gd name="connsiteX7" fmla="*/ 144 w 1724458"/>
              <a:gd name="connsiteY7" fmla="*/ 119 h 185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4458" h="1857811">
                <a:moveTo>
                  <a:pt x="144" y="119"/>
                </a:moveTo>
                <a:cubicBezTo>
                  <a:pt x="11151" y="-4961"/>
                  <a:pt x="637684" y="152519"/>
                  <a:pt x="868824" y="345559"/>
                </a:cubicBezTo>
                <a:cubicBezTo>
                  <a:pt x="1099964" y="538599"/>
                  <a:pt x="1246437" y="911979"/>
                  <a:pt x="1386984" y="1158359"/>
                </a:cubicBezTo>
                <a:cubicBezTo>
                  <a:pt x="1527531" y="1404739"/>
                  <a:pt x="1675697" y="1737479"/>
                  <a:pt x="1712104" y="1823839"/>
                </a:cubicBezTo>
                <a:cubicBezTo>
                  <a:pt x="1748511" y="1910199"/>
                  <a:pt x="1701944" y="1821299"/>
                  <a:pt x="1605424" y="1676519"/>
                </a:cubicBezTo>
                <a:cubicBezTo>
                  <a:pt x="1508904" y="1531739"/>
                  <a:pt x="1266757" y="1171906"/>
                  <a:pt x="1132984" y="955159"/>
                </a:cubicBezTo>
                <a:cubicBezTo>
                  <a:pt x="999211" y="738412"/>
                  <a:pt x="996671" y="535212"/>
                  <a:pt x="802784" y="376039"/>
                </a:cubicBezTo>
                <a:cubicBezTo>
                  <a:pt x="608897" y="216866"/>
                  <a:pt x="-10863" y="5199"/>
                  <a:pt x="144" y="1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FAD2A45F-68C2-42E2-8999-FF3042C6C2E2}"/>
              </a:ext>
            </a:extLst>
          </p:cNvPr>
          <p:cNvSpPr/>
          <p:nvPr/>
        </p:nvSpPr>
        <p:spPr>
          <a:xfrm>
            <a:off x="4452754" y="1703884"/>
            <a:ext cx="1106879" cy="989777"/>
          </a:xfrm>
          <a:custGeom>
            <a:avLst/>
            <a:gdLst>
              <a:gd name="connsiteX0" fmla="*/ 995546 w 1106879"/>
              <a:gd name="connsiteY0" fmla="*/ 23316 h 989777"/>
              <a:gd name="connsiteX1" fmla="*/ 589146 w 1106879"/>
              <a:gd name="connsiteY1" fmla="*/ 131266 h 989777"/>
              <a:gd name="connsiteX2" fmla="*/ 17646 w 1106879"/>
              <a:gd name="connsiteY2" fmla="*/ 956766 h 989777"/>
              <a:gd name="connsiteX3" fmla="*/ 170046 w 1106879"/>
              <a:gd name="connsiteY3" fmla="*/ 791666 h 989777"/>
              <a:gd name="connsiteX4" fmla="*/ 417696 w 1106879"/>
              <a:gd name="connsiteY4" fmla="*/ 467816 h 989777"/>
              <a:gd name="connsiteX5" fmla="*/ 697096 w 1106879"/>
              <a:gd name="connsiteY5" fmla="*/ 131266 h 989777"/>
              <a:gd name="connsiteX6" fmla="*/ 1090796 w 1106879"/>
              <a:gd name="connsiteY6" fmla="*/ 10616 h 989777"/>
              <a:gd name="connsiteX7" fmla="*/ 995546 w 1106879"/>
              <a:gd name="connsiteY7" fmla="*/ 23316 h 98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879" h="989777">
                <a:moveTo>
                  <a:pt x="995546" y="23316"/>
                </a:moveTo>
                <a:cubicBezTo>
                  <a:pt x="911938" y="43424"/>
                  <a:pt x="752129" y="-24309"/>
                  <a:pt x="589146" y="131266"/>
                </a:cubicBezTo>
                <a:cubicBezTo>
                  <a:pt x="426163" y="286841"/>
                  <a:pt x="87496" y="846699"/>
                  <a:pt x="17646" y="956766"/>
                </a:cubicBezTo>
                <a:cubicBezTo>
                  <a:pt x="-52204" y="1066833"/>
                  <a:pt x="103371" y="873158"/>
                  <a:pt x="170046" y="791666"/>
                </a:cubicBezTo>
                <a:cubicBezTo>
                  <a:pt x="236721" y="710174"/>
                  <a:pt x="329854" y="577883"/>
                  <a:pt x="417696" y="467816"/>
                </a:cubicBezTo>
                <a:cubicBezTo>
                  <a:pt x="505538" y="357749"/>
                  <a:pt x="584913" y="207466"/>
                  <a:pt x="697096" y="131266"/>
                </a:cubicBezTo>
                <a:cubicBezTo>
                  <a:pt x="809279" y="55066"/>
                  <a:pt x="1045288" y="31783"/>
                  <a:pt x="1090796" y="10616"/>
                </a:cubicBezTo>
                <a:cubicBezTo>
                  <a:pt x="1136304" y="-10551"/>
                  <a:pt x="1079154" y="3208"/>
                  <a:pt x="995546" y="23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BB15CB5D-D884-4AEE-B110-40072C4C61D6}"/>
              </a:ext>
            </a:extLst>
          </p:cNvPr>
          <p:cNvSpPr/>
          <p:nvPr/>
        </p:nvSpPr>
        <p:spPr>
          <a:xfrm>
            <a:off x="4200277" y="1555527"/>
            <a:ext cx="911517" cy="1919330"/>
          </a:xfrm>
          <a:custGeom>
            <a:avLst/>
            <a:gdLst>
              <a:gd name="connsiteX0" fmla="*/ 911473 w 911517"/>
              <a:gd name="connsiteY0" fmla="*/ 223 h 1919330"/>
              <a:gd name="connsiteX1" fmla="*/ 492373 w 911517"/>
              <a:gd name="connsiteY1" fmla="*/ 400273 h 1919330"/>
              <a:gd name="connsiteX2" fmla="*/ 181223 w 911517"/>
              <a:gd name="connsiteY2" fmla="*/ 1346423 h 1919330"/>
              <a:gd name="connsiteX3" fmla="*/ 79623 w 911517"/>
              <a:gd name="connsiteY3" fmla="*/ 1638523 h 1919330"/>
              <a:gd name="connsiteX4" fmla="*/ 3423 w 911517"/>
              <a:gd name="connsiteY4" fmla="*/ 1917923 h 1919330"/>
              <a:gd name="connsiteX5" fmla="*/ 22473 w 911517"/>
              <a:gd name="connsiteY5" fmla="*/ 1727423 h 1919330"/>
              <a:gd name="connsiteX6" fmla="*/ 105023 w 911517"/>
              <a:gd name="connsiteY6" fmla="*/ 1314673 h 1919330"/>
              <a:gd name="connsiteX7" fmla="*/ 282823 w 911517"/>
              <a:gd name="connsiteY7" fmla="*/ 749523 h 1919330"/>
              <a:gd name="connsiteX8" fmla="*/ 466973 w 911517"/>
              <a:gd name="connsiteY8" fmla="*/ 349473 h 1919330"/>
              <a:gd name="connsiteX9" fmla="*/ 911473 w 911517"/>
              <a:gd name="connsiteY9" fmla="*/ 223 h 191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1517" h="1919330">
                <a:moveTo>
                  <a:pt x="911473" y="223"/>
                </a:moveTo>
                <a:cubicBezTo>
                  <a:pt x="915706" y="8690"/>
                  <a:pt x="614081" y="175906"/>
                  <a:pt x="492373" y="400273"/>
                </a:cubicBezTo>
                <a:cubicBezTo>
                  <a:pt x="370665" y="624640"/>
                  <a:pt x="250015" y="1140048"/>
                  <a:pt x="181223" y="1346423"/>
                </a:cubicBezTo>
                <a:cubicBezTo>
                  <a:pt x="112431" y="1552798"/>
                  <a:pt x="109256" y="1543273"/>
                  <a:pt x="79623" y="1638523"/>
                </a:cubicBezTo>
                <a:cubicBezTo>
                  <a:pt x="49990" y="1733773"/>
                  <a:pt x="12948" y="1903106"/>
                  <a:pt x="3423" y="1917923"/>
                </a:cubicBezTo>
                <a:cubicBezTo>
                  <a:pt x="-6102" y="1932740"/>
                  <a:pt x="5540" y="1827965"/>
                  <a:pt x="22473" y="1727423"/>
                </a:cubicBezTo>
                <a:cubicBezTo>
                  <a:pt x="39406" y="1626881"/>
                  <a:pt x="61631" y="1477656"/>
                  <a:pt x="105023" y="1314673"/>
                </a:cubicBezTo>
                <a:cubicBezTo>
                  <a:pt x="148415" y="1151690"/>
                  <a:pt x="222498" y="910390"/>
                  <a:pt x="282823" y="749523"/>
                </a:cubicBezTo>
                <a:cubicBezTo>
                  <a:pt x="343148" y="588656"/>
                  <a:pt x="365373" y="473298"/>
                  <a:pt x="466973" y="349473"/>
                </a:cubicBezTo>
                <a:cubicBezTo>
                  <a:pt x="568573" y="225648"/>
                  <a:pt x="907240" y="-8244"/>
                  <a:pt x="911473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9A59D4F2-D448-4BAF-88CD-59511D9F97B6}"/>
              </a:ext>
            </a:extLst>
          </p:cNvPr>
          <p:cNvSpPr/>
          <p:nvPr/>
        </p:nvSpPr>
        <p:spPr>
          <a:xfrm>
            <a:off x="3418931" y="3365425"/>
            <a:ext cx="801638" cy="1516088"/>
          </a:xfrm>
          <a:custGeom>
            <a:avLst/>
            <a:gdLst>
              <a:gd name="connsiteX0" fmla="*/ 797469 w 801638"/>
              <a:gd name="connsiteY0" fmla="*/ 75 h 1516088"/>
              <a:gd name="connsiteX1" fmla="*/ 695869 w 801638"/>
              <a:gd name="connsiteY1" fmla="*/ 622375 h 1516088"/>
              <a:gd name="connsiteX2" fmla="*/ 492669 w 801638"/>
              <a:gd name="connsiteY2" fmla="*/ 1073225 h 1516088"/>
              <a:gd name="connsiteX3" fmla="*/ 3719 w 801638"/>
              <a:gd name="connsiteY3" fmla="*/ 1511375 h 1516088"/>
              <a:gd name="connsiteX4" fmla="*/ 283119 w 801638"/>
              <a:gd name="connsiteY4" fmla="*/ 1295475 h 1516088"/>
              <a:gd name="connsiteX5" fmla="*/ 568869 w 801638"/>
              <a:gd name="connsiteY5" fmla="*/ 1143075 h 1516088"/>
              <a:gd name="connsiteX6" fmla="*/ 759369 w 801638"/>
              <a:gd name="connsiteY6" fmla="*/ 584275 h 1516088"/>
              <a:gd name="connsiteX7" fmla="*/ 797469 w 801638"/>
              <a:gd name="connsiteY7" fmla="*/ 75 h 151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1638" h="1516088">
                <a:moveTo>
                  <a:pt x="797469" y="75"/>
                </a:moveTo>
                <a:cubicBezTo>
                  <a:pt x="786886" y="6425"/>
                  <a:pt x="746669" y="443517"/>
                  <a:pt x="695869" y="622375"/>
                </a:cubicBezTo>
                <a:cubicBezTo>
                  <a:pt x="645069" y="801233"/>
                  <a:pt x="608027" y="925058"/>
                  <a:pt x="492669" y="1073225"/>
                </a:cubicBezTo>
                <a:cubicBezTo>
                  <a:pt x="377311" y="1221392"/>
                  <a:pt x="38644" y="1474333"/>
                  <a:pt x="3719" y="1511375"/>
                </a:cubicBezTo>
                <a:cubicBezTo>
                  <a:pt x="-31206" y="1548417"/>
                  <a:pt x="188927" y="1356858"/>
                  <a:pt x="283119" y="1295475"/>
                </a:cubicBezTo>
                <a:cubicBezTo>
                  <a:pt x="377311" y="1234092"/>
                  <a:pt x="489494" y="1261608"/>
                  <a:pt x="568869" y="1143075"/>
                </a:cubicBezTo>
                <a:cubicBezTo>
                  <a:pt x="648244" y="1024542"/>
                  <a:pt x="719152" y="776892"/>
                  <a:pt x="759369" y="584275"/>
                </a:cubicBezTo>
                <a:cubicBezTo>
                  <a:pt x="799586" y="391658"/>
                  <a:pt x="808052" y="-6275"/>
                  <a:pt x="79746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636AC14F-9930-49D1-B521-16D03B31EC9A}"/>
              </a:ext>
            </a:extLst>
          </p:cNvPr>
          <p:cNvSpPr/>
          <p:nvPr/>
        </p:nvSpPr>
        <p:spPr>
          <a:xfrm>
            <a:off x="2889107" y="4593116"/>
            <a:ext cx="1011537" cy="1723009"/>
          </a:xfrm>
          <a:custGeom>
            <a:avLst/>
            <a:gdLst>
              <a:gd name="connsiteX0" fmla="*/ 1009793 w 1011537"/>
              <a:gd name="connsiteY0" fmla="*/ 10634 h 1723009"/>
              <a:gd name="connsiteX1" fmla="*/ 717693 w 1011537"/>
              <a:gd name="connsiteY1" fmla="*/ 601184 h 1723009"/>
              <a:gd name="connsiteX2" fmla="*/ 533543 w 1011537"/>
              <a:gd name="connsiteY2" fmla="*/ 988534 h 1723009"/>
              <a:gd name="connsiteX3" fmla="*/ 6493 w 1011537"/>
              <a:gd name="connsiteY3" fmla="*/ 1712434 h 1723009"/>
              <a:gd name="connsiteX4" fmla="*/ 260493 w 1011537"/>
              <a:gd name="connsiteY4" fmla="*/ 1401284 h 1723009"/>
              <a:gd name="connsiteX5" fmla="*/ 571643 w 1011537"/>
              <a:gd name="connsiteY5" fmla="*/ 1147284 h 1723009"/>
              <a:gd name="connsiteX6" fmla="*/ 1009793 w 1011537"/>
              <a:gd name="connsiteY6" fmla="*/ 10634 h 172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1537" h="1723009">
                <a:moveTo>
                  <a:pt x="1009793" y="10634"/>
                </a:moveTo>
                <a:cubicBezTo>
                  <a:pt x="1034135" y="-80383"/>
                  <a:pt x="797068" y="438201"/>
                  <a:pt x="717693" y="601184"/>
                </a:cubicBezTo>
                <a:cubicBezTo>
                  <a:pt x="638318" y="764167"/>
                  <a:pt x="652076" y="803326"/>
                  <a:pt x="533543" y="988534"/>
                </a:cubicBezTo>
                <a:cubicBezTo>
                  <a:pt x="415010" y="1173742"/>
                  <a:pt x="52001" y="1643642"/>
                  <a:pt x="6493" y="1712434"/>
                </a:cubicBezTo>
                <a:cubicBezTo>
                  <a:pt x="-39015" y="1781226"/>
                  <a:pt x="166301" y="1495476"/>
                  <a:pt x="260493" y="1401284"/>
                </a:cubicBezTo>
                <a:cubicBezTo>
                  <a:pt x="354685" y="1307092"/>
                  <a:pt x="444643" y="1376942"/>
                  <a:pt x="571643" y="1147284"/>
                </a:cubicBezTo>
                <a:cubicBezTo>
                  <a:pt x="698643" y="917626"/>
                  <a:pt x="985451" y="101651"/>
                  <a:pt x="1009793" y="10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698598C5-F5C4-47C4-8CD5-E2FDB691B0C5}"/>
              </a:ext>
            </a:extLst>
          </p:cNvPr>
          <p:cNvSpPr/>
          <p:nvPr/>
        </p:nvSpPr>
        <p:spPr>
          <a:xfrm>
            <a:off x="2286568" y="540431"/>
            <a:ext cx="1846449" cy="940935"/>
          </a:xfrm>
          <a:custGeom>
            <a:avLst/>
            <a:gdLst>
              <a:gd name="connsiteX0" fmla="*/ 1836699 w 1846449"/>
              <a:gd name="connsiteY0" fmla="*/ 60702 h 940935"/>
              <a:gd name="connsiteX1" fmla="*/ 1345632 w 1846449"/>
              <a:gd name="connsiteY1" fmla="*/ 69169 h 940935"/>
              <a:gd name="connsiteX2" fmla="*/ 50232 w 1846449"/>
              <a:gd name="connsiteY2" fmla="*/ 907369 h 940935"/>
              <a:gd name="connsiteX3" fmla="*/ 338099 w 1846449"/>
              <a:gd name="connsiteY3" fmla="*/ 738036 h 940935"/>
              <a:gd name="connsiteX4" fmla="*/ 1023899 w 1846449"/>
              <a:gd name="connsiteY4" fmla="*/ 390902 h 940935"/>
              <a:gd name="connsiteX5" fmla="*/ 1625032 w 1846449"/>
              <a:gd name="connsiteY5" fmla="*/ 170769 h 940935"/>
              <a:gd name="connsiteX6" fmla="*/ 1836699 w 1846449"/>
              <a:gd name="connsiteY6" fmla="*/ 60702 h 94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6449" h="940935">
                <a:moveTo>
                  <a:pt x="1836699" y="60702"/>
                </a:moveTo>
                <a:cubicBezTo>
                  <a:pt x="1790132" y="43769"/>
                  <a:pt x="1643376" y="-71942"/>
                  <a:pt x="1345632" y="69169"/>
                </a:cubicBezTo>
                <a:cubicBezTo>
                  <a:pt x="1047887" y="210280"/>
                  <a:pt x="218154" y="795891"/>
                  <a:pt x="50232" y="907369"/>
                </a:cubicBezTo>
                <a:cubicBezTo>
                  <a:pt x="-117690" y="1018847"/>
                  <a:pt x="175821" y="824114"/>
                  <a:pt x="338099" y="738036"/>
                </a:cubicBezTo>
                <a:cubicBezTo>
                  <a:pt x="500377" y="651958"/>
                  <a:pt x="809410" y="485446"/>
                  <a:pt x="1023899" y="390902"/>
                </a:cubicBezTo>
                <a:cubicBezTo>
                  <a:pt x="1238388" y="296358"/>
                  <a:pt x="1495210" y="224391"/>
                  <a:pt x="1625032" y="170769"/>
                </a:cubicBezTo>
                <a:cubicBezTo>
                  <a:pt x="1754854" y="117147"/>
                  <a:pt x="1883266" y="77635"/>
                  <a:pt x="1836699" y="60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AAAB93DB-80C1-469A-ADEE-B643B61DAB49}"/>
              </a:ext>
            </a:extLst>
          </p:cNvPr>
          <p:cNvSpPr/>
          <p:nvPr/>
        </p:nvSpPr>
        <p:spPr>
          <a:xfrm>
            <a:off x="4142609" y="492695"/>
            <a:ext cx="2082885" cy="1079341"/>
          </a:xfrm>
          <a:custGeom>
            <a:avLst/>
            <a:gdLst>
              <a:gd name="connsiteX0" fmla="*/ 107658 w 2082885"/>
              <a:gd name="connsiteY0" fmla="*/ 142305 h 1079341"/>
              <a:gd name="connsiteX1" fmla="*/ 539458 w 2082885"/>
              <a:gd name="connsiteY1" fmla="*/ 6838 h 1079341"/>
              <a:gd name="connsiteX2" fmla="*/ 1233724 w 2082885"/>
              <a:gd name="connsiteY2" fmla="*/ 387838 h 1079341"/>
              <a:gd name="connsiteX3" fmla="*/ 2038058 w 2082885"/>
              <a:gd name="connsiteY3" fmla="*/ 1065172 h 1079341"/>
              <a:gd name="connsiteX4" fmla="*/ 1944924 w 2082885"/>
              <a:gd name="connsiteY4" fmla="*/ 836572 h 1079341"/>
              <a:gd name="connsiteX5" fmla="*/ 1648591 w 2082885"/>
              <a:gd name="connsiteY5" fmla="*/ 701105 h 1079341"/>
              <a:gd name="connsiteX6" fmla="*/ 1132124 w 2082885"/>
              <a:gd name="connsiteY6" fmla="*/ 142305 h 1079341"/>
              <a:gd name="connsiteX7" fmla="*/ 810391 w 2082885"/>
              <a:gd name="connsiteY7" fmla="*/ 23772 h 1079341"/>
              <a:gd name="connsiteX8" fmla="*/ 56858 w 2082885"/>
              <a:gd name="connsiteY8" fmla="*/ 133838 h 1079341"/>
              <a:gd name="connsiteX9" fmla="*/ 107658 w 2082885"/>
              <a:gd name="connsiteY9" fmla="*/ 142305 h 107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2885" h="1079341">
                <a:moveTo>
                  <a:pt x="107658" y="142305"/>
                </a:moveTo>
                <a:cubicBezTo>
                  <a:pt x="188091" y="121138"/>
                  <a:pt x="351780" y="-34084"/>
                  <a:pt x="539458" y="6838"/>
                </a:cubicBezTo>
                <a:cubicBezTo>
                  <a:pt x="727136" y="47760"/>
                  <a:pt x="983958" y="211449"/>
                  <a:pt x="1233724" y="387838"/>
                </a:cubicBezTo>
                <a:cubicBezTo>
                  <a:pt x="1483490" y="564227"/>
                  <a:pt x="1919525" y="990383"/>
                  <a:pt x="2038058" y="1065172"/>
                </a:cubicBezTo>
                <a:cubicBezTo>
                  <a:pt x="2156591" y="1139961"/>
                  <a:pt x="2009835" y="897250"/>
                  <a:pt x="1944924" y="836572"/>
                </a:cubicBezTo>
                <a:cubicBezTo>
                  <a:pt x="1880013" y="775894"/>
                  <a:pt x="1784058" y="816816"/>
                  <a:pt x="1648591" y="701105"/>
                </a:cubicBezTo>
                <a:cubicBezTo>
                  <a:pt x="1513124" y="585394"/>
                  <a:pt x="1271824" y="255194"/>
                  <a:pt x="1132124" y="142305"/>
                </a:cubicBezTo>
                <a:cubicBezTo>
                  <a:pt x="992424" y="29416"/>
                  <a:pt x="989602" y="25183"/>
                  <a:pt x="810391" y="23772"/>
                </a:cubicBezTo>
                <a:cubicBezTo>
                  <a:pt x="631180" y="22361"/>
                  <a:pt x="173980" y="119727"/>
                  <a:pt x="56858" y="133838"/>
                </a:cubicBezTo>
                <a:cubicBezTo>
                  <a:pt x="-60264" y="147949"/>
                  <a:pt x="27225" y="163472"/>
                  <a:pt x="107658" y="142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F9E17D3B-2A7C-42B0-99D3-8A0094C1A83C}"/>
              </a:ext>
            </a:extLst>
          </p:cNvPr>
          <p:cNvSpPr/>
          <p:nvPr/>
        </p:nvSpPr>
        <p:spPr>
          <a:xfrm>
            <a:off x="1593774" y="1292082"/>
            <a:ext cx="941528" cy="2164242"/>
          </a:xfrm>
          <a:custGeom>
            <a:avLst/>
            <a:gdLst>
              <a:gd name="connsiteX0" fmla="*/ 861559 w 941528"/>
              <a:gd name="connsiteY0" fmla="*/ 138785 h 2164242"/>
              <a:gd name="connsiteX1" fmla="*/ 370493 w 941528"/>
              <a:gd name="connsiteY1" fmla="*/ 926185 h 2164242"/>
              <a:gd name="connsiteX2" fmla="*/ 14893 w 941528"/>
              <a:gd name="connsiteY2" fmla="*/ 2128451 h 2164242"/>
              <a:gd name="connsiteX3" fmla="*/ 74159 w 941528"/>
              <a:gd name="connsiteY3" fmla="*/ 1772851 h 2164242"/>
              <a:gd name="connsiteX4" fmla="*/ 141893 w 941528"/>
              <a:gd name="connsiteY4" fmla="*/ 1002385 h 2164242"/>
              <a:gd name="connsiteX5" fmla="*/ 870026 w 941528"/>
              <a:gd name="connsiteY5" fmla="*/ 79518 h 2164242"/>
              <a:gd name="connsiteX6" fmla="*/ 861559 w 941528"/>
              <a:gd name="connsiteY6" fmla="*/ 138785 h 216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1528" h="2164242">
                <a:moveTo>
                  <a:pt x="861559" y="138785"/>
                </a:moveTo>
                <a:cubicBezTo>
                  <a:pt x="778303" y="279896"/>
                  <a:pt x="511604" y="594574"/>
                  <a:pt x="370493" y="926185"/>
                </a:cubicBezTo>
                <a:cubicBezTo>
                  <a:pt x="229382" y="1257796"/>
                  <a:pt x="64282" y="1987340"/>
                  <a:pt x="14893" y="2128451"/>
                </a:cubicBezTo>
                <a:cubicBezTo>
                  <a:pt x="-34496" y="2269562"/>
                  <a:pt x="52992" y="1960529"/>
                  <a:pt x="74159" y="1772851"/>
                </a:cubicBezTo>
                <a:cubicBezTo>
                  <a:pt x="95326" y="1585173"/>
                  <a:pt x="9248" y="1284607"/>
                  <a:pt x="141893" y="1002385"/>
                </a:cubicBezTo>
                <a:cubicBezTo>
                  <a:pt x="274537" y="720163"/>
                  <a:pt x="754315" y="217807"/>
                  <a:pt x="870026" y="79518"/>
                </a:cubicBezTo>
                <a:cubicBezTo>
                  <a:pt x="985737" y="-58771"/>
                  <a:pt x="944815" y="-2326"/>
                  <a:pt x="861559" y="138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CD14B9D5-4854-4C0B-893B-F0FBE6D25B32}"/>
              </a:ext>
            </a:extLst>
          </p:cNvPr>
          <p:cNvSpPr/>
          <p:nvPr/>
        </p:nvSpPr>
        <p:spPr>
          <a:xfrm>
            <a:off x="1291192" y="3028225"/>
            <a:ext cx="679376" cy="2982913"/>
          </a:xfrm>
          <a:custGeom>
            <a:avLst/>
            <a:gdLst>
              <a:gd name="connsiteX0" fmla="*/ 325941 w 679376"/>
              <a:gd name="connsiteY0" fmla="*/ 121375 h 2982913"/>
              <a:gd name="connsiteX1" fmla="*/ 334408 w 679376"/>
              <a:gd name="connsiteY1" fmla="*/ 172175 h 2982913"/>
              <a:gd name="connsiteX2" fmla="*/ 190475 w 679376"/>
              <a:gd name="connsiteY2" fmla="*/ 1001908 h 2982913"/>
              <a:gd name="connsiteX3" fmla="*/ 198941 w 679376"/>
              <a:gd name="connsiteY3" fmla="*/ 1569175 h 2982913"/>
              <a:gd name="connsiteX4" fmla="*/ 647675 w 679376"/>
              <a:gd name="connsiteY4" fmla="*/ 2906908 h 2982913"/>
              <a:gd name="connsiteX5" fmla="*/ 571475 w 679376"/>
              <a:gd name="connsiteY5" fmla="*/ 2678308 h 2982913"/>
              <a:gd name="connsiteX6" fmla="*/ 4208 w 679376"/>
              <a:gd name="connsiteY6" fmla="*/ 1518375 h 2982913"/>
              <a:gd name="connsiteX7" fmla="*/ 325941 w 679376"/>
              <a:gd name="connsiteY7" fmla="*/ 121375 h 298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9376" h="2982913">
                <a:moveTo>
                  <a:pt x="325941" y="121375"/>
                </a:moveTo>
                <a:cubicBezTo>
                  <a:pt x="380974" y="-102992"/>
                  <a:pt x="356986" y="25419"/>
                  <a:pt x="334408" y="172175"/>
                </a:cubicBezTo>
                <a:cubicBezTo>
                  <a:pt x="311830" y="318931"/>
                  <a:pt x="213053" y="769075"/>
                  <a:pt x="190475" y="1001908"/>
                </a:cubicBezTo>
                <a:cubicBezTo>
                  <a:pt x="167897" y="1234741"/>
                  <a:pt x="122741" y="1251675"/>
                  <a:pt x="198941" y="1569175"/>
                </a:cubicBezTo>
                <a:cubicBezTo>
                  <a:pt x="275141" y="1886675"/>
                  <a:pt x="585586" y="2722053"/>
                  <a:pt x="647675" y="2906908"/>
                </a:cubicBezTo>
                <a:cubicBezTo>
                  <a:pt x="709764" y="3091763"/>
                  <a:pt x="678719" y="2909730"/>
                  <a:pt x="571475" y="2678308"/>
                </a:cubicBezTo>
                <a:cubicBezTo>
                  <a:pt x="464231" y="2446886"/>
                  <a:pt x="47952" y="1947353"/>
                  <a:pt x="4208" y="1518375"/>
                </a:cubicBezTo>
                <a:cubicBezTo>
                  <a:pt x="-39537" y="1089397"/>
                  <a:pt x="270908" y="345742"/>
                  <a:pt x="325941" y="121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39349DB0-FFB5-4D81-8531-1C7D2CF3E201}"/>
              </a:ext>
            </a:extLst>
          </p:cNvPr>
          <p:cNvSpPr/>
          <p:nvPr/>
        </p:nvSpPr>
        <p:spPr>
          <a:xfrm>
            <a:off x="6188979" y="1576482"/>
            <a:ext cx="1090731" cy="1442127"/>
          </a:xfrm>
          <a:custGeom>
            <a:avLst/>
            <a:gdLst>
              <a:gd name="connsiteX0" fmla="*/ 42488 w 1090731"/>
              <a:gd name="connsiteY0" fmla="*/ 57585 h 1442127"/>
              <a:gd name="connsiteX1" fmla="*/ 118688 w 1090731"/>
              <a:gd name="connsiteY1" fmla="*/ 82985 h 1442127"/>
              <a:gd name="connsiteX2" fmla="*/ 736754 w 1090731"/>
              <a:gd name="connsiteY2" fmla="*/ 633318 h 1442127"/>
              <a:gd name="connsiteX3" fmla="*/ 1083888 w 1090731"/>
              <a:gd name="connsiteY3" fmla="*/ 1429185 h 1442127"/>
              <a:gd name="connsiteX4" fmla="*/ 939954 w 1090731"/>
              <a:gd name="connsiteY4" fmla="*/ 1090518 h 1442127"/>
              <a:gd name="connsiteX5" fmla="*/ 609754 w 1090731"/>
              <a:gd name="connsiteY5" fmla="*/ 616385 h 1442127"/>
              <a:gd name="connsiteX6" fmla="*/ 42488 w 1090731"/>
              <a:gd name="connsiteY6" fmla="*/ 57585 h 144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0731" h="1442127">
                <a:moveTo>
                  <a:pt x="42488" y="57585"/>
                </a:moveTo>
                <a:cubicBezTo>
                  <a:pt x="-39356" y="-31315"/>
                  <a:pt x="2977" y="-12971"/>
                  <a:pt x="118688" y="82985"/>
                </a:cubicBezTo>
                <a:cubicBezTo>
                  <a:pt x="234399" y="178941"/>
                  <a:pt x="575887" y="408951"/>
                  <a:pt x="736754" y="633318"/>
                </a:cubicBezTo>
                <a:cubicBezTo>
                  <a:pt x="897621" y="857685"/>
                  <a:pt x="1050021" y="1352985"/>
                  <a:pt x="1083888" y="1429185"/>
                </a:cubicBezTo>
                <a:cubicBezTo>
                  <a:pt x="1117755" y="1505385"/>
                  <a:pt x="1018976" y="1225985"/>
                  <a:pt x="939954" y="1090518"/>
                </a:cubicBezTo>
                <a:cubicBezTo>
                  <a:pt x="860932" y="955051"/>
                  <a:pt x="753687" y="787130"/>
                  <a:pt x="609754" y="616385"/>
                </a:cubicBezTo>
                <a:cubicBezTo>
                  <a:pt x="465821" y="445641"/>
                  <a:pt x="124332" y="146485"/>
                  <a:pt x="42488" y="57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02099506-F841-46FF-98D5-09D00F008992}"/>
              </a:ext>
            </a:extLst>
          </p:cNvPr>
          <p:cNvSpPr/>
          <p:nvPr/>
        </p:nvSpPr>
        <p:spPr>
          <a:xfrm>
            <a:off x="7289103" y="3036176"/>
            <a:ext cx="273329" cy="1582262"/>
          </a:xfrm>
          <a:custGeom>
            <a:avLst/>
            <a:gdLst>
              <a:gd name="connsiteX0" fmla="*/ 9164 w 273329"/>
              <a:gd name="connsiteY0" fmla="*/ 11824 h 1582262"/>
              <a:gd name="connsiteX1" fmla="*/ 271630 w 273329"/>
              <a:gd name="connsiteY1" fmla="*/ 765357 h 1582262"/>
              <a:gd name="connsiteX2" fmla="*/ 119230 w 273329"/>
              <a:gd name="connsiteY2" fmla="*/ 1383424 h 1582262"/>
              <a:gd name="connsiteX3" fmla="*/ 59964 w 273329"/>
              <a:gd name="connsiteY3" fmla="*/ 1578157 h 1582262"/>
              <a:gd name="connsiteX4" fmla="*/ 170030 w 273329"/>
              <a:gd name="connsiteY4" fmla="*/ 1239491 h 1582262"/>
              <a:gd name="connsiteX5" fmla="*/ 195430 w 273329"/>
              <a:gd name="connsiteY5" fmla="*/ 858491 h 1582262"/>
              <a:gd name="connsiteX6" fmla="*/ 68430 w 273329"/>
              <a:gd name="connsiteY6" fmla="*/ 342024 h 1582262"/>
              <a:gd name="connsiteX7" fmla="*/ 9164 w 273329"/>
              <a:gd name="connsiteY7" fmla="*/ 11824 h 158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329" h="1582262">
                <a:moveTo>
                  <a:pt x="9164" y="11824"/>
                </a:moveTo>
                <a:cubicBezTo>
                  <a:pt x="43031" y="82380"/>
                  <a:pt x="253286" y="536757"/>
                  <a:pt x="271630" y="765357"/>
                </a:cubicBezTo>
                <a:cubicBezTo>
                  <a:pt x="289974" y="993957"/>
                  <a:pt x="154508" y="1247957"/>
                  <a:pt x="119230" y="1383424"/>
                </a:cubicBezTo>
                <a:cubicBezTo>
                  <a:pt x="83952" y="1518891"/>
                  <a:pt x="51497" y="1602146"/>
                  <a:pt x="59964" y="1578157"/>
                </a:cubicBezTo>
                <a:cubicBezTo>
                  <a:pt x="68431" y="1554168"/>
                  <a:pt x="147452" y="1359435"/>
                  <a:pt x="170030" y="1239491"/>
                </a:cubicBezTo>
                <a:cubicBezTo>
                  <a:pt x="192608" y="1119547"/>
                  <a:pt x="212363" y="1008069"/>
                  <a:pt x="195430" y="858491"/>
                </a:cubicBezTo>
                <a:cubicBezTo>
                  <a:pt x="178497" y="708913"/>
                  <a:pt x="92419" y="480313"/>
                  <a:pt x="68430" y="342024"/>
                </a:cubicBezTo>
                <a:cubicBezTo>
                  <a:pt x="44441" y="203735"/>
                  <a:pt x="-24703" y="-58732"/>
                  <a:pt x="9164" y="1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0E4722BA-9F81-4089-9CC5-75D92532FD12}"/>
              </a:ext>
            </a:extLst>
          </p:cNvPr>
          <p:cNvSpPr/>
          <p:nvPr/>
        </p:nvSpPr>
        <p:spPr>
          <a:xfrm>
            <a:off x="3652714" y="5994399"/>
            <a:ext cx="984342" cy="1699719"/>
          </a:xfrm>
          <a:custGeom>
            <a:avLst/>
            <a:gdLst>
              <a:gd name="connsiteX0" fmla="*/ 653 w 984342"/>
              <a:gd name="connsiteY0" fmla="*/ 1 h 1699719"/>
              <a:gd name="connsiteX1" fmla="*/ 322386 w 984342"/>
              <a:gd name="connsiteY1" fmla="*/ 397934 h 1699719"/>
              <a:gd name="connsiteX2" fmla="*/ 390119 w 984342"/>
              <a:gd name="connsiteY2" fmla="*/ 690034 h 1699719"/>
              <a:gd name="connsiteX3" fmla="*/ 953153 w 984342"/>
              <a:gd name="connsiteY3" fmla="*/ 1638301 h 1699719"/>
              <a:gd name="connsiteX4" fmla="*/ 868486 w 984342"/>
              <a:gd name="connsiteY4" fmla="*/ 1536701 h 1699719"/>
              <a:gd name="connsiteX5" fmla="*/ 504419 w 984342"/>
              <a:gd name="connsiteY5" fmla="*/ 969434 h 1699719"/>
              <a:gd name="connsiteX6" fmla="*/ 246186 w 984342"/>
              <a:gd name="connsiteY6" fmla="*/ 393701 h 1699719"/>
              <a:gd name="connsiteX7" fmla="*/ 653 w 984342"/>
              <a:gd name="connsiteY7" fmla="*/ 1 h 169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4342" h="1699719">
                <a:moveTo>
                  <a:pt x="653" y="1"/>
                </a:moveTo>
                <a:cubicBezTo>
                  <a:pt x="13353" y="706"/>
                  <a:pt x="257475" y="282929"/>
                  <a:pt x="322386" y="397934"/>
                </a:cubicBezTo>
                <a:cubicBezTo>
                  <a:pt x="387297" y="512939"/>
                  <a:pt x="284991" y="483306"/>
                  <a:pt x="390119" y="690034"/>
                </a:cubicBezTo>
                <a:cubicBezTo>
                  <a:pt x="495247" y="896762"/>
                  <a:pt x="873425" y="1497190"/>
                  <a:pt x="953153" y="1638301"/>
                </a:cubicBezTo>
                <a:cubicBezTo>
                  <a:pt x="1032881" y="1779412"/>
                  <a:pt x="943275" y="1648179"/>
                  <a:pt x="868486" y="1536701"/>
                </a:cubicBezTo>
                <a:cubicBezTo>
                  <a:pt x="793697" y="1425223"/>
                  <a:pt x="608136" y="1159934"/>
                  <a:pt x="504419" y="969434"/>
                </a:cubicBezTo>
                <a:cubicBezTo>
                  <a:pt x="400702" y="778934"/>
                  <a:pt x="328736" y="553157"/>
                  <a:pt x="246186" y="393701"/>
                </a:cubicBezTo>
                <a:cubicBezTo>
                  <a:pt x="163636" y="234245"/>
                  <a:pt x="-12047" y="-704"/>
                  <a:pt x="65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C3473A2E-A408-46DD-A58F-55874E96DC35}"/>
              </a:ext>
            </a:extLst>
          </p:cNvPr>
          <p:cNvSpPr/>
          <p:nvPr/>
        </p:nvSpPr>
        <p:spPr>
          <a:xfrm>
            <a:off x="3357033" y="5833533"/>
            <a:ext cx="513210" cy="280615"/>
          </a:xfrm>
          <a:custGeom>
            <a:avLst/>
            <a:gdLst>
              <a:gd name="connsiteX0" fmla="*/ 0 w 513210"/>
              <a:gd name="connsiteY0" fmla="*/ 0 h 280615"/>
              <a:gd name="connsiteX1" fmla="*/ 186267 w 513210"/>
              <a:gd name="connsiteY1" fmla="*/ 186267 h 280615"/>
              <a:gd name="connsiteX2" fmla="*/ 508000 w 513210"/>
              <a:gd name="connsiteY2" fmla="*/ 279400 h 280615"/>
              <a:gd name="connsiteX3" fmla="*/ 376767 w 513210"/>
              <a:gd name="connsiteY3" fmla="*/ 237067 h 280615"/>
              <a:gd name="connsiteX4" fmla="*/ 262467 w 513210"/>
              <a:gd name="connsiteY4" fmla="*/ 203200 h 280615"/>
              <a:gd name="connsiteX5" fmla="*/ 207434 w 513210"/>
              <a:gd name="connsiteY5" fmla="*/ 160867 h 280615"/>
              <a:gd name="connsiteX6" fmla="*/ 0 w 513210"/>
              <a:gd name="connsiteY6" fmla="*/ 0 h 28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210" h="280615">
                <a:moveTo>
                  <a:pt x="0" y="0"/>
                </a:moveTo>
                <a:cubicBezTo>
                  <a:pt x="50800" y="69850"/>
                  <a:pt x="101600" y="139700"/>
                  <a:pt x="186267" y="186267"/>
                </a:cubicBezTo>
                <a:cubicBezTo>
                  <a:pt x="270934" y="232834"/>
                  <a:pt x="476250" y="270933"/>
                  <a:pt x="508000" y="279400"/>
                </a:cubicBezTo>
                <a:cubicBezTo>
                  <a:pt x="539750" y="287867"/>
                  <a:pt x="417689" y="249767"/>
                  <a:pt x="376767" y="237067"/>
                </a:cubicBezTo>
                <a:cubicBezTo>
                  <a:pt x="335845" y="224367"/>
                  <a:pt x="290689" y="215900"/>
                  <a:pt x="262467" y="203200"/>
                </a:cubicBezTo>
                <a:cubicBezTo>
                  <a:pt x="234245" y="190500"/>
                  <a:pt x="207434" y="160867"/>
                  <a:pt x="207434" y="1608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8A3C3888-0D62-4F17-8F7E-A3F17FBDA8F5}"/>
              </a:ext>
            </a:extLst>
          </p:cNvPr>
          <p:cNvSpPr/>
          <p:nvPr/>
        </p:nvSpPr>
        <p:spPr>
          <a:xfrm>
            <a:off x="5034990" y="3704928"/>
            <a:ext cx="439501" cy="282492"/>
          </a:xfrm>
          <a:custGeom>
            <a:avLst/>
            <a:gdLst>
              <a:gd name="connsiteX0" fmla="*/ 560 w 439501"/>
              <a:gd name="connsiteY0" fmla="*/ 297 h 282492"/>
              <a:gd name="connsiteX1" fmla="*/ 279960 w 439501"/>
              <a:gd name="connsiteY1" fmla="*/ 38397 h 282492"/>
              <a:gd name="connsiteX2" fmla="*/ 435535 w 439501"/>
              <a:gd name="connsiteY2" fmla="*/ 276522 h 282492"/>
              <a:gd name="connsiteX3" fmla="*/ 384735 w 439501"/>
              <a:gd name="connsiteY3" fmla="*/ 200322 h 282492"/>
              <a:gd name="connsiteX4" fmla="*/ 292660 w 439501"/>
              <a:gd name="connsiteY4" fmla="*/ 86022 h 282492"/>
              <a:gd name="connsiteX5" fmla="*/ 210110 w 439501"/>
              <a:gd name="connsiteY5" fmla="*/ 35222 h 282492"/>
              <a:gd name="connsiteX6" fmla="*/ 560 w 439501"/>
              <a:gd name="connsiteY6" fmla="*/ 297 h 28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501" h="282492">
                <a:moveTo>
                  <a:pt x="560" y="297"/>
                </a:moveTo>
                <a:cubicBezTo>
                  <a:pt x="12202" y="826"/>
                  <a:pt x="207464" y="-7641"/>
                  <a:pt x="279960" y="38397"/>
                </a:cubicBezTo>
                <a:cubicBezTo>
                  <a:pt x="352456" y="84435"/>
                  <a:pt x="418072" y="249534"/>
                  <a:pt x="435535" y="276522"/>
                </a:cubicBezTo>
                <a:cubicBezTo>
                  <a:pt x="452998" y="303510"/>
                  <a:pt x="408547" y="232072"/>
                  <a:pt x="384735" y="200322"/>
                </a:cubicBezTo>
                <a:cubicBezTo>
                  <a:pt x="360923" y="168572"/>
                  <a:pt x="321764" y="113539"/>
                  <a:pt x="292660" y="86022"/>
                </a:cubicBezTo>
                <a:cubicBezTo>
                  <a:pt x="263556" y="58505"/>
                  <a:pt x="258264" y="51626"/>
                  <a:pt x="210110" y="35222"/>
                </a:cubicBezTo>
                <a:cubicBezTo>
                  <a:pt x="161956" y="18818"/>
                  <a:pt x="-11082" y="-232"/>
                  <a:pt x="560" y="2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DA1D5DF9-C4AF-45BA-9E2F-A78C18D0641B}"/>
              </a:ext>
            </a:extLst>
          </p:cNvPr>
          <p:cNvSpPr/>
          <p:nvPr/>
        </p:nvSpPr>
        <p:spPr>
          <a:xfrm>
            <a:off x="4156174" y="1814385"/>
            <a:ext cx="1138658" cy="2058136"/>
          </a:xfrm>
          <a:custGeom>
            <a:avLst/>
            <a:gdLst>
              <a:gd name="connsiteX0" fmla="*/ 1136551 w 1138658"/>
              <a:gd name="connsiteY0" fmla="*/ 20765 h 2058136"/>
              <a:gd name="connsiteX1" fmla="*/ 660301 w 1138658"/>
              <a:gd name="connsiteY1" fmla="*/ 512890 h 2058136"/>
              <a:gd name="connsiteX2" fmla="*/ 628551 w 1138658"/>
              <a:gd name="connsiteY2" fmla="*/ 1043115 h 2058136"/>
              <a:gd name="connsiteX3" fmla="*/ 479326 w 1138658"/>
              <a:gd name="connsiteY3" fmla="*/ 1335215 h 2058136"/>
              <a:gd name="connsiteX4" fmla="*/ 31651 w 1138658"/>
              <a:gd name="connsiteY4" fmla="*/ 2024190 h 2058136"/>
              <a:gd name="connsiteX5" fmla="*/ 47526 w 1138658"/>
              <a:gd name="connsiteY5" fmla="*/ 1884490 h 2058136"/>
              <a:gd name="connsiteX6" fmla="*/ 133251 w 1138658"/>
              <a:gd name="connsiteY6" fmla="*/ 1293940 h 2058136"/>
              <a:gd name="connsiteX7" fmla="*/ 384076 w 1138658"/>
              <a:gd name="connsiteY7" fmla="*/ 757365 h 2058136"/>
              <a:gd name="connsiteX8" fmla="*/ 739676 w 1138658"/>
              <a:gd name="connsiteY8" fmla="*/ 252540 h 2058136"/>
              <a:gd name="connsiteX9" fmla="*/ 831751 w 1138658"/>
              <a:gd name="connsiteY9" fmla="*/ 109665 h 2058136"/>
              <a:gd name="connsiteX10" fmla="*/ 1136551 w 1138658"/>
              <a:gd name="connsiteY10" fmla="*/ 20765 h 205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658" h="2058136">
                <a:moveTo>
                  <a:pt x="1136551" y="20765"/>
                </a:moveTo>
                <a:cubicBezTo>
                  <a:pt x="1107976" y="87969"/>
                  <a:pt x="744968" y="342498"/>
                  <a:pt x="660301" y="512890"/>
                </a:cubicBezTo>
                <a:cubicBezTo>
                  <a:pt x="575634" y="683282"/>
                  <a:pt x="658713" y="906061"/>
                  <a:pt x="628551" y="1043115"/>
                </a:cubicBezTo>
                <a:cubicBezTo>
                  <a:pt x="598389" y="1180169"/>
                  <a:pt x="578809" y="1171703"/>
                  <a:pt x="479326" y="1335215"/>
                </a:cubicBezTo>
                <a:cubicBezTo>
                  <a:pt x="379843" y="1498727"/>
                  <a:pt x="103618" y="1932644"/>
                  <a:pt x="31651" y="2024190"/>
                </a:cubicBezTo>
                <a:cubicBezTo>
                  <a:pt x="-40316" y="2115736"/>
                  <a:pt x="30593" y="2006198"/>
                  <a:pt x="47526" y="1884490"/>
                </a:cubicBezTo>
                <a:cubicBezTo>
                  <a:pt x="64459" y="1762782"/>
                  <a:pt x="77159" y="1481794"/>
                  <a:pt x="133251" y="1293940"/>
                </a:cubicBezTo>
                <a:cubicBezTo>
                  <a:pt x="189343" y="1106086"/>
                  <a:pt x="283005" y="930932"/>
                  <a:pt x="384076" y="757365"/>
                </a:cubicBezTo>
                <a:cubicBezTo>
                  <a:pt x="485147" y="583798"/>
                  <a:pt x="665064" y="360490"/>
                  <a:pt x="739676" y="252540"/>
                </a:cubicBezTo>
                <a:cubicBezTo>
                  <a:pt x="814288" y="144590"/>
                  <a:pt x="768780" y="151998"/>
                  <a:pt x="831751" y="109665"/>
                </a:cubicBezTo>
                <a:cubicBezTo>
                  <a:pt x="894722" y="67332"/>
                  <a:pt x="1165126" y="-46439"/>
                  <a:pt x="1136551" y="207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D7B8609D-DB20-475C-A568-8AD8566FF26C}"/>
              </a:ext>
            </a:extLst>
          </p:cNvPr>
          <p:cNvSpPr/>
          <p:nvPr/>
        </p:nvSpPr>
        <p:spPr>
          <a:xfrm>
            <a:off x="5422070" y="4958805"/>
            <a:ext cx="151114" cy="172253"/>
          </a:xfrm>
          <a:custGeom>
            <a:avLst/>
            <a:gdLst>
              <a:gd name="connsiteX0" fmla="*/ 151113 w 151114"/>
              <a:gd name="connsiteY0" fmla="*/ 545 h 172253"/>
              <a:gd name="connsiteX1" fmla="*/ 47397 w 151114"/>
              <a:gd name="connsiteY1" fmla="*/ 49228 h 172253"/>
              <a:gd name="connsiteX2" fmla="*/ 830 w 151114"/>
              <a:gd name="connsiteY2" fmla="*/ 169878 h 172253"/>
              <a:gd name="connsiteX3" fmla="*/ 19880 w 151114"/>
              <a:gd name="connsiteY3" fmla="*/ 125428 h 172253"/>
              <a:gd name="connsiteX4" fmla="*/ 49513 w 151114"/>
              <a:gd name="connsiteY4" fmla="*/ 76745 h 172253"/>
              <a:gd name="connsiteX5" fmla="*/ 151113 w 151114"/>
              <a:gd name="connsiteY5" fmla="*/ 545 h 17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14" h="172253">
                <a:moveTo>
                  <a:pt x="151113" y="545"/>
                </a:moveTo>
                <a:cubicBezTo>
                  <a:pt x="150760" y="-4041"/>
                  <a:pt x="72444" y="21006"/>
                  <a:pt x="47397" y="49228"/>
                </a:cubicBezTo>
                <a:cubicBezTo>
                  <a:pt x="22350" y="77450"/>
                  <a:pt x="5416" y="157178"/>
                  <a:pt x="830" y="169878"/>
                </a:cubicBezTo>
                <a:cubicBezTo>
                  <a:pt x="-3756" y="182578"/>
                  <a:pt x="11766" y="140950"/>
                  <a:pt x="19880" y="125428"/>
                </a:cubicBezTo>
                <a:cubicBezTo>
                  <a:pt x="27994" y="109906"/>
                  <a:pt x="29052" y="96500"/>
                  <a:pt x="49513" y="76745"/>
                </a:cubicBezTo>
                <a:cubicBezTo>
                  <a:pt x="69974" y="56990"/>
                  <a:pt x="151466" y="5131"/>
                  <a:pt x="15111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F04D253B-3BB3-483E-BFD0-F0BC84F40CF6}"/>
              </a:ext>
            </a:extLst>
          </p:cNvPr>
          <p:cNvSpPr/>
          <p:nvPr/>
        </p:nvSpPr>
        <p:spPr>
          <a:xfrm>
            <a:off x="4753527" y="4352912"/>
            <a:ext cx="379262" cy="341908"/>
          </a:xfrm>
          <a:custGeom>
            <a:avLst/>
            <a:gdLst>
              <a:gd name="connsiteX0" fmla="*/ 378861 w 379262"/>
              <a:gd name="connsiteY0" fmla="*/ 13 h 341908"/>
              <a:gd name="connsiteX1" fmla="*/ 282023 w 379262"/>
              <a:gd name="connsiteY1" fmla="*/ 171463 h 341908"/>
              <a:gd name="connsiteX2" fmla="*/ 183598 w 379262"/>
              <a:gd name="connsiteY2" fmla="*/ 230201 h 341908"/>
              <a:gd name="connsiteX3" fmla="*/ 1036 w 379262"/>
              <a:gd name="connsiteY3" fmla="*/ 341326 h 341908"/>
              <a:gd name="connsiteX4" fmla="*/ 115336 w 379262"/>
              <a:gd name="connsiteY4" fmla="*/ 269888 h 341908"/>
              <a:gd name="connsiteX5" fmla="*/ 243923 w 379262"/>
              <a:gd name="connsiteY5" fmla="*/ 180988 h 341908"/>
              <a:gd name="connsiteX6" fmla="*/ 378861 w 379262"/>
              <a:gd name="connsiteY6" fmla="*/ 13 h 34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262" h="341908">
                <a:moveTo>
                  <a:pt x="378861" y="13"/>
                </a:moveTo>
                <a:cubicBezTo>
                  <a:pt x="385211" y="-1575"/>
                  <a:pt x="314567" y="133098"/>
                  <a:pt x="282023" y="171463"/>
                </a:cubicBezTo>
                <a:cubicBezTo>
                  <a:pt x="249479" y="209828"/>
                  <a:pt x="183598" y="230201"/>
                  <a:pt x="183598" y="230201"/>
                </a:cubicBezTo>
                <a:lnTo>
                  <a:pt x="1036" y="341326"/>
                </a:lnTo>
                <a:cubicBezTo>
                  <a:pt x="-10341" y="347940"/>
                  <a:pt x="74855" y="296611"/>
                  <a:pt x="115336" y="269888"/>
                </a:cubicBezTo>
                <a:cubicBezTo>
                  <a:pt x="155817" y="243165"/>
                  <a:pt x="200002" y="223850"/>
                  <a:pt x="243923" y="180988"/>
                </a:cubicBezTo>
                <a:cubicBezTo>
                  <a:pt x="287844" y="138126"/>
                  <a:pt x="372511" y="1601"/>
                  <a:pt x="37886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1FD2E639-2FA1-45F7-8415-99D3D8DB4436}"/>
              </a:ext>
            </a:extLst>
          </p:cNvPr>
          <p:cNvSpPr/>
          <p:nvPr/>
        </p:nvSpPr>
        <p:spPr>
          <a:xfrm>
            <a:off x="4292600" y="4715964"/>
            <a:ext cx="504770" cy="16983"/>
          </a:xfrm>
          <a:custGeom>
            <a:avLst/>
            <a:gdLst>
              <a:gd name="connsiteX0" fmla="*/ 0 w 504770"/>
              <a:gd name="connsiteY0" fmla="*/ 8436 h 16983"/>
              <a:gd name="connsiteX1" fmla="*/ 314325 w 504770"/>
              <a:gd name="connsiteY1" fmla="*/ 13199 h 16983"/>
              <a:gd name="connsiteX2" fmla="*/ 501650 w 504770"/>
              <a:gd name="connsiteY2" fmla="*/ 16374 h 16983"/>
              <a:gd name="connsiteX3" fmla="*/ 415925 w 504770"/>
              <a:gd name="connsiteY3" fmla="*/ 499 h 16983"/>
              <a:gd name="connsiteX4" fmla="*/ 217488 w 504770"/>
              <a:gd name="connsiteY4" fmla="*/ 3674 h 16983"/>
              <a:gd name="connsiteX5" fmla="*/ 0 w 504770"/>
              <a:gd name="connsiteY5" fmla="*/ 8436 h 1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70" h="16983">
                <a:moveTo>
                  <a:pt x="0" y="8436"/>
                </a:moveTo>
                <a:lnTo>
                  <a:pt x="314325" y="13199"/>
                </a:lnTo>
                <a:cubicBezTo>
                  <a:pt x="397933" y="14522"/>
                  <a:pt x="484717" y="18491"/>
                  <a:pt x="501650" y="16374"/>
                </a:cubicBezTo>
                <a:cubicBezTo>
                  <a:pt x="518583" y="14257"/>
                  <a:pt x="463285" y="2616"/>
                  <a:pt x="415925" y="499"/>
                </a:cubicBezTo>
                <a:cubicBezTo>
                  <a:pt x="368565" y="-1618"/>
                  <a:pt x="217488" y="3674"/>
                  <a:pt x="217488" y="3674"/>
                </a:cubicBezTo>
                <a:lnTo>
                  <a:pt x="0" y="843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9712013E-1D5F-498A-AD4D-CED4AAE9620F}"/>
              </a:ext>
            </a:extLst>
          </p:cNvPr>
          <p:cNvSpPr/>
          <p:nvPr/>
        </p:nvSpPr>
        <p:spPr>
          <a:xfrm>
            <a:off x="4143546" y="4628772"/>
            <a:ext cx="190445" cy="86368"/>
          </a:xfrm>
          <a:custGeom>
            <a:avLst/>
            <a:gdLst>
              <a:gd name="connsiteX0" fmla="*/ 1417 w 190445"/>
              <a:gd name="connsiteY0" fmla="*/ 3553 h 86368"/>
              <a:gd name="connsiteX1" fmla="*/ 163342 w 190445"/>
              <a:gd name="connsiteY1" fmla="*/ 60703 h 86368"/>
              <a:gd name="connsiteX2" fmla="*/ 190329 w 190445"/>
              <a:gd name="connsiteY2" fmla="*/ 86103 h 86368"/>
              <a:gd name="connsiteX3" fmla="*/ 164929 w 190445"/>
              <a:gd name="connsiteY3" fmla="*/ 46416 h 86368"/>
              <a:gd name="connsiteX4" fmla="*/ 88729 w 190445"/>
              <a:gd name="connsiteY4" fmla="*/ 11491 h 86368"/>
              <a:gd name="connsiteX5" fmla="*/ 1417 w 190445"/>
              <a:gd name="connsiteY5" fmla="*/ 3553 h 8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445" h="86368">
                <a:moveTo>
                  <a:pt x="1417" y="3553"/>
                </a:moveTo>
                <a:cubicBezTo>
                  <a:pt x="13853" y="11755"/>
                  <a:pt x="131857" y="46945"/>
                  <a:pt x="163342" y="60703"/>
                </a:cubicBezTo>
                <a:cubicBezTo>
                  <a:pt x="194827" y="74461"/>
                  <a:pt x="190065" y="88484"/>
                  <a:pt x="190329" y="86103"/>
                </a:cubicBezTo>
                <a:cubicBezTo>
                  <a:pt x="190593" y="83722"/>
                  <a:pt x="181862" y="58851"/>
                  <a:pt x="164929" y="46416"/>
                </a:cubicBezTo>
                <a:cubicBezTo>
                  <a:pt x="147996" y="33981"/>
                  <a:pt x="115716" y="20222"/>
                  <a:pt x="88729" y="11491"/>
                </a:cubicBezTo>
                <a:cubicBezTo>
                  <a:pt x="61742" y="2760"/>
                  <a:pt x="-11019" y="-4649"/>
                  <a:pt x="1417" y="3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039C6B16-9AD8-4794-9806-73068A9C94B4}"/>
              </a:ext>
            </a:extLst>
          </p:cNvPr>
          <p:cNvSpPr/>
          <p:nvPr/>
        </p:nvSpPr>
        <p:spPr>
          <a:xfrm>
            <a:off x="6221392" y="3727450"/>
            <a:ext cx="538288" cy="165370"/>
          </a:xfrm>
          <a:custGeom>
            <a:avLst/>
            <a:gdLst>
              <a:gd name="connsiteX0" fmla="*/ 21 w 538288"/>
              <a:gd name="connsiteY0" fmla="*/ 160338 h 165370"/>
              <a:gd name="connsiteX1" fmla="*/ 254021 w 538288"/>
              <a:gd name="connsiteY1" fmla="*/ 160338 h 165370"/>
              <a:gd name="connsiteX2" fmla="*/ 341333 w 538288"/>
              <a:gd name="connsiteY2" fmla="*/ 106363 h 165370"/>
              <a:gd name="connsiteX3" fmla="*/ 414358 w 538288"/>
              <a:gd name="connsiteY3" fmla="*/ 39688 h 165370"/>
              <a:gd name="connsiteX4" fmla="*/ 538183 w 538288"/>
              <a:gd name="connsiteY4" fmla="*/ 0 h 165370"/>
              <a:gd name="connsiteX5" fmla="*/ 392133 w 538288"/>
              <a:gd name="connsiteY5" fmla="*/ 39688 h 165370"/>
              <a:gd name="connsiteX6" fmla="*/ 317521 w 538288"/>
              <a:gd name="connsiteY6" fmla="*/ 100013 h 165370"/>
              <a:gd name="connsiteX7" fmla="*/ 268308 w 538288"/>
              <a:gd name="connsiteY7" fmla="*/ 136525 h 165370"/>
              <a:gd name="connsiteX8" fmla="*/ 21 w 538288"/>
              <a:gd name="connsiteY8" fmla="*/ 160338 h 16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288" h="165370">
                <a:moveTo>
                  <a:pt x="21" y="160338"/>
                </a:moveTo>
                <a:cubicBezTo>
                  <a:pt x="-2360" y="164307"/>
                  <a:pt x="197136" y="169334"/>
                  <a:pt x="254021" y="160338"/>
                </a:cubicBezTo>
                <a:cubicBezTo>
                  <a:pt x="310906" y="151342"/>
                  <a:pt x="314610" y="126471"/>
                  <a:pt x="341333" y="106363"/>
                </a:cubicBezTo>
                <a:cubicBezTo>
                  <a:pt x="368056" y="86255"/>
                  <a:pt x="381550" y="57415"/>
                  <a:pt x="414358" y="39688"/>
                </a:cubicBezTo>
                <a:cubicBezTo>
                  <a:pt x="447166" y="21961"/>
                  <a:pt x="541887" y="0"/>
                  <a:pt x="538183" y="0"/>
                </a:cubicBezTo>
                <a:cubicBezTo>
                  <a:pt x="534479" y="0"/>
                  <a:pt x="428910" y="23019"/>
                  <a:pt x="392133" y="39688"/>
                </a:cubicBezTo>
                <a:cubicBezTo>
                  <a:pt x="355356" y="56357"/>
                  <a:pt x="338158" y="83874"/>
                  <a:pt x="317521" y="100013"/>
                </a:cubicBezTo>
                <a:cubicBezTo>
                  <a:pt x="296884" y="116152"/>
                  <a:pt x="320960" y="128323"/>
                  <a:pt x="268308" y="136525"/>
                </a:cubicBezTo>
                <a:cubicBezTo>
                  <a:pt x="215656" y="144727"/>
                  <a:pt x="2402" y="156369"/>
                  <a:pt x="21" y="160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C7C382DB-107A-43AA-B175-DB2875FB112E}"/>
              </a:ext>
            </a:extLst>
          </p:cNvPr>
          <p:cNvSpPr/>
          <p:nvPr/>
        </p:nvSpPr>
        <p:spPr>
          <a:xfrm>
            <a:off x="6148288" y="4598985"/>
            <a:ext cx="322747" cy="378983"/>
          </a:xfrm>
          <a:custGeom>
            <a:avLst/>
            <a:gdLst>
              <a:gd name="connsiteX0" fmla="*/ 100 w 322747"/>
              <a:gd name="connsiteY0" fmla="*/ 3 h 378983"/>
              <a:gd name="connsiteX1" fmla="*/ 281087 w 322747"/>
              <a:gd name="connsiteY1" fmla="*/ 182565 h 378983"/>
              <a:gd name="connsiteX2" fmla="*/ 322362 w 322747"/>
              <a:gd name="connsiteY2" fmla="*/ 255590 h 378983"/>
              <a:gd name="connsiteX3" fmla="*/ 301725 w 322747"/>
              <a:gd name="connsiteY3" fmla="*/ 377828 h 378983"/>
              <a:gd name="connsiteX4" fmla="*/ 301725 w 322747"/>
              <a:gd name="connsiteY4" fmla="*/ 309565 h 378983"/>
              <a:gd name="connsiteX5" fmla="*/ 249337 w 322747"/>
              <a:gd name="connsiteY5" fmla="*/ 187328 h 378983"/>
              <a:gd name="connsiteX6" fmla="*/ 100 w 322747"/>
              <a:gd name="connsiteY6" fmla="*/ 3 h 37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47" h="378983">
                <a:moveTo>
                  <a:pt x="100" y="3"/>
                </a:moveTo>
                <a:cubicBezTo>
                  <a:pt x="5392" y="-791"/>
                  <a:pt x="227377" y="139967"/>
                  <a:pt x="281087" y="182565"/>
                </a:cubicBezTo>
                <a:cubicBezTo>
                  <a:pt x="334797" y="225163"/>
                  <a:pt x="318922" y="223046"/>
                  <a:pt x="322362" y="255590"/>
                </a:cubicBezTo>
                <a:cubicBezTo>
                  <a:pt x="325802" y="288134"/>
                  <a:pt x="305164" y="368832"/>
                  <a:pt x="301725" y="377828"/>
                </a:cubicBezTo>
                <a:cubicBezTo>
                  <a:pt x="298286" y="386824"/>
                  <a:pt x="310456" y="341315"/>
                  <a:pt x="301725" y="309565"/>
                </a:cubicBezTo>
                <a:cubicBezTo>
                  <a:pt x="292994" y="277815"/>
                  <a:pt x="298814" y="236805"/>
                  <a:pt x="249337" y="187328"/>
                </a:cubicBezTo>
                <a:cubicBezTo>
                  <a:pt x="199860" y="137851"/>
                  <a:pt x="-5192" y="797"/>
                  <a:pt x="100" y="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C7A620ED-8E0F-490C-8EEF-1905041305FE}"/>
              </a:ext>
            </a:extLst>
          </p:cNvPr>
          <p:cNvSpPr/>
          <p:nvPr/>
        </p:nvSpPr>
        <p:spPr>
          <a:xfrm>
            <a:off x="6162192" y="4929739"/>
            <a:ext cx="383579" cy="321412"/>
          </a:xfrm>
          <a:custGeom>
            <a:avLst/>
            <a:gdLst>
              <a:gd name="connsiteX0" fmla="*/ 286233 w 383579"/>
              <a:gd name="connsiteY0" fmla="*/ 1036 h 321412"/>
              <a:gd name="connsiteX1" fmla="*/ 367196 w 383579"/>
              <a:gd name="connsiteY1" fmla="*/ 93111 h 321412"/>
              <a:gd name="connsiteX2" fmla="*/ 383071 w 383579"/>
              <a:gd name="connsiteY2" fmla="*/ 155024 h 321412"/>
              <a:gd name="connsiteX3" fmla="*/ 357671 w 383579"/>
              <a:gd name="connsiteY3" fmla="*/ 213761 h 321412"/>
              <a:gd name="connsiteX4" fmla="*/ 333858 w 383579"/>
              <a:gd name="connsiteY4" fmla="*/ 223286 h 321412"/>
              <a:gd name="connsiteX5" fmla="*/ 319571 w 383579"/>
              <a:gd name="connsiteY5" fmla="*/ 232811 h 321412"/>
              <a:gd name="connsiteX6" fmla="*/ 11596 w 383579"/>
              <a:gd name="connsiteY6" fmla="*/ 320124 h 321412"/>
              <a:gd name="connsiteX7" fmla="*/ 70333 w 383579"/>
              <a:gd name="connsiteY7" fmla="*/ 274086 h 321412"/>
              <a:gd name="connsiteX8" fmla="*/ 121133 w 383579"/>
              <a:gd name="connsiteY8" fmla="*/ 131211 h 321412"/>
              <a:gd name="connsiteX9" fmla="*/ 125896 w 383579"/>
              <a:gd name="connsiteY9" fmla="*/ 191536 h 321412"/>
              <a:gd name="connsiteX10" fmla="*/ 154471 w 383579"/>
              <a:gd name="connsiteY10" fmla="*/ 208999 h 321412"/>
              <a:gd name="connsiteX11" fmla="*/ 194158 w 383579"/>
              <a:gd name="connsiteY11" fmla="*/ 158199 h 321412"/>
              <a:gd name="connsiteX12" fmla="*/ 286233 w 383579"/>
              <a:gd name="connsiteY12" fmla="*/ 1036 h 32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579" h="321412">
                <a:moveTo>
                  <a:pt x="286233" y="1036"/>
                </a:moveTo>
                <a:cubicBezTo>
                  <a:pt x="315073" y="-9812"/>
                  <a:pt x="351056" y="67446"/>
                  <a:pt x="367196" y="93111"/>
                </a:cubicBezTo>
                <a:cubicBezTo>
                  <a:pt x="383336" y="118776"/>
                  <a:pt x="384659" y="134916"/>
                  <a:pt x="383071" y="155024"/>
                </a:cubicBezTo>
                <a:cubicBezTo>
                  <a:pt x="381484" y="175132"/>
                  <a:pt x="365873" y="202384"/>
                  <a:pt x="357671" y="213761"/>
                </a:cubicBezTo>
                <a:cubicBezTo>
                  <a:pt x="349469" y="225138"/>
                  <a:pt x="340208" y="220111"/>
                  <a:pt x="333858" y="223286"/>
                </a:cubicBezTo>
                <a:cubicBezTo>
                  <a:pt x="327508" y="226461"/>
                  <a:pt x="373281" y="216671"/>
                  <a:pt x="319571" y="232811"/>
                </a:cubicBezTo>
                <a:cubicBezTo>
                  <a:pt x="265861" y="248951"/>
                  <a:pt x="53136" y="313245"/>
                  <a:pt x="11596" y="320124"/>
                </a:cubicBezTo>
                <a:cubicBezTo>
                  <a:pt x="-29944" y="327003"/>
                  <a:pt x="52077" y="305572"/>
                  <a:pt x="70333" y="274086"/>
                </a:cubicBezTo>
                <a:cubicBezTo>
                  <a:pt x="88589" y="242601"/>
                  <a:pt x="111872" y="144969"/>
                  <a:pt x="121133" y="131211"/>
                </a:cubicBezTo>
                <a:cubicBezTo>
                  <a:pt x="130393" y="117453"/>
                  <a:pt x="120340" y="178571"/>
                  <a:pt x="125896" y="191536"/>
                </a:cubicBezTo>
                <a:cubicBezTo>
                  <a:pt x="131452" y="204501"/>
                  <a:pt x="143094" y="214555"/>
                  <a:pt x="154471" y="208999"/>
                </a:cubicBezTo>
                <a:cubicBezTo>
                  <a:pt x="165848" y="203443"/>
                  <a:pt x="174579" y="190478"/>
                  <a:pt x="194158" y="158199"/>
                </a:cubicBezTo>
                <a:cubicBezTo>
                  <a:pt x="213737" y="125920"/>
                  <a:pt x="257393" y="11884"/>
                  <a:pt x="286233" y="10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8" name="フリーフォーム: 図形 2117">
            <a:extLst>
              <a:ext uri="{FF2B5EF4-FFF2-40B4-BE49-F238E27FC236}">
                <a16:creationId xmlns:a16="http://schemas.microsoft.com/office/drawing/2014/main" id="{4C527CF5-903A-45E4-9247-6092D7D0D5FF}"/>
              </a:ext>
            </a:extLst>
          </p:cNvPr>
          <p:cNvSpPr/>
          <p:nvPr/>
        </p:nvSpPr>
        <p:spPr>
          <a:xfrm>
            <a:off x="5543504" y="5339660"/>
            <a:ext cx="321567" cy="74103"/>
          </a:xfrm>
          <a:custGeom>
            <a:avLst/>
            <a:gdLst>
              <a:gd name="connsiteX0" fmla="*/ 1634 w 321567"/>
              <a:gd name="connsiteY0" fmla="*/ 690 h 74103"/>
              <a:gd name="connsiteX1" fmla="*/ 150859 w 321567"/>
              <a:gd name="connsiteY1" fmla="*/ 37203 h 74103"/>
              <a:gd name="connsiteX2" fmla="*/ 219121 w 321567"/>
              <a:gd name="connsiteY2" fmla="*/ 40378 h 74103"/>
              <a:gd name="connsiteX3" fmla="*/ 320721 w 321567"/>
              <a:gd name="connsiteY3" fmla="*/ 14978 h 74103"/>
              <a:gd name="connsiteX4" fmla="*/ 257221 w 321567"/>
              <a:gd name="connsiteY4" fmla="*/ 40378 h 74103"/>
              <a:gd name="connsiteX5" fmla="*/ 82596 w 321567"/>
              <a:gd name="connsiteY5" fmla="*/ 73715 h 74103"/>
              <a:gd name="connsiteX6" fmla="*/ 1634 w 321567"/>
              <a:gd name="connsiteY6" fmla="*/ 690 h 7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567" h="74103">
                <a:moveTo>
                  <a:pt x="1634" y="690"/>
                </a:moveTo>
                <a:cubicBezTo>
                  <a:pt x="13011" y="-5395"/>
                  <a:pt x="114611" y="30588"/>
                  <a:pt x="150859" y="37203"/>
                </a:cubicBezTo>
                <a:cubicBezTo>
                  <a:pt x="187107" y="43818"/>
                  <a:pt x="190811" y="44082"/>
                  <a:pt x="219121" y="40378"/>
                </a:cubicBezTo>
                <a:cubicBezTo>
                  <a:pt x="247431" y="36674"/>
                  <a:pt x="314371" y="14978"/>
                  <a:pt x="320721" y="14978"/>
                </a:cubicBezTo>
                <a:cubicBezTo>
                  <a:pt x="327071" y="14978"/>
                  <a:pt x="296909" y="30589"/>
                  <a:pt x="257221" y="40378"/>
                </a:cubicBezTo>
                <a:cubicBezTo>
                  <a:pt x="217534" y="50168"/>
                  <a:pt x="124665" y="77684"/>
                  <a:pt x="82596" y="73715"/>
                </a:cubicBezTo>
                <a:cubicBezTo>
                  <a:pt x="40527" y="69746"/>
                  <a:pt x="-9743" y="6775"/>
                  <a:pt x="1634" y="6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71BCD7D2-5B2A-4F5C-AFC4-76C70BAF16A5}"/>
              </a:ext>
            </a:extLst>
          </p:cNvPr>
          <p:cNvSpPr/>
          <p:nvPr/>
        </p:nvSpPr>
        <p:spPr>
          <a:xfrm>
            <a:off x="5844295" y="5510669"/>
            <a:ext cx="951889" cy="746419"/>
          </a:xfrm>
          <a:custGeom>
            <a:avLst/>
            <a:gdLst>
              <a:gd name="connsiteX0" fmla="*/ 950205 w 951889"/>
              <a:gd name="connsiteY0" fmla="*/ 22298 h 746419"/>
              <a:gd name="connsiteX1" fmla="*/ 827438 w 951889"/>
              <a:gd name="connsiteY1" fmla="*/ 445631 h 746419"/>
              <a:gd name="connsiteX2" fmla="*/ 666572 w 951889"/>
              <a:gd name="connsiteY2" fmla="*/ 657298 h 746419"/>
              <a:gd name="connsiteX3" fmla="*/ 421038 w 951889"/>
              <a:gd name="connsiteY3" fmla="*/ 746198 h 746419"/>
              <a:gd name="connsiteX4" fmla="*/ 1938 w 951889"/>
              <a:gd name="connsiteY4" fmla="*/ 682698 h 746419"/>
              <a:gd name="connsiteX5" fmla="*/ 272872 w 951889"/>
              <a:gd name="connsiteY5" fmla="*/ 686931 h 746419"/>
              <a:gd name="connsiteX6" fmla="*/ 467605 w 951889"/>
              <a:gd name="connsiteY6" fmla="*/ 661531 h 746419"/>
              <a:gd name="connsiteX7" fmla="*/ 780872 w 951889"/>
              <a:gd name="connsiteY7" fmla="*/ 458331 h 746419"/>
              <a:gd name="connsiteX8" fmla="*/ 890938 w 951889"/>
              <a:gd name="connsiteY8" fmla="*/ 102731 h 746419"/>
              <a:gd name="connsiteX9" fmla="*/ 950205 w 951889"/>
              <a:gd name="connsiteY9" fmla="*/ 22298 h 74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1889" h="746419">
                <a:moveTo>
                  <a:pt x="950205" y="22298"/>
                </a:moveTo>
                <a:cubicBezTo>
                  <a:pt x="939622" y="79448"/>
                  <a:pt x="874710" y="339798"/>
                  <a:pt x="827438" y="445631"/>
                </a:cubicBezTo>
                <a:cubicBezTo>
                  <a:pt x="780166" y="551464"/>
                  <a:pt x="734305" y="607204"/>
                  <a:pt x="666572" y="657298"/>
                </a:cubicBezTo>
                <a:cubicBezTo>
                  <a:pt x="598839" y="707392"/>
                  <a:pt x="531810" y="741965"/>
                  <a:pt x="421038" y="746198"/>
                </a:cubicBezTo>
                <a:cubicBezTo>
                  <a:pt x="310266" y="750431"/>
                  <a:pt x="26632" y="692576"/>
                  <a:pt x="1938" y="682698"/>
                </a:cubicBezTo>
                <a:cubicBezTo>
                  <a:pt x="-22756" y="672820"/>
                  <a:pt x="195261" y="690459"/>
                  <a:pt x="272872" y="686931"/>
                </a:cubicBezTo>
                <a:cubicBezTo>
                  <a:pt x="350483" y="683403"/>
                  <a:pt x="382938" y="699631"/>
                  <a:pt x="467605" y="661531"/>
                </a:cubicBezTo>
                <a:cubicBezTo>
                  <a:pt x="552272" y="623431"/>
                  <a:pt x="710317" y="551464"/>
                  <a:pt x="780872" y="458331"/>
                </a:cubicBezTo>
                <a:cubicBezTo>
                  <a:pt x="851427" y="365198"/>
                  <a:pt x="862716" y="178226"/>
                  <a:pt x="890938" y="102731"/>
                </a:cubicBezTo>
                <a:cubicBezTo>
                  <a:pt x="919160" y="27237"/>
                  <a:pt x="960788" y="-34852"/>
                  <a:pt x="950205" y="222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85D1C7F1-436F-4C88-8817-DC1FE4540C46}"/>
              </a:ext>
            </a:extLst>
          </p:cNvPr>
          <p:cNvSpPr/>
          <p:nvPr/>
        </p:nvSpPr>
        <p:spPr>
          <a:xfrm>
            <a:off x="5930294" y="3611419"/>
            <a:ext cx="112495" cy="285261"/>
          </a:xfrm>
          <a:custGeom>
            <a:avLst/>
            <a:gdLst>
              <a:gd name="connsiteX0" fmla="*/ 111731 w 112495"/>
              <a:gd name="connsiteY0" fmla="*/ 144 h 285261"/>
              <a:gd name="connsiteX1" fmla="*/ 46644 w 112495"/>
              <a:gd name="connsiteY1" fmla="*/ 123969 h 285261"/>
              <a:gd name="connsiteX2" fmla="*/ 13306 w 112495"/>
              <a:gd name="connsiteY2" fmla="*/ 187469 h 285261"/>
              <a:gd name="connsiteX3" fmla="*/ 606 w 112495"/>
              <a:gd name="connsiteY3" fmla="*/ 233506 h 285261"/>
              <a:gd name="connsiteX4" fmla="*/ 5369 w 112495"/>
              <a:gd name="connsiteY4" fmla="*/ 281131 h 285261"/>
              <a:gd name="connsiteX5" fmla="*/ 33944 w 112495"/>
              <a:gd name="connsiteY5" fmla="*/ 279544 h 285261"/>
              <a:gd name="connsiteX6" fmla="*/ 67281 w 112495"/>
              <a:gd name="connsiteY6" fmla="*/ 252556 h 285261"/>
              <a:gd name="connsiteX7" fmla="*/ 91094 w 112495"/>
              <a:gd name="connsiteY7" fmla="*/ 235094 h 285261"/>
              <a:gd name="connsiteX8" fmla="*/ 70456 w 112495"/>
              <a:gd name="connsiteY8" fmla="*/ 198581 h 285261"/>
              <a:gd name="connsiteX9" fmla="*/ 56169 w 112495"/>
              <a:gd name="connsiteY9" fmla="*/ 155719 h 285261"/>
              <a:gd name="connsiteX10" fmla="*/ 79981 w 112495"/>
              <a:gd name="connsiteY10" fmla="*/ 100156 h 285261"/>
              <a:gd name="connsiteX11" fmla="*/ 111731 w 112495"/>
              <a:gd name="connsiteY11" fmla="*/ 144 h 28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495" h="285261">
                <a:moveTo>
                  <a:pt x="111731" y="144"/>
                </a:moveTo>
                <a:cubicBezTo>
                  <a:pt x="106175" y="4113"/>
                  <a:pt x="46644" y="123969"/>
                  <a:pt x="46644" y="123969"/>
                </a:cubicBezTo>
                <a:cubicBezTo>
                  <a:pt x="30240" y="155190"/>
                  <a:pt x="20979" y="169213"/>
                  <a:pt x="13306" y="187469"/>
                </a:cubicBezTo>
                <a:cubicBezTo>
                  <a:pt x="5633" y="205725"/>
                  <a:pt x="1929" y="217896"/>
                  <a:pt x="606" y="233506"/>
                </a:cubicBezTo>
                <a:cubicBezTo>
                  <a:pt x="-717" y="249116"/>
                  <a:pt x="-187" y="273458"/>
                  <a:pt x="5369" y="281131"/>
                </a:cubicBezTo>
                <a:cubicBezTo>
                  <a:pt x="10925" y="288804"/>
                  <a:pt x="23625" y="284306"/>
                  <a:pt x="33944" y="279544"/>
                </a:cubicBezTo>
                <a:cubicBezTo>
                  <a:pt x="44263" y="274782"/>
                  <a:pt x="57756" y="259964"/>
                  <a:pt x="67281" y="252556"/>
                </a:cubicBezTo>
                <a:cubicBezTo>
                  <a:pt x="76806" y="245148"/>
                  <a:pt x="90565" y="244090"/>
                  <a:pt x="91094" y="235094"/>
                </a:cubicBezTo>
                <a:cubicBezTo>
                  <a:pt x="91623" y="226098"/>
                  <a:pt x="76277" y="211810"/>
                  <a:pt x="70456" y="198581"/>
                </a:cubicBezTo>
                <a:cubicBezTo>
                  <a:pt x="64635" y="185352"/>
                  <a:pt x="54582" y="172123"/>
                  <a:pt x="56169" y="155719"/>
                </a:cubicBezTo>
                <a:cubicBezTo>
                  <a:pt x="57756" y="139315"/>
                  <a:pt x="68868" y="125292"/>
                  <a:pt x="79981" y="100156"/>
                </a:cubicBezTo>
                <a:cubicBezTo>
                  <a:pt x="91093" y="75021"/>
                  <a:pt x="117287" y="-3825"/>
                  <a:pt x="111731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7D6B739B-0AF3-49FC-A4F4-19AE76E5107B}"/>
              </a:ext>
            </a:extLst>
          </p:cNvPr>
          <p:cNvSpPr/>
          <p:nvPr/>
        </p:nvSpPr>
        <p:spPr>
          <a:xfrm>
            <a:off x="4245308" y="4319248"/>
            <a:ext cx="161595" cy="165448"/>
          </a:xfrm>
          <a:custGeom>
            <a:avLst/>
            <a:gdLst>
              <a:gd name="connsiteX0" fmla="*/ 161592 w 161595"/>
              <a:gd name="connsiteY0" fmla="*/ 1927 h 165448"/>
              <a:gd name="connsiteX1" fmla="*/ 67930 w 161595"/>
              <a:gd name="connsiteY1" fmla="*/ 78127 h 165448"/>
              <a:gd name="connsiteX2" fmla="*/ 26655 w 161595"/>
              <a:gd name="connsiteY2" fmla="*/ 125752 h 165448"/>
              <a:gd name="connsiteX3" fmla="*/ 18717 w 161595"/>
              <a:gd name="connsiteY3" fmla="*/ 165440 h 165448"/>
              <a:gd name="connsiteX4" fmla="*/ 1255 w 161595"/>
              <a:gd name="connsiteY4" fmla="*/ 122577 h 165448"/>
              <a:gd name="connsiteX5" fmla="*/ 9192 w 161595"/>
              <a:gd name="connsiteY5" fmla="*/ 82890 h 165448"/>
              <a:gd name="connsiteX6" fmla="*/ 71105 w 161595"/>
              <a:gd name="connsiteY6" fmla="*/ 27327 h 165448"/>
              <a:gd name="connsiteX7" fmla="*/ 161592 w 161595"/>
              <a:gd name="connsiteY7" fmla="*/ 1927 h 16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95" h="165448">
                <a:moveTo>
                  <a:pt x="161592" y="1927"/>
                </a:moveTo>
                <a:cubicBezTo>
                  <a:pt x="161063" y="10394"/>
                  <a:pt x="90419" y="57490"/>
                  <a:pt x="67930" y="78127"/>
                </a:cubicBezTo>
                <a:cubicBezTo>
                  <a:pt x="45440" y="98765"/>
                  <a:pt x="34857" y="111200"/>
                  <a:pt x="26655" y="125752"/>
                </a:cubicBezTo>
                <a:cubicBezTo>
                  <a:pt x="18453" y="140304"/>
                  <a:pt x="22950" y="165969"/>
                  <a:pt x="18717" y="165440"/>
                </a:cubicBezTo>
                <a:cubicBezTo>
                  <a:pt x="14484" y="164911"/>
                  <a:pt x="2842" y="136335"/>
                  <a:pt x="1255" y="122577"/>
                </a:cubicBezTo>
                <a:cubicBezTo>
                  <a:pt x="-332" y="108819"/>
                  <a:pt x="-2450" y="98765"/>
                  <a:pt x="9192" y="82890"/>
                </a:cubicBezTo>
                <a:cubicBezTo>
                  <a:pt x="20834" y="67015"/>
                  <a:pt x="47557" y="39762"/>
                  <a:pt x="71105" y="27327"/>
                </a:cubicBezTo>
                <a:cubicBezTo>
                  <a:pt x="94653" y="14892"/>
                  <a:pt x="162121" y="-6540"/>
                  <a:pt x="161592" y="1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133A24DB-62E9-4921-BFEC-8AE359BEABB9}"/>
              </a:ext>
            </a:extLst>
          </p:cNvPr>
          <p:cNvSpPr/>
          <p:nvPr/>
        </p:nvSpPr>
        <p:spPr>
          <a:xfrm>
            <a:off x="4093812" y="4102992"/>
            <a:ext cx="994873" cy="436589"/>
          </a:xfrm>
          <a:custGeom>
            <a:avLst/>
            <a:gdLst>
              <a:gd name="connsiteX0" fmla="*/ 992538 w 994873"/>
              <a:gd name="connsiteY0" fmla="*/ 145158 h 436589"/>
              <a:gd name="connsiteX1" fmla="*/ 722663 w 994873"/>
              <a:gd name="connsiteY1" fmla="*/ 16571 h 436589"/>
              <a:gd name="connsiteX2" fmla="*/ 524226 w 994873"/>
              <a:gd name="connsiteY2" fmla="*/ 18158 h 436589"/>
              <a:gd name="connsiteX3" fmla="*/ 235301 w 994873"/>
              <a:gd name="connsiteY3" fmla="*/ 167383 h 436589"/>
              <a:gd name="connsiteX4" fmla="*/ 78138 w 994873"/>
              <a:gd name="connsiteY4" fmla="*/ 292796 h 436589"/>
              <a:gd name="connsiteX5" fmla="*/ 1938 w 994873"/>
              <a:gd name="connsiteY5" fmla="*/ 429321 h 436589"/>
              <a:gd name="connsiteX6" fmla="*/ 36863 w 994873"/>
              <a:gd name="connsiteY6" fmla="*/ 402333 h 436589"/>
              <a:gd name="connsiteX7" fmla="*/ 184501 w 994873"/>
              <a:gd name="connsiteY7" fmla="*/ 270571 h 436589"/>
              <a:gd name="connsiteX8" fmla="*/ 303563 w 994873"/>
              <a:gd name="connsiteY8" fmla="*/ 172146 h 436589"/>
              <a:gd name="connsiteX9" fmla="*/ 530576 w 994873"/>
              <a:gd name="connsiteY9" fmla="*/ 75308 h 436589"/>
              <a:gd name="connsiteX10" fmla="*/ 695676 w 994873"/>
              <a:gd name="connsiteY10" fmla="*/ 64196 h 436589"/>
              <a:gd name="connsiteX11" fmla="*/ 844901 w 994873"/>
              <a:gd name="connsiteY11" fmla="*/ 95946 h 436589"/>
              <a:gd name="connsiteX12" fmla="*/ 992538 w 994873"/>
              <a:gd name="connsiteY12" fmla="*/ 145158 h 43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873" h="436589">
                <a:moveTo>
                  <a:pt x="992538" y="145158"/>
                </a:moveTo>
                <a:cubicBezTo>
                  <a:pt x="972165" y="131929"/>
                  <a:pt x="800715" y="37738"/>
                  <a:pt x="722663" y="16571"/>
                </a:cubicBezTo>
                <a:cubicBezTo>
                  <a:pt x="644611" y="-4596"/>
                  <a:pt x="605453" y="-6977"/>
                  <a:pt x="524226" y="18158"/>
                </a:cubicBezTo>
                <a:cubicBezTo>
                  <a:pt x="442999" y="43293"/>
                  <a:pt x="309649" y="121610"/>
                  <a:pt x="235301" y="167383"/>
                </a:cubicBezTo>
                <a:cubicBezTo>
                  <a:pt x="160953" y="213156"/>
                  <a:pt x="117032" y="249140"/>
                  <a:pt x="78138" y="292796"/>
                </a:cubicBezTo>
                <a:cubicBezTo>
                  <a:pt x="39244" y="336452"/>
                  <a:pt x="8817" y="411065"/>
                  <a:pt x="1938" y="429321"/>
                </a:cubicBezTo>
                <a:cubicBezTo>
                  <a:pt x="-4941" y="447577"/>
                  <a:pt x="6436" y="428791"/>
                  <a:pt x="36863" y="402333"/>
                </a:cubicBezTo>
                <a:cubicBezTo>
                  <a:pt x="67290" y="375875"/>
                  <a:pt x="140051" y="308936"/>
                  <a:pt x="184501" y="270571"/>
                </a:cubicBezTo>
                <a:cubicBezTo>
                  <a:pt x="228951" y="232207"/>
                  <a:pt x="245884" y="204690"/>
                  <a:pt x="303563" y="172146"/>
                </a:cubicBezTo>
                <a:cubicBezTo>
                  <a:pt x="361242" y="139602"/>
                  <a:pt x="465224" y="93300"/>
                  <a:pt x="530576" y="75308"/>
                </a:cubicBezTo>
                <a:cubicBezTo>
                  <a:pt x="595928" y="57316"/>
                  <a:pt x="643289" y="60756"/>
                  <a:pt x="695676" y="64196"/>
                </a:cubicBezTo>
                <a:cubicBezTo>
                  <a:pt x="748063" y="67636"/>
                  <a:pt x="795159" y="84040"/>
                  <a:pt x="844901" y="95946"/>
                </a:cubicBezTo>
                <a:cubicBezTo>
                  <a:pt x="894643" y="107852"/>
                  <a:pt x="1012911" y="158387"/>
                  <a:pt x="992538" y="1451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77BD7148-F8E2-4FD6-A9E4-9467116F08F4}"/>
              </a:ext>
            </a:extLst>
          </p:cNvPr>
          <p:cNvSpPr/>
          <p:nvPr/>
        </p:nvSpPr>
        <p:spPr>
          <a:xfrm>
            <a:off x="6289264" y="3422544"/>
            <a:ext cx="407481" cy="69980"/>
          </a:xfrm>
          <a:custGeom>
            <a:avLst/>
            <a:gdLst>
              <a:gd name="connsiteX0" fmla="*/ 411 w 407481"/>
              <a:gd name="connsiteY0" fmla="*/ 12806 h 69980"/>
              <a:gd name="connsiteX1" fmla="*/ 221074 w 407481"/>
              <a:gd name="connsiteY1" fmla="*/ 1694 h 69980"/>
              <a:gd name="connsiteX2" fmla="*/ 375061 w 407481"/>
              <a:gd name="connsiteY2" fmla="*/ 46144 h 69980"/>
              <a:gd name="connsiteX3" fmla="*/ 403636 w 407481"/>
              <a:gd name="connsiteY3" fmla="*/ 62019 h 69980"/>
              <a:gd name="connsiteX4" fmla="*/ 317911 w 407481"/>
              <a:gd name="connsiteY4" fmla="*/ 50906 h 69980"/>
              <a:gd name="connsiteX5" fmla="*/ 265524 w 407481"/>
              <a:gd name="connsiteY5" fmla="*/ 69956 h 69980"/>
              <a:gd name="connsiteX6" fmla="*/ 168686 w 407481"/>
              <a:gd name="connsiteY6" fmla="*/ 46144 h 69980"/>
              <a:gd name="connsiteX7" fmla="*/ 411 w 407481"/>
              <a:gd name="connsiteY7" fmla="*/ 12806 h 6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481" h="69980">
                <a:moveTo>
                  <a:pt x="411" y="12806"/>
                </a:moveTo>
                <a:cubicBezTo>
                  <a:pt x="9142" y="5398"/>
                  <a:pt x="158633" y="-3862"/>
                  <a:pt x="221074" y="1694"/>
                </a:cubicBezTo>
                <a:cubicBezTo>
                  <a:pt x="283515" y="7250"/>
                  <a:pt x="344634" y="36090"/>
                  <a:pt x="375061" y="46144"/>
                </a:cubicBezTo>
                <a:cubicBezTo>
                  <a:pt x="405488" y="56198"/>
                  <a:pt x="413161" y="61225"/>
                  <a:pt x="403636" y="62019"/>
                </a:cubicBezTo>
                <a:cubicBezTo>
                  <a:pt x="394111" y="62813"/>
                  <a:pt x="340930" y="49583"/>
                  <a:pt x="317911" y="50906"/>
                </a:cubicBezTo>
                <a:cubicBezTo>
                  <a:pt x="294892" y="52229"/>
                  <a:pt x="290395" y="70750"/>
                  <a:pt x="265524" y="69956"/>
                </a:cubicBezTo>
                <a:cubicBezTo>
                  <a:pt x="240653" y="69162"/>
                  <a:pt x="213136" y="55669"/>
                  <a:pt x="168686" y="46144"/>
                </a:cubicBezTo>
                <a:cubicBezTo>
                  <a:pt x="124236" y="36619"/>
                  <a:pt x="-8320" y="20214"/>
                  <a:pt x="411" y="12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76744712-F7CE-4FEF-8347-F90331A1C9CC}"/>
              </a:ext>
            </a:extLst>
          </p:cNvPr>
          <p:cNvSpPr/>
          <p:nvPr/>
        </p:nvSpPr>
        <p:spPr>
          <a:xfrm>
            <a:off x="5953125" y="3367457"/>
            <a:ext cx="685700" cy="448893"/>
          </a:xfrm>
          <a:custGeom>
            <a:avLst/>
            <a:gdLst>
              <a:gd name="connsiteX0" fmla="*/ 1588 w 685700"/>
              <a:gd name="connsiteY0" fmla="*/ 448893 h 448893"/>
              <a:gd name="connsiteX1" fmla="*/ 106363 w 685700"/>
              <a:gd name="connsiteY1" fmla="*/ 252043 h 448893"/>
              <a:gd name="connsiteX2" fmla="*/ 307975 w 685700"/>
              <a:gd name="connsiteY2" fmla="*/ 88531 h 448893"/>
              <a:gd name="connsiteX3" fmla="*/ 460375 w 685700"/>
              <a:gd name="connsiteY3" fmla="*/ 47256 h 448893"/>
              <a:gd name="connsiteX4" fmla="*/ 679450 w 685700"/>
              <a:gd name="connsiteY4" fmla="*/ 58368 h 448893"/>
              <a:gd name="connsiteX5" fmla="*/ 611188 w 685700"/>
              <a:gd name="connsiteY5" fmla="*/ 29793 h 448893"/>
              <a:gd name="connsiteX6" fmla="*/ 457200 w 685700"/>
              <a:gd name="connsiteY6" fmla="*/ 1218 h 448893"/>
              <a:gd name="connsiteX7" fmla="*/ 236538 w 685700"/>
              <a:gd name="connsiteY7" fmla="*/ 72656 h 448893"/>
              <a:gd name="connsiteX8" fmla="*/ 82550 w 685700"/>
              <a:gd name="connsiteY8" fmla="*/ 204418 h 448893"/>
              <a:gd name="connsiteX9" fmla="*/ 0 w 685700"/>
              <a:gd name="connsiteY9" fmla="*/ 345706 h 448893"/>
              <a:gd name="connsiteX10" fmla="*/ 0 w 685700"/>
              <a:gd name="connsiteY10" fmla="*/ 345706 h 448893"/>
              <a:gd name="connsiteX11" fmla="*/ 1588 w 685700"/>
              <a:gd name="connsiteY11" fmla="*/ 448893 h 44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700" h="448893">
                <a:moveTo>
                  <a:pt x="1588" y="448893"/>
                </a:moveTo>
                <a:cubicBezTo>
                  <a:pt x="28443" y="380498"/>
                  <a:pt x="55299" y="312103"/>
                  <a:pt x="106363" y="252043"/>
                </a:cubicBezTo>
                <a:cubicBezTo>
                  <a:pt x="157427" y="191983"/>
                  <a:pt x="248973" y="122662"/>
                  <a:pt x="307975" y="88531"/>
                </a:cubicBezTo>
                <a:cubicBezTo>
                  <a:pt x="366977" y="54400"/>
                  <a:pt x="398463" y="52283"/>
                  <a:pt x="460375" y="47256"/>
                </a:cubicBezTo>
                <a:cubicBezTo>
                  <a:pt x="522288" y="42229"/>
                  <a:pt x="654315" y="61278"/>
                  <a:pt x="679450" y="58368"/>
                </a:cubicBezTo>
                <a:cubicBezTo>
                  <a:pt x="704586" y="55457"/>
                  <a:pt x="648230" y="39318"/>
                  <a:pt x="611188" y="29793"/>
                </a:cubicBezTo>
                <a:cubicBezTo>
                  <a:pt x="574146" y="20268"/>
                  <a:pt x="519642" y="-5926"/>
                  <a:pt x="457200" y="1218"/>
                </a:cubicBezTo>
                <a:cubicBezTo>
                  <a:pt x="394758" y="8362"/>
                  <a:pt x="298980" y="38789"/>
                  <a:pt x="236538" y="72656"/>
                </a:cubicBezTo>
                <a:cubicBezTo>
                  <a:pt x="174096" y="106523"/>
                  <a:pt x="121973" y="158910"/>
                  <a:pt x="82550" y="204418"/>
                </a:cubicBezTo>
                <a:cubicBezTo>
                  <a:pt x="43127" y="249926"/>
                  <a:pt x="0" y="345706"/>
                  <a:pt x="0" y="345706"/>
                </a:cubicBezTo>
                <a:lnTo>
                  <a:pt x="0" y="345706"/>
                </a:lnTo>
                <a:cubicBezTo>
                  <a:pt x="529" y="380102"/>
                  <a:pt x="1059" y="414497"/>
                  <a:pt x="1588" y="44889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911357B2-0B37-4687-95AD-84C80536405A}"/>
              </a:ext>
            </a:extLst>
          </p:cNvPr>
          <p:cNvSpPr/>
          <p:nvPr/>
        </p:nvSpPr>
        <p:spPr>
          <a:xfrm>
            <a:off x="5044846" y="4268554"/>
            <a:ext cx="124111" cy="59913"/>
          </a:xfrm>
          <a:custGeom>
            <a:avLst/>
            <a:gdLst>
              <a:gd name="connsiteX0" fmla="*/ 229 w 124111"/>
              <a:gd name="connsiteY0" fmla="*/ 234 h 59913"/>
              <a:gd name="connsiteX1" fmla="*/ 57379 w 124111"/>
              <a:gd name="connsiteY1" fmla="*/ 36746 h 59913"/>
              <a:gd name="connsiteX2" fmla="*/ 124054 w 124111"/>
              <a:gd name="connsiteY2" fmla="*/ 58971 h 59913"/>
              <a:gd name="connsiteX3" fmla="*/ 68492 w 124111"/>
              <a:gd name="connsiteY3" fmla="*/ 55796 h 59913"/>
              <a:gd name="connsiteX4" fmla="*/ 38329 w 124111"/>
              <a:gd name="connsiteY4" fmla="*/ 55796 h 59913"/>
              <a:gd name="connsiteX5" fmla="*/ 229 w 124111"/>
              <a:gd name="connsiteY5" fmla="*/ 234 h 5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111" h="59913">
                <a:moveTo>
                  <a:pt x="229" y="234"/>
                </a:moveTo>
                <a:cubicBezTo>
                  <a:pt x="3404" y="-2941"/>
                  <a:pt x="36742" y="26957"/>
                  <a:pt x="57379" y="36746"/>
                </a:cubicBezTo>
                <a:cubicBezTo>
                  <a:pt x="78016" y="46535"/>
                  <a:pt x="122202" y="55796"/>
                  <a:pt x="124054" y="58971"/>
                </a:cubicBezTo>
                <a:cubicBezTo>
                  <a:pt x="125906" y="62146"/>
                  <a:pt x="82780" y="56325"/>
                  <a:pt x="68492" y="55796"/>
                </a:cubicBezTo>
                <a:cubicBezTo>
                  <a:pt x="54205" y="55267"/>
                  <a:pt x="48912" y="62146"/>
                  <a:pt x="38329" y="55796"/>
                </a:cubicBezTo>
                <a:cubicBezTo>
                  <a:pt x="27746" y="49446"/>
                  <a:pt x="-2946" y="3409"/>
                  <a:pt x="229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F08DA688-1E0C-4B4D-A205-BB0D9FD82F3D}"/>
              </a:ext>
            </a:extLst>
          </p:cNvPr>
          <p:cNvSpPr/>
          <p:nvPr/>
        </p:nvSpPr>
        <p:spPr>
          <a:xfrm>
            <a:off x="6030845" y="3852859"/>
            <a:ext cx="206480" cy="156214"/>
          </a:xfrm>
          <a:custGeom>
            <a:avLst/>
            <a:gdLst>
              <a:gd name="connsiteX0" fmla="*/ 206443 w 206480"/>
              <a:gd name="connsiteY0" fmla="*/ 4 h 156214"/>
              <a:gd name="connsiteX1" fmla="*/ 87380 w 206480"/>
              <a:gd name="connsiteY1" fmla="*/ 38104 h 156214"/>
              <a:gd name="connsiteX2" fmla="*/ 1655 w 206480"/>
              <a:gd name="connsiteY2" fmla="*/ 155579 h 156214"/>
              <a:gd name="connsiteX3" fmla="*/ 31818 w 206480"/>
              <a:gd name="connsiteY3" fmla="*/ 84141 h 156214"/>
              <a:gd name="connsiteX4" fmla="*/ 44518 w 206480"/>
              <a:gd name="connsiteY4" fmla="*/ 65091 h 156214"/>
              <a:gd name="connsiteX5" fmla="*/ 74680 w 206480"/>
              <a:gd name="connsiteY5" fmla="*/ 39691 h 156214"/>
              <a:gd name="connsiteX6" fmla="*/ 206443 w 206480"/>
              <a:gd name="connsiteY6" fmla="*/ 4 h 15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80" h="156214">
                <a:moveTo>
                  <a:pt x="206443" y="4"/>
                </a:moveTo>
                <a:cubicBezTo>
                  <a:pt x="208560" y="-260"/>
                  <a:pt x="121511" y="12175"/>
                  <a:pt x="87380" y="38104"/>
                </a:cubicBezTo>
                <a:cubicBezTo>
                  <a:pt x="53249" y="64033"/>
                  <a:pt x="10915" y="147906"/>
                  <a:pt x="1655" y="155579"/>
                </a:cubicBezTo>
                <a:cubicBezTo>
                  <a:pt x="-7605" y="163252"/>
                  <a:pt x="24674" y="99222"/>
                  <a:pt x="31818" y="84141"/>
                </a:cubicBezTo>
                <a:cubicBezTo>
                  <a:pt x="38962" y="69060"/>
                  <a:pt x="37374" y="72499"/>
                  <a:pt x="44518" y="65091"/>
                </a:cubicBezTo>
                <a:cubicBezTo>
                  <a:pt x="51662" y="57683"/>
                  <a:pt x="47163" y="51333"/>
                  <a:pt x="74680" y="39691"/>
                </a:cubicBezTo>
                <a:cubicBezTo>
                  <a:pt x="102197" y="28049"/>
                  <a:pt x="204326" y="268"/>
                  <a:pt x="20644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FBB36D5E-1B89-42C8-830B-A2DC170E9306}"/>
              </a:ext>
            </a:extLst>
          </p:cNvPr>
          <p:cNvSpPr/>
          <p:nvPr/>
        </p:nvSpPr>
        <p:spPr>
          <a:xfrm>
            <a:off x="5487858" y="4029591"/>
            <a:ext cx="85077" cy="137225"/>
          </a:xfrm>
          <a:custGeom>
            <a:avLst/>
            <a:gdLst>
              <a:gd name="connsiteX0" fmla="*/ 130 w 85077"/>
              <a:gd name="connsiteY0" fmla="*/ 1072 h 137225"/>
              <a:gd name="connsiteX1" fmla="*/ 81092 w 85077"/>
              <a:gd name="connsiteY1" fmla="*/ 132834 h 137225"/>
              <a:gd name="connsiteX2" fmla="*/ 71567 w 85077"/>
              <a:gd name="connsiteY2" fmla="*/ 102672 h 137225"/>
              <a:gd name="connsiteX3" fmla="*/ 62042 w 85077"/>
              <a:gd name="connsiteY3" fmla="*/ 70922 h 137225"/>
              <a:gd name="connsiteX4" fmla="*/ 130 w 85077"/>
              <a:gd name="connsiteY4" fmla="*/ 1072 h 13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77" h="137225">
                <a:moveTo>
                  <a:pt x="130" y="1072"/>
                </a:moveTo>
                <a:cubicBezTo>
                  <a:pt x="3305" y="11391"/>
                  <a:pt x="69186" y="115901"/>
                  <a:pt x="81092" y="132834"/>
                </a:cubicBezTo>
                <a:cubicBezTo>
                  <a:pt x="92998" y="149767"/>
                  <a:pt x="74742" y="112991"/>
                  <a:pt x="71567" y="102672"/>
                </a:cubicBezTo>
                <a:cubicBezTo>
                  <a:pt x="68392" y="92353"/>
                  <a:pt x="71302" y="83887"/>
                  <a:pt x="62042" y="70922"/>
                </a:cubicBezTo>
                <a:cubicBezTo>
                  <a:pt x="52782" y="57957"/>
                  <a:pt x="-3045" y="-9247"/>
                  <a:pt x="130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600C6359-1EFE-4AAE-ADD8-1656C62213AB}"/>
              </a:ext>
            </a:extLst>
          </p:cNvPr>
          <p:cNvSpPr/>
          <p:nvPr/>
        </p:nvSpPr>
        <p:spPr>
          <a:xfrm>
            <a:off x="5667494" y="3969449"/>
            <a:ext cx="59278" cy="115078"/>
          </a:xfrm>
          <a:custGeom>
            <a:avLst/>
            <a:gdLst>
              <a:gd name="connsiteX0" fmla="*/ 1469 w 59278"/>
              <a:gd name="connsiteY0" fmla="*/ 889 h 115078"/>
              <a:gd name="connsiteX1" fmla="*/ 58619 w 59278"/>
              <a:gd name="connsiteY1" fmla="*/ 112014 h 115078"/>
              <a:gd name="connsiteX2" fmla="*/ 31631 w 59278"/>
              <a:gd name="connsiteY2" fmla="*/ 81851 h 115078"/>
              <a:gd name="connsiteX3" fmla="*/ 17344 w 59278"/>
              <a:gd name="connsiteY3" fmla="*/ 59626 h 115078"/>
              <a:gd name="connsiteX4" fmla="*/ 1469 w 59278"/>
              <a:gd name="connsiteY4" fmla="*/ 889 h 11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78" h="115078">
                <a:moveTo>
                  <a:pt x="1469" y="889"/>
                </a:moveTo>
                <a:cubicBezTo>
                  <a:pt x="8348" y="9620"/>
                  <a:pt x="53592" y="98520"/>
                  <a:pt x="58619" y="112014"/>
                </a:cubicBezTo>
                <a:cubicBezTo>
                  <a:pt x="63646" y="125508"/>
                  <a:pt x="38510" y="90582"/>
                  <a:pt x="31631" y="81851"/>
                </a:cubicBezTo>
                <a:cubicBezTo>
                  <a:pt x="24752" y="73120"/>
                  <a:pt x="20783" y="68886"/>
                  <a:pt x="17344" y="59626"/>
                </a:cubicBezTo>
                <a:cubicBezTo>
                  <a:pt x="13905" y="50366"/>
                  <a:pt x="-5410" y="-7842"/>
                  <a:pt x="1469" y="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F48FBD75-0F39-4B70-8048-679114A1B66B}"/>
              </a:ext>
            </a:extLst>
          </p:cNvPr>
          <p:cNvSpPr/>
          <p:nvPr/>
        </p:nvSpPr>
        <p:spPr>
          <a:xfrm>
            <a:off x="3941224" y="4999060"/>
            <a:ext cx="697484" cy="218942"/>
          </a:xfrm>
          <a:custGeom>
            <a:avLst/>
            <a:gdLst>
              <a:gd name="connsiteX0" fmla="*/ 9 w 697484"/>
              <a:gd name="connsiteY0" fmla="*/ 212173 h 218942"/>
              <a:gd name="connsiteX1" fmla="*/ 469909 w 697484"/>
              <a:gd name="connsiteY1" fmla="*/ 199473 h 218942"/>
              <a:gd name="connsiteX2" fmla="*/ 694276 w 697484"/>
              <a:gd name="connsiteY2" fmla="*/ 507 h 218942"/>
              <a:gd name="connsiteX3" fmla="*/ 592676 w 697484"/>
              <a:gd name="connsiteY3" fmla="*/ 144440 h 218942"/>
              <a:gd name="connsiteX4" fmla="*/ 457209 w 697484"/>
              <a:gd name="connsiteY4" fmla="*/ 212173 h 218942"/>
              <a:gd name="connsiteX5" fmla="*/ 9 w 697484"/>
              <a:gd name="connsiteY5" fmla="*/ 212173 h 21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484" h="218942">
                <a:moveTo>
                  <a:pt x="9" y="212173"/>
                </a:moveTo>
                <a:cubicBezTo>
                  <a:pt x="2126" y="210056"/>
                  <a:pt x="354198" y="234751"/>
                  <a:pt x="469909" y="199473"/>
                </a:cubicBezTo>
                <a:cubicBezTo>
                  <a:pt x="585620" y="164195"/>
                  <a:pt x="673815" y="9679"/>
                  <a:pt x="694276" y="507"/>
                </a:cubicBezTo>
                <a:cubicBezTo>
                  <a:pt x="714737" y="-8665"/>
                  <a:pt x="632187" y="109162"/>
                  <a:pt x="592676" y="144440"/>
                </a:cubicBezTo>
                <a:cubicBezTo>
                  <a:pt x="553165" y="179718"/>
                  <a:pt x="555987" y="198062"/>
                  <a:pt x="457209" y="212173"/>
                </a:cubicBezTo>
                <a:cubicBezTo>
                  <a:pt x="358431" y="226284"/>
                  <a:pt x="-2108" y="214290"/>
                  <a:pt x="9" y="2121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49C621E6-1989-4FBB-83FF-34D908E5E982}"/>
              </a:ext>
            </a:extLst>
          </p:cNvPr>
          <p:cNvSpPr/>
          <p:nvPr/>
        </p:nvSpPr>
        <p:spPr>
          <a:xfrm>
            <a:off x="4023330" y="4276728"/>
            <a:ext cx="1073778" cy="386684"/>
          </a:xfrm>
          <a:custGeom>
            <a:avLst/>
            <a:gdLst>
              <a:gd name="connsiteX0" fmla="*/ 2570 w 1073778"/>
              <a:gd name="connsiteY0" fmla="*/ 324905 h 386684"/>
              <a:gd name="connsiteX1" fmla="*/ 296787 w 1073778"/>
              <a:gd name="connsiteY1" fmla="*/ 271989 h 386684"/>
              <a:gd name="connsiteX2" fmla="*/ 559253 w 1073778"/>
              <a:gd name="connsiteY2" fmla="*/ 280455 h 386684"/>
              <a:gd name="connsiteX3" fmla="*/ 872520 w 1073778"/>
              <a:gd name="connsiteY3" fmla="*/ 128055 h 386684"/>
              <a:gd name="connsiteX4" fmla="*/ 1065137 w 1073778"/>
              <a:gd name="connsiteY4" fmla="*/ 1055 h 386684"/>
              <a:gd name="connsiteX5" fmla="*/ 1037620 w 1073778"/>
              <a:gd name="connsiteY5" fmla="*/ 75139 h 386684"/>
              <a:gd name="connsiteX6" fmla="*/ 1012220 w 1073778"/>
              <a:gd name="connsiteY6" fmla="*/ 208489 h 386684"/>
              <a:gd name="connsiteX7" fmla="*/ 900037 w 1073778"/>
              <a:gd name="connsiteY7" fmla="*/ 320672 h 386684"/>
              <a:gd name="connsiteX8" fmla="*/ 730703 w 1073778"/>
              <a:gd name="connsiteY8" fmla="*/ 377822 h 386684"/>
              <a:gd name="connsiteX9" fmla="*/ 383570 w 1073778"/>
              <a:gd name="connsiteY9" fmla="*/ 386289 h 386684"/>
              <a:gd name="connsiteX10" fmla="*/ 284087 w 1073778"/>
              <a:gd name="connsiteY10" fmla="*/ 375705 h 386684"/>
              <a:gd name="connsiteX11" fmla="*/ 159203 w 1073778"/>
              <a:gd name="connsiteY11" fmla="*/ 341839 h 386684"/>
              <a:gd name="connsiteX12" fmla="*/ 2570 w 1073778"/>
              <a:gd name="connsiteY12" fmla="*/ 324905 h 38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3778" h="386684">
                <a:moveTo>
                  <a:pt x="2570" y="324905"/>
                </a:moveTo>
                <a:cubicBezTo>
                  <a:pt x="25501" y="313263"/>
                  <a:pt x="204006" y="279397"/>
                  <a:pt x="296787" y="271989"/>
                </a:cubicBezTo>
                <a:cubicBezTo>
                  <a:pt x="389568" y="264581"/>
                  <a:pt x="463298" y="304444"/>
                  <a:pt x="559253" y="280455"/>
                </a:cubicBezTo>
                <a:cubicBezTo>
                  <a:pt x="655208" y="256466"/>
                  <a:pt x="788206" y="174622"/>
                  <a:pt x="872520" y="128055"/>
                </a:cubicBezTo>
                <a:cubicBezTo>
                  <a:pt x="956834" y="81488"/>
                  <a:pt x="1037620" y="9874"/>
                  <a:pt x="1065137" y="1055"/>
                </a:cubicBezTo>
                <a:cubicBezTo>
                  <a:pt x="1092654" y="-7764"/>
                  <a:pt x="1046440" y="40567"/>
                  <a:pt x="1037620" y="75139"/>
                </a:cubicBezTo>
                <a:cubicBezTo>
                  <a:pt x="1028801" y="109711"/>
                  <a:pt x="1035150" y="167567"/>
                  <a:pt x="1012220" y="208489"/>
                </a:cubicBezTo>
                <a:cubicBezTo>
                  <a:pt x="989290" y="249411"/>
                  <a:pt x="946956" y="292450"/>
                  <a:pt x="900037" y="320672"/>
                </a:cubicBezTo>
                <a:cubicBezTo>
                  <a:pt x="853118" y="348894"/>
                  <a:pt x="816781" y="366886"/>
                  <a:pt x="730703" y="377822"/>
                </a:cubicBezTo>
                <a:cubicBezTo>
                  <a:pt x="644625" y="388758"/>
                  <a:pt x="458006" y="386642"/>
                  <a:pt x="383570" y="386289"/>
                </a:cubicBezTo>
                <a:cubicBezTo>
                  <a:pt x="309134" y="385936"/>
                  <a:pt x="321482" y="383113"/>
                  <a:pt x="284087" y="375705"/>
                </a:cubicBezTo>
                <a:cubicBezTo>
                  <a:pt x="246693" y="368297"/>
                  <a:pt x="201889" y="351717"/>
                  <a:pt x="159203" y="341839"/>
                </a:cubicBezTo>
                <a:cubicBezTo>
                  <a:pt x="116517" y="331961"/>
                  <a:pt x="-20361" y="336547"/>
                  <a:pt x="2570" y="324905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FA0326F2-A889-4070-A7E3-06D396F335C4}"/>
              </a:ext>
            </a:extLst>
          </p:cNvPr>
          <p:cNvSpPr/>
          <p:nvPr/>
        </p:nvSpPr>
        <p:spPr>
          <a:xfrm>
            <a:off x="4034044" y="4004241"/>
            <a:ext cx="1149150" cy="522071"/>
          </a:xfrm>
          <a:custGeom>
            <a:avLst/>
            <a:gdLst>
              <a:gd name="connsiteX0" fmla="*/ 26781 w 1149150"/>
              <a:gd name="connsiteY0" fmla="*/ 510609 h 522071"/>
              <a:gd name="connsiteX1" fmla="*/ 71231 w 1149150"/>
              <a:gd name="connsiteY1" fmla="*/ 450284 h 522071"/>
              <a:gd name="connsiteX2" fmla="*/ 306181 w 1149150"/>
              <a:gd name="connsiteY2" fmla="*/ 132784 h 522071"/>
              <a:gd name="connsiteX3" fmla="*/ 488744 w 1149150"/>
              <a:gd name="connsiteY3" fmla="*/ 10547 h 522071"/>
              <a:gd name="connsiteX4" fmla="*/ 799894 w 1149150"/>
              <a:gd name="connsiteY4" fmla="*/ 18484 h 522071"/>
              <a:gd name="connsiteX5" fmla="*/ 1020556 w 1149150"/>
              <a:gd name="connsiteY5" fmla="*/ 116909 h 522071"/>
              <a:gd name="connsiteX6" fmla="*/ 1149144 w 1149150"/>
              <a:gd name="connsiteY6" fmla="*/ 224859 h 522071"/>
              <a:gd name="connsiteX7" fmla="*/ 1015794 w 1149150"/>
              <a:gd name="connsiteY7" fmla="*/ 181997 h 522071"/>
              <a:gd name="connsiteX8" fmla="*/ 550656 w 1149150"/>
              <a:gd name="connsiteY8" fmla="*/ 175647 h 522071"/>
              <a:gd name="connsiteX9" fmla="*/ 26781 w 1149150"/>
              <a:gd name="connsiteY9" fmla="*/ 510609 h 52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9150" h="522071">
                <a:moveTo>
                  <a:pt x="26781" y="510609"/>
                </a:moveTo>
                <a:cubicBezTo>
                  <a:pt x="-53123" y="556382"/>
                  <a:pt x="71231" y="450284"/>
                  <a:pt x="71231" y="450284"/>
                </a:cubicBezTo>
                <a:cubicBezTo>
                  <a:pt x="117798" y="387313"/>
                  <a:pt x="236596" y="206073"/>
                  <a:pt x="306181" y="132784"/>
                </a:cubicBezTo>
                <a:cubicBezTo>
                  <a:pt x="375766" y="59495"/>
                  <a:pt x="406459" y="29597"/>
                  <a:pt x="488744" y="10547"/>
                </a:cubicBezTo>
                <a:cubicBezTo>
                  <a:pt x="571029" y="-8503"/>
                  <a:pt x="711259" y="757"/>
                  <a:pt x="799894" y="18484"/>
                </a:cubicBezTo>
                <a:cubicBezTo>
                  <a:pt x="888529" y="36211"/>
                  <a:pt x="962348" y="82513"/>
                  <a:pt x="1020556" y="116909"/>
                </a:cubicBezTo>
                <a:cubicBezTo>
                  <a:pt x="1078764" y="151305"/>
                  <a:pt x="1149938" y="214011"/>
                  <a:pt x="1149144" y="224859"/>
                </a:cubicBezTo>
                <a:cubicBezTo>
                  <a:pt x="1148350" y="235707"/>
                  <a:pt x="1115542" y="190199"/>
                  <a:pt x="1015794" y="181997"/>
                </a:cubicBezTo>
                <a:cubicBezTo>
                  <a:pt x="916046" y="173795"/>
                  <a:pt x="714168" y="123260"/>
                  <a:pt x="550656" y="175647"/>
                </a:cubicBezTo>
                <a:cubicBezTo>
                  <a:pt x="387144" y="228034"/>
                  <a:pt x="106685" y="464836"/>
                  <a:pt x="26781" y="510609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8EC4F1A0-F263-4C07-BD89-5A10958289F7}"/>
              </a:ext>
            </a:extLst>
          </p:cNvPr>
          <p:cNvSpPr/>
          <p:nvPr/>
        </p:nvSpPr>
        <p:spPr>
          <a:xfrm>
            <a:off x="5928893" y="3390559"/>
            <a:ext cx="925148" cy="447673"/>
          </a:xfrm>
          <a:custGeom>
            <a:avLst/>
            <a:gdLst>
              <a:gd name="connsiteX0" fmla="*/ 24232 w 925148"/>
              <a:gd name="connsiteY0" fmla="*/ 430554 h 447673"/>
              <a:gd name="connsiteX1" fmla="*/ 87732 w 925148"/>
              <a:gd name="connsiteY1" fmla="*/ 435316 h 447673"/>
              <a:gd name="connsiteX2" fmla="*/ 402057 w 925148"/>
              <a:gd name="connsiteY2" fmla="*/ 378166 h 447673"/>
              <a:gd name="connsiteX3" fmla="*/ 725907 w 925148"/>
              <a:gd name="connsiteY3" fmla="*/ 163854 h 447673"/>
              <a:gd name="connsiteX4" fmla="*/ 922757 w 925148"/>
              <a:gd name="connsiteY4" fmla="*/ 1929 h 447673"/>
              <a:gd name="connsiteX5" fmla="*/ 829095 w 925148"/>
              <a:gd name="connsiteY5" fmla="*/ 94004 h 447673"/>
              <a:gd name="connsiteX6" fmla="*/ 738607 w 925148"/>
              <a:gd name="connsiteY6" fmla="*/ 370229 h 447673"/>
              <a:gd name="connsiteX7" fmla="*/ 441745 w 925148"/>
              <a:gd name="connsiteY7" fmla="*/ 443254 h 447673"/>
              <a:gd name="connsiteX8" fmla="*/ 24232 w 925148"/>
              <a:gd name="connsiteY8" fmla="*/ 430554 h 44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148" h="447673">
                <a:moveTo>
                  <a:pt x="24232" y="430554"/>
                </a:moveTo>
                <a:cubicBezTo>
                  <a:pt x="-34770" y="429231"/>
                  <a:pt x="24761" y="444047"/>
                  <a:pt x="87732" y="435316"/>
                </a:cubicBezTo>
                <a:cubicBezTo>
                  <a:pt x="150703" y="426585"/>
                  <a:pt x="295695" y="423410"/>
                  <a:pt x="402057" y="378166"/>
                </a:cubicBezTo>
                <a:cubicBezTo>
                  <a:pt x="508420" y="332922"/>
                  <a:pt x="639124" y="226560"/>
                  <a:pt x="725907" y="163854"/>
                </a:cubicBezTo>
                <a:cubicBezTo>
                  <a:pt x="812690" y="101148"/>
                  <a:pt x="905559" y="13571"/>
                  <a:pt x="922757" y="1929"/>
                </a:cubicBezTo>
                <a:cubicBezTo>
                  <a:pt x="939955" y="-9713"/>
                  <a:pt x="859787" y="32621"/>
                  <a:pt x="829095" y="94004"/>
                </a:cubicBezTo>
                <a:cubicBezTo>
                  <a:pt x="798403" y="155387"/>
                  <a:pt x="803165" y="312021"/>
                  <a:pt x="738607" y="370229"/>
                </a:cubicBezTo>
                <a:cubicBezTo>
                  <a:pt x="674049" y="428437"/>
                  <a:pt x="560278" y="428702"/>
                  <a:pt x="441745" y="443254"/>
                </a:cubicBezTo>
                <a:cubicBezTo>
                  <a:pt x="323212" y="457806"/>
                  <a:pt x="83234" y="431877"/>
                  <a:pt x="24232" y="43055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5560E5B0-9326-4B27-8976-E4EDD9E17481}"/>
              </a:ext>
            </a:extLst>
          </p:cNvPr>
          <p:cNvSpPr/>
          <p:nvPr/>
        </p:nvSpPr>
        <p:spPr>
          <a:xfrm>
            <a:off x="5893614" y="3282394"/>
            <a:ext cx="756028" cy="633131"/>
          </a:xfrm>
          <a:custGeom>
            <a:avLst/>
            <a:gdLst>
              <a:gd name="connsiteX0" fmla="*/ 15061 w 756028"/>
              <a:gd name="connsiteY0" fmla="*/ 632381 h 633131"/>
              <a:gd name="connsiteX1" fmla="*/ 49986 w 756028"/>
              <a:gd name="connsiteY1" fmla="*/ 432356 h 633131"/>
              <a:gd name="connsiteX2" fmla="*/ 270649 w 756028"/>
              <a:gd name="connsiteY2" fmla="*/ 156131 h 633131"/>
              <a:gd name="connsiteX3" fmla="*/ 627836 w 756028"/>
              <a:gd name="connsiteY3" fmla="*/ 60881 h 633131"/>
              <a:gd name="connsiteX4" fmla="*/ 754836 w 756028"/>
              <a:gd name="connsiteY4" fmla="*/ 87869 h 633131"/>
              <a:gd name="connsiteX5" fmla="*/ 673874 w 756028"/>
              <a:gd name="connsiteY5" fmla="*/ 52944 h 633131"/>
              <a:gd name="connsiteX6" fmla="*/ 400824 w 756028"/>
              <a:gd name="connsiteY6" fmla="*/ 2144 h 633131"/>
              <a:gd name="connsiteX7" fmla="*/ 130949 w 756028"/>
              <a:gd name="connsiteY7" fmla="*/ 130731 h 633131"/>
              <a:gd name="connsiteX8" fmla="*/ 8711 w 756028"/>
              <a:gd name="connsiteY8" fmla="*/ 360919 h 633131"/>
              <a:gd name="connsiteX9" fmla="*/ 15061 w 756028"/>
              <a:gd name="connsiteY9" fmla="*/ 632381 h 63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6028" h="633131">
                <a:moveTo>
                  <a:pt x="15061" y="632381"/>
                </a:moveTo>
                <a:cubicBezTo>
                  <a:pt x="21940" y="644287"/>
                  <a:pt x="7388" y="511731"/>
                  <a:pt x="49986" y="432356"/>
                </a:cubicBezTo>
                <a:cubicBezTo>
                  <a:pt x="92584" y="352981"/>
                  <a:pt x="174341" y="218043"/>
                  <a:pt x="270649" y="156131"/>
                </a:cubicBezTo>
                <a:cubicBezTo>
                  <a:pt x="366957" y="94219"/>
                  <a:pt x="547138" y="72258"/>
                  <a:pt x="627836" y="60881"/>
                </a:cubicBezTo>
                <a:cubicBezTo>
                  <a:pt x="708534" y="49504"/>
                  <a:pt x="747163" y="89192"/>
                  <a:pt x="754836" y="87869"/>
                </a:cubicBezTo>
                <a:cubicBezTo>
                  <a:pt x="762509" y="86546"/>
                  <a:pt x="732876" y="67231"/>
                  <a:pt x="673874" y="52944"/>
                </a:cubicBezTo>
                <a:cubicBezTo>
                  <a:pt x="614872" y="38657"/>
                  <a:pt x="491312" y="-10821"/>
                  <a:pt x="400824" y="2144"/>
                </a:cubicBezTo>
                <a:cubicBezTo>
                  <a:pt x="310336" y="15109"/>
                  <a:pt x="196301" y="70935"/>
                  <a:pt x="130949" y="130731"/>
                </a:cubicBezTo>
                <a:cubicBezTo>
                  <a:pt x="65597" y="190527"/>
                  <a:pt x="28555" y="281015"/>
                  <a:pt x="8711" y="360919"/>
                </a:cubicBezTo>
                <a:cubicBezTo>
                  <a:pt x="-11133" y="440823"/>
                  <a:pt x="8182" y="620475"/>
                  <a:pt x="15061" y="632381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B95893A8-795A-4CC9-A931-CF80A40F639E}"/>
              </a:ext>
            </a:extLst>
          </p:cNvPr>
          <p:cNvSpPr/>
          <p:nvPr/>
        </p:nvSpPr>
        <p:spPr>
          <a:xfrm>
            <a:off x="5761467" y="5271629"/>
            <a:ext cx="420181" cy="97108"/>
          </a:xfrm>
          <a:custGeom>
            <a:avLst/>
            <a:gdLst>
              <a:gd name="connsiteX0" fmla="*/ 100 w 420181"/>
              <a:gd name="connsiteY0" fmla="*/ 96238 h 97108"/>
              <a:gd name="connsiteX1" fmla="*/ 171550 w 420181"/>
              <a:gd name="connsiteY1" fmla="*/ 7338 h 97108"/>
              <a:gd name="connsiteX2" fmla="*/ 268916 w 420181"/>
              <a:gd name="connsiteY2" fmla="*/ 5221 h 97108"/>
              <a:gd name="connsiteX3" fmla="*/ 414966 w 420181"/>
              <a:gd name="connsiteY3" fmla="*/ 7338 h 97108"/>
              <a:gd name="connsiteX4" fmla="*/ 389566 w 420181"/>
              <a:gd name="connsiteY4" fmla="*/ 36971 h 97108"/>
              <a:gd name="connsiteX5" fmla="*/ 408616 w 420181"/>
              <a:gd name="connsiteY5" fmla="*/ 92004 h 97108"/>
              <a:gd name="connsiteX6" fmla="*/ 362050 w 420181"/>
              <a:gd name="connsiteY6" fmla="*/ 72954 h 97108"/>
              <a:gd name="connsiteX7" fmla="*/ 196950 w 420181"/>
              <a:gd name="connsiteY7" fmla="*/ 53904 h 97108"/>
              <a:gd name="connsiteX8" fmla="*/ 100 w 420181"/>
              <a:gd name="connsiteY8" fmla="*/ 96238 h 9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181" h="97108">
                <a:moveTo>
                  <a:pt x="100" y="96238"/>
                </a:moveTo>
                <a:cubicBezTo>
                  <a:pt x="-4133" y="88477"/>
                  <a:pt x="126747" y="22507"/>
                  <a:pt x="171550" y="7338"/>
                </a:cubicBezTo>
                <a:cubicBezTo>
                  <a:pt x="216353" y="-7831"/>
                  <a:pt x="228347" y="5221"/>
                  <a:pt x="268916" y="5221"/>
                </a:cubicBezTo>
                <a:cubicBezTo>
                  <a:pt x="309485" y="5221"/>
                  <a:pt x="394858" y="2046"/>
                  <a:pt x="414966" y="7338"/>
                </a:cubicBezTo>
                <a:cubicBezTo>
                  <a:pt x="435074" y="12630"/>
                  <a:pt x="390624" y="22860"/>
                  <a:pt x="389566" y="36971"/>
                </a:cubicBezTo>
                <a:cubicBezTo>
                  <a:pt x="388508" y="51082"/>
                  <a:pt x="413202" y="86007"/>
                  <a:pt x="408616" y="92004"/>
                </a:cubicBezTo>
                <a:cubicBezTo>
                  <a:pt x="404030" y="98001"/>
                  <a:pt x="397328" y="79304"/>
                  <a:pt x="362050" y="72954"/>
                </a:cubicBezTo>
                <a:cubicBezTo>
                  <a:pt x="326772" y="66604"/>
                  <a:pt x="258333" y="50376"/>
                  <a:pt x="196950" y="53904"/>
                </a:cubicBezTo>
                <a:cubicBezTo>
                  <a:pt x="135567" y="57432"/>
                  <a:pt x="4333" y="103999"/>
                  <a:pt x="100" y="962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A45BFCFF-2C65-476F-A023-984E61975135}"/>
              </a:ext>
            </a:extLst>
          </p:cNvPr>
          <p:cNvSpPr/>
          <p:nvPr/>
        </p:nvSpPr>
        <p:spPr>
          <a:xfrm>
            <a:off x="6198637" y="5174334"/>
            <a:ext cx="291877" cy="170335"/>
          </a:xfrm>
          <a:custGeom>
            <a:avLst/>
            <a:gdLst>
              <a:gd name="connsiteX0" fmla="*/ 1080 w 291877"/>
              <a:gd name="connsiteY0" fmla="*/ 74999 h 170335"/>
              <a:gd name="connsiteX1" fmla="*/ 280480 w 291877"/>
              <a:gd name="connsiteY1" fmla="*/ 3033 h 170335"/>
              <a:gd name="connsiteX2" fmla="*/ 233913 w 291877"/>
              <a:gd name="connsiteY2" fmla="*/ 22083 h 170335"/>
              <a:gd name="connsiteX3" fmla="*/ 197930 w 291877"/>
              <a:gd name="connsiteY3" fmla="*/ 100399 h 170335"/>
              <a:gd name="connsiteX4" fmla="*/ 178880 w 291877"/>
              <a:gd name="connsiteY4" fmla="*/ 168133 h 170335"/>
              <a:gd name="connsiteX5" fmla="*/ 183113 w 291877"/>
              <a:gd name="connsiteY5" fmla="*/ 146966 h 170335"/>
              <a:gd name="connsiteX6" fmla="*/ 1080 w 291877"/>
              <a:gd name="connsiteY6" fmla="*/ 74999 h 17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877" h="170335">
                <a:moveTo>
                  <a:pt x="1080" y="74999"/>
                </a:moveTo>
                <a:cubicBezTo>
                  <a:pt x="17308" y="51010"/>
                  <a:pt x="241675" y="11852"/>
                  <a:pt x="280480" y="3033"/>
                </a:cubicBezTo>
                <a:cubicBezTo>
                  <a:pt x="319286" y="-5786"/>
                  <a:pt x="247671" y="5855"/>
                  <a:pt x="233913" y="22083"/>
                </a:cubicBezTo>
                <a:cubicBezTo>
                  <a:pt x="220155" y="38311"/>
                  <a:pt x="207102" y="76057"/>
                  <a:pt x="197930" y="100399"/>
                </a:cubicBezTo>
                <a:cubicBezTo>
                  <a:pt x="188758" y="124741"/>
                  <a:pt x="181350" y="160372"/>
                  <a:pt x="178880" y="168133"/>
                </a:cubicBezTo>
                <a:cubicBezTo>
                  <a:pt x="176411" y="175894"/>
                  <a:pt x="209924" y="161783"/>
                  <a:pt x="183113" y="146966"/>
                </a:cubicBezTo>
                <a:cubicBezTo>
                  <a:pt x="156302" y="132149"/>
                  <a:pt x="-15148" y="98988"/>
                  <a:pt x="1080" y="749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AAAAD0E0-B530-40FE-A810-7391AC69C39D}"/>
              </a:ext>
            </a:extLst>
          </p:cNvPr>
          <p:cNvSpPr/>
          <p:nvPr/>
        </p:nvSpPr>
        <p:spPr>
          <a:xfrm>
            <a:off x="6264094" y="3018962"/>
            <a:ext cx="692700" cy="825965"/>
          </a:xfrm>
          <a:custGeom>
            <a:avLst/>
            <a:gdLst>
              <a:gd name="connsiteX0" fmla="*/ 692331 w 692700"/>
              <a:gd name="connsiteY0" fmla="*/ 654513 h 825965"/>
              <a:gd name="connsiteX1" fmla="*/ 539931 w 692700"/>
              <a:gd name="connsiteY1" fmla="*/ 641813 h 825965"/>
              <a:gd name="connsiteX2" fmla="*/ 463731 w 692700"/>
              <a:gd name="connsiteY2" fmla="*/ 692613 h 825965"/>
              <a:gd name="connsiteX3" fmla="*/ 409756 w 692700"/>
              <a:gd name="connsiteY3" fmla="*/ 825963 h 825965"/>
              <a:gd name="connsiteX4" fmla="*/ 441506 w 692700"/>
              <a:gd name="connsiteY4" fmla="*/ 689438 h 825965"/>
              <a:gd name="connsiteX5" fmla="*/ 479606 w 692700"/>
              <a:gd name="connsiteY5" fmla="*/ 460838 h 825965"/>
              <a:gd name="connsiteX6" fmla="*/ 343081 w 692700"/>
              <a:gd name="connsiteY6" fmla="*/ 333838 h 825965"/>
              <a:gd name="connsiteX7" fmla="*/ 6531 w 692700"/>
              <a:gd name="connsiteY7" fmla="*/ 238588 h 825965"/>
              <a:gd name="connsiteX8" fmla="*/ 130356 w 692700"/>
              <a:gd name="connsiteY8" fmla="*/ 210013 h 825965"/>
              <a:gd name="connsiteX9" fmla="*/ 251006 w 692700"/>
              <a:gd name="connsiteY9" fmla="*/ 48088 h 825965"/>
              <a:gd name="connsiteX10" fmla="*/ 352606 w 692700"/>
              <a:gd name="connsiteY10" fmla="*/ 13163 h 825965"/>
              <a:gd name="connsiteX11" fmla="*/ 492306 w 692700"/>
              <a:gd name="connsiteY11" fmla="*/ 244938 h 825965"/>
              <a:gd name="connsiteX12" fmla="*/ 692331 w 692700"/>
              <a:gd name="connsiteY12" fmla="*/ 654513 h 82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00" h="825965">
                <a:moveTo>
                  <a:pt x="692331" y="654513"/>
                </a:moveTo>
                <a:cubicBezTo>
                  <a:pt x="700268" y="720659"/>
                  <a:pt x="578031" y="635463"/>
                  <a:pt x="539931" y="641813"/>
                </a:cubicBezTo>
                <a:cubicBezTo>
                  <a:pt x="501831" y="648163"/>
                  <a:pt x="485427" y="661921"/>
                  <a:pt x="463731" y="692613"/>
                </a:cubicBezTo>
                <a:cubicBezTo>
                  <a:pt x="442035" y="723305"/>
                  <a:pt x="413460" y="826492"/>
                  <a:pt x="409756" y="825963"/>
                </a:cubicBezTo>
                <a:cubicBezTo>
                  <a:pt x="406052" y="825434"/>
                  <a:pt x="429864" y="750292"/>
                  <a:pt x="441506" y="689438"/>
                </a:cubicBezTo>
                <a:cubicBezTo>
                  <a:pt x="453148" y="628584"/>
                  <a:pt x="496010" y="520105"/>
                  <a:pt x="479606" y="460838"/>
                </a:cubicBezTo>
                <a:cubicBezTo>
                  <a:pt x="463202" y="401571"/>
                  <a:pt x="421927" y="370880"/>
                  <a:pt x="343081" y="333838"/>
                </a:cubicBezTo>
                <a:cubicBezTo>
                  <a:pt x="264235" y="296796"/>
                  <a:pt x="41985" y="259226"/>
                  <a:pt x="6531" y="238588"/>
                </a:cubicBezTo>
                <a:cubicBezTo>
                  <a:pt x="-28923" y="217950"/>
                  <a:pt x="89610" y="241763"/>
                  <a:pt x="130356" y="210013"/>
                </a:cubicBezTo>
                <a:cubicBezTo>
                  <a:pt x="171102" y="178263"/>
                  <a:pt x="213964" y="80896"/>
                  <a:pt x="251006" y="48088"/>
                </a:cubicBezTo>
                <a:cubicBezTo>
                  <a:pt x="288048" y="15280"/>
                  <a:pt x="312389" y="-19645"/>
                  <a:pt x="352606" y="13163"/>
                </a:cubicBezTo>
                <a:cubicBezTo>
                  <a:pt x="392823" y="45971"/>
                  <a:pt x="436214" y="143867"/>
                  <a:pt x="492306" y="244938"/>
                </a:cubicBezTo>
                <a:cubicBezTo>
                  <a:pt x="548398" y="346009"/>
                  <a:pt x="684394" y="588367"/>
                  <a:pt x="692331" y="6545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2B3649C7-ABC5-4223-8021-3874DFA4C945}"/>
              </a:ext>
            </a:extLst>
          </p:cNvPr>
          <p:cNvSpPr/>
          <p:nvPr/>
        </p:nvSpPr>
        <p:spPr>
          <a:xfrm>
            <a:off x="5504811" y="3279714"/>
            <a:ext cx="133991" cy="390616"/>
          </a:xfrm>
          <a:custGeom>
            <a:avLst/>
            <a:gdLst>
              <a:gd name="connsiteX0" fmla="*/ 133989 w 133991"/>
              <a:gd name="connsiteY0" fmla="*/ 61 h 390616"/>
              <a:gd name="connsiteX1" fmla="*/ 22864 w 133991"/>
              <a:gd name="connsiteY1" fmla="*/ 228661 h 390616"/>
              <a:gd name="connsiteX2" fmla="*/ 639 w 133991"/>
              <a:gd name="connsiteY2" fmla="*/ 304861 h 390616"/>
              <a:gd name="connsiteX3" fmla="*/ 35564 w 133991"/>
              <a:gd name="connsiteY3" fmla="*/ 390586 h 390616"/>
              <a:gd name="connsiteX4" fmla="*/ 19689 w 133991"/>
              <a:gd name="connsiteY4" fmla="*/ 295336 h 390616"/>
              <a:gd name="connsiteX5" fmla="*/ 26039 w 133991"/>
              <a:gd name="connsiteY5" fmla="*/ 206436 h 390616"/>
              <a:gd name="connsiteX6" fmla="*/ 133989 w 133991"/>
              <a:gd name="connsiteY6" fmla="*/ 61 h 3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91" h="390616">
                <a:moveTo>
                  <a:pt x="133989" y="61"/>
                </a:moveTo>
                <a:cubicBezTo>
                  <a:pt x="133460" y="3765"/>
                  <a:pt x="45089" y="177861"/>
                  <a:pt x="22864" y="228661"/>
                </a:cubicBezTo>
                <a:cubicBezTo>
                  <a:pt x="639" y="279461"/>
                  <a:pt x="-1478" y="277874"/>
                  <a:pt x="639" y="304861"/>
                </a:cubicBezTo>
                <a:cubicBezTo>
                  <a:pt x="2756" y="331849"/>
                  <a:pt x="32389" y="392173"/>
                  <a:pt x="35564" y="390586"/>
                </a:cubicBezTo>
                <a:cubicBezTo>
                  <a:pt x="38739" y="388999"/>
                  <a:pt x="21276" y="326028"/>
                  <a:pt x="19689" y="295336"/>
                </a:cubicBezTo>
                <a:cubicBezTo>
                  <a:pt x="18101" y="264644"/>
                  <a:pt x="4872" y="253003"/>
                  <a:pt x="26039" y="206436"/>
                </a:cubicBezTo>
                <a:cubicBezTo>
                  <a:pt x="47206" y="159869"/>
                  <a:pt x="134518" y="-3643"/>
                  <a:pt x="133989" y="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90A4835C-6E63-412C-966B-DE3F949EC966}"/>
              </a:ext>
            </a:extLst>
          </p:cNvPr>
          <p:cNvSpPr/>
          <p:nvPr/>
        </p:nvSpPr>
        <p:spPr>
          <a:xfrm>
            <a:off x="4863204" y="3555622"/>
            <a:ext cx="520352" cy="93151"/>
          </a:xfrm>
          <a:custGeom>
            <a:avLst/>
            <a:gdLst>
              <a:gd name="connsiteX0" fmla="*/ 896 w 520352"/>
              <a:gd name="connsiteY0" fmla="*/ 9903 h 93151"/>
              <a:gd name="connsiteX1" fmla="*/ 340621 w 520352"/>
              <a:gd name="connsiteY1" fmla="*/ 6728 h 93151"/>
              <a:gd name="connsiteX2" fmla="*/ 508896 w 520352"/>
              <a:gd name="connsiteY2" fmla="*/ 92453 h 93151"/>
              <a:gd name="connsiteX3" fmla="*/ 451746 w 520352"/>
              <a:gd name="connsiteY3" fmla="*/ 44828 h 93151"/>
              <a:gd name="connsiteX4" fmla="*/ 896 w 520352"/>
              <a:gd name="connsiteY4" fmla="*/ 9903 h 93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52" h="93151">
                <a:moveTo>
                  <a:pt x="896" y="9903"/>
                </a:moveTo>
                <a:cubicBezTo>
                  <a:pt x="-17625" y="3553"/>
                  <a:pt x="255954" y="-7030"/>
                  <a:pt x="340621" y="6728"/>
                </a:cubicBezTo>
                <a:cubicBezTo>
                  <a:pt x="425288" y="20486"/>
                  <a:pt x="490375" y="86103"/>
                  <a:pt x="508896" y="92453"/>
                </a:cubicBezTo>
                <a:cubicBezTo>
                  <a:pt x="527417" y="98803"/>
                  <a:pt x="532709" y="60174"/>
                  <a:pt x="451746" y="44828"/>
                </a:cubicBezTo>
                <a:cubicBezTo>
                  <a:pt x="370784" y="29482"/>
                  <a:pt x="19417" y="16253"/>
                  <a:pt x="896" y="99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99AB1212-F8DB-4F44-9879-9063B015A495}"/>
              </a:ext>
            </a:extLst>
          </p:cNvPr>
          <p:cNvSpPr/>
          <p:nvPr/>
        </p:nvSpPr>
        <p:spPr>
          <a:xfrm>
            <a:off x="4141280" y="3698868"/>
            <a:ext cx="843929" cy="391238"/>
          </a:xfrm>
          <a:custGeom>
            <a:avLst/>
            <a:gdLst>
              <a:gd name="connsiteX0" fmla="*/ 37020 w 843929"/>
              <a:gd name="connsiteY0" fmla="*/ 241307 h 391238"/>
              <a:gd name="connsiteX1" fmla="*/ 81470 w 843929"/>
              <a:gd name="connsiteY1" fmla="*/ 212732 h 391238"/>
              <a:gd name="connsiteX2" fmla="*/ 322770 w 843929"/>
              <a:gd name="connsiteY2" fmla="*/ 76207 h 391238"/>
              <a:gd name="connsiteX3" fmla="*/ 522795 w 843929"/>
              <a:gd name="connsiteY3" fmla="*/ 34932 h 391238"/>
              <a:gd name="connsiteX4" fmla="*/ 710120 w 843929"/>
              <a:gd name="connsiteY4" fmla="*/ 7 h 391238"/>
              <a:gd name="connsiteX5" fmla="*/ 792670 w 843929"/>
              <a:gd name="connsiteY5" fmla="*/ 31757 h 391238"/>
              <a:gd name="connsiteX6" fmla="*/ 843470 w 843929"/>
              <a:gd name="connsiteY6" fmla="*/ 38107 h 391238"/>
              <a:gd name="connsiteX7" fmla="*/ 764095 w 843929"/>
              <a:gd name="connsiteY7" fmla="*/ 82557 h 391238"/>
              <a:gd name="connsiteX8" fmla="*/ 643445 w 843929"/>
              <a:gd name="connsiteY8" fmla="*/ 161932 h 391238"/>
              <a:gd name="connsiteX9" fmla="*/ 554545 w 843929"/>
              <a:gd name="connsiteY9" fmla="*/ 203207 h 391238"/>
              <a:gd name="connsiteX10" fmla="*/ 113220 w 843929"/>
              <a:gd name="connsiteY10" fmla="*/ 336557 h 391238"/>
              <a:gd name="connsiteX11" fmla="*/ 2095 w 843929"/>
              <a:gd name="connsiteY11" fmla="*/ 387357 h 391238"/>
              <a:gd name="connsiteX12" fmla="*/ 37020 w 843929"/>
              <a:gd name="connsiteY12" fmla="*/ 241307 h 391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3929" h="391238">
                <a:moveTo>
                  <a:pt x="37020" y="241307"/>
                </a:moveTo>
                <a:cubicBezTo>
                  <a:pt x="50249" y="212203"/>
                  <a:pt x="81470" y="212732"/>
                  <a:pt x="81470" y="212732"/>
                </a:cubicBezTo>
                <a:cubicBezTo>
                  <a:pt x="129095" y="185215"/>
                  <a:pt x="249216" y="105840"/>
                  <a:pt x="322770" y="76207"/>
                </a:cubicBezTo>
                <a:cubicBezTo>
                  <a:pt x="396324" y="46574"/>
                  <a:pt x="522795" y="34932"/>
                  <a:pt x="522795" y="34932"/>
                </a:cubicBezTo>
                <a:cubicBezTo>
                  <a:pt x="587353" y="22232"/>
                  <a:pt x="665141" y="536"/>
                  <a:pt x="710120" y="7"/>
                </a:cubicBezTo>
                <a:cubicBezTo>
                  <a:pt x="755099" y="-522"/>
                  <a:pt x="770445" y="25407"/>
                  <a:pt x="792670" y="31757"/>
                </a:cubicBezTo>
                <a:cubicBezTo>
                  <a:pt x="814895" y="38107"/>
                  <a:pt x="848233" y="29640"/>
                  <a:pt x="843470" y="38107"/>
                </a:cubicBezTo>
                <a:cubicBezTo>
                  <a:pt x="838707" y="46574"/>
                  <a:pt x="797433" y="61919"/>
                  <a:pt x="764095" y="82557"/>
                </a:cubicBezTo>
                <a:cubicBezTo>
                  <a:pt x="730758" y="103194"/>
                  <a:pt x="678370" y="141824"/>
                  <a:pt x="643445" y="161932"/>
                </a:cubicBezTo>
                <a:cubicBezTo>
                  <a:pt x="608520" y="182040"/>
                  <a:pt x="642916" y="174103"/>
                  <a:pt x="554545" y="203207"/>
                </a:cubicBezTo>
                <a:cubicBezTo>
                  <a:pt x="466174" y="232311"/>
                  <a:pt x="205295" y="305865"/>
                  <a:pt x="113220" y="336557"/>
                </a:cubicBezTo>
                <a:cubicBezTo>
                  <a:pt x="21145" y="367249"/>
                  <a:pt x="12678" y="403232"/>
                  <a:pt x="2095" y="387357"/>
                </a:cubicBezTo>
                <a:cubicBezTo>
                  <a:pt x="-8488" y="371482"/>
                  <a:pt x="23791" y="270411"/>
                  <a:pt x="37020" y="241307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8069F682-8BE5-4FC7-91A0-B8B70A75B724}"/>
              </a:ext>
            </a:extLst>
          </p:cNvPr>
          <p:cNvSpPr/>
          <p:nvPr/>
        </p:nvSpPr>
        <p:spPr>
          <a:xfrm>
            <a:off x="5776310" y="2919120"/>
            <a:ext cx="845178" cy="437241"/>
          </a:xfrm>
          <a:custGeom>
            <a:avLst/>
            <a:gdLst>
              <a:gd name="connsiteX0" fmla="*/ 27590 w 845178"/>
              <a:gd name="connsiteY0" fmla="*/ 436855 h 437241"/>
              <a:gd name="connsiteX1" fmla="*/ 386365 w 845178"/>
              <a:gd name="connsiteY1" fmla="*/ 259055 h 437241"/>
              <a:gd name="connsiteX2" fmla="*/ 773715 w 845178"/>
              <a:gd name="connsiteY2" fmla="*/ 119355 h 437241"/>
              <a:gd name="connsiteX3" fmla="*/ 837215 w 845178"/>
              <a:gd name="connsiteY3" fmla="*/ 71730 h 437241"/>
              <a:gd name="connsiteX4" fmla="*/ 672115 w 845178"/>
              <a:gd name="connsiteY4" fmla="*/ 1880 h 437241"/>
              <a:gd name="connsiteX5" fmla="*/ 459390 w 845178"/>
              <a:gd name="connsiteY5" fmla="*/ 33630 h 437241"/>
              <a:gd name="connsiteX6" fmla="*/ 192690 w 845178"/>
              <a:gd name="connsiteY6" fmla="*/ 173330 h 437241"/>
              <a:gd name="connsiteX7" fmla="*/ 46640 w 845178"/>
              <a:gd name="connsiteY7" fmla="*/ 303505 h 437241"/>
              <a:gd name="connsiteX8" fmla="*/ 27590 w 845178"/>
              <a:gd name="connsiteY8" fmla="*/ 436855 h 43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178" h="437241">
                <a:moveTo>
                  <a:pt x="27590" y="436855"/>
                </a:moveTo>
                <a:cubicBezTo>
                  <a:pt x="84211" y="429447"/>
                  <a:pt x="262011" y="311972"/>
                  <a:pt x="386365" y="259055"/>
                </a:cubicBezTo>
                <a:cubicBezTo>
                  <a:pt x="510719" y="206138"/>
                  <a:pt x="698573" y="150576"/>
                  <a:pt x="773715" y="119355"/>
                </a:cubicBezTo>
                <a:cubicBezTo>
                  <a:pt x="848857" y="88134"/>
                  <a:pt x="854148" y="91309"/>
                  <a:pt x="837215" y="71730"/>
                </a:cubicBezTo>
                <a:cubicBezTo>
                  <a:pt x="820282" y="52151"/>
                  <a:pt x="735086" y="8230"/>
                  <a:pt x="672115" y="1880"/>
                </a:cubicBezTo>
                <a:cubicBezTo>
                  <a:pt x="609144" y="-4470"/>
                  <a:pt x="539294" y="5055"/>
                  <a:pt x="459390" y="33630"/>
                </a:cubicBezTo>
                <a:cubicBezTo>
                  <a:pt x="379486" y="62205"/>
                  <a:pt x="261482" y="128351"/>
                  <a:pt x="192690" y="173330"/>
                </a:cubicBezTo>
                <a:cubicBezTo>
                  <a:pt x="123898" y="218309"/>
                  <a:pt x="79448" y="263817"/>
                  <a:pt x="46640" y="303505"/>
                </a:cubicBezTo>
                <a:cubicBezTo>
                  <a:pt x="13832" y="343193"/>
                  <a:pt x="-29031" y="444263"/>
                  <a:pt x="27590" y="436855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33F5726F-217B-46C4-BFDD-64ED81A072FC}"/>
              </a:ext>
            </a:extLst>
          </p:cNvPr>
          <p:cNvSpPr/>
          <p:nvPr/>
        </p:nvSpPr>
        <p:spPr>
          <a:xfrm>
            <a:off x="4959264" y="4012569"/>
            <a:ext cx="409179" cy="724014"/>
          </a:xfrm>
          <a:custGeom>
            <a:avLst/>
            <a:gdLst>
              <a:gd name="connsiteX0" fmla="*/ 86 w 409179"/>
              <a:gd name="connsiteY0" fmla="*/ 631 h 724014"/>
              <a:gd name="connsiteX1" fmla="*/ 241386 w 409179"/>
              <a:gd name="connsiteY1" fmla="*/ 121281 h 724014"/>
              <a:gd name="connsiteX2" fmla="*/ 314411 w 409179"/>
              <a:gd name="connsiteY2" fmla="*/ 241931 h 724014"/>
              <a:gd name="connsiteX3" fmla="*/ 320761 w 409179"/>
              <a:gd name="connsiteY3" fmla="*/ 537206 h 724014"/>
              <a:gd name="connsiteX4" fmla="*/ 323936 w 409179"/>
              <a:gd name="connsiteY4" fmla="*/ 600706 h 724014"/>
              <a:gd name="connsiteX5" fmla="*/ 406486 w 409179"/>
              <a:gd name="connsiteY5" fmla="*/ 715006 h 724014"/>
              <a:gd name="connsiteX6" fmla="*/ 381086 w 409179"/>
              <a:gd name="connsiteY6" fmla="*/ 702306 h 724014"/>
              <a:gd name="connsiteX7" fmla="*/ 301711 w 409179"/>
              <a:gd name="connsiteY7" fmla="*/ 588006 h 724014"/>
              <a:gd name="connsiteX8" fmla="*/ 304886 w 409179"/>
              <a:gd name="connsiteY8" fmla="*/ 232406 h 724014"/>
              <a:gd name="connsiteX9" fmla="*/ 269961 w 409179"/>
              <a:gd name="connsiteY9" fmla="*/ 175256 h 724014"/>
              <a:gd name="connsiteX10" fmla="*/ 86 w 409179"/>
              <a:gd name="connsiteY10" fmla="*/ 631 h 72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179" h="724014">
                <a:moveTo>
                  <a:pt x="86" y="631"/>
                </a:moveTo>
                <a:cubicBezTo>
                  <a:pt x="-4676" y="-8365"/>
                  <a:pt x="188999" y="81064"/>
                  <a:pt x="241386" y="121281"/>
                </a:cubicBezTo>
                <a:cubicBezTo>
                  <a:pt x="293774" y="161498"/>
                  <a:pt x="301182" y="172610"/>
                  <a:pt x="314411" y="241931"/>
                </a:cubicBezTo>
                <a:cubicBezTo>
                  <a:pt x="327640" y="311252"/>
                  <a:pt x="319174" y="477410"/>
                  <a:pt x="320761" y="537206"/>
                </a:cubicBezTo>
                <a:cubicBezTo>
                  <a:pt x="322348" y="597002"/>
                  <a:pt x="309648" y="571073"/>
                  <a:pt x="323936" y="600706"/>
                </a:cubicBezTo>
                <a:cubicBezTo>
                  <a:pt x="338224" y="630339"/>
                  <a:pt x="396961" y="698073"/>
                  <a:pt x="406486" y="715006"/>
                </a:cubicBezTo>
                <a:cubicBezTo>
                  <a:pt x="416011" y="731939"/>
                  <a:pt x="398548" y="723473"/>
                  <a:pt x="381086" y="702306"/>
                </a:cubicBezTo>
                <a:cubicBezTo>
                  <a:pt x="363624" y="681139"/>
                  <a:pt x="314411" y="666323"/>
                  <a:pt x="301711" y="588006"/>
                </a:cubicBezTo>
                <a:cubicBezTo>
                  <a:pt x="289011" y="509689"/>
                  <a:pt x="310178" y="301198"/>
                  <a:pt x="304886" y="232406"/>
                </a:cubicBezTo>
                <a:cubicBezTo>
                  <a:pt x="299594" y="163614"/>
                  <a:pt x="316528" y="210181"/>
                  <a:pt x="269961" y="175256"/>
                </a:cubicBezTo>
                <a:cubicBezTo>
                  <a:pt x="223394" y="140331"/>
                  <a:pt x="4848" y="9627"/>
                  <a:pt x="86" y="63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2C9086EE-C42B-43F0-BC9D-C6841A2DF26F}"/>
              </a:ext>
            </a:extLst>
          </p:cNvPr>
          <p:cNvSpPr/>
          <p:nvPr/>
        </p:nvSpPr>
        <p:spPr>
          <a:xfrm>
            <a:off x="4251968" y="4231217"/>
            <a:ext cx="93642" cy="61321"/>
          </a:xfrm>
          <a:custGeom>
            <a:avLst/>
            <a:gdLst>
              <a:gd name="connsiteX0" fmla="*/ 93549 w 93642"/>
              <a:gd name="connsiteY0" fmla="*/ 59266 h 61321"/>
              <a:gd name="connsiteX1" fmla="*/ 23699 w 93642"/>
              <a:gd name="connsiteY1" fmla="*/ 38100 h 61321"/>
              <a:gd name="connsiteX2" fmla="*/ 415 w 93642"/>
              <a:gd name="connsiteY2" fmla="*/ 0 h 61321"/>
              <a:gd name="connsiteX3" fmla="*/ 10999 w 93642"/>
              <a:gd name="connsiteY3" fmla="*/ 38100 h 61321"/>
              <a:gd name="connsiteX4" fmla="*/ 38515 w 93642"/>
              <a:gd name="connsiteY4" fmla="*/ 57150 h 61321"/>
              <a:gd name="connsiteX5" fmla="*/ 93549 w 93642"/>
              <a:gd name="connsiteY5" fmla="*/ 59266 h 6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42" h="61321">
                <a:moveTo>
                  <a:pt x="93549" y="59266"/>
                </a:moveTo>
                <a:cubicBezTo>
                  <a:pt x="91080" y="56091"/>
                  <a:pt x="39221" y="47978"/>
                  <a:pt x="23699" y="38100"/>
                </a:cubicBezTo>
                <a:cubicBezTo>
                  <a:pt x="8177" y="28222"/>
                  <a:pt x="2532" y="0"/>
                  <a:pt x="415" y="0"/>
                </a:cubicBezTo>
                <a:cubicBezTo>
                  <a:pt x="-1702" y="0"/>
                  <a:pt x="4649" y="28575"/>
                  <a:pt x="10999" y="38100"/>
                </a:cubicBezTo>
                <a:cubicBezTo>
                  <a:pt x="17349" y="47625"/>
                  <a:pt x="28285" y="52211"/>
                  <a:pt x="38515" y="57150"/>
                </a:cubicBezTo>
                <a:cubicBezTo>
                  <a:pt x="48745" y="62089"/>
                  <a:pt x="96018" y="62441"/>
                  <a:pt x="93549" y="5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7646EAD8-7A0C-4DD6-8E98-1ECFFBD00752}"/>
              </a:ext>
            </a:extLst>
          </p:cNvPr>
          <p:cNvSpPr/>
          <p:nvPr/>
        </p:nvSpPr>
        <p:spPr>
          <a:xfrm>
            <a:off x="4168874" y="4301035"/>
            <a:ext cx="94452" cy="65706"/>
          </a:xfrm>
          <a:custGeom>
            <a:avLst/>
            <a:gdLst>
              <a:gd name="connsiteX0" fmla="*/ 94093 w 94452"/>
              <a:gd name="connsiteY0" fmla="*/ 65648 h 65706"/>
              <a:gd name="connsiteX1" fmla="*/ 36943 w 94452"/>
              <a:gd name="connsiteY1" fmla="*/ 42365 h 65706"/>
              <a:gd name="connsiteX2" fmla="*/ 5193 w 94452"/>
              <a:gd name="connsiteY2" fmla="*/ 32 h 65706"/>
              <a:gd name="connsiteX3" fmla="*/ 7309 w 94452"/>
              <a:gd name="connsiteY3" fmla="*/ 36015 h 65706"/>
              <a:gd name="connsiteX4" fmla="*/ 94093 w 94452"/>
              <a:gd name="connsiteY4" fmla="*/ 65648 h 6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52" h="65706">
                <a:moveTo>
                  <a:pt x="94093" y="65648"/>
                </a:moveTo>
                <a:cubicBezTo>
                  <a:pt x="99032" y="66706"/>
                  <a:pt x="51760" y="53301"/>
                  <a:pt x="36943" y="42365"/>
                </a:cubicBezTo>
                <a:cubicBezTo>
                  <a:pt x="22126" y="31429"/>
                  <a:pt x="10132" y="1090"/>
                  <a:pt x="5193" y="32"/>
                </a:cubicBezTo>
                <a:cubicBezTo>
                  <a:pt x="254" y="-1026"/>
                  <a:pt x="-4333" y="23668"/>
                  <a:pt x="7309" y="36015"/>
                </a:cubicBezTo>
                <a:cubicBezTo>
                  <a:pt x="18951" y="48362"/>
                  <a:pt x="89154" y="64590"/>
                  <a:pt x="94093" y="65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57102264-26F9-4A08-9BA9-58A9BEC8657D}"/>
              </a:ext>
            </a:extLst>
          </p:cNvPr>
          <p:cNvSpPr/>
          <p:nvPr/>
        </p:nvSpPr>
        <p:spPr>
          <a:xfrm>
            <a:off x="4107442" y="4387546"/>
            <a:ext cx="92914" cy="61766"/>
          </a:xfrm>
          <a:custGeom>
            <a:avLst/>
            <a:gdLst>
              <a:gd name="connsiteX0" fmla="*/ 92025 w 92914"/>
              <a:gd name="connsiteY0" fmla="*/ 61687 h 61766"/>
              <a:gd name="connsiteX1" fmla="*/ 1008 w 92914"/>
              <a:gd name="connsiteY1" fmla="*/ 2421 h 61766"/>
              <a:gd name="connsiteX2" fmla="*/ 45458 w 92914"/>
              <a:gd name="connsiteY2" fmla="*/ 15121 h 61766"/>
              <a:gd name="connsiteX3" fmla="*/ 92025 w 92914"/>
              <a:gd name="connsiteY3" fmla="*/ 61687 h 6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14" h="61766">
                <a:moveTo>
                  <a:pt x="92025" y="61687"/>
                </a:moveTo>
                <a:cubicBezTo>
                  <a:pt x="84617" y="59570"/>
                  <a:pt x="8769" y="10182"/>
                  <a:pt x="1008" y="2421"/>
                </a:cubicBezTo>
                <a:cubicBezTo>
                  <a:pt x="-6753" y="-5340"/>
                  <a:pt x="32405" y="7360"/>
                  <a:pt x="45458" y="15121"/>
                </a:cubicBezTo>
                <a:cubicBezTo>
                  <a:pt x="58511" y="22882"/>
                  <a:pt x="99433" y="63804"/>
                  <a:pt x="92025" y="61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E2686E76-66C6-4335-B3C5-3A9F3502AD4A}"/>
              </a:ext>
            </a:extLst>
          </p:cNvPr>
          <p:cNvSpPr/>
          <p:nvPr/>
        </p:nvSpPr>
        <p:spPr>
          <a:xfrm>
            <a:off x="4461595" y="4596540"/>
            <a:ext cx="51162" cy="92527"/>
          </a:xfrm>
          <a:custGeom>
            <a:avLst/>
            <a:gdLst>
              <a:gd name="connsiteX0" fmla="*/ 51138 w 51162"/>
              <a:gd name="connsiteY0" fmla="*/ 860 h 92527"/>
              <a:gd name="connsiteX1" fmla="*/ 4572 w 51162"/>
              <a:gd name="connsiteY1" fmla="*/ 28377 h 92527"/>
              <a:gd name="connsiteX2" fmla="*/ 2455 w 51162"/>
              <a:gd name="connsiteY2" fmla="*/ 91877 h 92527"/>
              <a:gd name="connsiteX3" fmla="*/ 10922 w 51162"/>
              <a:gd name="connsiteY3" fmla="*/ 58010 h 92527"/>
              <a:gd name="connsiteX4" fmla="*/ 51138 w 51162"/>
              <a:gd name="connsiteY4" fmla="*/ 860 h 9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62" h="92527">
                <a:moveTo>
                  <a:pt x="51138" y="860"/>
                </a:moveTo>
                <a:cubicBezTo>
                  <a:pt x="50080" y="-4079"/>
                  <a:pt x="12686" y="13208"/>
                  <a:pt x="4572" y="28377"/>
                </a:cubicBezTo>
                <a:cubicBezTo>
                  <a:pt x="-3542" y="43546"/>
                  <a:pt x="1397" y="86938"/>
                  <a:pt x="2455" y="91877"/>
                </a:cubicBezTo>
                <a:cubicBezTo>
                  <a:pt x="3513" y="96816"/>
                  <a:pt x="3867" y="72474"/>
                  <a:pt x="10922" y="58010"/>
                </a:cubicBezTo>
                <a:cubicBezTo>
                  <a:pt x="17977" y="43546"/>
                  <a:pt x="52196" y="5799"/>
                  <a:pt x="51138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A8D18C05-D2F3-4903-AB5F-08F4D8F2FCF9}"/>
              </a:ext>
            </a:extLst>
          </p:cNvPr>
          <p:cNvSpPr/>
          <p:nvPr/>
        </p:nvSpPr>
        <p:spPr>
          <a:xfrm>
            <a:off x="4510290" y="4591025"/>
            <a:ext cx="59827" cy="117117"/>
          </a:xfrm>
          <a:custGeom>
            <a:avLst/>
            <a:gdLst>
              <a:gd name="connsiteX0" fmla="*/ 59593 w 59827"/>
              <a:gd name="connsiteY0" fmla="*/ 25 h 117117"/>
              <a:gd name="connsiteX1" fmla="*/ 21493 w 59827"/>
              <a:gd name="connsiteY1" fmla="*/ 50825 h 117117"/>
              <a:gd name="connsiteX2" fmla="*/ 34193 w 59827"/>
              <a:gd name="connsiteY2" fmla="*/ 116442 h 117117"/>
              <a:gd name="connsiteX3" fmla="*/ 23610 w 59827"/>
              <a:gd name="connsiteY3" fmla="*/ 82575 h 117117"/>
              <a:gd name="connsiteX4" fmla="*/ 327 w 59827"/>
              <a:gd name="connsiteY4" fmla="*/ 44475 h 117117"/>
              <a:gd name="connsiteX5" fmla="*/ 59593 w 59827"/>
              <a:gd name="connsiteY5" fmla="*/ 25 h 11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827" h="117117">
                <a:moveTo>
                  <a:pt x="59593" y="25"/>
                </a:moveTo>
                <a:cubicBezTo>
                  <a:pt x="63121" y="1083"/>
                  <a:pt x="25726" y="31422"/>
                  <a:pt x="21493" y="50825"/>
                </a:cubicBezTo>
                <a:cubicBezTo>
                  <a:pt x="17260" y="70228"/>
                  <a:pt x="33840" y="111150"/>
                  <a:pt x="34193" y="116442"/>
                </a:cubicBezTo>
                <a:cubicBezTo>
                  <a:pt x="34546" y="121734"/>
                  <a:pt x="29254" y="94570"/>
                  <a:pt x="23610" y="82575"/>
                </a:cubicBezTo>
                <a:cubicBezTo>
                  <a:pt x="17966" y="70581"/>
                  <a:pt x="-2848" y="57880"/>
                  <a:pt x="327" y="44475"/>
                </a:cubicBezTo>
                <a:cubicBezTo>
                  <a:pt x="3502" y="31070"/>
                  <a:pt x="56065" y="-1033"/>
                  <a:pt x="59593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37F85466-0A62-49C2-89BF-B34A4C38EF77}"/>
              </a:ext>
            </a:extLst>
          </p:cNvPr>
          <p:cNvSpPr/>
          <p:nvPr/>
        </p:nvSpPr>
        <p:spPr>
          <a:xfrm>
            <a:off x="4594186" y="4559234"/>
            <a:ext cx="79430" cy="160070"/>
          </a:xfrm>
          <a:custGeom>
            <a:avLst/>
            <a:gdLst>
              <a:gd name="connsiteX0" fmla="*/ 79414 w 79430"/>
              <a:gd name="connsiteY0" fmla="*/ 66 h 160070"/>
              <a:gd name="connsiteX1" fmla="*/ 15914 w 79430"/>
              <a:gd name="connsiteY1" fmla="*/ 74149 h 160070"/>
              <a:gd name="connsiteX2" fmla="*/ 1097 w 79430"/>
              <a:gd name="connsiteY2" fmla="*/ 158816 h 160070"/>
              <a:gd name="connsiteX3" fmla="*/ 1097 w 79430"/>
              <a:gd name="connsiteY3" fmla="*/ 127066 h 160070"/>
              <a:gd name="connsiteX4" fmla="*/ 1097 w 79430"/>
              <a:gd name="connsiteY4" fmla="*/ 93199 h 160070"/>
              <a:gd name="connsiteX5" fmla="*/ 9564 w 79430"/>
              <a:gd name="connsiteY5" fmla="*/ 61449 h 160070"/>
              <a:gd name="connsiteX6" fmla="*/ 79414 w 79430"/>
              <a:gd name="connsiteY6" fmla="*/ 66 h 1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30" h="160070">
                <a:moveTo>
                  <a:pt x="79414" y="66"/>
                </a:moveTo>
                <a:cubicBezTo>
                  <a:pt x="80472" y="2183"/>
                  <a:pt x="28967" y="47691"/>
                  <a:pt x="15914" y="74149"/>
                </a:cubicBezTo>
                <a:cubicBezTo>
                  <a:pt x="2861" y="100607"/>
                  <a:pt x="3566" y="149997"/>
                  <a:pt x="1097" y="158816"/>
                </a:cubicBezTo>
                <a:cubicBezTo>
                  <a:pt x="-1373" y="167636"/>
                  <a:pt x="1097" y="127066"/>
                  <a:pt x="1097" y="127066"/>
                </a:cubicBezTo>
                <a:lnTo>
                  <a:pt x="1097" y="93199"/>
                </a:lnTo>
                <a:cubicBezTo>
                  <a:pt x="2508" y="82263"/>
                  <a:pt x="745" y="75560"/>
                  <a:pt x="9564" y="61449"/>
                </a:cubicBezTo>
                <a:cubicBezTo>
                  <a:pt x="18383" y="47338"/>
                  <a:pt x="78356" y="-2051"/>
                  <a:pt x="79414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D5AF33F8-7D1C-4338-B18D-62E101CC1EEE}"/>
              </a:ext>
            </a:extLst>
          </p:cNvPr>
          <p:cNvSpPr/>
          <p:nvPr/>
        </p:nvSpPr>
        <p:spPr>
          <a:xfrm>
            <a:off x="4707353" y="4514447"/>
            <a:ext cx="110899" cy="111390"/>
          </a:xfrm>
          <a:custGeom>
            <a:avLst/>
            <a:gdLst>
              <a:gd name="connsiteX0" fmla="*/ 114 w 110899"/>
              <a:gd name="connsiteY0" fmla="*/ 403 h 111390"/>
              <a:gd name="connsiteX1" fmla="*/ 78430 w 110899"/>
              <a:gd name="connsiteY1" fmla="*/ 55436 h 111390"/>
              <a:gd name="connsiteX2" fmla="*/ 108064 w 110899"/>
              <a:gd name="connsiteY2" fmla="*/ 110470 h 111390"/>
              <a:gd name="connsiteX3" fmla="*/ 97480 w 110899"/>
              <a:gd name="connsiteY3" fmla="*/ 85070 h 111390"/>
              <a:gd name="connsiteX4" fmla="*/ 114 w 110899"/>
              <a:gd name="connsiteY4" fmla="*/ 403 h 11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899" h="111390">
                <a:moveTo>
                  <a:pt x="114" y="403"/>
                </a:moveTo>
                <a:cubicBezTo>
                  <a:pt x="-3061" y="-4536"/>
                  <a:pt x="60438" y="37092"/>
                  <a:pt x="78430" y="55436"/>
                </a:cubicBezTo>
                <a:cubicBezTo>
                  <a:pt x="96422" y="73780"/>
                  <a:pt x="104889" y="105531"/>
                  <a:pt x="108064" y="110470"/>
                </a:cubicBezTo>
                <a:cubicBezTo>
                  <a:pt x="111239" y="115409"/>
                  <a:pt x="115472" y="99534"/>
                  <a:pt x="97480" y="85070"/>
                </a:cubicBezTo>
                <a:cubicBezTo>
                  <a:pt x="79488" y="70606"/>
                  <a:pt x="3289" y="5342"/>
                  <a:pt x="114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4FD3B242-F09A-444B-BC68-36B1E1475B3B}"/>
              </a:ext>
            </a:extLst>
          </p:cNvPr>
          <p:cNvSpPr/>
          <p:nvPr/>
        </p:nvSpPr>
        <p:spPr>
          <a:xfrm>
            <a:off x="4800600" y="4487284"/>
            <a:ext cx="91017" cy="93351"/>
          </a:xfrm>
          <a:custGeom>
            <a:avLst/>
            <a:gdLst>
              <a:gd name="connsiteX0" fmla="*/ 0 w 91017"/>
              <a:gd name="connsiteY0" fmla="*/ 49 h 93351"/>
              <a:gd name="connsiteX1" fmla="*/ 74083 w 91017"/>
              <a:gd name="connsiteY1" fmla="*/ 59316 h 93351"/>
              <a:gd name="connsiteX2" fmla="*/ 91017 w 91017"/>
              <a:gd name="connsiteY2" fmla="*/ 93183 h 93351"/>
              <a:gd name="connsiteX3" fmla="*/ 74083 w 91017"/>
              <a:gd name="connsiteY3" fmla="*/ 69899 h 93351"/>
              <a:gd name="connsiteX4" fmla="*/ 0 w 91017"/>
              <a:gd name="connsiteY4" fmla="*/ 49 h 9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017" h="93351">
                <a:moveTo>
                  <a:pt x="0" y="49"/>
                </a:moveTo>
                <a:cubicBezTo>
                  <a:pt x="0" y="-1715"/>
                  <a:pt x="58913" y="43794"/>
                  <a:pt x="74083" y="59316"/>
                </a:cubicBezTo>
                <a:cubicBezTo>
                  <a:pt x="89253" y="74838"/>
                  <a:pt x="91017" y="91419"/>
                  <a:pt x="91017" y="93183"/>
                </a:cubicBezTo>
                <a:cubicBezTo>
                  <a:pt x="91017" y="94947"/>
                  <a:pt x="89605" y="82599"/>
                  <a:pt x="74083" y="69899"/>
                </a:cubicBezTo>
                <a:cubicBezTo>
                  <a:pt x="58561" y="57199"/>
                  <a:pt x="0" y="1813"/>
                  <a:pt x="0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4F54742D-1570-429B-B431-FB7201197505}"/>
              </a:ext>
            </a:extLst>
          </p:cNvPr>
          <p:cNvSpPr/>
          <p:nvPr/>
        </p:nvSpPr>
        <p:spPr>
          <a:xfrm>
            <a:off x="4789925" y="4109988"/>
            <a:ext cx="182724" cy="66526"/>
          </a:xfrm>
          <a:custGeom>
            <a:avLst/>
            <a:gdLst>
              <a:gd name="connsiteX0" fmla="*/ 92 w 182724"/>
              <a:gd name="connsiteY0" fmla="*/ 66195 h 66526"/>
              <a:gd name="connsiteX1" fmla="*/ 116508 w 182724"/>
              <a:gd name="connsiteY1" fmla="*/ 21745 h 66526"/>
              <a:gd name="connsiteX2" fmla="*/ 182125 w 182724"/>
              <a:gd name="connsiteY2" fmla="*/ 579 h 66526"/>
              <a:gd name="connsiteX3" fmla="*/ 146142 w 182724"/>
              <a:gd name="connsiteY3" fmla="*/ 9045 h 66526"/>
              <a:gd name="connsiteX4" fmla="*/ 97458 w 182724"/>
              <a:gd name="connsiteY4" fmla="*/ 40795 h 66526"/>
              <a:gd name="connsiteX5" fmla="*/ 92 w 182724"/>
              <a:gd name="connsiteY5" fmla="*/ 66195 h 6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724" h="66526">
                <a:moveTo>
                  <a:pt x="92" y="66195"/>
                </a:moveTo>
                <a:cubicBezTo>
                  <a:pt x="3267" y="63020"/>
                  <a:pt x="86169" y="32681"/>
                  <a:pt x="116508" y="21745"/>
                </a:cubicBezTo>
                <a:cubicBezTo>
                  <a:pt x="146847" y="10809"/>
                  <a:pt x="177186" y="2696"/>
                  <a:pt x="182125" y="579"/>
                </a:cubicBezTo>
                <a:cubicBezTo>
                  <a:pt x="187064" y="-1538"/>
                  <a:pt x="160253" y="2342"/>
                  <a:pt x="146142" y="9045"/>
                </a:cubicBezTo>
                <a:cubicBezTo>
                  <a:pt x="132031" y="15748"/>
                  <a:pt x="118625" y="32681"/>
                  <a:pt x="97458" y="40795"/>
                </a:cubicBezTo>
                <a:cubicBezTo>
                  <a:pt x="76291" y="48909"/>
                  <a:pt x="-3083" y="69370"/>
                  <a:pt x="92" y="66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08B2D19E-AAE2-4E21-9D41-81E591BC6A91}"/>
              </a:ext>
            </a:extLst>
          </p:cNvPr>
          <p:cNvSpPr/>
          <p:nvPr/>
        </p:nvSpPr>
        <p:spPr>
          <a:xfrm>
            <a:off x="4033921" y="4497781"/>
            <a:ext cx="265029" cy="118669"/>
          </a:xfrm>
          <a:custGeom>
            <a:avLst/>
            <a:gdLst>
              <a:gd name="connsiteX0" fmla="*/ 265029 w 265029"/>
              <a:gd name="connsiteY0" fmla="*/ 36119 h 118669"/>
              <a:gd name="connsiteX1" fmla="*/ 184596 w 265029"/>
              <a:gd name="connsiteY1" fmla="*/ 40352 h 118669"/>
              <a:gd name="connsiteX2" fmla="*/ 118979 w 265029"/>
              <a:gd name="connsiteY2" fmla="*/ 76336 h 118669"/>
              <a:gd name="connsiteX3" fmla="*/ 446 w 265029"/>
              <a:gd name="connsiteY3" fmla="*/ 118669 h 118669"/>
              <a:gd name="connsiteX4" fmla="*/ 80879 w 265029"/>
              <a:gd name="connsiteY4" fmla="*/ 76336 h 118669"/>
              <a:gd name="connsiteX5" fmla="*/ 142262 w 265029"/>
              <a:gd name="connsiteY5" fmla="*/ 21302 h 118669"/>
              <a:gd name="connsiteX6" fmla="*/ 184596 w 265029"/>
              <a:gd name="connsiteY6" fmla="*/ 136 h 118669"/>
              <a:gd name="connsiteX7" fmla="*/ 265029 w 265029"/>
              <a:gd name="connsiteY7" fmla="*/ 36119 h 1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029" h="118669">
                <a:moveTo>
                  <a:pt x="265029" y="36119"/>
                </a:moveTo>
                <a:cubicBezTo>
                  <a:pt x="265029" y="42822"/>
                  <a:pt x="208938" y="33649"/>
                  <a:pt x="184596" y="40352"/>
                </a:cubicBezTo>
                <a:cubicBezTo>
                  <a:pt x="160254" y="47055"/>
                  <a:pt x="149671" y="63283"/>
                  <a:pt x="118979" y="76336"/>
                </a:cubicBezTo>
                <a:cubicBezTo>
                  <a:pt x="88287" y="89389"/>
                  <a:pt x="6796" y="118669"/>
                  <a:pt x="446" y="118669"/>
                </a:cubicBezTo>
                <a:cubicBezTo>
                  <a:pt x="-5904" y="118669"/>
                  <a:pt x="57243" y="92564"/>
                  <a:pt x="80879" y="76336"/>
                </a:cubicBezTo>
                <a:cubicBezTo>
                  <a:pt x="104515" y="60108"/>
                  <a:pt x="124976" y="34002"/>
                  <a:pt x="142262" y="21302"/>
                </a:cubicBezTo>
                <a:cubicBezTo>
                  <a:pt x="159548" y="8602"/>
                  <a:pt x="168368" y="2605"/>
                  <a:pt x="184596" y="136"/>
                </a:cubicBezTo>
                <a:cubicBezTo>
                  <a:pt x="200824" y="-2333"/>
                  <a:pt x="265029" y="29416"/>
                  <a:pt x="265029" y="36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ECD09115-43FA-4B15-B383-DB6283E6706F}"/>
              </a:ext>
            </a:extLst>
          </p:cNvPr>
          <p:cNvSpPr/>
          <p:nvPr/>
        </p:nvSpPr>
        <p:spPr>
          <a:xfrm>
            <a:off x="6088797" y="4968869"/>
            <a:ext cx="198033" cy="283888"/>
          </a:xfrm>
          <a:custGeom>
            <a:avLst/>
            <a:gdLst>
              <a:gd name="connsiteX0" fmla="*/ 197703 w 198033"/>
              <a:gd name="connsiteY0" fmla="*/ 6 h 283888"/>
              <a:gd name="connsiteX1" fmla="*/ 172303 w 198033"/>
              <a:gd name="connsiteY1" fmla="*/ 109544 h 283888"/>
              <a:gd name="connsiteX2" fmla="*/ 129441 w 198033"/>
              <a:gd name="connsiteY2" fmla="*/ 203206 h 283888"/>
              <a:gd name="connsiteX3" fmla="*/ 97691 w 198033"/>
              <a:gd name="connsiteY3" fmla="*/ 246069 h 283888"/>
              <a:gd name="connsiteX4" fmla="*/ 77053 w 198033"/>
              <a:gd name="connsiteY4" fmla="*/ 266706 h 283888"/>
              <a:gd name="connsiteX5" fmla="*/ 40541 w 198033"/>
              <a:gd name="connsiteY5" fmla="*/ 277819 h 283888"/>
              <a:gd name="connsiteX6" fmla="*/ 853 w 198033"/>
              <a:gd name="connsiteY6" fmla="*/ 282581 h 283888"/>
              <a:gd name="connsiteX7" fmla="*/ 80228 w 198033"/>
              <a:gd name="connsiteY7" fmla="*/ 254006 h 283888"/>
              <a:gd name="connsiteX8" fmla="*/ 107216 w 198033"/>
              <a:gd name="connsiteY8" fmla="*/ 217494 h 283888"/>
              <a:gd name="connsiteX9" fmla="*/ 154841 w 198033"/>
              <a:gd name="connsiteY9" fmla="*/ 114306 h 283888"/>
              <a:gd name="connsiteX10" fmla="*/ 197703 w 198033"/>
              <a:gd name="connsiteY10" fmla="*/ 6 h 28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033" h="283888">
                <a:moveTo>
                  <a:pt x="197703" y="6"/>
                </a:moveTo>
                <a:cubicBezTo>
                  <a:pt x="200613" y="-788"/>
                  <a:pt x="183680" y="75677"/>
                  <a:pt x="172303" y="109544"/>
                </a:cubicBezTo>
                <a:cubicBezTo>
                  <a:pt x="160926" y="143411"/>
                  <a:pt x="141876" y="180452"/>
                  <a:pt x="129441" y="203206"/>
                </a:cubicBezTo>
                <a:cubicBezTo>
                  <a:pt x="117006" y="225960"/>
                  <a:pt x="106422" y="235486"/>
                  <a:pt x="97691" y="246069"/>
                </a:cubicBezTo>
                <a:cubicBezTo>
                  <a:pt x="88960" y="256652"/>
                  <a:pt x="86578" y="261414"/>
                  <a:pt x="77053" y="266706"/>
                </a:cubicBezTo>
                <a:cubicBezTo>
                  <a:pt x="67528" y="271998"/>
                  <a:pt x="53241" y="275173"/>
                  <a:pt x="40541" y="277819"/>
                </a:cubicBezTo>
                <a:cubicBezTo>
                  <a:pt x="27841" y="280465"/>
                  <a:pt x="-5762" y="286550"/>
                  <a:pt x="853" y="282581"/>
                </a:cubicBezTo>
                <a:cubicBezTo>
                  <a:pt x="7467" y="278612"/>
                  <a:pt x="62501" y="264854"/>
                  <a:pt x="80228" y="254006"/>
                </a:cubicBezTo>
                <a:cubicBezTo>
                  <a:pt x="97955" y="243158"/>
                  <a:pt x="94781" y="240777"/>
                  <a:pt x="107216" y="217494"/>
                </a:cubicBezTo>
                <a:cubicBezTo>
                  <a:pt x="119651" y="194211"/>
                  <a:pt x="140289" y="146585"/>
                  <a:pt x="154841" y="114306"/>
                </a:cubicBezTo>
                <a:cubicBezTo>
                  <a:pt x="169393" y="82027"/>
                  <a:pt x="194793" y="800"/>
                  <a:pt x="19770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8149B794-38A9-4385-A953-DEE6C0013998}"/>
              </a:ext>
            </a:extLst>
          </p:cNvPr>
          <p:cNvSpPr/>
          <p:nvPr/>
        </p:nvSpPr>
        <p:spPr>
          <a:xfrm>
            <a:off x="6284145" y="4978377"/>
            <a:ext cx="46816" cy="152570"/>
          </a:xfrm>
          <a:custGeom>
            <a:avLst/>
            <a:gdLst>
              <a:gd name="connsiteX0" fmla="*/ 26168 w 46816"/>
              <a:gd name="connsiteY0" fmla="*/ 23 h 152570"/>
              <a:gd name="connsiteX1" fmla="*/ 24580 w 46816"/>
              <a:gd name="connsiteY1" fmla="*/ 76223 h 152570"/>
              <a:gd name="connsiteX2" fmla="*/ 10293 w 46816"/>
              <a:gd name="connsiteY2" fmla="*/ 120673 h 152570"/>
              <a:gd name="connsiteX3" fmla="*/ 768 w 46816"/>
              <a:gd name="connsiteY3" fmla="*/ 152423 h 152570"/>
              <a:gd name="connsiteX4" fmla="*/ 30930 w 46816"/>
              <a:gd name="connsiteY4" fmla="*/ 107973 h 152570"/>
              <a:gd name="connsiteX5" fmla="*/ 46805 w 46816"/>
              <a:gd name="connsiteY5" fmla="*/ 68286 h 152570"/>
              <a:gd name="connsiteX6" fmla="*/ 26168 w 46816"/>
              <a:gd name="connsiteY6" fmla="*/ 23 h 15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816" h="152570">
                <a:moveTo>
                  <a:pt x="26168" y="23"/>
                </a:moveTo>
                <a:cubicBezTo>
                  <a:pt x="22464" y="1346"/>
                  <a:pt x="27226" y="56115"/>
                  <a:pt x="24580" y="76223"/>
                </a:cubicBezTo>
                <a:cubicBezTo>
                  <a:pt x="21934" y="96331"/>
                  <a:pt x="14262" y="107973"/>
                  <a:pt x="10293" y="120673"/>
                </a:cubicBezTo>
                <a:cubicBezTo>
                  <a:pt x="6324" y="133373"/>
                  <a:pt x="-2672" y="154540"/>
                  <a:pt x="768" y="152423"/>
                </a:cubicBezTo>
                <a:cubicBezTo>
                  <a:pt x="4207" y="150306"/>
                  <a:pt x="23257" y="121996"/>
                  <a:pt x="30930" y="107973"/>
                </a:cubicBezTo>
                <a:cubicBezTo>
                  <a:pt x="38603" y="93950"/>
                  <a:pt x="46276" y="82309"/>
                  <a:pt x="46805" y="68286"/>
                </a:cubicBezTo>
                <a:cubicBezTo>
                  <a:pt x="47334" y="54263"/>
                  <a:pt x="29872" y="-1300"/>
                  <a:pt x="2616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A7694CE0-3AF5-4487-9323-49607E6DDCA8}"/>
              </a:ext>
            </a:extLst>
          </p:cNvPr>
          <p:cNvSpPr/>
          <p:nvPr/>
        </p:nvSpPr>
        <p:spPr>
          <a:xfrm>
            <a:off x="5496774" y="6136930"/>
            <a:ext cx="607023" cy="126297"/>
          </a:xfrm>
          <a:custGeom>
            <a:avLst/>
            <a:gdLst>
              <a:gd name="connsiteX0" fmla="*/ 2326 w 607023"/>
              <a:gd name="connsiteY0" fmla="*/ 345 h 126297"/>
              <a:gd name="connsiteX1" fmla="*/ 281726 w 607023"/>
              <a:gd name="connsiteY1" fmla="*/ 82895 h 126297"/>
              <a:gd name="connsiteX2" fmla="*/ 602401 w 607023"/>
              <a:gd name="connsiteY2" fmla="*/ 114645 h 126297"/>
              <a:gd name="connsiteX3" fmla="*/ 440476 w 607023"/>
              <a:gd name="connsiteY3" fmla="*/ 117820 h 126297"/>
              <a:gd name="connsiteX4" fmla="*/ 2326 w 607023"/>
              <a:gd name="connsiteY4" fmla="*/ 345 h 12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023" h="126297">
                <a:moveTo>
                  <a:pt x="2326" y="345"/>
                </a:moveTo>
                <a:cubicBezTo>
                  <a:pt x="-24132" y="-5476"/>
                  <a:pt x="181714" y="63845"/>
                  <a:pt x="281726" y="82895"/>
                </a:cubicBezTo>
                <a:cubicBezTo>
                  <a:pt x="381739" y="101945"/>
                  <a:pt x="575943" y="108824"/>
                  <a:pt x="602401" y="114645"/>
                </a:cubicBezTo>
                <a:cubicBezTo>
                  <a:pt x="628859" y="120466"/>
                  <a:pt x="537314" y="135812"/>
                  <a:pt x="440476" y="117820"/>
                </a:cubicBezTo>
                <a:cubicBezTo>
                  <a:pt x="343639" y="99828"/>
                  <a:pt x="28784" y="6166"/>
                  <a:pt x="2326" y="3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B9FCB09C-1F96-447C-B119-43FE0AE93CD6}"/>
              </a:ext>
            </a:extLst>
          </p:cNvPr>
          <p:cNvSpPr/>
          <p:nvPr/>
        </p:nvSpPr>
        <p:spPr>
          <a:xfrm>
            <a:off x="6027664" y="5579919"/>
            <a:ext cx="246141" cy="73316"/>
          </a:xfrm>
          <a:custGeom>
            <a:avLst/>
            <a:gdLst>
              <a:gd name="connsiteX0" fmla="*/ 246136 w 246141"/>
              <a:gd name="connsiteY0" fmla="*/ 144 h 73316"/>
              <a:gd name="connsiteX1" fmla="*/ 50874 w 246141"/>
              <a:gd name="connsiteY1" fmla="*/ 31894 h 73316"/>
              <a:gd name="connsiteX2" fmla="*/ 74 w 246141"/>
              <a:gd name="connsiteY2" fmla="*/ 73169 h 73316"/>
              <a:gd name="connsiteX3" fmla="*/ 44524 w 246141"/>
              <a:gd name="connsiteY3" fmla="*/ 44594 h 73316"/>
              <a:gd name="connsiteX4" fmla="*/ 246136 w 246141"/>
              <a:gd name="connsiteY4" fmla="*/ 144 h 7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41" h="73316">
                <a:moveTo>
                  <a:pt x="246136" y="144"/>
                </a:moveTo>
                <a:cubicBezTo>
                  <a:pt x="247194" y="-1973"/>
                  <a:pt x="91884" y="19723"/>
                  <a:pt x="50874" y="31894"/>
                </a:cubicBezTo>
                <a:cubicBezTo>
                  <a:pt x="9864" y="44065"/>
                  <a:pt x="1132" y="71052"/>
                  <a:pt x="74" y="73169"/>
                </a:cubicBezTo>
                <a:cubicBezTo>
                  <a:pt x="-984" y="75286"/>
                  <a:pt x="9070" y="54119"/>
                  <a:pt x="44524" y="44594"/>
                </a:cubicBezTo>
                <a:cubicBezTo>
                  <a:pt x="79978" y="35069"/>
                  <a:pt x="245078" y="2261"/>
                  <a:pt x="246136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69222FE8-F6E9-4084-A38D-6B6CA67BAB6E}"/>
              </a:ext>
            </a:extLst>
          </p:cNvPr>
          <p:cNvSpPr/>
          <p:nvPr/>
        </p:nvSpPr>
        <p:spPr>
          <a:xfrm>
            <a:off x="6288811" y="5471118"/>
            <a:ext cx="218626" cy="91576"/>
          </a:xfrm>
          <a:custGeom>
            <a:avLst/>
            <a:gdLst>
              <a:gd name="connsiteX0" fmla="*/ 864 w 218626"/>
              <a:gd name="connsiteY0" fmla="*/ 91482 h 91576"/>
              <a:gd name="connsiteX1" fmla="*/ 100877 w 218626"/>
              <a:gd name="connsiteY1" fmla="*/ 23220 h 91576"/>
              <a:gd name="connsiteX2" fmla="*/ 218352 w 218626"/>
              <a:gd name="connsiteY2" fmla="*/ 2582 h 91576"/>
              <a:gd name="connsiteX3" fmla="*/ 131039 w 218626"/>
              <a:gd name="connsiteY3" fmla="*/ 4170 h 91576"/>
              <a:gd name="connsiteX4" fmla="*/ 56427 w 218626"/>
              <a:gd name="connsiteY4" fmla="*/ 37507 h 91576"/>
              <a:gd name="connsiteX5" fmla="*/ 864 w 218626"/>
              <a:gd name="connsiteY5" fmla="*/ 91482 h 9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26" h="91576">
                <a:moveTo>
                  <a:pt x="864" y="91482"/>
                </a:moveTo>
                <a:cubicBezTo>
                  <a:pt x="8272" y="89101"/>
                  <a:pt x="64629" y="38037"/>
                  <a:pt x="100877" y="23220"/>
                </a:cubicBezTo>
                <a:cubicBezTo>
                  <a:pt x="137125" y="8403"/>
                  <a:pt x="213325" y="5757"/>
                  <a:pt x="218352" y="2582"/>
                </a:cubicBezTo>
                <a:cubicBezTo>
                  <a:pt x="223379" y="-593"/>
                  <a:pt x="158027" y="-1651"/>
                  <a:pt x="131039" y="4170"/>
                </a:cubicBezTo>
                <a:cubicBezTo>
                  <a:pt x="104051" y="9991"/>
                  <a:pt x="77329" y="24278"/>
                  <a:pt x="56427" y="37507"/>
                </a:cubicBezTo>
                <a:cubicBezTo>
                  <a:pt x="35525" y="50736"/>
                  <a:pt x="-6544" y="93863"/>
                  <a:pt x="864" y="914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8EEB767B-9F74-45D5-8AF8-6EE7045A6A17}"/>
              </a:ext>
            </a:extLst>
          </p:cNvPr>
          <p:cNvSpPr/>
          <p:nvPr/>
        </p:nvSpPr>
        <p:spPr>
          <a:xfrm>
            <a:off x="6092689" y="6108428"/>
            <a:ext cx="364296" cy="90658"/>
          </a:xfrm>
          <a:custGeom>
            <a:avLst/>
            <a:gdLst>
              <a:gd name="connsiteX0" fmla="*/ 136 w 364296"/>
              <a:gd name="connsiteY0" fmla="*/ 89172 h 90658"/>
              <a:gd name="connsiteX1" fmla="*/ 177936 w 364296"/>
              <a:gd name="connsiteY1" fmla="*/ 79647 h 90658"/>
              <a:gd name="connsiteX2" fmla="*/ 363674 w 364296"/>
              <a:gd name="connsiteY2" fmla="*/ 272 h 90658"/>
              <a:gd name="connsiteX3" fmla="*/ 235086 w 364296"/>
              <a:gd name="connsiteY3" fmla="*/ 54247 h 90658"/>
              <a:gd name="connsiteX4" fmla="*/ 149361 w 364296"/>
              <a:gd name="connsiteY4" fmla="*/ 71710 h 90658"/>
              <a:gd name="connsiteX5" fmla="*/ 136 w 364296"/>
              <a:gd name="connsiteY5" fmla="*/ 89172 h 9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296" h="90658">
                <a:moveTo>
                  <a:pt x="136" y="89172"/>
                </a:moveTo>
                <a:cubicBezTo>
                  <a:pt x="4898" y="90495"/>
                  <a:pt x="117346" y="94464"/>
                  <a:pt x="177936" y="79647"/>
                </a:cubicBezTo>
                <a:cubicBezTo>
                  <a:pt x="238526" y="64830"/>
                  <a:pt x="354149" y="4505"/>
                  <a:pt x="363674" y="272"/>
                </a:cubicBezTo>
                <a:cubicBezTo>
                  <a:pt x="373199" y="-3961"/>
                  <a:pt x="270805" y="42341"/>
                  <a:pt x="235086" y="54247"/>
                </a:cubicBezTo>
                <a:cubicBezTo>
                  <a:pt x="199367" y="66153"/>
                  <a:pt x="182434" y="66418"/>
                  <a:pt x="149361" y="71710"/>
                </a:cubicBezTo>
                <a:cubicBezTo>
                  <a:pt x="116288" y="77002"/>
                  <a:pt x="-4626" y="87849"/>
                  <a:pt x="136" y="89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: 図形 2155">
            <a:extLst>
              <a:ext uri="{FF2B5EF4-FFF2-40B4-BE49-F238E27FC236}">
                <a16:creationId xmlns:a16="http://schemas.microsoft.com/office/drawing/2014/main" id="{74E2C047-0C1F-4150-940A-C3A5C842B210}"/>
              </a:ext>
            </a:extLst>
          </p:cNvPr>
          <p:cNvSpPr/>
          <p:nvPr/>
        </p:nvSpPr>
        <p:spPr>
          <a:xfrm>
            <a:off x="6532088" y="5811805"/>
            <a:ext cx="148374" cy="236404"/>
          </a:xfrm>
          <a:custGeom>
            <a:avLst/>
            <a:gdLst>
              <a:gd name="connsiteX0" fmla="*/ 148112 w 148374"/>
              <a:gd name="connsiteY0" fmla="*/ 33 h 236404"/>
              <a:gd name="connsiteX1" fmla="*/ 84612 w 148374"/>
              <a:gd name="connsiteY1" fmla="*/ 139733 h 236404"/>
              <a:gd name="connsiteX2" fmla="*/ 475 w 148374"/>
              <a:gd name="connsiteY2" fmla="*/ 234983 h 236404"/>
              <a:gd name="connsiteX3" fmla="*/ 52862 w 148374"/>
              <a:gd name="connsiteY3" fmla="*/ 192120 h 236404"/>
              <a:gd name="connsiteX4" fmla="*/ 105250 w 148374"/>
              <a:gd name="connsiteY4" fmla="*/ 127033 h 236404"/>
              <a:gd name="connsiteX5" fmla="*/ 148112 w 148374"/>
              <a:gd name="connsiteY5" fmla="*/ 33 h 23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74" h="236404">
                <a:moveTo>
                  <a:pt x="148112" y="33"/>
                </a:moveTo>
                <a:cubicBezTo>
                  <a:pt x="144672" y="2150"/>
                  <a:pt x="109218" y="100575"/>
                  <a:pt x="84612" y="139733"/>
                </a:cubicBezTo>
                <a:cubicBezTo>
                  <a:pt x="60006" y="178891"/>
                  <a:pt x="5766" y="226252"/>
                  <a:pt x="475" y="234983"/>
                </a:cubicBezTo>
                <a:cubicBezTo>
                  <a:pt x="-4816" y="243714"/>
                  <a:pt x="35400" y="210112"/>
                  <a:pt x="52862" y="192120"/>
                </a:cubicBezTo>
                <a:cubicBezTo>
                  <a:pt x="70324" y="174128"/>
                  <a:pt x="90169" y="157460"/>
                  <a:pt x="105250" y="127033"/>
                </a:cubicBezTo>
                <a:cubicBezTo>
                  <a:pt x="120331" y="96606"/>
                  <a:pt x="151552" y="-2084"/>
                  <a:pt x="14811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6FDDA268-BF6D-4224-8438-8E37F6CC672D}"/>
              </a:ext>
            </a:extLst>
          </p:cNvPr>
          <p:cNvSpPr/>
          <p:nvPr/>
        </p:nvSpPr>
        <p:spPr>
          <a:xfrm>
            <a:off x="3785575" y="4542792"/>
            <a:ext cx="668989" cy="822653"/>
          </a:xfrm>
          <a:custGeom>
            <a:avLst/>
            <a:gdLst>
              <a:gd name="connsiteX0" fmla="*/ 668950 w 668989"/>
              <a:gd name="connsiteY0" fmla="*/ 162558 h 822653"/>
              <a:gd name="connsiteX1" fmla="*/ 481625 w 668989"/>
              <a:gd name="connsiteY1" fmla="*/ 229233 h 822653"/>
              <a:gd name="connsiteX2" fmla="*/ 307000 w 668989"/>
              <a:gd name="connsiteY2" fmla="*/ 327658 h 822653"/>
              <a:gd name="connsiteX3" fmla="*/ 87925 w 668989"/>
              <a:gd name="connsiteY3" fmla="*/ 584833 h 822653"/>
              <a:gd name="connsiteX4" fmla="*/ 33950 w 668989"/>
              <a:gd name="connsiteY4" fmla="*/ 819783 h 822653"/>
              <a:gd name="connsiteX5" fmla="*/ 33950 w 668989"/>
              <a:gd name="connsiteY5" fmla="*/ 689608 h 822653"/>
              <a:gd name="connsiteX6" fmla="*/ 2200 w 668989"/>
              <a:gd name="connsiteY6" fmla="*/ 321308 h 822653"/>
              <a:gd name="connsiteX7" fmla="*/ 103800 w 668989"/>
              <a:gd name="connsiteY7" fmla="*/ 73658 h 822653"/>
              <a:gd name="connsiteX8" fmla="*/ 176825 w 668989"/>
              <a:gd name="connsiteY8" fmla="*/ 633 h 822653"/>
              <a:gd name="connsiteX9" fmla="*/ 272075 w 668989"/>
              <a:gd name="connsiteY9" fmla="*/ 41908 h 822653"/>
              <a:gd name="connsiteX10" fmla="*/ 399075 w 668989"/>
              <a:gd name="connsiteY10" fmla="*/ 105408 h 822653"/>
              <a:gd name="connsiteX11" fmla="*/ 497500 w 668989"/>
              <a:gd name="connsiteY11" fmla="*/ 140333 h 822653"/>
              <a:gd name="connsiteX12" fmla="*/ 668950 w 668989"/>
              <a:gd name="connsiteY12" fmla="*/ 162558 h 82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989" h="822653">
                <a:moveTo>
                  <a:pt x="668950" y="162558"/>
                </a:moveTo>
                <a:cubicBezTo>
                  <a:pt x="666304" y="177375"/>
                  <a:pt x="541950" y="201716"/>
                  <a:pt x="481625" y="229233"/>
                </a:cubicBezTo>
                <a:cubicBezTo>
                  <a:pt x="421300" y="256750"/>
                  <a:pt x="372617" y="268391"/>
                  <a:pt x="307000" y="327658"/>
                </a:cubicBezTo>
                <a:cubicBezTo>
                  <a:pt x="241383" y="386925"/>
                  <a:pt x="133433" y="502812"/>
                  <a:pt x="87925" y="584833"/>
                </a:cubicBezTo>
                <a:cubicBezTo>
                  <a:pt x="42417" y="666854"/>
                  <a:pt x="42946" y="802321"/>
                  <a:pt x="33950" y="819783"/>
                </a:cubicBezTo>
                <a:cubicBezTo>
                  <a:pt x="24954" y="837246"/>
                  <a:pt x="39242" y="772687"/>
                  <a:pt x="33950" y="689608"/>
                </a:cubicBezTo>
                <a:cubicBezTo>
                  <a:pt x="28658" y="606529"/>
                  <a:pt x="-9442" y="423966"/>
                  <a:pt x="2200" y="321308"/>
                </a:cubicBezTo>
                <a:cubicBezTo>
                  <a:pt x="13842" y="218650"/>
                  <a:pt x="74696" y="127104"/>
                  <a:pt x="103800" y="73658"/>
                </a:cubicBezTo>
                <a:cubicBezTo>
                  <a:pt x="132904" y="20212"/>
                  <a:pt x="148779" y="5925"/>
                  <a:pt x="176825" y="633"/>
                </a:cubicBezTo>
                <a:cubicBezTo>
                  <a:pt x="204871" y="-4659"/>
                  <a:pt x="235033" y="24446"/>
                  <a:pt x="272075" y="41908"/>
                </a:cubicBezTo>
                <a:cubicBezTo>
                  <a:pt x="309117" y="59370"/>
                  <a:pt x="361504" y="89004"/>
                  <a:pt x="399075" y="105408"/>
                </a:cubicBezTo>
                <a:cubicBezTo>
                  <a:pt x="436646" y="121812"/>
                  <a:pt x="455167" y="129221"/>
                  <a:pt x="497500" y="140333"/>
                </a:cubicBezTo>
                <a:cubicBezTo>
                  <a:pt x="539833" y="151445"/>
                  <a:pt x="671596" y="147741"/>
                  <a:pt x="668950" y="1625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7621FA1E-D2C5-42F2-BDF1-E87695567693}"/>
              </a:ext>
            </a:extLst>
          </p:cNvPr>
          <p:cNvSpPr/>
          <p:nvPr/>
        </p:nvSpPr>
        <p:spPr>
          <a:xfrm>
            <a:off x="6708661" y="5507023"/>
            <a:ext cx="76505" cy="196313"/>
          </a:xfrm>
          <a:custGeom>
            <a:avLst/>
            <a:gdLst>
              <a:gd name="connsiteX0" fmla="*/ 76314 w 76505"/>
              <a:gd name="connsiteY0" fmla="*/ 15 h 196313"/>
              <a:gd name="connsiteX1" fmla="*/ 31864 w 76505"/>
              <a:gd name="connsiteY1" fmla="*/ 69865 h 196313"/>
              <a:gd name="connsiteX2" fmla="*/ 14402 w 76505"/>
              <a:gd name="connsiteY2" fmla="*/ 107965 h 196313"/>
              <a:gd name="connsiteX3" fmla="*/ 4877 w 76505"/>
              <a:gd name="connsiteY3" fmla="*/ 195277 h 196313"/>
              <a:gd name="connsiteX4" fmla="*/ 6464 w 76505"/>
              <a:gd name="connsiteY4" fmla="*/ 154002 h 196313"/>
              <a:gd name="connsiteX5" fmla="*/ 114 w 76505"/>
              <a:gd name="connsiteY5" fmla="*/ 123840 h 196313"/>
              <a:gd name="connsiteX6" fmla="*/ 12814 w 76505"/>
              <a:gd name="connsiteY6" fmla="*/ 76215 h 196313"/>
              <a:gd name="connsiteX7" fmla="*/ 76314 w 76505"/>
              <a:gd name="connsiteY7" fmla="*/ 15 h 196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505" h="196313">
                <a:moveTo>
                  <a:pt x="76314" y="15"/>
                </a:moveTo>
                <a:cubicBezTo>
                  <a:pt x="79489" y="-1043"/>
                  <a:pt x="42183" y="51873"/>
                  <a:pt x="31864" y="69865"/>
                </a:cubicBezTo>
                <a:cubicBezTo>
                  <a:pt x="21545" y="87857"/>
                  <a:pt x="18900" y="87063"/>
                  <a:pt x="14402" y="107965"/>
                </a:cubicBezTo>
                <a:cubicBezTo>
                  <a:pt x="9904" y="128867"/>
                  <a:pt x="6200" y="187604"/>
                  <a:pt x="4877" y="195277"/>
                </a:cubicBezTo>
                <a:cubicBezTo>
                  <a:pt x="3554" y="202950"/>
                  <a:pt x="7258" y="165908"/>
                  <a:pt x="6464" y="154002"/>
                </a:cubicBezTo>
                <a:cubicBezTo>
                  <a:pt x="5670" y="142096"/>
                  <a:pt x="-944" y="136804"/>
                  <a:pt x="114" y="123840"/>
                </a:cubicBezTo>
                <a:cubicBezTo>
                  <a:pt x="1172" y="110876"/>
                  <a:pt x="908" y="93942"/>
                  <a:pt x="12814" y="76215"/>
                </a:cubicBezTo>
                <a:cubicBezTo>
                  <a:pt x="24720" y="58488"/>
                  <a:pt x="73139" y="1073"/>
                  <a:pt x="7631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364488AD-016C-49CE-9C1B-7B1350743009}"/>
              </a:ext>
            </a:extLst>
          </p:cNvPr>
          <p:cNvSpPr/>
          <p:nvPr/>
        </p:nvSpPr>
        <p:spPr>
          <a:xfrm>
            <a:off x="5558663" y="5486772"/>
            <a:ext cx="1226612" cy="595734"/>
          </a:xfrm>
          <a:custGeom>
            <a:avLst/>
            <a:gdLst>
              <a:gd name="connsiteX0" fmla="*/ 3937 w 1226612"/>
              <a:gd name="connsiteY0" fmla="*/ 577478 h 595734"/>
              <a:gd name="connsiteX1" fmla="*/ 359537 w 1226612"/>
              <a:gd name="connsiteY1" fmla="*/ 294903 h 595734"/>
              <a:gd name="connsiteX2" fmla="*/ 616712 w 1226612"/>
              <a:gd name="connsiteY2" fmla="*/ 136153 h 595734"/>
              <a:gd name="connsiteX3" fmla="*/ 813562 w 1226612"/>
              <a:gd name="connsiteY3" fmla="*/ 56778 h 595734"/>
              <a:gd name="connsiteX4" fmla="*/ 981837 w 1226612"/>
              <a:gd name="connsiteY4" fmla="*/ 2803 h 595734"/>
              <a:gd name="connsiteX5" fmla="*/ 1137412 w 1226612"/>
              <a:gd name="connsiteY5" fmla="*/ 9153 h 595734"/>
              <a:gd name="connsiteX6" fmla="*/ 1226312 w 1226612"/>
              <a:gd name="connsiteY6" fmla="*/ 21853 h 595734"/>
              <a:gd name="connsiteX7" fmla="*/ 1108837 w 1226612"/>
              <a:gd name="connsiteY7" fmla="*/ 72653 h 595734"/>
              <a:gd name="connsiteX8" fmla="*/ 918337 w 1226612"/>
              <a:gd name="connsiteY8" fmla="*/ 180603 h 595734"/>
              <a:gd name="connsiteX9" fmla="*/ 813562 w 1226612"/>
              <a:gd name="connsiteY9" fmla="*/ 288553 h 595734"/>
              <a:gd name="connsiteX10" fmla="*/ 645287 w 1226612"/>
              <a:gd name="connsiteY10" fmla="*/ 326653 h 595734"/>
              <a:gd name="connsiteX11" fmla="*/ 470662 w 1226612"/>
              <a:gd name="connsiteY11" fmla="*/ 371103 h 595734"/>
              <a:gd name="connsiteX12" fmla="*/ 289687 w 1226612"/>
              <a:gd name="connsiteY12" fmla="*/ 498103 h 595734"/>
              <a:gd name="connsiteX13" fmla="*/ 178562 w 1226612"/>
              <a:gd name="connsiteY13" fmla="*/ 558428 h 595734"/>
              <a:gd name="connsiteX14" fmla="*/ 3937 w 1226612"/>
              <a:gd name="connsiteY14" fmla="*/ 577478 h 59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6612" h="595734">
                <a:moveTo>
                  <a:pt x="3937" y="577478"/>
                </a:moveTo>
                <a:cubicBezTo>
                  <a:pt x="34099" y="533557"/>
                  <a:pt x="257408" y="368457"/>
                  <a:pt x="359537" y="294903"/>
                </a:cubicBezTo>
                <a:cubicBezTo>
                  <a:pt x="461666" y="221349"/>
                  <a:pt x="541041" y="175840"/>
                  <a:pt x="616712" y="136153"/>
                </a:cubicBezTo>
                <a:cubicBezTo>
                  <a:pt x="692383" y="96466"/>
                  <a:pt x="752708" y="79003"/>
                  <a:pt x="813562" y="56778"/>
                </a:cubicBezTo>
                <a:cubicBezTo>
                  <a:pt x="874416" y="34553"/>
                  <a:pt x="927862" y="10740"/>
                  <a:pt x="981837" y="2803"/>
                </a:cubicBezTo>
                <a:cubicBezTo>
                  <a:pt x="1035812" y="-5134"/>
                  <a:pt x="1096666" y="5978"/>
                  <a:pt x="1137412" y="9153"/>
                </a:cubicBezTo>
                <a:cubicBezTo>
                  <a:pt x="1178158" y="12328"/>
                  <a:pt x="1231075" y="11270"/>
                  <a:pt x="1226312" y="21853"/>
                </a:cubicBezTo>
                <a:cubicBezTo>
                  <a:pt x="1221550" y="32436"/>
                  <a:pt x="1160166" y="46195"/>
                  <a:pt x="1108837" y="72653"/>
                </a:cubicBezTo>
                <a:cubicBezTo>
                  <a:pt x="1057508" y="99111"/>
                  <a:pt x="967549" y="144620"/>
                  <a:pt x="918337" y="180603"/>
                </a:cubicBezTo>
                <a:cubicBezTo>
                  <a:pt x="869125" y="216586"/>
                  <a:pt x="859070" y="264211"/>
                  <a:pt x="813562" y="288553"/>
                </a:cubicBezTo>
                <a:cubicBezTo>
                  <a:pt x="768054" y="312895"/>
                  <a:pt x="702437" y="312895"/>
                  <a:pt x="645287" y="326653"/>
                </a:cubicBezTo>
                <a:cubicBezTo>
                  <a:pt x="588137" y="340411"/>
                  <a:pt x="529929" y="342528"/>
                  <a:pt x="470662" y="371103"/>
                </a:cubicBezTo>
                <a:cubicBezTo>
                  <a:pt x="411395" y="399678"/>
                  <a:pt x="338370" y="466882"/>
                  <a:pt x="289687" y="498103"/>
                </a:cubicBezTo>
                <a:cubicBezTo>
                  <a:pt x="241004" y="529324"/>
                  <a:pt x="232008" y="542553"/>
                  <a:pt x="178562" y="558428"/>
                </a:cubicBezTo>
                <a:cubicBezTo>
                  <a:pt x="125116" y="574303"/>
                  <a:pt x="-26225" y="621399"/>
                  <a:pt x="3937" y="57747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3DB18FF1-4A52-4A1F-8C77-424F4589BC0D}"/>
              </a:ext>
            </a:extLst>
          </p:cNvPr>
          <p:cNvSpPr/>
          <p:nvPr/>
        </p:nvSpPr>
        <p:spPr>
          <a:xfrm>
            <a:off x="5587203" y="5564358"/>
            <a:ext cx="1151739" cy="620011"/>
          </a:xfrm>
          <a:custGeom>
            <a:avLst/>
            <a:gdLst>
              <a:gd name="connsiteX0" fmla="*/ 797 w 1151739"/>
              <a:gd name="connsiteY0" fmla="*/ 531642 h 620011"/>
              <a:gd name="connsiteX1" fmla="*/ 375447 w 1151739"/>
              <a:gd name="connsiteY1" fmla="*/ 398292 h 620011"/>
              <a:gd name="connsiteX2" fmla="*/ 746922 w 1151739"/>
              <a:gd name="connsiteY2" fmla="*/ 255417 h 620011"/>
              <a:gd name="connsiteX3" fmla="*/ 854872 w 1151739"/>
              <a:gd name="connsiteY3" fmla="*/ 191917 h 620011"/>
              <a:gd name="connsiteX4" fmla="*/ 1023147 w 1151739"/>
              <a:gd name="connsiteY4" fmla="*/ 90317 h 620011"/>
              <a:gd name="connsiteX5" fmla="*/ 1150147 w 1151739"/>
              <a:gd name="connsiteY5" fmla="*/ 1417 h 620011"/>
              <a:gd name="connsiteX6" fmla="*/ 1092997 w 1151739"/>
              <a:gd name="connsiteY6" fmla="*/ 163342 h 620011"/>
              <a:gd name="connsiteX7" fmla="*/ 1070772 w 1151739"/>
              <a:gd name="connsiteY7" fmla="*/ 315742 h 620011"/>
              <a:gd name="connsiteX8" fmla="*/ 975522 w 1151739"/>
              <a:gd name="connsiteY8" fmla="*/ 471317 h 620011"/>
              <a:gd name="connsiteX9" fmla="*/ 848522 w 1151739"/>
              <a:gd name="connsiteY9" fmla="*/ 585617 h 620011"/>
              <a:gd name="connsiteX10" fmla="*/ 594522 w 1151739"/>
              <a:gd name="connsiteY10" fmla="*/ 617367 h 620011"/>
              <a:gd name="connsiteX11" fmla="*/ 286547 w 1151739"/>
              <a:gd name="connsiteY11" fmla="*/ 611017 h 620011"/>
              <a:gd name="connsiteX12" fmla="*/ 797 w 1151739"/>
              <a:gd name="connsiteY12" fmla="*/ 531642 h 62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1739" h="620011">
                <a:moveTo>
                  <a:pt x="797" y="531642"/>
                </a:moveTo>
                <a:cubicBezTo>
                  <a:pt x="15614" y="496188"/>
                  <a:pt x="251093" y="444329"/>
                  <a:pt x="375447" y="398292"/>
                </a:cubicBezTo>
                <a:cubicBezTo>
                  <a:pt x="499801" y="352254"/>
                  <a:pt x="667018" y="289813"/>
                  <a:pt x="746922" y="255417"/>
                </a:cubicBezTo>
                <a:cubicBezTo>
                  <a:pt x="826826" y="221021"/>
                  <a:pt x="808835" y="219434"/>
                  <a:pt x="854872" y="191917"/>
                </a:cubicBezTo>
                <a:cubicBezTo>
                  <a:pt x="900910" y="164400"/>
                  <a:pt x="973935" y="122067"/>
                  <a:pt x="1023147" y="90317"/>
                </a:cubicBezTo>
                <a:cubicBezTo>
                  <a:pt x="1072360" y="58567"/>
                  <a:pt x="1138505" y="-10754"/>
                  <a:pt x="1150147" y="1417"/>
                </a:cubicBezTo>
                <a:cubicBezTo>
                  <a:pt x="1161789" y="13588"/>
                  <a:pt x="1106226" y="110954"/>
                  <a:pt x="1092997" y="163342"/>
                </a:cubicBezTo>
                <a:cubicBezTo>
                  <a:pt x="1079768" y="215729"/>
                  <a:pt x="1090351" y="264413"/>
                  <a:pt x="1070772" y="315742"/>
                </a:cubicBezTo>
                <a:cubicBezTo>
                  <a:pt x="1051193" y="367071"/>
                  <a:pt x="1012564" y="426338"/>
                  <a:pt x="975522" y="471317"/>
                </a:cubicBezTo>
                <a:cubicBezTo>
                  <a:pt x="938480" y="516296"/>
                  <a:pt x="912022" y="561275"/>
                  <a:pt x="848522" y="585617"/>
                </a:cubicBezTo>
                <a:cubicBezTo>
                  <a:pt x="785022" y="609959"/>
                  <a:pt x="688184" y="613134"/>
                  <a:pt x="594522" y="617367"/>
                </a:cubicBezTo>
                <a:cubicBezTo>
                  <a:pt x="500860" y="621600"/>
                  <a:pt x="391851" y="621600"/>
                  <a:pt x="286547" y="611017"/>
                </a:cubicBezTo>
                <a:cubicBezTo>
                  <a:pt x="181243" y="600434"/>
                  <a:pt x="-14020" y="567096"/>
                  <a:pt x="797" y="531642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BCEEC60B-7D88-4976-B112-7E97B7633FE9}"/>
              </a:ext>
            </a:extLst>
          </p:cNvPr>
          <p:cNvSpPr/>
          <p:nvPr/>
        </p:nvSpPr>
        <p:spPr>
          <a:xfrm>
            <a:off x="5648620" y="5959438"/>
            <a:ext cx="528306" cy="152506"/>
          </a:xfrm>
          <a:custGeom>
            <a:avLst/>
            <a:gdLst>
              <a:gd name="connsiteX0" fmla="*/ 2880 w 528306"/>
              <a:gd name="connsiteY0" fmla="*/ 123862 h 152506"/>
              <a:gd name="connsiteX1" fmla="*/ 393405 w 528306"/>
              <a:gd name="connsiteY1" fmla="*/ 41312 h 152506"/>
              <a:gd name="connsiteX2" fmla="*/ 526755 w 528306"/>
              <a:gd name="connsiteY2" fmla="*/ 37 h 152506"/>
              <a:gd name="connsiteX3" fmla="*/ 460080 w 528306"/>
              <a:gd name="connsiteY3" fmla="*/ 47662 h 152506"/>
              <a:gd name="connsiteX4" fmla="*/ 368005 w 528306"/>
              <a:gd name="connsiteY4" fmla="*/ 123862 h 152506"/>
              <a:gd name="connsiteX5" fmla="*/ 221955 w 528306"/>
              <a:gd name="connsiteY5" fmla="*/ 152437 h 152506"/>
              <a:gd name="connsiteX6" fmla="*/ 2880 w 528306"/>
              <a:gd name="connsiteY6" fmla="*/ 123862 h 1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306" h="152506">
                <a:moveTo>
                  <a:pt x="2880" y="123862"/>
                </a:moveTo>
                <a:cubicBezTo>
                  <a:pt x="31455" y="105341"/>
                  <a:pt x="306092" y="61950"/>
                  <a:pt x="393405" y="41312"/>
                </a:cubicBezTo>
                <a:cubicBezTo>
                  <a:pt x="480718" y="20674"/>
                  <a:pt x="515643" y="-1021"/>
                  <a:pt x="526755" y="37"/>
                </a:cubicBezTo>
                <a:cubicBezTo>
                  <a:pt x="537867" y="1095"/>
                  <a:pt x="486538" y="27024"/>
                  <a:pt x="460080" y="47662"/>
                </a:cubicBezTo>
                <a:cubicBezTo>
                  <a:pt x="433622" y="68300"/>
                  <a:pt x="407693" y="106399"/>
                  <a:pt x="368005" y="123862"/>
                </a:cubicBezTo>
                <a:cubicBezTo>
                  <a:pt x="328318" y="141325"/>
                  <a:pt x="277517" y="151379"/>
                  <a:pt x="221955" y="152437"/>
                </a:cubicBezTo>
                <a:cubicBezTo>
                  <a:pt x="166393" y="153495"/>
                  <a:pt x="-25695" y="142383"/>
                  <a:pt x="2880" y="1238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460EAC9D-C36E-4A88-97E2-DBB5D33A86E4}"/>
              </a:ext>
            </a:extLst>
          </p:cNvPr>
          <p:cNvSpPr/>
          <p:nvPr/>
        </p:nvSpPr>
        <p:spPr>
          <a:xfrm>
            <a:off x="6422770" y="5714904"/>
            <a:ext cx="191411" cy="238442"/>
          </a:xfrm>
          <a:custGeom>
            <a:avLst/>
            <a:gdLst>
              <a:gd name="connsiteX0" fmla="*/ 190755 w 191411"/>
              <a:gd name="connsiteY0" fmla="*/ 96 h 238442"/>
              <a:gd name="connsiteX1" fmla="*/ 136780 w 191411"/>
              <a:gd name="connsiteY1" fmla="*/ 158846 h 238442"/>
              <a:gd name="connsiteX2" fmla="*/ 255 w 191411"/>
              <a:gd name="connsiteY2" fmla="*/ 238221 h 238442"/>
              <a:gd name="connsiteX3" fmla="*/ 105030 w 191411"/>
              <a:gd name="connsiteY3" fmla="*/ 136621 h 238442"/>
              <a:gd name="connsiteX4" fmla="*/ 190755 w 191411"/>
              <a:gd name="connsiteY4" fmla="*/ 96 h 23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11" h="238442">
                <a:moveTo>
                  <a:pt x="190755" y="96"/>
                </a:moveTo>
                <a:cubicBezTo>
                  <a:pt x="196047" y="3800"/>
                  <a:pt x="168530" y="119159"/>
                  <a:pt x="136780" y="158846"/>
                </a:cubicBezTo>
                <a:cubicBezTo>
                  <a:pt x="105030" y="198534"/>
                  <a:pt x="5547" y="241925"/>
                  <a:pt x="255" y="238221"/>
                </a:cubicBezTo>
                <a:cubicBezTo>
                  <a:pt x="-5037" y="234517"/>
                  <a:pt x="73280" y="172604"/>
                  <a:pt x="105030" y="136621"/>
                </a:cubicBezTo>
                <a:cubicBezTo>
                  <a:pt x="136780" y="100638"/>
                  <a:pt x="185463" y="-3608"/>
                  <a:pt x="190755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E76B4A72-B3F3-40C7-93CF-099A83401841}"/>
              </a:ext>
            </a:extLst>
          </p:cNvPr>
          <p:cNvSpPr/>
          <p:nvPr/>
        </p:nvSpPr>
        <p:spPr>
          <a:xfrm>
            <a:off x="6067782" y="5575214"/>
            <a:ext cx="374293" cy="142570"/>
          </a:xfrm>
          <a:custGeom>
            <a:avLst/>
            <a:gdLst>
              <a:gd name="connsiteX0" fmla="*/ 12343 w 374293"/>
              <a:gd name="connsiteY0" fmla="*/ 133436 h 142570"/>
              <a:gd name="connsiteX1" fmla="*/ 63143 w 374293"/>
              <a:gd name="connsiteY1" fmla="*/ 139786 h 142570"/>
              <a:gd name="connsiteX2" fmla="*/ 209193 w 374293"/>
              <a:gd name="connsiteY2" fmla="*/ 120736 h 142570"/>
              <a:gd name="connsiteX3" fmla="*/ 285393 w 374293"/>
              <a:gd name="connsiteY3" fmla="*/ 69936 h 142570"/>
              <a:gd name="connsiteX4" fmla="*/ 374293 w 374293"/>
              <a:gd name="connsiteY4" fmla="*/ 86 h 142570"/>
              <a:gd name="connsiteX5" fmla="*/ 285393 w 374293"/>
              <a:gd name="connsiteY5" fmla="*/ 57236 h 142570"/>
              <a:gd name="connsiteX6" fmla="*/ 12343 w 374293"/>
              <a:gd name="connsiteY6" fmla="*/ 133436 h 14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293" h="142570">
                <a:moveTo>
                  <a:pt x="12343" y="133436"/>
                </a:moveTo>
                <a:cubicBezTo>
                  <a:pt x="-24699" y="147194"/>
                  <a:pt x="30335" y="141903"/>
                  <a:pt x="63143" y="139786"/>
                </a:cubicBezTo>
                <a:cubicBezTo>
                  <a:pt x="95951" y="137669"/>
                  <a:pt x="172151" y="132378"/>
                  <a:pt x="209193" y="120736"/>
                </a:cubicBezTo>
                <a:cubicBezTo>
                  <a:pt x="246235" y="109094"/>
                  <a:pt x="257876" y="90044"/>
                  <a:pt x="285393" y="69936"/>
                </a:cubicBezTo>
                <a:cubicBezTo>
                  <a:pt x="312910" y="49828"/>
                  <a:pt x="374293" y="2203"/>
                  <a:pt x="374293" y="86"/>
                </a:cubicBezTo>
                <a:cubicBezTo>
                  <a:pt x="374293" y="-2031"/>
                  <a:pt x="340426" y="35011"/>
                  <a:pt x="285393" y="57236"/>
                </a:cubicBezTo>
                <a:cubicBezTo>
                  <a:pt x="230360" y="79461"/>
                  <a:pt x="49385" y="119678"/>
                  <a:pt x="12343" y="1334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4" name="フリーフォーム: 図形 2163">
            <a:extLst>
              <a:ext uri="{FF2B5EF4-FFF2-40B4-BE49-F238E27FC236}">
                <a16:creationId xmlns:a16="http://schemas.microsoft.com/office/drawing/2014/main" id="{731C9494-A7BD-49AE-AAC4-2E05587891FA}"/>
              </a:ext>
            </a:extLst>
          </p:cNvPr>
          <p:cNvSpPr/>
          <p:nvPr/>
        </p:nvSpPr>
        <p:spPr>
          <a:xfrm>
            <a:off x="5713051" y="5510612"/>
            <a:ext cx="1066127" cy="509823"/>
          </a:xfrm>
          <a:custGeom>
            <a:avLst/>
            <a:gdLst>
              <a:gd name="connsiteX0" fmla="*/ 8299 w 1066127"/>
              <a:gd name="connsiteY0" fmla="*/ 509188 h 509823"/>
              <a:gd name="connsiteX1" fmla="*/ 360724 w 1066127"/>
              <a:gd name="connsiteY1" fmla="*/ 328213 h 509823"/>
              <a:gd name="connsiteX2" fmla="*/ 687749 w 1066127"/>
              <a:gd name="connsiteY2" fmla="*/ 182163 h 509823"/>
              <a:gd name="connsiteX3" fmla="*/ 941749 w 1066127"/>
              <a:gd name="connsiteY3" fmla="*/ 55163 h 509823"/>
              <a:gd name="connsiteX4" fmla="*/ 1065574 w 1066127"/>
              <a:gd name="connsiteY4" fmla="*/ 4363 h 509823"/>
              <a:gd name="connsiteX5" fmla="*/ 897299 w 1066127"/>
              <a:gd name="connsiteY5" fmla="*/ 159938 h 509823"/>
              <a:gd name="connsiteX6" fmla="*/ 732199 w 1066127"/>
              <a:gd name="connsiteY6" fmla="*/ 261538 h 509823"/>
              <a:gd name="connsiteX7" fmla="*/ 8299 w 1066127"/>
              <a:gd name="connsiteY7" fmla="*/ 509188 h 50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6127" h="509823">
                <a:moveTo>
                  <a:pt x="8299" y="509188"/>
                </a:moveTo>
                <a:cubicBezTo>
                  <a:pt x="-53614" y="520301"/>
                  <a:pt x="247482" y="382717"/>
                  <a:pt x="360724" y="328213"/>
                </a:cubicBezTo>
                <a:cubicBezTo>
                  <a:pt x="473966" y="273709"/>
                  <a:pt x="590912" y="227671"/>
                  <a:pt x="687749" y="182163"/>
                </a:cubicBezTo>
                <a:cubicBezTo>
                  <a:pt x="784586" y="136655"/>
                  <a:pt x="878778" y="84796"/>
                  <a:pt x="941749" y="55163"/>
                </a:cubicBezTo>
                <a:cubicBezTo>
                  <a:pt x="1004720" y="25530"/>
                  <a:pt x="1072982" y="-13099"/>
                  <a:pt x="1065574" y="4363"/>
                </a:cubicBezTo>
                <a:cubicBezTo>
                  <a:pt x="1058166" y="21825"/>
                  <a:pt x="952862" y="117075"/>
                  <a:pt x="897299" y="159938"/>
                </a:cubicBezTo>
                <a:cubicBezTo>
                  <a:pt x="841737" y="202800"/>
                  <a:pt x="875603" y="202271"/>
                  <a:pt x="732199" y="261538"/>
                </a:cubicBezTo>
                <a:cubicBezTo>
                  <a:pt x="588795" y="320805"/>
                  <a:pt x="70212" y="498075"/>
                  <a:pt x="8299" y="509188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: 図形 2164">
            <a:extLst>
              <a:ext uri="{FF2B5EF4-FFF2-40B4-BE49-F238E27FC236}">
                <a16:creationId xmlns:a16="http://schemas.microsoft.com/office/drawing/2014/main" id="{754E7208-FA1B-4F19-8D9F-4886C02B9FAE}"/>
              </a:ext>
            </a:extLst>
          </p:cNvPr>
          <p:cNvSpPr/>
          <p:nvPr/>
        </p:nvSpPr>
        <p:spPr>
          <a:xfrm>
            <a:off x="3852324" y="1199080"/>
            <a:ext cx="1075652" cy="2944205"/>
          </a:xfrm>
          <a:custGeom>
            <a:avLst/>
            <a:gdLst>
              <a:gd name="connsiteX0" fmla="*/ 1075276 w 1075652"/>
              <a:gd name="connsiteY0" fmla="*/ 62453 h 2944205"/>
              <a:gd name="connsiteX1" fmla="*/ 626543 w 1075652"/>
              <a:gd name="connsiteY1" fmla="*/ 240253 h 2944205"/>
              <a:gd name="connsiteX2" fmla="*/ 177809 w 1075652"/>
              <a:gd name="connsiteY2" fmla="*/ 1323987 h 2944205"/>
              <a:gd name="connsiteX3" fmla="*/ 8476 w 1075652"/>
              <a:gd name="connsiteY3" fmla="*/ 2856453 h 2944205"/>
              <a:gd name="connsiteX4" fmla="*/ 25409 w 1075652"/>
              <a:gd name="connsiteY4" fmla="*/ 2704053 h 2944205"/>
              <a:gd name="connsiteX5" fmla="*/ 25409 w 1075652"/>
              <a:gd name="connsiteY5" fmla="*/ 2263787 h 2944205"/>
              <a:gd name="connsiteX6" fmla="*/ 93143 w 1075652"/>
              <a:gd name="connsiteY6" fmla="*/ 1434053 h 2944205"/>
              <a:gd name="connsiteX7" fmla="*/ 550343 w 1075652"/>
              <a:gd name="connsiteY7" fmla="*/ 130187 h 2944205"/>
              <a:gd name="connsiteX8" fmla="*/ 1075276 w 1075652"/>
              <a:gd name="connsiteY8" fmla="*/ 62453 h 294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5652" h="2944205">
                <a:moveTo>
                  <a:pt x="1075276" y="62453"/>
                </a:moveTo>
                <a:cubicBezTo>
                  <a:pt x="1087976" y="80797"/>
                  <a:pt x="776121" y="29997"/>
                  <a:pt x="626543" y="240253"/>
                </a:cubicBezTo>
                <a:cubicBezTo>
                  <a:pt x="476965" y="450509"/>
                  <a:pt x="280820" y="887954"/>
                  <a:pt x="177809" y="1323987"/>
                </a:cubicBezTo>
                <a:cubicBezTo>
                  <a:pt x="74798" y="1760020"/>
                  <a:pt x="33876" y="2626442"/>
                  <a:pt x="8476" y="2856453"/>
                </a:cubicBezTo>
                <a:cubicBezTo>
                  <a:pt x="-16924" y="3086464"/>
                  <a:pt x="22587" y="2802831"/>
                  <a:pt x="25409" y="2704053"/>
                </a:cubicBezTo>
                <a:cubicBezTo>
                  <a:pt x="28231" y="2605275"/>
                  <a:pt x="14120" y="2475454"/>
                  <a:pt x="25409" y="2263787"/>
                </a:cubicBezTo>
                <a:cubicBezTo>
                  <a:pt x="36698" y="2052120"/>
                  <a:pt x="5654" y="1789653"/>
                  <a:pt x="93143" y="1434053"/>
                </a:cubicBezTo>
                <a:cubicBezTo>
                  <a:pt x="180632" y="1078453"/>
                  <a:pt x="390888" y="363020"/>
                  <a:pt x="550343" y="130187"/>
                </a:cubicBezTo>
                <a:cubicBezTo>
                  <a:pt x="709798" y="-102646"/>
                  <a:pt x="1062576" y="44109"/>
                  <a:pt x="1075276" y="6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330326D7-73D7-4AA3-959A-2E5C19A6DA9E}"/>
              </a:ext>
            </a:extLst>
          </p:cNvPr>
          <p:cNvSpPr/>
          <p:nvPr/>
        </p:nvSpPr>
        <p:spPr>
          <a:xfrm>
            <a:off x="1759849" y="5505135"/>
            <a:ext cx="1224211" cy="2850318"/>
          </a:xfrm>
          <a:custGeom>
            <a:avLst/>
            <a:gdLst>
              <a:gd name="connsiteX0" fmla="*/ 1218 w 1224211"/>
              <a:gd name="connsiteY0" fmla="*/ 6665 h 2850318"/>
              <a:gd name="connsiteX1" fmla="*/ 687018 w 1224211"/>
              <a:gd name="connsiteY1" fmla="*/ 1454465 h 2850318"/>
              <a:gd name="connsiteX2" fmla="*/ 1084951 w 1224211"/>
              <a:gd name="connsiteY2" fmla="*/ 2123332 h 2850318"/>
              <a:gd name="connsiteX3" fmla="*/ 1203484 w 1224211"/>
              <a:gd name="connsiteY3" fmla="*/ 2842998 h 2850318"/>
              <a:gd name="connsiteX4" fmla="*/ 1211951 w 1224211"/>
              <a:gd name="connsiteY4" fmla="*/ 2461998 h 2850318"/>
              <a:gd name="connsiteX5" fmla="*/ 1076484 w 1224211"/>
              <a:gd name="connsiteY5" fmla="*/ 1920132 h 2850318"/>
              <a:gd name="connsiteX6" fmla="*/ 534618 w 1224211"/>
              <a:gd name="connsiteY6" fmla="*/ 954932 h 2850318"/>
              <a:gd name="connsiteX7" fmla="*/ 1218 w 1224211"/>
              <a:gd name="connsiteY7" fmla="*/ 6665 h 285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4211" h="2850318">
                <a:moveTo>
                  <a:pt x="1218" y="6665"/>
                </a:moveTo>
                <a:cubicBezTo>
                  <a:pt x="26618" y="89920"/>
                  <a:pt x="506396" y="1101687"/>
                  <a:pt x="687018" y="1454465"/>
                </a:cubicBezTo>
                <a:cubicBezTo>
                  <a:pt x="867640" y="1807243"/>
                  <a:pt x="998873" y="1891910"/>
                  <a:pt x="1084951" y="2123332"/>
                </a:cubicBezTo>
                <a:cubicBezTo>
                  <a:pt x="1171029" y="2354754"/>
                  <a:pt x="1182317" y="2786554"/>
                  <a:pt x="1203484" y="2842998"/>
                </a:cubicBezTo>
                <a:cubicBezTo>
                  <a:pt x="1224651" y="2899442"/>
                  <a:pt x="1233118" y="2615809"/>
                  <a:pt x="1211951" y="2461998"/>
                </a:cubicBezTo>
                <a:cubicBezTo>
                  <a:pt x="1190784" y="2308187"/>
                  <a:pt x="1189373" y="2171310"/>
                  <a:pt x="1076484" y="1920132"/>
                </a:cubicBezTo>
                <a:cubicBezTo>
                  <a:pt x="963595" y="1668954"/>
                  <a:pt x="715240" y="1268199"/>
                  <a:pt x="534618" y="954932"/>
                </a:cubicBezTo>
                <a:cubicBezTo>
                  <a:pt x="353996" y="641665"/>
                  <a:pt x="-24182" y="-76590"/>
                  <a:pt x="1218" y="6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8097AC36-C260-44DD-A082-589EA9481AA5}"/>
              </a:ext>
            </a:extLst>
          </p:cNvPr>
          <p:cNvSpPr/>
          <p:nvPr/>
        </p:nvSpPr>
        <p:spPr>
          <a:xfrm>
            <a:off x="3286769" y="6015642"/>
            <a:ext cx="1285724" cy="3814919"/>
          </a:xfrm>
          <a:custGeom>
            <a:avLst/>
            <a:gdLst>
              <a:gd name="connsiteX0" fmla="*/ 6764 w 1285724"/>
              <a:gd name="connsiteY0" fmla="*/ 4158 h 3814919"/>
              <a:gd name="connsiteX1" fmla="*/ 387764 w 1285724"/>
              <a:gd name="connsiteY1" fmla="*/ 1079425 h 3814919"/>
              <a:gd name="connsiteX2" fmla="*/ 946564 w 1285724"/>
              <a:gd name="connsiteY2" fmla="*/ 2002291 h 3814919"/>
              <a:gd name="connsiteX3" fmla="*/ 1132831 w 1285724"/>
              <a:gd name="connsiteY3" fmla="*/ 2942091 h 3814919"/>
              <a:gd name="connsiteX4" fmla="*/ 1014298 w 1285724"/>
              <a:gd name="connsiteY4" fmla="*/ 3331558 h 3814919"/>
              <a:gd name="connsiteX5" fmla="*/ 303098 w 1285724"/>
              <a:gd name="connsiteY5" fmla="*/ 3805691 h 3814919"/>
              <a:gd name="connsiteX6" fmla="*/ 650231 w 1285724"/>
              <a:gd name="connsiteY6" fmla="*/ 3610958 h 3814919"/>
              <a:gd name="connsiteX7" fmla="*/ 1251364 w 1285724"/>
              <a:gd name="connsiteY7" fmla="*/ 3196091 h 3814919"/>
              <a:gd name="connsiteX8" fmla="*/ 1158231 w 1285724"/>
              <a:gd name="connsiteY8" fmla="*/ 2484891 h 3814919"/>
              <a:gd name="connsiteX9" fmla="*/ 709498 w 1285724"/>
              <a:gd name="connsiteY9" fmla="*/ 1494291 h 3814919"/>
              <a:gd name="connsiteX10" fmla="*/ 6764 w 1285724"/>
              <a:gd name="connsiteY10" fmla="*/ 4158 h 381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5724" h="3814919">
                <a:moveTo>
                  <a:pt x="6764" y="4158"/>
                </a:moveTo>
                <a:cubicBezTo>
                  <a:pt x="-46858" y="-64986"/>
                  <a:pt x="231131" y="746403"/>
                  <a:pt x="387764" y="1079425"/>
                </a:cubicBezTo>
                <a:cubicBezTo>
                  <a:pt x="544397" y="1412447"/>
                  <a:pt x="822386" y="1691847"/>
                  <a:pt x="946564" y="2002291"/>
                </a:cubicBezTo>
                <a:cubicBezTo>
                  <a:pt x="1070742" y="2312735"/>
                  <a:pt x="1121542" y="2720547"/>
                  <a:pt x="1132831" y="2942091"/>
                </a:cubicBezTo>
                <a:cubicBezTo>
                  <a:pt x="1144120" y="3163635"/>
                  <a:pt x="1152587" y="3187625"/>
                  <a:pt x="1014298" y="3331558"/>
                </a:cubicBezTo>
                <a:cubicBezTo>
                  <a:pt x="876009" y="3475491"/>
                  <a:pt x="363776" y="3759124"/>
                  <a:pt x="303098" y="3805691"/>
                </a:cubicBezTo>
                <a:cubicBezTo>
                  <a:pt x="242420" y="3852258"/>
                  <a:pt x="492187" y="3712558"/>
                  <a:pt x="650231" y="3610958"/>
                </a:cubicBezTo>
                <a:cubicBezTo>
                  <a:pt x="808275" y="3509358"/>
                  <a:pt x="1166697" y="3383769"/>
                  <a:pt x="1251364" y="3196091"/>
                </a:cubicBezTo>
                <a:cubicBezTo>
                  <a:pt x="1336031" y="3008413"/>
                  <a:pt x="1248542" y="2768524"/>
                  <a:pt x="1158231" y="2484891"/>
                </a:cubicBezTo>
                <a:cubicBezTo>
                  <a:pt x="1067920" y="2201258"/>
                  <a:pt x="899998" y="1906335"/>
                  <a:pt x="709498" y="1494291"/>
                </a:cubicBezTo>
                <a:cubicBezTo>
                  <a:pt x="518998" y="1082247"/>
                  <a:pt x="60386" y="73302"/>
                  <a:pt x="6764" y="4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B1302705-6B66-4698-9668-F85A5B585540}"/>
              </a:ext>
            </a:extLst>
          </p:cNvPr>
          <p:cNvSpPr/>
          <p:nvPr/>
        </p:nvSpPr>
        <p:spPr>
          <a:xfrm>
            <a:off x="1558501" y="6383425"/>
            <a:ext cx="1373581" cy="1477740"/>
          </a:xfrm>
          <a:custGeom>
            <a:avLst/>
            <a:gdLst>
              <a:gd name="connsiteX0" fmla="*/ 549699 w 1373581"/>
              <a:gd name="connsiteY0" fmla="*/ 51242 h 1477740"/>
              <a:gd name="connsiteX1" fmla="*/ 566632 w 1373581"/>
              <a:gd name="connsiteY1" fmla="*/ 135908 h 1477740"/>
              <a:gd name="connsiteX2" fmla="*/ 1337099 w 1373581"/>
              <a:gd name="connsiteY2" fmla="*/ 1202708 h 1477740"/>
              <a:gd name="connsiteX3" fmla="*/ 1108499 w 1373581"/>
              <a:gd name="connsiteY3" fmla="*/ 1321242 h 1477740"/>
              <a:gd name="connsiteX4" fmla="*/ 7832 w 1373581"/>
              <a:gd name="connsiteY4" fmla="*/ 1101108 h 1477740"/>
              <a:gd name="connsiteX5" fmla="*/ 651299 w 1373581"/>
              <a:gd name="connsiteY5" fmla="*/ 1211175 h 1477740"/>
              <a:gd name="connsiteX6" fmla="*/ 1328632 w 1373581"/>
              <a:gd name="connsiteY6" fmla="*/ 1473642 h 1477740"/>
              <a:gd name="connsiteX7" fmla="*/ 1260899 w 1373581"/>
              <a:gd name="connsiteY7" fmla="*/ 982575 h 1477740"/>
              <a:gd name="connsiteX8" fmla="*/ 862966 w 1373581"/>
              <a:gd name="connsiteY8" fmla="*/ 474575 h 1477740"/>
              <a:gd name="connsiteX9" fmla="*/ 549699 w 1373581"/>
              <a:gd name="connsiteY9" fmla="*/ 51242 h 147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3581" h="1477740">
                <a:moveTo>
                  <a:pt x="549699" y="51242"/>
                </a:moveTo>
                <a:cubicBezTo>
                  <a:pt x="500310" y="-5202"/>
                  <a:pt x="435399" y="-56003"/>
                  <a:pt x="566632" y="135908"/>
                </a:cubicBezTo>
                <a:cubicBezTo>
                  <a:pt x="697865" y="327819"/>
                  <a:pt x="1246788" y="1005152"/>
                  <a:pt x="1337099" y="1202708"/>
                </a:cubicBezTo>
                <a:cubicBezTo>
                  <a:pt x="1427410" y="1400264"/>
                  <a:pt x="1330043" y="1338175"/>
                  <a:pt x="1108499" y="1321242"/>
                </a:cubicBezTo>
                <a:cubicBezTo>
                  <a:pt x="886955" y="1304309"/>
                  <a:pt x="84032" y="1119452"/>
                  <a:pt x="7832" y="1101108"/>
                </a:cubicBezTo>
                <a:cubicBezTo>
                  <a:pt x="-68368" y="1082764"/>
                  <a:pt x="431166" y="1149086"/>
                  <a:pt x="651299" y="1211175"/>
                </a:cubicBezTo>
                <a:cubicBezTo>
                  <a:pt x="871432" y="1273264"/>
                  <a:pt x="1227032" y="1511742"/>
                  <a:pt x="1328632" y="1473642"/>
                </a:cubicBezTo>
                <a:cubicBezTo>
                  <a:pt x="1430232" y="1435542"/>
                  <a:pt x="1338510" y="1149086"/>
                  <a:pt x="1260899" y="982575"/>
                </a:cubicBezTo>
                <a:cubicBezTo>
                  <a:pt x="1183288" y="816064"/>
                  <a:pt x="985733" y="634031"/>
                  <a:pt x="862966" y="474575"/>
                </a:cubicBezTo>
                <a:cubicBezTo>
                  <a:pt x="740199" y="315120"/>
                  <a:pt x="599088" y="107686"/>
                  <a:pt x="549699" y="51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08070BA3-3048-422E-8D1A-D449C7D0DF10}"/>
              </a:ext>
            </a:extLst>
          </p:cNvPr>
          <p:cNvSpPr/>
          <p:nvPr/>
        </p:nvSpPr>
        <p:spPr>
          <a:xfrm>
            <a:off x="3368896" y="1055431"/>
            <a:ext cx="1093746" cy="4023503"/>
          </a:xfrm>
          <a:custGeom>
            <a:avLst/>
            <a:gdLst>
              <a:gd name="connsiteX0" fmla="*/ 1093037 w 1093746"/>
              <a:gd name="connsiteY0" fmla="*/ 2902 h 4023503"/>
              <a:gd name="connsiteX1" fmla="*/ 500371 w 1093746"/>
              <a:gd name="connsiteY1" fmla="*/ 333102 h 4023503"/>
              <a:gd name="connsiteX2" fmla="*/ 161704 w 1093746"/>
              <a:gd name="connsiteY2" fmla="*/ 1857102 h 4023503"/>
              <a:gd name="connsiteX3" fmla="*/ 119371 w 1093746"/>
              <a:gd name="connsiteY3" fmla="*/ 3169436 h 4023503"/>
              <a:gd name="connsiteX4" fmla="*/ 85504 w 1093746"/>
              <a:gd name="connsiteY4" fmla="*/ 4016102 h 4023503"/>
              <a:gd name="connsiteX5" fmla="*/ 85504 w 1093746"/>
              <a:gd name="connsiteY5" fmla="*/ 3533502 h 4023503"/>
              <a:gd name="connsiteX6" fmla="*/ 837 w 1093746"/>
              <a:gd name="connsiteY6" fmla="*/ 2712236 h 4023503"/>
              <a:gd name="connsiteX7" fmla="*/ 144771 w 1093746"/>
              <a:gd name="connsiteY7" fmla="*/ 1018902 h 4023503"/>
              <a:gd name="connsiteX8" fmla="*/ 254837 w 1093746"/>
              <a:gd name="connsiteY8" fmla="*/ 333102 h 4023503"/>
              <a:gd name="connsiteX9" fmla="*/ 373371 w 1093746"/>
              <a:gd name="connsiteY9" fmla="*/ 180702 h 4023503"/>
              <a:gd name="connsiteX10" fmla="*/ 1093037 w 1093746"/>
              <a:gd name="connsiteY10" fmla="*/ 2902 h 402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3746" h="4023503">
                <a:moveTo>
                  <a:pt x="1093037" y="2902"/>
                </a:moveTo>
                <a:cubicBezTo>
                  <a:pt x="1114204" y="28302"/>
                  <a:pt x="655593" y="24069"/>
                  <a:pt x="500371" y="333102"/>
                </a:cubicBezTo>
                <a:cubicBezTo>
                  <a:pt x="345149" y="642135"/>
                  <a:pt x="225204" y="1384380"/>
                  <a:pt x="161704" y="1857102"/>
                </a:cubicBezTo>
                <a:cubicBezTo>
                  <a:pt x="98204" y="2329824"/>
                  <a:pt x="132071" y="2809603"/>
                  <a:pt x="119371" y="3169436"/>
                </a:cubicBezTo>
                <a:cubicBezTo>
                  <a:pt x="106671" y="3529269"/>
                  <a:pt x="91148" y="3955424"/>
                  <a:pt x="85504" y="4016102"/>
                </a:cubicBezTo>
                <a:cubicBezTo>
                  <a:pt x="79860" y="4076780"/>
                  <a:pt x="99615" y="3750813"/>
                  <a:pt x="85504" y="3533502"/>
                </a:cubicBezTo>
                <a:cubicBezTo>
                  <a:pt x="71393" y="3316191"/>
                  <a:pt x="-9041" y="3131336"/>
                  <a:pt x="837" y="2712236"/>
                </a:cubicBezTo>
                <a:cubicBezTo>
                  <a:pt x="10715" y="2293136"/>
                  <a:pt x="102438" y="1415424"/>
                  <a:pt x="144771" y="1018902"/>
                </a:cubicBezTo>
                <a:cubicBezTo>
                  <a:pt x="187104" y="622380"/>
                  <a:pt x="216737" y="472802"/>
                  <a:pt x="254837" y="333102"/>
                </a:cubicBezTo>
                <a:cubicBezTo>
                  <a:pt x="292937" y="193402"/>
                  <a:pt x="235082" y="235735"/>
                  <a:pt x="373371" y="180702"/>
                </a:cubicBezTo>
                <a:cubicBezTo>
                  <a:pt x="511660" y="125669"/>
                  <a:pt x="1071870" y="-22498"/>
                  <a:pt x="1093037" y="2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E648764A-4E08-4355-9E8B-32262ED0B507}"/>
              </a:ext>
            </a:extLst>
          </p:cNvPr>
          <p:cNvSpPr/>
          <p:nvPr/>
        </p:nvSpPr>
        <p:spPr>
          <a:xfrm>
            <a:off x="2738139" y="887549"/>
            <a:ext cx="1336955" cy="4370216"/>
          </a:xfrm>
          <a:custGeom>
            <a:avLst/>
            <a:gdLst>
              <a:gd name="connsiteX0" fmla="*/ 1334328 w 1336955"/>
              <a:gd name="connsiteY0" fmla="*/ 1451 h 4370216"/>
              <a:gd name="connsiteX1" fmla="*/ 538461 w 1336955"/>
              <a:gd name="connsiteY1" fmla="*/ 661851 h 4370216"/>
              <a:gd name="connsiteX2" fmla="*/ 21994 w 1336955"/>
              <a:gd name="connsiteY2" fmla="*/ 2024984 h 4370216"/>
              <a:gd name="connsiteX3" fmla="*/ 89728 w 1336955"/>
              <a:gd name="connsiteY3" fmla="*/ 4268651 h 4370216"/>
              <a:gd name="connsiteX4" fmla="*/ 38928 w 1336955"/>
              <a:gd name="connsiteY4" fmla="*/ 3811451 h 4370216"/>
              <a:gd name="connsiteX5" fmla="*/ 233661 w 1336955"/>
              <a:gd name="connsiteY5" fmla="*/ 2253584 h 4370216"/>
              <a:gd name="connsiteX6" fmla="*/ 775528 w 1336955"/>
              <a:gd name="connsiteY6" fmla="*/ 543318 h 4370216"/>
              <a:gd name="connsiteX7" fmla="*/ 1334328 w 1336955"/>
              <a:gd name="connsiteY7" fmla="*/ 1451 h 437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955" h="4370216">
                <a:moveTo>
                  <a:pt x="1334328" y="1451"/>
                </a:moveTo>
                <a:cubicBezTo>
                  <a:pt x="1294817" y="21206"/>
                  <a:pt x="757183" y="324596"/>
                  <a:pt x="538461" y="661851"/>
                </a:cubicBezTo>
                <a:cubicBezTo>
                  <a:pt x="319739" y="999106"/>
                  <a:pt x="96783" y="1423851"/>
                  <a:pt x="21994" y="2024984"/>
                </a:cubicBezTo>
                <a:cubicBezTo>
                  <a:pt x="-52795" y="2626117"/>
                  <a:pt x="86906" y="3970907"/>
                  <a:pt x="89728" y="4268651"/>
                </a:cubicBezTo>
                <a:cubicBezTo>
                  <a:pt x="92550" y="4566395"/>
                  <a:pt x="14939" y="4147296"/>
                  <a:pt x="38928" y="3811451"/>
                </a:cubicBezTo>
                <a:cubicBezTo>
                  <a:pt x="62917" y="3475607"/>
                  <a:pt x="110894" y="2798273"/>
                  <a:pt x="233661" y="2253584"/>
                </a:cubicBezTo>
                <a:cubicBezTo>
                  <a:pt x="356428" y="1708895"/>
                  <a:pt x="593495" y="922907"/>
                  <a:pt x="775528" y="543318"/>
                </a:cubicBezTo>
                <a:cubicBezTo>
                  <a:pt x="957561" y="163729"/>
                  <a:pt x="1373839" y="-18304"/>
                  <a:pt x="1334328" y="1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A141A5BF-73F9-480B-AC58-E35072CB37F0}"/>
              </a:ext>
            </a:extLst>
          </p:cNvPr>
          <p:cNvSpPr/>
          <p:nvPr/>
        </p:nvSpPr>
        <p:spPr>
          <a:xfrm>
            <a:off x="2242091" y="761794"/>
            <a:ext cx="1915216" cy="4106394"/>
          </a:xfrm>
          <a:custGeom>
            <a:avLst/>
            <a:gdLst>
              <a:gd name="connsiteX0" fmla="*/ 1915042 w 1915216"/>
              <a:gd name="connsiteY0" fmla="*/ 206 h 4106394"/>
              <a:gd name="connsiteX1" fmla="*/ 611176 w 1915216"/>
              <a:gd name="connsiteY1" fmla="*/ 889206 h 4106394"/>
              <a:gd name="connsiteX2" fmla="*/ 162442 w 1915216"/>
              <a:gd name="connsiteY2" fmla="*/ 2006806 h 4106394"/>
              <a:gd name="connsiteX3" fmla="*/ 137042 w 1915216"/>
              <a:gd name="connsiteY3" fmla="*/ 3979539 h 4106394"/>
              <a:gd name="connsiteX4" fmla="*/ 94709 w 1915216"/>
              <a:gd name="connsiteY4" fmla="*/ 3725539 h 4106394"/>
              <a:gd name="connsiteX5" fmla="*/ 1576 w 1915216"/>
              <a:gd name="connsiteY5" fmla="*/ 2226939 h 4106394"/>
              <a:gd name="connsiteX6" fmla="*/ 179376 w 1915216"/>
              <a:gd name="connsiteY6" fmla="*/ 1464939 h 4106394"/>
              <a:gd name="connsiteX7" fmla="*/ 518042 w 1915216"/>
              <a:gd name="connsiteY7" fmla="*/ 813006 h 4106394"/>
              <a:gd name="connsiteX8" fmla="*/ 1915042 w 1915216"/>
              <a:gd name="connsiteY8" fmla="*/ 206 h 410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216" h="4106394">
                <a:moveTo>
                  <a:pt x="1915042" y="206"/>
                </a:moveTo>
                <a:cubicBezTo>
                  <a:pt x="1930564" y="12906"/>
                  <a:pt x="903276" y="554773"/>
                  <a:pt x="611176" y="889206"/>
                </a:cubicBezTo>
                <a:cubicBezTo>
                  <a:pt x="319076" y="1223639"/>
                  <a:pt x="241464" y="1491751"/>
                  <a:pt x="162442" y="2006806"/>
                </a:cubicBezTo>
                <a:cubicBezTo>
                  <a:pt x="83420" y="2521862"/>
                  <a:pt x="148331" y="3693084"/>
                  <a:pt x="137042" y="3979539"/>
                </a:cubicBezTo>
                <a:cubicBezTo>
                  <a:pt x="125753" y="4265994"/>
                  <a:pt x="117287" y="4017639"/>
                  <a:pt x="94709" y="3725539"/>
                </a:cubicBezTo>
                <a:cubicBezTo>
                  <a:pt x="72131" y="3433439"/>
                  <a:pt x="-12535" y="2603706"/>
                  <a:pt x="1576" y="2226939"/>
                </a:cubicBezTo>
                <a:cubicBezTo>
                  <a:pt x="15687" y="1850172"/>
                  <a:pt x="93298" y="1700594"/>
                  <a:pt x="179376" y="1464939"/>
                </a:cubicBezTo>
                <a:cubicBezTo>
                  <a:pt x="265454" y="1229284"/>
                  <a:pt x="228764" y="1061361"/>
                  <a:pt x="518042" y="813006"/>
                </a:cubicBezTo>
                <a:cubicBezTo>
                  <a:pt x="807320" y="564651"/>
                  <a:pt x="1899520" y="-12494"/>
                  <a:pt x="191504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449CD40B-D58F-4574-9966-15DAD3E058A8}"/>
              </a:ext>
            </a:extLst>
          </p:cNvPr>
          <p:cNvSpPr/>
          <p:nvPr/>
        </p:nvSpPr>
        <p:spPr>
          <a:xfrm>
            <a:off x="1938905" y="889748"/>
            <a:ext cx="1649962" cy="4073907"/>
          </a:xfrm>
          <a:custGeom>
            <a:avLst/>
            <a:gdLst>
              <a:gd name="connsiteX0" fmla="*/ 1625562 w 1649962"/>
              <a:gd name="connsiteY0" fmla="*/ 24652 h 4073907"/>
              <a:gd name="connsiteX1" fmla="*/ 457162 w 1649962"/>
              <a:gd name="connsiteY1" fmla="*/ 862852 h 4073907"/>
              <a:gd name="connsiteX2" fmla="*/ 25362 w 1649962"/>
              <a:gd name="connsiteY2" fmla="*/ 2048185 h 4073907"/>
              <a:gd name="connsiteX3" fmla="*/ 50762 w 1649962"/>
              <a:gd name="connsiteY3" fmla="*/ 3978585 h 4073907"/>
              <a:gd name="connsiteX4" fmla="*/ 50762 w 1649962"/>
              <a:gd name="connsiteY4" fmla="*/ 3580652 h 4073907"/>
              <a:gd name="connsiteX5" fmla="*/ 203162 w 1649962"/>
              <a:gd name="connsiteY5" fmla="*/ 1861919 h 4073907"/>
              <a:gd name="connsiteX6" fmla="*/ 524895 w 1649962"/>
              <a:gd name="connsiteY6" fmla="*/ 955985 h 4073907"/>
              <a:gd name="connsiteX7" fmla="*/ 1193762 w 1649962"/>
              <a:gd name="connsiteY7" fmla="*/ 287119 h 4073907"/>
              <a:gd name="connsiteX8" fmla="*/ 1625562 w 1649962"/>
              <a:gd name="connsiteY8" fmla="*/ 24652 h 407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9962" h="4073907">
                <a:moveTo>
                  <a:pt x="1625562" y="24652"/>
                </a:moveTo>
                <a:cubicBezTo>
                  <a:pt x="1502795" y="120607"/>
                  <a:pt x="723862" y="525597"/>
                  <a:pt x="457162" y="862852"/>
                </a:cubicBezTo>
                <a:cubicBezTo>
                  <a:pt x="190462" y="1200107"/>
                  <a:pt x="93095" y="1528896"/>
                  <a:pt x="25362" y="2048185"/>
                </a:cubicBezTo>
                <a:cubicBezTo>
                  <a:pt x="-42371" y="2567474"/>
                  <a:pt x="46529" y="3723174"/>
                  <a:pt x="50762" y="3978585"/>
                </a:cubicBezTo>
                <a:cubicBezTo>
                  <a:pt x="54995" y="4233996"/>
                  <a:pt x="25362" y="3933430"/>
                  <a:pt x="50762" y="3580652"/>
                </a:cubicBezTo>
                <a:cubicBezTo>
                  <a:pt x="76162" y="3227874"/>
                  <a:pt x="124140" y="2299363"/>
                  <a:pt x="203162" y="1861919"/>
                </a:cubicBezTo>
                <a:cubicBezTo>
                  <a:pt x="282184" y="1424475"/>
                  <a:pt x="359795" y="1218452"/>
                  <a:pt x="524895" y="955985"/>
                </a:cubicBezTo>
                <a:cubicBezTo>
                  <a:pt x="689995" y="693518"/>
                  <a:pt x="1010318" y="440930"/>
                  <a:pt x="1193762" y="287119"/>
                </a:cubicBezTo>
                <a:cubicBezTo>
                  <a:pt x="1377206" y="133308"/>
                  <a:pt x="1748329" y="-71303"/>
                  <a:pt x="1625562" y="24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C20441EC-4D7E-433A-B0B9-201B8C3E3082}"/>
              </a:ext>
            </a:extLst>
          </p:cNvPr>
          <p:cNvSpPr/>
          <p:nvPr/>
        </p:nvSpPr>
        <p:spPr>
          <a:xfrm>
            <a:off x="2739147" y="4351407"/>
            <a:ext cx="749322" cy="2625821"/>
          </a:xfrm>
          <a:custGeom>
            <a:avLst/>
            <a:gdLst>
              <a:gd name="connsiteX0" fmla="*/ 749120 w 749322"/>
              <a:gd name="connsiteY0" fmla="*/ 460 h 2625821"/>
              <a:gd name="connsiteX1" fmla="*/ 393520 w 749322"/>
              <a:gd name="connsiteY1" fmla="*/ 1177326 h 2625821"/>
              <a:gd name="connsiteX2" fmla="*/ 122586 w 749322"/>
              <a:gd name="connsiteY2" fmla="*/ 1609126 h 2625821"/>
              <a:gd name="connsiteX3" fmla="*/ 164920 w 749322"/>
              <a:gd name="connsiteY3" fmla="*/ 2574326 h 2625821"/>
              <a:gd name="connsiteX4" fmla="*/ 156453 w 749322"/>
              <a:gd name="connsiteY4" fmla="*/ 2388060 h 2625821"/>
              <a:gd name="connsiteX5" fmla="*/ 4053 w 749322"/>
              <a:gd name="connsiteY5" fmla="*/ 1490593 h 2625821"/>
              <a:gd name="connsiteX6" fmla="*/ 342720 w 749322"/>
              <a:gd name="connsiteY6" fmla="*/ 1041860 h 2625821"/>
              <a:gd name="connsiteX7" fmla="*/ 749120 w 749322"/>
              <a:gd name="connsiteY7" fmla="*/ 460 h 2625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322" h="2625821">
                <a:moveTo>
                  <a:pt x="749120" y="460"/>
                </a:moveTo>
                <a:cubicBezTo>
                  <a:pt x="757587" y="23038"/>
                  <a:pt x="497942" y="909215"/>
                  <a:pt x="393520" y="1177326"/>
                </a:cubicBezTo>
                <a:cubicBezTo>
                  <a:pt x="289098" y="1445437"/>
                  <a:pt x="160686" y="1376293"/>
                  <a:pt x="122586" y="1609126"/>
                </a:cubicBezTo>
                <a:cubicBezTo>
                  <a:pt x="84486" y="1841959"/>
                  <a:pt x="159276" y="2444504"/>
                  <a:pt x="164920" y="2574326"/>
                </a:cubicBezTo>
                <a:cubicBezTo>
                  <a:pt x="170564" y="2704148"/>
                  <a:pt x="183264" y="2568682"/>
                  <a:pt x="156453" y="2388060"/>
                </a:cubicBezTo>
                <a:cubicBezTo>
                  <a:pt x="129642" y="2207438"/>
                  <a:pt x="-26992" y="1714960"/>
                  <a:pt x="4053" y="1490593"/>
                </a:cubicBezTo>
                <a:cubicBezTo>
                  <a:pt x="35098" y="1266226"/>
                  <a:pt x="219953" y="1291627"/>
                  <a:pt x="342720" y="1041860"/>
                </a:cubicBezTo>
                <a:cubicBezTo>
                  <a:pt x="465487" y="792093"/>
                  <a:pt x="740653" y="-22118"/>
                  <a:pt x="749120" y="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7E1C5E08-FC30-496A-BF9A-4DA92B92C391}"/>
              </a:ext>
            </a:extLst>
          </p:cNvPr>
          <p:cNvSpPr/>
          <p:nvPr/>
        </p:nvSpPr>
        <p:spPr>
          <a:xfrm>
            <a:off x="1705817" y="3503603"/>
            <a:ext cx="993392" cy="3409431"/>
          </a:xfrm>
          <a:custGeom>
            <a:avLst/>
            <a:gdLst>
              <a:gd name="connsiteX0" fmla="*/ 114516 w 993392"/>
              <a:gd name="connsiteY0" fmla="*/ 1597 h 3409431"/>
              <a:gd name="connsiteX1" fmla="*/ 148383 w 993392"/>
              <a:gd name="connsiteY1" fmla="*/ 1364730 h 3409431"/>
              <a:gd name="connsiteX2" fmla="*/ 402383 w 993392"/>
              <a:gd name="connsiteY2" fmla="*/ 2092864 h 3409431"/>
              <a:gd name="connsiteX3" fmla="*/ 961183 w 993392"/>
              <a:gd name="connsiteY3" fmla="*/ 3328997 h 3409431"/>
              <a:gd name="connsiteX4" fmla="*/ 859583 w 993392"/>
              <a:gd name="connsiteY4" fmla="*/ 3151197 h 3409431"/>
              <a:gd name="connsiteX5" fmla="*/ 309250 w 993392"/>
              <a:gd name="connsiteY5" fmla="*/ 2033597 h 3409431"/>
              <a:gd name="connsiteX6" fmla="*/ 4450 w 993392"/>
              <a:gd name="connsiteY6" fmla="*/ 1110730 h 3409431"/>
              <a:gd name="connsiteX7" fmla="*/ 114516 w 993392"/>
              <a:gd name="connsiteY7" fmla="*/ 1597 h 340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3392" h="3409431">
                <a:moveTo>
                  <a:pt x="114516" y="1597"/>
                </a:moveTo>
                <a:cubicBezTo>
                  <a:pt x="138505" y="43930"/>
                  <a:pt x="100405" y="1016185"/>
                  <a:pt x="148383" y="1364730"/>
                </a:cubicBezTo>
                <a:cubicBezTo>
                  <a:pt x="196361" y="1713275"/>
                  <a:pt x="266916" y="1765486"/>
                  <a:pt x="402383" y="2092864"/>
                </a:cubicBezTo>
                <a:cubicBezTo>
                  <a:pt x="537850" y="2420242"/>
                  <a:pt x="884983" y="3152608"/>
                  <a:pt x="961183" y="3328997"/>
                </a:cubicBezTo>
                <a:cubicBezTo>
                  <a:pt x="1037383" y="3505386"/>
                  <a:pt x="968239" y="3367097"/>
                  <a:pt x="859583" y="3151197"/>
                </a:cubicBezTo>
                <a:cubicBezTo>
                  <a:pt x="750928" y="2935297"/>
                  <a:pt x="451772" y="2373675"/>
                  <a:pt x="309250" y="2033597"/>
                </a:cubicBezTo>
                <a:cubicBezTo>
                  <a:pt x="166728" y="1693519"/>
                  <a:pt x="32672" y="1452219"/>
                  <a:pt x="4450" y="1110730"/>
                </a:cubicBezTo>
                <a:cubicBezTo>
                  <a:pt x="-23772" y="769241"/>
                  <a:pt x="90527" y="-40736"/>
                  <a:pt x="114516" y="1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800C5D31-773B-4FDA-8AF1-D58B7E56ED91}"/>
              </a:ext>
            </a:extLst>
          </p:cNvPr>
          <p:cNvSpPr/>
          <p:nvPr/>
        </p:nvSpPr>
        <p:spPr>
          <a:xfrm>
            <a:off x="3101561" y="2251323"/>
            <a:ext cx="268279" cy="2730202"/>
          </a:xfrm>
          <a:custGeom>
            <a:avLst/>
            <a:gdLst>
              <a:gd name="connsiteX0" fmla="*/ 268172 w 268279"/>
              <a:gd name="connsiteY0" fmla="*/ 9277 h 2730202"/>
              <a:gd name="connsiteX1" fmla="*/ 39572 w 268279"/>
              <a:gd name="connsiteY1" fmla="*/ 1677210 h 2730202"/>
              <a:gd name="connsiteX2" fmla="*/ 175039 w 268279"/>
              <a:gd name="connsiteY2" fmla="*/ 2684744 h 2730202"/>
              <a:gd name="connsiteX3" fmla="*/ 107306 w 268279"/>
              <a:gd name="connsiteY3" fmla="*/ 2405344 h 2730202"/>
              <a:gd name="connsiteX4" fmla="*/ 5706 w 268279"/>
              <a:gd name="connsiteY4" fmla="*/ 1067610 h 2730202"/>
              <a:gd name="connsiteX5" fmla="*/ 268172 w 268279"/>
              <a:gd name="connsiteY5" fmla="*/ 9277 h 273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279" h="2730202">
                <a:moveTo>
                  <a:pt x="268172" y="9277"/>
                </a:moveTo>
                <a:cubicBezTo>
                  <a:pt x="273816" y="110877"/>
                  <a:pt x="55094" y="1231299"/>
                  <a:pt x="39572" y="1677210"/>
                </a:cubicBezTo>
                <a:cubicBezTo>
                  <a:pt x="24050" y="2123121"/>
                  <a:pt x="163750" y="2563388"/>
                  <a:pt x="175039" y="2684744"/>
                </a:cubicBezTo>
                <a:cubicBezTo>
                  <a:pt x="186328" y="2806100"/>
                  <a:pt x="135528" y="2674866"/>
                  <a:pt x="107306" y="2405344"/>
                </a:cubicBezTo>
                <a:cubicBezTo>
                  <a:pt x="79084" y="2135822"/>
                  <a:pt x="-25338" y="1469777"/>
                  <a:pt x="5706" y="1067610"/>
                </a:cubicBezTo>
                <a:cubicBezTo>
                  <a:pt x="36750" y="665443"/>
                  <a:pt x="262528" y="-92323"/>
                  <a:pt x="268172" y="9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: 図形 2175">
            <a:extLst>
              <a:ext uri="{FF2B5EF4-FFF2-40B4-BE49-F238E27FC236}">
                <a16:creationId xmlns:a16="http://schemas.microsoft.com/office/drawing/2014/main" id="{CE938CED-30AB-4E50-9491-F6F8C9482884}"/>
              </a:ext>
            </a:extLst>
          </p:cNvPr>
          <p:cNvSpPr/>
          <p:nvPr/>
        </p:nvSpPr>
        <p:spPr>
          <a:xfrm>
            <a:off x="3215747" y="6527800"/>
            <a:ext cx="841276" cy="2984701"/>
          </a:xfrm>
          <a:custGeom>
            <a:avLst/>
            <a:gdLst>
              <a:gd name="connsiteX0" fmla="*/ 43920 w 841276"/>
              <a:gd name="connsiteY0" fmla="*/ 0 h 2984701"/>
              <a:gd name="connsiteX1" fmla="*/ 721253 w 841276"/>
              <a:gd name="connsiteY1" fmla="*/ 1202267 h 2984701"/>
              <a:gd name="connsiteX2" fmla="*/ 839786 w 841276"/>
              <a:gd name="connsiteY2" fmla="*/ 1701800 h 2984701"/>
              <a:gd name="connsiteX3" fmla="*/ 704320 w 841276"/>
              <a:gd name="connsiteY3" fmla="*/ 2260600 h 2984701"/>
              <a:gd name="connsiteX4" fmla="*/ 10053 w 841276"/>
              <a:gd name="connsiteY4" fmla="*/ 2963333 h 2984701"/>
              <a:gd name="connsiteX5" fmla="*/ 314853 w 841276"/>
              <a:gd name="connsiteY5" fmla="*/ 2717800 h 2984701"/>
              <a:gd name="connsiteX6" fmla="*/ 628120 w 841276"/>
              <a:gd name="connsiteY6" fmla="*/ 1862667 h 2984701"/>
              <a:gd name="connsiteX7" fmla="*/ 551920 w 841276"/>
              <a:gd name="connsiteY7" fmla="*/ 1202267 h 2984701"/>
              <a:gd name="connsiteX8" fmla="*/ 43920 w 841276"/>
              <a:gd name="connsiteY8" fmla="*/ 0 h 2984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1276" h="2984701">
                <a:moveTo>
                  <a:pt x="43920" y="0"/>
                </a:moveTo>
                <a:cubicBezTo>
                  <a:pt x="72142" y="0"/>
                  <a:pt x="588609" y="918634"/>
                  <a:pt x="721253" y="1202267"/>
                </a:cubicBezTo>
                <a:cubicBezTo>
                  <a:pt x="853897" y="1485900"/>
                  <a:pt x="842608" y="1525411"/>
                  <a:pt x="839786" y="1701800"/>
                </a:cubicBezTo>
                <a:cubicBezTo>
                  <a:pt x="836964" y="1878189"/>
                  <a:pt x="842609" y="2050345"/>
                  <a:pt x="704320" y="2260600"/>
                </a:cubicBezTo>
                <a:cubicBezTo>
                  <a:pt x="566031" y="2470855"/>
                  <a:pt x="74964" y="2887133"/>
                  <a:pt x="10053" y="2963333"/>
                </a:cubicBezTo>
                <a:cubicBezTo>
                  <a:pt x="-54858" y="3039533"/>
                  <a:pt x="211842" y="2901244"/>
                  <a:pt x="314853" y="2717800"/>
                </a:cubicBezTo>
                <a:cubicBezTo>
                  <a:pt x="417864" y="2534356"/>
                  <a:pt x="588609" y="2115256"/>
                  <a:pt x="628120" y="1862667"/>
                </a:cubicBezTo>
                <a:cubicBezTo>
                  <a:pt x="667631" y="1610078"/>
                  <a:pt x="647876" y="1512711"/>
                  <a:pt x="551920" y="1202267"/>
                </a:cubicBezTo>
                <a:cubicBezTo>
                  <a:pt x="455964" y="891823"/>
                  <a:pt x="15698" y="0"/>
                  <a:pt x="439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: 図形 2176">
            <a:extLst>
              <a:ext uri="{FF2B5EF4-FFF2-40B4-BE49-F238E27FC236}">
                <a16:creationId xmlns:a16="http://schemas.microsoft.com/office/drawing/2014/main" id="{082F1B91-A8FD-4735-B0A2-A5215A6C1E43}"/>
              </a:ext>
            </a:extLst>
          </p:cNvPr>
          <p:cNvSpPr/>
          <p:nvPr/>
        </p:nvSpPr>
        <p:spPr>
          <a:xfrm>
            <a:off x="2912495" y="6563333"/>
            <a:ext cx="694461" cy="2891246"/>
          </a:xfrm>
          <a:custGeom>
            <a:avLst/>
            <a:gdLst>
              <a:gd name="connsiteX0" fmla="*/ 42372 w 694461"/>
              <a:gd name="connsiteY0" fmla="*/ 91467 h 2891246"/>
              <a:gd name="connsiteX1" fmla="*/ 67772 w 694461"/>
              <a:gd name="connsiteY1" fmla="*/ 193067 h 2891246"/>
              <a:gd name="connsiteX2" fmla="*/ 541905 w 694461"/>
              <a:gd name="connsiteY2" fmla="*/ 1708600 h 2891246"/>
              <a:gd name="connsiteX3" fmla="*/ 499572 w 694461"/>
              <a:gd name="connsiteY3" fmla="*/ 2148867 h 2891246"/>
              <a:gd name="connsiteX4" fmla="*/ 169372 w 694461"/>
              <a:gd name="connsiteY4" fmla="*/ 2885467 h 2891246"/>
              <a:gd name="connsiteX5" fmla="*/ 406438 w 694461"/>
              <a:gd name="connsiteY5" fmla="*/ 2436734 h 2891246"/>
              <a:gd name="connsiteX6" fmla="*/ 694305 w 694461"/>
              <a:gd name="connsiteY6" fmla="*/ 1463067 h 2891246"/>
              <a:gd name="connsiteX7" fmla="*/ 440305 w 694461"/>
              <a:gd name="connsiteY7" fmla="*/ 845000 h 2891246"/>
              <a:gd name="connsiteX8" fmla="*/ 42372 w 694461"/>
              <a:gd name="connsiteY8" fmla="*/ 91467 h 289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4461" h="2891246">
                <a:moveTo>
                  <a:pt x="42372" y="91467"/>
                </a:moveTo>
                <a:cubicBezTo>
                  <a:pt x="-19717" y="-17189"/>
                  <a:pt x="-15483" y="-76455"/>
                  <a:pt x="67772" y="193067"/>
                </a:cubicBezTo>
                <a:cubicBezTo>
                  <a:pt x="151027" y="462589"/>
                  <a:pt x="469938" y="1382633"/>
                  <a:pt x="541905" y="1708600"/>
                </a:cubicBezTo>
                <a:cubicBezTo>
                  <a:pt x="613872" y="2034567"/>
                  <a:pt x="561661" y="1952723"/>
                  <a:pt x="499572" y="2148867"/>
                </a:cubicBezTo>
                <a:cubicBezTo>
                  <a:pt x="437483" y="2345011"/>
                  <a:pt x="184894" y="2837489"/>
                  <a:pt x="169372" y="2885467"/>
                </a:cubicBezTo>
                <a:cubicBezTo>
                  <a:pt x="153850" y="2933445"/>
                  <a:pt x="318949" y="2673801"/>
                  <a:pt x="406438" y="2436734"/>
                </a:cubicBezTo>
                <a:cubicBezTo>
                  <a:pt x="493927" y="2199667"/>
                  <a:pt x="688661" y="1728356"/>
                  <a:pt x="694305" y="1463067"/>
                </a:cubicBezTo>
                <a:cubicBezTo>
                  <a:pt x="699950" y="1197778"/>
                  <a:pt x="551783" y="1073600"/>
                  <a:pt x="440305" y="845000"/>
                </a:cubicBezTo>
                <a:cubicBezTo>
                  <a:pt x="328827" y="616400"/>
                  <a:pt x="104461" y="200123"/>
                  <a:pt x="42372" y="91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: 図形 2177">
            <a:extLst>
              <a:ext uri="{FF2B5EF4-FFF2-40B4-BE49-F238E27FC236}">
                <a16:creationId xmlns:a16="http://schemas.microsoft.com/office/drawing/2014/main" id="{E87FFDE0-A8CD-41D1-B968-1F845B7BB37A}"/>
              </a:ext>
            </a:extLst>
          </p:cNvPr>
          <p:cNvSpPr/>
          <p:nvPr/>
        </p:nvSpPr>
        <p:spPr>
          <a:xfrm>
            <a:off x="2573849" y="7050416"/>
            <a:ext cx="730062" cy="2195329"/>
          </a:xfrm>
          <a:custGeom>
            <a:avLst/>
            <a:gdLst>
              <a:gd name="connsiteX0" fmla="*/ 313284 w 730062"/>
              <a:gd name="connsiteY0" fmla="*/ 2317 h 2195329"/>
              <a:gd name="connsiteX1" fmla="*/ 558818 w 730062"/>
              <a:gd name="connsiteY1" fmla="*/ 1280784 h 2195329"/>
              <a:gd name="connsiteX2" fmla="*/ 406418 w 730062"/>
              <a:gd name="connsiteY2" fmla="*/ 1687184 h 2195329"/>
              <a:gd name="connsiteX3" fmla="*/ 18 w 730062"/>
              <a:gd name="connsiteY3" fmla="*/ 2195184 h 2195329"/>
              <a:gd name="connsiteX4" fmla="*/ 423351 w 730062"/>
              <a:gd name="connsiteY4" fmla="*/ 1636384 h 2195329"/>
              <a:gd name="connsiteX5" fmla="*/ 728151 w 730062"/>
              <a:gd name="connsiteY5" fmla="*/ 984451 h 2195329"/>
              <a:gd name="connsiteX6" fmla="*/ 313284 w 730062"/>
              <a:gd name="connsiteY6" fmla="*/ 2317 h 21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062" h="2195329">
                <a:moveTo>
                  <a:pt x="313284" y="2317"/>
                </a:moveTo>
                <a:cubicBezTo>
                  <a:pt x="285062" y="51706"/>
                  <a:pt x="543296" y="999973"/>
                  <a:pt x="558818" y="1280784"/>
                </a:cubicBezTo>
                <a:cubicBezTo>
                  <a:pt x="574340" y="1561595"/>
                  <a:pt x="499551" y="1534784"/>
                  <a:pt x="406418" y="1687184"/>
                </a:cubicBezTo>
                <a:cubicBezTo>
                  <a:pt x="313285" y="1839584"/>
                  <a:pt x="-2804" y="2203651"/>
                  <a:pt x="18" y="2195184"/>
                </a:cubicBezTo>
                <a:cubicBezTo>
                  <a:pt x="2840" y="2186717"/>
                  <a:pt x="301996" y="1838173"/>
                  <a:pt x="423351" y="1636384"/>
                </a:cubicBezTo>
                <a:cubicBezTo>
                  <a:pt x="544706" y="1434595"/>
                  <a:pt x="752140" y="1262440"/>
                  <a:pt x="728151" y="984451"/>
                </a:cubicBezTo>
                <a:cubicBezTo>
                  <a:pt x="704162" y="706462"/>
                  <a:pt x="341506" y="-47072"/>
                  <a:pt x="313284" y="2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: 図形 2178">
            <a:extLst>
              <a:ext uri="{FF2B5EF4-FFF2-40B4-BE49-F238E27FC236}">
                <a16:creationId xmlns:a16="http://schemas.microsoft.com/office/drawing/2014/main" id="{648446F1-F4C0-4456-8E62-7D3C5D29D4B0}"/>
              </a:ext>
            </a:extLst>
          </p:cNvPr>
          <p:cNvSpPr/>
          <p:nvPr/>
        </p:nvSpPr>
        <p:spPr>
          <a:xfrm>
            <a:off x="1591723" y="7992268"/>
            <a:ext cx="1609389" cy="830988"/>
          </a:xfrm>
          <a:custGeom>
            <a:avLst/>
            <a:gdLst>
              <a:gd name="connsiteX0" fmla="*/ 76210 w 1609389"/>
              <a:gd name="connsiteY0" fmla="*/ 525199 h 830988"/>
              <a:gd name="connsiteX1" fmla="*/ 127010 w 1609389"/>
              <a:gd name="connsiteY1" fmla="*/ 516732 h 830988"/>
              <a:gd name="connsiteX2" fmla="*/ 855144 w 1609389"/>
              <a:gd name="connsiteY2" fmla="*/ 601399 h 830988"/>
              <a:gd name="connsiteX3" fmla="*/ 1227677 w 1609389"/>
              <a:gd name="connsiteY3" fmla="*/ 440532 h 830988"/>
              <a:gd name="connsiteX4" fmla="*/ 1608677 w 1609389"/>
              <a:gd name="connsiteY4" fmla="*/ 265 h 830988"/>
              <a:gd name="connsiteX5" fmla="*/ 1320810 w 1609389"/>
              <a:gd name="connsiteY5" fmla="*/ 508265 h 830988"/>
              <a:gd name="connsiteX6" fmla="*/ 1244610 w 1609389"/>
              <a:gd name="connsiteY6" fmla="*/ 770732 h 830988"/>
              <a:gd name="connsiteX7" fmla="*/ 914410 w 1609389"/>
              <a:gd name="connsiteY7" fmla="*/ 813065 h 830988"/>
              <a:gd name="connsiteX8" fmla="*/ 76210 w 1609389"/>
              <a:gd name="connsiteY8" fmla="*/ 525199 h 83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389" h="830988">
                <a:moveTo>
                  <a:pt x="76210" y="525199"/>
                </a:moveTo>
                <a:cubicBezTo>
                  <a:pt x="-55023" y="475810"/>
                  <a:pt x="-2812" y="504032"/>
                  <a:pt x="127010" y="516732"/>
                </a:cubicBezTo>
                <a:cubicBezTo>
                  <a:pt x="256832" y="529432"/>
                  <a:pt x="671700" y="614099"/>
                  <a:pt x="855144" y="601399"/>
                </a:cubicBezTo>
                <a:cubicBezTo>
                  <a:pt x="1038588" y="588699"/>
                  <a:pt x="1102088" y="540721"/>
                  <a:pt x="1227677" y="440532"/>
                </a:cubicBezTo>
                <a:cubicBezTo>
                  <a:pt x="1353266" y="340343"/>
                  <a:pt x="1593155" y="-11024"/>
                  <a:pt x="1608677" y="265"/>
                </a:cubicBezTo>
                <a:cubicBezTo>
                  <a:pt x="1624199" y="11554"/>
                  <a:pt x="1381488" y="379854"/>
                  <a:pt x="1320810" y="508265"/>
                </a:cubicBezTo>
                <a:cubicBezTo>
                  <a:pt x="1260132" y="636676"/>
                  <a:pt x="1312343" y="719932"/>
                  <a:pt x="1244610" y="770732"/>
                </a:cubicBezTo>
                <a:cubicBezTo>
                  <a:pt x="1176877" y="821532"/>
                  <a:pt x="1111966" y="852576"/>
                  <a:pt x="914410" y="813065"/>
                </a:cubicBezTo>
                <a:cubicBezTo>
                  <a:pt x="716855" y="773554"/>
                  <a:pt x="207443" y="574588"/>
                  <a:pt x="76210" y="525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: 図形 2179">
            <a:extLst>
              <a:ext uri="{FF2B5EF4-FFF2-40B4-BE49-F238E27FC236}">
                <a16:creationId xmlns:a16="http://schemas.microsoft.com/office/drawing/2014/main" id="{14A811D7-1380-4D22-AE83-8E99DFA91693}"/>
              </a:ext>
            </a:extLst>
          </p:cNvPr>
          <p:cNvSpPr/>
          <p:nvPr/>
        </p:nvSpPr>
        <p:spPr>
          <a:xfrm>
            <a:off x="4356806" y="754495"/>
            <a:ext cx="1612921" cy="660437"/>
          </a:xfrm>
          <a:custGeom>
            <a:avLst/>
            <a:gdLst>
              <a:gd name="connsiteX0" fmla="*/ 11994 w 1612921"/>
              <a:gd name="connsiteY0" fmla="*/ 15972 h 660437"/>
              <a:gd name="connsiteX1" fmla="*/ 88194 w 1612921"/>
              <a:gd name="connsiteY1" fmla="*/ 15972 h 660437"/>
              <a:gd name="connsiteX2" fmla="*/ 799394 w 1612921"/>
              <a:gd name="connsiteY2" fmla="*/ 58305 h 660437"/>
              <a:gd name="connsiteX3" fmla="*/ 1578327 w 1612921"/>
              <a:gd name="connsiteY3" fmla="*/ 642505 h 660437"/>
              <a:gd name="connsiteX4" fmla="*/ 1366661 w 1612921"/>
              <a:gd name="connsiteY4" fmla="*/ 473172 h 660437"/>
              <a:gd name="connsiteX5" fmla="*/ 392994 w 1612921"/>
              <a:gd name="connsiteY5" fmla="*/ 92172 h 660437"/>
              <a:gd name="connsiteX6" fmla="*/ 11994 w 1612921"/>
              <a:gd name="connsiteY6" fmla="*/ 15972 h 66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2921" h="660437">
                <a:moveTo>
                  <a:pt x="11994" y="15972"/>
                </a:moveTo>
                <a:cubicBezTo>
                  <a:pt x="-38806" y="3272"/>
                  <a:pt x="88194" y="15972"/>
                  <a:pt x="88194" y="15972"/>
                </a:cubicBezTo>
                <a:cubicBezTo>
                  <a:pt x="219427" y="23028"/>
                  <a:pt x="551039" y="-46117"/>
                  <a:pt x="799394" y="58305"/>
                </a:cubicBezTo>
                <a:cubicBezTo>
                  <a:pt x="1047749" y="162727"/>
                  <a:pt x="1483783" y="573361"/>
                  <a:pt x="1578327" y="642505"/>
                </a:cubicBezTo>
                <a:cubicBezTo>
                  <a:pt x="1672871" y="711649"/>
                  <a:pt x="1564217" y="564894"/>
                  <a:pt x="1366661" y="473172"/>
                </a:cubicBezTo>
                <a:cubicBezTo>
                  <a:pt x="1169105" y="381450"/>
                  <a:pt x="618772" y="164139"/>
                  <a:pt x="392994" y="92172"/>
                </a:cubicBezTo>
                <a:cubicBezTo>
                  <a:pt x="167216" y="20205"/>
                  <a:pt x="62794" y="28672"/>
                  <a:pt x="11994" y="15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: 図形 2181">
            <a:extLst>
              <a:ext uri="{FF2B5EF4-FFF2-40B4-BE49-F238E27FC236}">
                <a16:creationId xmlns:a16="http://schemas.microsoft.com/office/drawing/2014/main" id="{6B473FEC-D0CF-45C4-851B-CFB49755725D}"/>
              </a:ext>
            </a:extLst>
          </p:cNvPr>
          <p:cNvSpPr/>
          <p:nvPr/>
        </p:nvSpPr>
        <p:spPr>
          <a:xfrm>
            <a:off x="4661123" y="1310423"/>
            <a:ext cx="2055630" cy="1074747"/>
          </a:xfrm>
          <a:custGeom>
            <a:avLst/>
            <a:gdLst>
              <a:gd name="connsiteX0" fmla="*/ 29410 w 2055630"/>
              <a:gd name="connsiteY0" fmla="*/ 315177 h 1074747"/>
              <a:gd name="connsiteX1" fmla="*/ 139477 w 2055630"/>
              <a:gd name="connsiteY1" fmla="*/ 238977 h 1074747"/>
              <a:gd name="connsiteX2" fmla="*/ 749077 w 2055630"/>
              <a:gd name="connsiteY2" fmla="*/ 1910 h 1074747"/>
              <a:gd name="connsiteX3" fmla="*/ 1367144 w 2055630"/>
              <a:gd name="connsiteY3" fmla="*/ 382910 h 1074747"/>
              <a:gd name="connsiteX4" fmla="*/ 2044477 w 2055630"/>
              <a:gd name="connsiteY4" fmla="*/ 1068710 h 1074747"/>
              <a:gd name="connsiteX5" fmla="*/ 1697344 w 2055630"/>
              <a:gd name="connsiteY5" fmla="*/ 687710 h 1074747"/>
              <a:gd name="connsiteX6" fmla="*/ 554344 w 2055630"/>
              <a:gd name="connsiteY6" fmla="*/ 171244 h 1074747"/>
              <a:gd name="connsiteX7" fmla="*/ 29410 w 2055630"/>
              <a:gd name="connsiteY7" fmla="*/ 315177 h 107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55630" h="1074747">
                <a:moveTo>
                  <a:pt x="29410" y="315177"/>
                </a:moveTo>
                <a:cubicBezTo>
                  <a:pt x="-39734" y="326466"/>
                  <a:pt x="19533" y="291188"/>
                  <a:pt x="139477" y="238977"/>
                </a:cubicBezTo>
                <a:cubicBezTo>
                  <a:pt x="259421" y="186766"/>
                  <a:pt x="544466" y="-22079"/>
                  <a:pt x="749077" y="1910"/>
                </a:cubicBezTo>
                <a:cubicBezTo>
                  <a:pt x="953688" y="25899"/>
                  <a:pt x="1151244" y="205110"/>
                  <a:pt x="1367144" y="382910"/>
                </a:cubicBezTo>
                <a:cubicBezTo>
                  <a:pt x="1583044" y="560710"/>
                  <a:pt x="1989444" y="1017910"/>
                  <a:pt x="2044477" y="1068710"/>
                </a:cubicBezTo>
                <a:cubicBezTo>
                  <a:pt x="2099510" y="1119510"/>
                  <a:pt x="1945699" y="837288"/>
                  <a:pt x="1697344" y="687710"/>
                </a:cubicBezTo>
                <a:cubicBezTo>
                  <a:pt x="1448989" y="538132"/>
                  <a:pt x="833744" y="236155"/>
                  <a:pt x="554344" y="171244"/>
                </a:cubicBezTo>
                <a:cubicBezTo>
                  <a:pt x="274944" y="106333"/>
                  <a:pt x="98554" y="303888"/>
                  <a:pt x="29410" y="315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: 図形 2182">
            <a:extLst>
              <a:ext uri="{FF2B5EF4-FFF2-40B4-BE49-F238E27FC236}">
                <a16:creationId xmlns:a16="http://schemas.microsoft.com/office/drawing/2014/main" id="{D7F0F665-C472-4DE2-9A56-A9F5ED1EC57C}"/>
              </a:ext>
            </a:extLst>
          </p:cNvPr>
          <p:cNvSpPr/>
          <p:nvPr/>
        </p:nvSpPr>
        <p:spPr>
          <a:xfrm>
            <a:off x="5816447" y="1895140"/>
            <a:ext cx="1173915" cy="1748338"/>
          </a:xfrm>
          <a:custGeom>
            <a:avLst/>
            <a:gdLst>
              <a:gd name="connsiteX0" fmla="*/ 153 w 1173915"/>
              <a:gd name="connsiteY0" fmla="*/ 1393 h 1748338"/>
              <a:gd name="connsiteX1" fmla="*/ 863753 w 1173915"/>
              <a:gd name="connsiteY1" fmla="*/ 729527 h 1748338"/>
              <a:gd name="connsiteX2" fmla="*/ 1151620 w 1173915"/>
              <a:gd name="connsiteY2" fmla="*/ 1584660 h 1748338"/>
              <a:gd name="connsiteX3" fmla="*/ 1151620 w 1173915"/>
              <a:gd name="connsiteY3" fmla="*/ 1745527 h 1748338"/>
              <a:gd name="connsiteX4" fmla="*/ 1126220 w 1173915"/>
              <a:gd name="connsiteY4" fmla="*/ 1533860 h 1748338"/>
              <a:gd name="connsiteX5" fmla="*/ 796020 w 1173915"/>
              <a:gd name="connsiteY5" fmla="*/ 915793 h 1748338"/>
              <a:gd name="connsiteX6" fmla="*/ 153 w 1173915"/>
              <a:gd name="connsiteY6" fmla="*/ 1393 h 174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915" h="1748338">
                <a:moveTo>
                  <a:pt x="153" y="1393"/>
                </a:moveTo>
                <a:cubicBezTo>
                  <a:pt x="11442" y="-29651"/>
                  <a:pt x="671842" y="465649"/>
                  <a:pt x="863753" y="729527"/>
                </a:cubicBezTo>
                <a:cubicBezTo>
                  <a:pt x="1055664" y="993405"/>
                  <a:pt x="1103642" y="1415327"/>
                  <a:pt x="1151620" y="1584660"/>
                </a:cubicBezTo>
                <a:cubicBezTo>
                  <a:pt x="1199598" y="1753993"/>
                  <a:pt x="1155853" y="1753994"/>
                  <a:pt x="1151620" y="1745527"/>
                </a:cubicBezTo>
                <a:cubicBezTo>
                  <a:pt x="1147387" y="1737060"/>
                  <a:pt x="1185487" y="1672149"/>
                  <a:pt x="1126220" y="1533860"/>
                </a:cubicBezTo>
                <a:cubicBezTo>
                  <a:pt x="1066953" y="1395571"/>
                  <a:pt x="987931" y="1171204"/>
                  <a:pt x="796020" y="915793"/>
                </a:cubicBezTo>
                <a:cubicBezTo>
                  <a:pt x="604109" y="660382"/>
                  <a:pt x="-11136" y="32437"/>
                  <a:pt x="153" y="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: 図形 2183">
            <a:extLst>
              <a:ext uri="{FF2B5EF4-FFF2-40B4-BE49-F238E27FC236}">
                <a16:creationId xmlns:a16="http://schemas.microsoft.com/office/drawing/2014/main" id="{7BE88983-10CC-4622-8DA1-881DC55A210F}"/>
              </a:ext>
            </a:extLst>
          </p:cNvPr>
          <p:cNvSpPr/>
          <p:nvPr/>
        </p:nvSpPr>
        <p:spPr>
          <a:xfrm>
            <a:off x="6780741" y="2273458"/>
            <a:ext cx="604377" cy="2847641"/>
          </a:xfrm>
          <a:custGeom>
            <a:avLst/>
            <a:gdLst>
              <a:gd name="connsiteX0" fmla="*/ 16299 w 604377"/>
              <a:gd name="connsiteY0" fmla="*/ 58262 h 2847641"/>
              <a:gd name="connsiteX1" fmla="*/ 72179 w 604377"/>
              <a:gd name="connsiteY1" fmla="*/ 159862 h 2847641"/>
              <a:gd name="connsiteX2" fmla="*/ 575099 w 604377"/>
              <a:gd name="connsiteY2" fmla="*/ 1333342 h 2847641"/>
              <a:gd name="connsiteX3" fmla="*/ 539539 w 604377"/>
              <a:gd name="connsiteY3" fmla="*/ 1892142 h 2847641"/>
              <a:gd name="connsiteX4" fmla="*/ 498899 w 604377"/>
              <a:gd name="connsiteY4" fmla="*/ 2765902 h 2847641"/>
              <a:gd name="connsiteX5" fmla="*/ 509059 w 604377"/>
              <a:gd name="connsiteY5" fmla="*/ 2649062 h 2847641"/>
              <a:gd name="connsiteX6" fmla="*/ 534459 w 604377"/>
              <a:gd name="connsiteY6" fmla="*/ 1343502 h 2847641"/>
              <a:gd name="connsiteX7" fmla="*/ 199179 w 604377"/>
              <a:gd name="connsiteY7" fmla="*/ 606902 h 2847641"/>
              <a:gd name="connsiteX8" fmla="*/ 16299 w 604377"/>
              <a:gd name="connsiteY8" fmla="*/ 58262 h 284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4377" h="2847641">
                <a:moveTo>
                  <a:pt x="16299" y="58262"/>
                </a:moveTo>
                <a:cubicBezTo>
                  <a:pt x="-4868" y="-16245"/>
                  <a:pt x="-20954" y="-52651"/>
                  <a:pt x="72179" y="159862"/>
                </a:cubicBezTo>
                <a:cubicBezTo>
                  <a:pt x="165312" y="372375"/>
                  <a:pt x="497206" y="1044629"/>
                  <a:pt x="575099" y="1333342"/>
                </a:cubicBezTo>
                <a:cubicBezTo>
                  <a:pt x="652992" y="1622055"/>
                  <a:pt x="552239" y="1653382"/>
                  <a:pt x="539539" y="1892142"/>
                </a:cubicBezTo>
                <a:cubicBezTo>
                  <a:pt x="526839" y="2130902"/>
                  <a:pt x="503979" y="2639749"/>
                  <a:pt x="498899" y="2765902"/>
                </a:cubicBezTo>
                <a:cubicBezTo>
                  <a:pt x="493819" y="2892055"/>
                  <a:pt x="503132" y="2886129"/>
                  <a:pt x="509059" y="2649062"/>
                </a:cubicBezTo>
                <a:cubicBezTo>
                  <a:pt x="514986" y="2411995"/>
                  <a:pt x="586106" y="1683862"/>
                  <a:pt x="534459" y="1343502"/>
                </a:cubicBezTo>
                <a:cubicBezTo>
                  <a:pt x="482812" y="1003142"/>
                  <a:pt x="285539" y="824495"/>
                  <a:pt x="199179" y="606902"/>
                </a:cubicBezTo>
                <a:cubicBezTo>
                  <a:pt x="112819" y="389309"/>
                  <a:pt x="37466" y="132769"/>
                  <a:pt x="16299" y="58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: 図形 2184">
            <a:extLst>
              <a:ext uri="{FF2B5EF4-FFF2-40B4-BE49-F238E27FC236}">
                <a16:creationId xmlns:a16="http://schemas.microsoft.com/office/drawing/2014/main" id="{B02CF4B4-BA12-4F6C-BC5B-16B624659400}"/>
              </a:ext>
            </a:extLst>
          </p:cNvPr>
          <p:cNvSpPr/>
          <p:nvPr/>
        </p:nvSpPr>
        <p:spPr>
          <a:xfrm>
            <a:off x="6997529" y="3112964"/>
            <a:ext cx="243170" cy="2146709"/>
          </a:xfrm>
          <a:custGeom>
            <a:avLst/>
            <a:gdLst>
              <a:gd name="connsiteX0" fmla="*/ 2711 w 243170"/>
              <a:gd name="connsiteY0" fmla="*/ 26476 h 2146709"/>
              <a:gd name="connsiteX1" fmla="*/ 226231 w 243170"/>
              <a:gd name="connsiteY1" fmla="*/ 1245676 h 2146709"/>
              <a:gd name="connsiteX2" fmla="*/ 226231 w 243170"/>
              <a:gd name="connsiteY2" fmla="*/ 2129596 h 2146709"/>
              <a:gd name="connsiteX3" fmla="*/ 216071 w 243170"/>
              <a:gd name="connsiteY3" fmla="*/ 1748596 h 2146709"/>
              <a:gd name="connsiteX4" fmla="*/ 216071 w 243170"/>
              <a:gd name="connsiteY4" fmla="*/ 778316 h 2146709"/>
              <a:gd name="connsiteX5" fmla="*/ 109391 w 243170"/>
              <a:gd name="connsiteY5" fmla="*/ 432876 h 2146709"/>
              <a:gd name="connsiteX6" fmla="*/ 2711 w 243170"/>
              <a:gd name="connsiteY6" fmla="*/ 26476 h 214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170" h="2146709">
                <a:moveTo>
                  <a:pt x="2711" y="26476"/>
                </a:moveTo>
                <a:cubicBezTo>
                  <a:pt x="22184" y="161943"/>
                  <a:pt x="188978" y="895156"/>
                  <a:pt x="226231" y="1245676"/>
                </a:cubicBezTo>
                <a:cubicBezTo>
                  <a:pt x="263484" y="1596196"/>
                  <a:pt x="227924" y="2045776"/>
                  <a:pt x="226231" y="2129596"/>
                </a:cubicBezTo>
                <a:cubicBezTo>
                  <a:pt x="224538" y="2213416"/>
                  <a:pt x="217764" y="1973809"/>
                  <a:pt x="216071" y="1748596"/>
                </a:cubicBezTo>
                <a:cubicBezTo>
                  <a:pt x="214378" y="1523383"/>
                  <a:pt x="233851" y="997603"/>
                  <a:pt x="216071" y="778316"/>
                </a:cubicBezTo>
                <a:cubicBezTo>
                  <a:pt x="198291" y="559029"/>
                  <a:pt x="144951" y="552256"/>
                  <a:pt x="109391" y="432876"/>
                </a:cubicBezTo>
                <a:cubicBezTo>
                  <a:pt x="73831" y="313496"/>
                  <a:pt x="-16762" y="-108991"/>
                  <a:pt x="2711" y="26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3014B071-C63B-4B3B-A8F2-9AEBE7628D86}"/>
              </a:ext>
            </a:extLst>
          </p:cNvPr>
          <p:cNvSpPr/>
          <p:nvPr/>
        </p:nvSpPr>
        <p:spPr>
          <a:xfrm>
            <a:off x="5654657" y="3933289"/>
            <a:ext cx="597405" cy="781034"/>
          </a:xfrm>
          <a:custGeom>
            <a:avLst/>
            <a:gdLst>
              <a:gd name="connsiteX0" fmla="*/ 155593 w 597405"/>
              <a:gd name="connsiteY0" fmla="*/ 76736 h 781034"/>
              <a:gd name="connsiteX1" fmla="*/ 523893 w 597405"/>
              <a:gd name="connsiteY1" fmla="*/ 600611 h 781034"/>
              <a:gd name="connsiteX2" fmla="*/ 596918 w 597405"/>
              <a:gd name="connsiteY2" fmla="*/ 778411 h 781034"/>
              <a:gd name="connsiteX3" fmla="*/ 511193 w 597405"/>
              <a:gd name="connsiteY3" fmla="*/ 692686 h 781034"/>
              <a:gd name="connsiteX4" fmla="*/ 273068 w 597405"/>
              <a:gd name="connsiteY4" fmla="*/ 502186 h 781034"/>
              <a:gd name="connsiteX5" fmla="*/ 142893 w 597405"/>
              <a:gd name="connsiteY5" fmla="*/ 213261 h 781034"/>
              <a:gd name="connsiteX6" fmla="*/ 18 w 597405"/>
              <a:gd name="connsiteY6" fmla="*/ 16411 h 781034"/>
              <a:gd name="connsiteX7" fmla="*/ 155593 w 597405"/>
              <a:gd name="connsiteY7" fmla="*/ 76736 h 78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405" h="781034">
                <a:moveTo>
                  <a:pt x="155593" y="76736"/>
                </a:moveTo>
                <a:cubicBezTo>
                  <a:pt x="242905" y="174103"/>
                  <a:pt x="450339" y="483665"/>
                  <a:pt x="523893" y="600611"/>
                </a:cubicBezTo>
                <a:cubicBezTo>
                  <a:pt x="597447" y="717557"/>
                  <a:pt x="599035" y="763065"/>
                  <a:pt x="596918" y="778411"/>
                </a:cubicBezTo>
                <a:cubicBezTo>
                  <a:pt x="594801" y="793757"/>
                  <a:pt x="565168" y="738723"/>
                  <a:pt x="511193" y="692686"/>
                </a:cubicBezTo>
                <a:cubicBezTo>
                  <a:pt x="457218" y="646649"/>
                  <a:pt x="334451" y="582090"/>
                  <a:pt x="273068" y="502186"/>
                </a:cubicBezTo>
                <a:cubicBezTo>
                  <a:pt x="211685" y="422282"/>
                  <a:pt x="188401" y="294223"/>
                  <a:pt x="142893" y="213261"/>
                </a:cubicBezTo>
                <a:cubicBezTo>
                  <a:pt x="97385" y="132299"/>
                  <a:pt x="-1569" y="38636"/>
                  <a:pt x="18" y="16411"/>
                </a:cubicBezTo>
                <a:cubicBezTo>
                  <a:pt x="1605" y="-5814"/>
                  <a:pt x="68281" y="-20631"/>
                  <a:pt x="155593" y="767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832288CD-45AC-4CBB-92E2-88441040DFD5}"/>
              </a:ext>
            </a:extLst>
          </p:cNvPr>
          <p:cNvSpPr/>
          <p:nvPr/>
        </p:nvSpPr>
        <p:spPr>
          <a:xfrm>
            <a:off x="3778791" y="5055385"/>
            <a:ext cx="1559870" cy="1068944"/>
          </a:xfrm>
          <a:custGeom>
            <a:avLst/>
            <a:gdLst>
              <a:gd name="connsiteX0" fmla="*/ 884649 w 1559870"/>
              <a:gd name="connsiteY0" fmla="*/ 4295 h 1068944"/>
              <a:gd name="connsiteX1" fmla="*/ 935449 w 1559870"/>
              <a:gd name="connsiteY1" fmla="*/ 14455 h 1068944"/>
              <a:gd name="connsiteX2" fmla="*/ 1499329 w 1559870"/>
              <a:gd name="connsiteY2" fmla="*/ 70335 h 1068944"/>
              <a:gd name="connsiteX3" fmla="*/ 1529809 w 1559870"/>
              <a:gd name="connsiteY3" fmla="*/ 248135 h 1068944"/>
              <a:gd name="connsiteX4" fmla="*/ 1372329 w 1559870"/>
              <a:gd name="connsiteY4" fmla="*/ 852655 h 1068944"/>
              <a:gd name="connsiteX5" fmla="*/ 676369 w 1559870"/>
              <a:gd name="connsiteY5" fmla="*/ 1045695 h 1068944"/>
              <a:gd name="connsiteX6" fmla="*/ 21049 w 1559870"/>
              <a:gd name="connsiteY6" fmla="*/ 375135 h 1068944"/>
              <a:gd name="connsiteX7" fmla="*/ 193769 w 1559870"/>
              <a:gd name="connsiteY7" fmla="*/ 126215 h 1068944"/>
              <a:gd name="connsiteX8" fmla="*/ 518889 w 1559870"/>
              <a:gd name="connsiteY8" fmla="*/ 110975 h 1068944"/>
              <a:gd name="connsiteX9" fmla="*/ 940529 w 1559870"/>
              <a:gd name="connsiteY9" fmla="*/ 9375 h 1068944"/>
              <a:gd name="connsiteX10" fmla="*/ 884649 w 1559870"/>
              <a:gd name="connsiteY10" fmla="*/ 4295 h 106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9870" h="1068944">
                <a:moveTo>
                  <a:pt x="884649" y="4295"/>
                </a:moveTo>
                <a:cubicBezTo>
                  <a:pt x="883802" y="5142"/>
                  <a:pt x="935449" y="14455"/>
                  <a:pt x="935449" y="14455"/>
                </a:cubicBezTo>
                <a:cubicBezTo>
                  <a:pt x="1037896" y="25462"/>
                  <a:pt x="1400269" y="31388"/>
                  <a:pt x="1499329" y="70335"/>
                </a:cubicBezTo>
                <a:cubicBezTo>
                  <a:pt x="1598389" y="109282"/>
                  <a:pt x="1550976" y="117748"/>
                  <a:pt x="1529809" y="248135"/>
                </a:cubicBezTo>
                <a:cubicBezTo>
                  <a:pt x="1508642" y="378522"/>
                  <a:pt x="1514569" y="719728"/>
                  <a:pt x="1372329" y="852655"/>
                </a:cubicBezTo>
                <a:cubicBezTo>
                  <a:pt x="1230089" y="985582"/>
                  <a:pt x="901582" y="1125282"/>
                  <a:pt x="676369" y="1045695"/>
                </a:cubicBezTo>
                <a:cubicBezTo>
                  <a:pt x="451156" y="966108"/>
                  <a:pt x="101482" y="528382"/>
                  <a:pt x="21049" y="375135"/>
                </a:cubicBezTo>
                <a:cubicBezTo>
                  <a:pt x="-59384" y="221888"/>
                  <a:pt x="110796" y="170242"/>
                  <a:pt x="193769" y="126215"/>
                </a:cubicBezTo>
                <a:cubicBezTo>
                  <a:pt x="276742" y="82188"/>
                  <a:pt x="394429" y="130448"/>
                  <a:pt x="518889" y="110975"/>
                </a:cubicBezTo>
                <a:cubicBezTo>
                  <a:pt x="643349" y="91502"/>
                  <a:pt x="883802" y="26308"/>
                  <a:pt x="940529" y="9375"/>
                </a:cubicBezTo>
                <a:cubicBezTo>
                  <a:pt x="997256" y="-7558"/>
                  <a:pt x="885496" y="3448"/>
                  <a:pt x="884649" y="4295"/>
                </a:cubicBezTo>
                <a:close/>
              </a:path>
            </a:pathLst>
          </a:custGeom>
          <a:solidFill>
            <a:schemeClr val="accent2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9544F8C1-F64C-4270-B5BA-710BE581BFCA}"/>
              </a:ext>
            </a:extLst>
          </p:cNvPr>
          <p:cNvSpPr/>
          <p:nvPr/>
        </p:nvSpPr>
        <p:spPr>
          <a:xfrm>
            <a:off x="4948756" y="4169520"/>
            <a:ext cx="197082" cy="127954"/>
          </a:xfrm>
          <a:custGeom>
            <a:avLst/>
            <a:gdLst>
              <a:gd name="connsiteX0" fmla="*/ 11 w 197082"/>
              <a:gd name="connsiteY0" fmla="*/ 313 h 127954"/>
              <a:gd name="connsiteX1" fmla="*/ 160877 w 197082"/>
              <a:gd name="connsiteY1" fmla="*/ 63813 h 127954"/>
              <a:gd name="connsiteX2" fmla="*/ 196861 w 197082"/>
              <a:gd name="connsiteY2" fmla="*/ 127313 h 127954"/>
              <a:gd name="connsiteX3" fmla="*/ 152411 w 197082"/>
              <a:gd name="connsiteY3" fmla="*/ 91330 h 127954"/>
              <a:gd name="connsiteX4" fmla="*/ 11 w 197082"/>
              <a:gd name="connsiteY4" fmla="*/ 313 h 127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82" h="127954">
                <a:moveTo>
                  <a:pt x="11" y="313"/>
                </a:moveTo>
                <a:cubicBezTo>
                  <a:pt x="1422" y="-4273"/>
                  <a:pt x="128069" y="42646"/>
                  <a:pt x="160877" y="63813"/>
                </a:cubicBezTo>
                <a:cubicBezTo>
                  <a:pt x="193685" y="84980"/>
                  <a:pt x="198272" y="122727"/>
                  <a:pt x="196861" y="127313"/>
                </a:cubicBezTo>
                <a:cubicBezTo>
                  <a:pt x="195450" y="131899"/>
                  <a:pt x="181692" y="111085"/>
                  <a:pt x="152411" y="91330"/>
                </a:cubicBezTo>
                <a:cubicBezTo>
                  <a:pt x="123130" y="71575"/>
                  <a:pt x="-1400" y="4899"/>
                  <a:pt x="11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2C54D8D4-BDCB-40E6-9094-D0B30420AABE}"/>
              </a:ext>
            </a:extLst>
          </p:cNvPr>
          <p:cNvSpPr/>
          <p:nvPr/>
        </p:nvSpPr>
        <p:spPr>
          <a:xfrm>
            <a:off x="5872845" y="3689344"/>
            <a:ext cx="77128" cy="296391"/>
          </a:xfrm>
          <a:custGeom>
            <a:avLst/>
            <a:gdLst>
              <a:gd name="connsiteX0" fmla="*/ 77105 w 77128"/>
              <a:gd name="connsiteY0" fmla="*/ 6 h 296391"/>
              <a:gd name="connsiteX1" fmla="*/ 24188 w 77128"/>
              <a:gd name="connsiteY1" fmla="*/ 175689 h 296391"/>
              <a:gd name="connsiteX2" fmla="*/ 905 w 77128"/>
              <a:gd name="connsiteY2" fmla="*/ 268823 h 296391"/>
              <a:gd name="connsiteX3" fmla="*/ 7255 w 77128"/>
              <a:gd name="connsiteY3" fmla="*/ 289989 h 296391"/>
              <a:gd name="connsiteX4" fmla="*/ 30538 w 77128"/>
              <a:gd name="connsiteY4" fmla="*/ 169339 h 296391"/>
              <a:gd name="connsiteX5" fmla="*/ 77105 w 77128"/>
              <a:gd name="connsiteY5" fmla="*/ 6 h 296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28" h="296391">
                <a:moveTo>
                  <a:pt x="77105" y="6"/>
                </a:moveTo>
                <a:cubicBezTo>
                  <a:pt x="76047" y="1064"/>
                  <a:pt x="36888" y="130886"/>
                  <a:pt x="24188" y="175689"/>
                </a:cubicBezTo>
                <a:cubicBezTo>
                  <a:pt x="11488" y="220492"/>
                  <a:pt x="3727" y="249773"/>
                  <a:pt x="905" y="268823"/>
                </a:cubicBezTo>
                <a:cubicBezTo>
                  <a:pt x="-1917" y="287873"/>
                  <a:pt x="2316" y="306570"/>
                  <a:pt x="7255" y="289989"/>
                </a:cubicBezTo>
                <a:cubicBezTo>
                  <a:pt x="12194" y="273408"/>
                  <a:pt x="18191" y="213436"/>
                  <a:pt x="30538" y="169339"/>
                </a:cubicBezTo>
                <a:cubicBezTo>
                  <a:pt x="42885" y="125242"/>
                  <a:pt x="78163" y="-1052"/>
                  <a:pt x="771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8FAE1CA9-2DEA-4662-BF57-1C8B184C4F5B}"/>
              </a:ext>
            </a:extLst>
          </p:cNvPr>
          <p:cNvSpPr/>
          <p:nvPr/>
        </p:nvSpPr>
        <p:spPr>
          <a:xfrm>
            <a:off x="4184643" y="3651231"/>
            <a:ext cx="975005" cy="166693"/>
          </a:xfrm>
          <a:custGeom>
            <a:avLst/>
            <a:gdLst>
              <a:gd name="connsiteX0" fmla="*/ 7 w 975005"/>
              <a:gd name="connsiteY0" fmla="*/ 146069 h 166693"/>
              <a:gd name="connsiteX1" fmla="*/ 187332 w 975005"/>
              <a:gd name="connsiteY1" fmla="*/ 57169 h 166693"/>
              <a:gd name="connsiteX2" fmla="*/ 501657 w 975005"/>
              <a:gd name="connsiteY2" fmla="*/ 19 h 166693"/>
              <a:gd name="connsiteX3" fmla="*/ 968382 w 975005"/>
              <a:gd name="connsiteY3" fmla="*/ 50819 h 166693"/>
              <a:gd name="connsiteX4" fmla="*/ 736607 w 975005"/>
              <a:gd name="connsiteY4" fmla="*/ 50819 h 166693"/>
              <a:gd name="connsiteX5" fmla="*/ 193682 w 975005"/>
              <a:gd name="connsiteY5" fmla="*/ 155594 h 166693"/>
              <a:gd name="connsiteX6" fmla="*/ 7 w 975005"/>
              <a:gd name="connsiteY6" fmla="*/ 146069 h 16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005" h="166693">
                <a:moveTo>
                  <a:pt x="7" y="146069"/>
                </a:moveTo>
                <a:cubicBezTo>
                  <a:pt x="-1051" y="129665"/>
                  <a:pt x="103724" y="81511"/>
                  <a:pt x="187332" y="57169"/>
                </a:cubicBezTo>
                <a:cubicBezTo>
                  <a:pt x="270940" y="32827"/>
                  <a:pt x="371482" y="1077"/>
                  <a:pt x="501657" y="19"/>
                </a:cubicBezTo>
                <a:cubicBezTo>
                  <a:pt x="631832" y="-1039"/>
                  <a:pt x="929224" y="42352"/>
                  <a:pt x="968382" y="50819"/>
                </a:cubicBezTo>
                <a:cubicBezTo>
                  <a:pt x="1007540" y="59286"/>
                  <a:pt x="865724" y="33357"/>
                  <a:pt x="736607" y="50819"/>
                </a:cubicBezTo>
                <a:cubicBezTo>
                  <a:pt x="607490" y="68281"/>
                  <a:pt x="313273" y="133369"/>
                  <a:pt x="193682" y="155594"/>
                </a:cubicBezTo>
                <a:cubicBezTo>
                  <a:pt x="74091" y="177819"/>
                  <a:pt x="1065" y="162473"/>
                  <a:pt x="7" y="1460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F309DF12-9F97-4A50-A743-6DFB018B2DED}"/>
              </a:ext>
            </a:extLst>
          </p:cNvPr>
          <p:cNvSpPr/>
          <p:nvPr/>
        </p:nvSpPr>
        <p:spPr>
          <a:xfrm>
            <a:off x="5751454" y="2832093"/>
            <a:ext cx="817965" cy="457462"/>
          </a:xfrm>
          <a:custGeom>
            <a:avLst/>
            <a:gdLst>
              <a:gd name="connsiteX0" fmla="*/ 817621 w 817965"/>
              <a:gd name="connsiteY0" fmla="*/ 47632 h 457462"/>
              <a:gd name="connsiteX1" fmla="*/ 420746 w 817965"/>
              <a:gd name="connsiteY1" fmla="*/ 117482 h 457462"/>
              <a:gd name="connsiteX2" fmla="*/ 214371 w 817965"/>
              <a:gd name="connsiteY2" fmla="*/ 212732 h 457462"/>
              <a:gd name="connsiteX3" fmla="*/ 30221 w 817965"/>
              <a:gd name="connsiteY3" fmla="*/ 371482 h 457462"/>
              <a:gd name="connsiteX4" fmla="*/ 1646 w 817965"/>
              <a:gd name="connsiteY4" fmla="*/ 457207 h 457462"/>
              <a:gd name="connsiteX5" fmla="*/ 14346 w 817965"/>
              <a:gd name="connsiteY5" fmla="*/ 346082 h 457462"/>
              <a:gd name="connsiteX6" fmla="*/ 103246 w 817965"/>
              <a:gd name="connsiteY6" fmla="*/ 171457 h 457462"/>
              <a:gd name="connsiteX7" fmla="*/ 341371 w 817965"/>
              <a:gd name="connsiteY7" fmla="*/ 41282 h 457462"/>
              <a:gd name="connsiteX8" fmla="*/ 487421 w 817965"/>
              <a:gd name="connsiteY8" fmla="*/ 7 h 457462"/>
              <a:gd name="connsiteX9" fmla="*/ 817621 w 817965"/>
              <a:gd name="connsiteY9" fmla="*/ 47632 h 4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7965" h="457462">
                <a:moveTo>
                  <a:pt x="817621" y="47632"/>
                </a:moveTo>
                <a:cubicBezTo>
                  <a:pt x="806509" y="67211"/>
                  <a:pt x="521288" y="89965"/>
                  <a:pt x="420746" y="117482"/>
                </a:cubicBezTo>
                <a:cubicBezTo>
                  <a:pt x="320204" y="144999"/>
                  <a:pt x="279458" y="170399"/>
                  <a:pt x="214371" y="212732"/>
                </a:cubicBezTo>
                <a:cubicBezTo>
                  <a:pt x="149284" y="255065"/>
                  <a:pt x="65675" y="330736"/>
                  <a:pt x="30221" y="371482"/>
                </a:cubicBezTo>
                <a:cubicBezTo>
                  <a:pt x="-5233" y="412228"/>
                  <a:pt x="4292" y="461440"/>
                  <a:pt x="1646" y="457207"/>
                </a:cubicBezTo>
                <a:cubicBezTo>
                  <a:pt x="-1000" y="452974"/>
                  <a:pt x="-2587" y="393707"/>
                  <a:pt x="14346" y="346082"/>
                </a:cubicBezTo>
                <a:cubicBezTo>
                  <a:pt x="31279" y="298457"/>
                  <a:pt x="48742" y="222257"/>
                  <a:pt x="103246" y="171457"/>
                </a:cubicBezTo>
                <a:cubicBezTo>
                  <a:pt x="157750" y="120657"/>
                  <a:pt x="277342" y="69857"/>
                  <a:pt x="341371" y="41282"/>
                </a:cubicBezTo>
                <a:cubicBezTo>
                  <a:pt x="405400" y="12707"/>
                  <a:pt x="406988" y="536"/>
                  <a:pt x="487421" y="7"/>
                </a:cubicBezTo>
                <a:cubicBezTo>
                  <a:pt x="567854" y="-522"/>
                  <a:pt x="828733" y="28053"/>
                  <a:pt x="817621" y="476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CB52EC17-144A-4C34-8A3A-667379DCFA19}"/>
              </a:ext>
            </a:extLst>
          </p:cNvPr>
          <p:cNvSpPr/>
          <p:nvPr/>
        </p:nvSpPr>
        <p:spPr>
          <a:xfrm>
            <a:off x="4718069" y="1800499"/>
            <a:ext cx="931124" cy="1141704"/>
          </a:xfrm>
          <a:custGeom>
            <a:avLst/>
            <a:gdLst>
              <a:gd name="connsiteX0" fmla="*/ 903798 w 931124"/>
              <a:gd name="connsiteY0" fmla="*/ 333101 h 1141704"/>
              <a:gd name="connsiteX1" fmla="*/ 99464 w 931124"/>
              <a:gd name="connsiteY1" fmla="*/ 815701 h 1141704"/>
              <a:gd name="connsiteX2" fmla="*/ 48664 w 931124"/>
              <a:gd name="connsiteY2" fmla="*/ 1137434 h 1141704"/>
              <a:gd name="connsiteX3" fmla="*/ 6331 w 931124"/>
              <a:gd name="connsiteY3" fmla="*/ 587101 h 1141704"/>
              <a:gd name="connsiteX4" fmla="*/ 192598 w 931124"/>
              <a:gd name="connsiteY4" fmla="*/ 206101 h 1141704"/>
              <a:gd name="connsiteX5" fmla="*/ 692131 w 931124"/>
              <a:gd name="connsiteY5" fmla="*/ 2901 h 1141704"/>
              <a:gd name="connsiteX6" fmla="*/ 903798 w 931124"/>
              <a:gd name="connsiteY6" fmla="*/ 333101 h 114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1124" h="1141704">
                <a:moveTo>
                  <a:pt x="903798" y="333101"/>
                </a:moveTo>
                <a:cubicBezTo>
                  <a:pt x="805020" y="468568"/>
                  <a:pt x="241986" y="681646"/>
                  <a:pt x="99464" y="815701"/>
                </a:cubicBezTo>
                <a:cubicBezTo>
                  <a:pt x="-43058" y="949756"/>
                  <a:pt x="64186" y="1175534"/>
                  <a:pt x="48664" y="1137434"/>
                </a:cubicBezTo>
                <a:cubicBezTo>
                  <a:pt x="33142" y="1099334"/>
                  <a:pt x="-17658" y="742323"/>
                  <a:pt x="6331" y="587101"/>
                </a:cubicBezTo>
                <a:cubicBezTo>
                  <a:pt x="30320" y="431879"/>
                  <a:pt x="78298" y="303468"/>
                  <a:pt x="192598" y="206101"/>
                </a:cubicBezTo>
                <a:cubicBezTo>
                  <a:pt x="306898" y="108734"/>
                  <a:pt x="573598" y="-21088"/>
                  <a:pt x="692131" y="2901"/>
                </a:cubicBezTo>
                <a:cubicBezTo>
                  <a:pt x="810664" y="26890"/>
                  <a:pt x="1002576" y="197634"/>
                  <a:pt x="903798" y="3331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471FE024-FF5A-447F-AD4B-CF5E497F773E}"/>
              </a:ext>
            </a:extLst>
          </p:cNvPr>
          <p:cNvSpPr/>
          <p:nvPr/>
        </p:nvSpPr>
        <p:spPr>
          <a:xfrm>
            <a:off x="6374459" y="6036550"/>
            <a:ext cx="662719" cy="932584"/>
          </a:xfrm>
          <a:custGeom>
            <a:avLst/>
            <a:gdLst>
              <a:gd name="connsiteX0" fmla="*/ 658166 w 662719"/>
              <a:gd name="connsiteY0" fmla="*/ 27700 h 932584"/>
              <a:gd name="connsiteX1" fmla="*/ 280341 w 662719"/>
              <a:gd name="connsiteY1" fmla="*/ 548400 h 932584"/>
              <a:gd name="connsiteX2" fmla="*/ 64441 w 662719"/>
              <a:gd name="connsiteY2" fmla="*/ 846850 h 932584"/>
              <a:gd name="connsiteX3" fmla="*/ 13641 w 662719"/>
              <a:gd name="connsiteY3" fmla="*/ 932575 h 932584"/>
              <a:gd name="connsiteX4" fmla="*/ 10466 w 662719"/>
              <a:gd name="connsiteY4" fmla="*/ 843675 h 932584"/>
              <a:gd name="connsiteX5" fmla="*/ 10466 w 662719"/>
              <a:gd name="connsiteY5" fmla="*/ 716675 h 932584"/>
              <a:gd name="connsiteX6" fmla="*/ 150166 w 662719"/>
              <a:gd name="connsiteY6" fmla="*/ 475375 h 932584"/>
              <a:gd name="connsiteX7" fmla="*/ 467666 w 662719"/>
              <a:gd name="connsiteY7" fmla="*/ 110250 h 932584"/>
              <a:gd name="connsiteX8" fmla="*/ 658166 w 662719"/>
              <a:gd name="connsiteY8" fmla="*/ 27700 h 93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2719" h="932584">
                <a:moveTo>
                  <a:pt x="658166" y="27700"/>
                </a:moveTo>
                <a:cubicBezTo>
                  <a:pt x="626945" y="100725"/>
                  <a:pt x="379295" y="411875"/>
                  <a:pt x="280341" y="548400"/>
                </a:cubicBezTo>
                <a:cubicBezTo>
                  <a:pt x="181387" y="684925"/>
                  <a:pt x="108891" y="782821"/>
                  <a:pt x="64441" y="846850"/>
                </a:cubicBezTo>
                <a:cubicBezTo>
                  <a:pt x="19991" y="910879"/>
                  <a:pt x="22637" y="933104"/>
                  <a:pt x="13641" y="932575"/>
                </a:cubicBezTo>
                <a:cubicBezTo>
                  <a:pt x="4645" y="932046"/>
                  <a:pt x="10995" y="879658"/>
                  <a:pt x="10466" y="843675"/>
                </a:cubicBezTo>
                <a:cubicBezTo>
                  <a:pt x="9937" y="807692"/>
                  <a:pt x="-12817" y="778058"/>
                  <a:pt x="10466" y="716675"/>
                </a:cubicBezTo>
                <a:cubicBezTo>
                  <a:pt x="33749" y="655292"/>
                  <a:pt x="73966" y="576446"/>
                  <a:pt x="150166" y="475375"/>
                </a:cubicBezTo>
                <a:cubicBezTo>
                  <a:pt x="226366" y="374304"/>
                  <a:pt x="382470" y="179042"/>
                  <a:pt x="467666" y="110250"/>
                </a:cubicBezTo>
                <a:cubicBezTo>
                  <a:pt x="552862" y="41458"/>
                  <a:pt x="689387" y="-45325"/>
                  <a:pt x="658166" y="277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744F2FCE-91C3-4138-9430-780900D677E0}"/>
              </a:ext>
            </a:extLst>
          </p:cNvPr>
          <p:cNvSpPr/>
          <p:nvPr/>
        </p:nvSpPr>
        <p:spPr>
          <a:xfrm>
            <a:off x="5757235" y="5213114"/>
            <a:ext cx="254379" cy="129400"/>
          </a:xfrm>
          <a:custGeom>
            <a:avLst/>
            <a:gdLst>
              <a:gd name="connsiteX0" fmla="*/ 98 w 254379"/>
              <a:gd name="connsiteY0" fmla="*/ 129353 h 129400"/>
              <a:gd name="connsiteX1" fmla="*/ 61482 w 254379"/>
              <a:gd name="connsiteY1" fmla="*/ 34103 h 129400"/>
              <a:gd name="connsiteX2" fmla="*/ 116515 w 254379"/>
              <a:gd name="connsiteY2" fmla="*/ 2353 h 129400"/>
              <a:gd name="connsiteX3" fmla="*/ 184248 w 254379"/>
              <a:gd name="connsiteY3" fmla="*/ 4469 h 129400"/>
              <a:gd name="connsiteX4" fmla="*/ 254098 w 254379"/>
              <a:gd name="connsiteY4" fmla="*/ 21403 h 129400"/>
              <a:gd name="connsiteX5" fmla="*/ 205415 w 254379"/>
              <a:gd name="connsiteY5" fmla="*/ 12936 h 129400"/>
              <a:gd name="connsiteX6" fmla="*/ 122865 w 254379"/>
              <a:gd name="connsiteY6" fmla="*/ 8703 h 129400"/>
              <a:gd name="connsiteX7" fmla="*/ 76298 w 254379"/>
              <a:gd name="connsiteY7" fmla="*/ 46803 h 129400"/>
              <a:gd name="connsiteX8" fmla="*/ 98 w 254379"/>
              <a:gd name="connsiteY8" fmla="*/ 129353 h 12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379" h="129400">
                <a:moveTo>
                  <a:pt x="98" y="129353"/>
                </a:moveTo>
                <a:cubicBezTo>
                  <a:pt x="-2371" y="127236"/>
                  <a:pt x="42079" y="55270"/>
                  <a:pt x="61482" y="34103"/>
                </a:cubicBezTo>
                <a:cubicBezTo>
                  <a:pt x="80885" y="12936"/>
                  <a:pt x="96054" y="7292"/>
                  <a:pt x="116515" y="2353"/>
                </a:cubicBezTo>
                <a:cubicBezTo>
                  <a:pt x="136976" y="-2586"/>
                  <a:pt x="161318" y="1294"/>
                  <a:pt x="184248" y="4469"/>
                </a:cubicBezTo>
                <a:cubicBezTo>
                  <a:pt x="207179" y="7644"/>
                  <a:pt x="250570" y="19992"/>
                  <a:pt x="254098" y="21403"/>
                </a:cubicBezTo>
                <a:cubicBezTo>
                  <a:pt x="257626" y="22814"/>
                  <a:pt x="227287" y="15053"/>
                  <a:pt x="205415" y="12936"/>
                </a:cubicBezTo>
                <a:cubicBezTo>
                  <a:pt x="183543" y="10819"/>
                  <a:pt x="144384" y="3059"/>
                  <a:pt x="122865" y="8703"/>
                </a:cubicBezTo>
                <a:cubicBezTo>
                  <a:pt x="101346" y="14347"/>
                  <a:pt x="92878" y="30928"/>
                  <a:pt x="76298" y="46803"/>
                </a:cubicBezTo>
                <a:cubicBezTo>
                  <a:pt x="59718" y="62678"/>
                  <a:pt x="2567" y="131470"/>
                  <a:pt x="98" y="1293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B1908F17-B02F-46CE-A284-FC9D7E59CC54}"/>
              </a:ext>
            </a:extLst>
          </p:cNvPr>
          <p:cNvSpPr/>
          <p:nvPr/>
        </p:nvSpPr>
        <p:spPr>
          <a:xfrm>
            <a:off x="5746617" y="5150256"/>
            <a:ext cx="264451" cy="177132"/>
          </a:xfrm>
          <a:custGeom>
            <a:avLst/>
            <a:gdLst>
              <a:gd name="connsiteX0" fmla="*/ 262600 w 264451"/>
              <a:gd name="connsiteY0" fmla="*/ 84261 h 177132"/>
              <a:gd name="connsiteX1" fmla="*/ 203333 w 264451"/>
              <a:gd name="connsiteY1" fmla="*/ 16527 h 177132"/>
              <a:gd name="connsiteX2" fmla="*/ 131366 w 264451"/>
              <a:gd name="connsiteY2" fmla="*/ 1711 h 177132"/>
              <a:gd name="connsiteX3" fmla="*/ 42466 w 264451"/>
              <a:gd name="connsiteY3" fmla="*/ 46161 h 177132"/>
              <a:gd name="connsiteX4" fmla="*/ 4366 w 264451"/>
              <a:gd name="connsiteY4" fmla="*/ 94844 h 177132"/>
              <a:gd name="connsiteX5" fmla="*/ 2250 w 264451"/>
              <a:gd name="connsiteY5" fmla="*/ 173161 h 177132"/>
              <a:gd name="connsiteX6" fmla="*/ 17066 w 264451"/>
              <a:gd name="connsiteY6" fmla="*/ 160461 h 177132"/>
              <a:gd name="connsiteX7" fmla="*/ 59400 w 264451"/>
              <a:gd name="connsiteY7" fmla="*/ 116011 h 177132"/>
              <a:gd name="connsiteX8" fmla="*/ 131366 w 264451"/>
              <a:gd name="connsiteY8" fmla="*/ 69444 h 177132"/>
              <a:gd name="connsiteX9" fmla="*/ 262600 w 264451"/>
              <a:gd name="connsiteY9" fmla="*/ 84261 h 17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451" h="177132">
                <a:moveTo>
                  <a:pt x="262600" y="84261"/>
                </a:moveTo>
                <a:cubicBezTo>
                  <a:pt x="274595" y="75441"/>
                  <a:pt x="225205" y="30285"/>
                  <a:pt x="203333" y="16527"/>
                </a:cubicBezTo>
                <a:cubicBezTo>
                  <a:pt x="181461" y="2769"/>
                  <a:pt x="158177" y="-3228"/>
                  <a:pt x="131366" y="1711"/>
                </a:cubicBezTo>
                <a:cubicBezTo>
                  <a:pt x="104555" y="6650"/>
                  <a:pt x="63633" y="30639"/>
                  <a:pt x="42466" y="46161"/>
                </a:cubicBezTo>
                <a:cubicBezTo>
                  <a:pt x="21299" y="61683"/>
                  <a:pt x="11069" y="73677"/>
                  <a:pt x="4366" y="94844"/>
                </a:cubicBezTo>
                <a:cubicBezTo>
                  <a:pt x="-2337" y="116011"/>
                  <a:pt x="133" y="162225"/>
                  <a:pt x="2250" y="173161"/>
                </a:cubicBezTo>
                <a:cubicBezTo>
                  <a:pt x="4367" y="184097"/>
                  <a:pt x="7541" y="169986"/>
                  <a:pt x="17066" y="160461"/>
                </a:cubicBezTo>
                <a:cubicBezTo>
                  <a:pt x="26591" y="150936"/>
                  <a:pt x="40350" y="131181"/>
                  <a:pt x="59400" y="116011"/>
                </a:cubicBezTo>
                <a:cubicBezTo>
                  <a:pt x="78450" y="100842"/>
                  <a:pt x="99263" y="77558"/>
                  <a:pt x="131366" y="69444"/>
                </a:cubicBezTo>
                <a:cubicBezTo>
                  <a:pt x="163469" y="61330"/>
                  <a:pt x="250605" y="93081"/>
                  <a:pt x="262600" y="842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580BD205-6B24-4D47-8840-677879B55790}"/>
              </a:ext>
            </a:extLst>
          </p:cNvPr>
          <p:cNvSpPr/>
          <p:nvPr/>
        </p:nvSpPr>
        <p:spPr>
          <a:xfrm>
            <a:off x="4931484" y="3744685"/>
            <a:ext cx="427975" cy="178505"/>
          </a:xfrm>
          <a:custGeom>
            <a:avLst/>
            <a:gdLst>
              <a:gd name="connsiteX0" fmla="*/ 8816 w 427975"/>
              <a:gd name="connsiteY0" fmla="*/ 4990 h 178505"/>
              <a:gd name="connsiteX1" fmla="*/ 291391 w 427975"/>
              <a:gd name="connsiteY1" fmla="*/ 43090 h 178505"/>
              <a:gd name="connsiteX2" fmla="*/ 424741 w 427975"/>
              <a:gd name="connsiteY2" fmla="*/ 170090 h 178505"/>
              <a:gd name="connsiteX3" fmla="*/ 389816 w 427975"/>
              <a:gd name="connsiteY3" fmla="*/ 166915 h 178505"/>
              <a:gd name="connsiteX4" fmla="*/ 97716 w 427975"/>
              <a:gd name="connsiteY4" fmla="*/ 141515 h 178505"/>
              <a:gd name="connsiteX5" fmla="*/ 8816 w 427975"/>
              <a:gd name="connsiteY5" fmla="*/ 4990 h 17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975" h="178505">
                <a:moveTo>
                  <a:pt x="8816" y="4990"/>
                </a:moveTo>
                <a:cubicBezTo>
                  <a:pt x="41095" y="-11414"/>
                  <a:pt x="222070" y="15573"/>
                  <a:pt x="291391" y="43090"/>
                </a:cubicBezTo>
                <a:cubicBezTo>
                  <a:pt x="360712" y="70607"/>
                  <a:pt x="408337" y="149453"/>
                  <a:pt x="424741" y="170090"/>
                </a:cubicBezTo>
                <a:cubicBezTo>
                  <a:pt x="441145" y="190727"/>
                  <a:pt x="389816" y="166915"/>
                  <a:pt x="389816" y="166915"/>
                </a:cubicBezTo>
                <a:cubicBezTo>
                  <a:pt x="335312" y="162153"/>
                  <a:pt x="156453" y="165857"/>
                  <a:pt x="97716" y="141515"/>
                </a:cubicBezTo>
                <a:cubicBezTo>
                  <a:pt x="38979" y="117173"/>
                  <a:pt x="-23463" y="21394"/>
                  <a:pt x="8816" y="49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C8175170-2A66-46F3-9F8D-8E59C83281A5}"/>
              </a:ext>
            </a:extLst>
          </p:cNvPr>
          <p:cNvSpPr/>
          <p:nvPr/>
        </p:nvSpPr>
        <p:spPr>
          <a:xfrm>
            <a:off x="5114111" y="3819901"/>
            <a:ext cx="753040" cy="1122025"/>
          </a:xfrm>
          <a:custGeom>
            <a:avLst/>
            <a:gdLst>
              <a:gd name="connsiteX0" fmla="*/ 198722 w 753040"/>
              <a:gd name="connsiteY0" fmla="*/ 95932 h 1122025"/>
              <a:gd name="connsiteX1" fmla="*/ 372289 w 753040"/>
              <a:gd name="connsiteY1" fmla="*/ 345699 h 1122025"/>
              <a:gd name="connsiteX2" fmla="*/ 643222 w 753040"/>
              <a:gd name="connsiteY2" fmla="*/ 807132 h 1122025"/>
              <a:gd name="connsiteX3" fmla="*/ 749056 w 753040"/>
              <a:gd name="connsiteY3" fmla="*/ 925666 h 1122025"/>
              <a:gd name="connsiteX4" fmla="*/ 710956 w 753040"/>
              <a:gd name="connsiteY4" fmla="*/ 938366 h 1122025"/>
              <a:gd name="connsiteX5" fmla="*/ 528922 w 753040"/>
              <a:gd name="connsiteY5" fmla="*/ 1116166 h 1122025"/>
              <a:gd name="connsiteX6" fmla="*/ 384989 w 753040"/>
              <a:gd name="connsiteY6" fmla="*/ 1061132 h 1122025"/>
              <a:gd name="connsiteX7" fmla="*/ 287622 w 753040"/>
              <a:gd name="connsiteY7" fmla="*/ 883332 h 1122025"/>
              <a:gd name="connsiteX8" fmla="*/ 245289 w 753040"/>
              <a:gd name="connsiteY8" fmla="*/ 586999 h 1122025"/>
              <a:gd name="connsiteX9" fmla="*/ 245289 w 753040"/>
              <a:gd name="connsiteY9" fmla="*/ 421899 h 1122025"/>
              <a:gd name="connsiteX10" fmla="*/ 8222 w 753040"/>
              <a:gd name="connsiteY10" fmla="*/ 205999 h 1122025"/>
              <a:gd name="connsiteX11" fmla="*/ 54789 w 753040"/>
              <a:gd name="connsiteY11" fmla="*/ 176366 h 1122025"/>
              <a:gd name="connsiteX12" fmla="*/ 59022 w 753040"/>
              <a:gd name="connsiteY12" fmla="*/ 2799 h 1122025"/>
              <a:gd name="connsiteX13" fmla="*/ 198722 w 753040"/>
              <a:gd name="connsiteY13" fmla="*/ 95932 h 112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3040" h="1122025">
                <a:moveTo>
                  <a:pt x="198722" y="95932"/>
                </a:moveTo>
                <a:cubicBezTo>
                  <a:pt x="250933" y="153082"/>
                  <a:pt x="298206" y="227166"/>
                  <a:pt x="372289" y="345699"/>
                </a:cubicBezTo>
                <a:cubicBezTo>
                  <a:pt x="446372" y="464232"/>
                  <a:pt x="580427" y="710471"/>
                  <a:pt x="643222" y="807132"/>
                </a:cubicBezTo>
                <a:cubicBezTo>
                  <a:pt x="706017" y="903793"/>
                  <a:pt x="737767" y="903794"/>
                  <a:pt x="749056" y="925666"/>
                </a:cubicBezTo>
                <a:cubicBezTo>
                  <a:pt x="760345" y="947538"/>
                  <a:pt x="747645" y="906616"/>
                  <a:pt x="710956" y="938366"/>
                </a:cubicBezTo>
                <a:cubicBezTo>
                  <a:pt x="674267" y="970116"/>
                  <a:pt x="583250" y="1095705"/>
                  <a:pt x="528922" y="1116166"/>
                </a:cubicBezTo>
                <a:cubicBezTo>
                  <a:pt x="474594" y="1136627"/>
                  <a:pt x="425206" y="1099938"/>
                  <a:pt x="384989" y="1061132"/>
                </a:cubicBezTo>
                <a:cubicBezTo>
                  <a:pt x="344772" y="1022326"/>
                  <a:pt x="310905" y="962354"/>
                  <a:pt x="287622" y="883332"/>
                </a:cubicBezTo>
                <a:cubicBezTo>
                  <a:pt x="264339" y="804310"/>
                  <a:pt x="252345" y="663905"/>
                  <a:pt x="245289" y="586999"/>
                </a:cubicBezTo>
                <a:cubicBezTo>
                  <a:pt x="238234" y="510094"/>
                  <a:pt x="284800" y="485399"/>
                  <a:pt x="245289" y="421899"/>
                </a:cubicBezTo>
                <a:cubicBezTo>
                  <a:pt x="205778" y="358399"/>
                  <a:pt x="39972" y="246921"/>
                  <a:pt x="8222" y="205999"/>
                </a:cubicBezTo>
                <a:cubicBezTo>
                  <a:pt x="-23528" y="165077"/>
                  <a:pt x="46322" y="210233"/>
                  <a:pt x="54789" y="176366"/>
                </a:cubicBezTo>
                <a:cubicBezTo>
                  <a:pt x="63256" y="142499"/>
                  <a:pt x="35739" y="18321"/>
                  <a:pt x="59022" y="2799"/>
                </a:cubicBezTo>
                <a:cubicBezTo>
                  <a:pt x="82305" y="-12723"/>
                  <a:pt x="146511" y="38782"/>
                  <a:pt x="198722" y="959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0" name="フリーフォーム: 図形 2199">
            <a:extLst>
              <a:ext uri="{FF2B5EF4-FFF2-40B4-BE49-F238E27FC236}">
                <a16:creationId xmlns:a16="http://schemas.microsoft.com/office/drawing/2014/main" id="{BA3B948D-8E7D-4304-B4C9-0228A7D6F679}"/>
              </a:ext>
            </a:extLst>
          </p:cNvPr>
          <p:cNvSpPr/>
          <p:nvPr/>
        </p:nvSpPr>
        <p:spPr>
          <a:xfrm>
            <a:off x="6749157" y="3673556"/>
            <a:ext cx="503108" cy="2418907"/>
          </a:xfrm>
          <a:custGeom>
            <a:avLst/>
            <a:gdLst>
              <a:gd name="connsiteX0" fmla="*/ 7243 w 503108"/>
              <a:gd name="connsiteY0" fmla="*/ 123744 h 2418907"/>
              <a:gd name="connsiteX1" fmla="*/ 176576 w 503108"/>
              <a:gd name="connsiteY1" fmla="*/ 873044 h 2418907"/>
              <a:gd name="connsiteX2" fmla="*/ 41110 w 503108"/>
              <a:gd name="connsiteY2" fmla="*/ 1774744 h 2418907"/>
              <a:gd name="connsiteX3" fmla="*/ 83443 w 503108"/>
              <a:gd name="connsiteY3" fmla="*/ 2109177 h 2418907"/>
              <a:gd name="connsiteX4" fmla="*/ 286643 w 503108"/>
              <a:gd name="connsiteY4" fmla="*/ 2397044 h 2418907"/>
              <a:gd name="connsiteX5" fmla="*/ 333210 w 503108"/>
              <a:gd name="connsiteY5" fmla="*/ 2265811 h 2418907"/>
              <a:gd name="connsiteX6" fmla="*/ 485610 w 503108"/>
              <a:gd name="connsiteY6" fmla="*/ 1215944 h 2418907"/>
              <a:gd name="connsiteX7" fmla="*/ 485610 w 503108"/>
              <a:gd name="connsiteY7" fmla="*/ 729111 h 2418907"/>
              <a:gd name="connsiteX8" fmla="*/ 358610 w 503108"/>
              <a:gd name="connsiteY8" fmla="*/ 233811 h 2418907"/>
              <a:gd name="connsiteX9" fmla="*/ 265476 w 503108"/>
              <a:gd name="connsiteY9" fmla="*/ 89877 h 2418907"/>
              <a:gd name="connsiteX10" fmla="*/ 58043 w 503108"/>
              <a:gd name="connsiteY10" fmla="*/ 977 h 2418907"/>
              <a:gd name="connsiteX11" fmla="*/ 7243 w 503108"/>
              <a:gd name="connsiteY11" fmla="*/ 123744 h 241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3108" h="2418907">
                <a:moveTo>
                  <a:pt x="7243" y="123744"/>
                </a:moveTo>
                <a:cubicBezTo>
                  <a:pt x="26998" y="269088"/>
                  <a:pt x="170932" y="597877"/>
                  <a:pt x="176576" y="873044"/>
                </a:cubicBezTo>
                <a:cubicBezTo>
                  <a:pt x="182220" y="1148211"/>
                  <a:pt x="56632" y="1568722"/>
                  <a:pt x="41110" y="1774744"/>
                </a:cubicBezTo>
                <a:cubicBezTo>
                  <a:pt x="25588" y="1980766"/>
                  <a:pt x="42521" y="2005460"/>
                  <a:pt x="83443" y="2109177"/>
                </a:cubicBezTo>
                <a:cubicBezTo>
                  <a:pt x="124365" y="2212894"/>
                  <a:pt x="245015" y="2370938"/>
                  <a:pt x="286643" y="2397044"/>
                </a:cubicBezTo>
                <a:cubicBezTo>
                  <a:pt x="328271" y="2423150"/>
                  <a:pt x="300049" y="2462661"/>
                  <a:pt x="333210" y="2265811"/>
                </a:cubicBezTo>
                <a:cubicBezTo>
                  <a:pt x="366371" y="2068961"/>
                  <a:pt x="460210" y="1472061"/>
                  <a:pt x="485610" y="1215944"/>
                </a:cubicBezTo>
                <a:cubicBezTo>
                  <a:pt x="511010" y="959827"/>
                  <a:pt x="506777" y="892800"/>
                  <a:pt x="485610" y="729111"/>
                </a:cubicBezTo>
                <a:cubicBezTo>
                  <a:pt x="464443" y="565422"/>
                  <a:pt x="395299" y="340350"/>
                  <a:pt x="358610" y="233811"/>
                </a:cubicBezTo>
                <a:cubicBezTo>
                  <a:pt x="321921" y="127272"/>
                  <a:pt x="315570" y="128683"/>
                  <a:pt x="265476" y="89877"/>
                </a:cubicBezTo>
                <a:cubicBezTo>
                  <a:pt x="215382" y="51071"/>
                  <a:pt x="106726" y="271"/>
                  <a:pt x="58043" y="977"/>
                </a:cubicBezTo>
                <a:cubicBezTo>
                  <a:pt x="9360" y="1683"/>
                  <a:pt x="-12512" y="-21600"/>
                  <a:pt x="7243" y="1237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316BB73E-406E-48D9-BFDF-B092F0E7B612}"/>
              </a:ext>
            </a:extLst>
          </p:cNvPr>
          <p:cNvSpPr/>
          <p:nvPr/>
        </p:nvSpPr>
        <p:spPr>
          <a:xfrm>
            <a:off x="6686331" y="5611672"/>
            <a:ext cx="57396" cy="196089"/>
          </a:xfrm>
          <a:custGeom>
            <a:avLst/>
            <a:gdLst>
              <a:gd name="connsiteX0" fmla="*/ 57369 w 57396"/>
              <a:gd name="connsiteY0" fmla="*/ 141 h 196089"/>
              <a:gd name="connsiteX1" fmla="*/ 19269 w 57396"/>
              <a:gd name="connsiteY1" fmla="*/ 100153 h 196089"/>
              <a:gd name="connsiteX2" fmla="*/ 1807 w 57396"/>
              <a:gd name="connsiteY2" fmla="*/ 195403 h 196089"/>
              <a:gd name="connsiteX3" fmla="*/ 1807 w 57396"/>
              <a:gd name="connsiteY3" fmla="*/ 139841 h 196089"/>
              <a:gd name="connsiteX4" fmla="*/ 12919 w 57396"/>
              <a:gd name="connsiteY4" fmla="*/ 79516 h 196089"/>
              <a:gd name="connsiteX5" fmla="*/ 57369 w 57396"/>
              <a:gd name="connsiteY5" fmla="*/ 141 h 19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96" h="196089">
                <a:moveTo>
                  <a:pt x="57369" y="141"/>
                </a:moveTo>
                <a:cubicBezTo>
                  <a:pt x="58427" y="3580"/>
                  <a:pt x="28529" y="67609"/>
                  <a:pt x="19269" y="100153"/>
                </a:cubicBezTo>
                <a:cubicBezTo>
                  <a:pt x="10009" y="132697"/>
                  <a:pt x="4717" y="188788"/>
                  <a:pt x="1807" y="195403"/>
                </a:cubicBezTo>
                <a:cubicBezTo>
                  <a:pt x="-1103" y="202018"/>
                  <a:pt x="-45" y="159156"/>
                  <a:pt x="1807" y="139841"/>
                </a:cubicBezTo>
                <a:cubicBezTo>
                  <a:pt x="3659" y="120527"/>
                  <a:pt x="4188" y="102270"/>
                  <a:pt x="12919" y="79516"/>
                </a:cubicBezTo>
                <a:cubicBezTo>
                  <a:pt x="21650" y="56762"/>
                  <a:pt x="56311" y="-3298"/>
                  <a:pt x="57369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CD2233AB-4598-42B9-9F29-962DA3560FC2}"/>
              </a:ext>
            </a:extLst>
          </p:cNvPr>
          <p:cNvSpPr/>
          <p:nvPr/>
        </p:nvSpPr>
        <p:spPr>
          <a:xfrm>
            <a:off x="5527666" y="6072245"/>
            <a:ext cx="1162976" cy="230353"/>
          </a:xfrm>
          <a:custGeom>
            <a:avLst/>
            <a:gdLst>
              <a:gd name="connsiteX0" fmla="*/ 149234 w 1162976"/>
              <a:gd name="connsiteY0" fmla="*/ 106305 h 230353"/>
              <a:gd name="connsiteX1" fmla="*/ 622309 w 1162976"/>
              <a:gd name="connsiteY1" fmla="*/ 128530 h 230353"/>
              <a:gd name="connsiteX2" fmla="*/ 962034 w 1162976"/>
              <a:gd name="connsiteY2" fmla="*/ 77730 h 230353"/>
              <a:gd name="connsiteX3" fmla="*/ 1158884 w 1162976"/>
              <a:gd name="connsiteY3" fmla="*/ 4705 h 230353"/>
              <a:gd name="connsiteX4" fmla="*/ 1098559 w 1162976"/>
              <a:gd name="connsiteY4" fmla="*/ 20580 h 230353"/>
              <a:gd name="connsiteX5" fmla="*/ 1136659 w 1162976"/>
              <a:gd name="connsiteY5" fmla="*/ 128530 h 230353"/>
              <a:gd name="connsiteX6" fmla="*/ 873134 w 1162976"/>
              <a:gd name="connsiteY6" fmla="*/ 201555 h 230353"/>
              <a:gd name="connsiteX7" fmla="*/ 498484 w 1162976"/>
              <a:gd name="connsiteY7" fmla="*/ 223780 h 230353"/>
              <a:gd name="connsiteX8" fmla="*/ 19059 w 1162976"/>
              <a:gd name="connsiteY8" fmla="*/ 90430 h 230353"/>
              <a:gd name="connsiteX9" fmla="*/ 149234 w 1162976"/>
              <a:gd name="connsiteY9" fmla="*/ 106305 h 23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2976" h="230353">
                <a:moveTo>
                  <a:pt x="149234" y="106305"/>
                </a:moveTo>
                <a:cubicBezTo>
                  <a:pt x="249776" y="112655"/>
                  <a:pt x="486842" y="133293"/>
                  <a:pt x="622309" y="128530"/>
                </a:cubicBezTo>
                <a:cubicBezTo>
                  <a:pt x="757776" y="123768"/>
                  <a:pt x="872605" y="98367"/>
                  <a:pt x="962034" y="77730"/>
                </a:cubicBezTo>
                <a:cubicBezTo>
                  <a:pt x="1051463" y="57093"/>
                  <a:pt x="1136130" y="14230"/>
                  <a:pt x="1158884" y="4705"/>
                </a:cubicBezTo>
                <a:cubicBezTo>
                  <a:pt x="1181638" y="-4820"/>
                  <a:pt x="1102263" y="-58"/>
                  <a:pt x="1098559" y="20580"/>
                </a:cubicBezTo>
                <a:cubicBezTo>
                  <a:pt x="1094855" y="41218"/>
                  <a:pt x="1174230" y="98368"/>
                  <a:pt x="1136659" y="128530"/>
                </a:cubicBezTo>
                <a:cubicBezTo>
                  <a:pt x="1099088" y="158692"/>
                  <a:pt x="979497" y="185680"/>
                  <a:pt x="873134" y="201555"/>
                </a:cubicBezTo>
                <a:cubicBezTo>
                  <a:pt x="766772" y="217430"/>
                  <a:pt x="640830" y="242301"/>
                  <a:pt x="498484" y="223780"/>
                </a:cubicBezTo>
                <a:cubicBezTo>
                  <a:pt x="356138" y="205259"/>
                  <a:pt x="78326" y="110009"/>
                  <a:pt x="19059" y="90430"/>
                </a:cubicBezTo>
                <a:cubicBezTo>
                  <a:pt x="-40208" y="70851"/>
                  <a:pt x="48692" y="99955"/>
                  <a:pt x="149234" y="1063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D40A22DF-D837-45EC-A997-D197DD505AAB}"/>
              </a:ext>
            </a:extLst>
          </p:cNvPr>
          <p:cNvSpPr/>
          <p:nvPr/>
        </p:nvSpPr>
        <p:spPr>
          <a:xfrm>
            <a:off x="3534065" y="1217921"/>
            <a:ext cx="1539267" cy="3595774"/>
          </a:xfrm>
          <a:custGeom>
            <a:avLst/>
            <a:gdLst>
              <a:gd name="connsiteX0" fmla="*/ 1529002 w 1539267"/>
              <a:gd name="connsiteY0" fmla="*/ 1279 h 3595774"/>
              <a:gd name="connsiteX1" fmla="*/ 1105668 w 1539267"/>
              <a:gd name="connsiteY1" fmla="*/ 551612 h 3595774"/>
              <a:gd name="connsiteX2" fmla="*/ 580735 w 1539267"/>
              <a:gd name="connsiteY2" fmla="*/ 2160279 h 3595774"/>
              <a:gd name="connsiteX3" fmla="*/ 555335 w 1539267"/>
              <a:gd name="connsiteY3" fmla="*/ 2727546 h 3595774"/>
              <a:gd name="connsiteX4" fmla="*/ 13468 w 1539267"/>
              <a:gd name="connsiteY4" fmla="*/ 3582679 h 3595774"/>
              <a:gd name="connsiteX5" fmla="*/ 191268 w 1539267"/>
              <a:gd name="connsiteY5" fmla="*/ 3201679 h 3595774"/>
              <a:gd name="connsiteX6" fmla="*/ 487602 w 1539267"/>
              <a:gd name="connsiteY6" fmla="*/ 2609012 h 3595774"/>
              <a:gd name="connsiteX7" fmla="*/ 504535 w 1539267"/>
              <a:gd name="connsiteY7" fmla="*/ 1245879 h 3595774"/>
              <a:gd name="connsiteX8" fmla="*/ 665402 w 1539267"/>
              <a:gd name="connsiteY8" fmla="*/ 670146 h 3595774"/>
              <a:gd name="connsiteX9" fmla="*/ 1529002 w 1539267"/>
              <a:gd name="connsiteY9" fmla="*/ 1279 h 35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9267" h="3595774">
                <a:moveTo>
                  <a:pt x="1529002" y="1279"/>
                </a:moveTo>
                <a:cubicBezTo>
                  <a:pt x="1602380" y="-18477"/>
                  <a:pt x="1263712" y="191779"/>
                  <a:pt x="1105668" y="551612"/>
                </a:cubicBezTo>
                <a:cubicBezTo>
                  <a:pt x="947624" y="911445"/>
                  <a:pt x="672457" y="1797623"/>
                  <a:pt x="580735" y="2160279"/>
                </a:cubicBezTo>
                <a:cubicBezTo>
                  <a:pt x="489013" y="2522935"/>
                  <a:pt x="649879" y="2490479"/>
                  <a:pt x="555335" y="2727546"/>
                </a:cubicBezTo>
                <a:cubicBezTo>
                  <a:pt x="460790" y="2964613"/>
                  <a:pt x="74146" y="3503657"/>
                  <a:pt x="13468" y="3582679"/>
                </a:cubicBezTo>
                <a:cubicBezTo>
                  <a:pt x="-47210" y="3661701"/>
                  <a:pt x="112246" y="3363957"/>
                  <a:pt x="191268" y="3201679"/>
                </a:cubicBezTo>
                <a:cubicBezTo>
                  <a:pt x="270290" y="3039401"/>
                  <a:pt x="435391" y="2934979"/>
                  <a:pt x="487602" y="2609012"/>
                </a:cubicBezTo>
                <a:cubicBezTo>
                  <a:pt x="539813" y="2283045"/>
                  <a:pt x="474902" y="1569023"/>
                  <a:pt x="504535" y="1245879"/>
                </a:cubicBezTo>
                <a:cubicBezTo>
                  <a:pt x="534168" y="922735"/>
                  <a:pt x="501713" y="874757"/>
                  <a:pt x="665402" y="670146"/>
                </a:cubicBezTo>
                <a:cubicBezTo>
                  <a:pt x="829091" y="465535"/>
                  <a:pt x="1455624" y="21035"/>
                  <a:pt x="1529002" y="12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412B3F4C-AFCB-4E27-B15A-9C23914C1C7F}"/>
              </a:ext>
            </a:extLst>
          </p:cNvPr>
          <p:cNvSpPr/>
          <p:nvPr/>
        </p:nvSpPr>
        <p:spPr>
          <a:xfrm>
            <a:off x="3022274" y="1119558"/>
            <a:ext cx="1762241" cy="4833177"/>
          </a:xfrm>
          <a:custGeom>
            <a:avLst/>
            <a:gdLst>
              <a:gd name="connsiteX0" fmla="*/ 1761393 w 1762241"/>
              <a:gd name="connsiteY0" fmla="*/ 14975 h 4833177"/>
              <a:gd name="connsiteX1" fmla="*/ 1067126 w 1762241"/>
              <a:gd name="connsiteY1" fmla="*/ 548375 h 4833177"/>
              <a:gd name="connsiteX2" fmla="*/ 753859 w 1762241"/>
              <a:gd name="connsiteY2" fmla="*/ 2732775 h 4833177"/>
              <a:gd name="connsiteX3" fmla="*/ 711526 w 1762241"/>
              <a:gd name="connsiteY3" fmla="*/ 3469375 h 4833177"/>
              <a:gd name="connsiteX4" fmla="*/ 17259 w 1762241"/>
              <a:gd name="connsiteY4" fmla="*/ 4764775 h 4833177"/>
              <a:gd name="connsiteX5" fmla="*/ 237393 w 1762241"/>
              <a:gd name="connsiteY5" fmla="*/ 4341442 h 4833177"/>
              <a:gd name="connsiteX6" fmla="*/ 533726 w 1762241"/>
              <a:gd name="connsiteY6" fmla="*/ 1725242 h 4833177"/>
              <a:gd name="connsiteX7" fmla="*/ 652259 w 1762241"/>
              <a:gd name="connsiteY7" fmla="*/ 362109 h 4833177"/>
              <a:gd name="connsiteX8" fmla="*/ 914726 w 1762241"/>
              <a:gd name="connsiteY8" fmla="*/ 167375 h 4833177"/>
              <a:gd name="connsiteX9" fmla="*/ 1761393 w 1762241"/>
              <a:gd name="connsiteY9" fmla="*/ 14975 h 48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2241" h="4833177">
                <a:moveTo>
                  <a:pt x="1761393" y="14975"/>
                </a:moveTo>
                <a:cubicBezTo>
                  <a:pt x="1786793" y="78475"/>
                  <a:pt x="1235048" y="95408"/>
                  <a:pt x="1067126" y="548375"/>
                </a:cubicBezTo>
                <a:cubicBezTo>
                  <a:pt x="899204" y="1001342"/>
                  <a:pt x="813126" y="2245942"/>
                  <a:pt x="753859" y="2732775"/>
                </a:cubicBezTo>
                <a:cubicBezTo>
                  <a:pt x="694592" y="3219608"/>
                  <a:pt x="834293" y="3130708"/>
                  <a:pt x="711526" y="3469375"/>
                </a:cubicBezTo>
                <a:cubicBezTo>
                  <a:pt x="588759" y="3808042"/>
                  <a:pt x="96281" y="4619431"/>
                  <a:pt x="17259" y="4764775"/>
                </a:cubicBezTo>
                <a:cubicBezTo>
                  <a:pt x="-61763" y="4910119"/>
                  <a:pt x="151315" y="4848031"/>
                  <a:pt x="237393" y="4341442"/>
                </a:cubicBezTo>
                <a:cubicBezTo>
                  <a:pt x="323471" y="3834853"/>
                  <a:pt x="464582" y="2388464"/>
                  <a:pt x="533726" y="1725242"/>
                </a:cubicBezTo>
                <a:cubicBezTo>
                  <a:pt x="602870" y="1062020"/>
                  <a:pt x="588759" y="621754"/>
                  <a:pt x="652259" y="362109"/>
                </a:cubicBezTo>
                <a:cubicBezTo>
                  <a:pt x="715759" y="102464"/>
                  <a:pt x="735515" y="228053"/>
                  <a:pt x="914726" y="167375"/>
                </a:cubicBezTo>
                <a:cubicBezTo>
                  <a:pt x="1093937" y="106697"/>
                  <a:pt x="1735993" y="-48525"/>
                  <a:pt x="1761393" y="1497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95B1E36F-E5C0-4F13-8D27-EF8EF568DCC7}"/>
              </a:ext>
            </a:extLst>
          </p:cNvPr>
          <p:cNvSpPr/>
          <p:nvPr/>
        </p:nvSpPr>
        <p:spPr>
          <a:xfrm>
            <a:off x="2346614" y="741639"/>
            <a:ext cx="1817014" cy="4895336"/>
          </a:xfrm>
          <a:custGeom>
            <a:avLst/>
            <a:gdLst>
              <a:gd name="connsiteX0" fmla="*/ 1683519 w 1817014"/>
              <a:gd name="connsiteY0" fmla="*/ 198161 h 4895336"/>
              <a:gd name="connsiteX1" fmla="*/ 1632719 w 1817014"/>
              <a:gd name="connsiteY1" fmla="*/ 198161 h 4895336"/>
              <a:gd name="connsiteX2" fmla="*/ 278053 w 1817014"/>
              <a:gd name="connsiteY2" fmla="*/ 2441828 h 4895336"/>
              <a:gd name="connsiteX3" fmla="*/ 455853 w 1817014"/>
              <a:gd name="connsiteY3" fmla="*/ 4710894 h 4895336"/>
              <a:gd name="connsiteX4" fmla="*/ 421986 w 1817014"/>
              <a:gd name="connsiteY4" fmla="*/ 4583894 h 4895336"/>
              <a:gd name="connsiteX5" fmla="*/ 7119 w 1817014"/>
              <a:gd name="connsiteY5" fmla="*/ 3169961 h 4895336"/>
              <a:gd name="connsiteX6" fmla="*/ 184919 w 1817014"/>
              <a:gd name="connsiteY6" fmla="*/ 1341161 h 4895336"/>
              <a:gd name="connsiteX7" fmla="*/ 506653 w 1817014"/>
              <a:gd name="connsiteY7" fmla="*/ 960161 h 4895336"/>
              <a:gd name="connsiteX8" fmla="*/ 1683519 w 1817014"/>
              <a:gd name="connsiteY8" fmla="*/ 198161 h 48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014" h="4895336">
                <a:moveTo>
                  <a:pt x="1683519" y="198161"/>
                </a:moveTo>
                <a:cubicBezTo>
                  <a:pt x="1871197" y="71161"/>
                  <a:pt x="1866963" y="-175783"/>
                  <a:pt x="1632719" y="198161"/>
                </a:cubicBezTo>
                <a:cubicBezTo>
                  <a:pt x="1398475" y="572105"/>
                  <a:pt x="474197" y="1689706"/>
                  <a:pt x="278053" y="2441828"/>
                </a:cubicBezTo>
                <a:cubicBezTo>
                  <a:pt x="81909" y="3193950"/>
                  <a:pt x="431864" y="4353883"/>
                  <a:pt x="455853" y="4710894"/>
                </a:cubicBezTo>
                <a:cubicBezTo>
                  <a:pt x="479842" y="5067905"/>
                  <a:pt x="496775" y="4840716"/>
                  <a:pt x="421986" y="4583894"/>
                </a:cubicBezTo>
                <a:cubicBezTo>
                  <a:pt x="347197" y="4327072"/>
                  <a:pt x="46630" y="3710416"/>
                  <a:pt x="7119" y="3169961"/>
                </a:cubicBezTo>
                <a:cubicBezTo>
                  <a:pt x="-32392" y="2629506"/>
                  <a:pt x="101663" y="1709461"/>
                  <a:pt x="184919" y="1341161"/>
                </a:cubicBezTo>
                <a:cubicBezTo>
                  <a:pt x="268175" y="972861"/>
                  <a:pt x="262531" y="1154894"/>
                  <a:pt x="506653" y="960161"/>
                </a:cubicBezTo>
                <a:cubicBezTo>
                  <a:pt x="750775" y="765428"/>
                  <a:pt x="1495841" y="325161"/>
                  <a:pt x="1683519" y="19816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B84509B4-A69C-402E-A74A-42DF6BD808AC}"/>
              </a:ext>
            </a:extLst>
          </p:cNvPr>
          <p:cNvSpPr/>
          <p:nvPr/>
        </p:nvSpPr>
        <p:spPr>
          <a:xfrm>
            <a:off x="1488946" y="633248"/>
            <a:ext cx="2665929" cy="5602508"/>
          </a:xfrm>
          <a:custGeom>
            <a:avLst/>
            <a:gdLst>
              <a:gd name="connsiteX0" fmla="*/ 2541187 w 2665929"/>
              <a:gd name="connsiteY0" fmla="*/ 111819 h 5602508"/>
              <a:gd name="connsiteX1" fmla="*/ 2414187 w 2665929"/>
              <a:gd name="connsiteY1" fmla="*/ 128752 h 5602508"/>
              <a:gd name="connsiteX2" fmla="*/ 636187 w 2665929"/>
              <a:gd name="connsiteY2" fmla="*/ 1517285 h 5602508"/>
              <a:gd name="connsiteX3" fmla="*/ 483787 w 2665929"/>
              <a:gd name="connsiteY3" fmla="*/ 3346085 h 5602508"/>
              <a:gd name="connsiteX4" fmla="*/ 847854 w 2665929"/>
              <a:gd name="connsiteY4" fmla="*/ 5411952 h 5602508"/>
              <a:gd name="connsiteX5" fmla="*/ 847854 w 2665929"/>
              <a:gd name="connsiteY5" fmla="*/ 5276485 h 5602508"/>
              <a:gd name="connsiteX6" fmla="*/ 77387 w 2665929"/>
              <a:gd name="connsiteY6" fmla="*/ 3346085 h 5602508"/>
              <a:gd name="connsiteX7" fmla="*/ 170521 w 2665929"/>
              <a:gd name="connsiteY7" fmla="*/ 1551152 h 5602508"/>
              <a:gd name="connsiteX8" fmla="*/ 1347387 w 2665929"/>
              <a:gd name="connsiteY8" fmla="*/ 577485 h 5602508"/>
              <a:gd name="connsiteX9" fmla="*/ 2541187 w 2665929"/>
              <a:gd name="connsiteY9" fmla="*/ 111819 h 56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65929" h="5602508">
                <a:moveTo>
                  <a:pt x="2541187" y="111819"/>
                </a:moveTo>
                <a:cubicBezTo>
                  <a:pt x="2718987" y="37030"/>
                  <a:pt x="2731687" y="-105492"/>
                  <a:pt x="2414187" y="128752"/>
                </a:cubicBezTo>
                <a:cubicBezTo>
                  <a:pt x="2096687" y="362996"/>
                  <a:pt x="957920" y="981063"/>
                  <a:pt x="636187" y="1517285"/>
                </a:cubicBezTo>
                <a:cubicBezTo>
                  <a:pt x="314454" y="2053507"/>
                  <a:pt x="448509" y="2696974"/>
                  <a:pt x="483787" y="3346085"/>
                </a:cubicBezTo>
                <a:cubicBezTo>
                  <a:pt x="519065" y="3995196"/>
                  <a:pt x="787176" y="5090219"/>
                  <a:pt x="847854" y="5411952"/>
                </a:cubicBezTo>
                <a:cubicBezTo>
                  <a:pt x="908532" y="5733685"/>
                  <a:pt x="976265" y="5620796"/>
                  <a:pt x="847854" y="5276485"/>
                </a:cubicBezTo>
                <a:cubicBezTo>
                  <a:pt x="719443" y="4932174"/>
                  <a:pt x="190276" y="3966974"/>
                  <a:pt x="77387" y="3346085"/>
                </a:cubicBezTo>
                <a:cubicBezTo>
                  <a:pt x="-35502" y="2725196"/>
                  <a:pt x="-41146" y="2012585"/>
                  <a:pt x="170521" y="1551152"/>
                </a:cubicBezTo>
                <a:cubicBezTo>
                  <a:pt x="382188" y="1089719"/>
                  <a:pt x="948043" y="814552"/>
                  <a:pt x="1347387" y="577485"/>
                </a:cubicBezTo>
                <a:cubicBezTo>
                  <a:pt x="1746731" y="340418"/>
                  <a:pt x="2363387" y="186608"/>
                  <a:pt x="2541187" y="11181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536B9F60-70C7-4FDE-8FBB-19DFF7952E35}"/>
              </a:ext>
            </a:extLst>
          </p:cNvPr>
          <p:cNvSpPr/>
          <p:nvPr/>
        </p:nvSpPr>
        <p:spPr>
          <a:xfrm>
            <a:off x="4777979" y="1258843"/>
            <a:ext cx="2316437" cy="2395360"/>
          </a:xfrm>
          <a:custGeom>
            <a:avLst/>
            <a:gdLst>
              <a:gd name="connsiteX0" fmla="*/ 5688 w 2316437"/>
              <a:gd name="connsiteY0" fmla="*/ 61957 h 2395360"/>
              <a:gd name="connsiteX1" fmla="*/ 674554 w 2316437"/>
              <a:gd name="connsiteY1" fmla="*/ 121224 h 2395360"/>
              <a:gd name="connsiteX2" fmla="*/ 1876821 w 2316437"/>
              <a:gd name="connsiteY2" fmla="*/ 1365824 h 2395360"/>
              <a:gd name="connsiteX3" fmla="*/ 2283221 w 2316437"/>
              <a:gd name="connsiteY3" fmla="*/ 2364890 h 2395360"/>
              <a:gd name="connsiteX4" fmla="*/ 2266288 w 2316437"/>
              <a:gd name="connsiteY4" fmla="*/ 2051624 h 2395360"/>
              <a:gd name="connsiteX5" fmla="*/ 2054621 w 2316437"/>
              <a:gd name="connsiteY5" fmla="*/ 1179557 h 2395360"/>
              <a:gd name="connsiteX6" fmla="*/ 1030154 w 2316437"/>
              <a:gd name="connsiteY6" fmla="*/ 248224 h 2395360"/>
              <a:gd name="connsiteX7" fmla="*/ 5688 w 2316437"/>
              <a:gd name="connsiteY7" fmla="*/ 61957 h 239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7" h="2395360">
                <a:moveTo>
                  <a:pt x="5688" y="61957"/>
                </a:moveTo>
                <a:cubicBezTo>
                  <a:pt x="-53579" y="40790"/>
                  <a:pt x="362699" y="-96087"/>
                  <a:pt x="674554" y="121224"/>
                </a:cubicBezTo>
                <a:cubicBezTo>
                  <a:pt x="986410" y="338535"/>
                  <a:pt x="1608710" y="991880"/>
                  <a:pt x="1876821" y="1365824"/>
                </a:cubicBezTo>
                <a:cubicBezTo>
                  <a:pt x="2144932" y="1739768"/>
                  <a:pt x="2218310" y="2250590"/>
                  <a:pt x="2283221" y="2364890"/>
                </a:cubicBezTo>
                <a:cubicBezTo>
                  <a:pt x="2348132" y="2479190"/>
                  <a:pt x="2304388" y="2249179"/>
                  <a:pt x="2266288" y="2051624"/>
                </a:cubicBezTo>
                <a:cubicBezTo>
                  <a:pt x="2228188" y="1854069"/>
                  <a:pt x="2260643" y="1480124"/>
                  <a:pt x="2054621" y="1179557"/>
                </a:cubicBezTo>
                <a:cubicBezTo>
                  <a:pt x="1848599" y="878990"/>
                  <a:pt x="1371643" y="435902"/>
                  <a:pt x="1030154" y="248224"/>
                </a:cubicBezTo>
                <a:cubicBezTo>
                  <a:pt x="688665" y="60546"/>
                  <a:pt x="64955" y="83124"/>
                  <a:pt x="5688" y="6195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EE203498-52C7-4DD6-ACE5-FD4CEF6535EC}"/>
              </a:ext>
            </a:extLst>
          </p:cNvPr>
          <p:cNvSpPr/>
          <p:nvPr/>
        </p:nvSpPr>
        <p:spPr>
          <a:xfrm>
            <a:off x="3847646" y="880012"/>
            <a:ext cx="3690803" cy="4158252"/>
          </a:xfrm>
          <a:custGeom>
            <a:avLst/>
            <a:gdLst>
              <a:gd name="connsiteX0" fmla="*/ 4687 w 3690803"/>
              <a:gd name="connsiteY0" fmla="*/ 288388 h 4158252"/>
              <a:gd name="connsiteX1" fmla="*/ 817487 w 3690803"/>
              <a:gd name="connsiteY1" fmla="*/ 25921 h 4158252"/>
              <a:gd name="connsiteX2" fmla="*/ 2714021 w 3690803"/>
              <a:gd name="connsiteY2" fmla="*/ 999588 h 4158252"/>
              <a:gd name="connsiteX3" fmla="*/ 3653821 w 3690803"/>
              <a:gd name="connsiteY3" fmla="*/ 2811455 h 4158252"/>
              <a:gd name="connsiteX4" fmla="*/ 3501421 w 3690803"/>
              <a:gd name="connsiteY4" fmla="*/ 3708921 h 4158252"/>
              <a:gd name="connsiteX5" fmla="*/ 3501421 w 3690803"/>
              <a:gd name="connsiteY5" fmla="*/ 4157655 h 4158252"/>
              <a:gd name="connsiteX6" fmla="*/ 3467554 w 3690803"/>
              <a:gd name="connsiteY6" fmla="*/ 3624255 h 4158252"/>
              <a:gd name="connsiteX7" fmla="*/ 2917221 w 3690803"/>
              <a:gd name="connsiteY7" fmla="*/ 1846255 h 4158252"/>
              <a:gd name="connsiteX8" fmla="*/ 2028221 w 3690803"/>
              <a:gd name="connsiteY8" fmla="*/ 703255 h 4158252"/>
              <a:gd name="connsiteX9" fmla="*/ 1139221 w 3690803"/>
              <a:gd name="connsiteY9" fmla="*/ 373055 h 4158252"/>
              <a:gd name="connsiteX10" fmla="*/ 4687 w 3690803"/>
              <a:gd name="connsiteY10" fmla="*/ 288388 h 415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0803" h="4158252">
                <a:moveTo>
                  <a:pt x="4687" y="288388"/>
                </a:moveTo>
                <a:cubicBezTo>
                  <a:pt x="-48935" y="230532"/>
                  <a:pt x="365931" y="-92612"/>
                  <a:pt x="817487" y="25921"/>
                </a:cubicBezTo>
                <a:cubicBezTo>
                  <a:pt x="1269043" y="144454"/>
                  <a:pt x="2241299" y="535332"/>
                  <a:pt x="2714021" y="999588"/>
                </a:cubicBezTo>
                <a:cubicBezTo>
                  <a:pt x="3186743" y="1463844"/>
                  <a:pt x="3522588" y="2359900"/>
                  <a:pt x="3653821" y="2811455"/>
                </a:cubicBezTo>
                <a:cubicBezTo>
                  <a:pt x="3785054" y="3263010"/>
                  <a:pt x="3526821" y="3484554"/>
                  <a:pt x="3501421" y="3708921"/>
                </a:cubicBezTo>
                <a:cubicBezTo>
                  <a:pt x="3476021" y="3933288"/>
                  <a:pt x="3507066" y="4171766"/>
                  <a:pt x="3501421" y="4157655"/>
                </a:cubicBezTo>
                <a:cubicBezTo>
                  <a:pt x="3495777" y="4143544"/>
                  <a:pt x="3564921" y="4009488"/>
                  <a:pt x="3467554" y="3624255"/>
                </a:cubicBezTo>
                <a:cubicBezTo>
                  <a:pt x="3370187" y="3239022"/>
                  <a:pt x="3157110" y="2333088"/>
                  <a:pt x="2917221" y="1846255"/>
                </a:cubicBezTo>
                <a:cubicBezTo>
                  <a:pt x="2677332" y="1359422"/>
                  <a:pt x="2324554" y="948788"/>
                  <a:pt x="2028221" y="703255"/>
                </a:cubicBezTo>
                <a:cubicBezTo>
                  <a:pt x="1731888" y="457722"/>
                  <a:pt x="1475066" y="445022"/>
                  <a:pt x="1139221" y="373055"/>
                </a:cubicBezTo>
                <a:cubicBezTo>
                  <a:pt x="803377" y="301088"/>
                  <a:pt x="58309" y="346244"/>
                  <a:pt x="4687" y="28838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EC752E59-13A5-4C52-BE90-A63A32AFC5FE}"/>
              </a:ext>
            </a:extLst>
          </p:cNvPr>
          <p:cNvSpPr/>
          <p:nvPr/>
        </p:nvSpPr>
        <p:spPr>
          <a:xfrm>
            <a:off x="1480865" y="3811304"/>
            <a:ext cx="1838510" cy="4805294"/>
          </a:xfrm>
          <a:custGeom>
            <a:avLst/>
            <a:gdLst>
              <a:gd name="connsiteX0" fmla="*/ 85468 w 1838510"/>
              <a:gd name="connsiteY0" fmla="*/ 7163 h 4805294"/>
              <a:gd name="connsiteX1" fmla="*/ 974468 w 1838510"/>
              <a:gd name="connsiteY1" fmla="*/ 2691096 h 4805294"/>
              <a:gd name="connsiteX2" fmla="*/ 1838068 w 1838510"/>
              <a:gd name="connsiteY2" fmla="*/ 4037296 h 4805294"/>
              <a:gd name="connsiteX3" fmla="*/ 1076068 w 1838510"/>
              <a:gd name="connsiteY3" fmla="*/ 4782363 h 4805294"/>
              <a:gd name="connsiteX4" fmla="*/ 802 w 1838510"/>
              <a:gd name="connsiteY4" fmla="*/ 4613029 h 4805294"/>
              <a:gd name="connsiteX5" fmla="*/ 1253868 w 1838510"/>
              <a:gd name="connsiteY5" fmla="*/ 4596096 h 4805294"/>
              <a:gd name="connsiteX6" fmla="*/ 1109935 w 1838510"/>
              <a:gd name="connsiteY6" fmla="*/ 4003429 h 4805294"/>
              <a:gd name="connsiteX7" fmla="*/ 347935 w 1838510"/>
              <a:gd name="connsiteY7" fmla="*/ 1971429 h 4805294"/>
              <a:gd name="connsiteX8" fmla="*/ 85468 w 1838510"/>
              <a:gd name="connsiteY8" fmla="*/ 7163 h 480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8510" h="4805294">
                <a:moveTo>
                  <a:pt x="85468" y="7163"/>
                </a:moveTo>
                <a:cubicBezTo>
                  <a:pt x="189890" y="127107"/>
                  <a:pt x="682368" y="2019407"/>
                  <a:pt x="974468" y="2691096"/>
                </a:cubicBezTo>
                <a:cubicBezTo>
                  <a:pt x="1266568" y="3362785"/>
                  <a:pt x="1821135" y="3688752"/>
                  <a:pt x="1838068" y="4037296"/>
                </a:cubicBezTo>
                <a:cubicBezTo>
                  <a:pt x="1855001" y="4385840"/>
                  <a:pt x="1382279" y="4686408"/>
                  <a:pt x="1076068" y="4782363"/>
                </a:cubicBezTo>
                <a:cubicBezTo>
                  <a:pt x="769857" y="4878318"/>
                  <a:pt x="-28831" y="4644073"/>
                  <a:pt x="802" y="4613029"/>
                </a:cubicBezTo>
                <a:cubicBezTo>
                  <a:pt x="30435" y="4581985"/>
                  <a:pt x="1069013" y="4697696"/>
                  <a:pt x="1253868" y="4596096"/>
                </a:cubicBezTo>
                <a:cubicBezTo>
                  <a:pt x="1438723" y="4494496"/>
                  <a:pt x="1260924" y="4440874"/>
                  <a:pt x="1109935" y="4003429"/>
                </a:cubicBezTo>
                <a:cubicBezTo>
                  <a:pt x="958946" y="3565984"/>
                  <a:pt x="517268" y="2638884"/>
                  <a:pt x="347935" y="1971429"/>
                </a:cubicBezTo>
                <a:cubicBezTo>
                  <a:pt x="178602" y="1303974"/>
                  <a:pt x="-18954" y="-112781"/>
                  <a:pt x="85468" y="716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0F6DD19E-8378-489E-8EB9-75C625D392E1}"/>
              </a:ext>
            </a:extLst>
          </p:cNvPr>
          <p:cNvSpPr/>
          <p:nvPr/>
        </p:nvSpPr>
        <p:spPr>
          <a:xfrm>
            <a:off x="1963575" y="4135321"/>
            <a:ext cx="1858633" cy="4899113"/>
          </a:xfrm>
          <a:custGeom>
            <a:avLst/>
            <a:gdLst>
              <a:gd name="connsiteX0" fmla="*/ 390158 w 1858633"/>
              <a:gd name="connsiteY0" fmla="*/ 4879 h 4899113"/>
              <a:gd name="connsiteX1" fmla="*/ 474825 w 1858633"/>
              <a:gd name="connsiteY1" fmla="*/ 1291812 h 4899113"/>
              <a:gd name="connsiteX2" fmla="*/ 1770225 w 1858633"/>
              <a:gd name="connsiteY2" fmla="*/ 3696346 h 4899113"/>
              <a:gd name="connsiteX3" fmla="*/ 1727892 w 1858633"/>
              <a:gd name="connsiteY3" fmla="*/ 4585346 h 4899113"/>
              <a:gd name="connsiteX4" fmla="*/ 1600892 w 1858633"/>
              <a:gd name="connsiteY4" fmla="*/ 4771612 h 4899113"/>
              <a:gd name="connsiteX5" fmla="*/ 1067492 w 1858633"/>
              <a:gd name="connsiteY5" fmla="*/ 4898612 h 4899113"/>
              <a:gd name="connsiteX6" fmla="*/ 1490825 w 1858633"/>
              <a:gd name="connsiteY6" fmla="*/ 4788546 h 4899113"/>
              <a:gd name="connsiteX7" fmla="*/ 1643225 w 1858633"/>
              <a:gd name="connsiteY7" fmla="*/ 4255146 h 4899113"/>
              <a:gd name="connsiteX8" fmla="*/ 1025158 w 1858633"/>
              <a:gd name="connsiteY8" fmla="*/ 2824279 h 4899113"/>
              <a:gd name="connsiteX9" fmla="*/ 17625 w 1858633"/>
              <a:gd name="connsiteY9" fmla="*/ 927746 h 4899113"/>
              <a:gd name="connsiteX10" fmla="*/ 390158 w 1858633"/>
              <a:gd name="connsiteY10" fmla="*/ 4879 h 489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8633" h="4899113">
                <a:moveTo>
                  <a:pt x="390158" y="4879"/>
                </a:moveTo>
                <a:cubicBezTo>
                  <a:pt x="466358" y="65557"/>
                  <a:pt x="244814" y="676568"/>
                  <a:pt x="474825" y="1291812"/>
                </a:cubicBezTo>
                <a:cubicBezTo>
                  <a:pt x="704836" y="1907056"/>
                  <a:pt x="1561381" y="3147424"/>
                  <a:pt x="1770225" y="3696346"/>
                </a:cubicBezTo>
                <a:cubicBezTo>
                  <a:pt x="1979070" y="4245268"/>
                  <a:pt x="1756114" y="4406135"/>
                  <a:pt x="1727892" y="4585346"/>
                </a:cubicBezTo>
                <a:cubicBezTo>
                  <a:pt x="1699670" y="4764557"/>
                  <a:pt x="1710959" y="4719401"/>
                  <a:pt x="1600892" y="4771612"/>
                </a:cubicBezTo>
                <a:cubicBezTo>
                  <a:pt x="1490825" y="4823823"/>
                  <a:pt x="1085836" y="4895790"/>
                  <a:pt x="1067492" y="4898612"/>
                </a:cubicBezTo>
                <a:cubicBezTo>
                  <a:pt x="1049148" y="4901434"/>
                  <a:pt x="1394870" y="4895790"/>
                  <a:pt x="1490825" y="4788546"/>
                </a:cubicBezTo>
                <a:cubicBezTo>
                  <a:pt x="1586780" y="4681302"/>
                  <a:pt x="1720836" y="4582524"/>
                  <a:pt x="1643225" y="4255146"/>
                </a:cubicBezTo>
                <a:cubicBezTo>
                  <a:pt x="1565614" y="3927768"/>
                  <a:pt x="1296091" y="3378846"/>
                  <a:pt x="1025158" y="2824279"/>
                </a:cubicBezTo>
                <a:cubicBezTo>
                  <a:pt x="754225" y="2269712"/>
                  <a:pt x="123458" y="1394824"/>
                  <a:pt x="17625" y="927746"/>
                </a:cubicBezTo>
                <a:cubicBezTo>
                  <a:pt x="-88208" y="460668"/>
                  <a:pt x="313958" y="-55799"/>
                  <a:pt x="390158" y="48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6EE49874-2ACC-4475-99B8-A6779D4DEA98}"/>
              </a:ext>
            </a:extLst>
          </p:cNvPr>
          <p:cNvSpPr/>
          <p:nvPr/>
        </p:nvSpPr>
        <p:spPr>
          <a:xfrm>
            <a:off x="2760127" y="3787749"/>
            <a:ext cx="2740015" cy="4577631"/>
          </a:xfrm>
          <a:custGeom>
            <a:avLst/>
            <a:gdLst>
              <a:gd name="connsiteX0" fmla="*/ 254006 w 2740015"/>
              <a:gd name="connsiteY0" fmla="*/ 13784 h 4577631"/>
              <a:gd name="connsiteX1" fmla="*/ 922873 w 2740015"/>
              <a:gd name="connsiteY1" fmla="*/ 2731584 h 4577631"/>
              <a:gd name="connsiteX2" fmla="*/ 2624673 w 2740015"/>
              <a:gd name="connsiteY2" fmla="*/ 4450318 h 4577631"/>
              <a:gd name="connsiteX3" fmla="*/ 2590806 w 2740015"/>
              <a:gd name="connsiteY3" fmla="*/ 4450318 h 4577631"/>
              <a:gd name="connsiteX4" fmla="*/ 1524006 w 2740015"/>
              <a:gd name="connsiteY4" fmla="*/ 4162451 h 4577631"/>
              <a:gd name="connsiteX5" fmla="*/ 84673 w 2740015"/>
              <a:gd name="connsiteY5" fmla="*/ 1783318 h 4577631"/>
              <a:gd name="connsiteX6" fmla="*/ 254006 w 2740015"/>
              <a:gd name="connsiteY6" fmla="*/ 13784 h 45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015" h="4577631">
                <a:moveTo>
                  <a:pt x="254006" y="13784"/>
                </a:moveTo>
                <a:cubicBezTo>
                  <a:pt x="393706" y="171828"/>
                  <a:pt x="527762" y="1992162"/>
                  <a:pt x="922873" y="2731584"/>
                </a:cubicBezTo>
                <a:cubicBezTo>
                  <a:pt x="1317984" y="3471006"/>
                  <a:pt x="2624673" y="4450318"/>
                  <a:pt x="2624673" y="4450318"/>
                </a:cubicBezTo>
                <a:cubicBezTo>
                  <a:pt x="2902662" y="4736774"/>
                  <a:pt x="2590806" y="4450318"/>
                  <a:pt x="2590806" y="4450318"/>
                </a:cubicBezTo>
                <a:cubicBezTo>
                  <a:pt x="2407362" y="4402340"/>
                  <a:pt x="1941695" y="4606951"/>
                  <a:pt x="1524006" y="4162451"/>
                </a:cubicBezTo>
                <a:cubicBezTo>
                  <a:pt x="1106317" y="3717951"/>
                  <a:pt x="299162" y="2471940"/>
                  <a:pt x="84673" y="1783318"/>
                </a:cubicBezTo>
                <a:cubicBezTo>
                  <a:pt x="-129816" y="1094696"/>
                  <a:pt x="114306" y="-144260"/>
                  <a:pt x="254006" y="1378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ECB89F11-ACA4-4795-A4E6-4172B1F10EAB}"/>
              </a:ext>
            </a:extLst>
          </p:cNvPr>
          <p:cNvSpPr/>
          <p:nvPr/>
        </p:nvSpPr>
        <p:spPr>
          <a:xfrm>
            <a:off x="2490344" y="6462345"/>
            <a:ext cx="2065044" cy="3566225"/>
          </a:xfrm>
          <a:custGeom>
            <a:avLst/>
            <a:gdLst>
              <a:gd name="connsiteX0" fmla="*/ 777789 w 2065044"/>
              <a:gd name="connsiteY0" fmla="*/ 141655 h 3566225"/>
              <a:gd name="connsiteX1" fmla="*/ 870923 w 2065044"/>
              <a:gd name="connsiteY1" fmla="*/ 327922 h 3566225"/>
              <a:gd name="connsiteX2" fmla="*/ 1700656 w 2065044"/>
              <a:gd name="connsiteY2" fmla="*/ 1326988 h 3566225"/>
              <a:gd name="connsiteX3" fmla="*/ 2022389 w 2065044"/>
              <a:gd name="connsiteY3" fmla="*/ 2131322 h 3566225"/>
              <a:gd name="connsiteX4" fmla="*/ 1844589 w 2065044"/>
              <a:gd name="connsiteY4" fmla="*/ 2834055 h 3566225"/>
              <a:gd name="connsiteX5" fmla="*/ 75056 w 2065044"/>
              <a:gd name="connsiteY5" fmla="*/ 3502922 h 3566225"/>
              <a:gd name="connsiteX6" fmla="*/ 472989 w 2065044"/>
              <a:gd name="connsiteY6" fmla="*/ 3401322 h 3566225"/>
              <a:gd name="connsiteX7" fmla="*/ 1793789 w 2065044"/>
              <a:gd name="connsiteY7" fmla="*/ 2292188 h 3566225"/>
              <a:gd name="connsiteX8" fmla="*/ 777789 w 2065044"/>
              <a:gd name="connsiteY8" fmla="*/ 141655 h 356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5044" h="3566225">
                <a:moveTo>
                  <a:pt x="777789" y="141655"/>
                </a:moveTo>
                <a:cubicBezTo>
                  <a:pt x="623978" y="-185723"/>
                  <a:pt x="717112" y="130367"/>
                  <a:pt x="870923" y="327922"/>
                </a:cubicBezTo>
                <a:cubicBezTo>
                  <a:pt x="1024734" y="525477"/>
                  <a:pt x="1508745" y="1026421"/>
                  <a:pt x="1700656" y="1326988"/>
                </a:cubicBezTo>
                <a:cubicBezTo>
                  <a:pt x="1892567" y="1627555"/>
                  <a:pt x="1998400" y="1880144"/>
                  <a:pt x="2022389" y="2131322"/>
                </a:cubicBezTo>
                <a:cubicBezTo>
                  <a:pt x="2046378" y="2382500"/>
                  <a:pt x="2169144" y="2605455"/>
                  <a:pt x="1844589" y="2834055"/>
                </a:cubicBezTo>
                <a:cubicBezTo>
                  <a:pt x="1520034" y="3062655"/>
                  <a:pt x="303656" y="3408378"/>
                  <a:pt x="75056" y="3502922"/>
                </a:cubicBezTo>
                <a:cubicBezTo>
                  <a:pt x="-153544" y="3597466"/>
                  <a:pt x="186534" y="3603111"/>
                  <a:pt x="472989" y="3401322"/>
                </a:cubicBezTo>
                <a:cubicBezTo>
                  <a:pt x="759444" y="3199533"/>
                  <a:pt x="1741578" y="2839699"/>
                  <a:pt x="1793789" y="2292188"/>
                </a:cubicBezTo>
                <a:cubicBezTo>
                  <a:pt x="1846000" y="1744677"/>
                  <a:pt x="931600" y="469033"/>
                  <a:pt x="777789" y="14165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EDDF0918-99A1-4406-97B9-4CCCA29C86E3}"/>
              </a:ext>
            </a:extLst>
          </p:cNvPr>
          <p:cNvSpPr/>
          <p:nvPr/>
        </p:nvSpPr>
        <p:spPr>
          <a:xfrm>
            <a:off x="4386638" y="1645648"/>
            <a:ext cx="1163238" cy="1203598"/>
          </a:xfrm>
          <a:custGeom>
            <a:avLst/>
            <a:gdLst>
              <a:gd name="connsiteX0" fmla="*/ 1040495 w 1163238"/>
              <a:gd name="connsiteY0" fmla="*/ 30752 h 1203598"/>
              <a:gd name="connsiteX1" fmla="*/ 413962 w 1163238"/>
              <a:gd name="connsiteY1" fmla="*/ 437152 h 1203598"/>
              <a:gd name="connsiteX2" fmla="*/ 32962 w 1163238"/>
              <a:gd name="connsiteY2" fmla="*/ 1199152 h 1203598"/>
              <a:gd name="connsiteX3" fmla="*/ 109162 w 1163238"/>
              <a:gd name="connsiteY3" fmla="*/ 733485 h 1203598"/>
              <a:gd name="connsiteX4" fmla="*/ 7562 w 1163238"/>
              <a:gd name="connsiteY4" fmla="*/ 360952 h 1203598"/>
              <a:gd name="connsiteX5" fmla="*/ 354695 w 1163238"/>
              <a:gd name="connsiteY5" fmla="*/ 123885 h 1203598"/>
              <a:gd name="connsiteX6" fmla="*/ 1099762 w 1163238"/>
              <a:gd name="connsiteY6" fmla="*/ 39219 h 1203598"/>
              <a:gd name="connsiteX7" fmla="*/ 1040495 w 1163238"/>
              <a:gd name="connsiteY7" fmla="*/ 30752 h 120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238" h="1203598">
                <a:moveTo>
                  <a:pt x="1040495" y="30752"/>
                </a:moveTo>
                <a:cubicBezTo>
                  <a:pt x="926195" y="97074"/>
                  <a:pt x="581884" y="242419"/>
                  <a:pt x="413962" y="437152"/>
                </a:cubicBezTo>
                <a:cubicBezTo>
                  <a:pt x="246040" y="631885"/>
                  <a:pt x="83762" y="1149763"/>
                  <a:pt x="32962" y="1199152"/>
                </a:cubicBezTo>
                <a:cubicBezTo>
                  <a:pt x="-17838" y="1248541"/>
                  <a:pt x="113395" y="873185"/>
                  <a:pt x="109162" y="733485"/>
                </a:cubicBezTo>
                <a:cubicBezTo>
                  <a:pt x="104929" y="593785"/>
                  <a:pt x="-33360" y="462552"/>
                  <a:pt x="7562" y="360952"/>
                </a:cubicBezTo>
                <a:cubicBezTo>
                  <a:pt x="48484" y="259352"/>
                  <a:pt x="172662" y="177507"/>
                  <a:pt x="354695" y="123885"/>
                </a:cubicBezTo>
                <a:cubicBezTo>
                  <a:pt x="536728" y="70263"/>
                  <a:pt x="981229" y="54741"/>
                  <a:pt x="1099762" y="39219"/>
                </a:cubicBezTo>
                <a:cubicBezTo>
                  <a:pt x="1218295" y="23697"/>
                  <a:pt x="1154795" y="-35570"/>
                  <a:pt x="1040495" y="307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B0CE8479-55A8-47E5-A749-9EB4D104D49C}"/>
              </a:ext>
            </a:extLst>
          </p:cNvPr>
          <p:cNvSpPr/>
          <p:nvPr/>
        </p:nvSpPr>
        <p:spPr>
          <a:xfrm>
            <a:off x="6417970" y="4470387"/>
            <a:ext cx="661525" cy="1031152"/>
          </a:xfrm>
          <a:custGeom>
            <a:avLst/>
            <a:gdLst>
              <a:gd name="connsiteX0" fmla="*/ 3150 w 661525"/>
              <a:gd name="connsiteY0" fmla="*/ 264173 h 1031152"/>
              <a:gd name="connsiteX1" fmla="*/ 252070 w 661525"/>
              <a:gd name="connsiteY1" fmla="*/ 335293 h 1031152"/>
              <a:gd name="connsiteX2" fmla="*/ 638150 w 661525"/>
              <a:gd name="connsiteY2" fmla="*/ 13 h 1031152"/>
              <a:gd name="connsiteX3" fmla="*/ 617830 w 661525"/>
              <a:gd name="connsiteY3" fmla="*/ 325133 h 1031152"/>
              <a:gd name="connsiteX4" fmla="*/ 612750 w 661525"/>
              <a:gd name="connsiteY4" fmla="*/ 990613 h 1031152"/>
              <a:gd name="connsiteX5" fmla="*/ 389230 w 661525"/>
              <a:gd name="connsiteY5" fmla="*/ 924573 h 1031152"/>
              <a:gd name="connsiteX6" fmla="*/ 130150 w 661525"/>
              <a:gd name="connsiteY6" fmla="*/ 650253 h 1031152"/>
              <a:gd name="connsiteX7" fmla="*/ 3150 w 661525"/>
              <a:gd name="connsiteY7" fmla="*/ 264173 h 103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25" h="1031152">
                <a:moveTo>
                  <a:pt x="3150" y="264173"/>
                </a:moveTo>
                <a:cubicBezTo>
                  <a:pt x="23470" y="211680"/>
                  <a:pt x="146237" y="379320"/>
                  <a:pt x="252070" y="335293"/>
                </a:cubicBezTo>
                <a:cubicBezTo>
                  <a:pt x="357903" y="291266"/>
                  <a:pt x="577190" y="1706"/>
                  <a:pt x="638150" y="13"/>
                </a:cubicBezTo>
                <a:cubicBezTo>
                  <a:pt x="699110" y="-1680"/>
                  <a:pt x="622063" y="160033"/>
                  <a:pt x="617830" y="325133"/>
                </a:cubicBezTo>
                <a:cubicBezTo>
                  <a:pt x="613597" y="490233"/>
                  <a:pt x="650850" y="890706"/>
                  <a:pt x="612750" y="990613"/>
                </a:cubicBezTo>
                <a:cubicBezTo>
                  <a:pt x="574650" y="1090520"/>
                  <a:pt x="469663" y="981300"/>
                  <a:pt x="389230" y="924573"/>
                </a:cubicBezTo>
                <a:cubicBezTo>
                  <a:pt x="308797" y="867846"/>
                  <a:pt x="195343" y="760320"/>
                  <a:pt x="130150" y="650253"/>
                </a:cubicBezTo>
                <a:cubicBezTo>
                  <a:pt x="64957" y="540186"/>
                  <a:pt x="-17170" y="316666"/>
                  <a:pt x="3150" y="264173"/>
                </a:cubicBezTo>
                <a:close/>
              </a:path>
            </a:pathLst>
          </a:custGeom>
          <a:solidFill>
            <a:schemeClr val="accent2">
              <a:lumMod val="7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4CF45428-9C11-46B7-850C-EE8391B54AE0}"/>
              </a:ext>
            </a:extLst>
          </p:cNvPr>
          <p:cNvSpPr/>
          <p:nvPr/>
        </p:nvSpPr>
        <p:spPr>
          <a:xfrm>
            <a:off x="5620636" y="3200273"/>
            <a:ext cx="530624" cy="974159"/>
          </a:xfrm>
          <a:custGeom>
            <a:avLst/>
            <a:gdLst>
              <a:gd name="connsiteX0" fmla="*/ 529339 w 530624"/>
              <a:gd name="connsiteY0" fmla="*/ 127 h 974159"/>
              <a:gd name="connsiteX1" fmla="*/ 278514 w 530624"/>
              <a:gd name="connsiteY1" fmla="*/ 222377 h 974159"/>
              <a:gd name="connsiteX2" fmla="*/ 164214 w 530624"/>
              <a:gd name="connsiteY2" fmla="*/ 543052 h 974159"/>
              <a:gd name="connsiteX3" fmla="*/ 186439 w 530624"/>
              <a:gd name="connsiteY3" fmla="*/ 955802 h 974159"/>
              <a:gd name="connsiteX4" fmla="*/ 148339 w 530624"/>
              <a:gd name="connsiteY4" fmla="*/ 870077 h 974159"/>
              <a:gd name="connsiteX5" fmla="*/ 8639 w 530624"/>
              <a:gd name="connsiteY5" fmla="*/ 584327 h 974159"/>
              <a:gd name="connsiteX6" fmla="*/ 30864 w 530624"/>
              <a:gd name="connsiteY6" fmla="*/ 419227 h 974159"/>
              <a:gd name="connsiteX7" fmla="*/ 161039 w 530624"/>
              <a:gd name="connsiteY7" fmla="*/ 193802 h 974159"/>
              <a:gd name="connsiteX8" fmla="*/ 529339 w 530624"/>
              <a:gd name="connsiteY8" fmla="*/ 127 h 97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0624" h="974159">
                <a:moveTo>
                  <a:pt x="529339" y="127"/>
                </a:moveTo>
                <a:cubicBezTo>
                  <a:pt x="548918" y="4889"/>
                  <a:pt x="339368" y="131890"/>
                  <a:pt x="278514" y="222377"/>
                </a:cubicBezTo>
                <a:cubicBezTo>
                  <a:pt x="217660" y="312864"/>
                  <a:pt x="179560" y="420815"/>
                  <a:pt x="164214" y="543052"/>
                </a:cubicBezTo>
                <a:cubicBezTo>
                  <a:pt x="148868" y="665289"/>
                  <a:pt x="189085" y="901298"/>
                  <a:pt x="186439" y="955802"/>
                </a:cubicBezTo>
                <a:cubicBezTo>
                  <a:pt x="183793" y="1010306"/>
                  <a:pt x="177972" y="931989"/>
                  <a:pt x="148339" y="870077"/>
                </a:cubicBezTo>
                <a:cubicBezTo>
                  <a:pt x="118706" y="808165"/>
                  <a:pt x="28218" y="659469"/>
                  <a:pt x="8639" y="584327"/>
                </a:cubicBezTo>
                <a:cubicBezTo>
                  <a:pt x="-10940" y="509185"/>
                  <a:pt x="5464" y="484315"/>
                  <a:pt x="30864" y="419227"/>
                </a:cubicBezTo>
                <a:cubicBezTo>
                  <a:pt x="56264" y="354140"/>
                  <a:pt x="81135" y="262594"/>
                  <a:pt x="161039" y="193802"/>
                </a:cubicBezTo>
                <a:cubicBezTo>
                  <a:pt x="240943" y="125010"/>
                  <a:pt x="509760" y="-4635"/>
                  <a:pt x="529339" y="1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楕円 2214">
            <a:extLst>
              <a:ext uri="{FF2B5EF4-FFF2-40B4-BE49-F238E27FC236}">
                <a16:creationId xmlns:a16="http://schemas.microsoft.com/office/drawing/2014/main" id="{6CED525A-A97E-4AF2-B178-EA2025E016AB}"/>
              </a:ext>
            </a:extLst>
          </p:cNvPr>
          <p:cNvSpPr/>
          <p:nvPr/>
        </p:nvSpPr>
        <p:spPr>
          <a:xfrm rot="1106676">
            <a:off x="4415435" y="4262150"/>
            <a:ext cx="80289" cy="1524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楕円 234">
            <a:extLst>
              <a:ext uri="{FF2B5EF4-FFF2-40B4-BE49-F238E27FC236}">
                <a16:creationId xmlns:a16="http://schemas.microsoft.com/office/drawing/2014/main" id="{66E3CBB3-90E9-43AE-8566-B7A02D4D1363}"/>
              </a:ext>
            </a:extLst>
          </p:cNvPr>
          <p:cNvSpPr/>
          <p:nvPr/>
        </p:nvSpPr>
        <p:spPr>
          <a:xfrm rot="1106676">
            <a:off x="6075960" y="3541425"/>
            <a:ext cx="80289" cy="1524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B7F10DF2-901B-4166-A901-08DBB1AEB20C}"/>
              </a:ext>
            </a:extLst>
          </p:cNvPr>
          <p:cNvSpPr/>
          <p:nvPr/>
        </p:nvSpPr>
        <p:spPr>
          <a:xfrm>
            <a:off x="6180579" y="3345340"/>
            <a:ext cx="27836" cy="124168"/>
          </a:xfrm>
          <a:custGeom>
            <a:avLst/>
            <a:gdLst>
              <a:gd name="connsiteX0" fmla="*/ 19138 w 27836"/>
              <a:gd name="connsiteY0" fmla="*/ 123877 h 124168"/>
              <a:gd name="connsiteX1" fmla="*/ 27604 w 27836"/>
              <a:gd name="connsiteY1" fmla="*/ 5343 h 124168"/>
              <a:gd name="connsiteX2" fmla="*/ 10671 w 27836"/>
              <a:gd name="connsiteY2" fmla="*/ 22277 h 124168"/>
              <a:gd name="connsiteX3" fmla="*/ 88 w 27836"/>
              <a:gd name="connsiteY3" fmla="*/ 39210 h 124168"/>
              <a:gd name="connsiteX4" fmla="*/ 19138 w 27836"/>
              <a:gd name="connsiteY4" fmla="*/ 123877 h 12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36" h="124168">
                <a:moveTo>
                  <a:pt x="19138" y="123877"/>
                </a:moveTo>
                <a:cubicBezTo>
                  <a:pt x="23724" y="118233"/>
                  <a:pt x="29015" y="22276"/>
                  <a:pt x="27604" y="5343"/>
                </a:cubicBezTo>
                <a:cubicBezTo>
                  <a:pt x="26193" y="-11590"/>
                  <a:pt x="15257" y="16633"/>
                  <a:pt x="10671" y="22277"/>
                </a:cubicBezTo>
                <a:cubicBezTo>
                  <a:pt x="6085" y="27921"/>
                  <a:pt x="1499" y="26863"/>
                  <a:pt x="88" y="39210"/>
                </a:cubicBezTo>
                <a:cubicBezTo>
                  <a:pt x="-1323" y="51557"/>
                  <a:pt x="14552" y="129521"/>
                  <a:pt x="19138" y="123877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A36960CD-77AA-4117-8786-49F3D0369095}"/>
              </a:ext>
            </a:extLst>
          </p:cNvPr>
          <p:cNvSpPr/>
          <p:nvPr/>
        </p:nvSpPr>
        <p:spPr>
          <a:xfrm>
            <a:off x="6072784" y="3344565"/>
            <a:ext cx="474737" cy="185482"/>
          </a:xfrm>
          <a:custGeom>
            <a:avLst/>
            <a:gdLst>
              <a:gd name="connsiteX0" fmla="*/ 4166 w 474737"/>
              <a:gd name="connsiteY0" fmla="*/ 184448 h 185482"/>
              <a:gd name="connsiteX1" fmla="*/ 164504 w 474737"/>
              <a:gd name="connsiteY1" fmla="*/ 78085 h 185482"/>
              <a:gd name="connsiteX2" fmla="*/ 323254 w 474737"/>
              <a:gd name="connsiteY2" fmla="*/ 32048 h 185482"/>
              <a:gd name="connsiteX3" fmla="*/ 389929 w 474737"/>
              <a:gd name="connsiteY3" fmla="*/ 14585 h 185482"/>
              <a:gd name="connsiteX4" fmla="*/ 474066 w 474737"/>
              <a:gd name="connsiteY4" fmla="*/ 24110 h 185482"/>
              <a:gd name="connsiteX5" fmla="*/ 424854 w 474737"/>
              <a:gd name="connsiteY5" fmla="*/ 5060 h 185482"/>
              <a:gd name="connsiteX6" fmla="*/ 343891 w 474737"/>
              <a:gd name="connsiteY6" fmla="*/ 1885 h 185482"/>
              <a:gd name="connsiteX7" fmla="*/ 231179 w 474737"/>
              <a:gd name="connsiteY7" fmla="*/ 30460 h 185482"/>
              <a:gd name="connsiteX8" fmla="*/ 154979 w 474737"/>
              <a:gd name="connsiteY8" fmla="*/ 62210 h 185482"/>
              <a:gd name="connsiteX9" fmla="*/ 54966 w 474737"/>
              <a:gd name="connsiteY9" fmla="*/ 128885 h 185482"/>
              <a:gd name="connsiteX10" fmla="*/ 4166 w 474737"/>
              <a:gd name="connsiteY10" fmla="*/ 184448 h 1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4737" h="185482">
                <a:moveTo>
                  <a:pt x="4166" y="184448"/>
                </a:moveTo>
                <a:cubicBezTo>
                  <a:pt x="22422" y="175981"/>
                  <a:pt x="111323" y="103485"/>
                  <a:pt x="164504" y="78085"/>
                </a:cubicBezTo>
                <a:cubicBezTo>
                  <a:pt x="217685" y="52685"/>
                  <a:pt x="323254" y="32048"/>
                  <a:pt x="323254" y="32048"/>
                </a:cubicBezTo>
                <a:cubicBezTo>
                  <a:pt x="360825" y="21465"/>
                  <a:pt x="364794" y="15908"/>
                  <a:pt x="389929" y="14585"/>
                </a:cubicBezTo>
                <a:cubicBezTo>
                  <a:pt x="415064" y="13262"/>
                  <a:pt x="468245" y="25697"/>
                  <a:pt x="474066" y="24110"/>
                </a:cubicBezTo>
                <a:cubicBezTo>
                  <a:pt x="479887" y="22522"/>
                  <a:pt x="446550" y="8764"/>
                  <a:pt x="424854" y="5060"/>
                </a:cubicBezTo>
                <a:cubicBezTo>
                  <a:pt x="403158" y="1356"/>
                  <a:pt x="376170" y="-2348"/>
                  <a:pt x="343891" y="1885"/>
                </a:cubicBezTo>
                <a:cubicBezTo>
                  <a:pt x="311612" y="6118"/>
                  <a:pt x="262664" y="20406"/>
                  <a:pt x="231179" y="30460"/>
                </a:cubicBezTo>
                <a:cubicBezTo>
                  <a:pt x="199694" y="40514"/>
                  <a:pt x="184348" y="45806"/>
                  <a:pt x="154979" y="62210"/>
                </a:cubicBezTo>
                <a:cubicBezTo>
                  <a:pt x="125610" y="78614"/>
                  <a:pt x="77720" y="110629"/>
                  <a:pt x="54966" y="128885"/>
                </a:cubicBezTo>
                <a:cubicBezTo>
                  <a:pt x="32212" y="147141"/>
                  <a:pt x="-14090" y="192915"/>
                  <a:pt x="4166" y="1844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0788F505-C4D3-4B34-AB02-42E2FA041C63}"/>
              </a:ext>
            </a:extLst>
          </p:cNvPr>
          <p:cNvSpPr/>
          <p:nvPr/>
        </p:nvSpPr>
        <p:spPr>
          <a:xfrm>
            <a:off x="6467475" y="3476625"/>
            <a:ext cx="235695" cy="30298"/>
          </a:xfrm>
          <a:custGeom>
            <a:avLst/>
            <a:gdLst>
              <a:gd name="connsiteX0" fmla="*/ 0 w 235695"/>
              <a:gd name="connsiteY0" fmla="*/ 0 h 30298"/>
              <a:gd name="connsiteX1" fmla="*/ 131763 w 235695"/>
              <a:gd name="connsiteY1" fmla="*/ 30163 h 30298"/>
              <a:gd name="connsiteX2" fmla="*/ 234950 w 235695"/>
              <a:gd name="connsiteY2" fmla="*/ 11113 h 30298"/>
              <a:gd name="connsiteX3" fmla="*/ 180975 w 235695"/>
              <a:gd name="connsiteY3" fmla="*/ 11113 h 30298"/>
              <a:gd name="connsiteX4" fmla="*/ 0 w 235695"/>
              <a:gd name="connsiteY4" fmla="*/ 0 h 3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95" h="30298">
                <a:moveTo>
                  <a:pt x="0" y="0"/>
                </a:moveTo>
                <a:cubicBezTo>
                  <a:pt x="46302" y="14155"/>
                  <a:pt x="92605" y="28311"/>
                  <a:pt x="131763" y="30163"/>
                </a:cubicBezTo>
                <a:cubicBezTo>
                  <a:pt x="170921" y="32015"/>
                  <a:pt x="226748" y="14288"/>
                  <a:pt x="234950" y="11113"/>
                </a:cubicBezTo>
                <a:cubicBezTo>
                  <a:pt x="243152" y="7938"/>
                  <a:pt x="180975" y="11113"/>
                  <a:pt x="180975" y="1111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9681C88A-529C-4A27-B53F-121D41FB2F1C}"/>
              </a:ext>
            </a:extLst>
          </p:cNvPr>
          <p:cNvSpPr/>
          <p:nvPr/>
        </p:nvSpPr>
        <p:spPr>
          <a:xfrm>
            <a:off x="6278037" y="3801852"/>
            <a:ext cx="237217" cy="39953"/>
          </a:xfrm>
          <a:custGeom>
            <a:avLst/>
            <a:gdLst>
              <a:gd name="connsiteX0" fmla="*/ 3701 w 237217"/>
              <a:gd name="connsiteY0" fmla="*/ 39898 h 39953"/>
              <a:gd name="connsiteX1" fmla="*/ 175151 w 237217"/>
              <a:gd name="connsiteY1" fmla="*/ 4973 h 39953"/>
              <a:gd name="connsiteX2" fmla="*/ 237063 w 237217"/>
              <a:gd name="connsiteY2" fmla="*/ 4973 h 39953"/>
              <a:gd name="connsiteX3" fmla="*/ 160863 w 237217"/>
              <a:gd name="connsiteY3" fmla="*/ 211 h 39953"/>
              <a:gd name="connsiteX4" fmla="*/ 64026 w 237217"/>
              <a:gd name="connsiteY4" fmla="*/ 12911 h 39953"/>
              <a:gd name="connsiteX5" fmla="*/ 3701 w 237217"/>
              <a:gd name="connsiteY5" fmla="*/ 39898 h 3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217" h="39953">
                <a:moveTo>
                  <a:pt x="3701" y="39898"/>
                </a:moveTo>
                <a:cubicBezTo>
                  <a:pt x="22222" y="38575"/>
                  <a:pt x="136257" y="10794"/>
                  <a:pt x="175151" y="4973"/>
                </a:cubicBezTo>
                <a:cubicBezTo>
                  <a:pt x="214045" y="-848"/>
                  <a:pt x="239444" y="5767"/>
                  <a:pt x="237063" y="4973"/>
                </a:cubicBezTo>
                <a:cubicBezTo>
                  <a:pt x="234682" y="4179"/>
                  <a:pt x="189702" y="-1112"/>
                  <a:pt x="160863" y="211"/>
                </a:cubicBezTo>
                <a:cubicBezTo>
                  <a:pt x="132024" y="1534"/>
                  <a:pt x="87045" y="7355"/>
                  <a:pt x="64026" y="12911"/>
                </a:cubicBezTo>
                <a:cubicBezTo>
                  <a:pt x="41007" y="18467"/>
                  <a:pt x="-14820" y="41221"/>
                  <a:pt x="3701" y="398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9B2DAE22-9A2F-46F8-B5C7-7CD6143BA32F}"/>
              </a:ext>
            </a:extLst>
          </p:cNvPr>
          <p:cNvSpPr/>
          <p:nvPr/>
        </p:nvSpPr>
        <p:spPr>
          <a:xfrm>
            <a:off x="6442074" y="3754401"/>
            <a:ext cx="233371" cy="21295"/>
          </a:xfrm>
          <a:custGeom>
            <a:avLst/>
            <a:gdLst>
              <a:gd name="connsiteX0" fmla="*/ 1 w 233371"/>
              <a:gd name="connsiteY0" fmla="*/ 37 h 21295"/>
              <a:gd name="connsiteX1" fmla="*/ 169864 w 233371"/>
              <a:gd name="connsiteY1" fmla="*/ 20674 h 21295"/>
              <a:gd name="connsiteX2" fmla="*/ 233364 w 233371"/>
              <a:gd name="connsiteY2" fmla="*/ 15912 h 21295"/>
              <a:gd name="connsiteX3" fmla="*/ 173039 w 233371"/>
              <a:gd name="connsiteY3" fmla="*/ 15912 h 21295"/>
              <a:gd name="connsiteX4" fmla="*/ 1 w 233371"/>
              <a:gd name="connsiteY4" fmla="*/ 37 h 2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71" h="21295">
                <a:moveTo>
                  <a:pt x="1" y="37"/>
                </a:moveTo>
                <a:cubicBezTo>
                  <a:pt x="-528" y="831"/>
                  <a:pt x="130970" y="18028"/>
                  <a:pt x="169864" y="20674"/>
                </a:cubicBezTo>
                <a:cubicBezTo>
                  <a:pt x="208758" y="23320"/>
                  <a:pt x="232835" y="16706"/>
                  <a:pt x="233364" y="15912"/>
                </a:cubicBezTo>
                <a:cubicBezTo>
                  <a:pt x="233893" y="15118"/>
                  <a:pt x="205847" y="20410"/>
                  <a:pt x="173039" y="15912"/>
                </a:cubicBezTo>
                <a:cubicBezTo>
                  <a:pt x="140231" y="11414"/>
                  <a:pt x="530" y="-757"/>
                  <a:pt x="1" y="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3F09CFDA-2DE1-45A3-8802-1C8EA5F401C5}"/>
              </a:ext>
            </a:extLst>
          </p:cNvPr>
          <p:cNvSpPr/>
          <p:nvPr/>
        </p:nvSpPr>
        <p:spPr>
          <a:xfrm>
            <a:off x="6100763" y="3422626"/>
            <a:ext cx="51979" cy="100037"/>
          </a:xfrm>
          <a:custGeom>
            <a:avLst/>
            <a:gdLst>
              <a:gd name="connsiteX0" fmla="*/ 0 w 51979"/>
              <a:gd name="connsiteY0" fmla="*/ 100037 h 100037"/>
              <a:gd name="connsiteX1" fmla="*/ 11112 w 51979"/>
              <a:gd name="connsiteY1" fmla="*/ 23837 h 100037"/>
              <a:gd name="connsiteX2" fmla="*/ 50800 w 51979"/>
              <a:gd name="connsiteY2" fmla="*/ 24 h 100037"/>
              <a:gd name="connsiteX3" fmla="*/ 38100 w 51979"/>
              <a:gd name="connsiteY3" fmla="*/ 20662 h 100037"/>
              <a:gd name="connsiteX4" fmla="*/ 0 w 51979"/>
              <a:gd name="connsiteY4" fmla="*/ 100037 h 1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79" h="100037">
                <a:moveTo>
                  <a:pt x="0" y="100037"/>
                </a:moveTo>
                <a:cubicBezTo>
                  <a:pt x="1322" y="70271"/>
                  <a:pt x="2645" y="40506"/>
                  <a:pt x="11112" y="23837"/>
                </a:cubicBezTo>
                <a:cubicBezTo>
                  <a:pt x="19579" y="7168"/>
                  <a:pt x="46302" y="553"/>
                  <a:pt x="50800" y="24"/>
                </a:cubicBezTo>
                <a:cubicBezTo>
                  <a:pt x="55298" y="-505"/>
                  <a:pt x="46038" y="7697"/>
                  <a:pt x="38100" y="20662"/>
                </a:cubicBezTo>
                <a:lnTo>
                  <a:pt x="0" y="1000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A4FA4369-A723-4D3D-A310-C25B06463C32}"/>
              </a:ext>
            </a:extLst>
          </p:cNvPr>
          <p:cNvSpPr/>
          <p:nvPr/>
        </p:nvSpPr>
        <p:spPr>
          <a:xfrm>
            <a:off x="6583329" y="3663201"/>
            <a:ext cx="128649" cy="18293"/>
          </a:xfrm>
          <a:custGeom>
            <a:avLst/>
            <a:gdLst>
              <a:gd name="connsiteX0" fmla="*/ 34 w 128649"/>
              <a:gd name="connsiteY0" fmla="*/ 7099 h 18293"/>
              <a:gd name="connsiteX1" fmla="*/ 63534 w 128649"/>
              <a:gd name="connsiteY1" fmla="*/ 18212 h 18293"/>
              <a:gd name="connsiteX2" fmla="*/ 128621 w 128649"/>
              <a:gd name="connsiteY2" fmla="*/ 749 h 18293"/>
              <a:gd name="connsiteX3" fmla="*/ 55596 w 128649"/>
              <a:gd name="connsiteY3" fmla="*/ 2337 h 18293"/>
              <a:gd name="connsiteX4" fmla="*/ 34 w 128649"/>
              <a:gd name="connsiteY4" fmla="*/ 7099 h 1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49" h="18293">
                <a:moveTo>
                  <a:pt x="34" y="7099"/>
                </a:moveTo>
                <a:cubicBezTo>
                  <a:pt x="1357" y="9745"/>
                  <a:pt x="42103" y="19270"/>
                  <a:pt x="63534" y="18212"/>
                </a:cubicBezTo>
                <a:cubicBezTo>
                  <a:pt x="84965" y="17154"/>
                  <a:pt x="129944" y="3395"/>
                  <a:pt x="128621" y="749"/>
                </a:cubicBezTo>
                <a:cubicBezTo>
                  <a:pt x="127298" y="-1897"/>
                  <a:pt x="75969" y="3395"/>
                  <a:pt x="55596" y="2337"/>
                </a:cubicBezTo>
                <a:cubicBezTo>
                  <a:pt x="35223" y="1279"/>
                  <a:pt x="-1289" y="4453"/>
                  <a:pt x="34" y="70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48639B0B-117F-485A-94D6-E22F31D3E742}"/>
              </a:ext>
            </a:extLst>
          </p:cNvPr>
          <p:cNvSpPr/>
          <p:nvPr/>
        </p:nvSpPr>
        <p:spPr>
          <a:xfrm>
            <a:off x="5991217" y="3507800"/>
            <a:ext cx="104787" cy="25379"/>
          </a:xfrm>
          <a:custGeom>
            <a:avLst/>
            <a:gdLst>
              <a:gd name="connsiteX0" fmla="*/ 104783 w 104787"/>
              <a:gd name="connsiteY0" fmla="*/ 8513 h 25379"/>
              <a:gd name="connsiteX1" fmla="*/ 41283 w 104787"/>
              <a:gd name="connsiteY1" fmla="*/ 575 h 25379"/>
              <a:gd name="connsiteX2" fmla="*/ 8 w 104787"/>
              <a:gd name="connsiteY2" fmla="*/ 24388 h 25379"/>
              <a:gd name="connsiteX3" fmla="*/ 44458 w 104787"/>
              <a:gd name="connsiteY3" fmla="*/ 21213 h 25379"/>
              <a:gd name="connsiteX4" fmla="*/ 104783 w 104787"/>
              <a:gd name="connsiteY4" fmla="*/ 8513 h 2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87" h="25379">
                <a:moveTo>
                  <a:pt x="104783" y="8513"/>
                </a:moveTo>
                <a:cubicBezTo>
                  <a:pt x="104254" y="5073"/>
                  <a:pt x="58746" y="-2071"/>
                  <a:pt x="41283" y="575"/>
                </a:cubicBezTo>
                <a:cubicBezTo>
                  <a:pt x="23820" y="3221"/>
                  <a:pt x="-521" y="20948"/>
                  <a:pt x="8" y="24388"/>
                </a:cubicBezTo>
                <a:cubicBezTo>
                  <a:pt x="537" y="27828"/>
                  <a:pt x="27260" y="21213"/>
                  <a:pt x="44458" y="21213"/>
                </a:cubicBezTo>
                <a:cubicBezTo>
                  <a:pt x="61656" y="21213"/>
                  <a:pt x="105312" y="11953"/>
                  <a:pt x="104783" y="85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: 図形 2224">
            <a:extLst>
              <a:ext uri="{FF2B5EF4-FFF2-40B4-BE49-F238E27FC236}">
                <a16:creationId xmlns:a16="http://schemas.microsoft.com/office/drawing/2014/main" id="{33C423CE-6DE4-4313-8B68-6FEAB00A1A18}"/>
              </a:ext>
            </a:extLst>
          </p:cNvPr>
          <p:cNvSpPr/>
          <p:nvPr/>
        </p:nvSpPr>
        <p:spPr>
          <a:xfrm>
            <a:off x="3546907" y="4832566"/>
            <a:ext cx="2860401" cy="2183219"/>
          </a:xfrm>
          <a:custGeom>
            <a:avLst/>
            <a:gdLst>
              <a:gd name="connsiteX0" fmla="*/ 2845426 w 2860401"/>
              <a:gd name="connsiteY0" fmla="*/ 2029667 h 2183219"/>
              <a:gd name="connsiteX1" fmla="*/ 2468660 w 2860401"/>
              <a:gd name="connsiteY1" fmla="*/ 2046601 h 2183219"/>
              <a:gd name="connsiteX2" fmla="*/ 1672793 w 2860401"/>
              <a:gd name="connsiteY2" fmla="*/ 1889967 h 2183219"/>
              <a:gd name="connsiteX3" fmla="*/ 618693 w 2860401"/>
              <a:gd name="connsiteY3" fmla="*/ 1445467 h 2183219"/>
              <a:gd name="connsiteX4" fmla="*/ 449360 w 2860401"/>
              <a:gd name="connsiteY4" fmla="*/ 1043301 h 2183219"/>
              <a:gd name="connsiteX5" fmla="*/ 351993 w 2860401"/>
              <a:gd name="connsiteY5" fmla="*/ 539534 h 2183219"/>
              <a:gd name="connsiteX6" fmla="*/ 432426 w 2860401"/>
              <a:gd name="connsiteY6" fmla="*/ 23067 h 2183219"/>
              <a:gd name="connsiteX7" fmla="*/ 343526 w 2860401"/>
              <a:gd name="connsiteY7" fmla="*/ 107734 h 2183219"/>
              <a:gd name="connsiteX8" fmla="*/ 157260 w 2860401"/>
              <a:gd name="connsiteY8" fmla="*/ 268601 h 2183219"/>
              <a:gd name="connsiteX9" fmla="*/ 9093 w 2860401"/>
              <a:gd name="connsiteY9" fmla="*/ 662301 h 2183219"/>
              <a:gd name="connsiteX10" fmla="*/ 59893 w 2860401"/>
              <a:gd name="connsiteY10" fmla="*/ 831634 h 2183219"/>
              <a:gd name="connsiteX11" fmla="*/ 415493 w 2860401"/>
              <a:gd name="connsiteY11" fmla="*/ 1441234 h 2183219"/>
              <a:gd name="connsiteX12" fmla="*/ 986993 w 2860401"/>
              <a:gd name="connsiteY12" fmla="*/ 1868801 h 2183219"/>
              <a:gd name="connsiteX13" fmla="*/ 1444193 w 2860401"/>
              <a:gd name="connsiteY13" fmla="*/ 2055067 h 2183219"/>
              <a:gd name="connsiteX14" fmla="*/ 2252760 w 2860401"/>
              <a:gd name="connsiteY14" fmla="*/ 2173601 h 2183219"/>
              <a:gd name="connsiteX15" fmla="*/ 2553326 w 2860401"/>
              <a:gd name="connsiteY15" fmla="*/ 2173601 h 2183219"/>
              <a:gd name="connsiteX16" fmla="*/ 2760760 w 2860401"/>
              <a:gd name="connsiteY16" fmla="*/ 2152434 h 2183219"/>
              <a:gd name="connsiteX17" fmla="*/ 2845426 w 2860401"/>
              <a:gd name="connsiteY17" fmla="*/ 2029667 h 21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60401" h="2183219">
                <a:moveTo>
                  <a:pt x="2845426" y="2029667"/>
                </a:moveTo>
                <a:cubicBezTo>
                  <a:pt x="2796743" y="2012028"/>
                  <a:pt x="2664099" y="2069884"/>
                  <a:pt x="2468660" y="2046601"/>
                </a:cubicBezTo>
                <a:cubicBezTo>
                  <a:pt x="2273221" y="2023318"/>
                  <a:pt x="1981121" y="1990156"/>
                  <a:pt x="1672793" y="1889967"/>
                </a:cubicBezTo>
                <a:cubicBezTo>
                  <a:pt x="1364465" y="1789778"/>
                  <a:pt x="822599" y="1586578"/>
                  <a:pt x="618693" y="1445467"/>
                </a:cubicBezTo>
                <a:cubicBezTo>
                  <a:pt x="414787" y="1304356"/>
                  <a:pt x="493810" y="1194290"/>
                  <a:pt x="449360" y="1043301"/>
                </a:cubicBezTo>
                <a:cubicBezTo>
                  <a:pt x="404910" y="892312"/>
                  <a:pt x="354815" y="709573"/>
                  <a:pt x="351993" y="539534"/>
                </a:cubicBezTo>
                <a:cubicBezTo>
                  <a:pt x="349171" y="369495"/>
                  <a:pt x="433837" y="95034"/>
                  <a:pt x="432426" y="23067"/>
                </a:cubicBezTo>
                <a:cubicBezTo>
                  <a:pt x="431015" y="-48900"/>
                  <a:pt x="389387" y="66812"/>
                  <a:pt x="343526" y="107734"/>
                </a:cubicBezTo>
                <a:cubicBezTo>
                  <a:pt x="297665" y="148656"/>
                  <a:pt x="212999" y="176173"/>
                  <a:pt x="157260" y="268601"/>
                </a:cubicBezTo>
                <a:cubicBezTo>
                  <a:pt x="101521" y="361029"/>
                  <a:pt x="25321" y="568462"/>
                  <a:pt x="9093" y="662301"/>
                </a:cubicBezTo>
                <a:cubicBezTo>
                  <a:pt x="-7135" y="756140"/>
                  <a:pt x="-7840" y="701812"/>
                  <a:pt x="59893" y="831634"/>
                </a:cubicBezTo>
                <a:cubicBezTo>
                  <a:pt x="127626" y="961456"/>
                  <a:pt x="260976" y="1268373"/>
                  <a:pt x="415493" y="1441234"/>
                </a:cubicBezTo>
                <a:cubicBezTo>
                  <a:pt x="570010" y="1614095"/>
                  <a:pt x="815543" y="1766496"/>
                  <a:pt x="986993" y="1868801"/>
                </a:cubicBezTo>
                <a:cubicBezTo>
                  <a:pt x="1158443" y="1971106"/>
                  <a:pt x="1233232" y="2004267"/>
                  <a:pt x="1444193" y="2055067"/>
                </a:cubicBezTo>
                <a:cubicBezTo>
                  <a:pt x="1655154" y="2105867"/>
                  <a:pt x="2067904" y="2153845"/>
                  <a:pt x="2252760" y="2173601"/>
                </a:cubicBezTo>
                <a:cubicBezTo>
                  <a:pt x="2437615" y="2193357"/>
                  <a:pt x="2468660" y="2177129"/>
                  <a:pt x="2553326" y="2173601"/>
                </a:cubicBezTo>
                <a:cubicBezTo>
                  <a:pt x="2637992" y="2170073"/>
                  <a:pt x="2708549" y="2172190"/>
                  <a:pt x="2760760" y="2152434"/>
                </a:cubicBezTo>
                <a:cubicBezTo>
                  <a:pt x="2812971" y="2132678"/>
                  <a:pt x="2894109" y="2047306"/>
                  <a:pt x="2845426" y="2029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C4A3414B-236B-4954-9369-E56B55F23AF6}"/>
              </a:ext>
            </a:extLst>
          </p:cNvPr>
          <p:cNvSpPr/>
          <p:nvPr/>
        </p:nvSpPr>
        <p:spPr>
          <a:xfrm>
            <a:off x="6201894" y="6990079"/>
            <a:ext cx="244884" cy="1198312"/>
          </a:xfrm>
          <a:custGeom>
            <a:avLst/>
            <a:gdLst>
              <a:gd name="connsiteX0" fmla="*/ 209066 w 244884"/>
              <a:gd name="connsiteY0" fmla="*/ 1 h 1198312"/>
              <a:gd name="connsiteX1" fmla="*/ 107466 w 244884"/>
              <a:gd name="connsiteY1" fmla="*/ 609601 h 1198312"/>
              <a:gd name="connsiteX2" fmla="*/ 244626 w 244884"/>
              <a:gd name="connsiteY2" fmla="*/ 1188721 h 1198312"/>
              <a:gd name="connsiteX3" fmla="*/ 137946 w 244884"/>
              <a:gd name="connsiteY3" fmla="*/ 944881 h 1198312"/>
              <a:gd name="connsiteX4" fmla="*/ 786 w 244884"/>
              <a:gd name="connsiteY4" fmla="*/ 604521 h 1198312"/>
              <a:gd name="connsiteX5" fmla="*/ 209066 w 244884"/>
              <a:gd name="connsiteY5" fmla="*/ 1 h 119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884" h="1198312">
                <a:moveTo>
                  <a:pt x="209066" y="1"/>
                </a:moveTo>
                <a:cubicBezTo>
                  <a:pt x="226846" y="848"/>
                  <a:pt x="101539" y="411481"/>
                  <a:pt x="107466" y="609601"/>
                </a:cubicBezTo>
                <a:cubicBezTo>
                  <a:pt x="113393" y="807721"/>
                  <a:pt x="239546" y="1132841"/>
                  <a:pt x="244626" y="1188721"/>
                </a:cubicBezTo>
                <a:cubicBezTo>
                  <a:pt x="249706" y="1244601"/>
                  <a:pt x="178586" y="1042248"/>
                  <a:pt x="137946" y="944881"/>
                </a:cubicBezTo>
                <a:cubicBezTo>
                  <a:pt x="97306" y="847514"/>
                  <a:pt x="-10221" y="763694"/>
                  <a:pt x="786" y="604521"/>
                </a:cubicBezTo>
                <a:cubicBezTo>
                  <a:pt x="11793" y="445348"/>
                  <a:pt x="191286" y="-846"/>
                  <a:pt x="2090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7" name="フリーフォーム: 図形 2226">
            <a:extLst>
              <a:ext uri="{FF2B5EF4-FFF2-40B4-BE49-F238E27FC236}">
                <a16:creationId xmlns:a16="http://schemas.microsoft.com/office/drawing/2014/main" id="{765E4D8E-5093-4157-81E8-2281187C4F07}"/>
              </a:ext>
            </a:extLst>
          </p:cNvPr>
          <p:cNvSpPr/>
          <p:nvPr/>
        </p:nvSpPr>
        <p:spPr>
          <a:xfrm>
            <a:off x="5956497" y="6997761"/>
            <a:ext cx="445437" cy="1272165"/>
          </a:xfrm>
          <a:custGeom>
            <a:avLst/>
            <a:gdLst>
              <a:gd name="connsiteX0" fmla="*/ 83623 w 445437"/>
              <a:gd name="connsiteY0" fmla="*/ 2479 h 1272165"/>
              <a:gd name="connsiteX1" fmla="*/ 58223 w 445437"/>
              <a:gd name="connsiteY1" fmla="*/ 368239 h 1272165"/>
              <a:gd name="connsiteX2" fmla="*/ 175063 w 445437"/>
              <a:gd name="connsiteY2" fmla="*/ 652719 h 1272165"/>
              <a:gd name="connsiteX3" fmla="*/ 439223 w 445437"/>
              <a:gd name="connsiteY3" fmla="*/ 1257239 h 1272165"/>
              <a:gd name="connsiteX4" fmla="*/ 332543 w 445437"/>
              <a:gd name="connsiteY4" fmla="*/ 1043879 h 1272165"/>
              <a:gd name="connsiteX5" fmla="*/ 7423 w 445437"/>
              <a:gd name="connsiteY5" fmla="*/ 561279 h 1272165"/>
              <a:gd name="connsiteX6" fmla="*/ 83623 w 445437"/>
              <a:gd name="connsiteY6" fmla="*/ 2479 h 127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437" h="1272165">
                <a:moveTo>
                  <a:pt x="83623" y="2479"/>
                </a:moveTo>
                <a:cubicBezTo>
                  <a:pt x="92090" y="-29694"/>
                  <a:pt x="42983" y="259866"/>
                  <a:pt x="58223" y="368239"/>
                </a:cubicBezTo>
                <a:cubicBezTo>
                  <a:pt x="73463" y="476612"/>
                  <a:pt x="111563" y="504552"/>
                  <a:pt x="175063" y="652719"/>
                </a:cubicBezTo>
                <a:cubicBezTo>
                  <a:pt x="238563" y="800886"/>
                  <a:pt x="412976" y="1192046"/>
                  <a:pt x="439223" y="1257239"/>
                </a:cubicBezTo>
                <a:cubicBezTo>
                  <a:pt x="465470" y="1322432"/>
                  <a:pt x="404510" y="1159872"/>
                  <a:pt x="332543" y="1043879"/>
                </a:cubicBezTo>
                <a:cubicBezTo>
                  <a:pt x="260576" y="927886"/>
                  <a:pt x="42983" y="733999"/>
                  <a:pt x="7423" y="561279"/>
                </a:cubicBezTo>
                <a:cubicBezTo>
                  <a:pt x="-28137" y="388559"/>
                  <a:pt x="75156" y="34652"/>
                  <a:pt x="83623" y="2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: 図形 2227">
            <a:extLst>
              <a:ext uri="{FF2B5EF4-FFF2-40B4-BE49-F238E27FC236}">
                <a16:creationId xmlns:a16="http://schemas.microsoft.com/office/drawing/2014/main" id="{4EF05304-8FC1-47BC-93CF-34BEF3207C9F}"/>
              </a:ext>
            </a:extLst>
          </p:cNvPr>
          <p:cNvSpPr/>
          <p:nvPr/>
        </p:nvSpPr>
        <p:spPr>
          <a:xfrm>
            <a:off x="3945572" y="6296051"/>
            <a:ext cx="254980" cy="944497"/>
          </a:xfrm>
          <a:custGeom>
            <a:avLst/>
            <a:gdLst>
              <a:gd name="connsiteX0" fmla="*/ 26988 w 254980"/>
              <a:gd name="connsiteY0" fmla="*/ 8229 h 944497"/>
              <a:gd name="connsiteX1" fmla="*/ 250508 w 254980"/>
              <a:gd name="connsiteY1" fmla="*/ 897229 h 944497"/>
              <a:gd name="connsiteX2" fmla="*/ 164148 w 254980"/>
              <a:gd name="connsiteY2" fmla="*/ 785469 h 944497"/>
              <a:gd name="connsiteX3" fmla="*/ 16828 w 254980"/>
              <a:gd name="connsiteY3" fmla="*/ 470509 h 944497"/>
              <a:gd name="connsiteX4" fmla="*/ 26988 w 254980"/>
              <a:gd name="connsiteY4" fmla="*/ 8229 h 94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" h="944497">
                <a:moveTo>
                  <a:pt x="26988" y="8229"/>
                </a:moveTo>
                <a:cubicBezTo>
                  <a:pt x="65935" y="79349"/>
                  <a:pt x="227648" y="767689"/>
                  <a:pt x="250508" y="897229"/>
                </a:cubicBezTo>
                <a:cubicBezTo>
                  <a:pt x="273368" y="1026769"/>
                  <a:pt x="203095" y="856589"/>
                  <a:pt x="164148" y="785469"/>
                </a:cubicBezTo>
                <a:cubicBezTo>
                  <a:pt x="125201" y="714349"/>
                  <a:pt x="36301" y="594122"/>
                  <a:pt x="16828" y="470509"/>
                </a:cubicBezTo>
                <a:cubicBezTo>
                  <a:pt x="-2645" y="346896"/>
                  <a:pt x="-11959" y="-62891"/>
                  <a:pt x="26988" y="82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9" name="フリーフォーム: 図形 2228">
            <a:extLst>
              <a:ext uri="{FF2B5EF4-FFF2-40B4-BE49-F238E27FC236}">
                <a16:creationId xmlns:a16="http://schemas.microsoft.com/office/drawing/2014/main" id="{0BDDFA3E-6763-4408-A22B-B5299C70F26E}"/>
              </a:ext>
            </a:extLst>
          </p:cNvPr>
          <p:cNvSpPr/>
          <p:nvPr/>
        </p:nvSpPr>
        <p:spPr>
          <a:xfrm>
            <a:off x="4612588" y="8045418"/>
            <a:ext cx="1752674" cy="631724"/>
          </a:xfrm>
          <a:custGeom>
            <a:avLst/>
            <a:gdLst>
              <a:gd name="connsiteX0" fmla="*/ 121972 w 1752674"/>
              <a:gd name="connsiteY0" fmla="*/ 47022 h 631724"/>
              <a:gd name="connsiteX1" fmla="*/ 172772 w 1752674"/>
              <a:gd name="connsiteY1" fmla="*/ 52102 h 631724"/>
              <a:gd name="connsiteX2" fmla="*/ 1295452 w 1752674"/>
              <a:gd name="connsiteY2" fmla="*/ 494062 h 631724"/>
              <a:gd name="connsiteX3" fmla="*/ 1701852 w 1752674"/>
              <a:gd name="connsiteY3" fmla="*/ 631222 h 631724"/>
              <a:gd name="connsiteX4" fmla="*/ 1651052 w 1752674"/>
              <a:gd name="connsiteY4" fmla="*/ 458502 h 631724"/>
              <a:gd name="connsiteX5" fmla="*/ 1752652 w 1752674"/>
              <a:gd name="connsiteY5" fmla="*/ 21622 h 631724"/>
              <a:gd name="connsiteX6" fmla="*/ 1640892 w 1752674"/>
              <a:gd name="connsiteY6" fmla="*/ 306102 h 631724"/>
              <a:gd name="connsiteX7" fmla="*/ 1595172 w 1752674"/>
              <a:gd name="connsiteY7" fmla="*/ 514382 h 631724"/>
              <a:gd name="connsiteX8" fmla="*/ 1320852 w 1752674"/>
              <a:gd name="connsiteY8" fmla="*/ 397542 h 631724"/>
              <a:gd name="connsiteX9" fmla="*/ 121972 w 1752674"/>
              <a:gd name="connsiteY9" fmla="*/ 47022 h 63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2674" h="631724">
                <a:moveTo>
                  <a:pt x="121972" y="47022"/>
                </a:moveTo>
                <a:cubicBezTo>
                  <a:pt x="-69375" y="-10551"/>
                  <a:pt x="-22808" y="-22405"/>
                  <a:pt x="172772" y="52102"/>
                </a:cubicBezTo>
                <a:cubicBezTo>
                  <a:pt x="368352" y="126609"/>
                  <a:pt x="1040605" y="397542"/>
                  <a:pt x="1295452" y="494062"/>
                </a:cubicBezTo>
                <a:cubicBezTo>
                  <a:pt x="1550299" y="590582"/>
                  <a:pt x="1642585" y="637149"/>
                  <a:pt x="1701852" y="631222"/>
                </a:cubicBezTo>
                <a:cubicBezTo>
                  <a:pt x="1761119" y="625295"/>
                  <a:pt x="1642585" y="560102"/>
                  <a:pt x="1651052" y="458502"/>
                </a:cubicBezTo>
                <a:cubicBezTo>
                  <a:pt x="1659519" y="356902"/>
                  <a:pt x="1754345" y="47022"/>
                  <a:pt x="1752652" y="21622"/>
                </a:cubicBezTo>
                <a:cubicBezTo>
                  <a:pt x="1750959" y="-3778"/>
                  <a:pt x="1667139" y="223975"/>
                  <a:pt x="1640892" y="306102"/>
                </a:cubicBezTo>
                <a:cubicBezTo>
                  <a:pt x="1614645" y="388229"/>
                  <a:pt x="1648512" y="499142"/>
                  <a:pt x="1595172" y="514382"/>
                </a:cubicBezTo>
                <a:cubicBezTo>
                  <a:pt x="1541832" y="529622"/>
                  <a:pt x="1569772" y="481362"/>
                  <a:pt x="1320852" y="397542"/>
                </a:cubicBezTo>
                <a:cubicBezTo>
                  <a:pt x="1071932" y="313722"/>
                  <a:pt x="313319" y="104595"/>
                  <a:pt x="121972" y="470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: 図形 2229">
            <a:extLst>
              <a:ext uri="{FF2B5EF4-FFF2-40B4-BE49-F238E27FC236}">
                <a16:creationId xmlns:a16="http://schemas.microsoft.com/office/drawing/2014/main" id="{1A6330C6-148C-4926-A6C8-8A410AC662FC}"/>
              </a:ext>
            </a:extLst>
          </p:cNvPr>
          <p:cNvSpPr/>
          <p:nvPr/>
        </p:nvSpPr>
        <p:spPr>
          <a:xfrm>
            <a:off x="3893791" y="6375381"/>
            <a:ext cx="1544933" cy="1938871"/>
          </a:xfrm>
          <a:custGeom>
            <a:avLst/>
            <a:gdLst>
              <a:gd name="connsiteX0" fmla="*/ 119409 w 1544933"/>
              <a:gd name="connsiteY0" fmla="*/ 19 h 1938871"/>
              <a:gd name="connsiteX1" fmla="*/ 535969 w 1544933"/>
              <a:gd name="connsiteY1" fmla="*/ 299739 h 1938871"/>
              <a:gd name="connsiteX2" fmla="*/ 459769 w 1544933"/>
              <a:gd name="connsiteY2" fmla="*/ 350539 h 1938871"/>
              <a:gd name="connsiteX3" fmla="*/ 424209 w 1544933"/>
              <a:gd name="connsiteY3" fmla="*/ 528339 h 1938871"/>
              <a:gd name="connsiteX4" fmla="*/ 1491009 w 1544933"/>
              <a:gd name="connsiteY4" fmla="*/ 1833899 h 1938871"/>
              <a:gd name="connsiteX5" fmla="*/ 1252249 w 1544933"/>
              <a:gd name="connsiteY5" fmla="*/ 1686579 h 1938871"/>
              <a:gd name="connsiteX6" fmla="*/ 94009 w 1544933"/>
              <a:gd name="connsiteY6" fmla="*/ 314979 h 1938871"/>
              <a:gd name="connsiteX7" fmla="*/ 119409 w 1544933"/>
              <a:gd name="connsiteY7" fmla="*/ 19 h 193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4933" h="1938871">
                <a:moveTo>
                  <a:pt x="119409" y="19"/>
                </a:moveTo>
                <a:cubicBezTo>
                  <a:pt x="193069" y="-2521"/>
                  <a:pt x="479242" y="241319"/>
                  <a:pt x="535969" y="299739"/>
                </a:cubicBezTo>
                <a:cubicBezTo>
                  <a:pt x="592696" y="358159"/>
                  <a:pt x="478396" y="312439"/>
                  <a:pt x="459769" y="350539"/>
                </a:cubicBezTo>
                <a:cubicBezTo>
                  <a:pt x="441142" y="388639"/>
                  <a:pt x="252336" y="281112"/>
                  <a:pt x="424209" y="528339"/>
                </a:cubicBezTo>
                <a:cubicBezTo>
                  <a:pt x="596082" y="775566"/>
                  <a:pt x="1353002" y="1640859"/>
                  <a:pt x="1491009" y="1833899"/>
                </a:cubicBezTo>
                <a:cubicBezTo>
                  <a:pt x="1629016" y="2026939"/>
                  <a:pt x="1485082" y="1939732"/>
                  <a:pt x="1252249" y="1686579"/>
                </a:cubicBezTo>
                <a:cubicBezTo>
                  <a:pt x="1019416" y="1433426"/>
                  <a:pt x="281969" y="593532"/>
                  <a:pt x="94009" y="314979"/>
                </a:cubicBezTo>
                <a:cubicBezTo>
                  <a:pt x="-93951" y="36426"/>
                  <a:pt x="45749" y="2559"/>
                  <a:pt x="119409" y="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: 図形 2230">
            <a:extLst>
              <a:ext uri="{FF2B5EF4-FFF2-40B4-BE49-F238E27FC236}">
                <a16:creationId xmlns:a16="http://schemas.microsoft.com/office/drawing/2014/main" id="{E1004F38-9FED-4E13-B68B-ADBB70A70408}"/>
              </a:ext>
            </a:extLst>
          </p:cNvPr>
          <p:cNvSpPr/>
          <p:nvPr/>
        </p:nvSpPr>
        <p:spPr>
          <a:xfrm>
            <a:off x="5673184" y="6923668"/>
            <a:ext cx="774179" cy="1325133"/>
          </a:xfrm>
          <a:custGeom>
            <a:avLst/>
            <a:gdLst>
              <a:gd name="connsiteX0" fmla="*/ 727616 w 774179"/>
              <a:gd name="connsiteY0" fmla="*/ 71492 h 1325133"/>
              <a:gd name="connsiteX1" fmla="*/ 605696 w 774179"/>
              <a:gd name="connsiteY1" fmla="*/ 803012 h 1325133"/>
              <a:gd name="connsiteX2" fmla="*/ 773336 w 774179"/>
              <a:gd name="connsiteY2" fmla="*/ 1290692 h 1325133"/>
              <a:gd name="connsiteX3" fmla="*/ 519336 w 774179"/>
              <a:gd name="connsiteY3" fmla="*/ 1224652 h 1325133"/>
              <a:gd name="connsiteX4" fmla="*/ 6256 w 774179"/>
              <a:gd name="connsiteY4" fmla="*/ 742052 h 1325133"/>
              <a:gd name="connsiteX5" fmla="*/ 265336 w 774179"/>
              <a:gd name="connsiteY5" fmla="*/ 107052 h 1325133"/>
              <a:gd name="connsiteX6" fmla="*/ 727616 w 774179"/>
              <a:gd name="connsiteY6" fmla="*/ 71492 h 132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179" h="1325133">
                <a:moveTo>
                  <a:pt x="727616" y="71492"/>
                </a:moveTo>
                <a:cubicBezTo>
                  <a:pt x="784343" y="187485"/>
                  <a:pt x="598076" y="599812"/>
                  <a:pt x="605696" y="803012"/>
                </a:cubicBezTo>
                <a:cubicBezTo>
                  <a:pt x="613316" y="1006212"/>
                  <a:pt x="787729" y="1220419"/>
                  <a:pt x="773336" y="1290692"/>
                </a:cubicBezTo>
                <a:cubicBezTo>
                  <a:pt x="758943" y="1360965"/>
                  <a:pt x="647183" y="1316092"/>
                  <a:pt x="519336" y="1224652"/>
                </a:cubicBezTo>
                <a:cubicBezTo>
                  <a:pt x="391489" y="1133212"/>
                  <a:pt x="48589" y="928319"/>
                  <a:pt x="6256" y="742052"/>
                </a:cubicBezTo>
                <a:cubicBezTo>
                  <a:pt x="-36077" y="555785"/>
                  <a:pt x="145956" y="223892"/>
                  <a:pt x="265336" y="107052"/>
                </a:cubicBezTo>
                <a:cubicBezTo>
                  <a:pt x="384716" y="-9788"/>
                  <a:pt x="670889" y="-44501"/>
                  <a:pt x="727616" y="714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: 図形 2231">
            <a:extLst>
              <a:ext uri="{FF2B5EF4-FFF2-40B4-BE49-F238E27FC236}">
                <a16:creationId xmlns:a16="http://schemas.microsoft.com/office/drawing/2014/main" id="{0FAA1A6C-05CD-402A-8522-35DD7DDFC327}"/>
              </a:ext>
            </a:extLst>
          </p:cNvPr>
          <p:cNvSpPr/>
          <p:nvPr/>
        </p:nvSpPr>
        <p:spPr>
          <a:xfrm>
            <a:off x="4985876" y="1579720"/>
            <a:ext cx="1960625" cy="1895533"/>
          </a:xfrm>
          <a:custGeom>
            <a:avLst/>
            <a:gdLst>
              <a:gd name="connsiteX0" fmla="*/ 12844 w 1960625"/>
              <a:gd name="connsiteY0" fmla="*/ 5240 h 1895533"/>
              <a:gd name="connsiteX1" fmla="*/ 927244 w 1960625"/>
              <a:gd name="connsiteY1" fmla="*/ 310040 h 1895533"/>
              <a:gd name="connsiteX2" fmla="*/ 1719724 w 1960625"/>
              <a:gd name="connsiteY2" fmla="*/ 1361600 h 1895533"/>
              <a:gd name="connsiteX3" fmla="*/ 1958484 w 1960625"/>
              <a:gd name="connsiteY3" fmla="*/ 1895000 h 1895533"/>
              <a:gd name="connsiteX4" fmla="*/ 1618124 w 1960625"/>
              <a:gd name="connsiteY4" fmla="*/ 1447960 h 1895533"/>
              <a:gd name="connsiteX5" fmla="*/ 708804 w 1960625"/>
              <a:gd name="connsiteY5" fmla="*/ 807880 h 1895533"/>
              <a:gd name="connsiteX6" fmla="*/ 409084 w 1960625"/>
              <a:gd name="connsiteY6" fmla="*/ 498000 h 1895533"/>
              <a:gd name="connsiteX7" fmla="*/ 12844 w 1960625"/>
              <a:gd name="connsiteY7" fmla="*/ 5240 h 189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0625" h="1895533">
                <a:moveTo>
                  <a:pt x="12844" y="5240"/>
                </a:moveTo>
                <a:cubicBezTo>
                  <a:pt x="99204" y="-26087"/>
                  <a:pt x="642764" y="83980"/>
                  <a:pt x="927244" y="310040"/>
                </a:cubicBezTo>
                <a:cubicBezTo>
                  <a:pt x="1211724" y="536100"/>
                  <a:pt x="1547851" y="1097440"/>
                  <a:pt x="1719724" y="1361600"/>
                </a:cubicBezTo>
                <a:cubicBezTo>
                  <a:pt x="1891597" y="1625760"/>
                  <a:pt x="1975417" y="1880607"/>
                  <a:pt x="1958484" y="1895000"/>
                </a:cubicBezTo>
                <a:cubicBezTo>
                  <a:pt x="1941551" y="1909393"/>
                  <a:pt x="1826404" y="1629147"/>
                  <a:pt x="1618124" y="1447960"/>
                </a:cubicBezTo>
                <a:cubicBezTo>
                  <a:pt x="1409844" y="1266773"/>
                  <a:pt x="910311" y="966207"/>
                  <a:pt x="708804" y="807880"/>
                </a:cubicBezTo>
                <a:cubicBezTo>
                  <a:pt x="507297" y="649553"/>
                  <a:pt x="518304" y="635160"/>
                  <a:pt x="409084" y="498000"/>
                </a:cubicBezTo>
                <a:cubicBezTo>
                  <a:pt x="299864" y="360840"/>
                  <a:pt x="-73516" y="36567"/>
                  <a:pt x="12844" y="52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: 図形 2232">
            <a:extLst>
              <a:ext uri="{FF2B5EF4-FFF2-40B4-BE49-F238E27FC236}">
                <a16:creationId xmlns:a16="http://schemas.microsoft.com/office/drawing/2014/main" id="{06FF29B8-4E99-4A21-9433-6E93389D80A6}"/>
              </a:ext>
            </a:extLst>
          </p:cNvPr>
          <p:cNvSpPr/>
          <p:nvPr/>
        </p:nvSpPr>
        <p:spPr>
          <a:xfrm>
            <a:off x="3623824" y="428965"/>
            <a:ext cx="2848574" cy="1177642"/>
          </a:xfrm>
          <a:custGeom>
            <a:avLst/>
            <a:gdLst>
              <a:gd name="connsiteX0" fmla="*/ 8376 w 2848574"/>
              <a:gd name="connsiteY0" fmla="*/ 390185 h 1177642"/>
              <a:gd name="connsiteX1" fmla="*/ 205226 w 2848574"/>
              <a:gd name="connsiteY1" fmla="*/ 390185 h 1177642"/>
              <a:gd name="connsiteX2" fmla="*/ 1767326 w 2848574"/>
              <a:gd name="connsiteY2" fmla="*/ 529885 h 1177642"/>
              <a:gd name="connsiteX3" fmla="*/ 2840476 w 2848574"/>
              <a:gd name="connsiteY3" fmla="*/ 1177585 h 1177642"/>
              <a:gd name="connsiteX4" fmla="*/ 2192776 w 2848574"/>
              <a:gd name="connsiteY4" fmla="*/ 491785 h 1177642"/>
              <a:gd name="connsiteX5" fmla="*/ 986276 w 2848574"/>
              <a:gd name="connsiteY5" fmla="*/ 2835 h 1177642"/>
              <a:gd name="connsiteX6" fmla="*/ 548126 w 2848574"/>
              <a:gd name="connsiteY6" fmla="*/ 294935 h 1177642"/>
              <a:gd name="connsiteX7" fmla="*/ 8376 w 2848574"/>
              <a:gd name="connsiteY7" fmla="*/ 390185 h 117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8574" h="1177642">
                <a:moveTo>
                  <a:pt x="8376" y="390185"/>
                </a:moveTo>
                <a:cubicBezTo>
                  <a:pt x="-48774" y="406060"/>
                  <a:pt x="205226" y="390185"/>
                  <a:pt x="205226" y="390185"/>
                </a:cubicBezTo>
                <a:cubicBezTo>
                  <a:pt x="498384" y="413468"/>
                  <a:pt x="1328118" y="398652"/>
                  <a:pt x="1767326" y="529885"/>
                </a:cubicBezTo>
                <a:cubicBezTo>
                  <a:pt x="2206534" y="661118"/>
                  <a:pt x="2769568" y="1183935"/>
                  <a:pt x="2840476" y="1177585"/>
                </a:cubicBezTo>
                <a:cubicBezTo>
                  <a:pt x="2911384" y="1171235"/>
                  <a:pt x="2501809" y="687577"/>
                  <a:pt x="2192776" y="491785"/>
                </a:cubicBezTo>
                <a:cubicBezTo>
                  <a:pt x="1883743" y="295993"/>
                  <a:pt x="1260384" y="35643"/>
                  <a:pt x="986276" y="2835"/>
                </a:cubicBezTo>
                <a:cubicBezTo>
                  <a:pt x="712168" y="-29973"/>
                  <a:pt x="706876" y="231435"/>
                  <a:pt x="548126" y="294935"/>
                </a:cubicBezTo>
                <a:cubicBezTo>
                  <a:pt x="389376" y="358435"/>
                  <a:pt x="65526" y="374310"/>
                  <a:pt x="8376" y="39018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: 図形 2233">
            <a:extLst>
              <a:ext uri="{FF2B5EF4-FFF2-40B4-BE49-F238E27FC236}">
                <a16:creationId xmlns:a16="http://schemas.microsoft.com/office/drawing/2014/main" id="{4E645E1E-17F3-48A6-8A64-A4C2394CBA1F}"/>
              </a:ext>
            </a:extLst>
          </p:cNvPr>
          <p:cNvSpPr/>
          <p:nvPr/>
        </p:nvSpPr>
        <p:spPr>
          <a:xfrm>
            <a:off x="1400919" y="7848590"/>
            <a:ext cx="879850" cy="750428"/>
          </a:xfrm>
          <a:custGeom>
            <a:avLst/>
            <a:gdLst>
              <a:gd name="connsiteX0" fmla="*/ 876614 w 879850"/>
              <a:gd name="connsiteY0" fmla="*/ 10 h 750428"/>
              <a:gd name="connsiteX1" fmla="*/ 609914 w 879850"/>
              <a:gd name="connsiteY1" fmla="*/ 93143 h 750428"/>
              <a:gd name="connsiteX2" fmla="*/ 440581 w 879850"/>
              <a:gd name="connsiteY2" fmla="*/ 355610 h 750428"/>
              <a:gd name="connsiteX3" fmla="*/ 258548 w 879850"/>
              <a:gd name="connsiteY3" fmla="*/ 520710 h 750428"/>
              <a:gd name="connsiteX4" fmla="*/ 314 w 879850"/>
              <a:gd name="connsiteY4" fmla="*/ 749310 h 750428"/>
              <a:gd name="connsiteX5" fmla="*/ 313581 w 879850"/>
              <a:gd name="connsiteY5" fmla="*/ 419110 h 750428"/>
              <a:gd name="connsiteX6" fmla="*/ 495614 w 879850"/>
              <a:gd name="connsiteY6" fmla="*/ 232843 h 750428"/>
              <a:gd name="connsiteX7" fmla="*/ 741148 w 879850"/>
              <a:gd name="connsiteY7" fmla="*/ 97377 h 750428"/>
              <a:gd name="connsiteX8" fmla="*/ 876614 w 879850"/>
              <a:gd name="connsiteY8" fmla="*/ 10 h 75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9850" h="750428">
                <a:moveTo>
                  <a:pt x="876614" y="10"/>
                </a:moveTo>
                <a:cubicBezTo>
                  <a:pt x="854742" y="-696"/>
                  <a:pt x="682586" y="33876"/>
                  <a:pt x="609914" y="93143"/>
                </a:cubicBezTo>
                <a:cubicBezTo>
                  <a:pt x="537242" y="152410"/>
                  <a:pt x="499142" y="284349"/>
                  <a:pt x="440581" y="355610"/>
                </a:cubicBezTo>
                <a:cubicBezTo>
                  <a:pt x="382020" y="426871"/>
                  <a:pt x="258548" y="520710"/>
                  <a:pt x="258548" y="520710"/>
                </a:cubicBezTo>
                <a:cubicBezTo>
                  <a:pt x="185170" y="586327"/>
                  <a:pt x="-8858" y="766243"/>
                  <a:pt x="314" y="749310"/>
                </a:cubicBezTo>
                <a:cubicBezTo>
                  <a:pt x="9486" y="732377"/>
                  <a:pt x="231031" y="505188"/>
                  <a:pt x="313581" y="419110"/>
                </a:cubicBezTo>
                <a:cubicBezTo>
                  <a:pt x="396131" y="333032"/>
                  <a:pt x="424353" y="286465"/>
                  <a:pt x="495614" y="232843"/>
                </a:cubicBezTo>
                <a:cubicBezTo>
                  <a:pt x="566875" y="179221"/>
                  <a:pt x="677648" y="131949"/>
                  <a:pt x="741148" y="97377"/>
                </a:cubicBezTo>
                <a:cubicBezTo>
                  <a:pt x="804648" y="62805"/>
                  <a:pt x="898486" y="716"/>
                  <a:pt x="876614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: 図形 2234">
            <a:extLst>
              <a:ext uri="{FF2B5EF4-FFF2-40B4-BE49-F238E27FC236}">
                <a16:creationId xmlns:a16="http://schemas.microsoft.com/office/drawing/2014/main" id="{E96BE602-F983-4A19-9522-299638BACD10}"/>
              </a:ext>
            </a:extLst>
          </p:cNvPr>
          <p:cNvSpPr/>
          <p:nvPr/>
        </p:nvSpPr>
        <p:spPr>
          <a:xfrm>
            <a:off x="1034682" y="8488441"/>
            <a:ext cx="510022" cy="629480"/>
          </a:xfrm>
          <a:custGeom>
            <a:avLst/>
            <a:gdLst>
              <a:gd name="connsiteX0" fmla="*/ 434285 w 510022"/>
              <a:gd name="connsiteY0" fmla="*/ 41726 h 629480"/>
              <a:gd name="connsiteX1" fmla="*/ 10951 w 510022"/>
              <a:gd name="connsiteY1" fmla="*/ 613226 h 629480"/>
              <a:gd name="connsiteX2" fmla="*/ 154885 w 510022"/>
              <a:gd name="connsiteY2" fmla="*/ 439659 h 629480"/>
              <a:gd name="connsiteX3" fmla="*/ 480851 w 510022"/>
              <a:gd name="connsiteY3" fmla="*/ 88292 h 629480"/>
              <a:gd name="connsiteX4" fmla="*/ 434285 w 510022"/>
              <a:gd name="connsiteY4" fmla="*/ 41726 h 62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022" h="629480">
                <a:moveTo>
                  <a:pt x="434285" y="41726"/>
                </a:moveTo>
                <a:cubicBezTo>
                  <a:pt x="355968" y="129215"/>
                  <a:pt x="57518" y="546904"/>
                  <a:pt x="10951" y="613226"/>
                </a:cubicBezTo>
                <a:cubicBezTo>
                  <a:pt x="-35616" y="679548"/>
                  <a:pt x="76568" y="527148"/>
                  <a:pt x="154885" y="439659"/>
                </a:cubicBezTo>
                <a:cubicBezTo>
                  <a:pt x="233202" y="352170"/>
                  <a:pt x="427934" y="155320"/>
                  <a:pt x="480851" y="88292"/>
                </a:cubicBezTo>
                <a:cubicBezTo>
                  <a:pt x="533768" y="21264"/>
                  <a:pt x="512602" y="-45763"/>
                  <a:pt x="434285" y="417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: 図形 2235">
            <a:extLst>
              <a:ext uri="{FF2B5EF4-FFF2-40B4-BE49-F238E27FC236}">
                <a16:creationId xmlns:a16="http://schemas.microsoft.com/office/drawing/2014/main" id="{C9B4B571-A619-40E4-8440-77DB8EDE8A41}"/>
              </a:ext>
            </a:extLst>
          </p:cNvPr>
          <p:cNvSpPr/>
          <p:nvPr/>
        </p:nvSpPr>
        <p:spPr>
          <a:xfrm>
            <a:off x="509451" y="9021162"/>
            <a:ext cx="1023984" cy="1721616"/>
          </a:xfrm>
          <a:custGeom>
            <a:avLst/>
            <a:gdLst>
              <a:gd name="connsiteX0" fmla="*/ 100149 w 1023984"/>
              <a:gd name="connsiteY0" fmla="*/ 1680705 h 1721616"/>
              <a:gd name="connsiteX1" fmla="*/ 2782 w 1023984"/>
              <a:gd name="connsiteY1" fmla="*/ 1485971 h 1721616"/>
              <a:gd name="connsiteX2" fmla="*/ 210216 w 1023984"/>
              <a:gd name="connsiteY2" fmla="*/ 694338 h 1721616"/>
              <a:gd name="connsiteX3" fmla="*/ 642016 w 1023984"/>
              <a:gd name="connsiteY3" fmla="*/ 110138 h 1721616"/>
              <a:gd name="connsiteX4" fmla="*/ 1023016 w 1023984"/>
              <a:gd name="connsiteY4" fmla="*/ 71 h 1721616"/>
              <a:gd name="connsiteX5" fmla="*/ 743616 w 1023984"/>
              <a:gd name="connsiteY5" fmla="*/ 97438 h 1721616"/>
              <a:gd name="connsiteX6" fmla="*/ 502316 w 1023984"/>
              <a:gd name="connsiteY6" fmla="*/ 326038 h 1721616"/>
              <a:gd name="connsiteX7" fmla="*/ 235616 w 1023984"/>
              <a:gd name="connsiteY7" fmla="*/ 800171 h 1721616"/>
              <a:gd name="connsiteX8" fmla="*/ 100149 w 1023984"/>
              <a:gd name="connsiteY8" fmla="*/ 1680705 h 172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3984" h="1721616">
                <a:moveTo>
                  <a:pt x="100149" y="1680705"/>
                </a:moveTo>
                <a:cubicBezTo>
                  <a:pt x="61343" y="1795005"/>
                  <a:pt x="-15562" y="1650365"/>
                  <a:pt x="2782" y="1485971"/>
                </a:cubicBezTo>
                <a:cubicBezTo>
                  <a:pt x="21126" y="1321577"/>
                  <a:pt x="103677" y="923643"/>
                  <a:pt x="210216" y="694338"/>
                </a:cubicBezTo>
                <a:cubicBezTo>
                  <a:pt x="316755" y="465033"/>
                  <a:pt x="506549" y="225849"/>
                  <a:pt x="642016" y="110138"/>
                </a:cubicBezTo>
                <a:cubicBezTo>
                  <a:pt x="777483" y="-5573"/>
                  <a:pt x="1006083" y="2188"/>
                  <a:pt x="1023016" y="71"/>
                </a:cubicBezTo>
                <a:cubicBezTo>
                  <a:pt x="1039949" y="-2046"/>
                  <a:pt x="830399" y="43110"/>
                  <a:pt x="743616" y="97438"/>
                </a:cubicBezTo>
                <a:cubicBezTo>
                  <a:pt x="656833" y="151766"/>
                  <a:pt x="586983" y="208916"/>
                  <a:pt x="502316" y="326038"/>
                </a:cubicBezTo>
                <a:cubicBezTo>
                  <a:pt x="417649" y="443160"/>
                  <a:pt x="308994" y="576510"/>
                  <a:pt x="235616" y="800171"/>
                </a:cubicBezTo>
                <a:cubicBezTo>
                  <a:pt x="162238" y="1023832"/>
                  <a:pt x="138955" y="1566405"/>
                  <a:pt x="100149" y="16807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: 図形 2236">
            <a:extLst>
              <a:ext uri="{FF2B5EF4-FFF2-40B4-BE49-F238E27FC236}">
                <a16:creationId xmlns:a16="http://schemas.microsoft.com/office/drawing/2014/main" id="{99B858A0-F91C-4BF2-AB06-AB00077A9539}"/>
              </a:ext>
            </a:extLst>
          </p:cNvPr>
          <p:cNvSpPr/>
          <p:nvPr/>
        </p:nvSpPr>
        <p:spPr>
          <a:xfrm>
            <a:off x="1526338" y="9002118"/>
            <a:ext cx="1717674" cy="1776781"/>
          </a:xfrm>
          <a:custGeom>
            <a:avLst/>
            <a:gdLst>
              <a:gd name="connsiteX0" fmla="*/ 1895 w 1717674"/>
              <a:gd name="connsiteY0" fmla="*/ 2182 h 1776781"/>
              <a:gd name="connsiteX1" fmla="*/ 636895 w 1717674"/>
              <a:gd name="connsiteY1" fmla="*/ 306982 h 1776781"/>
              <a:gd name="connsiteX2" fmla="*/ 1538595 w 1717674"/>
              <a:gd name="connsiteY2" fmla="*/ 1475382 h 1776781"/>
              <a:gd name="connsiteX3" fmla="*/ 1716395 w 1717674"/>
              <a:gd name="connsiteY3" fmla="*/ 1771715 h 1776781"/>
              <a:gd name="connsiteX4" fmla="*/ 1580929 w 1717674"/>
              <a:gd name="connsiteY4" fmla="*/ 1602382 h 1776781"/>
              <a:gd name="connsiteX5" fmla="*/ 975562 w 1717674"/>
              <a:gd name="connsiteY5" fmla="*/ 886949 h 1776781"/>
              <a:gd name="connsiteX6" fmla="*/ 459095 w 1717674"/>
              <a:gd name="connsiteY6" fmla="*/ 209615 h 1776781"/>
              <a:gd name="connsiteX7" fmla="*/ 1895 w 1717674"/>
              <a:gd name="connsiteY7" fmla="*/ 2182 h 177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674" h="1776781">
                <a:moveTo>
                  <a:pt x="1895" y="2182"/>
                </a:moveTo>
                <a:cubicBezTo>
                  <a:pt x="31528" y="18410"/>
                  <a:pt x="380778" y="61449"/>
                  <a:pt x="636895" y="306982"/>
                </a:cubicBezTo>
                <a:cubicBezTo>
                  <a:pt x="893012" y="552515"/>
                  <a:pt x="1358678" y="1231260"/>
                  <a:pt x="1538595" y="1475382"/>
                </a:cubicBezTo>
                <a:cubicBezTo>
                  <a:pt x="1718512" y="1719504"/>
                  <a:pt x="1709339" y="1750548"/>
                  <a:pt x="1716395" y="1771715"/>
                </a:cubicBezTo>
                <a:cubicBezTo>
                  <a:pt x="1723451" y="1792882"/>
                  <a:pt x="1704401" y="1749843"/>
                  <a:pt x="1580929" y="1602382"/>
                </a:cubicBezTo>
                <a:cubicBezTo>
                  <a:pt x="1457457" y="1454921"/>
                  <a:pt x="1162534" y="1119077"/>
                  <a:pt x="975562" y="886949"/>
                </a:cubicBezTo>
                <a:cubicBezTo>
                  <a:pt x="788590" y="654821"/>
                  <a:pt x="620667" y="358487"/>
                  <a:pt x="459095" y="209615"/>
                </a:cubicBezTo>
                <a:cubicBezTo>
                  <a:pt x="297523" y="60743"/>
                  <a:pt x="-27738" y="-14046"/>
                  <a:pt x="1895" y="2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: 図形 2237">
            <a:extLst>
              <a:ext uri="{FF2B5EF4-FFF2-40B4-BE49-F238E27FC236}">
                <a16:creationId xmlns:a16="http://schemas.microsoft.com/office/drawing/2014/main" id="{E8B71A84-A36B-4A69-AD0E-EA2858C7A7A0}"/>
              </a:ext>
            </a:extLst>
          </p:cNvPr>
          <p:cNvSpPr/>
          <p:nvPr/>
        </p:nvSpPr>
        <p:spPr>
          <a:xfrm>
            <a:off x="376325" y="8914803"/>
            <a:ext cx="1097173" cy="1770528"/>
          </a:xfrm>
          <a:custGeom>
            <a:avLst/>
            <a:gdLst>
              <a:gd name="connsiteX0" fmla="*/ 1096875 w 1097173"/>
              <a:gd name="connsiteY0" fmla="*/ 597 h 1770528"/>
              <a:gd name="connsiteX1" fmla="*/ 588875 w 1097173"/>
              <a:gd name="connsiteY1" fmla="*/ 229197 h 1770528"/>
              <a:gd name="connsiteX2" fmla="*/ 301008 w 1097173"/>
              <a:gd name="connsiteY2" fmla="*/ 843030 h 1770528"/>
              <a:gd name="connsiteX3" fmla="*/ 123208 w 1097173"/>
              <a:gd name="connsiteY3" fmla="*/ 1211330 h 1770528"/>
              <a:gd name="connsiteX4" fmla="*/ 8908 w 1097173"/>
              <a:gd name="connsiteY4" fmla="*/ 1389130 h 1770528"/>
              <a:gd name="connsiteX5" fmla="*/ 63942 w 1097173"/>
              <a:gd name="connsiteY5" fmla="*/ 1770130 h 1770528"/>
              <a:gd name="connsiteX6" fmla="*/ 8908 w 1097173"/>
              <a:gd name="connsiteY6" fmla="*/ 1448397 h 1770528"/>
              <a:gd name="connsiteX7" fmla="*/ 288308 w 1097173"/>
              <a:gd name="connsiteY7" fmla="*/ 834564 h 1770528"/>
              <a:gd name="connsiteX8" fmla="*/ 656608 w 1097173"/>
              <a:gd name="connsiteY8" fmla="*/ 186864 h 1770528"/>
              <a:gd name="connsiteX9" fmla="*/ 1096875 w 1097173"/>
              <a:gd name="connsiteY9" fmla="*/ 597 h 177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7173" h="1770528">
                <a:moveTo>
                  <a:pt x="1096875" y="597"/>
                </a:moveTo>
                <a:cubicBezTo>
                  <a:pt x="1085586" y="7652"/>
                  <a:pt x="721519" y="88792"/>
                  <a:pt x="588875" y="229197"/>
                </a:cubicBezTo>
                <a:cubicBezTo>
                  <a:pt x="456231" y="369602"/>
                  <a:pt x="378619" y="679341"/>
                  <a:pt x="301008" y="843030"/>
                </a:cubicBezTo>
                <a:cubicBezTo>
                  <a:pt x="223397" y="1006719"/>
                  <a:pt x="171891" y="1120313"/>
                  <a:pt x="123208" y="1211330"/>
                </a:cubicBezTo>
                <a:cubicBezTo>
                  <a:pt x="74525" y="1302347"/>
                  <a:pt x="18786" y="1295997"/>
                  <a:pt x="8908" y="1389130"/>
                </a:cubicBezTo>
                <a:cubicBezTo>
                  <a:pt x="-970" y="1482263"/>
                  <a:pt x="63942" y="1760252"/>
                  <a:pt x="63942" y="1770130"/>
                </a:cubicBezTo>
                <a:cubicBezTo>
                  <a:pt x="63942" y="1780008"/>
                  <a:pt x="-28486" y="1604325"/>
                  <a:pt x="8908" y="1448397"/>
                </a:cubicBezTo>
                <a:cubicBezTo>
                  <a:pt x="46302" y="1292469"/>
                  <a:pt x="180358" y="1044819"/>
                  <a:pt x="288308" y="834564"/>
                </a:cubicBezTo>
                <a:cubicBezTo>
                  <a:pt x="396258" y="624309"/>
                  <a:pt x="516908" y="325153"/>
                  <a:pt x="656608" y="186864"/>
                </a:cubicBezTo>
                <a:cubicBezTo>
                  <a:pt x="796308" y="48575"/>
                  <a:pt x="1108164" y="-6458"/>
                  <a:pt x="1096875" y="5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: 図形 2238">
            <a:extLst>
              <a:ext uri="{FF2B5EF4-FFF2-40B4-BE49-F238E27FC236}">
                <a16:creationId xmlns:a16="http://schemas.microsoft.com/office/drawing/2014/main" id="{AB2266B9-2C96-4AC2-9026-9F0F7CFB3328}"/>
              </a:ext>
            </a:extLst>
          </p:cNvPr>
          <p:cNvSpPr/>
          <p:nvPr/>
        </p:nvSpPr>
        <p:spPr>
          <a:xfrm>
            <a:off x="1496879" y="8879134"/>
            <a:ext cx="1936122" cy="1877196"/>
          </a:xfrm>
          <a:custGeom>
            <a:avLst/>
            <a:gdLst>
              <a:gd name="connsiteX0" fmla="*/ 31354 w 1936122"/>
              <a:gd name="connsiteY0" fmla="*/ 23566 h 1877196"/>
              <a:gd name="connsiteX1" fmla="*/ 137188 w 1936122"/>
              <a:gd name="connsiteY1" fmla="*/ 23566 h 1877196"/>
              <a:gd name="connsiteX2" fmla="*/ 662121 w 1936122"/>
              <a:gd name="connsiteY2" fmla="*/ 201366 h 1877196"/>
              <a:gd name="connsiteX3" fmla="*/ 1309821 w 1936122"/>
              <a:gd name="connsiteY3" fmla="*/ 849066 h 1877196"/>
              <a:gd name="connsiteX4" fmla="*/ 1695054 w 1936122"/>
              <a:gd name="connsiteY4" fmla="*/ 1323199 h 1877196"/>
              <a:gd name="connsiteX5" fmla="*/ 1847454 w 1936122"/>
              <a:gd name="connsiteY5" fmla="*/ 1627999 h 1877196"/>
              <a:gd name="connsiteX6" fmla="*/ 1902488 w 1936122"/>
              <a:gd name="connsiteY6" fmla="*/ 1869299 h 1877196"/>
              <a:gd name="connsiteX7" fmla="*/ 1881321 w 1936122"/>
              <a:gd name="connsiteY7" fmla="*/ 1725366 h 1877196"/>
              <a:gd name="connsiteX8" fmla="*/ 1267488 w 1936122"/>
              <a:gd name="connsiteY8" fmla="*/ 865999 h 1877196"/>
              <a:gd name="connsiteX9" fmla="*/ 602854 w 1936122"/>
              <a:gd name="connsiteY9" fmla="*/ 222533 h 1877196"/>
              <a:gd name="connsiteX10" fmla="*/ 31354 w 1936122"/>
              <a:gd name="connsiteY10" fmla="*/ 23566 h 187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6122" h="1877196">
                <a:moveTo>
                  <a:pt x="31354" y="23566"/>
                </a:moveTo>
                <a:cubicBezTo>
                  <a:pt x="-46257" y="-9595"/>
                  <a:pt x="32060" y="-6067"/>
                  <a:pt x="137188" y="23566"/>
                </a:cubicBezTo>
                <a:cubicBezTo>
                  <a:pt x="242316" y="53199"/>
                  <a:pt x="466682" y="63783"/>
                  <a:pt x="662121" y="201366"/>
                </a:cubicBezTo>
                <a:cubicBezTo>
                  <a:pt x="857560" y="338949"/>
                  <a:pt x="1137666" y="662094"/>
                  <a:pt x="1309821" y="849066"/>
                </a:cubicBezTo>
                <a:cubicBezTo>
                  <a:pt x="1481976" y="1036038"/>
                  <a:pt x="1605448" y="1193377"/>
                  <a:pt x="1695054" y="1323199"/>
                </a:cubicBezTo>
                <a:cubicBezTo>
                  <a:pt x="1784660" y="1453021"/>
                  <a:pt x="1812882" y="1536982"/>
                  <a:pt x="1847454" y="1627999"/>
                </a:cubicBezTo>
                <a:cubicBezTo>
                  <a:pt x="1882026" y="1719016"/>
                  <a:pt x="1896844" y="1853071"/>
                  <a:pt x="1902488" y="1869299"/>
                </a:cubicBezTo>
                <a:cubicBezTo>
                  <a:pt x="1908133" y="1885527"/>
                  <a:pt x="1987154" y="1892583"/>
                  <a:pt x="1881321" y="1725366"/>
                </a:cubicBezTo>
                <a:cubicBezTo>
                  <a:pt x="1775488" y="1558149"/>
                  <a:pt x="1480566" y="1116471"/>
                  <a:pt x="1267488" y="865999"/>
                </a:cubicBezTo>
                <a:cubicBezTo>
                  <a:pt x="1054410" y="615527"/>
                  <a:pt x="813815" y="358705"/>
                  <a:pt x="602854" y="222533"/>
                </a:cubicBezTo>
                <a:cubicBezTo>
                  <a:pt x="391893" y="86361"/>
                  <a:pt x="108965" y="56727"/>
                  <a:pt x="31354" y="235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00578BA2-92A0-430B-A001-D79FF031ED92}"/>
              </a:ext>
            </a:extLst>
          </p:cNvPr>
          <p:cNvSpPr/>
          <p:nvPr/>
        </p:nvSpPr>
        <p:spPr>
          <a:xfrm>
            <a:off x="6806708" y="5878042"/>
            <a:ext cx="643388" cy="538269"/>
          </a:xfrm>
          <a:custGeom>
            <a:avLst/>
            <a:gdLst>
              <a:gd name="connsiteX0" fmla="*/ 641842 w 643388"/>
              <a:gd name="connsiteY0" fmla="*/ 2058 h 538269"/>
              <a:gd name="connsiteX1" fmla="*/ 433880 w 643388"/>
              <a:gd name="connsiteY1" fmla="*/ 33808 h 538269"/>
              <a:gd name="connsiteX2" fmla="*/ 171942 w 643388"/>
              <a:gd name="connsiteY2" fmla="*/ 302096 h 538269"/>
              <a:gd name="connsiteX3" fmla="*/ 70342 w 643388"/>
              <a:gd name="connsiteY3" fmla="*/ 441796 h 538269"/>
              <a:gd name="connsiteX4" fmla="*/ 492 w 643388"/>
              <a:gd name="connsiteY4" fmla="*/ 537046 h 538269"/>
              <a:gd name="connsiteX5" fmla="*/ 105267 w 643388"/>
              <a:gd name="connsiteY5" fmla="*/ 375121 h 538269"/>
              <a:gd name="connsiteX6" fmla="*/ 311642 w 643388"/>
              <a:gd name="connsiteY6" fmla="*/ 114771 h 538269"/>
              <a:gd name="connsiteX7" fmla="*/ 411655 w 643388"/>
              <a:gd name="connsiteY7" fmla="*/ 48096 h 538269"/>
              <a:gd name="connsiteX8" fmla="*/ 521192 w 643388"/>
              <a:gd name="connsiteY8" fmla="*/ 8408 h 538269"/>
              <a:gd name="connsiteX9" fmla="*/ 641842 w 643388"/>
              <a:gd name="connsiteY9" fmla="*/ 2058 h 53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388" h="538269">
                <a:moveTo>
                  <a:pt x="641842" y="2058"/>
                </a:moveTo>
                <a:cubicBezTo>
                  <a:pt x="627290" y="6291"/>
                  <a:pt x="512197" y="-16198"/>
                  <a:pt x="433880" y="33808"/>
                </a:cubicBezTo>
                <a:cubicBezTo>
                  <a:pt x="355563" y="83814"/>
                  <a:pt x="232532" y="234098"/>
                  <a:pt x="171942" y="302096"/>
                </a:cubicBezTo>
                <a:cubicBezTo>
                  <a:pt x="111352" y="370094"/>
                  <a:pt x="70342" y="441796"/>
                  <a:pt x="70342" y="441796"/>
                </a:cubicBezTo>
                <a:cubicBezTo>
                  <a:pt x="41767" y="480954"/>
                  <a:pt x="-5329" y="548158"/>
                  <a:pt x="492" y="537046"/>
                </a:cubicBezTo>
                <a:cubicBezTo>
                  <a:pt x="6313" y="525934"/>
                  <a:pt x="53409" y="445500"/>
                  <a:pt x="105267" y="375121"/>
                </a:cubicBezTo>
                <a:cubicBezTo>
                  <a:pt x="157125" y="304742"/>
                  <a:pt x="260577" y="169275"/>
                  <a:pt x="311642" y="114771"/>
                </a:cubicBezTo>
                <a:cubicBezTo>
                  <a:pt x="362707" y="60267"/>
                  <a:pt x="376730" y="65823"/>
                  <a:pt x="411655" y="48096"/>
                </a:cubicBezTo>
                <a:cubicBezTo>
                  <a:pt x="446580" y="30369"/>
                  <a:pt x="477800" y="16610"/>
                  <a:pt x="521192" y="8408"/>
                </a:cubicBezTo>
                <a:cubicBezTo>
                  <a:pt x="564584" y="206"/>
                  <a:pt x="656394" y="-2175"/>
                  <a:pt x="641842" y="20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0830F78B-31B4-4F5A-BD1E-5C1506B7EC15}"/>
              </a:ext>
            </a:extLst>
          </p:cNvPr>
          <p:cNvSpPr/>
          <p:nvPr/>
        </p:nvSpPr>
        <p:spPr>
          <a:xfrm>
            <a:off x="6400774" y="6378552"/>
            <a:ext cx="422602" cy="631933"/>
          </a:xfrm>
          <a:custGeom>
            <a:avLst/>
            <a:gdLst>
              <a:gd name="connsiteX0" fmla="*/ 422301 w 422602"/>
              <a:gd name="connsiteY0" fmla="*/ 23 h 631933"/>
              <a:gd name="connsiteX1" fmla="*/ 220689 w 422602"/>
              <a:gd name="connsiteY1" fmla="*/ 333398 h 631933"/>
              <a:gd name="connsiteX2" fmla="*/ 131789 w 422602"/>
              <a:gd name="connsiteY2" fmla="*/ 420711 h 631933"/>
              <a:gd name="connsiteX3" fmla="*/ 65114 w 422602"/>
              <a:gd name="connsiteY3" fmla="*/ 498498 h 631933"/>
              <a:gd name="connsiteX4" fmla="*/ 26 w 422602"/>
              <a:gd name="connsiteY4" fmla="*/ 631848 h 631933"/>
              <a:gd name="connsiteX5" fmla="*/ 58764 w 422602"/>
              <a:gd name="connsiteY5" fmla="*/ 515961 h 631933"/>
              <a:gd name="connsiteX6" fmla="*/ 171476 w 422602"/>
              <a:gd name="connsiteY6" fmla="*/ 350861 h 631933"/>
              <a:gd name="connsiteX7" fmla="*/ 422301 w 422602"/>
              <a:gd name="connsiteY7" fmla="*/ 23 h 63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2602" h="631933">
                <a:moveTo>
                  <a:pt x="422301" y="23"/>
                </a:moveTo>
                <a:cubicBezTo>
                  <a:pt x="430503" y="-2888"/>
                  <a:pt x="269108" y="263283"/>
                  <a:pt x="220689" y="333398"/>
                </a:cubicBezTo>
                <a:cubicBezTo>
                  <a:pt x="172270" y="403513"/>
                  <a:pt x="157718" y="393194"/>
                  <a:pt x="131789" y="420711"/>
                </a:cubicBezTo>
                <a:cubicBezTo>
                  <a:pt x="105860" y="448228"/>
                  <a:pt x="87074" y="463309"/>
                  <a:pt x="65114" y="498498"/>
                </a:cubicBezTo>
                <a:cubicBezTo>
                  <a:pt x="43154" y="533687"/>
                  <a:pt x="1084" y="628938"/>
                  <a:pt x="26" y="631848"/>
                </a:cubicBezTo>
                <a:cubicBezTo>
                  <a:pt x="-1032" y="634758"/>
                  <a:pt x="30189" y="562792"/>
                  <a:pt x="58764" y="515961"/>
                </a:cubicBezTo>
                <a:cubicBezTo>
                  <a:pt x="87339" y="469130"/>
                  <a:pt x="109828" y="432617"/>
                  <a:pt x="171476" y="350861"/>
                </a:cubicBezTo>
                <a:cubicBezTo>
                  <a:pt x="233124" y="269105"/>
                  <a:pt x="414099" y="2934"/>
                  <a:pt x="422301" y="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C292E01A-C074-4A09-973F-FA19F27B496A}"/>
              </a:ext>
            </a:extLst>
          </p:cNvPr>
          <p:cNvSpPr/>
          <p:nvPr/>
        </p:nvSpPr>
        <p:spPr>
          <a:xfrm>
            <a:off x="6383337" y="6984799"/>
            <a:ext cx="33723" cy="395860"/>
          </a:xfrm>
          <a:custGeom>
            <a:avLst/>
            <a:gdLst>
              <a:gd name="connsiteX0" fmla="*/ 33338 w 33723"/>
              <a:gd name="connsiteY0" fmla="*/ 201 h 395860"/>
              <a:gd name="connsiteX1" fmla="*/ 1 w 33723"/>
              <a:gd name="connsiteY1" fmla="*/ 171651 h 395860"/>
              <a:gd name="connsiteX2" fmla="*/ 31751 w 33723"/>
              <a:gd name="connsiteY2" fmla="*/ 395489 h 395860"/>
              <a:gd name="connsiteX3" fmla="*/ 23813 w 33723"/>
              <a:gd name="connsiteY3" fmla="*/ 222451 h 395860"/>
              <a:gd name="connsiteX4" fmla="*/ 19051 w 33723"/>
              <a:gd name="connsiteY4" fmla="*/ 138314 h 395860"/>
              <a:gd name="connsiteX5" fmla="*/ 33338 w 33723"/>
              <a:gd name="connsiteY5" fmla="*/ 201 h 39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23" h="395860">
                <a:moveTo>
                  <a:pt x="33338" y="201"/>
                </a:moveTo>
                <a:cubicBezTo>
                  <a:pt x="30163" y="5757"/>
                  <a:pt x="265" y="105770"/>
                  <a:pt x="1" y="171651"/>
                </a:cubicBezTo>
                <a:cubicBezTo>
                  <a:pt x="-263" y="237532"/>
                  <a:pt x="27782" y="387023"/>
                  <a:pt x="31751" y="395489"/>
                </a:cubicBezTo>
                <a:cubicBezTo>
                  <a:pt x="35720" y="403955"/>
                  <a:pt x="25930" y="265313"/>
                  <a:pt x="23813" y="222451"/>
                </a:cubicBezTo>
                <a:cubicBezTo>
                  <a:pt x="21696" y="179589"/>
                  <a:pt x="19051" y="171122"/>
                  <a:pt x="19051" y="138314"/>
                </a:cubicBezTo>
                <a:cubicBezTo>
                  <a:pt x="19051" y="105506"/>
                  <a:pt x="36513" y="-5355"/>
                  <a:pt x="33338" y="2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6A5202D3-5687-4FCF-BF9E-701DD7B93097}"/>
              </a:ext>
            </a:extLst>
          </p:cNvPr>
          <p:cNvSpPr/>
          <p:nvPr/>
        </p:nvSpPr>
        <p:spPr>
          <a:xfrm>
            <a:off x="6360709" y="7218528"/>
            <a:ext cx="122758" cy="1239559"/>
          </a:xfrm>
          <a:custGeom>
            <a:avLst/>
            <a:gdLst>
              <a:gd name="connsiteX0" fmla="*/ 8341 w 122758"/>
              <a:gd name="connsiteY0" fmla="*/ 33172 h 1239559"/>
              <a:gd name="connsiteX1" fmla="*/ 1991 w 122758"/>
              <a:gd name="connsiteY1" fmla="*/ 230022 h 1239559"/>
              <a:gd name="connsiteX2" fmla="*/ 8341 w 122758"/>
              <a:gd name="connsiteY2" fmla="*/ 591972 h 1239559"/>
              <a:gd name="connsiteX3" fmla="*/ 71841 w 122758"/>
              <a:gd name="connsiteY3" fmla="*/ 1090447 h 1239559"/>
              <a:gd name="connsiteX4" fmla="*/ 122641 w 122758"/>
              <a:gd name="connsiteY4" fmla="*/ 1233322 h 1239559"/>
              <a:gd name="connsiteX5" fmla="*/ 84541 w 122758"/>
              <a:gd name="connsiteY5" fmla="*/ 928522 h 1239559"/>
              <a:gd name="connsiteX6" fmla="*/ 8341 w 122758"/>
              <a:gd name="connsiteY6" fmla="*/ 33172 h 123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58" h="1239559">
                <a:moveTo>
                  <a:pt x="8341" y="33172"/>
                </a:moveTo>
                <a:cubicBezTo>
                  <a:pt x="-5417" y="-83245"/>
                  <a:pt x="1991" y="136889"/>
                  <a:pt x="1991" y="230022"/>
                </a:cubicBezTo>
                <a:cubicBezTo>
                  <a:pt x="1991" y="323155"/>
                  <a:pt x="-3301" y="448568"/>
                  <a:pt x="8341" y="591972"/>
                </a:cubicBezTo>
                <a:cubicBezTo>
                  <a:pt x="19983" y="735376"/>
                  <a:pt x="52791" y="983555"/>
                  <a:pt x="71841" y="1090447"/>
                </a:cubicBezTo>
                <a:cubicBezTo>
                  <a:pt x="90891" y="1197339"/>
                  <a:pt x="120524" y="1260310"/>
                  <a:pt x="122641" y="1233322"/>
                </a:cubicBezTo>
                <a:cubicBezTo>
                  <a:pt x="124758" y="1206335"/>
                  <a:pt x="97770" y="1124314"/>
                  <a:pt x="84541" y="928522"/>
                </a:cubicBezTo>
                <a:cubicBezTo>
                  <a:pt x="71312" y="732730"/>
                  <a:pt x="22099" y="149589"/>
                  <a:pt x="8341" y="331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46D62B0-561A-4866-953B-A8644B0B6364}"/>
              </a:ext>
            </a:extLst>
          </p:cNvPr>
          <p:cNvSpPr/>
          <p:nvPr/>
        </p:nvSpPr>
        <p:spPr>
          <a:xfrm>
            <a:off x="6446274" y="8360096"/>
            <a:ext cx="138955" cy="805829"/>
          </a:xfrm>
          <a:custGeom>
            <a:avLst/>
            <a:gdLst>
              <a:gd name="connsiteX0" fmla="*/ 5326 w 138955"/>
              <a:gd name="connsiteY0" fmla="*/ 25079 h 805829"/>
              <a:gd name="connsiteX1" fmla="*/ 18026 w 138955"/>
              <a:gd name="connsiteY1" fmla="*/ 79054 h 805829"/>
              <a:gd name="connsiteX2" fmla="*/ 59301 w 138955"/>
              <a:gd name="connsiteY2" fmla="*/ 361629 h 805829"/>
              <a:gd name="connsiteX3" fmla="*/ 132326 w 138955"/>
              <a:gd name="connsiteY3" fmla="*/ 796604 h 805829"/>
              <a:gd name="connsiteX4" fmla="*/ 132326 w 138955"/>
              <a:gd name="connsiteY4" fmla="*/ 641029 h 805829"/>
              <a:gd name="connsiteX5" fmla="*/ 103751 w 138955"/>
              <a:gd name="connsiteY5" fmla="*/ 434654 h 805829"/>
              <a:gd name="connsiteX6" fmla="*/ 5326 w 138955"/>
              <a:gd name="connsiteY6" fmla="*/ 25079 h 80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55" h="805829">
                <a:moveTo>
                  <a:pt x="5326" y="25079"/>
                </a:moveTo>
                <a:cubicBezTo>
                  <a:pt x="-8961" y="-34188"/>
                  <a:pt x="9030" y="22962"/>
                  <a:pt x="18026" y="79054"/>
                </a:cubicBezTo>
                <a:cubicBezTo>
                  <a:pt x="27022" y="135146"/>
                  <a:pt x="40251" y="242037"/>
                  <a:pt x="59301" y="361629"/>
                </a:cubicBezTo>
                <a:cubicBezTo>
                  <a:pt x="78351" y="481221"/>
                  <a:pt x="120155" y="750037"/>
                  <a:pt x="132326" y="796604"/>
                </a:cubicBezTo>
                <a:cubicBezTo>
                  <a:pt x="144497" y="843171"/>
                  <a:pt x="137089" y="701354"/>
                  <a:pt x="132326" y="641029"/>
                </a:cubicBezTo>
                <a:cubicBezTo>
                  <a:pt x="127564" y="580704"/>
                  <a:pt x="121743" y="534667"/>
                  <a:pt x="103751" y="434654"/>
                </a:cubicBezTo>
                <a:cubicBezTo>
                  <a:pt x="85759" y="334642"/>
                  <a:pt x="19613" y="84346"/>
                  <a:pt x="5326" y="250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0E46869A-4A9A-4B8E-A873-07517EFDB357}"/>
              </a:ext>
            </a:extLst>
          </p:cNvPr>
          <p:cNvSpPr/>
          <p:nvPr/>
        </p:nvSpPr>
        <p:spPr>
          <a:xfrm>
            <a:off x="6425772" y="9145163"/>
            <a:ext cx="159792" cy="957708"/>
          </a:xfrm>
          <a:custGeom>
            <a:avLst/>
            <a:gdLst>
              <a:gd name="connsiteX0" fmla="*/ 152828 w 159792"/>
              <a:gd name="connsiteY0" fmla="*/ 8362 h 957708"/>
              <a:gd name="connsiteX1" fmla="*/ 102028 w 159792"/>
              <a:gd name="connsiteY1" fmla="*/ 265537 h 957708"/>
              <a:gd name="connsiteX2" fmla="*/ 44878 w 159792"/>
              <a:gd name="connsiteY2" fmla="*/ 598912 h 957708"/>
              <a:gd name="connsiteX3" fmla="*/ 3603 w 159792"/>
              <a:gd name="connsiteY3" fmla="*/ 957687 h 957708"/>
              <a:gd name="connsiteX4" fmla="*/ 140128 w 159792"/>
              <a:gd name="connsiteY4" fmla="*/ 583037 h 957708"/>
              <a:gd name="connsiteX5" fmla="*/ 152828 w 159792"/>
              <a:gd name="connsiteY5" fmla="*/ 8362 h 95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792" h="957708">
                <a:moveTo>
                  <a:pt x="152828" y="8362"/>
                </a:moveTo>
                <a:cubicBezTo>
                  <a:pt x="146478" y="-44555"/>
                  <a:pt x="120020" y="167112"/>
                  <a:pt x="102028" y="265537"/>
                </a:cubicBezTo>
                <a:cubicBezTo>
                  <a:pt x="84036" y="363962"/>
                  <a:pt x="61282" y="483554"/>
                  <a:pt x="44878" y="598912"/>
                </a:cubicBezTo>
                <a:cubicBezTo>
                  <a:pt x="28474" y="714270"/>
                  <a:pt x="-12272" y="960333"/>
                  <a:pt x="3603" y="957687"/>
                </a:cubicBezTo>
                <a:cubicBezTo>
                  <a:pt x="19478" y="955041"/>
                  <a:pt x="111024" y="740199"/>
                  <a:pt x="140128" y="583037"/>
                </a:cubicBezTo>
                <a:cubicBezTo>
                  <a:pt x="169232" y="425875"/>
                  <a:pt x="159178" y="61279"/>
                  <a:pt x="152828" y="83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5F50014-AD16-47D9-B966-B42855E414F0}"/>
              </a:ext>
            </a:extLst>
          </p:cNvPr>
          <p:cNvSpPr/>
          <p:nvPr/>
        </p:nvSpPr>
        <p:spPr>
          <a:xfrm>
            <a:off x="6370426" y="10017058"/>
            <a:ext cx="86181" cy="666911"/>
          </a:xfrm>
          <a:custGeom>
            <a:avLst/>
            <a:gdLst>
              <a:gd name="connsiteX0" fmla="*/ 81174 w 86181"/>
              <a:gd name="connsiteY0" fmla="*/ 67 h 666911"/>
              <a:gd name="connsiteX1" fmla="*/ 27199 w 86181"/>
              <a:gd name="connsiteY1" fmla="*/ 355667 h 666911"/>
              <a:gd name="connsiteX2" fmla="*/ 1799 w 86181"/>
              <a:gd name="connsiteY2" fmla="*/ 666817 h 666911"/>
              <a:gd name="connsiteX3" fmla="*/ 74824 w 86181"/>
              <a:gd name="connsiteY3" fmla="*/ 384242 h 666911"/>
              <a:gd name="connsiteX4" fmla="*/ 81174 w 86181"/>
              <a:gd name="connsiteY4" fmla="*/ 67 h 6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81" h="666911">
                <a:moveTo>
                  <a:pt x="81174" y="67"/>
                </a:moveTo>
                <a:cubicBezTo>
                  <a:pt x="73236" y="-4696"/>
                  <a:pt x="40428" y="244542"/>
                  <a:pt x="27199" y="355667"/>
                </a:cubicBezTo>
                <a:cubicBezTo>
                  <a:pt x="13970" y="466792"/>
                  <a:pt x="-6139" y="662055"/>
                  <a:pt x="1799" y="666817"/>
                </a:cubicBezTo>
                <a:cubicBezTo>
                  <a:pt x="9736" y="671580"/>
                  <a:pt x="61595" y="494838"/>
                  <a:pt x="74824" y="384242"/>
                </a:cubicBezTo>
                <a:cubicBezTo>
                  <a:pt x="88053" y="273646"/>
                  <a:pt x="89112" y="4830"/>
                  <a:pt x="81174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978176C5-8EC0-467D-B4A0-B051802109DF}"/>
              </a:ext>
            </a:extLst>
          </p:cNvPr>
          <p:cNvSpPr/>
          <p:nvPr/>
        </p:nvSpPr>
        <p:spPr>
          <a:xfrm>
            <a:off x="7635646" y="9170896"/>
            <a:ext cx="352658" cy="1548994"/>
          </a:xfrm>
          <a:custGeom>
            <a:avLst/>
            <a:gdLst>
              <a:gd name="connsiteX0" fmla="*/ 352654 w 352658"/>
              <a:gd name="connsiteY0" fmla="*/ 1679 h 1548994"/>
              <a:gd name="connsiteX1" fmla="*/ 101829 w 352658"/>
              <a:gd name="connsiteY1" fmla="*/ 547779 h 1548994"/>
              <a:gd name="connsiteX2" fmla="*/ 229 w 352658"/>
              <a:gd name="connsiteY2" fmla="*/ 1157379 h 1548994"/>
              <a:gd name="connsiteX3" fmla="*/ 73254 w 352658"/>
              <a:gd name="connsiteY3" fmla="*/ 1547904 h 1548994"/>
              <a:gd name="connsiteX4" fmla="*/ 41504 w 352658"/>
              <a:gd name="connsiteY4" fmla="*/ 1255804 h 1548994"/>
              <a:gd name="connsiteX5" fmla="*/ 95479 w 352658"/>
              <a:gd name="connsiteY5" fmla="*/ 728754 h 1548994"/>
              <a:gd name="connsiteX6" fmla="*/ 352654 w 352658"/>
              <a:gd name="connsiteY6" fmla="*/ 1679 h 154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58" h="1548994">
                <a:moveTo>
                  <a:pt x="352654" y="1679"/>
                </a:moveTo>
                <a:cubicBezTo>
                  <a:pt x="353712" y="-28483"/>
                  <a:pt x="160566" y="355162"/>
                  <a:pt x="101829" y="547779"/>
                </a:cubicBezTo>
                <a:cubicBezTo>
                  <a:pt x="43092" y="740396"/>
                  <a:pt x="4991" y="990692"/>
                  <a:pt x="229" y="1157379"/>
                </a:cubicBezTo>
                <a:cubicBezTo>
                  <a:pt x="-4533" y="1324066"/>
                  <a:pt x="66375" y="1531500"/>
                  <a:pt x="73254" y="1547904"/>
                </a:cubicBezTo>
                <a:cubicBezTo>
                  <a:pt x="80133" y="1564308"/>
                  <a:pt x="37800" y="1392329"/>
                  <a:pt x="41504" y="1255804"/>
                </a:cubicBezTo>
                <a:cubicBezTo>
                  <a:pt x="45208" y="1119279"/>
                  <a:pt x="44150" y="934600"/>
                  <a:pt x="95479" y="728754"/>
                </a:cubicBezTo>
                <a:cubicBezTo>
                  <a:pt x="146808" y="522908"/>
                  <a:pt x="351596" y="31841"/>
                  <a:pt x="352654" y="16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DC36F3F2-7BF2-4B1D-A1E9-3331D2D3CC0E}"/>
              </a:ext>
            </a:extLst>
          </p:cNvPr>
          <p:cNvSpPr/>
          <p:nvPr/>
        </p:nvSpPr>
        <p:spPr>
          <a:xfrm>
            <a:off x="7990081" y="7708476"/>
            <a:ext cx="303262" cy="1506680"/>
          </a:xfrm>
          <a:custGeom>
            <a:avLst/>
            <a:gdLst>
              <a:gd name="connsiteX0" fmla="*/ 303019 w 303262"/>
              <a:gd name="connsiteY0" fmla="*/ 424 h 1506680"/>
              <a:gd name="connsiteX1" fmla="*/ 176019 w 303262"/>
              <a:gd name="connsiteY1" fmla="*/ 914824 h 1506680"/>
              <a:gd name="connsiteX2" fmla="*/ 1394 w 303262"/>
              <a:gd name="connsiteY2" fmla="*/ 1502199 h 1506680"/>
              <a:gd name="connsiteX3" fmla="*/ 96644 w 303262"/>
              <a:gd name="connsiteY3" fmla="*/ 1165649 h 1506680"/>
              <a:gd name="connsiteX4" fmla="*/ 144269 w 303262"/>
              <a:gd name="connsiteY4" fmla="*/ 800524 h 1506680"/>
              <a:gd name="connsiteX5" fmla="*/ 303019 w 303262"/>
              <a:gd name="connsiteY5" fmla="*/ 424 h 150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62" h="1506680">
                <a:moveTo>
                  <a:pt x="303019" y="424"/>
                </a:moveTo>
                <a:cubicBezTo>
                  <a:pt x="308311" y="19474"/>
                  <a:pt x="226290" y="664528"/>
                  <a:pt x="176019" y="914824"/>
                </a:cubicBezTo>
                <a:cubicBezTo>
                  <a:pt x="125748" y="1165120"/>
                  <a:pt x="14623" y="1460395"/>
                  <a:pt x="1394" y="1502199"/>
                </a:cubicBezTo>
                <a:cubicBezTo>
                  <a:pt x="-11835" y="1544003"/>
                  <a:pt x="72832" y="1282595"/>
                  <a:pt x="96644" y="1165649"/>
                </a:cubicBezTo>
                <a:cubicBezTo>
                  <a:pt x="120456" y="1048703"/>
                  <a:pt x="110402" y="992611"/>
                  <a:pt x="144269" y="800524"/>
                </a:cubicBezTo>
                <a:cubicBezTo>
                  <a:pt x="178136" y="608437"/>
                  <a:pt x="297727" y="-18626"/>
                  <a:pt x="303019" y="4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060DF79-7F41-4737-9C5B-21F95F4EAFD7}"/>
              </a:ext>
            </a:extLst>
          </p:cNvPr>
          <p:cNvSpPr/>
          <p:nvPr/>
        </p:nvSpPr>
        <p:spPr>
          <a:xfrm>
            <a:off x="8266553" y="6900174"/>
            <a:ext cx="157556" cy="900452"/>
          </a:xfrm>
          <a:custGeom>
            <a:avLst/>
            <a:gdLst>
              <a:gd name="connsiteX0" fmla="*/ 156722 w 157556"/>
              <a:gd name="connsiteY0" fmla="*/ 2276 h 900452"/>
              <a:gd name="connsiteX1" fmla="*/ 20197 w 157556"/>
              <a:gd name="connsiteY1" fmla="*/ 376926 h 900452"/>
              <a:gd name="connsiteX2" fmla="*/ 29722 w 157556"/>
              <a:gd name="connsiteY2" fmla="*/ 494401 h 900452"/>
              <a:gd name="connsiteX3" fmla="*/ 32897 w 157556"/>
              <a:gd name="connsiteY3" fmla="*/ 888101 h 900452"/>
              <a:gd name="connsiteX4" fmla="*/ 29722 w 157556"/>
              <a:gd name="connsiteY4" fmla="*/ 764276 h 900452"/>
              <a:gd name="connsiteX5" fmla="*/ 1147 w 157556"/>
              <a:gd name="connsiteY5" fmla="*/ 392801 h 900452"/>
              <a:gd name="connsiteX6" fmla="*/ 74172 w 157556"/>
              <a:gd name="connsiteY6" fmla="*/ 227701 h 900452"/>
              <a:gd name="connsiteX7" fmla="*/ 156722 w 157556"/>
              <a:gd name="connsiteY7" fmla="*/ 2276 h 90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556" h="900452">
                <a:moveTo>
                  <a:pt x="156722" y="2276"/>
                </a:moveTo>
                <a:cubicBezTo>
                  <a:pt x="147726" y="27147"/>
                  <a:pt x="41364" y="294905"/>
                  <a:pt x="20197" y="376926"/>
                </a:cubicBezTo>
                <a:cubicBezTo>
                  <a:pt x="-970" y="458947"/>
                  <a:pt x="27605" y="409205"/>
                  <a:pt x="29722" y="494401"/>
                </a:cubicBezTo>
                <a:cubicBezTo>
                  <a:pt x="31839" y="579597"/>
                  <a:pt x="32897" y="843122"/>
                  <a:pt x="32897" y="888101"/>
                </a:cubicBezTo>
                <a:cubicBezTo>
                  <a:pt x="32897" y="933080"/>
                  <a:pt x="35014" y="846826"/>
                  <a:pt x="29722" y="764276"/>
                </a:cubicBezTo>
                <a:cubicBezTo>
                  <a:pt x="24430" y="681726"/>
                  <a:pt x="-6261" y="482230"/>
                  <a:pt x="1147" y="392801"/>
                </a:cubicBezTo>
                <a:cubicBezTo>
                  <a:pt x="8555" y="303372"/>
                  <a:pt x="48772" y="292259"/>
                  <a:pt x="74172" y="227701"/>
                </a:cubicBezTo>
                <a:cubicBezTo>
                  <a:pt x="99572" y="163143"/>
                  <a:pt x="165718" y="-22595"/>
                  <a:pt x="156722" y="22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A9D07549-FC55-45D8-920E-17501D525C39}"/>
              </a:ext>
            </a:extLst>
          </p:cNvPr>
          <p:cNvSpPr/>
          <p:nvPr/>
        </p:nvSpPr>
        <p:spPr>
          <a:xfrm>
            <a:off x="7852657" y="6658668"/>
            <a:ext cx="198903" cy="590825"/>
          </a:xfrm>
          <a:custGeom>
            <a:avLst/>
            <a:gdLst>
              <a:gd name="connsiteX0" fmla="*/ 192793 w 198903"/>
              <a:gd name="connsiteY0" fmla="*/ 31057 h 590825"/>
              <a:gd name="connsiteX1" fmla="*/ 13406 w 198903"/>
              <a:gd name="connsiteY1" fmla="*/ 554932 h 590825"/>
              <a:gd name="connsiteX2" fmla="*/ 13406 w 198903"/>
              <a:gd name="connsiteY2" fmla="*/ 532707 h 590825"/>
              <a:gd name="connsiteX3" fmla="*/ 16581 w 198903"/>
              <a:gd name="connsiteY3" fmla="*/ 435870 h 590825"/>
              <a:gd name="connsiteX4" fmla="*/ 143581 w 198903"/>
              <a:gd name="connsiteY4" fmla="*/ 100907 h 590825"/>
              <a:gd name="connsiteX5" fmla="*/ 192793 w 198903"/>
              <a:gd name="connsiteY5" fmla="*/ 31057 h 59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03" h="590825">
                <a:moveTo>
                  <a:pt x="192793" y="31057"/>
                </a:moveTo>
                <a:cubicBezTo>
                  <a:pt x="171097" y="106728"/>
                  <a:pt x="43304" y="471324"/>
                  <a:pt x="13406" y="554932"/>
                </a:cubicBezTo>
                <a:cubicBezTo>
                  <a:pt x="-16492" y="638540"/>
                  <a:pt x="12877" y="552551"/>
                  <a:pt x="13406" y="532707"/>
                </a:cubicBezTo>
                <a:cubicBezTo>
                  <a:pt x="13935" y="512863"/>
                  <a:pt x="-5115" y="507837"/>
                  <a:pt x="16581" y="435870"/>
                </a:cubicBezTo>
                <a:cubicBezTo>
                  <a:pt x="38277" y="363903"/>
                  <a:pt x="113419" y="168376"/>
                  <a:pt x="143581" y="100907"/>
                </a:cubicBezTo>
                <a:cubicBezTo>
                  <a:pt x="173743" y="33438"/>
                  <a:pt x="214489" y="-44614"/>
                  <a:pt x="192793" y="310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8E649F1-B904-440B-873D-C8349D2CC5E8}"/>
              </a:ext>
            </a:extLst>
          </p:cNvPr>
          <p:cNvSpPr/>
          <p:nvPr/>
        </p:nvSpPr>
        <p:spPr>
          <a:xfrm>
            <a:off x="8018137" y="6497472"/>
            <a:ext cx="325863" cy="256186"/>
          </a:xfrm>
          <a:custGeom>
            <a:avLst/>
            <a:gdLst>
              <a:gd name="connsiteX0" fmla="*/ 324176 w 325863"/>
              <a:gd name="connsiteY0" fmla="*/ 166 h 256186"/>
              <a:gd name="connsiteX1" fmla="*/ 217813 w 325863"/>
              <a:gd name="connsiteY1" fmla="*/ 55728 h 256186"/>
              <a:gd name="connsiteX2" fmla="*/ 81288 w 325863"/>
              <a:gd name="connsiteY2" fmla="*/ 128753 h 256186"/>
              <a:gd name="connsiteX3" fmla="*/ 1913 w 325863"/>
              <a:gd name="connsiteY3" fmla="*/ 255753 h 256186"/>
              <a:gd name="connsiteX4" fmla="*/ 27313 w 325863"/>
              <a:gd name="connsiteY4" fmla="*/ 168441 h 256186"/>
              <a:gd name="connsiteX5" fmla="*/ 57476 w 325863"/>
              <a:gd name="connsiteY5" fmla="*/ 117641 h 256186"/>
              <a:gd name="connsiteX6" fmla="*/ 113038 w 325863"/>
              <a:gd name="connsiteY6" fmla="*/ 77953 h 256186"/>
              <a:gd name="connsiteX7" fmla="*/ 324176 w 325863"/>
              <a:gd name="connsiteY7" fmla="*/ 166 h 25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863" h="256186">
                <a:moveTo>
                  <a:pt x="324176" y="166"/>
                </a:moveTo>
                <a:cubicBezTo>
                  <a:pt x="341638" y="-3538"/>
                  <a:pt x="217813" y="55728"/>
                  <a:pt x="217813" y="55728"/>
                </a:cubicBezTo>
                <a:cubicBezTo>
                  <a:pt x="177332" y="77159"/>
                  <a:pt x="117271" y="95415"/>
                  <a:pt x="81288" y="128753"/>
                </a:cubicBezTo>
                <a:cubicBezTo>
                  <a:pt x="45305" y="162091"/>
                  <a:pt x="10909" y="249138"/>
                  <a:pt x="1913" y="255753"/>
                </a:cubicBezTo>
                <a:cubicBezTo>
                  <a:pt x="-7083" y="262368"/>
                  <a:pt x="18052" y="191460"/>
                  <a:pt x="27313" y="168441"/>
                </a:cubicBezTo>
                <a:cubicBezTo>
                  <a:pt x="36574" y="145422"/>
                  <a:pt x="43188" y="132722"/>
                  <a:pt x="57476" y="117641"/>
                </a:cubicBezTo>
                <a:cubicBezTo>
                  <a:pt x="71763" y="102560"/>
                  <a:pt x="73086" y="97797"/>
                  <a:pt x="113038" y="77953"/>
                </a:cubicBezTo>
                <a:cubicBezTo>
                  <a:pt x="152990" y="58109"/>
                  <a:pt x="306714" y="3870"/>
                  <a:pt x="324176" y="1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E3CAB044-8E4A-4F74-B044-30F1FA974955}"/>
              </a:ext>
            </a:extLst>
          </p:cNvPr>
          <p:cNvSpPr/>
          <p:nvPr/>
        </p:nvSpPr>
        <p:spPr>
          <a:xfrm>
            <a:off x="8351796" y="6495985"/>
            <a:ext cx="236668" cy="352177"/>
          </a:xfrm>
          <a:custGeom>
            <a:avLst/>
            <a:gdLst>
              <a:gd name="connsiteX0" fmla="*/ 42 w 236668"/>
              <a:gd name="connsiteY0" fmla="*/ 65 h 352177"/>
              <a:gd name="connsiteX1" fmla="*/ 168317 w 236668"/>
              <a:gd name="connsiteY1" fmla="*/ 66740 h 352177"/>
              <a:gd name="connsiteX2" fmla="*/ 217529 w 236668"/>
              <a:gd name="connsiteY2" fmla="*/ 112778 h 352177"/>
              <a:gd name="connsiteX3" fmla="*/ 228642 w 236668"/>
              <a:gd name="connsiteY3" fmla="*/ 136590 h 352177"/>
              <a:gd name="connsiteX4" fmla="*/ 228642 w 236668"/>
              <a:gd name="connsiteY4" fmla="*/ 182628 h 352177"/>
              <a:gd name="connsiteX5" fmla="*/ 234992 w 236668"/>
              <a:gd name="connsiteY5" fmla="*/ 344553 h 352177"/>
              <a:gd name="connsiteX6" fmla="*/ 234992 w 236668"/>
              <a:gd name="connsiteY6" fmla="*/ 317565 h 352177"/>
              <a:gd name="connsiteX7" fmla="*/ 215942 w 236668"/>
              <a:gd name="connsiteY7" fmla="*/ 244540 h 352177"/>
              <a:gd name="connsiteX8" fmla="*/ 206417 w 236668"/>
              <a:gd name="connsiteY8" fmla="*/ 120715 h 352177"/>
              <a:gd name="connsiteX9" fmla="*/ 152442 w 236668"/>
              <a:gd name="connsiteY9" fmla="*/ 79440 h 352177"/>
              <a:gd name="connsiteX10" fmla="*/ 42 w 236668"/>
              <a:gd name="connsiteY10" fmla="*/ 65 h 3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668" h="352177">
                <a:moveTo>
                  <a:pt x="42" y="65"/>
                </a:moveTo>
                <a:cubicBezTo>
                  <a:pt x="2688" y="-2052"/>
                  <a:pt x="132069" y="47955"/>
                  <a:pt x="168317" y="66740"/>
                </a:cubicBezTo>
                <a:cubicBezTo>
                  <a:pt x="204565" y="85525"/>
                  <a:pt x="207475" y="101136"/>
                  <a:pt x="217529" y="112778"/>
                </a:cubicBezTo>
                <a:cubicBezTo>
                  <a:pt x="227583" y="124420"/>
                  <a:pt x="226790" y="124948"/>
                  <a:pt x="228642" y="136590"/>
                </a:cubicBezTo>
                <a:cubicBezTo>
                  <a:pt x="230494" y="148232"/>
                  <a:pt x="227584" y="147968"/>
                  <a:pt x="228642" y="182628"/>
                </a:cubicBezTo>
                <a:cubicBezTo>
                  <a:pt x="229700" y="217288"/>
                  <a:pt x="233934" y="322064"/>
                  <a:pt x="234992" y="344553"/>
                </a:cubicBezTo>
                <a:cubicBezTo>
                  <a:pt x="236050" y="367042"/>
                  <a:pt x="238167" y="334234"/>
                  <a:pt x="234992" y="317565"/>
                </a:cubicBezTo>
                <a:cubicBezTo>
                  <a:pt x="231817" y="300896"/>
                  <a:pt x="220705" y="277348"/>
                  <a:pt x="215942" y="244540"/>
                </a:cubicBezTo>
                <a:cubicBezTo>
                  <a:pt x="211179" y="211732"/>
                  <a:pt x="217000" y="148232"/>
                  <a:pt x="206417" y="120715"/>
                </a:cubicBezTo>
                <a:cubicBezTo>
                  <a:pt x="195834" y="93198"/>
                  <a:pt x="186838" y="95579"/>
                  <a:pt x="152442" y="79440"/>
                </a:cubicBezTo>
                <a:cubicBezTo>
                  <a:pt x="118046" y="63301"/>
                  <a:pt x="-2604" y="2182"/>
                  <a:pt x="42" y="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6FDD5C33-3CC1-4EF7-975E-02EAF4DFC330}"/>
              </a:ext>
            </a:extLst>
          </p:cNvPr>
          <p:cNvSpPr/>
          <p:nvPr/>
        </p:nvSpPr>
        <p:spPr>
          <a:xfrm>
            <a:off x="8408510" y="6834613"/>
            <a:ext cx="170502" cy="140027"/>
          </a:xfrm>
          <a:custGeom>
            <a:avLst/>
            <a:gdLst>
              <a:gd name="connsiteX0" fmla="*/ 170340 w 170502"/>
              <a:gd name="connsiteY0" fmla="*/ 1162 h 140027"/>
              <a:gd name="connsiteX1" fmla="*/ 94140 w 170502"/>
              <a:gd name="connsiteY1" fmla="*/ 31325 h 140027"/>
              <a:gd name="connsiteX2" fmla="*/ 2065 w 170502"/>
              <a:gd name="connsiteY2" fmla="*/ 139275 h 140027"/>
              <a:gd name="connsiteX3" fmla="*/ 32228 w 170502"/>
              <a:gd name="connsiteY3" fmla="*/ 77362 h 140027"/>
              <a:gd name="connsiteX4" fmla="*/ 57628 w 170502"/>
              <a:gd name="connsiteY4" fmla="*/ 40850 h 140027"/>
              <a:gd name="connsiteX5" fmla="*/ 111603 w 170502"/>
              <a:gd name="connsiteY5" fmla="*/ 10687 h 140027"/>
              <a:gd name="connsiteX6" fmla="*/ 170340 w 170502"/>
              <a:gd name="connsiteY6" fmla="*/ 1162 h 14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502" h="140027">
                <a:moveTo>
                  <a:pt x="170340" y="1162"/>
                </a:moveTo>
                <a:cubicBezTo>
                  <a:pt x="167429" y="4602"/>
                  <a:pt x="122186" y="8306"/>
                  <a:pt x="94140" y="31325"/>
                </a:cubicBezTo>
                <a:cubicBezTo>
                  <a:pt x="66094" y="54344"/>
                  <a:pt x="12384" y="131602"/>
                  <a:pt x="2065" y="139275"/>
                </a:cubicBezTo>
                <a:cubicBezTo>
                  <a:pt x="-8254" y="146948"/>
                  <a:pt x="22967" y="93766"/>
                  <a:pt x="32228" y="77362"/>
                </a:cubicBezTo>
                <a:cubicBezTo>
                  <a:pt x="41488" y="60958"/>
                  <a:pt x="44399" y="51962"/>
                  <a:pt x="57628" y="40850"/>
                </a:cubicBezTo>
                <a:cubicBezTo>
                  <a:pt x="70857" y="29738"/>
                  <a:pt x="86732" y="19154"/>
                  <a:pt x="111603" y="10687"/>
                </a:cubicBezTo>
                <a:cubicBezTo>
                  <a:pt x="136474" y="2220"/>
                  <a:pt x="173251" y="-2278"/>
                  <a:pt x="170340" y="11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C51610ED-00B1-47B3-91FC-EC803411FBDC}"/>
              </a:ext>
            </a:extLst>
          </p:cNvPr>
          <p:cNvSpPr/>
          <p:nvPr/>
        </p:nvSpPr>
        <p:spPr>
          <a:xfrm>
            <a:off x="8207444" y="6642078"/>
            <a:ext cx="204989" cy="87410"/>
          </a:xfrm>
          <a:custGeom>
            <a:avLst/>
            <a:gdLst>
              <a:gd name="connsiteX0" fmla="*/ 1519 w 204989"/>
              <a:gd name="connsiteY0" fmla="*/ 22 h 87410"/>
              <a:gd name="connsiteX1" fmla="*/ 195194 w 204989"/>
              <a:gd name="connsiteY1" fmla="*/ 49235 h 87410"/>
              <a:gd name="connsiteX2" fmla="*/ 161856 w 204989"/>
              <a:gd name="connsiteY2" fmla="*/ 58760 h 87410"/>
              <a:gd name="connsiteX3" fmla="*/ 36444 w 204989"/>
              <a:gd name="connsiteY3" fmla="*/ 87335 h 87410"/>
              <a:gd name="connsiteX4" fmla="*/ 144394 w 204989"/>
              <a:gd name="connsiteY4" fmla="*/ 49235 h 87410"/>
              <a:gd name="connsiteX5" fmla="*/ 106294 w 204989"/>
              <a:gd name="connsiteY5" fmla="*/ 42885 h 87410"/>
              <a:gd name="connsiteX6" fmla="*/ 1519 w 204989"/>
              <a:gd name="connsiteY6" fmla="*/ 22 h 8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989" h="87410">
                <a:moveTo>
                  <a:pt x="1519" y="22"/>
                </a:moveTo>
                <a:cubicBezTo>
                  <a:pt x="16336" y="1080"/>
                  <a:pt x="168471" y="39445"/>
                  <a:pt x="195194" y="49235"/>
                </a:cubicBezTo>
                <a:cubicBezTo>
                  <a:pt x="221917" y="59025"/>
                  <a:pt x="188314" y="52410"/>
                  <a:pt x="161856" y="58760"/>
                </a:cubicBezTo>
                <a:cubicBezTo>
                  <a:pt x="135398" y="65110"/>
                  <a:pt x="39354" y="88922"/>
                  <a:pt x="36444" y="87335"/>
                </a:cubicBezTo>
                <a:cubicBezTo>
                  <a:pt x="33534" y="85748"/>
                  <a:pt x="132752" y="56643"/>
                  <a:pt x="144394" y="49235"/>
                </a:cubicBezTo>
                <a:cubicBezTo>
                  <a:pt x="156036" y="41827"/>
                  <a:pt x="127990" y="50822"/>
                  <a:pt x="106294" y="42885"/>
                </a:cubicBezTo>
                <a:cubicBezTo>
                  <a:pt x="84598" y="34948"/>
                  <a:pt x="-13298" y="-1036"/>
                  <a:pt x="1519" y="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D2A5D0EF-4E1C-4BDA-A207-5DC6FE07ABC8}"/>
              </a:ext>
            </a:extLst>
          </p:cNvPr>
          <p:cNvSpPr/>
          <p:nvPr/>
        </p:nvSpPr>
        <p:spPr>
          <a:xfrm>
            <a:off x="8096250" y="6543592"/>
            <a:ext cx="239713" cy="144607"/>
          </a:xfrm>
          <a:custGeom>
            <a:avLst/>
            <a:gdLst>
              <a:gd name="connsiteX0" fmla="*/ 0 w 239713"/>
              <a:gd name="connsiteY0" fmla="*/ 144546 h 144607"/>
              <a:gd name="connsiteX1" fmla="*/ 95250 w 239713"/>
              <a:gd name="connsiteY1" fmla="*/ 69933 h 144607"/>
              <a:gd name="connsiteX2" fmla="*/ 239713 w 239713"/>
              <a:gd name="connsiteY2" fmla="*/ 83 h 144607"/>
              <a:gd name="connsiteX3" fmla="*/ 96838 w 239713"/>
              <a:gd name="connsiteY3" fmla="*/ 57233 h 144607"/>
              <a:gd name="connsiteX4" fmla="*/ 0 w 239713"/>
              <a:gd name="connsiteY4" fmla="*/ 144546 h 14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13" h="144607">
                <a:moveTo>
                  <a:pt x="0" y="144546"/>
                </a:moveTo>
                <a:cubicBezTo>
                  <a:pt x="-265" y="146663"/>
                  <a:pt x="55298" y="94010"/>
                  <a:pt x="95250" y="69933"/>
                </a:cubicBezTo>
                <a:cubicBezTo>
                  <a:pt x="135202" y="45856"/>
                  <a:pt x="239448" y="2200"/>
                  <a:pt x="239713" y="83"/>
                </a:cubicBezTo>
                <a:cubicBezTo>
                  <a:pt x="239978" y="-2034"/>
                  <a:pt x="135732" y="36596"/>
                  <a:pt x="96838" y="57233"/>
                </a:cubicBezTo>
                <a:cubicBezTo>
                  <a:pt x="57944" y="77870"/>
                  <a:pt x="265" y="142429"/>
                  <a:pt x="0" y="1445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CB826E62-228E-4E75-85BC-ECEEDF24381A}"/>
              </a:ext>
            </a:extLst>
          </p:cNvPr>
          <p:cNvSpPr/>
          <p:nvPr/>
        </p:nvSpPr>
        <p:spPr>
          <a:xfrm>
            <a:off x="8278700" y="6775489"/>
            <a:ext cx="20752" cy="110315"/>
          </a:xfrm>
          <a:custGeom>
            <a:avLst/>
            <a:gdLst>
              <a:gd name="connsiteX0" fmla="*/ 113 w 20752"/>
              <a:gd name="connsiteY0" fmla="*/ 1549 h 110315"/>
              <a:gd name="connsiteX1" fmla="*/ 12813 w 20752"/>
              <a:gd name="connsiteY1" fmla="*/ 109499 h 110315"/>
              <a:gd name="connsiteX2" fmla="*/ 20750 w 20752"/>
              <a:gd name="connsiteY2" fmla="*/ 49174 h 110315"/>
              <a:gd name="connsiteX3" fmla="*/ 113 w 20752"/>
              <a:gd name="connsiteY3" fmla="*/ 1549 h 11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2" h="110315">
                <a:moveTo>
                  <a:pt x="113" y="1549"/>
                </a:moveTo>
                <a:cubicBezTo>
                  <a:pt x="-1210" y="11603"/>
                  <a:pt x="9374" y="101562"/>
                  <a:pt x="12813" y="109499"/>
                </a:cubicBezTo>
                <a:cubicBezTo>
                  <a:pt x="16252" y="117436"/>
                  <a:pt x="20486" y="65314"/>
                  <a:pt x="20750" y="49174"/>
                </a:cubicBezTo>
                <a:cubicBezTo>
                  <a:pt x="21014" y="33034"/>
                  <a:pt x="1436" y="-8505"/>
                  <a:pt x="113" y="15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A1674EF4-9DCA-4013-8575-AE6E8E1D1926}"/>
              </a:ext>
            </a:extLst>
          </p:cNvPr>
          <p:cNvSpPr/>
          <p:nvPr/>
        </p:nvSpPr>
        <p:spPr>
          <a:xfrm>
            <a:off x="8321476" y="6826082"/>
            <a:ext cx="74825" cy="228775"/>
          </a:xfrm>
          <a:custGeom>
            <a:avLst/>
            <a:gdLst>
              <a:gd name="connsiteX0" fmla="*/ 74812 w 74825"/>
              <a:gd name="connsiteY0" fmla="*/ 168 h 228775"/>
              <a:gd name="connsiteX1" fmla="*/ 60524 w 74825"/>
              <a:gd name="connsiteY1" fmla="*/ 90656 h 228775"/>
              <a:gd name="connsiteX2" fmla="*/ 9724 w 74825"/>
              <a:gd name="connsiteY2" fmla="*/ 144631 h 228775"/>
              <a:gd name="connsiteX3" fmla="*/ 6549 w 74825"/>
              <a:gd name="connsiteY3" fmla="*/ 228768 h 228775"/>
              <a:gd name="connsiteX4" fmla="*/ 3374 w 74825"/>
              <a:gd name="connsiteY4" fmla="*/ 139868 h 228775"/>
              <a:gd name="connsiteX5" fmla="*/ 58937 w 74825"/>
              <a:gd name="connsiteY5" fmla="*/ 70018 h 228775"/>
              <a:gd name="connsiteX6" fmla="*/ 74812 w 74825"/>
              <a:gd name="connsiteY6" fmla="*/ 168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25" h="228775">
                <a:moveTo>
                  <a:pt x="74812" y="168"/>
                </a:moveTo>
                <a:cubicBezTo>
                  <a:pt x="75076" y="3608"/>
                  <a:pt x="71372" y="66579"/>
                  <a:pt x="60524" y="90656"/>
                </a:cubicBezTo>
                <a:cubicBezTo>
                  <a:pt x="49676" y="114733"/>
                  <a:pt x="18720" y="121613"/>
                  <a:pt x="9724" y="144631"/>
                </a:cubicBezTo>
                <a:cubicBezTo>
                  <a:pt x="728" y="167649"/>
                  <a:pt x="7607" y="229562"/>
                  <a:pt x="6549" y="228768"/>
                </a:cubicBezTo>
                <a:cubicBezTo>
                  <a:pt x="5491" y="227974"/>
                  <a:pt x="-5357" y="166326"/>
                  <a:pt x="3374" y="139868"/>
                </a:cubicBezTo>
                <a:cubicBezTo>
                  <a:pt x="12105" y="113410"/>
                  <a:pt x="47560" y="93301"/>
                  <a:pt x="58937" y="70018"/>
                </a:cubicBezTo>
                <a:cubicBezTo>
                  <a:pt x="70314" y="46735"/>
                  <a:pt x="74548" y="-3272"/>
                  <a:pt x="74812" y="1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71E950D2-89F0-4725-B890-94E09F448A93}"/>
              </a:ext>
            </a:extLst>
          </p:cNvPr>
          <p:cNvSpPr/>
          <p:nvPr/>
        </p:nvSpPr>
        <p:spPr>
          <a:xfrm>
            <a:off x="8447085" y="6714729"/>
            <a:ext cx="109565" cy="27604"/>
          </a:xfrm>
          <a:custGeom>
            <a:avLst/>
            <a:gdLst>
              <a:gd name="connsiteX0" fmla="*/ 3 w 109565"/>
              <a:gd name="connsiteY0" fmla="*/ 13096 h 27604"/>
              <a:gd name="connsiteX1" fmla="*/ 84140 w 109565"/>
              <a:gd name="connsiteY1" fmla="*/ 27384 h 27604"/>
              <a:gd name="connsiteX2" fmla="*/ 109540 w 109565"/>
              <a:gd name="connsiteY2" fmla="*/ 396 h 27604"/>
              <a:gd name="connsiteX3" fmla="*/ 80965 w 109565"/>
              <a:gd name="connsiteY3" fmla="*/ 11509 h 27604"/>
              <a:gd name="connsiteX4" fmla="*/ 3 w 109565"/>
              <a:gd name="connsiteY4" fmla="*/ 13096 h 2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65" h="27604">
                <a:moveTo>
                  <a:pt x="3" y="13096"/>
                </a:moveTo>
                <a:cubicBezTo>
                  <a:pt x="532" y="15742"/>
                  <a:pt x="65884" y="29501"/>
                  <a:pt x="84140" y="27384"/>
                </a:cubicBezTo>
                <a:cubicBezTo>
                  <a:pt x="102396" y="25267"/>
                  <a:pt x="110069" y="3042"/>
                  <a:pt x="109540" y="396"/>
                </a:cubicBezTo>
                <a:cubicBezTo>
                  <a:pt x="109011" y="-2250"/>
                  <a:pt x="96311" y="9128"/>
                  <a:pt x="80965" y="11509"/>
                </a:cubicBezTo>
                <a:cubicBezTo>
                  <a:pt x="65619" y="13890"/>
                  <a:pt x="-526" y="10450"/>
                  <a:pt x="3" y="130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05703B0B-DD29-4092-A4AC-49D0D8FCB5AD}"/>
              </a:ext>
            </a:extLst>
          </p:cNvPr>
          <p:cNvSpPr/>
          <p:nvPr/>
        </p:nvSpPr>
        <p:spPr>
          <a:xfrm>
            <a:off x="7127320" y="5798211"/>
            <a:ext cx="394484" cy="734524"/>
          </a:xfrm>
          <a:custGeom>
            <a:avLst/>
            <a:gdLst>
              <a:gd name="connsiteX0" fmla="*/ 392668 w 394484"/>
              <a:gd name="connsiteY0" fmla="*/ 927 h 734524"/>
              <a:gd name="connsiteX1" fmla="*/ 299005 w 394484"/>
              <a:gd name="connsiteY1" fmla="*/ 110464 h 734524"/>
              <a:gd name="connsiteX2" fmla="*/ 81518 w 394484"/>
              <a:gd name="connsiteY2" fmla="*/ 540677 h 734524"/>
              <a:gd name="connsiteX3" fmla="*/ 555 w 394484"/>
              <a:gd name="connsiteY3" fmla="*/ 734352 h 734524"/>
              <a:gd name="connsiteX4" fmla="*/ 114855 w 394484"/>
              <a:gd name="connsiteY4" fmla="*/ 512102 h 734524"/>
              <a:gd name="connsiteX5" fmla="*/ 249793 w 394484"/>
              <a:gd name="connsiteY5" fmla="*/ 221589 h 734524"/>
              <a:gd name="connsiteX6" fmla="*/ 352980 w 394484"/>
              <a:gd name="connsiteY6" fmla="*/ 66014 h 734524"/>
              <a:gd name="connsiteX7" fmla="*/ 392668 w 394484"/>
              <a:gd name="connsiteY7" fmla="*/ 927 h 7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484" h="734524">
                <a:moveTo>
                  <a:pt x="392668" y="927"/>
                </a:moveTo>
                <a:cubicBezTo>
                  <a:pt x="383672" y="8335"/>
                  <a:pt x="350863" y="20506"/>
                  <a:pt x="299005" y="110464"/>
                </a:cubicBezTo>
                <a:cubicBezTo>
                  <a:pt x="247147" y="200422"/>
                  <a:pt x="131260" y="436696"/>
                  <a:pt x="81518" y="540677"/>
                </a:cubicBezTo>
                <a:cubicBezTo>
                  <a:pt x="31776" y="644658"/>
                  <a:pt x="-5001" y="739114"/>
                  <a:pt x="555" y="734352"/>
                </a:cubicBezTo>
                <a:cubicBezTo>
                  <a:pt x="6111" y="729590"/>
                  <a:pt x="73315" y="597563"/>
                  <a:pt x="114855" y="512102"/>
                </a:cubicBezTo>
                <a:cubicBezTo>
                  <a:pt x="156395" y="426642"/>
                  <a:pt x="210105" y="295937"/>
                  <a:pt x="249793" y="221589"/>
                </a:cubicBezTo>
                <a:cubicBezTo>
                  <a:pt x="289480" y="147241"/>
                  <a:pt x="330491" y="100145"/>
                  <a:pt x="352980" y="66014"/>
                </a:cubicBezTo>
                <a:cubicBezTo>
                  <a:pt x="375469" y="31883"/>
                  <a:pt x="401664" y="-6481"/>
                  <a:pt x="392668" y="9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D1AECC5D-7E9D-42B2-BFBD-3FEB8298A8DF}"/>
              </a:ext>
            </a:extLst>
          </p:cNvPr>
          <p:cNvSpPr/>
          <p:nvPr/>
        </p:nvSpPr>
        <p:spPr>
          <a:xfrm>
            <a:off x="6932362" y="6519296"/>
            <a:ext cx="184989" cy="197459"/>
          </a:xfrm>
          <a:custGeom>
            <a:avLst/>
            <a:gdLst>
              <a:gd name="connsiteX0" fmla="*/ 179638 w 184989"/>
              <a:gd name="connsiteY0" fmla="*/ 567 h 197459"/>
              <a:gd name="connsiteX1" fmla="*/ 181226 w 184989"/>
              <a:gd name="connsiteY1" fmla="*/ 83117 h 197459"/>
              <a:gd name="connsiteX2" fmla="*/ 130426 w 184989"/>
              <a:gd name="connsiteY2" fmla="*/ 137092 h 197459"/>
              <a:gd name="connsiteX3" fmla="*/ 251 w 184989"/>
              <a:gd name="connsiteY3" fmla="*/ 197417 h 197459"/>
              <a:gd name="connsiteX4" fmla="*/ 166938 w 184989"/>
              <a:gd name="connsiteY4" fmla="*/ 127567 h 197459"/>
              <a:gd name="connsiteX5" fmla="*/ 179638 w 184989"/>
              <a:gd name="connsiteY5" fmla="*/ 567 h 1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989" h="197459">
                <a:moveTo>
                  <a:pt x="179638" y="567"/>
                </a:moveTo>
                <a:cubicBezTo>
                  <a:pt x="182019" y="-6841"/>
                  <a:pt x="189428" y="60363"/>
                  <a:pt x="181226" y="83117"/>
                </a:cubicBezTo>
                <a:cubicBezTo>
                  <a:pt x="173024" y="105871"/>
                  <a:pt x="160588" y="118042"/>
                  <a:pt x="130426" y="137092"/>
                </a:cubicBezTo>
                <a:cubicBezTo>
                  <a:pt x="100263" y="156142"/>
                  <a:pt x="-5834" y="199004"/>
                  <a:pt x="251" y="197417"/>
                </a:cubicBezTo>
                <a:cubicBezTo>
                  <a:pt x="6336" y="195830"/>
                  <a:pt x="134394" y="160375"/>
                  <a:pt x="166938" y="127567"/>
                </a:cubicBezTo>
                <a:cubicBezTo>
                  <a:pt x="199482" y="94759"/>
                  <a:pt x="177257" y="7975"/>
                  <a:pt x="179638" y="5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24CA0474-91C7-406A-8797-6848EDA66121}"/>
              </a:ext>
            </a:extLst>
          </p:cNvPr>
          <p:cNvSpPr/>
          <p:nvPr/>
        </p:nvSpPr>
        <p:spPr>
          <a:xfrm>
            <a:off x="7515214" y="5793311"/>
            <a:ext cx="396954" cy="264762"/>
          </a:xfrm>
          <a:custGeom>
            <a:avLst/>
            <a:gdLst>
              <a:gd name="connsiteX0" fmla="*/ 11 w 396954"/>
              <a:gd name="connsiteY0" fmla="*/ 2652 h 264762"/>
              <a:gd name="connsiteX1" fmla="*/ 219086 w 396954"/>
              <a:gd name="connsiteY1" fmla="*/ 9002 h 264762"/>
              <a:gd name="connsiteX2" fmla="*/ 327036 w 396954"/>
              <a:gd name="connsiteY2" fmla="*/ 48689 h 264762"/>
              <a:gd name="connsiteX3" fmla="*/ 387361 w 396954"/>
              <a:gd name="connsiteY3" fmla="*/ 183627 h 264762"/>
              <a:gd name="connsiteX4" fmla="*/ 395299 w 396954"/>
              <a:gd name="connsiteY4" fmla="*/ 264589 h 264762"/>
              <a:gd name="connsiteX5" fmla="*/ 371486 w 396954"/>
              <a:gd name="connsiteY5" fmla="*/ 162989 h 264762"/>
              <a:gd name="connsiteX6" fmla="*/ 320686 w 396954"/>
              <a:gd name="connsiteY6" fmla="*/ 69327 h 264762"/>
              <a:gd name="connsiteX7" fmla="*/ 228611 w 396954"/>
              <a:gd name="connsiteY7" fmla="*/ 43927 h 264762"/>
              <a:gd name="connsiteX8" fmla="*/ 11 w 396954"/>
              <a:gd name="connsiteY8" fmla="*/ 2652 h 26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954" h="264762">
                <a:moveTo>
                  <a:pt x="11" y="2652"/>
                </a:moveTo>
                <a:cubicBezTo>
                  <a:pt x="-1577" y="-3169"/>
                  <a:pt x="164582" y="1329"/>
                  <a:pt x="219086" y="9002"/>
                </a:cubicBezTo>
                <a:cubicBezTo>
                  <a:pt x="273590" y="16675"/>
                  <a:pt x="298990" y="19585"/>
                  <a:pt x="327036" y="48689"/>
                </a:cubicBezTo>
                <a:cubicBezTo>
                  <a:pt x="355082" y="77793"/>
                  <a:pt x="375984" y="147644"/>
                  <a:pt x="387361" y="183627"/>
                </a:cubicBezTo>
                <a:cubicBezTo>
                  <a:pt x="398738" y="219610"/>
                  <a:pt x="397945" y="268029"/>
                  <a:pt x="395299" y="264589"/>
                </a:cubicBezTo>
                <a:cubicBezTo>
                  <a:pt x="392653" y="261149"/>
                  <a:pt x="383921" y="195533"/>
                  <a:pt x="371486" y="162989"/>
                </a:cubicBezTo>
                <a:cubicBezTo>
                  <a:pt x="359051" y="130445"/>
                  <a:pt x="344498" y="89171"/>
                  <a:pt x="320686" y="69327"/>
                </a:cubicBezTo>
                <a:cubicBezTo>
                  <a:pt x="296874" y="49483"/>
                  <a:pt x="280205" y="54246"/>
                  <a:pt x="228611" y="43927"/>
                </a:cubicBezTo>
                <a:cubicBezTo>
                  <a:pt x="177017" y="33608"/>
                  <a:pt x="1599" y="8473"/>
                  <a:pt x="11" y="26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49B7E63E-D536-405D-8654-289392CAB70E}"/>
              </a:ext>
            </a:extLst>
          </p:cNvPr>
          <p:cNvSpPr/>
          <p:nvPr/>
        </p:nvSpPr>
        <p:spPr>
          <a:xfrm>
            <a:off x="7985067" y="5833757"/>
            <a:ext cx="412861" cy="405124"/>
          </a:xfrm>
          <a:custGeom>
            <a:avLst/>
            <a:gdLst>
              <a:gd name="connsiteX0" fmla="*/ 58 w 412861"/>
              <a:gd name="connsiteY0" fmla="*/ 306 h 405124"/>
              <a:gd name="connsiteX1" fmla="*/ 236596 w 412861"/>
              <a:gd name="connsiteY1" fmla="*/ 133656 h 405124"/>
              <a:gd name="connsiteX2" fmla="*/ 238183 w 412861"/>
              <a:gd name="connsiteY2" fmla="*/ 195568 h 405124"/>
              <a:gd name="connsiteX3" fmla="*/ 250883 w 412861"/>
              <a:gd name="connsiteY3" fmla="*/ 282881 h 405124"/>
              <a:gd name="connsiteX4" fmla="*/ 261996 w 412861"/>
              <a:gd name="connsiteY4" fmla="*/ 314631 h 405124"/>
              <a:gd name="connsiteX5" fmla="*/ 301683 w 412861"/>
              <a:gd name="connsiteY5" fmla="*/ 341618 h 405124"/>
              <a:gd name="connsiteX6" fmla="*/ 412808 w 412861"/>
              <a:gd name="connsiteY6" fmla="*/ 405118 h 405124"/>
              <a:gd name="connsiteX7" fmla="*/ 315971 w 412861"/>
              <a:gd name="connsiteY7" fmla="*/ 344793 h 405124"/>
              <a:gd name="connsiteX8" fmla="*/ 285808 w 412861"/>
              <a:gd name="connsiteY8" fmla="*/ 217793 h 405124"/>
              <a:gd name="connsiteX9" fmla="*/ 263583 w 412861"/>
              <a:gd name="connsiteY9" fmla="*/ 151118 h 405124"/>
              <a:gd name="connsiteX10" fmla="*/ 214371 w 412861"/>
              <a:gd name="connsiteY10" fmla="*/ 98731 h 405124"/>
              <a:gd name="connsiteX11" fmla="*/ 58 w 412861"/>
              <a:gd name="connsiteY11" fmla="*/ 306 h 40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861" h="405124">
                <a:moveTo>
                  <a:pt x="58" y="306"/>
                </a:moveTo>
                <a:cubicBezTo>
                  <a:pt x="3762" y="6127"/>
                  <a:pt x="196909" y="101112"/>
                  <a:pt x="236596" y="133656"/>
                </a:cubicBezTo>
                <a:cubicBezTo>
                  <a:pt x="276283" y="166200"/>
                  <a:pt x="235802" y="170697"/>
                  <a:pt x="238183" y="195568"/>
                </a:cubicBezTo>
                <a:cubicBezTo>
                  <a:pt x="240564" y="220439"/>
                  <a:pt x="246914" y="263037"/>
                  <a:pt x="250883" y="282881"/>
                </a:cubicBezTo>
                <a:cubicBezTo>
                  <a:pt x="254852" y="302725"/>
                  <a:pt x="253529" y="304842"/>
                  <a:pt x="261996" y="314631"/>
                </a:cubicBezTo>
                <a:cubicBezTo>
                  <a:pt x="270463" y="324420"/>
                  <a:pt x="276548" y="326537"/>
                  <a:pt x="301683" y="341618"/>
                </a:cubicBezTo>
                <a:cubicBezTo>
                  <a:pt x="326818" y="356699"/>
                  <a:pt x="410427" y="404589"/>
                  <a:pt x="412808" y="405118"/>
                </a:cubicBezTo>
                <a:cubicBezTo>
                  <a:pt x="415189" y="405647"/>
                  <a:pt x="337138" y="376014"/>
                  <a:pt x="315971" y="344793"/>
                </a:cubicBezTo>
                <a:cubicBezTo>
                  <a:pt x="294804" y="313572"/>
                  <a:pt x="294539" y="250072"/>
                  <a:pt x="285808" y="217793"/>
                </a:cubicBezTo>
                <a:cubicBezTo>
                  <a:pt x="277077" y="185514"/>
                  <a:pt x="275489" y="170962"/>
                  <a:pt x="263583" y="151118"/>
                </a:cubicBezTo>
                <a:cubicBezTo>
                  <a:pt x="251677" y="131274"/>
                  <a:pt x="257762" y="124131"/>
                  <a:pt x="214371" y="98731"/>
                </a:cubicBezTo>
                <a:cubicBezTo>
                  <a:pt x="170980" y="73331"/>
                  <a:pt x="-3646" y="-5515"/>
                  <a:pt x="58" y="30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08A505F2-1454-4A7E-B83F-F3687C11E073}"/>
              </a:ext>
            </a:extLst>
          </p:cNvPr>
          <p:cNvSpPr/>
          <p:nvPr/>
        </p:nvSpPr>
        <p:spPr>
          <a:xfrm>
            <a:off x="7437349" y="6030252"/>
            <a:ext cx="481118" cy="851097"/>
          </a:xfrm>
          <a:custGeom>
            <a:avLst/>
            <a:gdLst>
              <a:gd name="connsiteX0" fmla="*/ 89 w 481118"/>
              <a:gd name="connsiteY0" fmla="*/ 848386 h 851097"/>
              <a:gd name="connsiteX1" fmla="*/ 119151 w 481118"/>
              <a:gd name="connsiteY1" fmla="*/ 545173 h 851097"/>
              <a:gd name="connsiteX2" fmla="*/ 284251 w 481118"/>
              <a:gd name="connsiteY2" fmla="*/ 107023 h 851097"/>
              <a:gd name="connsiteX3" fmla="*/ 339814 w 481118"/>
              <a:gd name="connsiteY3" fmla="*/ 53048 h 851097"/>
              <a:gd name="connsiteX4" fmla="*/ 481101 w 481118"/>
              <a:gd name="connsiteY4" fmla="*/ 661 h 851097"/>
              <a:gd name="connsiteX5" fmla="*/ 330289 w 481118"/>
              <a:gd name="connsiteY5" fmla="*/ 91148 h 851097"/>
              <a:gd name="connsiteX6" fmla="*/ 230276 w 481118"/>
              <a:gd name="connsiteY6" fmla="*/ 286411 h 851097"/>
              <a:gd name="connsiteX7" fmla="*/ 101689 w 481118"/>
              <a:gd name="connsiteY7" fmla="*/ 672173 h 851097"/>
              <a:gd name="connsiteX8" fmla="*/ 89 w 481118"/>
              <a:gd name="connsiteY8" fmla="*/ 848386 h 85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1118" h="851097">
                <a:moveTo>
                  <a:pt x="89" y="848386"/>
                </a:moveTo>
                <a:cubicBezTo>
                  <a:pt x="2999" y="827219"/>
                  <a:pt x="71791" y="668733"/>
                  <a:pt x="119151" y="545173"/>
                </a:cubicBezTo>
                <a:cubicBezTo>
                  <a:pt x="166511" y="421613"/>
                  <a:pt x="247474" y="189044"/>
                  <a:pt x="284251" y="107023"/>
                </a:cubicBezTo>
                <a:cubicBezTo>
                  <a:pt x="321028" y="25002"/>
                  <a:pt x="307006" y="70775"/>
                  <a:pt x="339814" y="53048"/>
                </a:cubicBezTo>
                <a:cubicBezTo>
                  <a:pt x="372622" y="35321"/>
                  <a:pt x="482689" y="-5689"/>
                  <a:pt x="481101" y="661"/>
                </a:cubicBezTo>
                <a:cubicBezTo>
                  <a:pt x="479514" y="7011"/>
                  <a:pt x="372093" y="43523"/>
                  <a:pt x="330289" y="91148"/>
                </a:cubicBezTo>
                <a:cubicBezTo>
                  <a:pt x="288485" y="138773"/>
                  <a:pt x="268376" y="189573"/>
                  <a:pt x="230276" y="286411"/>
                </a:cubicBezTo>
                <a:cubicBezTo>
                  <a:pt x="192176" y="383248"/>
                  <a:pt x="137672" y="581686"/>
                  <a:pt x="101689" y="672173"/>
                </a:cubicBezTo>
                <a:cubicBezTo>
                  <a:pt x="65706" y="762660"/>
                  <a:pt x="-2821" y="869553"/>
                  <a:pt x="89" y="8483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489D3C24-42AC-49EC-98D3-0E255FFA1EA9}"/>
              </a:ext>
            </a:extLst>
          </p:cNvPr>
          <p:cNvSpPr/>
          <p:nvPr/>
        </p:nvSpPr>
        <p:spPr>
          <a:xfrm>
            <a:off x="7913658" y="6043681"/>
            <a:ext cx="250856" cy="679134"/>
          </a:xfrm>
          <a:custGeom>
            <a:avLst/>
            <a:gdLst>
              <a:gd name="connsiteX0" fmla="*/ 30 w 250856"/>
              <a:gd name="connsiteY0" fmla="*/ 1519 h 679134"/>
              <a:gd name="connsiteX1" fmla="*/ 177830 w 250856"/>
              <a:gd name="connsiteY1" fmla="*/ 76132 h 679134"/>
              <a:gd name="connsiteX2" fmla="*/ 246092 w 250856"/>
              <a:gd name="connsiteY2" fmla="*/ 201544 h 679134"/>
              <a:gd name="connsiteX3" fmla="*/ 241330 w 250856"/>
              <a:gd name="connsiteY3" fmla="*/ 311082 h 679134"/>
              <a:gd name="connsiteX4" fmla="*/ 211167 w 250856"/>
              <a:gd name="connsiteY4" fmla="*/ 357119 h 679134"/>
              <a:gd name="connsiteX5" fmla="*/ 174655 w 250856"/>
              <a:gd name="connsiteY5" fmla="*/ 417444 h 679134"/>
              <a:gd name="connsiteX6" fmla="*/ 115917 w 250856"/>
              <a:gd name="connsiteY6" fmla="*/ 673032 h 679134"/>
              <a:gd name="connsiteX7" fmla="*/ 111155 w 250856"/>
              <a:gd name="connsiteY7" fmla="*/ 577782 h 679134"/>
              <a:gd name="connsiteX8" fmla="*/ 206405 w 250856"/>
              <a:gd name="connsiteY8" fmla="*/ 339657 h 679134"/>
              <a:gd name="connsiteX9" fmla="*/ 220692 w 250856"/>
              <a:gd name="connsiteY9" fmla="*/ 245994 h 679134"/>
              <a:gd name="connsiteX10" fmla="*/ 192117 w 250856"/>
              <a:gd name="connsiteY10" fmla="*/ 142807 h 679134"/>
              <a:gd name="connsiteX11" fmla="*/ 30 w 250856"/>
              <a:gd name="connsiteY11" fmla="*/ 1519 h 67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0856" h="679134">
                <a:moveTo>
                  <a:pt x="30" y="1519"/>
                </a:moveTo>
                <a:cubicBezTo>
                  <a:pt x="-2351" y="-9594"/>
                  <a:pt x="136820" y="42795"/>
                  <a:pt x="177830" y="76132"/>
                </a:cubicBezTo>
                <a:cubicBezTo>
                  <a:pt x="218840" y="109469"/>
                  <a:pt x="235509" y="162386"/>
                  <a:pt x="246092" y="201544"/>
                </a:cubicBezTo>
                <a:cubicBezTo>
                  <a:pt x="256675" y="240702"/>
                  <a:pt x="247151" y="285153"/>
                  <a:pt x="241330" y="311082"/>
                </a:cubicBezTo>
                <a:cubicBezTo>
                  <a:pt x="235509" y="337011"/>
                  <a:pt x="211167" y="357119"/>
                  <a:pt x="211167" y="357119"/>
                </a:cubicBezTo>
                <a:cubicBezTo>
                  <a:pt x="200055" y="374846"/>
                  <a:pt x="190530" y="364792"/>
                  <a:pt x="174655" y="417444"/>
                </a:cubicBezTo>
                <a:cubicBezTo>
                  <a:pt x="158780" y="470096"/>
                  <a:pt x="126500" y="646309"/>
                  <a:pt x="115917" y="673032"/>
                </a:cubicBezTo>
                <a:cubicBezTo>
                  <a:pt x="105334" y="699755"/>
                  <a:pt x="96074" y="633345"/>
                  <a:pt x="111155" y="577782"/>
                </a:cubicBezTo>
                <a:cubicBezTo>
                  <a:pt x="126236" y="522220"/>
                  <a:pt x="188149" y="394955"/>
                  <a:pt x="206405" y="339657"/>
                </a:cubicBezTo>
                <a:cubicBezTo>
                  <a:pt x="224661" y="284359"/>
                  <a:pt x="223073" y="278802"/>
                  <a:pt x="220692" y="245994"/>
                </a:cubicBezTo>
                <a:cubicBezTo>
                  <a:pt x="218311" y="213186"/>
                  <a:pt x="229159" y="184876"/>
                  <a:pt x="192117" y="142807"/>
                </a:cubicBezTo>
                <a:cubicBezTo>
                  <a:pt x="155075" y="100738"/>
                  <a:pt x="2411" y="12632"/>
                  <a:pt x="30" y="15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313BA117-FFBF-4957-991C-5F4390298627}"/>
              </a:ext>
            </a:extLst>
          </p:cNvPr>
          <p:cNvSpPr/>
          <p:nvPr/>
        </p:nvSpPr>
        <p:spPr>
          <a:xfrm>
            <a:off x="8090183" y="6473796"/>
            <a:ext cx="487471" cy="147188"/>
          </a:xfrm>
          <a:custGeom>
            <a:avLst/>
            <a:gdLst>
              <a:gd name="connsiteX0" fmla="*/ 1305 w 487471"/>
              <a:gd name="connsiteY0" fmla="*/ 144492 h 147188"/>
              <a:gd name="connsiteX1" fmla="*/ 80680 w 487471"/>
              <a:gd name="connsiteY1" fmla="*/ 19079 h 147188"/>
              <a:gd name="connsiteX2" fmla="*/ 117192 w 487471"/>
              <a:gd name="connsiteY2" fmla="*/ 30192 h 147188"/>
              <a:gd name="connsiteX3" fmla="*/ 275942 w 487471"/>
              <a:gd name="connsiteY3" fmla="*/ 29 h 147188"/>
              <a:gd name="connsiteX4" fmla="*/ 412467 w 487471"/>
              <a:gd name="connsiteY4" fmla="*/ 36542 h 147188"/>
              <a:gd name="connsiteX5" fmla="*/ 487080 w 487471"/>
              <a:gd name="connsiteY5" fmla="*/ 109567 h 147188"/>
              <a:gd name="connsiteX6" fmla="*/ 382305 w 487471"/>
              <a:gd name="connsiteY6" fmla="*/ 76229 h 147188"/>
              <a:gd name="connsiteX7" fmla="*/ 210855 w 487471"/>
              <a:gd name="connsiteY7" fmla="*/ 44479 h 147188"/>
              <a:gd name="connsiteX8" fmla="*/ 44167 w 487471"/>
              <a:gd name="connsiteY8" fmla="*/ 103217 h 147188"/>
              <a:gd name="connsiteX9" fmla="*/ 1305 w 487471"/>
              <a:gd name="connsiteY9" fmla="*/ 144492 h 14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7471" h="147188">
                <a:moveTo>
                  <a:pt x="1305" y="144492"/>
                </a:moveTo>
                <a:cubicBezTo>
                  <a:pt x="7391" y="130469"/>
                  <a:pt x="61366" y="38129"/>
                  <a:pt x="80680" y="19079"/>
                </a:cubicBezTo>
                <a:cubicBezTo>
                  <a:pt x="99994" y="29"/>
                  <a:pt x="84648" y="33367"/>
                  <a:pt x="117192" y="30192"/>
                </a:cubicBezTo>
                <a:cubicBezTo>
                  <a:pt x="149736" y="27017"/>
                  <a:pt x="226730" y="-1029"/>
                  <a:pt x="275942" y="29"/>
                </a:cubicBezTo>
                <a:cubicBezTo>
                  <a:pt x="325154" y="1087"/>
                  <a:pt x="377277" y="18286"/>
                  <a:pt x="412467" y="36542"/>
                </a:cubicBezTo>
                <a:cubicBezTo>
                  <a:pt x="447657" y="54798"/>
                  <a:pt x="492107" y="102953"/>
                  <a:pt x="487080" y="109567"/>
                </a:cubicBezTo>
                <a:cubicBezTo>
                  <a:pt x="482053" y="116181"/>
                  <a:pt x="428343" y="87077"/>
                  <a:pt x="382305" y="76229"/>
                </a:cubicBezTo>
                <a:cubicBezTo>
                  <a:pt x="336268" y="65381"/>
                  <a:pt x="267211" y="39981"/>
                  <a:pt x="210855" y="44479"/>
                </a:cubicBezTo>
                <a:cubicBezTo>
                  <a:pt x="154499" y="48977"/>
                  <a:pt x="77769" y="92634"/>
                  <a:pt x="44167" y="103217"/>
                </a:cubicBezTo>
                <a:cubicBezTo>
                  <a:pt x="10565" y="113800"/>
                  <a:pt x="-4781" y="158515"/>
                  <a:pt x="1305" y="1444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3CD58B2B-A688-48B7-87FF-357246D8AAC1}"/>
              </a:ext>
            </a:extLst>
          </p:cNvPr>
          <p:cNvSpPr/>
          <p:nvPr/>
        </p:nvSpPr>
        <p:spPr>
          <a:xfrm>
            <a:off x="7933288" y="6047133"/>
            <a:ext cx="661016" cy="423606"/>
          </a:xfrm>
          <a:custGeom>
            <a:avLst/>
            <a:gdLst>
              <a:gd name="connsiteX0" fmla="*/ 4212 w 661016"/>
              <a:gd name="connsiteY0" fmla="*/ 1242 h 423606"/>
              <a:gd name="connsiteX1" fmla="*/ 301075 w 661016"/>
              <a:gd name="connsiteY1" fmla="*/ 120305 h 423606"/>
              <a:gd name="connsiteX2" fmla="*/ 447125 w 661016"/>
              <a:gd name="connsiteY2" fmla="*/ 218730 h 423606"/>
              <a:gd name="connsiteX3" fmla="*/ 555075 w 661016"/>
              <a:gd name="connsiteY3" fmla="*/ 331442 h 423606"/>
              <a:gd name="connsiteX4" fmla="*/ 658262 w 661016"/>
              <a:gd name="connsiteY4" fmla="*/ 418755 h 423606"/>
              <a:gd name="connsiteX5" fmla="*/ 621750 w 661016"/>
              <a:gd name="connsiteY5" fmla="*/ 404467 h 423606"/>
              <a:gd name="connsiteX6" fmla="*/ 520150 w 661016"/>
              <a:gd name="connsiteY6" fmla="*/ 337792 h 423606"/>
              <a:gd name="connsiteX7" fmla="*/ 429662 w 661016"/>
              <a:gd name="connsiteY7" fmla="*/ 236192 h 423606"/>
              <a:gd name="connsiteX8" fmla="*/ 147087 w 661016"/>
              <a:gd name="connsiteY8" fmla="*/ 67917 h 423606"/>
              <a:gd name="connsiteX9" fmla="*/ 4212 w 661016"/>
              <a:gd name="connsiteY9" fmla="*/ 1242 h 42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016" h="423606">
                <a:moveTo>
                  <a:pt x="4212" y="1242"/>
                </a:moveTo>
                <a:cubicBezTo>
                  <a:pt x="29877" y="9973"/>
                  <a:pt x="227256" y="84057"/>
                  <a:pt x="301075" y="120305"/>
                </a:cubicBezTo>
                <a:cubicBezTo>
                  <a:pt x="374894" y="156553"/>
                  <a:pt x="404792" y="183540"/>
                  <a:pt x="447125" y="218730"/>
                </a:cubicBezTo>
                <a:cubicBezTo>
                  <a:pt x="489458" y="253920"/>
                  <a:pt x="519886" y="298105"/>
                  <a:pt x="555075" y="331442"/>
                </a:cubicBezTo>
                <a:cubicBezTo>
                  <a:pt x="590264" y="364779"/>
                  <a:pt x="647149" y="406584"/>
                  <a:pt x="658262" y="418755"/>
                </a:cubicBezTo>
                <a:cubicBezTo>
                  <a:pt x="669375" y="430926"/>
                  <a:pt x="644769" y="417961"/>
                  <a:pt x="621750" y="404467"/>
                </a:cubicBezTo>
                <a:cubicBezTo>
                  <a:pt x="598731" y="390973"/>
                  <a:pt x="552165" y="365838"/>
                  <a:pt x="520150" y="337792"/>
                </a:cubicBezTo>
                <a:cubicBezTo>
                  <a:pt x="488135" y="309746"/>
                  <a:pt x="491839" y="281171"/>
                  <a:pt x="429662" y="236192"/>
                </a:cubicBezTo>
                <a:cubicBezTo>
                  <a:pt x="367485" y="191213"/>
                  <a:pt x="218525" y="104430"/>
                  <a:pt x="147087" y="67917"/>
                </a:cubicBezTo>
                <a:cubicBezTo>
                  <a:pt x="75649" y="31404"/>
                  <a:pt x="-21453" y="-7489"/>
                  <a:pt x="4212" y="12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7CD6D292-ED59-4B16-85A4-BE73C7B6833D}"/>
              </a:ext>
            </a:extLst>
          </p:cNvPr>
          <p:cNvSpPr/>
          <p:nvPr/>
        </p:nvSpPr>
        <p:spPr>
          <a:xfrm>
            <a:off x="8049828" y="6422243"/>
            <a:ext cx="159357" cy="208331"/>
          </a:xfrm>
          <a:custGeom>
            <a:avLst/>
            <a:gdLst>
              <a:gd name="connsiteX0" fmla="*/ 385 w 159357"/>
              <a:gd name="connsiteY0" fmla="*/ 207157 h 208331"/>
              <a:gd name="connsiteX1" fmla="*/ 154372 w 159357"/>
              <a:gd name="connsiteY1" fmla="*/ 3957 h 208331"/>
              <a:gd name="connsiteX2" fmla="*/ 111510 w 159357"/>
              <a:gd name="connsiteY2" fmla="*/ 83332 h 208331"/>
              <a:gd name="connsiteX3" fmla="*/ 385 w 159357"/>
              <a:gd name="connsiteY3" fmla="*/ 207157 h 20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357" h="208331">
                <a:moveTo>
                  <a:pt x="385" y="207157"/>
                </a:moveTo>
                <a:cubicBezTo>
                  <a:pt x="7529" y="193928"/>
                  <a:pt x="135851" y="24594"/>
                  <a:pt x="154372" y="3957"/>
                </a:cubicBezTo>
                <a:cubicBezTo>
                  <a:pt x="172893" y="-16680"/>
                  <a:pt x="135587" y="48407"/>
                  <a:pt x="111510" y="83332"/>
                </a:cubicBezTo>
                <a:cubicBezTo>
                  <a:pt x="87433" y="118257"/>
                  <a:pt x="-6759" y="220386"/>
                  <a:pt x="385" y="207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BC54E5CC-8231-40EB-BD6B-988D49EC305B}"/>
              </a:ext>
            </a:extLst>
          </p:cNvPr>
          <p:cNvSpPr/>
          <p:nvPr/>
        </p:nvSpPr>
        <p:spPr>
          <a:xfrm>
            <a:off x="8218419" y="6416617"/>
            <a:ext cx="392196" cy="80576"/>
          </a:xfrm>
          <a:custGeom>
            <a:avLst/>
            <a:gdLst>
              <a:gd name="connsiteX0" fmla="*/ 1656 w 392196"/>
              <a:gd name="connsiteY0" fmla="*/ 58 h 80576"/>
              <a:gd name="connsiteX1" fmla="*/ 104844 w 392196"/>
              <a:gd name="connsiteY1" fmla="*/ 41333 h 80576"/>
              <a:gd name="connsiteX2" fmla="*/ 196919 w 392196"/>
              <a:gd name="connsiteY2" fmla="*/ 69908 h 80576"/>
              <a:gd name="connsiteX3" fmla="*/ 268356 w 392196"/>
              <a:gd name="connsiteY3" fmla="*/ 79433 h 80576"/>
              <a:gd name="connsiteX4" fmla="*/ 392181 w 392196"/>
              <a:gd name="connsiteY4" fmla="*/ 46096 h 80576"/>
              <a:gd name="connsiteX5" fmla="*/ 276294 w 392196"/>
              <a:gd name="connsiteY5" fmla="*/ 65146 h 80576"/>
              <a:gd name="connsiteX6" fmla="*/ 192156 w 392196"/>
              <a:gd name="connsiteY6" fmla="*/ 50858 h 80576"/>
              <a:gd name="connsiteX7" fmla="*/ 1656 w 392196"/>
              <a:gd name="connsiteY7" fmla="*/ 58 h 8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96" h="80576">
                <a:moveTo>
                  <a:pt x="1656" y="58"/>
                </a:moveTo>
                <a:cubicBezTo>
                  <a:pt x="-12896" y="-1529"/>
                  <a:pt x="72300" y="29691"/>
                  <a:pt x="104844" y="41333"/>
                </a:cubicBezTo>
                <a:cubicBezTo>
                  <a:pt x="137388" y="52975"/>
                  <a:pt x="169667" y="63558"/>
                  <a:pt x="196919" y="69908"/>
                </a:cubicBezTo>
                <a:cubicBezTo>
                  <a:pt x="224171" y="76258"/>
                  <a:pt x="235812" y="83402"/>
                  <a:pt x="268356" y="79433"/>
                </a:cubicBezTo>
                <a:cubicBezTo>
                  <a:pt x="300900" y="75464"/>
                  <a:pt x="390858" y="48477"/>
                  <a:pt x="392181" y="46096"/>
                </a:cubicBezTo>
                <a:cubicBezTo>
                  <a:pt x="393504" y="43715"/>
                  <a:pt x="309631" y="64352"/>
                  <a:pt x="276294" y="65146"/>
                </a:cubicBezTo>
                <a:cubicBezTo>
                  <a:pt x="242957" y="65940"/>
                  <a:pt x="236077" y="63293"/>
                  <a:pt x="192156" y="50858"/>
                </a:cubicBezTo>
                <a:cubicBezTo>
                  <a:pt x="148235" y="38423"/>
                  <a:pt x="16208" y="1645"/>
                  <a:pt x="1656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D90EFE43-9C00-41FF-AFB9-F23BAE67C151}"/>
              </a:ext>
            </a:extLst>
          </p:cNvPr>
          <p:cNvSpPr/>
          <p:nvPr/>
        </p:nvSpPr>
        <p:spPr>
          <a:xfrm>
            <a:off x="6906889" y="6705954"/>
            <a:ext cx="240467" cy="787065"/>
          </a:xfrm>
          <a:custGeom>
            <a:avLst/>
            <a:gdLst>
              <a:gd name="connsiteX0" fmla="*/ 235591 w 240467"/>
              <a:gd name="connsiteY0" fmla="*/ 14886 h 787065"/>
              <a:gd name="connsiteX1" fmla="*/ 194951 w 240467"/>
              <a:gd name="connsiteY1" fmla="*/ 75846 h 787065"/>
              <a:gd name="connsiteX2" fmla="*/ 17151 w 240467"/>
              <a:gd name="connsiteY2" fmla="*/ 380646 h 787065"/>
              <a:gd name="connsiteX3" fmla="*/ 6991 w 240467"/>
              <a:gd name="connsiteY3" fmla="*/ 451766 h 787065"/>
              <a:gd name="connsiteX4" fmla="*/ 17151 w 240467"/>
              <a:gd name="connsiteY4" fmla="*/ 787046 h 787065"/>
              <a:gd name="connsiteX5" fmla="*/ 17151 w 240467"/>
              <a:gd name="connsiteY5" fmla="*/ 467006 h 787065"/>
              <a:gd name="connsiteX6" fmla="*/ 108591 w 240467"/>
              <a:gd name="connsiteY6" fmla="*/ 299366 h 787065"/>
              <a:gd name="connsiteX7" fmla="*/ 235591 w 240467"/>
              <a:gd name="connsiteY7" fmla="*/ 14886 h 7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467" h="787065">
                <a:moveTo>
                  <a:pt x="235591" y="14886"/>
                </a:moveTo>
                <a:cubicBezTo>
                  <a:pt x="249984" y="-22367"/>
                  <a:pt x="231358" y="14886"/>
                  <a:pt x="194951" y="75846"/>
                </a:cubicBezTo>
                <a:cubicBezTo>
                  <a:pt x="158544" y="136806"/>
                  <a:pt x="48478" y="317993"/>
                  <a:pt x="17151" y="380646"/>
                </a:cubicBezTo>
                <a:cubicBezTo>
                  <a:pt x="-14176" y="443299"/>
                  <a:pt x="6991" y="384033"/>
                  <a:pt x="6991" y="451766"/>
                </a:cubicBezTo>
                <a:cubicBezTo>
                  <a:pt x="6991" y="519499"/>
                  <a:pt x="15458" y="784506"/>
                  <a:pt x="17151" y="787046"/>
                </a:cubicBezTo>
                <a:cubicBezTo>
                  <a:pt x="18844" y="789586"/>
                  <a:pt x="1911" y="548286"/>
                  <a:pt x="17151" y="467006"/>
                </a:cubicBezTo>
                <a:cubicBezTo>
                  <a:pt x="32391" y="385726"/>
                  <a:pt x="72184" y="369639"/>
                  <a:pt x="108591" y="299366"/>
                </a:cubicBezTo>
                <a:cubicBezTo>
                  <a:pt x="144998" y="229093"/>
                  <a:pt x="221198" y="52139"/>
                  <a:pt x="235591" y="148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38A4291A-BBB3-49C0-895D-B8F1805FDE9E}"/>
              </a:ext>
            </a:extLst>
          </p:cNvPr>
          <p:cNvSpPr/>
          <p:nvPr/>
        </p:nvSpPr>
        <p:spPr>
          <a:xfrm>
            <a:off x="7031160" y="6854838"/>
            <a:ext cx="153201" cy="276762"/>
          </a:xfrm>
          <a:custGeom>
            <a:avLst/>
            <a:gdLst>
              <a:gd name="connsiteX0" fmla="*/ 152807 w 153201"/>
              <a:gd name="connsiteY0" fmla="*/ 3162 h 276762"/>
              <a:gd name="connsiteX1" fmla="*/ 4640 w 153201"/>
              <a:gd name="connsiteY1" fmla="*/ 274095 h 276762"/>
              <a:gd name="connsiteX2" fmla="*/ 46973 w 153201"/>
              <a:gd name="connsiteY2" fmla="*/ 134395 h 276762"/>
              <a:gd name="connsiteX3" fmla="*/ 152807 w 153201"/>
              <a:gd name="connsiteY3" fmla="*/ 3162 h 27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201" h="276762">
                <a:moveTo>
                  <a:pt x="152807" y="3162"/>
                </a:moveTo>
                <a:cubicBezTo>
                  <a:pt x="145751" y="26445"/>
                  <a:pt x="22279" y="252223"/>
                  <a:pt x="4640" y="274095"/>
                </a:cubicBezTo>
                <a:cubicBezTo>
                  <a:pt x="-12999" y="295967"/>
                  <a:pt x="23690" y="177434"/>
                  <a:pt x="46973" y="134395"/>
                </a:cubicBezTo>
                <a:cubicBezTo>
                  <a:pt x="70256" y="91356"/>
                  <a:pt x="159863" y="-20121"/>
                  <a:pt x="152807" y="31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1900456B-C152-42A0-BD22-38B891F46E21}"/>
              </a:ext>
            </a:extLst>
          </p:cNvPr>
          <p:cNvSpPr/>
          <p:nvPr/>
        </p:nvSpPr>
        <p:spPr>
          <a:xfrm>
            <a:off x="7374443" y="7285433"/>
            <a:ext cx="22467" cy="262727"/>
          </a:xfrm>
          <a:custGeom>
            <a:avLst/>
            <a:gdLst>
              <a:gd name="connsiteX0" fmla="*/ 16957 w 22467"/>
              <a:gd name="connsiteY0" fmla="*/ 134 h 262727"/>
              <a:gd name="connsiteX1" fmla="*/ 24 w 22467"/>
              <a:gd name="connsiteY1" fmla="*/ 120784 h 262727"/>
              <a:gd name="connsiteX2" fmla="*/ 21190 w 22467"/>
              <a:gd name="connsiteY2" fmla="*/ 262600 h 262727"/>
              <a:gd name="connsiteX3" fmla="*/ 19074 w 22467"/>
              <a:gd name="connsiteY3" fmla="*/ 144067 h 262727"/>
              <a:gd name="connsiteX4" fmla="*/ 16957 w 22467"/>
              <a:gd name="connsiteY4" fmla="*/ 134 h 26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7" h="262727">
                <a:moveTo>
                  <a:pt x="16957" y="134"/>
                </a:moveTo>
                <a:cubicBezTo>
                  <a:pt x="13782" y="-3746"/>
                  <a:pt x="-682" y="77040"/>
                  <a:pt x="24" y="120784"/>
                </a:cubicBezTo>
                <a:cubicBezTo>
                  <a:pt x="729" y="164528"/>
                  <a:pt x="18015" y="258720"/>
                  <a:pt x="21190" y="262600"/>
                </a:cubicBezTo>
                <a:cubicBezTo>
                  <a:pt x="24365" y="266480"/>
                  <a:pt x="20838" y="181109"/>
                  <a:pt x="19074" y="144067"/>
                </a:cubicBezTo>
                <a:cubicBezTo>
                  <a:pt x="17310" y="107025"/>
                  <a:pt x="20132" y="4014"/>
                  <a:pt x="16957" y="1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C302085F-35BA-4749-85AE-C8DD40D05294}"/>
              </a:ext>
            </a:extLst>
          </p:cNvPr>
          <p:cNvSpPr/>
          <p:nvPr/>
        </p:nvSpPr>
        <p:spPr>
          <a:xfrm>
            <a:off x="7439982" y="7332837"/>
            <a:ext cx="23446" cy="177382"/>
          </a:xfrm>
          <a:custGeom>
            <a:avLst/>
            <a:gdLst>
              <a:gd name="connsiteX0" fmla="*/ 101 w 23446"/>
              <a:gd name="connsiteY0" fmla="*/ 1413 h 177382"/>
              <a:gd name="connsiteX1" fmla="*/ 14918 w 23446"/>
              <a:gd name="connsiteY1" fmla="*/ 130530 h 177382"/>
              <a:gd name="connsiteX2" fmla="*/ 14918 w 23446"/>
              <a:gd name="connsiteY2" fmla="*/ 174980 h 177382"/>
              <a:gd name="connsiteX3" fmla="*/ 23385 w 23446"/>
              <a:gd name="connsiteY3" fmla="*/ 67030 h 177382"/>
              <a:gd name="connsiteX4" fmla="*/ 101 w 23446"/>
              <a:gd name="connsiteY4" fmla="*/ 1413 h 17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6" h="177382">
                <a:moveTo>
                  <a:pt x="101" y="1413"/>
                </a:moveTo>
                <a:cubicBezTo>
                  <a:pt x="-1310" y="11996"/>
                  <a:pt x="12449" y="101602"/>
                  <a:pt x="14918" y="130530"/>
                </a:cubicBezTo>
                <a:cubicBezTo>
                  <a:pt x="17388" y="159458"/>
                  <a:pt x="13507" y="185563"/>
                  <a:pt x="14918" y="174980"/>
                </a:cubicBezTo>
                <a:cubicBezTo>
                  <a:pt x="16329" y="164397"/>
                  <a:pt x="21974" y="91724"/>
                  <a:pt x="23385" y="67030"/>
                </a:cubicBezTo>
                <a:cubicBezTo>
                  <a:pt x="24796" y="42336"/>
                  <a:pt x="1512" y="-9170"/>
                  <a:pt x="101" y="14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B1B1DE79-A395-42C6-AD3B-927B0BA7A618}"/>
              </a:ext>
            </a:extLst>
          </p:cNvPr>
          <p:cNvSpPr/>
          <p:nvPr/>
        </p:nvSpPr>
        <p:spPr>
          <a:xfrm>
            <a:off x="6777038" y="6898196"/>
            <a:ext cx="121214" cy="236307"/>
          </a:xfrm>
          <a:custGeom>
            <a:avLst/>
            <a:gdLst>
              <a:gd name="connsiteX0" fmla="*/ 121179 w 121214"/>
              <a:gd name="connsiteY0" fmla="*/ 21 h 236307"/>
              <a:gd name="connsiteX1" fmla="*/ 19579 w 121214"/>
              <a:gd name="connsiteY1" fmla="*/ 103737 h 236307"/>
              <a:gd name="connsiteX2" fmla="*/ 53445 w 121214"/>
              <a:gd name="connsiteY2" fmla="*/ 234971 h 236307"/>
              <a:gd name="connsiteX3" fmla="*/ 19579 w 121214"/>
              <a:gd name="connsiteY3" fmla="*/ 167237 h 236307"/>
              <a:gd name="connsiteX4" fmla="*/ 6879 w 121214"/>
              <a:gd name="connsiteY4" fmla="*/ 95271 h 236307"/>
              <a:gd name="connsiteX5" fmla="*/ 121179 w 121214"/>
              <a:gd name="connsiteY5" fmla="*/ 21 h 236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214" h="236307">
                <a:moveTo>
                  <a:pt x="121179" y="21"/>
                </a:moveTo>
                <a:cubicBezTo>
                  <a:pt x="123296" y="1432"/>
                  <a:pt x="30868" y="64579"/>
                  <a:pt x="19579" y="103737"/>
                </a:cubicBezTo>
                <a:cubicBezTo>
                  <a:pt x="8290" y="142895"/>
                  <a:pt x="53445" y="224388"/>
                  <a:pt x="53445" y="234971"/>
                </a:cubicBezTo>
                <a:cubicBezTo>
                  <a:pt x="53445" y="245554"/>
                  <a:pt x="27340" y="190520"/>
                  <a:pt x="19579" y="167237"/>
                </a:cubicBezTo>
                <a:cubicBezTo>
                  <a:pt x="11818" y="143954"/>
                  <a:pt x="-11465" y="122435"/>
                  <a:pt x="6879" y="95271"/>
                </a:cubicBezTo>
                <a:cubicBezTo>
                  <a:pt x="25223" y="68107"/>
                  <a:pt x="119062" y="-1390"/>
                  <a:pt x="121179" y="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1ECFE90C-155C-4FC1-99BC-5C0E072E3161}"/>
              </a:ext>
            </a:extLst>
          </p:cNvPr>
          <p:cNvSpPr/>
          <p:nvPr/>
        </p:nvSpPr>
        <p:spPr>
          <a:xfrm>
            <a:off x="6457840" y="6923586"/>
            <a:ext cx="63809" cy="206683"/>
          </a:xfrm>
          <a:custGeom>
            <a:avLst/>
            <a:gdLst>
              <a:gd name="connsiteX0" fmla="*/ 63610 w 63809"/>
              <a:gd name="connsiteY0" fmla="*/ 31 h 206683"/>
              <a:gd name="connsiteX1" fmla="*/ 21277 w 63809"/>
              <a:gd name="connsiteY1" fmla="*/ 105864 h 206683"/>
              <a:gd name="connsiteX2" fmla="*/ 55143 w 63809"/>
              <a:gd name="connsiteY2" fmla="*/ 205347 h 206683"/>
              <a:gd name="connsiteX3" fmla="*/ 36093 w 63809"/>
              <a:gd name="connsiteY3" fmla="*/ 158781 h 206683"/>
              <a:gd name="connsiteX4" fmla="*/ 110 w 63809"/>
              <a:gd name="connsiteY4" fmla="*/ 95281 h 206683"/>
              <a:gd name="connsiteX5" fmla="*/ 63610 w 63809"/>
              <a:gd name="connsiteY5" fmla="*/ 31 h 20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809" h="206683">
                <a:moveTo>
                  <a:pt x="63610" y="31"/>
                </a:moveTo>
                <a:cubicBezTo>
                  <a:pt x="67138" y="1795"/>
                  <a:pt x="22688" y="71645"/>
                  <a:pt x="21277" y="105864"/>
                </a:cubicBezTo>
                <a:cubicBezTo>
                  <a:pt x="19866" y="140083"/>
                  <a:pt x="52674" y="196528"/>
                  <a:pt x="55143" y="205347"/>
                </a:cubicBezTo>
                <a:cubicBezTo>
                  <a:pt x="57612" y="214167"/>
                  <a:pt x="45265" y="177125"/>
                  <a:pt x="36093" y="158781"/>
                </a:cubicBezTo>
                <a:cubicBezTo>
                  <a:pt x="26921" y="140437"/>
                  <a:pt x="-2007" y="120328"/>
                  <a:pt x="110" y="95281"/>
                </a:cubicBezTo>
                <a:cubicBezTo>
                  <a:pt x="2227" y="70234"/>
                  <a:pt x="60082" y="-1733"/>
                  <a:pt x="63610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7782AE36-A9C1-4F2D-AD61-D27DEFBB1088}"/>
              </a:ext>
            </a:extLst>
          </p:cNvPr>
          <p:cNvSpPr/>
          <p:nvPr/>
        </p:nvSpPr>
        <p:spPr>
          <a:xfrm>
            <a:off x="7375813" y="7848590"/>
            <a:ext cx="468364" cy="1163345"/>
          </a:xfrm>
          <a:custGeom>
            <a:avLst/>
            <a:gdLst>
              <a:gd name="connsiteX0" fmla="*/ 467707 w 468364"/>
              <a:gd name="connsiteY0" fmla="*/ 10 h 1163345"/>
              <a:gd name="connsiteX1" fmla="*/ 249267 w 468364"/>
              <a:gd name="connsiteY1" fmla="*/ 660410 h 1163345"/>
              <a:gd name="connsiteX2" fmla="*/ 347 w 468364"/>
              <a:gd name="connsiteY2" fmla="*/ 1163330 h 1163345"/>
              <a:gd name="connsiteX3" fmla="*/ 305147 w 468364"/>
              <a:gd name="connsiteY3" fmla="*/ 645170 h 1163345"/>
              <a:gd name="connsiteX4" fmla="*/ 467707 w 468364"/>
              <a:gd name="connsiteY4" fmla="*/ 10 h 116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364" h="1163345">
                <a:moveTo>
                  <a:pt x="467707" y="10"/>
                </a:moveTo>
                <a:cubicBezTo>
                  <a:pt x="458394" y="2550"/>
                  <a:pt x="327160" y="466523"/>
                  <a:pt x="249267" y="660410"/>
                </a:cubicBezTo>
                <a:cubicBezTo>
                  <a:pt x="171374" y="854297"/>
                  <a:pt x="-8966" y="1165870"/>
                  <a:pt x="347" y="1163330"/>
                </a:cubicBezTo>
                <a:cubicBezTo>
                  <a:pt x="9660" y="1160790"/>
                  <a:pt x="224714" y="839903"/>
                  <a:pt x="305147" y="645170"/>
                </a:cubicBezTo>
                <a:cubicBezTo>
                  <a:pt x="385580" y="450437"/>
                  <a:pt x="477020" y="-2530"/>
                  <a:pt x="467707" y="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EA7D7BC0-9F64-4B94-BD36-88F536F50BD9}"/>
              </a:ext>
            </a:extLst>
          </p:cNvPr>
          <p:cNvSpPr/>
          <p:nvPr/>
        </p:nvSpPr>
        <p:spPr>
          <a:xfrm>
            <a:off x="8025869" y="8257039"/>
            <a:ext cx="406538" cy="2487824"/>
          </a:xfrm>
          <a:custGeom>
            <a:avLst/>
            <a:gdLst>
              <a:gd name="connsiteX0" fmla="*/ 371371 w 406538"/>
              <a:gd name="connsiteY0" fmla="*/ 18281 h 2487824"/>
              <a:gd name="connsiteX1" fmla="*/ 158011 w 406538"/>
              <a:gd name="connsiteY1" fmla="*/ 902201 h 2487824"/>
              <a:gd name="connsiteX2" fmla="*/ 5611 w 406538"/>
              <a:gd name="connsiteY2" fmla="*/ 1359401 h 2487824"/>
              <a:gd name="connsiteX3" fmla="*/ 36091 w 406538"/>
              <a:gd name="connsiteY3" fmla="*/ 2471921 h 2487824"/>
              <a:gd name="connsiteX4" fmla="*/ 66571 w 406538"/>
              <a:gd name="connsiteY4" fmla="*/ 1953761 h 2487824"/>
              <a:gd name="connsiteX5" fmla="*/ 117371 w 406538"/>
              <a:gd name="connsiteY5" fmla="*/ 1090161 h 2487824"/>
              <a:gd name="connsiteX6" fmla="*/ 376451 w 406538"/>
              <a:gd name="connsiteY6" fmla="*/ 363721 h 2487824"/>
              <a:gd name="connsiteX7" fmla="*/ 371371 w 406538"/>
              <a:gd name="connsiteY7" fmla="*/ 18281 h 248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538" h="2487824">
                <a:moveTo>
                  <a:pt x="371371" y="18281"/>
                </a:moveTo>
                <a:cubicBezTo>
                  <a:pt x="334964" y="108028"/>
                  <a:pt x="218971" y="678681"/>
                  <a:pt x="158011" y="902201"/>
                </a:cubicBezTo>
                <a:cubicBezTo>
                  <a:pt x="97051" y="1125721"/>
                  <a:pt x="25931" y="1097781"/>
                  <a:pt x="5611" y="1359401"/>
                </a:cubicBezTo>
                <a:cubicBezTo>
                  <a:pt x="-14709" y="1621021"/>
                  <a:pt x="25931" y="2372861"/>
                  <a:pt x="36091" y="2471921"/>
                </a:cubicBezTo>
                <a:cubicBezTo>
                  <a:pt x="46251" y="2570981"/>
                  <a:pt x="53024" y="2184054"/>
                  <a:pt x="66571" y="1953761"/>
                </a:cubicBezTo>
                <a:cubicBezTo>
                  <a:pt x="80118" y="1723468"/>
                  <a:pt x="65724" y="1355168"/>
                  <a:pt x="117371" y="1090161"/>
                </a:cubicBezTo>
                <a:cubicBezTo>
                  <a:pt x="169018" y="825154"/>
                  <a:pt x="327344" y="538134"/>
                  <a:pt x="376451" y="363721"/>
                </a:cubicBezTo>
                <a:cubicBezTo>
                  <a:pt x="425558" y="189308"/>
                  <a:pt x="407778" y="-71466"/>
                  <a:pt x="371371" y="182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FCA32FCA-04E5-46FD-BD71-E43C6FCB9285}"/>
              </a:ext>
            </a:extLst>
          </p:cNvPr>
          <p:cNvSpPr/>
          <p:nvPr/>
        </p:nvSpPr>
        <p:spPr>
          <a:xfrm>
            <a:off x="8796388" y="8437592"/>
            <a:ext cx="540314" cy="2371278"/>
          </a:xfrm>
          <a:custGeom>
            <a:avLst/>
            <a:gdLst>
              <a:gd name="connsiteX0" fmla="*/ 58052 w 540314"/>
              <a:gd name="connsiteY0" fmla="*/ 288 h 2371278"/>
              <a:gd name="connsiteX1" fmla="*/ 32652 w 540314"/>
              <a:gd name="connsiteY1" fmla="*/ 559088 h 2371278"/>
              <a:gd name="connsiteX2" fmla="*/ 535572 w 540314"/>
              <a:gd name="connsiteY2" fmla="*/ 2337088 h 2371278"/>
              <a:gd name="connsiteX3" fmla="*/ 276492 w 540314"/>
              <a:gd name="connsiteY3" fmla="*/ 1646208 h 2371278"/>
              <a:gd name="connsiteX4" fmla="*/ 129172 w 540314"/>
              <a:gd name="connsiteY4" fmla="*/ 609888 h 2371278"/>
              <a:gd name="connsiteX5" fmla="*/ 58052 w 540314"/>
              <a:gd name="connsiteY5" fmla="*/ 288 h 237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314" h="2371278">
                <a:moveTo>
                  <a:pt x="58052" y="288"/>
                </a:moveTo>
                <a:cubicBezTo>
                  <a:pt x="41965" y="-8179"/>
                  <a:pt x="-46935" y="169621"/>
                  <a:pt x="32652" y="559088"/>
                </a:cubicBezTo>
                <a:cubicBezTo>
                  <a:pt x="112239" y="948555"/>
                  <a:pt x="494932" y="2155901"/>
                  <a:pt x="535572" y="2337088"/>
                </a:cubicBezTo>
                <a:cubicBezTo>
                  <a:pt x="576212" y="2518275"/>
                  <a:pt x="344225" y="1934075"/>
                  <a:pt x="276492" y="1646208"/>
                </a:cubicBezTo>
                <a:cubicBezTo>
                  <a:pt x="208759" y="1358341"/>
                  <a:pt x="169812" y="879975"/>
                  <a:pt x="129172" y="609888"/>
                </a:cubicBezTo>
                <a:cubicBezTo>
                  <a:pt x="88532" y="339801"/>
                  <a:pt x="74139" y="8755"/>
                  <a:pt x="58052" y="2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B0050B49-58C4-469D-8DD9-9ECA2D45A672}"/>
              </a:ext>
            </a:extLst>
          </p:cNvPr>
          <p:cNvSpPr/>
          <p:nvPr/>
        </p:nvSpPr>
        <p:spPr>
          <a:xfrm>
            <a:off x="8673361" y="7602204"/>
            <a:ext cx="164741" cy="965942"/>
          </a:xfrm>
          <a:custGeom>
            <a:avLst/>
            <a:gdLst>
              <a:gd name="connsiteX0" fmla="*/ 100222 w 164741"/>
              <a:gd name="connsiteY0" fmla="*/ 863 h 965942"/>
              <a:gd name="connsiteX1" fmla="*/ 28256 w 164741"/>
              <a:gd name="connsiteY1" fmla="*/ 324713 h 965942"/>
              <a:gd name="connsiteX2" fmla="*/ 40956 w 164741"/>
              <a:gd name="connsiteY2" fmla="*/ 504629 h 965942"/>
              <a:gd name="connsiteX3" fmla="*/ 115039 w 164741"/>
              <a:gd name="connsiteY3" fmla="*/ 697246 h 965942"/>
              <a:gd name="connsiteX4" fmla="*/ 163722 w 164741"/>
              <a:gd name="connsiteY4" fmla="*/ 959713 h 965942"/>
              <a:gd name="connsiteX5" fmla="*/ 140439 w 164741"/>
              <a:gd name="connsiteY5" fmla="*/ 858113 h 965942"/>
              <a:gd name="connsiteX6" fmla="*/ 53656 w 164741"/>
              <a:gd name="connsiteY6" fmla="*/ 576596 h 965942"/>
              <a:gd name="connsiteX7" fmla="*/ 739 w 164741"/>
              <a:gd name="connsiteY7" fmla="*/ 430546 h 965942"/>
              <a:gd name="connsiteX8" fmla="*/ 100222 w 164741"/>
              <a:gd name="connsiteY8" fmla="*/ 863 h 96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741" h="965942">
                <a:moveTo>
                  <a:pt x="100222" y="863"/>
                </a:moveTo>
                <a:cubicBezTo>
                  <a:pt x="104808" y="-16776"/>
                  <a:pt x="38134" y="240752"/>
                  <a:pt x="28256" y="324713"/>
                </a:cubicBezTo>
                <a:cubicBezTo>
                  <a:pt x="18378" y="408674"/>
                  <a:pt x="26492" y="442540"/>
                  <a:pt x="40956" y="504629"/>
                </a:cubicBezTo>
                <a:cubicBezTo>
                  <a:pt x="55420" y="566718"/>
                  <a:pt x="94578" y="621399"/>
                  <a:pt x="115039" y="697246"/>
                </a:cubicBezTo>
                <a:cubicBezTo>
                  <a:pt x="135500" y="773093"/>
                  <a:pt x="159489" y="932902"/>
                  <a:pt x="163722" y="959713"/>
                </a:cubicBezTo>
                <a:cubicBezTo>
                  <a:pt x="167955" y="986524"/>
                  <a:pt x="158783" y="921966"/>
                  <a:pt x="140439" y="858113"/>
                </a:cubicBezTo>
                <a:cubicBezTo>
                  <a:pt x="122095" y="794260"/>
                  <a:pt x="76939" y="647857"/>
                  <a:pt x="53656" y="576596"/>
                </a:cubicBezTo>
                <a:cubicBezTo>
                  <a:pt x="30373" y="505335"/>
                  <a:pt x="-5611" y="524738"/>
                  <a:pt x="739" y="430546"/>
                </a:cubicBezTo>
                <a:cubicBezTo>
                  <a:pt x="7089" y="336354"/>
                  <a:pt x="95636" y="18502"/>
                  <a:pt x="100222" y="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1DF99689-B235-4E13-A2C5-E7C156363782}"/>
              </a:ext>
            </a:extLst>
          </p:cNvPr>
          <p:cNvSpPr/>
          <p:nvPr/>
        </p:nvSpPr>
        <p:spPr>
          <a:xfrm>
            <a:off x="8744632" y="6348499"/>
            <a:ext cx="596406" cy="1383234"/>
          </a:xfrm>
          <a:custGeom>
            <a:avLst/>
            <a:gdLst>
              <a:gd name="connsiteX0" fmla="*/ 586693 w 596406"/>
              <a:gd name="connsiteY0" fmla="*/ 4676 h 1383234"/>
              <a:gd name="connsiteX1" fmla="*/ 551768 w 596406"/>
              <a:gd name="connsiteY1" fmla="*/ 255501 h 1383234"/>
              <a:gd name="connsiteX2" fmla="*/ 154893 w 596406"/>
              <a:gd name="connsiteY2" fmla="*/ 1036551 h 1383234"/>
              <a:gd name="connsiteX3" fmla="*/ 2493 w 596406"/>
              <a:gd name="connsiteY3" fmla="*/ 1379451 h 1383234"/>
              <a:gd name="connsiteX4" fmla="*/ 81868 w 596406"/>
              <a:gd name="connsiteY4" fmla="*/ 1182601 h 1383234"/>
              <a:gd name="connsiteX5" fmla="*/ 351743 w 596406"/>
              <a:gd name="connsiteY5" fmla="*/ 630151 h 1383234"/>
              <a:gd name="connsiteX6" fmla="*/ 573993 w 596406"/>
              <a:gd name="connsiteY6" fmla="*/ 134851 h 1383234"/>
              <a:gd name="connsiteX7" fmla="*/ 586693 w 596406"/>
              <a:gd name="connsiteY7" fmla="*/ 4676 h 138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406" h="1383234">
                <a:moveTo>
                  <a:pt x="586693" y="4676"/>
                </a:moveTo>
                <a:cubicBezTo>
                  <a:pt x="582989" y="24784"/>
                  <a:pt x="623735" y="83522"/>
                  <a:pt x="551768" y="255501"/>
                </a:cubicBezTo>
                <a:cubicBezTo>
                  <a:pt x="479801" y="427480"/>
                  <a:pt x="246439" y="849226"/>
                  <a:pt x="154893" y="1036551"/>
                </a:cubicBezTo>
                <a:cubicBezTo>
                  <a:pt x="63347" y="1223876"/>
                  <a:pt x="14664" y="1355109"/>
                  <a:pt x="2493" y="1379451"/>
                </a:cubicBezTo>
                <a:cubicBezTo>
                  <a:pt x="-9678" y="1403793"/>
                  <a:pt x="23660" y="1307484"/>
                  <a:pt x="81868" y="1182601"/>
                </a:cubicBezTo>
                <a:cubicBezTo>
                  <a:pt x="140076" y="1057718"/>
                  <a:pt x="269722" y="804776"/>
                  <a:pt x="351743" y="630151"/>
                </a:cubicBezTo>
                <a:cubicBezTo>
                  <a:pt x="433764" y="455526"/>
                  <a:pt x="535364" y="240155"/>
                  <a:pt x="573993" y="134851"/>
                </a:cubicBezTo>
                <a:cubicBezTo>
                  <a:pt x="612622" y="29547"/>
                  <a:pt x="590397" y="-15432"/>
                  <a:pt x="586693" y="46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CC0C1C4C-4A46-415E-9AEB-B358BAE747B1}"/>
              </a:ext>
            </a:extLst>
          </p:cNvPr>
          <p:cNvSpPr/>
          <p:nvPr/>
        </p:nvSpPr>
        <p:spPr>
          <a:xfrm>
            <a:off x="8578756" y="6435709"/>
            <a:ext cx="286182" cy="82724"/>
          </a:xfrm>
          <a:custGeom>
            <a:avLst/>
            <a:gdLst>
              <a:gd name="connsiteX0" fmla="*/ 94 w 286182"/>
              <a:gd name="connsiteY0" fmla="*/ 16 h 82724"/>
              <a:gd name="connsiteX1" fmla="*/ 206469 w 286182"/>
              <a:gd name="connsiteY1" fmla="*/ 63516 h 82724"/>
              <a:gd name="connsiteX2" fmla="*/ 285844 w 286182"/>
              <a:gd name="connsiteY2" fmla="*/ 82566 h 82724"/>
              <a:gd name="connsiteX3" fmla="*/ 181069 w 286182"/>
              <a:gd name="connsiteY3" fmla="*/ 69866 h 82724"/>
              <a:gd name="connsiteX4" fmla="*/ 94 w 286182"/>
              <a:gd name="connsiteY4" fmla="*/ 16 h 8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82" h="82724">
                <a:moveTo>
                  <a:pt x="94" y="16"/>
                </a:moveTo>
                <a:cubicBezTo>
                  <a:pt x="4327" y="-1042"/>
                  <a:pt x="158844" y="49758"/>
                  <a:pt x="206469" y="63516"/>
                </a:cubicBezTo>
                <a:cubicBezTo>
                  <a:pt x="254094" y="77274"/>
                  <a:pt x="290077" y="81508"/>
                  <a:pt x="285844" y="82566"/>
                </a:cubicBezTo>
                <a:cubicBezTo>
                  <a:pt x="281611" y="83624"/>
                  <a:pt x="227636" y="79391"/>
                  <a:pt x="181069" y="69866"/>
                </a:cubicBezTo>
                <a:cubicBezTo>
                  <a:pt x="134502" y="60341"/>
                  <a:pt x="-4139" y="1074"/>
                  <a:pt x="94" y="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A0334611-1419-43F8-939E-DEC07D5A9791}"/>
              </a:ext>
            </a:extLst>
          </p:cNvPr>
          <p:cNvSpPr/>
          <p:nvPr/>
        </p:nvSpPr>
        <p:spPr>
          <a:xfrm>
            <a:off x="8527779" y="6015974"/>
            <a:ext cx="71398" cy="316659"/>
          </a:xfrm>
          <a:custGeom>
            <a:avLst/>
            <a:gdLst>
              <a:gd name="connsiteX0" fmla="*/ 44721 w 71398"/>
              <a:gd name="connsiteY0" fmla="*/ 651 h 316659"/>
              <a:gd name="connsiteX1" fmla="*/ 271 w 71398"/>
              <a:gd name="connsiteY1" fmla="*/ 111776 h 316659"/>
              <a:gd name="connsiteX2" fmla="*/ 70121 w 71398"/>
              <a:gd name="connsiteY2" fmla="*/ 314976 h 316659"/>
              <a:gd name="connsiteX3" fmla="*/ 44721 w 71398"/>
              <a:gd name="connsiteY3" fmla="*/ 207026 h 316659"/>
              <a:gd name="connsiteX4" fmla="*/ 35196 w 71398"/>
              <a:gd name="connsiteY4" fmla="*/ 178451 h 316659"/>
              <a:gd name="connsiteX5" fmla="*/ 12971 w 71398"/>
              <a:gd name="connsiteY5" fmla="*/ 70501 h 316659"/>
              <a:gd name="connsiteX6" fmla="*/ 44721 w 71398"/>
              <a:gd name="connsiteY6" fmla="*/ 651 h 31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98" h="316659">
                <a:moveTo>
                  <a:pt x="44721" y="651"/>
                </a:moveTo>
                <a:cubicBezTo>
                  <a:pt x="42604" y="7530"/>
                  <a:pt x="-3962" y="59389"/>
                  <a:pt x="271" y="111776"/>
                </a:cubicBezTo>
                <a:cubicBezTo>
                  <a:pt x="4504" y="164163"/>
                  <a:pt x="62713" y="299101"/>
                  <a:pt x="70121" y="314976"/>
                </a:cubicBezTo>
                <a:cubicBezTo>
                  <a:pt x="77529" y="330851"/>
                  <a:pt x="50542" y="229780"/>
                  <a:pt x="44721" y="207026"/>
                </a:cubicBezTo>
                <a:cubicBezTo>
                  <a:pt x="38900" y="184272"/>
                  <a:pt x="40488" y="201205"/>
                  <a:pt x="35196" y="178451"/>
                </a:cubicBezTo>
                <a:cubicBezTo>
                  <a:pt x="29904" y="155697"/>
                  <a:pt x="14029" y="98018"/>
                  <a:pt x="12971" y="70501"/>
                </a:cubicBezTo>
                <a:cubicBezTo>
                  <a:pt x="11913" y="42984"/>
                  <a:pt x="46838" y="-6228"/>
                  <a:pt x="44721" y="6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44D6B54C-F44F-4686-9AAE-EC6A6FFAF24E}"/>
              </a:ext>
            </a:extLst>
          </p:cNvPr>
          <p:cNvSpPr/>
          <p:nvPr/>
        </p:nvSpPr>
        <p:spPr>
          <a:xfrm>
            <a:off x="8712199" y="6287428"/>
            <a:ext cx="323853" cy="85036"/>
          </a:xfrm>
          <a:custGeom>
            <a:avLst/>
            <a:gdLst>
              <a:gd name="connsiteX0" fmla="*/ 1 w 323853"/>
              <a:gd name="connsiteY0" fmla="*/ 2247 h 85036"/>
              <a:gd name="connsiteX1" fmla="*/ 196851 w 323853"/>
              <a:gd name="connsiteY1" fmla="*/ 11772 h 85036"/>
              <a:gd name="connsiteX2" fmla="*/ 323851 w 323853"/>
              <a:gd name="connsiteY2" fmla="*/ 84797 h 85036"/>
              <a:gd name="connsiteX3" fmla="*/ 193676 w 323853"/>
              <a:gd name="connsiteY3" fmla="*/ 33997 h 85036"/>
              <a:gd name="connsiteX4" fmla="*/ 1 w 323853"/>
              <a:gd name="connsiteY4" fmla="*/ 2247 h 8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53" h="85036">
                <a:moveTo>
                  <a:pt x="1" y="2247"/>
                </a:moveTo>
                <a:cubicBezTo>
                  <a:pt x="530" y="-1457"/>
                  <a:pt x="142876" y="-1986"/>
                  <a:pt x="196851" y="11772"/>
                </a:cubicBezTo>
                <a:cubicBezTo>
                  <a:pt x="250826" y="25530"/>
                  <a:pt x="324380" y="81093"/>
                  <a:pt x="323851" y="84797"/>
                </a:cubicBezTo>
                <a:cubicBezTo>
                  <a:pt x="323322" y="88501"/>
                  <a:pt x="244476" y="48284"/>
                  <a:pt x="193676" y="33997"/>
                </a:cubicBezTo>
                <a:cubicBezTo>
                  <a:pt x="142876" y="19710"/>
                  <a:pt x="-528" y="5951"/>
                  <a:pt x="1" y="2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FD032016-2197-4D12-9CB3-0780C238C2AF}"/>
              </a:ext>
            </a:extLst>
          </p:cNvPr>
          <p:cNvSpPr/>
          <p:nvPr/>
        </p:nvSpPr>
        <p:spPr>
          <a:xfrm>
            <a:off x="8483597" y="5883165"/>
            <a:ext cx="536848" cy="307789"/>
          </a:xfrm>
          <a:custGeom>
            <a:avLst/>
            <a:gdLst>
              <a:gd name="connsiteX0" fmla="*/ 3 w 536848"/>
              <a:gd name="connsiteY0" fmla="*/ 110 h 307789"/>
              <a:gd name="connsiteX1" fmla="*/ 107953 w 536848"/>
              <a:gd name="connsiteY1" fmla="*/ 149335 h 307789"/>
              <a:gd name="connsiteX2" fmla="*/ 279403 w 536848"/>
              <a:gd name="connsiteY2" fmla="*/ 238235 h 307789"/>
              <a:gd name="connsiteX3" fmla="*/ 536578 w 536848"/>
              <a:gd name="connsiteY3" fmla="*/ 304910 h 307789"/>
              <a:gd name="connsiteX4" fmla="*/ 327028 w 536848"/>
              <a:gd name="connsiteY4" fmla="*/ 292210 h 307789"/>
              <a:gd name="connsiteX5" fmla="*/ 244478 w 536848"/>
              <a:gd name="connsiteY5" fmla="*/ 260460 h 307789"/>
              <a:gd name="connsiteX6" fmla="*/ 111128 w 536848"/>
              <a:gd name="connsiteY6" fmla="*/ 127110 h 307789"/>
              <a:gd name="connsiteX7" fmla="*/ 3 w 536848"/>
              <a:gd name="connsiteY7" fmla="*/ 110 h 30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848" h="307789">
                <a:moveTo>
                  <a:pt x="3" y="110"/>
                </a:moveTo>
                <a:cubicBezTo>
                  <a:pt x="-526" y="3814"/>
                  <a:pt x="61386" y="109647"/>
                  <a:pt x="107953" y="149335"/>
                </a:cubicBezTo>
                <a:cubicBezTo>
                  <a:pt x="154520" y="189023"/>
                  <a:pt x="207966" y="212306"/>
                  <a:pt x="279403" y="238235"/>
                </a:cubicBezTo>
                <a:cubicBezTo>
                  <a:pt x="350840" y="264164"/>
                  <a:pt x="528641" y="295914"/>
                  <a:pt x="536578" y="304910"/>
                </a:cubicBezTo>
                <a:cubicBezTo>
                  <a:pt x="544516" y="313906"/>
                  <a:pt x="375711" y="299618"/>
                  <a:pt x="327028" y="292210"/>
                </a:cubicBezTo>
                <a:cubicBezTo>
                  <a:pt x="278345" y="284802"/>
                  <a:pt x="280461" y="287977"/>
                  <a:pt x="244478" y="260460"/>
                </a:cubicBezTo>
                <a:cubicBezTo>
                  <a:pt x="208495" y="232943"/>
                  <a:pt x="148699" y="167327"/>
                  <a:pt x="111128" y="127110"/>
                </a:cubicBezTo>
                <a:cubicBezTo>
                  <a:pt x="73557" y="86893"/>
                  <a:pt x="532" y="-3594"/>
                  <a:pt x="3" y="1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437A3878-5F73-4D41-BD13-0FB8EFF69E49}"/>
              </a:ext>
            </a:extLst>
          </p:cNvPr>
          <p:cNvSpPr/>
          <p:nvPr/>
        </p:nvSpPr>
        <p:spPr>
          <a:xfrm>
            <a:off x="8222675" y="5774888"/>
            <a:ext cx="445161" cy="119258"/>
          </a:xfrm>
          <a:custGeom>
            <a:avLst/>
            <a:gdLst>
              <a:gd name="connsiteX0" fmla="*/ 575 w 445161"/>
              <a:gd name="connsiteY0" fmla="*/ 437 h 119258"/>
              <a:gd name="connsiteX1" fmla="*/ 172025 w 445161"/>
              <a:gd name="connsiteY1" fmla="*/ 73462 h 119258"/>
              <a:gd name="connsiteX2" fmla="*/ 343475 w 445161"/>
              <a:gd name="connsiteY2" fmla="*/ 89337 h 119258"/>
              <a:gd name="connsiteX3" fmla="*/ 445075 w 445161"/>
              <a:gd name="connsiteY3" fmla="*/ 79812 h 119258"/>
              <a:gd name="connsiteX4" fmla="*/ 327600 w 445161"/>
              <a:gd name="connsiteY4" fmla="*/ 111562 h 119258"/>
              <a:gd name="connsiteX5" fmla="*/ 232350 w 445161"/>
              <a:gd name="connsiteY5" fmla="*/ 111562 h 119258"/>
              <a:gd name="connsiteX6" fmla="*/ 575 w 445161"/>
              <a:gd name="connsiteY6" fmla="*/ 437 h 1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61" h="119258">
                <a:moveTo>
                  <a:pt x="575" y="437"/>
                </a:moveTo>
                <a:cubicBezTo>
                  <a:pt x="-9479" y="-5913"/>
                  <a:pt x="114875" y="58645"/>
                  <a:pt x="172025" y="73462"/>
                </a:cubicBezTo>
                <a:cubicBezTo>
                  <a:pt x="229175" y="88279"/>
                  <a:pt x="297967" y="88279"/>
                  <a:pt x="343475" y="89337"/>
                </a:cubicBezTo>
                <a:cubicBezTo>
                  <a:pt x="388983" y="90395"/>
                  <a:pt x="447721" y="76108"/>
                  <a:pt x="445075" y="79812"/>
                </a:cubicBezTo>
                <a:cubicBezTo>
                  <a:pt x="442429" y="83516"/>
                  <a:pt x="363054" y="106270"/>
                  <a:pt x="327600" y="111562"/>
                </a:cubicBezTo>
                <a:cubicBezTo>
                  <a:pt x="292146" y="116854"/>
                  <a:pt x="283679" y="125850"/>
                  <a:pt x="232350" y="111562"/>
                </a:cubicBezTo>
                <a:cubicBezTo>
                  <a:pt x="181021" y="97274"/>
                  <a:pt x="10629" y="6787"/>
                  <a:pt x="575" y="4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259159A4-8D6E-4D1A-980E-64B5D675DB96}"/>
              </a:ext>
            </a:extLst>
          </p:cNvPr>
          <p:cNvSpPr/>
          <p:nvPr/>
        </p:nvSpPr>
        <p:spPr>
          <a:xfrm>
            <a:off x="7567707" y="5719763"/>
            <a:ext cx="728129" cy="133624"/>
          </a:xfrm>
          <a:custGeom>
            <a:avLst/>
            <a:gdLst>
              <a:gd name="connsiteX0" fmla="*/ 1493 w 728129"/>
              <a:gd name="connsiteY0" fmla="*/ 0 h 133624"/>
              <a:gd name="connsiteX1" fmla="*/ 160243 w 728129"/>
              <a:gd name="connsiteY1" fmla="*/ 92075 h 133624"/>
              <a:gd name="connsiteX2" fmla="*/ 338043 w 728129"/>
              <a:gd name="connsiteY2" fmla="*/ 133350 h 133624"/>
              <a:gd name="connsiteX3" fmla="*/ 420593 w 728129"/>
              <a:gd name="connsiteY3" fmla="*/ 111125 h 133624"/>
              <a:gd name="connsiteX4" fmla="*/ 579343 w 728129"/>
              <a:gd name="connsiteY4" fmla="*/ 68262 h 133624"/>
              <a:gd name="connsiteX5" fmla="*/ 707931 w 728129"/>
              <a:gd name="connsiteY5" fmla="*/ 44450 h 133624"/>
              <a:gd name="connsiteX6" fmla="*/ 719043 w 728129"/>
              <a:gd name="connsiteY6" fmla="*/ 23812 h 133624"/>
              <a:gd name="connsiteX7" fmla="*/ 620618 w 728129"/>
              <a:gd name="connsiteY7" fmla="*/ 39687 h 133624"/>
              <a:gd name="connsiteX8" fmla="*/ 365031 w 728129"/>
              <a:gd name="connsiteY8" fmla="*/ 103187 h 133624"/>
              <a:gd name="connsiteX9" fmla="*/ 257081 w 728129"/>
              <a:gd name="connsiteY9" fmla="*/ 93662 h 133624"/>
              <a:gd name="connsiteX10" fmla="*/ 1493 w 728129"/>
              <a:gd name="connsiteY10" fmla="*/ 0 h 13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8129" h="133624">
                <a:moveTo>
                  <a:pt x="1493" y="0"/>
                </a:moveTo>
                <a:cubicBezTo>
                  <a:pt x="-14647" y="-264"/>
                  <a:pt x="104151" y="69850"/>
                  <a:pt x="160243" y="92075"/>
                </a:cubicBezTo>
                <a:cubicBezTo>
                  <a:pt x="216335" y="114300"/>
                  <a:pt x="294651" y="130175"/>
                  <a:pt x="338043" y="133350"/>
                </a:cubicBezTo>
                <a:cubicBezTo>
                  <a:pt x="381435" y="136525"/>
                  <a:pt x="420593" y="111125"/>
                  <a:pt x="420593" y="111125"/>
                </a:cubicBezTo>
                <a:cubicBezTo>
                  <a:pt x="460810" y="100277"/>
                  <a:pt x="531453" y="79375"/>
                  <a:pt x="579343" y="68262"/>
                </a:cubicBezTo>
                <a:cubicBezTo>
                  <a:pt x="627233" y="57150"/>
                  <a:pt x="684648" y="51858"/>
                  <a:pt x="707931" y="44450"/>
                </a:cubicBezTo>
                <a:cubicBezTo>
                  <a:pt x="731214" y="37042"/>
                  <a:pt x="733595" y="24606"/>
                  <a:pt x="719043" y="23812"/>
                </a:cubicBezTo>
                <a:cubicBezTo>
                  <a:pt x="704491" y="23018"/>
                  <a:pt x="679620" y="26458"/>
                  <a:pt x="620618" y="39687"/>
                </a:cubicBezTo>
                <a:cubicBezTo>
                  <a:pt x="561616" y="52916"/>
                  <a:pt x="425620" y="94191"/>
                  <a:pt x="365031" y="103187"/>
                </a:cubicBezTo>
                <a:cubicBezTo>
                  <a:pt x="304442" y="112183"/>
                  <a:pt x="315025" y="109537"/>
                  <a:pt x="257081" y="93662"/>
                </a:cubicBezTo>
                <a:cubicBezTo>
                  <a:pt x="199137" y="77787"/>
                  <a:pt x="17633" y="264"/>
                  <a:pt x="14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D0C0E264-B7B6-404A-B08A-BEBC9F299D9C}"/>
              </a:ext>
            </a:extLst>
          </p:cNvPr>
          <p:cNvSpPr/>
          <p:nvPr/>
        </p:nvSpPr>
        <p:spPr>
          <a:xfrm>
            <a:off x="7510343" y="5593796"/>
            <a:ext cx="132673" cy="158276"/>
          </a:xfrm>
          <a:custGeom>
            <a:avLst/>
            <a:gdLst>
              <a:gd name="connsiteX0" fmla="*/ 120 w 132673"/>
              <a:gd name="connsiteY0" fmla="*/ 554 h 158276"/>
              <a:gd name="connsiteX1" fmla="*/ 69970 w 132673"/>
              <a:gd name="connsiteY1" fmla="*/ 113267 h 158276"/>
              <a:gd name="connsiteX2" fmla="*/ 131882 w 132673"/>
              <a:gd name="connsiteY2" fmla="*/ 157717 h 158276"/>
              <a:gd name="connsiteX3" fmla="*/ 101720 w 132673"/>
              <a:gd name="connsiteY3" fmla="*/ 133904 h 158276"/>
              <a:gd name="connsiteX4" fmla="*/ 54095 w 132673"/>
              <a:gd name="connsiteY4" fmla="*/ 71992 h 158276"/>
              <a:gd name="connsiteX5" fmla="*/ 120 w 132673"/>
              <a:gd name="connsiteY5" fmla="*/ 554 h 1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673" h="158276">
                <a:moveTo>
                  <a:pt x="120" y="554"/>
                </a:moveTo>
                <a:cubicBezTo>
                  <a:pt x="2766" y="7433"/>
                  <a:pt x="48010" y="87073"/>
                  <a:pt x="69970" y="113267"/>
                </a:cubicBezTo>
                <a:cubicBezTo>
                  <a:pt x="91930" y="139461"/>
                  <a:pt x="126590" y="154278"/>
                  <a:pt x="131882" y="157717"/>
                </a:cubicBezTo>
                <a:cubicBezTo>
                  <a:pt x="137174" y="161156"/>
                  <a:pt x="114685" y="148192"/>
                  <a:pt x="101720" y="133904"/>
                </a:cubicBezTo>
                <a:cubicBezTo>
                  <a:pt x="88755" y="119616"/>
                  <a:pt x="69176" y="91306"/>
                  <a:pt x="54095" y="71992"/>
                </a:cubicBezTo>
                <a:cubicBezTo>
                  <a:pt x="39014" y="52678"/>
                  <a:pt x="-2526" y="-6325"/>
                  <a:pt x="120" y="5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3FC6F158-0002-49CC-8636-E8C5C0FEB0D7}"/>
              </a:ext>
            </a:extLst>
          </p:cNvPr>
          <p:cNvSpPr/>
          <p:nvPr/>
        </p:nvSpPr>
        <p:spPr>
          <a:xfrm>
            <a:off x="7518400" y="5549883"/>
            <a:ext cx="349367" cy="122275"/>
          </a:xfrm>
          <a:custGeom>
            <a:avLst/>
            <a:gdLst>
              <a:gd name="connsiteX0" fmla="*/ 0 w 349367"/>
              <a:gd name="connsiteY0" fmla="*/ 33355 h 122275"/>
              <a:gd name="connsiteX1" fmla="*/ 231775 w 349367"/>
              <a:gd name="connsiteY1" fmla="*/ 31767 h 122275"/>
              <a:gd name="connsiteX2" fmla="*/ 339725 w 349367"/>
              <a:gd name="connsiteY2" fmla="*/ 17 h 122275"/>
              <a:gd name="connsiteX3" fmla="*/ 341313 w 349367"/>
              <a:gd name="connsiteY3" fmla="*/ 36530 h 122275"/>
              <a:gd name="connsiteX4" fmla="*/ 347663 w 349367"/>
              <a:gd name="connsiteY4" fmla="*/ 112730 h 122275"/>
              <a:gd name="connsiteX5" fmla="*/ 306388 w 349367"/>
              <a:gd name="connsiteY5" fmla="*/ 120667 h 122275"/>
              <a:gd name="connsiteX6" fmla="*/ 185738 w 349367"/>
              <a:gd name="connsiteY6" fmla="*/ 112730 h 122275"/>
              <a:gd name="connsiteX7" fmla="*/ 112713 w 349367"/>
              <a:gd name="connsiteY7" fmla="*/ 122255 h 122275"/>
              <a:gd name="connsiteX8" fmla="*/ 285750 w 349367"/>
              <a:gd name="connsiteY8" fmla="*/ 109555 h 122275"/>
              <a:gd name="connsiteX9" fmla="*/ 317500 w 349367"/>
              <a:gd name="connsiteY9" fmla="*/ 104792 h 122275"/>
              <a:gd name="connsiteX10" fmla="*/ 315913 w 349367"/>
              <a:gd name="connsiteY10" fmla="*/ 30180 h 122275"/>
              <a:gd name="connsiteX11" fmla="*/ 255588 w 349367"/>
              <a:gd name="connsiteY11" fmla="*/ 33355 h 122275"/>
              <a:gd name="connsiteX12" fmla="*/ 0 w 349367"/>
              <a:gd name="connsiteY12" fmla="*/ 33355 h 12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367" h="122275">
                <a:moveTo>
                  <a:pt x="0" y="33355"/>
                </a:moveTo>
                <a:cubicBezTo>
                  <a:pt x="87577" y="35339"/>
                  <a:pt x="175154" y="37323"/>
                  <a:pt x="231775" y="31767"/>
                </a:cubicBezTo>
                <a:cubicBezTo>
                  <a:pt x="288396" y="26211"/>
                  <a:pt x="321469" y="-777"/>
                  <a:pt x="339725" y="17"/>
                </a:cubicBezTo>
                <a:cubicBezTo>
                  <a:pt x="357981" y="811"/>
                  <a:pt x="339990" y="17744"/>
                  <a:pt x="341313" y="36530"/>
                </a:cubicBezTo>
                <a:cubicBezTo>
                  <a:pt x="342636" y="55316"/>
                  <a:pt x="353484" y="98707"/>
                  <a:pt x="347663" y="112730"/>
                </a:cubicBezTo>
                <a:cubicBezTo>
                  <a:pt x="341842" y="126753"/>
                  <a:pt x="333375" y="120667"/>
                  <a:pt x="306388" y="120667"/>
                </a:cubicBezTo>
                <a:cubicBezTo>
                  <a:pt x="279401" y="120667"/>
                  <a:pt x="218017" y="112465"/>
                  <a:pt x="185738" y="112730"/>
                </a:cubicBezTo>
                <a:cubicBezTo>
                  <a:pt x="153459" y="112995"/>
                  <a:pt x="96044" y="122784"/>
                  <a:pt x="112713" y="122255"/>
                </a:cubicBezTo>
                <a:cubicBezTo>
                  <a:pt x="129382" y="121726"/>
                  <a:pt x="251619" y="112466"/>
                  <a:pt x="285750" y="109555"/>
                </a:cubicBezTo>
                <a:cubicBezTo>
                  <a:pt x="319881" y="106644"/>
                  <a:pt x="312473" y="118021"/>
                  <a:pt x="317500" y="104792"/>
                </a:cubicBezTo>
                <a:cubicBezTo>
                  <a:pt x="322527" y="91563"/>
                  <a:pt x="326232" y="42086"/>
                  <a:pt x="315913" y="30180"/>
                </a:cubicBezTo>
                <a:cubicBezTo>
                  <a:pt x="305594" y="18274"/>
                  <a:pt x="255588" y="33355"/>
                  <a:pt x="255588" y="33355"/>
                </a:cubicBezTo>
                <a:lnTo>
                  <a:pt x="0" y="333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9B762505-0EC9-43AD-B940-4BDF7699232E}"/>
              </a:ext>
            </a:extLst>
          </p:cNvPr>
          <p:cNvSpPr/>
          <p:nvPr/>
        </p:nvSpPr>
        <p:spPr>
          <a:xfrm>
            <a:off x="7553311" y="5586019"/>
            <a:ext cx="116285" cy="84703"/>
          </a:xfrm>
          <a:custGeom>
            <a:avLst/>
            <a:gdLst>
              <a:gd name="connsiteX0" fmla="*/ 14 w 116285"/>
              <a:gd name="connsiteY0" fmla="*/ 394 h 84703"/>
              <a:gd name="connsiteX1" fmla="*/ 107964 w 116285"/>
              <a:gd name="connsiteY1" fmla="*/ 82944 h 84703"/>
              <a:gd name="connsiteX2" fmla="*/ 100027 w 116285"/>
              <a:gd name="connsiteY2" fmla="*/ 52781 h 84703"/>
              <a:gd name="connsiteX3" fmla="*/ 14 w 116285"/>
              <a:gd name="connsiteY3" fmla="*/ 394 h 8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285" h="84703">
                <a:moveTo>
                  <a:pt x="14" y="394"/>
                </a:moveTo>
                <a:cubicBezTo>
                  <a:pt x="1337" y="5421"/>
                  <a:pt x="91295" y="74213"/>
                  <a:pt x="107964" y="82944"/>
                </a:cubicBezTo>
                <a:cubicBezTo>
                  <a:pt x="124633" y="91675"/>
                  <a:pt x="113256" y="65746"/>
                  <a:pt x="100027" y="52781"/>
                </a:cubicBezTo>
                <a:cubicBezTo>
                  <a:pt x="86798" y="39816"/>
                  <a:pt x="-1309" y="-4633"/>
                  <a:pt x="14" y="3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5B2DEFCB-3C26-48EA-9DAB-D3D95E772C65}"/>
              </a:ext>
            </a:extLst>
          </p:cNvPr>
          <p:cNvSpPr/>
          <p:nvPr/>
        </p:nvSpPr>
        <p:spPr>
          <a:xfrm>
            <a:off x="7670399" y="5458381"/>
            <a:ext cx="594453" cy="120451"/>
          </a:xfrm>
          <a:custGeom>
            <a:avLst/>
            <a:gdLst>
              <a:gd name="connsiteX0" fmla="*/ 5164 w 594453"/>
              <a:gd name="connsiteY0" fmla="*/ 113744 h 120451"/>
              <a:gd name="connsiteX1" fmla="*/ 60726 w 594453"/>
              <a:gd name="connsiteY1" fmla="*/ 118507 h 120451"/>
              <a:gd name="connsiteX2" fmla="*/ 171851 w 594453"/>
              <a:gd name="connsiteY2" fmla="*/ 91519 h 120451"/>
              <a:gd name="connsiteX3" fmla="*/ 327426 w 594453"/>
              <a:gd name="connsiteY3" fmla="*/ 34369 h 120451"/>
              <a:gd name="connsiteX4" fmla="*/ 429026 w 594453"/>
              <a:gd name="connsiteY4" fmla="*/ 26432 h 120451"/>
              <a:gd name="connsiteX5" fmla="*/ 594126 w 594453"/>
              <a:gd name="connsiteY5" fmla="*/ 1032 h 120451"/>
              <a:gd name="connsiteX6" fmla="*/ 468714 w 594453"/>
              <a:gd name="connsiteY6" fmla="*/ 5794 h 120451"/>
              <a:gd name="connsiteX7" fmla="*/ 375051 w 594453"/>
              <a:gd name="connsiteY7" fmla="*/ 13732 h 120451"/>
              <a:gd name="connsiteX8" fmla="*/ 257576 w 594453"/>
              <a:gd name="connsiteY8" fmla="*/ 47069 h 120451"/>
              <a:gd name="connsiteX9" fmla="*/ 187726 w 594453"/>
              <a:gd name="connsiteY9" fmla="*/ 77232 h 120451"/>
              <a:gd name="connsiteX10" fmla="*/ 5164 w 594453"/>
              <a:gd name="connsiteY10" fmla="*/ 113744 h 12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4453" h="120451">
                <a:moveTo>
                  <a:pt x="5164" y="113744"/>
                </a:moveTo>
                <a:cubicBezTo>
                  <a:pt x="-16002" y="120623"/>
                  <a:pt x="32945" y="122211"/>
                  <a:pt x="60726" y="118507"/>
                </a:cubicBezTo>
                <a:cubicBezTo>
                  <a:pt x="88507" y="114803"/>
                  <a:pt x="127401" y="105542"/>
                  <a:pt x="171851" y="91519"/>
                </a:cubicBezTo>
                <a:cubicBezTo>
                  <a:pt x="216301" y="77496"/>
                  <a:pt x="284564" y="45217"/>
                  <a:pt x="327426" y="34369"/>
                </a:cubicBezTo>
                <a:cubicBezTo>
                  <a:pt x="370289" y="23521"/>
                  <a:pt x="384576" y="31988"/>
                  <a:pt x="429026" y="26432"/>
                </a:cubicBezTo>
                <a:cubicBezTo>
                  <a:pt x="473476" y="20876"/>
                  <a:pt x="587511" y="4472"/>
                  <a:pt x="594126" y="1032"/>
                </a:cubicBezTo>
                <a:cubicBezTo>
                  <a:pt x="600741" y="-2408"/>
                  <a:pt x="505226" y="3677"/>
                  <a:pt x="468714" y="5794"/>
                </a:cubicBezTo>
                <a:cubicBezTo>
                  <a:pt x="432202" y="7911"/>
                  <a:pt x="410241" y="6853"/>
                  <a:pt x="375051" y="13732"/>
                </a:cubicBezTo>
                <a:cubicBezTo>
                  <a:pt x="339861" y="20611"/>
                  <a:pt x="288797" y="36486"/>
                  <a:pt x="257576" y="47069"/>
                </a:cubicBezTo>
                <a:cubicBezTo>
                  <a:pt x="226355" y="57652"/>
                  <a:pt x="227678" y="65061"/>
                  <a:pt x="187726" y="77232"/>
                </a:cubicBezTo>
                <a:cubicBezTo>
                  <a:pt x="147774" y="89403"/>
                  <a:pt x="26330" y="106865"/>
                  <a:pt x="5164" y="1137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4D390118-B0BC-44DD-9B7A-D7EDCD644AD0}"/>
              </a:ext>
            </a:extLst>
          </p:cNvPr>
          <p:cNvSpPr/>
          <p:nvPr/>
        </p:nvSpPr>
        <p:spPr>
          <a:xfrm>
            <a:off x="8257485" y="5457764"/>
            <a:ext cx="570088" cy="241703"/>
          </a:xfrm>
          <a:custGeom>
            <a:avLst/>
            <a:gdLst>
              <a:gd name="connsiteX0" fmla="*/ 690 w 570088"/>
              <a:gd name="connsiteY0" fmla="*/ 3236 h 241703"/>
              <a:gd name="connsiteX1" fmla="*/ 295965 w 570088"/>
              <a:gd name="connsiteY1" fmla="*/ 47686 h 241703"/>
              <a:gd name="connsiteX2" fmla="*/ 427728 w 570088"/>
              <a:gd name="connsiteY2" fmla="*/ 71499 h 241703"/>
              <a:gd name="connsiteX3" fmla="*/ 448365 w 570088"/>
              <a:gd name="connsiteY3" fmla="*/ 112774 h 241703"/>
              <a:gd name="connsiteX4" fmla="*/ 503928 w 570088"/>
              <a:gd name="connsiteY4" fmla="*/ 181036 h 241703"/>
              <a:gd name="connsiteX5" fmla="*/ 567428 w 570088"/>
              <a:gd name="connsiteY5" fmla="*/ 238186 h 241703"/>
              <a:gd name="connsiteX6" fmla="*/ 408678 w 570088"/>
              <a:gd name="connsiteY6" fmla="*/ 74674 h 241703"/>
              <a:gd name="connsiteX7" fmla="*/ 342003 w 570088"/>
              <a:gd name="connsiteY7" fmla="*/ 30224 h 241703"/>
              <a:gd name="connsiteX8" fmla="*/ 218178 w 570088"/>
              <a:gd name="connsiteY8" fmla="*/ 7999 h 241703"/>
              <a:gd name="connsiteX9" fmla="*/ 690 w 570088"/>
              <a:gd name="connsiteY9" fmla="*/ 3236 h 24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0088" h="241703">
                <a:moveTo>
                  <a:pt x="690" y="3236"/>
                </a:moveTo>
                <a:cubicBezTo>
                  <a:pt x="13655" y="9851"/>
                  <a:pt x="224792" y="36309"/>
                  <a:pt x="295965" y="47686"/>
                </a:cubicBezTo>
                <a:cubicBezTo>
                  <a:pt x="367138" y="59063"/>
                  <a:pt x="402328" y="60651"/>
                  <a:pt x="427728" y="71499"/>
                </a:cubicBezTo>
                <a:cubicBezTo>
                  <a:pt x="453128" y="82347"/>
                  <a:pt x="435665" y="94518"/>
                  <a:pt x="448365" y="112774"/>
                </a:cubicBezTo>
                <a:cubicBezTo>
                  <a:pt x="461065" y="131030"/>
                  <a:pt x="484084" y="160134"/>
                  <a:pt x="503928" y="181036"/>
                </a:cubicBezTo>
                <a:cubicBezTo>
                  <a:pt x="523772" y="201938"/>
                  <a:pt x="583303" y="255913"/>
                  <a:pt x="567428" y="238186"/>
                </a:cubicBezTo>
                <a:cubicBezTo>
                  <a:pt x="551553" y="220459"/>
                  <a:pt x="446249" y="109334"/>
                  <a:pt x="408678" y="74674"/>
                </a:cubicBezTo>
                <a:cubicBezTo>
                  <a:pt x="371107" y="40014"/>
                  <a:pt x="373753" y="41336"/>
                  <a:pt x="342003" y="30224"/>
                </a:cubicBezTo>
                <a:cubicBezTo>
                  <a:pt x="310253" y="19112"/>
                  <a:pt x="275328" y="14878"/>
                  <a:pt x="218178" y="7999"/>
                </a:cubicBezTo>
                <a:cubicBezTo>
                  <a:pt x="161028" y="1120"/>
                  <a:pt x="-12275" y="-3379"/>
                  <a:pt x="690" y="32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A5FA8464-DBA2-4A86-AA70-D3E07DB80E53}"/>
              </a:ext>
            </a:extLst>
          </p:cNvPr>
          <p:cNvSpPr/>
          <p:nvPr/>
        </p:nvSpPr>
        <p:spPr>
          <a:xfrm>
            <a:off x="8817857" y="5695871"/>
            <a:ext cx="255248" cy="321261"/>
          </a:xfrm>
          <a:custGeom>
            <a:avLst/>
            <a:gdLst>
              <a:gd name="connsiteX0" fmla="*/ 706 w 255248"/>
              <a:gd name="connsiteY0" fmla="*/ 79 h 321261"/>
              <a:gd name="connsiteX1" fmla="*/ 186443 w 255248"/>
              <a:gd name="connsiteY1" fmla="*/ 163592 h 321261"/>
              <a:gd name="connsiteX2" fmla="*/ 254706 w 255248"/>
              <a:gd name="connsiteY2" fmla="*/ 319167 h 321261"/>
              <a:gd name="connsiteX3" fmla="*/ 213431 w 255248"/>
              <a:gd name="connsiteY3" fmla="*/ 246142 h 321261"/>
              <a:gd name="connsiteX4" fmla="*/ 126118 w 255248"/>
              <a:gd name="connsiteY4" fmla="*/ 142954 h 321261"/>
              <a:gd name="connsiteX5" fmla="*/ 706 w 255248"/>
              <a:gd name="connsiteY5" fmla="*/ 79 h 32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48" h="321261">
                <a:moveTo>
                  <a:pt x="706" y="79"/>
                </a:moveTo>
                <a:cubicBezTo>
                  <a:pt x="10760" y="3519"/>
                  <a:pt x="144110" y="110411"/>
                  <a:pt x="186443" y="163592"/>
                </a:cubicBezTo>
                <a:cubicBezTo>
                  <a:pt x="228776" y="216773"/>
                  <a:pt x="250208" y="305409"/>
                  <a:pt x="254706" y="319167"/>
                </a:cubicBezTo>
                <a:cubicBezTo>
                  <a:pt x="259204" y="332925"/>
                  <a:pt x="234862" y="275511"/>
                  <a:pt x="213431" y="246142"/>
                </a:cubicBezTo>
                <a:cubicBezTo>
                  <a:pt x="192000" y="216773"/>
                  <a:pt x="161572" y="180525"/>
                  <a:pt x="126118" y="142954"/>
                </a:cubicBezTo>
                <a:cubicBezTo>
                  <a:pt x="90664" y="105383"/>
                  <a:pt x="-9348" y="-3361"/>
                  <a:pt x="706" y="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2FFBF537-F0CD-47A3-9E6D-D099F5439126}"/>
              </a:ext>
            </a:extLst>
          </p:cNvPr>
          <p:cNvSpPr/>
          <p:nvPr/>
        </p:nvSpPr>
        <p:spPr>
          <a:xfrm>
            <a:off x="8983487" y="5667228"/>
            <a:ext cx="363744" cy="670315"/>
          </a:xfrm>
          <a:custGeom>
            <a:avLst/>
            <a:gdLst>
              <a:gd name="connsiteX0" fmla="*/ 363713 w 363744"/>
              <a:gd name="connsiteY0" fmla="*/ 670072 h 670315"/>
              <a:gd name="connsiteX1" fmla="*/ 177976 w 363744"/>
              <a:gd name="connsiteY1" fmla="*/ 444647 h 670315"/>
              <a:gd name="connsiteX2" fmla="*/ 85901 w 363744"/>
              <a:gd name="connsiteY2" fmla="*/ 250972 h 670315"/>
              <a:gd name="connsiteX3" fmla="*/ 1763 w 363744"/>
              <a:gd name="connsiteY3" fmla="*/ 1735 h 670315"/>
              <a:gd name="connsiteX4" fmla="*/ 35101 w 363744"/>
              <a:gd name="connsiteY4" fmla="*/ 150960 h 670315"/>
              <a:gd name="connsiteX5" fmla="*/ 109713 w 363744"/>
              <a:gd name="connsiteY5" fmla="*/ 352572 h 670315"/>
              <a:gd name="connsiteX6" fmla="*/ 192263 w 363744"/>
              <a:gd name="connsiteY6" fmla="*/ 485922 h 670315"/>
              <a:gd name="connsiteX7" fmla="*/ 363713 w 363744"/>
              <a:gd name="connsiteY7" fmla="*/ 670072 h 67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744" h="670315">
                <a:moveTo>
                  <a:pt x="363713" y="670072"/>
                </a:moveTo>
                <a:cubicBezTo>
                  <a:pt x="361332" y="663193"/>
                  <a:pt x="224278" y="514497"/>
                  <a:pt x="177976" y="444647"/>
                </a:cubicBezTo>
                <a:cubicBezTo>
                  <a:pt x="131674" y="374797"/>
                  <a:pt x="115270" y="324791"/>
                  <a:pt x="85901" y="250972"/>
                </a:cubicBezTo>
                <a:cubicBezTo>
                  <a:pt x="56532" y="177153"/>
                  <a:pt x="10230" y="18404"/>
                  <a:pt x="1763" y="1735"/>
                </a:cubicBezTo>
                <a:cubicBezTo>
                  <a:pt x="-6704" y="-14934"/>
                  <a:pt x="17109" y="92487"/>
                  <a:pt x="35101" y="150960"/>
                </a:cubicBezTo>
                <a:cubicBezTo>
                  <a:pt x="53093" y="209433"/>
                  <a:pt x="83519" y="296745"/>
                  <a:pt x="109713" y="352572"/>
                </a:cubicBezTo>
                <a:cubicBezTo>
                  <a:pt x="135907" y="408399"/>
                  <a:pt x="152575" y="435651"/>
                  <a:pt x="192263" y="485922"/>
                </a:cubicBezTo>
                <a:cubicBezTo>
                  <a:pt x="231951" y="536193"/>
                  <a:pt x="366094" y="676951"/>
                  <a:pt x="363713" y="6700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375E60D5-B07D-4149-8D5C-BC7CFC686856}"/>
              </a:ext>
            </a:extLst>
          </p:cNvPr>
          <p:cNvSpPr/>
          <p:nvPr/>
        </p:nvSpPr>
        <p:spPr>
          <a:xfrm>
            <a:off x="8383201" y="5007335"/>
            <a:ext cx="602051" cy="664076"/>
          </a:xfrm>
          <a:custGeom>
            <a:avLst/>
            <a:gdLst>
              <a:gd name="connsiteX0" fmla="*/ 602049 w 602051"/>
              <a:gd name="connsiteY0" fmla="*/ 663215 h 664076"/>
              <a:gd name="connsiteX1" fmla="*/ 476637 w 602051"/>
              <a:gd name="connsiteY1" fmla="*/ 307615 h 664076"/>
              <a:gd name="connsiteX2" fmla="*/ 363924 w 602051"/>
              <a:gd name="connsiteY2" fmla="*/ 67903 h 664076"/>
              <a:gd name="connsiteX3" fmla="*/ 284549 w 602051"/>
              <a:gd name="connsiteY3" fmla="*/ 7578 h 664076"/>
              <a:gd name="connsiteX4" fmla="*/ 238512 w 602051"/>
              <a:gd name="connsiteY4" fmla="*/ 1228 h 664076"/>
              <a:gd name="connsiteX5" fmla="*/ 143262 w 602051"/>
              <a:gd name="connsiteY5" fmla="*/ 10753 h 664076"/>
              <a:gd name="connsiteX6" fmla="*/ 68649 w 602051"/>
              <a:gd name="connsiteY6" fmla="*/ 31390 h 664076"/>
              <a:gd name="connsiteX7" fmla="*/ 5149 w 602051"/>
              <a:gd name="connsiteY7" fmla="*/ 42503 h 664076"/>
              <a:gd name="connsiteX8" fmla="*/ 28962 w 602051"/>
              <a:gd name="connsiteY8" fmla="*/ 37740 h 664076"/>
              <a:gd name="connsiteX9" fmla="*/ 227399 w 602051"/>
              <a:gd name="connsiteY9" fmla="*/ 20278 h 664076"/>
              <a:gd name="connsiteX10" fmla="*/ 319474 w 602051"/>
              <a:gd name="connsiteY10" fmla="*/ 59965 h 664076"/>
              <a:gd name="connsiteX11" fmla="*/ 473462 w 602051"/>
              <a:gd name="connsiteY11" fmla="*/ 396515 h 664076"/>
              <a:gd name="connsiteX12" fmla="*/ 602049 w 602051"/>
              <a:gd name="connsiteY12" fmla="*/ 663215 h 66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2051" h="664076">
                <a:moveTo>
                  <a:pt x="602049" y="663215"/>
                </a:moveTo>
                <a:cubicBezTo>
                  <a:pt x="602578" y="648398"/>
                  <a:pt x="516324" y="406834"/>
                  <a:pt x="476637" y="307615"/>
                </a:cubicBezTo>
                <a:cubicBezTo>
                  <a:pt x="436950" y="208396"/>
                  <a:pt x="395939" y="117909"/>
                  <a:pt x="363924" y="67903"/>
                </a:cubicBezTo>
                <a:cubicBezTo>
                  <a:pt x="331909" y="17897"/>
                  <a:pt x="305451" y="18690"/>
                  <a:pt x="284549" y="7578"/>
                </a:cubicBezTo>
                <a:cubicBezTo>
                  <a:pt x="263647" y="-3535"/>
                  <a:pt x="262060" y="699"/>
                  <a:pt x="238512" y="1228"/>
                </a:cubicBezTo>
                <a:cubicBezTo>
                  <a:pt x="214964" y="1757"/>
                  <a:pt x="171573" y="5726"/>
                  <a:pt x="143262" y="10753"/>
                </a:cubicBezTo>
                <a:cubicBezTo>
                  <a:pt x="114951" y="15780"/>
                  <a:pt x="91668" y="26098"/>
                  <a:pt x="68649" y="31390"/>
                </a:cubicBezTo>
                <a:cubicBezTo>
                  <a:pt x="45630" y="36682"/>
                  <a:pt x="11763" y="41445"/>
                  <a:pt x="5149" y="42503"/>
                </a:cubicBezTo>
                <a:cubicBezTo>
                  <a:pt x="-1465" y="43561"/>
                  <a:pt x="-8080" y="41444"/>
                  <a:pt x="28962" y="37740"/>
                </a:cubicBezTo>
                <a:cubicBezTo>
                  <a:pt x="66004" y="34036"/>
                  <a:pt x="178980" y="16574"/>
                  <a:pt x="227399" y="20278"/>
                </a:cubicBezTo>
                <a:cubicBezTo>
                  <a:pt x="275818" y="23982"/>
                  <a:pt x="278463" y="-2741"/>
                  <a:pt x="319474" y="59965"/>
                </a:cubicBezTo>
                <a:cubicBezTo>
                  <a:pt x="360484" y="122671"/>
                  <a:pt x="428218" y="294915"/>
                  <a:pt x="473462" y="396515"/>
                </a:cubicBezTo>
                <a:cubicBezTo>
                  <a:pt x="518706" y="498115"/>
                  <a:pt x="601520" y="678032"/>
                  <a:pt x="602049" y="6632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E0047FBC-D7F9-4821-9CA7-D51F7FC57123}"/>
              </a:ext>
            </a:extLst>
          </p:cNvPr>
          <p:cNvSpPr/>
          <p:nvPr/>
        </p:nvSpPr>
        <p:spPr>
          <a:xfrm>
            <a:off x="8248456" y="5357802"/>
            <a:ext cx="339434" cy="100788"/>
          </a:xfrm>
          <a:custGeom>
            <a:avLst/>
            <a:gdLst>
              <a:gd name="connsiteX0" fmla="*/ 194 w 339434"/>
              <a:gd name="connsiteY0" fmla="*/ 60336 h 100788"/>
              <a:gd name="connsiteX1" fmla="*/ 238319 w 339434"/>
              <a:gd name="connsiteY1" fmla="*/ 80973 h 100788"/>
              <a:gd name="connsiteX2" fmla="*/ 338332 w 339434"/>
              <a:gd name="connsiteY2" fmla="*/ 11 h 100788"/>
              <a:gd name="connsiteX3" fmla="*/ 289119 w 339434"/>
              <a:gd name="connsiteY3" fmla="*/ 87323 h 100788"/>
              <a:gd name="connsiteX4" fmla="*/ 247844 w 339434"/>
              <a:gd name="connsiteY4" fmla="*/ 100023 h 100788"/>
              <a:gd name="connsiteX5" fmla="*/ 198632 w 339434"/>
              <a:gd name="connsiteY5" fmla="*/ 82561 h 100788"/>
              <a:gd name="connsiteX6" fmla="*/ 194 w 339434"/>
              <a:gd name="connsiteY6" fmla="*/ 60336 h 10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434" h="100788">
                <a:moveTo>
                  <a:pt x="194" y="60336"/>
                </a:moveTo>
                <a:cubicBezTo>
                  <a:pt x="6809" y="60071"/>
                  <a:pt x="181963" y="91027"/>
                  <a:pt x="238319" y="80973"/>
                </a:cubicBezTo>
                <a:cubicBezTo>
                  <a:pt x="294675" y="70919"/>
                  <a:pt x="329865" y="-1047"/>
                  <a:pt x="338332" y="11"/>
                </a:cubicBezTo>
                <a:cubicBezTo>
                  <a:pt x="346799" y="1069"/>
                  <a:pt x="304200" y="70654"/>
                  <a:pt x="289119" y="87323"/>
                </a:cubicBezTo>
                <a:cubicBezTo>
                  <a:pt x="274038" y="103992"/>
                  <a:pt x="262925" y="100817"/>
                  <a:pt x="247844" y="100023"/>
                </a:cubicBezTo>
                <a:cubicBezTo>
                  <a:pt x="232763" y="99229"/>
                  <a:pt x="239378" y="88911"/>
                  <a:pt x="198632" y="82561"/>
                </a:cubicBezTo>
                <a:cubicBezTo>
                  <a:pt x="157886" y="76211"/>
                  <a:pt x="-6421" y="60601"/>
                  <a:pt x="194" y="603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01F497F-7D99-4CF1-B7AE-6E6726C50167}"/>
              </a:ext>
            </a:extLst>
          </p:cNvPr>
          <p:cNvSpPr/>
          <p:nvPr/>
        </p:nvSpPr>
        <p:spPr>
          <a:xfrm>
            <a:off x="7620847" y="5041900"/>
            <a:ext cx="853228" cy="463602"/>
          </a:xfrm>
          <a:custGeom>
            <a:avLst/>
            <a:gdLst>
              <a:gd name="connsiteX0" fmla="*/ 853228 w 853228"/>
              <a:gd name="connsiteY0" fmla="*/ 0 h 463602"/>
              <a:gd name="connsiteX1" fmla="*/ 421428 w 853228"/>
              <a:gd name="connsiteY1" fmla="*/ 114300 h 463602"/>
              <a:gd name="connsiteX2" fmla="*/ 316653 w 853228"/>
              <a:gd name="connsiteY2" fmla="*/ 150813 h 463602"/>
              <a:gd name="connsiteX3" fmla="*/ 148378 w 853228"/>
              <a:gd name="connsiteY3" fmla="*/ 250825 h 463602"/>
              <a:gd name="connsiteX4" fmla="*/ 57891 w 853228"/>
              <a:gd name="connsiteY4" fmla="*/ 382588 h 463602"/>
              <a:gd name="connsiteX5" fmla="*/ 741 w 853228"/>
              <a:gd name="connsiteY5" fmla="*/ 463550 h 463602"/>
              <a:gd name="connsiteX6" fmla="*/ 97578 w 853228"/>
              <a:gd name="connsiteY6" fmla="*/ 371475 h 463602"/>
              <a:gd name="connsiteX7" fmla="*/ 242041 w 853228"/>
              <a:gd name="connsiteY7" fmla="*/ 212725 h 463602"/>
              <a:gd name="connsiteX8" fmla="*/ 586528 w 853228"/>
              <a:gd name="connsiteY8" fmla="*/ 96838 h 463602"/>
              <a:gd name="connsiteX9" fmla="*/ 853228 w 853228"/>
              <a:gd name="connsiteY9" fmla="*/ 0 h 46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3228" h="463602">
                <a:moveTo>
                  <a:pt x="853228" y="0"/>
                </a:moveTo>
                <a:lnTo>
                  <a:pt x="421428" y="114300"/>
                </a:lnTo>
                <a:cubicBezTo>
                  <a:pt x="331999" y="139436"/>
                  <a:pt x="362161" y="128059"/>
                  <a:pt x="316653" y="150813"/>
                </a:cubicBezTo>
                <a:cubicBezTo>
                  <a:pt x="271145" y="173567"/>
                  <a:pt x="191505" y="212196"/>
                  <a:pt x="148378" y="250825"/>
                </a:cubicBezTo>
                <a:cubicBezTo>
                  <a:pt x="105251" y="289454"/>
                  <a:pt x="82497" y="347134"/>
                  <a:pt x="57891" y="382588"/>
                </a:cubicBezTo>
                <a:cubicBezTo>
                  <a:pt x="33285" y="418042"/>
                  <a:pt x="-5874" y="465402"/>
                  <a:pt x="741" y="463550"/>
                </a:cubicBezTo>
                <a:cubicBezTo>
                  <a:pt x="7355" y="461698"/>
                  <a:pt x="57361" y="413279"/>
                  <a:pt x="97578" y="371475"/>
                </a:cubicBezTo>
                <a:cubicBezTo>
                  <a:pt x="137795" y="329671"/>
                  <a:pt x="160549" y="258498"/>
                  <a:pt x="242041" y="212725"/>
                </a:cubicBezTo>
                <a:cubicBezTo>
                  <a:pt x="323533" y="166952"/>
                  <a:pt x="480430" y="131763"/>
                  <a:pt x="586528" y="96838"/>
                </a:cubicBezTo>
                <a:lnTo>
                  <a:pt x="85322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9F404004-2BD5-4E19-8D28-F62A90DA8E32}"/>
              </a:ext>
            </a:extLst>
          </p:cNvPr>
          <p:cNvSpPr/>
          <p:nvPr/>
        </p:nvSpPr>
        <p:spPr>
          <a:xfrm>
            <a:off x="7308211" y="5700614"/>
            <a:ext cx="283253" cy="103965"/>
          </a:xfrm>
          <a:custGeom>
            <a:avLst/>
            <a:gdLst>
              <a:gd name="connsiteX0" fmla="*/ 283214 w 283253"/>
              <a:gd name="connsiteY0" fmla="*/ 99 h 103965"/>
              <a:gd name="connsiteX1" fmla="*/ 183202 w 283253"/>
              <a:gd name="connsiteY1" fmla="*/ 81061 h 103965"/>
              <a:gd name="connsiteX2" fmla="*/ 132402 w 283253"/>
              <a:gd name="connsiteY2" fmla="*/ 88999 h 103965"/>
              <a:gd name="connsiteX3" fmla="*/ 639 w 283253"/>
              <a:gd name="connsiteY3" fmla="*/ 103286 h 103965"/>
              <a:gd name="connsiteX4" fmla="*/ 192727 w 283253"/>
              <a:gd name="connsiteY4" fmla="*/ 65186 h 103965"/>
              <a:gd name="connsiteX5" fmla="*/ 283214 w 283253"/>
              <a:gd name="connsiteY5" fmla="*/ 99 h 10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53" h="103965">
                <a:moveTo>
                  <a:pt x="283214" y="99"/>
                </a:moveTo>
                <a:cubicBezTo>
                  <a:pt x="281626" y="2745"/>
                  <a:pt x="208337" y="66244"/>
                  <a:pt x="183202" y="81061"/>
                </a:cubicBezTo>
                <a:cubicBezTo>
                  <a:pt x="158067" y="95878"/>
                  <a:pt x="162829" y="85295"/>
                  <a:pt x="132402" y="88999"/>
                </a:cubicBezTo>
                <a:cubicBezTo>
                  <a:pt x="101975" y="92703"/>
                  <a:pt x="-9415" y="107255"/>
                  <a:pt x="639" y="103286"/>
                </a:cubicBezTo>
                <a:cubicBezTo>
                  <a:pt x="10693" y="99317"/>
                  <a:pt x="146689" y="81855"/>
                  <a:pt x="192727" y="65186"/>
                </a:cubicBezTo>
                <a:cubicBezTo>
                  <a:pt x="238764" y="48517"/>
                  <a:pt x="284802" y="-2547"/>
                  <a:pt x="283214" y="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D5E0CC73-CCAC-4AB1-95EE-805C69EBC2B4}"/>
              </a:ext>
            </a:extLst>
          </p:cNvPr>
          <p:cNvSpPr/>
          <p:nvPr/>
        </p:nvSpPr>
        <p:spPr>
          <a:xfrm>
            <a:off x="7305556" y="5830035"/>
            <a:ext cx="177188" cy="28004"/>
          </a:xfrm>
          <a:custGeom>
            <a:avLst/>
            <a:gdLst>
              <a:gd name="connsiteX0" fmla="*/ 119 w 177188"/>
              <a:gd name="connsiteY0" fmla="*/ 11965 h 28004"/>
              <a:gd name="connsiteX1" fmla="*/ 141407 w 177188"/>
              <a:gd name="connsiteY1" fmla="*/ 27840 h 28004"/>
              <a:gd name="connsiteX2" fmla="*/ 176332 w 177188"/>
              <a:gd name="connsiteY2" fmla="*/ 853 h 28004"/>
              <a:gd name="connsiteX3" fmla="*/ 117594 w 177188"/>
              <a:gd name="connsiteY3" fmla="*/ 7203 h 28004"/>
              <a:gd name="connsiteX4" fmla="*/ 119 w 177188"/>
              <a:gd name="connsiteY4" fmla="*/ 11965 h 2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88" h="28004">
                <a:moveTo>
                  <a:pt x="119" y="11965"/>
                </a:moveTo>
                <a:cubicBezTo>
                  <a:pt x="4088" y="15404"/>
                  <a:pt x="112038" y="29692"/>
                  <a:pt x="141407" y="27840"/>
                </a:cubicBezTo>
                <a:cubicBezTo>
                  <a:pt x="170776" y="25988"/>
                  <a:pt x="180301" y="4292"/>
                  <a:pt x="176332" y="853"/>
                </a:cubicBezTo>
                <a:cubicBezTo>
                  <a:pt x="172363" y="-2586"/>
                  <a:pt x="142729" y="5351"/>
                  <a:pt x="117594" y="7203"/>
                </a:cubicBezTo>
                <a:cubicBezTo>
                  <a:pt x="92459" y="9055"/>
                  <a:pt x="-3850" y="8526"/>
                  <a:pt x="119" y="119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: 図形 2239">
            <a:extLst>
              <a:ext uri="{FF2B5EF4-FFF2-40B4-BE49-F238E27FC236}">
                <a16:creationId xmlns:a16="http://schemas.microsoft.com/office/drawing/2014/main" id="{E561A737-31F7-45A1-928B-86D65602922E}"/>
              </a:ext>
            </a:extLst>
          </p:cNvPr>
          <p:cNvSpPr/>
          <p:nvPr/>
        </p:nvSpPr>
        <p:spPr>
          <a:xfrm>
            <a:off x="7325803" y="5584818"/>
            <a:ext cx="203249" cy="260265"/>
          </a:xfrm>
          <a:custGeom>
            <a:avLst/>
            <a:gdLst>
              <a:gd name="connsiteX0" fmla="*/ 202122 w 203249"/>
              <a:gd name="connsiteY0" fmla="*/ 7 h 260265"/>
              <a:gd name="connsiteX1" fmla="*/ 192597 w 203249"/>
              <a:gd name="connsiteY1" fmla="*/ 82557 h 260265"/>
              <a:gd name="connsiteX2" fmla="*/ 130685 w 203249"/>
              <a:gd name="connsiteY2" fmla="*/ 92082 h 260265"/>
              <a:gd name="connsiteX3" fmla="*/ 62422 w 203249"/>
              <a:gd name="connsiteY3" fmla="*/ 141295 h 260265"/>
              <a:gd name="connsiteX4" fmla="*/ 6860 w 203249"/>
              <a:gd name="connsiteY4" fmla="*/ 250832 h 260265"/>
              <a:gd name="connsiteX5" fmla="*/ 2097 w 203249"/>
              <a:gd name="connsiteY5" fmla="*/ 249245 h 260265"/>
              <a:gd name="connsiteX6" fmla="*/ 17972 w 203249"/>
              <a:gd name="connsiteY6" fmla="*/ 204795 h 260265"/>
              <a:gd name="connsiteX7" fmla="*/ 51310 w 203249"/>
              <a:gd name="connsiteY7" fmla="*/ 122245 h 260265"/>
              <a:gd name="connsiteX8" fmla="*/ 179897 w 203249"/>
              <a:gd name="connsiteY8" fmla="*/ 77795 h 260265"/>
              <a:gd name="connsiteX9" fmla="*/ 202122 w 203249"/>
              <a:gd name="connsiteY9" fmla="*/ 7 h 26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249" h="260265">
                <a:moveTo>
                  <a:pt x="202122" y="7"/>
                </a:moveTo>
                <a:cubicBezTo>
                  <a:pt x="204239" y="801"/>
                  <a:pt x="204503" y="67211"/>
                  <a:pt x="192597" y="82557"/>
                </a:cubicBezTo>
                <a:cubicBezTo>
                  <a:pt x="180691" y="97903"/>
                  <a:pt x="152381" y="82292"/>
                  <a:pt x="130685" y="92082"/>
                </a:cubicBezTo>
                <a:cubicBezTo>
                  <a:pt x="108989" y="101872"/>
                  <a:pt x="83060" y="114837"/>
                  <a:pt x="62422" y="141295"/>
                </a:cubicBezTo>
                <a:cubicBezTo>
                  <a:pt x="41784" y="167753"/>
                  <a:pt x="6860" y="250832"/>
                  <a:pt x="6860" y="250832"/>
                </a:cubicBezTo>
                <a:cubicBezTo>
                  <a:pt x="-3194" y="268824"/>
                  <a:pt x="245" y="256918"/>
                  <a:pt x="2097" y="249245"/>
                </a:cubicBezTo>
                <a:cubicBezTo>
                  <a:pt x="3949" y="241572"/>
                  <a:pt x="9770" y="225962"/>
                  <a:pt x="17972" y="204795"/>
                </a:cubicBezTo>
                <a:cubicBezTo>
                  <a:pt x="26174" y="183628"/>
                  <a:pt x="24322" y="143412"/>
                  <a:pt x="51310" y="122245"/>
                </a:cubicBezTo>
                <a:cubicBezTo>
                  <a:pt x="78297" y="101078"/>
                  <a:pt x="152910" y="95522"/>
                  <a:pt x="179897" y="77795"/>
                </a:cubicBezTo>
                <a:cubicBezTo>
                  <a:pt x="206884" y="60068"/>
                  <a:pt x="200005" y="-787"/>
                  <a:pt x="202122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: 図形 2240">
            <a:extLst>
              <a:ext uri="{FF2B5EF4-FFF2-40B4-BE49-F238E27FC236}">
                <a16:creationId xmlns:a16="http://schemas.microsoft.com/office/drawing/2014/main" id="{61703D89-C42F-47A4-B6E7-1F4BFE582C42}"/>
              </a:ext>
            </a:extLst>
          </p:cNvPr>
          <p:cNvSpPr/>
          <p:nvPr/>
        </p:nvSpPr>
        <p:spPr>
          <a:xfrm>
            <a:off x="7313245" y="5603684"/>
            <a:ext cx="146418" cy="208603"/>
          </a:xfrm>
          <a:custGeom>
            <a:avLst/>
            <a:gdLst>
              <a:gd name="connsiteX0" fmla="*/ 146418 w 146418"/>
              <a:gd name="connsiteY0" fmla="*/ 191 h 208603"/>
              <a:gd name="connsiteX1" fmla="*/ 33705 w 146418"/>
              <a:gd name="connsiteY1" fmla="*/ 87504 h 208603"/>
              <a:gd name="connsiteX2" fmla="*/ 1955 w 146418"/>
              <a:gd name="connsiteY2" fmla="*/ 146241 h 208603"/>
              <a:gd name="connsiteX3" fmla="*/ 6718 w 146418"/>
              <a:gd name="connsiteY3" fmla="*/ 208154 h 208603"/>
              <a:gd name="connsiteX4" fmla="*/ 33705 w 146418"/>
              <a:gd name="connsiteY4" fmla="*/ 112904 h 208603"/>
              <a:gd name="connsiteX5" fmla="*/ 146418 w 146418"/>
              <a:gd name="connsiteY5" fmla="*/ 191 h 20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418" h="208603">
                <a:moveTo>
                  <a:pt x="146418" y="191"/>
                </a:moveTo>
                <a:cubicBezTo>
                  <a:pt x="146418" y="-4042"/>
                  <a:pt x="57782" y="63162"/>
                  <a:pt x="33705" y="87504"/>
                </a:cubicBezTo>
                <a:cubicBezTo>
                  <a:pt x="9628" y="111846"/>
                  <a:pt x="6453" y="126133"/>
                  <a:pt x="1955" y="146241"/>
                </a:cubicBezTo>
                <a:cubicBezTo>
                  <a:pt x="-2543" y="166349"/>
                  <a:pt x="1426" y="213710"/>
                  <a:pt x="6718" y="208154"/>
                </a:cubicBezTo>
                <a:cubicBezTo>
                  <a:pt x="12010" y="202598"/>
                  <a:pt x="13332" y="144654"/>
                  <a:pt x="33705" y="112904"/>
                </a:cubicBezTo>
                <a:cubicBezTo>
                  <a:pt x="54078" y="81154"/>
                  <a:pt x="146418" y="4424"/>
                  <a:pt x="146418" y="1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: 図形 2241">
            <a:extLst>
              <a:ext uri="{FF2B5EF4-FFF2-40B4-BE49-F238E27FC236}">
                <a16:creationId xmlns:a16="http://schemas.microsoft.com/office/drawing/2014/main" id="{796BCF59-1A23-45A5-9F1C-970A89ACA28D}"/>
              </a:ext>
            </a:extLst>
          </p:cNvPr>
          <p:cNvSpPr/>
          <p:nvPr/>
        </p:nvSpPr>
        <p:spPr>
          <a:xfrm>
            <a:off x="7451559" y="5562348"/>
            <a:ext cx="93930" cy="45525"/>
          </a:xfrm>
          <a:custGeom>
            <a:avLst/>
            <a:gdLst>
              <a:gd name="connsiteX0" fmla="*/ 166 w 93930"/>
              <a:gd name="connsiteY0" fmla="*/ 44702 h 45525"/>
              <a:gd name="connsiteX1" fmla="*/ 90654 w 93930"/>
              <a:gd name="connsiteY1" fmla="*/ 252 h 45525"/>
              <a:gd name="connsiteX2" fmla="*/ 68429 w 93930"/>
              <a:gd name="connsiteY2" fmla="*/ 27240 h 45525"/>
              <a:gd name="connsiteX3" fmla="*/ 166 w 93930"/>
              <a:gd name="connsiteY3" fmla="*/ 44702 h 4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930" h="45525">
                <a:moveTo>
                  <a:pt x="166" y="44702"/>
                </a:moveTo>
                <a:cubicBezTo>
                  <a:pt x="3870" y="40204"/>
                  <a:pt x="79277" y="3162"/>
                  <a:pt x="90654" y="252"/>
                </a:cubicBezTo>
                <a:cubicBezTo>
                  <a:pt x="102031" y="-2658"/>
                  <a:pt x="81129" y="20361"/>
                  <a:pt x="68429" y="27240"/>
                </a:cubicBezTo>
                <a:cubicBezTo>
                  <a:pt x="55729" y="34119"/>
                  <a:pt x="-3538" y="49200"/>
                  <a:pt x="166" y="447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: 図形 2242">
            <a:extLst>
              <a:ext uri="{FF2B5EF4-FFF2-40B4-BE49-F238E27FC236}">
                <a16:creationId xmlns:a16="http://schemas.microsoft.com/office/drawing/2014/main" id="{03383BE5-F338-4E7C-98CE-29CF8FB128A9}"/>
              </a:ext>
            </a:extLst>
          </p:cNvPr>
          <p:cNvSpPr/>
          <p:nvPr/>
        </p:nvSpPr>
        <p:spPr>
          <a:xfrm>
            <a:off x="7502456" y="5449452"/>
            <a:ext cx="162087" cy="122881"/>
          </a:xfrm>
          <a:custGeom>
            <a:avLst/>
            <a:gdLst>
              <a:gd name="connsiteX0" fmla="*/ 161994 w 162087"/>
              <a:gd name="connsiteY0" fmla="*/ 436 h 122881"/>
              <a:gd name="connsiteX1" fmla="*/ 93732 w 162087"/>
              <a:gd name="connsiteY1" fmla="*/ 68698 h 122881"/>
              <a:gd name="connsiteX2" fmla="*/ 69 w 162087"/>
              <a:gd name="connsiteY2" fmla="*/ 121086 h 122881"/>
              <a:gd name="connsiteX3" fmla="*/ 79444 w 162087"/>
              <a:gd name="connsiteY3" fmla="*/ 103623 h 122881"/>
              <a:gd name="connsiteX4" fmla="*/ 161994 w 162087"/>
              <a:gd name="connsiteY4" fmla="*/ 436 h 12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87" h="122881">
                <a:moveTo>
                  <a:pt x="161994" y="436"/>
                </a:moveTo>
                <a:cubicBezTo>
                  <a:pt x="164375" y="-5385"/>
                  <a:pt x="120719" y="48590"/>
                  <a:pt x="93732" y="68698"/>
                </a:cubicBezTo>
                <a:cubicBezTo>
                  <a:pt x="66744" y="88806"/>
                  <a:pt x="2450" y="115265"/>
                  <a:pt x="69" y="121086"/>
                </a:cubicBezTo>
                <a:cubicBezTo>
                  <a:pt x="-2312" y="126907"/>
                  <a:pt x="56954" y="117911"/>
                  <a:pt x="79444" y="103623"/>
                </a:cubicBezTo>
                <a:cubicBezTo>
                  <a:pt x="101934" y="89336"/>
                  <a:pt x="159613" y="6257"/>
                  <a:pt x="161994" y="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: 図形 2243">
            <a:extLst>
              <a:ext uri="{FF2B5EF4-FFF2-40B4-BE49-F238E27FC236}">
                <a16:creationId xmlns:a16="http://schemas.microsoft.com/office/drawing/2014/main" id="{71ED1E50-4B00-4042-B374-D41FC5858066}"/>
              </a:ext>
            </a:extLst>
          </p:cNvPr>
          <p:cNvSpPr/>
          <p:nvPr/>
        </p:nvSpPr>
        <p:spPr>
          <a:xfrm>
            <a:off x="8095430" y="4828876"/>
            <a:ext cx="390309" cy="211585"/>
          </a:xfrm>
          <a:custGeom>
            <a:avLst/>
            <a:gdLst>
              <a:gd name="connsiteX0" fmla="*/ 390287 w 390309"/>
              <a:gd name="connsiteY0" fmla="*/ 210907 h 211585"/>
              <a:gd name="connsiteX1" fmla="*/ 292920 w 390309"/>
              <a:gd name="connsiteY1" fmla="*/ 20407 h 211585"/>
              <a:gd name="connsiteX2" fmla="*/ 263287 w 390309"/>
              <a:gd name="connsiteY2" fmla="*/ 3474 h 211585"/>
              <a:gd name="connsiteX3" fmla="*/ 155337 w 390309"/>
              <a:gd name="connsiteY3" fmla="*/ 3474 h 211585"/>
              <a:gd name="connsiteX4" fmla="*/ 820 w 390309"/>
              <a:gd name="connsiteY4" fmla="*/ 20407 h 211585"/>
              <a:gd name="connsiteX5" fmla="*/ 227303 w 390309"/>
              <a:gd name="connsiteY5" fmla="*/ 18291 h 211585"/>
              <a:gd name="connsiteX6" fmla="*/ 301387 w 390309"/>
              <a:gd name="connsiteY6" fmla="*/ 81791 h 211585"/>
              <a:gd name="connsiteX7" fmla="*/ 390287 w 390309"/>
              <a:gd name="connsiteY7" fmla="*/ 210907 h 2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309" h="211585">
                <a:moveTo>
                  <a:pt x="390287" y="210907"/>
                </a:moveTo>
                <a:cubicBezTo>
                  <a:pt x="388876" y="200676"/>
                  <a:pt x="314087" y="54979"/>
                  <a:pt x="292920" y="20407"/>
                </a:cubicBezTo>
                <a:cubicBezTo>
                  <a:pt x="271753" y="-14165"/>
                  <a:pt x="286217" y="6296"/>
                  <a:pt x="263287" y="3474"/>
                </a:cubicBezTo>
                <a:cubicBezTo>
                  <a:pt x="240356" y="652"/>
                  <a:pt x="199081" y="652"/>
                  <a:pt x="155337" y="3474"/>
                </a:cubicBezTo>
                <a:cubicBezTo>
                  <a:pt x="111593" y="6296"/>
                  <a:pt x="-11174" y="17938"/>
                  <a:pt x="820" y="20407"/>
                </a:cubicBezTo>
                <a:cubicBezTo>
                  <a:pt x="12814" y="22876"/>
                  <a:pt x="177208" y="8060"/>
                  <a:pt x="227303" y="18291"/>
                </a:cubicBezTo>
                <a:cubicBezTo>
                  <a:pt x="277397" y="28522"/>
                  <a:pt x="276693" y="50747"/>
                  <a:pt x="301387" y="81791"/>
                </a:cubicBezTo>
                <a:cubicBezTo>
                  <a:pt x="326081" y="112835"/>
                  <a:pt x="391698" y="221138"/>
                  <a:pt x="390287" y="2109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: 図形 2244">
            <a:extLst>
              <a:ext uri="{FF2B5EF4-FFF2-40B4-BE49-F238E27FC236}">
                <a16:creationId xmlns:a16="http://schemas.microsoft.com/office/drawing/2014/main" id="{FFF80945-1262-4BF0-9C24-97B1E137EF87}"/>
              </a:ext>
            </a:extLst>
          </p:cNvPr>
          <p:cNvSpPr/>
          <p:nvPr/>
        </p:nvSpPr>
        <p:spPr>
          <a:xfrm>
            <a:off x="7472112" y="4859735"/>
            <a:ext cx="687816" cy="312075"/>
          </a:xfrm>
          <a:custGeom>
            <a:avLst/>
            <a:gdLst>
              <a:gd name="connsiteX0" fmla="*/ 687638 w 687816"/>
              <a:gd name="connsiteY0" fmla="*/ 132 h 312075"/>
              <a:gd name="connsiteX1" fmla="*/ 528888 w 687816"/>
              <a:gd name="connsiteY1" fmla="*/ 93265 h 312075"/>
              <a:gd name="connsiteX2" fmla="*/ 296055 w 687816"/>
              <a:gd name="connsiteY2" fmla="*/ 171582 h 312075"/>
              <a:gd name="connsiteX3" fmla="*/ 3955 w 687816"/>
              <a:gd name="connsiteY3" fmla="*/ 307048 h 312075"/>
              <a:gd name="connsiteX4" fmla="*/ 152121 w 687816"/>
              <a:gd name="connsiteY4" fmla="*/ 266832 h 312075"/>
              <a:gd name="connsiteX5" fmla="*/ 499255 w 687816"/>
              <a:gd name="connsiteY5" fmla="*/ 114432 h 312075"/>
              <a:gd name="connsiteX6" fmla="*/ 687638 w 687816"/>
              <a:gd name="connsiteY6" fmla="*/ 132 h 31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816" h="312075">
                <a:moveTo>
                  <a:pt x="687638" y="132"/>
                </a:moveTo>
                <a:cubicBezTo>
                  <a:pt x="692577" y="-3396"/>
                  <a:pt x="594152" y="64690"/>
                  <a:pt x="528888" y="93265"/>
                </a:cubicBezTo>
                <a:cubicBezTo>
                  <a:pt x="463624" y="121840"/>
                  <a:pt x="383544" y="135952"/>
                  <a:pt x="296055" y="171582"/>
                </a:cubicBezTo>
                <a:cubicBezTo>
                  <a:pt x="208566" y="207213"/>
                  <a:pt x="27944" y="291173"/>
                  <a:pt x="3955" y="307048"/>
                </a:cubicBezTo>
                <a:cubicBezTo>
                  <a:pt x="-20034" y="322923"/>
                  <a:pt x="69571" y="298935"/>
                  <a:pt x="152121" y="266832"/>
                </a:cubicBezTo>
                <a:cubicBezTo>
                  <a:pt x="234671" y="234729"/>
                  <a:pt x="405063" y="160999"/>
                  <a:pt x="499255" y="114432"/>
                </a:cubicBezTo>
                <a:cubicBezTo>
                  <a:pt x="593447" y="67865"/>
                  <a:pt x="682699" y="3660"/>
                  <a:pt x="687638" y="1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: 図形 2245">
            <a:extLst>
              <a:ext uri="{FF2B5EF4-FFF2-40B4-BE49-F238E27FC236}">
                <a16:creationId xmlns:a16="http://schemas.microsoft.com/office/drawing/2014/main" id="{B23D35C5-E766-41FF-9DF7-0F5CBA4997ED}"/>
              </a:ext>
            </a:extLst>
          </p:cNvPr>
          <p:cNvSpPr/>
          <p:nvPr/>
        </p:nvSpPr>
        <p:spPr>
          <a:xfrm>
            <a:off x="7503583" y="5196417"/>
            <a:ext cx="159850" cy="144653"/>
          </a:xfrm>
          <a:custGeom>
            <a:avLst/>
            <a:gdLst>
              <a:gd name="connsiteX0" fmla="*/ 0 w 159850"/>
              <a:gd name="connsiteY0" fmla="*/ 0 h 144653"/>
              <a:gd name="connsiteX1" fmla="*/ 152400 w 159850"/>
              <a:gd name="connsiteY1" fmla="*/ 16933 h 144653"/>
              <a:gd name="connsiteX2" fmla="*/ 133350 w 159850"/>
              <a:gd name="connsiteY2" fmla="*/ 46566 h 144653"/>
              <a:gd name="connsiteX3" fmla="*/ 107950 w 159850"/>
              <a:gd name="connsiteY3" fmla="*/ 78316 h 144653"/>
              <a:gd name="connsiteX4" fmla="*/ 76200 w 159850"/>
              <a:gd name="connsiteY4" fmla="*/ 143933 h 144653"/>
              <a:gd name="connsiteX5" fmla="*/ 156634 w 159850"/>
              <a:gd name="connsiteY5" fmla="*/ 31750 h 144653"/>
              <a:gd name="connsiteX6" fmla="*/ 82550 w 159850"/>
              <a:gd name="connsiteY6" fmla="*/ 19050 h 144653"/>
              <a:gd name="connsiteX7" fmla="*/ 0 w 159850"/>
              <a:gd name="connsiteY7" fmla="*/ 0 h 14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50" h="144653">
                <a:moveTo>
                  <a:pt x="0" y="0"/>
                </a:moveTo>
                <a:cubicBezTo>
                  <a:pt x="65087" y="4586"/>
                  <a:pt x="130175" y="9172"/>
                  <a:pt x="152400" y="16933"/>
                </a:cubicBezTo>
                <a:cubicBezTo>
                  <a:pt x="174625" y="24694"/>
                  <a:pt x="140758" y="36336"/>
                  <a:pt x="133350" y="46566"/>
                </a:cubicBezTo>
                <a:cubicBezTo>
                  <a:pt x="125942" y="56796"/>
                  <a:pt x="117475" y="62088"/>
                  <a:pt x="107950" y="78316"/>
                </a:cubicBezTo>
                <a:cubicBezTo>
                  <a:pt x="98425" y="94544"/>
                  <a:pt x="68086" y="151694"/>
                  <a:pt x="76200" y="143933"/>
                </a:cubicBezTo>
                <a:cubicBezTo>
                  <a:pt x="84314" y="136172"/>
                  <a:pt x="155576" y="52564"/>
                  <a:pt x="156634" y="31750"/>
                </a:cubicBezTo>
                <a:cubicBezTo>
                  <a:pt x="157692" y="10936"/>
                  <a:pt x="82550" y="19050"/>
                  <a:pt x="82550" y="190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: 図形 2246">
            <a:extLst>
              <a:ext uri="{FF2B5EF4-FFF2-40B4-BE49-F238E27FC236}">
                <a16:creationId xmlns:a16="http://schemas.microsoft.com/office/drawing/2014/main" id="{D245458D-6B14-496B-A8C0-60038B8FA6C0}"/>
              </a:ext>
            </a:extLst>
          </p:cNvPr>
          <p:cNvSpPr/>
          <p:nvPr/>
        </p:nvSpPr>
        <p:spPr>
          <a:xfrm>
            <a:off x="7325950" y="5178684"/>
            <a:ext cx="151859" cy="306994"/>
          </a:xfrm>
          <a:custGeom>
            <a:avLst/>
            <a:gdLst>
              <a:gd name="connsiteX0" fmla="*/ 150117 w 151859"/>
              <a:gd name="connsiteY0" fmla="*/ 799 h 306994"/>
              <a:gd name="connsiteX1" fmla="*/ 44283 w 151859"/>
              <a:gd name="connsiteY1" fmla="*/ 210349 h 306994"/>
              <a:gd name="connsiteX2" fmla="*/ 1950 w 151859"/>
              <a:gd name="connsiteY2" fmla="*/ 305599 h 306994"/>
              <a:gd name="connsiteX3" fmla="*/ 101433 w 151859"/>
              <a:gd name="connsiteY3" fmla="*/ 144733 h 306994"/>
              <a:gd name="connsiteX4" fmla="*/ 150117 w 151859"/>
              <a:gd name="connsiteY4" fmla="*/ 799 h 30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59" h="306994">
                <a:moveTo>
                  <a:pt x="150117" y="799"/>
                </a:moveTo>
                <a:cubicBezTo>
                  <a:pt x="140592" y="11735"/>
                  <a:pt x="68977" y="159549"/>
                  <a:pt x="44283" y="210349"/>
                </a:cubicBezTo>
                <a:cubicBezTo>
                  <a:pt x="19589" y="261149"/>
                  <a:pt x="-7575" y="316535"/>
                  <a:pt x="1950" y="305599"/>
                </a:cubicBezTo>
                <a:cubicBezTo>
                  <a:pt x="11475" y="294663"/>
                  <a:pt x="74622" y="195533"/>
                  <a:pt x="101433" y="144733"/>
                </a:cubicBezTo>
                <a:cubicBezTo>
                  <a:pt x="128244" y="93933"/>
                  <a:pt x="159642" y="-10137"/>
                  <a:pt x="150117" y="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: 図形 2247">
            <a:extLst>
              <a:ext uri="{FF2B5EF4-FFF2-40B4-BE49-F238E27FC236}">
                <a16:creationId xmlns:a16="http://schemas.microsoft.com/office/drawing/2014/main" id="{8A2766FC-35F6-42CA-A766-A8F0E1CA4DDF}"/>
              </a:ext>
            </a:extLst>
          </p:cNvPr>
          <p:cNvSpPr/>
          <p:nvPr/>
        </p:nvSpPr>
        <p:spPr>
          <a:xfrm>
            <a:off x="7143546" y="5468164"/>
            <a:ext cx="308300" cy="383124"/>
          </a:xfrm>
          <a:custGeom>
            <a:avLst/>
            <a:gdLst>
              <a:gd name="connsiteX0" fmla="*/ 188587 w 308300"/>
              <a:gd name="connsiteY0" fmla="*/ 14003 h 383124"/>
              <a:gd name="connsiteX1" fmla="*/ 271137 w 308300"/>
              <a:gd name="connsiteY1" fmla="*/ 7653 h 383124"/>
              <a:gd name="connsiteX2" fmla="*/ 307121 w 308300"/>
              <a:gd name="connsiteY2" fmla="*/ 124069 h 383124"/>
              <a:gd name="connsiteX3" fmla="*/ 290187 w 308300"/>
              <a:gd name="connsiteY3" fmla="*/ 162169 h 383124"/>
              <a:gd name="connsiteX4" fmla="*/ 201287 w 308300"/>
              <a:gd name="connsiteY4" fmla="*/ 295519 h 383124"/>
              <a:gd name="connsiteX5" fmla="*/ 163187 w 308300"/>
              <a:gd name="connsiteY5" fmla="*/ 361136 h 383124"/>
              <a:gd name="connsiteX6" fmla="*/ 108154 w 308300"/>
              <a:gd name="connsiteY6" fmla="*/ 371719 h 383124"/>
              <a:gd name="connsiteX7" fmla="*/ 204 w 308300"/>
              <a:gd name="connsiteY7" fmla="*/ 382303 h 383124"/>
              <a:gd name="connsiteX8" fmla="*/ 137787 w 308300"/>
              <a:gd name="connsiteY8" fmla="*/ 348436 h 383124"/>
              <a:gd name="connsiteX9" fmla="*/ 201287 w 308300"/>
              <a:gd name="connsiteY9" fmla="*/ 246836 h 383124"/>
              <a:gd name="connsiteX10" fmla="*/ 292304 w 308300"/>
              <a:gd name="connsiteY10" fmla="*/ 111369 h 383124"/>
              <a:gd name="connsiteX11" fmla="*/ 269021 w 308300"/>
              <a:gd name="connsiteY11" fmla="*/ 37286 h 383124"/>
              <a:gd name="connsiteX12" fmla="*/ 188587 w 308300"/>
              <a:gd name="connsiteY12" fmla="*/ 14003 h 38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300" h="383124">
                <a:moveTo>
                  <a:pt x="188587" y="14003"/>
                </a:moveTo>
                <a:cubicBezTo>
                  <a:pt x="188940" y="9064"/>
                  <a:pt x="251381" y="-10691"/>
                  <a:pt x="271137" y="7653"/>
                </a:cubicBezTo>
                <a:cubicBezTo>
                  <a:pt x="290893" y="25997"/>
                  <a:pt x="303946" y="98316"/>
                  <a:pt x="307121" y="124069"/>
                </a:cubicBezTo>
                <a:cubicBezTo>
                  <a:pt x="310296" y="149822"/>
                  <a:pt x="307826" y="133594"/>
                  <a:pt x="290187" y="162169"/>
                </a:cubicBezTo>
                <a:cubicBezTo>
                  <a:pt x="272548" y="190744"/>
                  <a:pt x="222454" y="262358"/>
                  <a:pt x="201287" y="295519"/>
                </a:cubicBezTo>
                <a:cubicBezTo>
                  <a:pt x="180120" y="328680"/>
                  <a:pt x="178709" y="348436"/>
                  <a:pt x="163187" y="361136"/>
                </a:cubicBezTo>
                <a:cubicBezTo>
                  <a:pt x="147665" y="373836"/>
                  <a:pt x="135318" y="368191"/>
                  <a:pt x="108154" y="371719"/>
                </a:cubicBezTo>
                <a:cubicBezTo>
                  <a:pt x="80990" y="375247"/>
                  <a:pt x="-4735" y="386183"/>
                  <a:pt x="204" y="382303"/>
                </a:cubicBezTo>
                <a:cubicBezTo>
                  <a:pt x="5143" y="378423"/>
                  <a:pt x="104273" y="371014"/>
                  <a:pt x="137787" y="348436"/>
                </a:cubicBezTo>
                <a:cubicBezTo>
                  <a:pt x="171301" y="325858"/>
                  <a:pt x="175534" y="286347"/>
                  <a:pt x="201287" y="246836"/>
                </a:cubicBezTo>
                <a:cubicBezTo>
                  <a:pt x="227040" y="207325"/>
                  <a:pt x="281015" y="146294"/>
                  <a:pt x="292304" y="111369"/>
                </a:cubicBezTo>
                <a:cubicBezTo>
                  <a:pt x="303593" y="76444"/>
                  <a:pt x="283132" y="51750"/>
                  <a:pt x="269021" y="37286"/>
                </a:cubicBezTo>
                <a:cubicBezTo>
                  <a:pt x="254910" y="22822"/>
                  <a:pt x="188234" y="18942"/>
                  <a:pt x="188587" y="140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: 図形 2248">
            <a:extLst>
              <a:ext uri="{FF2B5EF4-FFF2-40B4-BE49-F238E27FC236}">
                <a16:creationId xmlns:a16="http://schemas.microsoft.com/office/drawing/2014/main" id="{C2491E25-3631-4482-9CBB-294706397A83}"/>
              </a:ext>
            </a:extLst>
          </p:cNvPr>
          <p:cNvSpPr/>
          <p:nvPr/>
        </p:nvSpPr>
        <p:spPr>
          <a:xfrm>
            <a:off x="7164915" y="5472864"/>
            <a:ext cx="161390" cy="368332"/>
          </a:xfrm>
          <a:custGeom>
            <a:avLst/>
            <a:gdLst>
              <a:gd name="connsiteX0" fmla="*/ 160868 w 161390"/>
              <a:gd name="connsiteY0" fmla="*/ 2953 h 368332"/>
              <a:gd name="connsiteX1" fmla="*/ 97368 w 161390"/>
              <a:gd name="connsiteY1" fmla="*/ 125719 h 368332"/>
              <a:gd name="connsiteX2" fmla="*/ 61385 w 161390"/>
              <a:gd name="connsiteY2" fmla="*/ 195569 h 368332"/>
              <a:gd name="connsiteX3" fmla="*/ 2 w 161390"/>
              <a:gd name="connsiteY3" fmla="*/ 367019 h 368332"/>
              <a:gd name="connsiteX4" fmla="*/ 59268 w 161390"/>
              <a:gd name="connsiteY4" fmla="*/ 261186 h 368332"/>
              <a:gd name="connsiteX5" fmla="*/ 160868 w 161390"/>
              <a:gd name="connsiteY5" fmla="*/ 2953 h 368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390" h="368332">
                <a:moveTo>
                  <a:pt x="160868" y="2953"/>
                </a:moveTo>
                <a:cubicBezTo>
                  <a:pt x="167218" y="-19625"/>
                  <a:pt x="113948" y="93616"/>
                  <a:pt x="97368" y="125719"/>
                </a:cubicBezTo>
                <a:cubicBezTo>
                  <a:pt x="80788" y="157822"/>
                  <a:pt x="77613" y="155352"/>
                  <a:pt x="61385" y="195569"/>
                </a:cubicBezTo>
                <a:cubicBezTo>
                  <a:pt x="45157" y="235786"/>
                  <a:pt x="355" y="356083"/>
                  <a:pt x="2" y="367019"/>
                </a:cubicBezTo>
                <a:cubicBezTo>
                  <a:pt x="-351" y="377955"/>
                  <a:pt x="33515" y="318689"/>
                  <a:pt x="59268" y="261186"/>
                </a:cubicBezTo>
                <a:cubicBezTo>
                  <a:pt x="85021" y="203683"/>
                  <a:pt x="154518" y="25531"/>
                  <a:pt x="160868" y="29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: 図形 2249">
            <a:extLst>
              <a:ext uri="{FF2B5EF4-FFF2-40B4-BE49-F238E27FC236}">
                <a16:creationId xmlns:a16="http://schemas.microsoft.com/office/drawing/2014/main" id="{B9BCB31D-151B-43E8-85DD-BDDDF6F2AC4A}"/>
              </a:ext>
            </a:extLst>
          </p:cNvPr>
          <p:cNvSpPr/>
          <p:nvPr/>
        </p:nvSpPr>
        <p:spPr>
          <a:xfrm>
            <a:off x="8206245" y="4909872"/>
            <a:ext cx="184664" cy="101673"/>
          </a:xfrm>
          <a:custGeom>
            <a:avLst/>
            <a:gdLst>
              <a:gd name="connsiteX0" fmla="*/ 72 w 184664"/>
              <a:gd name="connsiteY0" fmla="*/ 2911 h 101673"/>
              <a:gd name="connsiteX1" fmla="*/ 129188 w 184664"/>
              <a:gd name="connsiteY1" fmla="*/ 19845 h 101673"/>
              <a:gd name="connsiteX2" fmla="*/ 184222 w 184664"/>
              <a:gd name="connsiteY2" fmla="*/ 100278 h 101673"/>
              <a:gd name="connsiteX3" fmla="*/ 148238 w 184664"/>
              <a:gd name="connsiteY3" fmla="*/ 66411 h 101673"/>
              <a:gd name="connsiteX4" fmla="*/ 72 w 184664"/>
              <a:gd name="connsiteY4" fmla="*/ 2911 h 10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664" h="101673">
                <a:moveTo>
                  <a:pt x="72" y="2911"/>
                </a:moveTo>
                <a:cubicBezTo>
                  <a:pt x="-3103" y="-4850"/>
                  <a:pt x="98496" y="3617"/>
                  <a:pt x="129188" y="19845"/>
                </a:cubicBezTo>
                <a:cubicBezTo>
                  <a:pt x="159880" y="36073"/>
                  <a:pt x="181047" y="92517"/>
                  <a:pt x="184222" y="100278"/>
                </a:cubicBezTo>
                <a:cubicBezTo>
                  <a:pt x="187397" y="108039"/>
                  <a:pt x="173285" y="81580"/>
                  <a:pt x="148238" y="66411"/>
                </a:cubicBezTo>
                <a:cubicBezTo>
                  <a:pt x="123191" y="51242"/>
                  <a:pt x="3247" y="10672"/>
                  <a:pt x="72" y="2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: 図形 2250">
            <a:extLst>
              <a:ext uri="{FF2B5EF4-FFF2-40B4-BE49-F238E27FC236}">
                <a16:creationId xmlns:a16="http://schemas.microsoft.com/office/drawing/2014/main" id="{042F4C48-5EEE-4E39-A58B-D947485F9882}"/>
              </a:ext>
            </a:extLst>
          </p:cNvPr>
          <p:cNvSpPr/>
          <p:nvPr/>
        </p:nvSpPr>
        <p:spPr>
          <a:xfrm>
            <a:off x="7861844" y="5068160"/>
            <a:ext cx="216591" cy="80025"/>
          </a:xfrm>
          <a:custGeom>
            <a:avLst/>
            <a:gdLst>
              <a:gd name="connsiteX0" fmla="*/ 3689 w 216591"/>
              <a:gd name="connsiteY0" fmla="*/ 79573 h 80025"/>
              <a:gd name="connsiteX1" fmla="*/ 215356 w 216591"/>
              <a:gd name="connsiteY1" fmla="*/ 1257 h 80025"/>
              <a:gd name="connsiteX2" fmla="*/ 88356 w 216591"/>
              <a:gd name="connsiteY2" fmla="*/ 33007 h 80025"/>
              <a:gd name="connsiteX3" fmla="*/ 3689 w 216591"/>
              <a:gd name="connsiteY3" fmla="*/ 79573 h 8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91" h="80025">
                <a:moveTo>
                  <a:pt x="3689" y="79573"/>
                </a:moveTo>
                <a:cubicBezTo>
                  <a:pt x="24855" y="74281"/>
                  <a:pt x="201245" y="9018"/>
                  <a:pt x="215356" y="1257"/>
                </a:cubicBezTo>
                <a:cubicBezTo>
                  <a:pt x="229467" y="-6504"/>
                  <a:pt x="118695" y="23835"/>
                  <a:pt x="88356" y="33007"/>
                </a:cubicBezTo>
                <a:cubicBezTo>
                  <a:pt x="58017" y="42179"/>
                  <a:pt x="-17477" y="84865"/>
                  <a:pt x="3689" y="795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: 図形 2251">
            <a:extLst>
              <a:ext uri="{FF2B5EF4-FFF2-40B4-BE49-F238E27FC236}">
                <a16:creationId xmlns:a16="http://schemas.microsoft.com/office/drawing/2014/main" id="{201F0287-59DE-4D7D-8144-288FFBB1EBFB}"/>
              </a:ext>
            </a:extLst>
          </p:cNvPr>
          <p:cNvSpPr/>
          <p:nvPr/>
        </p:nvSpPr>
        <p:spPr>
          <a:xfrm>
            <a:off x="8608401" y="5052420"/>
            <a:ext cx="95210" cy="171795"/>
          </a:xfrm>
          <a:custGeom>
            <a:avLst/>
            <a:gdLst>
              <a:gd name="connsiteX0" fmla="*/ 82 w 95210"/>
              <a:gd name="connsiteY0" fmla="*/ 63 h 171795"/>
              <a:gd name="connsiteX1" fmla="*/ 91099 w 95210"/>
              <a:gd name="connsiteY1" fmla="*/ 40280 h 171795"/>
              <a:gd name="connsiteX2" fmla="*/ 80516 w 95210"/>
              <a:gd name="connsiteY2" fmla="*/ 116480 h 171795"/>
              <a:gd name="connsiteX3" fmla="*/ 88982 w 95210"/>
              <a:gd name="connsiteY3" fmla="*/ 171513 h 171795"/>
              <a:gd name="connsiteX4" fmla="*/ 67816 w 95210"/>
              <a:gd name="connsiteY4" fmla="*/ 93197 h 171795"/>
              <a:gd name="connsiteX5" fmla="*/ 74166 w 95210"/>
              <a:gd name="connsiteY5" fmla="*/ 48747 h 171795"/>
              <a:gd name="connsiteX6" fmla="*/ 82 w 95210"/>
              <a:gd name="connsiteY6" fmla="*/ 63 h 1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210" h="171795">
                <a:moveTo>
                  <a:pt x="82" y="63"/>
                </a:moveTo>
                <a:cubicBezTo>
                  <a:pt x="2904" y="-1348"/>
                  <a:pt x="77693" y="20877"/>
                  <a:pt x="91099" y="40280"/>
                </a:cubicBezTo>
                <a:cubicBezTo>
                  <a:pt x="104505" y="59683"/>
                  <a:pt x="80869" y="94608"/>
                  <a:pt x="80516" y="116480"/>
                </a:cubicBezTo>
                <a:cubicBezTo>
                  <a:pt x="80163" y="138352"/>
                  <a:pt x="91099" y="175393"/>
                  <a:pt x="88982" y="171513"/>
                </a:cubicBezTo>
                <a:cubicBezTo>
                  <a:pt x="86865" y="167633"/>
                  <a:pt x="70285" y="113658"/>
                  <a:pt x="67816" y="93197"/>
                </a:cubicBezTo>
                <a:cubicBezTo>
                  <a:pt x="65347" y="72736"/>
                  <a:pt x="80869" y="60036"/>
                  <a:pt x="74166" y="48747"/>
                </a:cubicBezTo>
                <a:cubicBezTo>
                  <a:pt x="67463" y="37458"/>
                  <a:pt x="-2740" y="1474"/>
                  <a:pt x="82" y="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: 図形 2252">
            <a:extLst>
              <a:ext uri="{FF2B5EF4-FFF2-40B4-BE49-F238E27FC236}">
                <a16:creationId xmlns:a16="http://schemas.microsoft.com/office/drawing/2014/main" id="{C7D5D282-D28E-41CC-A9CC-BF538F0E69D9}"/>
              </a:ext>
            </a:extLst>
          </p:cNvPr>
          <p:cNvSpPr/>
          <p:nvPr/>
        </p:nvSpPr>
        <p:spPr>
          <a:xfrm>
            <a:off x="8258945" y="5490952"/>
            <a:ext cx="99512" cy="103493"/>
          </a:xfrm>
          <a:custGeom>
            <a:avLst/>
            <a:gdLst>
              <a:gd name="connsiteX0" fmla="*/ 288 w 99512"/>
              <a:gd name="connsiteY0" fmla="*/ 1798 h 103493"/>
              <a:gd name="connsiteX1" fmla="*/ 87072 w 99512"/>
              <a:gd name="connsiteY1" fmla="*/ 65298 h 103493"/>
              <a:gd name="connsiteX2" fmla="*/ 97655 w 99512"/>
              <a:gd name="connsiteY2" fmla="*/ 103398 h 103493"/>
              <a:gd name="connsiteX3" fmla="*/ 95538 w 99512"/>
              <a:gd name="connsiteY3" fmla="*/ 54715 h 103493"/>
              <a:gd name="connsiteX4" fmla="*/ 59555 w 99512"/>
              <a:gd name="connsiteY4" fmla="*/ 20848 h 103493"/>
              <a:gd name="connsiteX5" fmla="*/ 288 w 99512"/>
              <a:gd name="connsiteY5" fmla="*/ 1798 h 10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512" h="103493">
                <a:moveTo>
                  <a:pt x="288" y="1798"/>
                </a:moveTo>
                <a:cubicBezTo>
                  <a:pt x="4874" y="9206"/>
                  <a:pt x="70844" y="48365"/>
                  <a:pt x="87072" y="65298"/>
                </a:cubicBezTo>
                <a:cubicBezTo>
                  <a:pt x="103300" y="82231"/>
                  <a:pt x="96244" y="105162"/>
                  <a:pt x="97655" y="103398"/>
                </a:cubicBezTo>
                <a:cubicBezTo>
                  <a:pt x="99066" y="101634"/>
                  <a:pt x="101888" y="68473"/>
                  <a:pt x="95538" y="54715"/>
                </a:cubicBezTo>
                <a:cubicBezTo>
                  <a:pt x="89188" y="40957"/>
                  <a:pt x="71902" y="30020"/>
                  <a:pt x="59555" y="20848"/>
                </a:cubicBezTo>
                <a:cubicBezTo>
                  <a:pt x="47208" y="11676"/>
                  <a:pt x="-4298" y="-5610"/>
                  <a:pt x="288" y="17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4" name="フリーフォーム: 図形 2253">
            <a:extLst>
              <a:ext uri="{FF2B5EF4-FFF2-40B4-BE49-F238E27FC236}">
                <a16:creationId xmlns:a16="http://schemas.microsoft.com/office/drawing/2014/main" id="{92B70F57-C18C-47B3-AC6B-356A149754ED}"/>
              </a:ext>
            </a:extLst>
          </p:cNvPr>
          <p:cNvSpPr/>
          <p:nvPr/>
        </p:nvSpPr>
        <p:spPr>
          <a:xfrm>
            <a:off x="7530880" y="4624883"/>
            <a:ext cx="597765" cy="261146"/>
          </a:xfrm>
          <a:custGeom>
            <a:avLst/>
            <a:gdLst>
              <a:gd name="connsiteX0" fmla="*/ 592887 w 597765"/>
              <a:gd name="connsiteY0" fmla="*/ 254034 h 261146"/>
              <a:gd name="connsiteX1" fmla="*/ 465887 w 597765"/>
              <a:gd name="connsiteY1" fmla="*/ 171484 h 261146"/>
              <a:gd name="connsiteX2" fmla="*/ 256337 w 597765"/>
              <a:gd name="connsiteY2" fmla="*/ 31784 h 261146"/>
              <a:gd name="connsiteX3" fmla="*/ 154737 w 597765"/>
              <a:gd name="connsiteY3" fmla="*/ 14850 h 261146"/>
              <a:gd name="connsiteX4" fmla="*/ 220 w 597765"/>
              <a:gd name="connsiteY4" fmla="*/ 34 h 261146"/>
              <a:gd name="connsiteX5" fmla="*/ 190720 w 597765"/>
              <a:gd name="connsiteY5" fmla="*/ 19084 h 261146"/>
              <a:gd name="connsiteX6" fmla="*/ 264803 w 597765"/>
              <a:gd name="connsiteY6" fmla="*/ 55067 h 261146"/>
              <a:gd name="connsiteX7" fmla="*/ 539970 w 597765"/>
              <a:gd name="connsiteY7" fmla="*/ 234984 h 261146"/>
              <a:gd name="connsiteX8" fmla="*/ 592887 w 597765"/>
              <a:gd name="connsiteY8" fmla="*/ 254034 h 26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7765" h="261146">
                <a:moveTo>
                  <a:pt x="592887" y="254034"/>
                </a:moveTo>
                <a:cubicBezTo>
                  <a:pt x="580540" y="243451"/>
                  <a:pt x="521979" y="208526"/>
                  <a:pt x="465887" y="171484"/>
                </a:cubicBezTo>
                <a:cubicBezTo>
                  <a:pt x="409795" y="134442"/>
                  <a:pt x="308195" y="57890"/>
                  <a:pt x="256337" y="31784"/>
                </a:cubicBezTo>
                <a:cubicBezTo>
                  <a:pt x="204479" y="5678"/>
                  <a:pt x="197423" y="20142"/>
                  <a:pt x="154737" y="14850"/>
                </a:cubicBezTo>
                <a:cubicBezTo>
                  <a:pt x="112051" y="9558"/>
                  <a:pt x="-5777" y="-672"/>
                  <a:pt x="220" y="34"/>
                </a:cubicBezTo>
                <a:cubicBezTo>
                  <a:pt x="6217" y="740"/>
                  <a:pt x="146623" y="9912"/>
                  <a:pt x="190720" y="19084"/>
                </a:cubicBezTo>
                <a:cubicBezTo>
                  <a:pt x="234817" y="28256"/>
                  <a:pt x="206595" y="19084"/>
                  <a:pt x="264803" y="55067"/>
                </a:cubicBezTo>
                <a:cubicBezTo>
                  <a:pt x="323011" y="91050"/>
                  <a:pt x="483525" y="202881"/>
                  <a:pt x="539970" y="234984"/>
                </a:cubicBezTo>
                <a:cubicBezTo>
                  <a:pt x="596415" y="267087"/>
                  <a:pt x="605234" y="264617"/>
                  <a:pt x="592887" y="2540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: 図形 2254">
            <a:extLst>
              <a:ext uri="{FF2B5EF4-FFF2-40B4-BE49-F238E27FC236}">
                <a16:creationId xmlns:a16="http://schemas.microsoft.com/office/drawing/2014/main" id="{0B5522C8-53C0-4228-8247-59BBAA10D3BC}"/>
              </a:ext>
            </a:extLst>
          </p:cNvPr>
          <p:cNvSpPr/>
          <p:nvPr/>
        </p:nvSpPr>
        <p:spPr>
          <a:xfrm>
            <a:off x="7492907" y="4614098"/>
            <a:ext cx="257434" cy="37269"/>
          </a:xfrm>
          <a:custGeom>
            <a:avLst/>
            <a:gdLst>
              <a:gd name="connsiteX0" fmla="*/ 254093 w 257434"/>
              <a:gd name="connsiteY0" fmla="*/ 21402 h 37269"/>
              <a:gd name="connsiteX1" fmla="*/ 2210 w 257434"/>
              <a:gd name="connsiteY1" fmla="*/ 235 h 37269"/>
              <a:gd name="connsiteX2" fmla="*/ 137676 w 257434"/>
              <a:gd name="connsiteY2" fmla="*/ 36219 h 37269"/>
              <a:gd name="connsiteX3" fmla="*/ 254093 w 257434"/>
              <a:gd name="connsiteY3" fmla="*/ 21402 h 3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434" h="37269">
                <a:moveTo>
                  <a:pt x="254093" y="21402"/>
                </a:moveTo>
                <a:cubicBezTo>
                  <a:pt x="231515" y="15405"/>
                  <a:pt x="21613" y="-2234"/>
                  <a:pt x="2210" y="235"/>
                </a:cubicBezTo>
                <a:cubicBezTo>
                  <a:pt x="-17193" y="2704"/>
                  <a:pt x="96401" y="31280"/>
                  <a:pt x="137676" y="36219"/>
                </a:cubicBezTo>
                <a:cubicBezTo>
                  <a:pt x="178951" y="41158"/>
                  <a:pt x="276671" y="27399"/>
                  <a:pt x="254093" y="21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: 図形 2255">
            <a:extLst>
              <a:ext uri="{FF2B5EF4-FFF2-40B4-BE49-F238E27FC236}">
                <a16:creationId xmlns:a16="http://schemas.microsoft.com/office/drawing/2014/main" id="{794CDAC1-5031-4264-B641-A6174F602889}"/>
              </a:ext>
            </a:extLst>
          </p:cNvPr>
          <p:cNvSpPr/>
          <p:nvPr/>
        </p:nvSpPr>
        <p:spPr>
          <a:xfrm>
            <a:off x="7190317" y="4679881"/>
            <a:ext cx="640995" cy="282061"/>
          </a:xfrm>
          <a:custGeom>
            <a:avLst/>
            <a:gdLst>
              <a:gd name="connsiteX0" fmla="*/ 0 w 640995"/>
              <a:gd name="connsiteY0" fmla="*/ 69 h 282061"/>
              <a:gd name="connsiteX1" fmla="*/ 158750 w 640995"/>
              <a:gd name="connsiteY1" fmla="*/ 184219 h 282061"/>
              <a:gd name="connsiteX2" fmla="*/ 289983 w 640995"/>
              <a:gd name="connsiteY2" fmla="*/ 237136 h 282061"/>
              <a:gd name="connsiteX3" fmla="*/ 573616 w 640995"/>
              <a:gd name="connsiteY3" fmla="*/ 251952 h 282061"/>
              <a:gd name="connsiteX4" fmla="*/ 635000 w 640995"/>
              <a:gd name="connsiteY4" fmla="*/ 177869 h 282061"/>
              <a:gd name="connsiteX5" fmla="*/ 467783 w 640995"/>
              <a:gd name="connsiteY5" fmla="*/ 275236 h 282061"/>
              <a:gd name="connsiteX6" fmla="*/ 355600 w 640995"/>
              <a:gd name="connsiteY6" fmla="*/ 271002 h 282061"/>
              <a:gd name="connsiteX7" fmla="*/ 260350 w 640995"/>
              <a:gd name="connsiteY7" fmla="*/ 247719 h 282061"/>
              <a:gd name="connsiteX8" fmla="*/ 158750 w 640995"/>
              <a:gd name="connsiteY8" fmla="*/ 163052 h 282061"/>
              <a:gd name="connsiteX9" fmla="*/ 0 w 640995"/>
              <a:gd name="connsiteY9" fmla="*/ 69 h 28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995" h="282061">
                <a:moveTo>
                  <a:pt x="0" y="69"/>
                </a:moveTo>
                <a:cubicBezTo>
                  <a:pt x="0" y="3597"/>
                  <a:pt x="110420" y="144708"/>
                  <a:pt x="158750" y="184219"/>
                </a:cubicBezTo>
                <a:cubicBezTo>
                  <a:pt x="207080" y="223730"/>
                  <a:pt x="220839" y="225847"/>
                  <a:pt x="289983" y="237136"/>
                </a:cubicBezTo>
                <a:cubicBezTo>
                  <a:pt x="359127" y="248425"/>
                  <a:pt x="516113" y="261830"/>
                  <a:pt x="573616" y="251952"/>
                </a:cubicBezTo>
                <a:cubicBezTo>
                  <a:pt x="631119" y="242074"/>
                  <a:pt x="652639" y="173988"/>
                  <a:pt x="635000" y="177869"/>
                </a:cubicBezTo>
                <a:cubicBezTo>
                  <a:pt x="617361" y="181750"/>
                  <a:pt x="514350" y="259714"/>
                  <a:pt x="467783" y="275236"/>
                </a:cubicBezTo>
                <a:cubicBezTo>
                  <a:pt x="421216" y="290758"/>
                  <a:pt x="390172" y="275588"/>
                  <a:pt x="355600" y="271002"/>
                </a:cubicBezTo>
                <a:cubicBezTo>
                  <a:pt x="321028" y="266416"/>
                  <a:pt x="293158" y="265711"/>
                  <a:pt x="260350" y="247719"/>
                </a:cubicBezTo>
                <a:cubicBezTo>
                  <a:pt x="227542" y="229727"/>
                  <a:pt x="203553" y="198682"/>
                  <a:pt x="158750" y="163052"/>
                </a:cubicBezTo>
                <a:cubicBezTo>
                  <a:pt x="113947" y="127422"/>
                  <a:pt x="0" y="-3459"/>
                  <a:pt x="0" y="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: 図形 2256">
            <a:extLst>
              <a:ext uri="{FF2B5EF4-FFF2-40B4-BE49-F238E27FC236}">
                <a16:creationId xmlns:a16="http://schemas.microsoft.com/office/drawing/2014/main" id="{FAC5EB89-FCFA-4E5E-803F-B352F94ECA94}"/>
              </a:ext>
            </a:extLst>
          </p:cNvPr>
          <p:cNvSpPr/>
          <p:nvPr/>
        </p:nvSpPr>
        <p:spPr>
          <a:xfrm>
            <a:off x="7644640" y="4922819"/>
            <a:ext cx="172369" cy="80004"/>
          </a:xfrm>
          <a:custGeom>
            <a:avLst/>
            <a:gdLst>
              <a:gd name="connsiteX0" fmla="*/ 172210 w 172369"/>
              <a:gd name="connsiteY0" fmla="*/ 548 h 80004"/>
              <a:gd name="connsiteX1" fmla="*/ 38860 w 172369"/>
              <a:gd name="connsiteY1" fmla="*/ 78864 h 80004"/>
              <a:gd name="connsiteX2" fmla="*/ 9227 w 172369"/>
              <a:gd name="connsiteY2" fmla="*/ 44998 h 80004"/>
              <a:gd name="connsiteX3" fmla="*/ 172210 w 172369"/>
              <a:gd name="connsiteY3" fmla="*/ 548 h 8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69" h="80004">
                <a:moveTo>
                  <a:pt x="172210" y="548"/>
                </a:moveTo>
                <a:cubicBezTo>
                  <a:pt x="177149" y="6192"/>
                  <a:pt x="66024" y="71456"/>
                  <a:pt x="38860" y="78864"/>
                </a:cubicBezTo>
                <a:cubicBezTo>
                  <a:pt x="11696" y="86272"/>
                  <a:pt x="-14409" y="55581"/>
                  <a:pt x="9227" y="44998"/>
                </a:cubicBezTo>
                <a:cubicBezTo>
                  <a:pt x="32863" y="34415"/>
                  <a:pt x="167271" y="-5096"/>
                  <a:pt x="172210" y="5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: 図形 2257">
            <a:extLst>
              <a:ext uri="{FF2B5EF4-FFF2-40B4-BE49-F238E27FC236}">
                <a16:creationId xmlns:a16="http://schemas.microsoft.com/office/drawing/2014/main" id="{3D27B22B-1A90-4160-A1BF-2F408EB0D241}"/>
              </a:ext>
            </a:extLst>
          </p:cNvPr>
          <p:cNvSpPr/>
          <p:nvPr/>
        </p:nvSpPr>
        <p:spPr>
          <a:xfrm>
            <a:off x="7632977" y="4963582"/>
            <a:ext cx="110487" cy="90064"/>
          </a:xfrm>
          <a:custGeom>
            <a:avLst/>
            <a:gdLst>
              <a:gd name="connsiteX0" fmla="*/ 109790 w 110487"/>
              <a:gd name="connsiteY0" fmla="*/ 78318 h 90064"/>
              <a:gd name="connsiteX1" fmla="*/ 1840 w 110487"/>
              <a:gd name="connsiteY1" fmla="*/ 1 h 90064"/>
              <a:gd name="connsiteX2" fmla="*/ 46290 w 110487"/>
              <a:gd name="connsiteY2" fmla="*/ 80435 h 90064"/>
              <a:gd name="connsiteX3" fmla="*/ 109790 w 110487"/>
              <a:gd name="connsiteY3" fmla="*/ 78318 h 9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87" h="90064">
                <a:moveTo>
                  <a:pt x="109790" y="78318"/>
                </a:moveTo>
                <a:cubicBezTo>
                  <a:pt x="102382" y="64912"/>
                  <a:pt x="12423" y="-352"/>
                  <a:pt x="1840" y="1"/>
                </a:cubicBezTo>
                <a:cubicBezTo>
                  <a:pt x="-8743" y="354"/>
                  <a:pt x="29004" y="65618"/>
                  <a:pt x="46290" y="80435"/>
                </a:cubicBezTo>
                <a:cubicBezTo>
                  <a:pt x="63576" y="95252"/>
                  <a:pt x="117198" y="91724"/>
                  <a:pt x="109790" y="783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: 図形 2258">
            <a:extLst>
              <a:ext uri="{FF2B5EF4-FFF2-40B4-BE49-F238E27FC236}">
                <a16:creationId xmlns:a16="http://schemas.microsoft.com/office/drawing/2014/main" id="{51F7F34C-FA81-4B71-BBBD-5F78760F8475}"/>
              </a:ext>
            </a:extLst>
          </p:cNvPr>
          <p:cNvSpPr/>
          <p:nvPr/>
        </p:nvSpPr>
        <p:spPr>
          <a:xfrm>
            <a:off x="7177610" y="4628799"/>
            <a:ext cx="387642" cy="64271"/>
          </a:xfrm>
          <a:custGeom>
            <a:avLst/>
            <a:gdLst>
              <a:gd name="connsiteX0" fmla="*/ 387357 w 387642"/>
              <a:gd name="connsiteY0" fmla="*/ 2468 h 64271"/>
              <a:gd name="connsiteX1" fmla="*/ 315390 w 387642"/>
              <a:gd name="connsiteY1" fmla="*/ 59618 h 64271"/>
              <a:gd name="connsiteX2" fmla="*/ 239190 w 387642"/>
              <a:gd name="connsiteY2" fmla="*/ 59618 h 64271"/>
              <a:gd name="connsiteX3" fmla="*/ 162990 w 387642"/>
              <a:gd name="connsiteY3" fmla="*/ 49034 h 64271"/>
              <a:gd name="connsiteX4" fmla="*/ 7 w 387642"/>
              <a:gd name="connsiteY4" fmla="*/ 351 h 64271"/>
              <a:gd name="connsiteX5" fmla="*/ 156640 w 387642"/>
              <a:gd name="connsiteY5" fmla="*/ 27868 h 64271"/>
              <a:gd name="connsiteX6" fmla="*/ 287873 w 387642"/>
              <a:gd name="connsiteY6" fmla="*/ 42684 h 64271"/>
              <a:gd name="connsiteX7" fmla="*/ 387357 w 387642"/>
              <a:gd name="connsiteY7" fmla="*/ 2468 h 6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642" h="64271">
                <a:moveTo>
                  <a:pt x="387357" y="2468"/>
                </a:moveTo>
                <a:cubicBezTo>
                  <a:pt x="391943" y="5290"/>
                  <a:pt x="340084" y="50093"/>
                  <a:pt x="315390" y="59618"/>
                </a:cubicBezTo>
                <a:cubicBezTo>
                  <a:pt x="290696" y="69143"/>
                  <a:pt x="264590" y="61382"/>
                  <a:pt x="239190" y="59618"/>
                </a:cubicBezTo>
                <a:cubicBezTo>
                  <a:pt x="213790" y="57854"/>
                  <a:pt x="202854" y="58912"/>
                  <a:pt x="162990" y="49034"/>
                </a:cubicBezTo>
                <a:cubicBezTo>
                  <a:pt x="123126" y="39156"/>
                  <a:pt x="1065" y="3879"/>
                  <a:pt x="7" y="351"/>
                </a:cubicBezTo>
                <a:cubicBezTo>
                  <a:pt x="-1051" y="-3177"/>
                  <a:pt x="108662" y="20813"/>
                  <a:pt x="156640" y="27868"/>
                </a:cubicBezTo>
                <a:cubicBezTo>
                  <a:pt x="204618" y="34923"/>
                  <a:pt x="248362" y="45506"/>
                  <a:pt x="287873" y="42684"/>
                </a:cubicBezTo>
                <a:cubicBezTo>
                  <a:pt x="327384" y="39862"/>
                  <a:pt x="382771" y="-354"/>
                  <a:pt x="387357" y="24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: 図形 2259">
            <a:extLst>
              <a:ext uri="{FF2B5EF4-FFF2-40B4-BE49-F238E27FC236}">
                <a16:creationId xmlns:a16="http://schemas.microsoft.com/office/drawing/2014/main" id="{A69F8ACE-C560-4E64-BFC1-222FDBFF0D96}"/>
              </a:ext>
            </a:extLst>
          </p:cNvPr>
          <p:cNvSpPr/>
          <p:nvPr/>
        </p:nvSpPr>
        <p:spPr>
          <a:xfrm>
            <a:off x="7168297" y="4609339"/>
            <a:ext cx="419953" cy="15578"/>
          </a:xfrm>
          <a:custGeom>
            <a:avLst/>
            <a:gdLst>
              <a:gd name="connsiteX0" fmla="*/ 419953 w 419953"/>
              <a:gd name="connsiteY0" fmla="*/ 15578 h 15578"/>
              <a:gd name="connsiteX1" fmla="*/ 216753 w 419953"/>
              <a:gd name="connsiteY1" fmla="*/ 761 h 15578"/>
              <a:gd name="connsiteX2" fmla="*/ 853 w 419953"/>
              <a:gd name="connsiteY2" fmla="*/ 2878 h 15578"/>
              <a:gd name="connsiteX3" fmla="*/ 136320 w 419953"/>
              <a:gd name="connsiteY3" fmla="*/ 9228 h 15578"/>
              <a:gd name="connsiteX4" fmla="*/ 419953 w 419953"/>
              <a:gd name="connsiteY4" fmla="*/ 15578 h 1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953" h="15578">
                <a:moveTo>
                  <a:pt x="419953" y="15578"/>
                </a:moveTo>
                <a:cubicBezTo>
                  <a:pt x="353278" y="9228"/>
                  <a:pt x="286603" y="2878"/>
                  <a:pt x="216753" y="761"/>
                </a:cubicBezTo>
                <a:cubicBezTo>
                  <a:pt x="146903" y="-1356"/>
                  <a:pt x="14258" y="1467"/>
                  <a:pt x="853" y="2878"/>
                </a:cubicBezTo>
                <a:cubicBezTo>
                  <a:pt x="-12552" y="4289"/>
                  <a:pt x="136320" y="9228"/>
                  <a:pt x="136320" y="9228"/>
                </a:cubicBezTo>
                <a:lnTo>
                  <a:pt x="419953" y="155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: 図形 2260">
            <a:extLst>
              <a:ext uri="{FF2B5EF4-FFF2-40B4-BE49-F238E27FC236}">
                <a16:creationId xmlns:a16="http://schemas.microsoft.com/office/drawing/2014/main" id="{2337DC2D-C799-4142-8D29-AFD27A061931}"/>
              </a:ext>
            </a:extLst>
          </p:cNvPr>
          <p:cNvSpPr/>
          <p:nvPr/>
        </p:nvSpPr>
        <p:spPr>
          <a:xfrm>
            <a:off x="7662041" y="5897995"/>
            <a:ext cx="135972" cy="179072"/>
          </a:xfrm>
          <a:custGeom>
            <a:avLst/>
            <a:gdLst>
              <a:gd name="connsiteX0" fmla="*/ 135759 w 135972"/>
              <a:gd name="connsiteY0" fmla="*/ 1155 h 179072"/>
              <a:gd name="connsiteX1" fmla="*/ 53209 w 135972"/>
              <a:gd name="connsiteY1" fmla="*/ 77355 h 179072"/>
              <a:gd name="connsiteX2" fmla="*/ 2409 w 135972"/>
              <a:gd name="connsiteY2" fmla="*/ 178955 h 179072"/>
              <a:gd name="connsiteX3" fmla="*/ 15109 w 135972"/>
              <a:gd name="connsiteY3" fmla="*/ 96405 h 179072"/>
              <a:gd name="connsiteX4" fmla="*/ 75434 w 135972"/>
              <a:gd name="connsiteY4" fmla="*/ 36080 h 179072"/>
              <a:gd name="connsiteX5" fmla="*/ 135759 w 135972"/>
              <a:gd name="connsiteY5" fmla="*/ 1155 h 1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972" h="179072">
                <a:moveTo>
                  <a:pt x="135759" y="1155"/>
                </a:moveTo>
                <a:cubicBezTo>
                  <a:pt x="132055" y="8034"/>
                  <a:pt x="75434" y="47722"/>
                  <a:pt x="53209" y="77355"/>
                </a:cubicBezTo>
                <a:cubicBezTo>
                  <a:pt x="30984" y="106988"/>
                  <a:pt x="8759" y="175780"/>
                  <a:pt x="2409" y="178955"/>
                </a:cubicBezTo>
                <a:cubicBezTo>
                  <a:pt x="-3941" y="182130"/>
                  <a:pt x="2938" y="120218"/>
                  <a:pt x="15109" y="96405"/>
                </a:cubicBezTo>
                <a:cubicBezTo>
                  <a:pt x="27280" y="72593"/>
                  <a:pt x="56913" y="52484"/>
                  <a:pt x="75434" y="36080"/>
                </a:cubicBezTo>
                <a:cubicBezTo>
                  <a:pt x="93955" y="19676"/>
                  <a:pt x="139463" y="-5724"/>
                  <a:pt x="135759" y="11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: 図形 2261">
            <a:extLst>
              <a:ext uri="{FF2B5EF4-FFF2-40B4-BE49-F238E27FC236}">
                <a16:creationId xmlns:a16="http://schemas.microsoft.com/office/drawing/2014/main" id="{BD958D4F-FA97-447C-A711-E94AF2738DA8}"/>
              </a:ext>
            </a:extLst>
          </p:cNvPr>
          <p:cNvSpPr/>
          <p:nvPr/>
        </p:nvSpPr>
        <p:spPr>
          <a:xfrm>
            <a:off x="7014611" y="6327733"/>
            <a:ext cx="158040" cy="181107"/>
          </a:xfrm>
          <a:custGeom>
            <a:avLst/>
            <a:gdLst>
              <a:gd name="connsiteX0" fmla="*/ 157714 w 158040"/>
              <a:gd name="connsiteY0" fmla="*/ 42 h 181107"/>
              <a:gd name="connsiteX1" fmla="*/ 27539 w 158040"/>
              <a:gd name="connsiteY1" fmla="*/ 117517 h 181107"/>
              <a:gd name="connsiteX2" fmla="*/ 2139 w 158040"/>
              <a:gd name="connsiteY2" fmla="*/ 181017 h 181107"/>
              <a:gd name="connsiteX3" fmla="*/ 62464 w 158040"/>
              <a:gd name="connsiteY3" fmla="*/ 104817 h 181107"/>
              <a:gd name="connsiteX4" fmla="*/ 157714 w 158040"/>
              <a:gd name="connsiteY4" fmla="*/ 42 h 181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40" h="181107">
                <a:moveTo>
                  <a:pt x="157714" y="42"/>
                </a:moveTo>
                <a:cubicBezTo>
                  <a:pt x="151893" y="2159"/>
                  <a:pt x="53468" y="87355"/>
                  <a:pt x="27539" y="117517"/>
                </a:cubicBezTo>
                <a:cubicBezTo>
                  <a:pt x="1610" y="147679"/>
                  <a:pt x="-3682" y="183134"/>
                  <a:pt x="2139" y="181017"/>
                </a:cubicBezTo>
                <a:cubicBezTo>
                  <a:pt x="7960" y="178900"/>
                  <a:pt x="34947" y="133921"/>
                  <a:pt x="62464" y="104817"/>
                </a:cubicBezTo>
                <a:cubicBezTo>
                  <a:pt x="89981" y="75713"/>
                  <a:pt x="163535" y="-2075"/>
                  <a:pt x="157714" y="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: 図形 2262">
            <a:extLst>
              <a:ext uri="{FF2B5EF4-FFF2-40B4-BE49-F238E27FC236}">
                <a16:creationId xmlns:a16="http://schemas.microsoft.com/office/drawing/2014/main" id="{9FACFF05-3FE7-43F9-A292-7DFFC62E4354}"/>
              </a:ext>
            </a:extLst>
          </p:cNvPr>
          <p:cNvSpPr/>
          <p:nvPr/>
        </p:nvSpPr>
        <p:spPr>
          <a:xfrm>
            <a:off x="7810467" y="6184465"/>
            <a:ext cx="241552" cy="48166"/>
          </a:xfrm>
          <a:custGeom>
            <a:avLst/>
            <a:gdLst>
              <a:gd name="connsiteX0" fmla="*/ 33 w 241552"/>
              <a:gd name="connsiteY0" fmla="*/ 435 h 48166"/>
              <a:gd name="connsiteX1" fmla="*/ 146083 w 241552"/>
              <a:gd name="connsiteY1" fmla="*/ 48060 h 48166"/>
              <a:gd name="connsiteX2" fmla="*/ 209583 w 241552"/>
              <a:gd name="connsiteY2" fmla="*/ 13135 h 48166"/>
              <a:gd name="connsiteX3" fmla="*/ 238158 w 241552"/>
              <a:gd name="connsiteY3" fmla="*/ 6785 h 48166"/>
              <a:gd name="connsiteX4" fmla="*/ 133383 w 241552"/>
              <a:gd name="connsiteY4" fmla="*/ 22660 h 48166"/>
              <a:gd name="connsiteX5" fmla="*/ 33 w 241552"/>
              <a:gd name="connsiteY5" fmla="*/ 435 h 4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552" h="48166">
                <a:moveTo>
                  <a:pt x="33" y="435"/>
                </a:moveTo>
                <a:cubicBezTo>
                  <a:pt x="2150" y="4668"/>
                  <a:pt x="111158" y="45943"/>
                  <a:pt x="146083" y="48060"/>
                </a:cubicBezTo>
                <a:cubicBezTo>
                  <a:pt x="181008" y="50177"/>
                  <a:pt x="194237" y="20014"/>
                  <a:pt x="209583" y="13135"/>
                </a:cubicBezTo>
                <a:cubicBezTo>
                  <a:pt x="224929" y="6256"/>
                  <a:pt x="250858" y="5198"/>
                  <a:pt x="238158" y="6785"/>
                </a:cubicBezTo>
                <a:cubicBezTo>
                  <a:pt x="225458" y="8372"/>
                  <a:pt x="169895" y="21073"/>
                  <a:pt x="133383" y="22660"/>
                </a:cubicBezTo>
                <a:cubicBezTo>
                  <a:pt x="96871" y="24247"/>
                  <a:pt x="-2084" y="-3798"/>
                  <a:pt x="33" y="4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: 図形 2263">
            <a:extLst>
              <a:ext uri="{FF2B5EF4-FFF2-40B4-BE49-F238E27FC236}">
                <a16:creationId xmlns:a16="http://schemas.microsoft.com/office/drawing/2014/main" id="{98CDCA9F-E3A0-441B-93B3-FB2A1A50B661}"/>
              </a:ext>
            </a:extLst>
          </p:cNvPr>
          <p:cNvSpPr/>
          <p:nvPr/>
        </p:nvSpPr>
        <p:spPr>
          <a:xfrm>
            <a:off x="7876759" y="6717183"/>
            <a:ext cx="843701" cy="4044156"/>
          </a:xfrm>
          <a:custGeom>
            <a:avLst/>
            <a:gdLst>
              <a:gd name="connsiteX0" fmla="*/ 708441 w 843701"/>
              <a:gd name="connsiteY0" fmla="*/ 30750 h 4044156"/>
              <a:gd name="connsiteX1" fmla="*/ 776174 w 843701"/>
              <a:gd name="connsiteY1" fmla="*/ 90017 h 4044156"/>
              <a:gd name="connsiteX2" fmla="*/ 818508 w 843701"/>
              <a:gd name="connsiteY2" fmla="*/ 674217 h 4044156"/>
              <a:gd name="connsiteX3" fmla="*/ 361308 w 843701"/>
              <a:gd name="connsiteY3" fmla="*/ 2172817 h 4044156"/>
              <a:gd name="connsiteX4" fmla="*/ 166574 w 843701"/>
              <a:gd name="connsiteY4" fmla="*/ 2841684 h 4044156"/>
              <a:gd name="connsiteX5" fmla="*/ 191974 w 843701"/>
              <a:gd name="connsiteY5" fmla="*/ 4010084 h 4044156"/>
              <a:gd name="connsiteX6" fmla="*/ 90374 w 843701"/>
              <a:gd name="connsiteY6" fmla="*/ 3637550 h 4044156"/>
              <a:gd name="connsiteX7" fmla="*/ 22641 w 843701"/>
              <a:gd name="connsiteY7" fmla="*/ 2672350 h 4044156"/>
              <a:gd name="connsiteX8" fmla="*/ 505241 w 843701"/>
              <a:gd name="connsiteY8" fmla="*/ 377884 h 4044156"/>
              <a:gd name="connsiteX9" fmla="*/ 708441 w 843701"/>
              <a:gd name="connsiteY9" fmla="*/ 30750 h 404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3701" h="4044156">
                <a:moveTo>
                  <a:pt x="708441" y="30750"/>
                </a:moveTo>
                <a:cubicBezTo>
                  <a:pt x="753597" y="-17228"/>
                  <a:pt x="757830" y="-17227"/>
                  <a:pt x="776174" y="90017"/>
                </a:cubicBezTo>
                <a:cubicBezTo>
                  <a:pt x="794518" y="197261"/>
                  <a:pt x="887652" y="327084"/>
                  <a:pt x="818508" y="674217"/>
                </a:cubicBezTo>
                <a:cubicBezTo>
                  <a:pt x="749364" y="1021350"/>
                  <a:pt x="469964" y="1811572"/>
                  <a:pt x="361308" y="2172817"/>
                </a:cubicBezTo>
                <a:cubicBezTo>
                  <a:pt x="252652" y="2534062"/>
                  <a:pt x="194796" y="2535473"/>
                  <a:pt x="166574" y="2841684"/>
                </a:cubicBezTo>
                <a:cubicBezTo>
                  <a:pt x="138352" y="3147895"/>
                  <a:pt x="204674" y="3877440"/>
                  <a:pt x="191974" y="4010084"/>
                </a:cubicBezTo>
                <a:cubicBezTo>
                  <a:pt x="179274" y="4142728"/>
                  <a:pt x="118596" y="3860506"/>
                  <a:pt x="90374" y="3637550"/>
                </a:cubicBezTo>
                <a:cubicBezTo>
                  <a:pt x="62152" y="3414594"/>
                  <a:pt x="-46504" y="3215628"/>
                  <a:pt x="22641" y="2672350"/>
                </a:cubicBezTo>
                <a:cubicBezTo>
                  <a:pt x="91785" y="2129072"/>
                  <a:pt x="389530" y="816739"/>
                  <a:pt x="505241" y="377884"/>
                </a:cubicBezTo>
                <a:cubicBezTo>
                  <a:pt x="620952" y="-60971"/>
                  <a:pt x="663285" y="78728"/>
                  <a:pt x="708441" y="307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5" name="フリーフォーム: 図形 2264">
            <a:extLst>
              <a:ext uri="{FF2B5EF4-FFF2-40B4-BE49-F238E27FC236}">
                <a16:creationId xmlns:a16="http://schemas.microsoft.com/office/drawing/2014/main" id="{EC51BB00-4BD1-49CE-B37D-038761530C8B}"/>
              </a:ext>
            </a:extLst>
          </p:cNvPr>
          <p:cNvSpPr/>
          <p:nvPr/>
        </p:nvSpPr>
        <p:spPr>
          <a:xfrm>
            <a:off x="7892654" y="5782118"/>
            <a:ext cx="739178" cy="686482"/>
          </a:xfrm>
          <a:custGeom>
            <a:avLst/>
            <a:gdLst>
              <a:gd name="connsiteX0" fmla="*/ 726413 w 739178"/>
              <a:gd name="connsiteY0" fmla="*/ 686415 h 686482"/>
              <a:gd name="connsiteX1" fmla="*/ 451246 w 739178"/>
              <a:gd name="connsiteY1" fmla="*/ 449349 h 686482"/>
              <a:gd name="connsiteX2" fmla="*/ 176079 w 739178"/>
              <a:gd name="connsiteY2" fmla="*/ 313882 h 686482"/>
              <a:gd name="connsiteX3" fmla="*/ 6746 w 739178"/>
              <a:gd name="connsiteY3" fmla="*/ 220749 h 686482"/>
              <a:gd name="connsiteX4" fmla="*/ 70246 w 739178"/>
              <a:gd name="connsiteY4" fmla="*/ 38715 h 686482"/>
              <a:gd name="connsiteX5" fmla="*/ 400446 w 739178"/>
              <a:gd name="connsiteY5" fmla="*/ 4849 h 686482"/>
              <a:gd name="connsiteX6" fmla="*/ 705246 w 739178"/>
              <a:gd name="connsiteY6" fmla="*/ 110682 h 686482"/>
              <a:gd name="connsiteX7" fmla="*/ 654446 w 739178"/>
              <a:gd name="connsiteY7" fmla="*/ 178415 h 686482"/>
              <a:gd name="connsiteX8" fmla="*/ 692546 w 739178"/>
              <a:gd name="connsiteY8" fmla="*/ 470515 h 686482"/>
              <a:gd name="connsiteX9" fmla="*/ 726413 w 739178"/>
              <a:gd name="connsiteY9" fmla="*/ 686415 h 68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9178" h="686482">
                <a:moveTo>
                  <a:pt x="726413" y="686415"/>
                </a:moveTo>
                <a:cubicBezTo>
                  <a:pt x="686196" y="682887"/>
                  <a:pt x="542968" y="511438"/>
                  <a:pt x="451246" y="449349"/>
                </a:cubicBezTo>
                <a:cubicBezTo>
                  <a:pt x="359524" y="387260"/>
                  <a:pt x="250162" y="351982"/>
                  <a:pt x="176079" y="313882"/>
                </a:cubicBezTo>
                <a:cubicBezTo>
                  <a:pt x="101996" y="275782"/>
                  <a:pt x="24385" y="266610"/>
                  <a:pt x="6746" y="220749"/>
                </a:cubicBezTo>
                <a:cubicBezTo>
                  <a:pt x="-10893" y="174888"/>
                  <a:pt x="4629" y="74698"/>
                  <a:pt x="70246" y="38715"/>
                </a:cubicBezTo>
                <a:cubicBezTo>
                  <a:pt x="135863" y="2732"/>
                  <a:pt x="294613" y="-7146"/>
                  <a:pt x="400446" y="4849"/>
                </a:cubicBezTo>
                <a:cubicBezTo>
                  <a:pt x="506279" y="16843"/>
                  <a:pt x="662913" y="81754"/>
                  <a:pt x="705246" y="110682"/>
                </a:cubicBezTo>
                <a:cubicBezTo>
                  <a:pt x="747579" y="139610"/>
                  <a:pt x="656563" y="118443"/>
                  <a:pt x="654446" y="178415"/>
                </a:cubicBezTo>
                <a:cubicBezTo>
                  <a:pt x="652329" y="238387"/>
                  <a:pt x="685490" y="385848"/>
                  <a:pt x="692546" y="470515"/>
                </a:cubicBezTo>
                <a:cubicBezTo>
                  <a:pt x="699602" y="555182"/>
                  <a:pt x="766630" y="689943"/>
                  <a:pt x="726413" y="6864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6" name="フリーフォーム: 図形 2265">
            <a:extLst>
              <a:ext uri="{FF2B5EF4-FFF2-40B4-BE49-F238E27FC236}">
                <a16:creationId xmlns:a16="http://schemas.microsoft.com/office/drawing/2014/main" id="{F1B3D16B-DF91-49C6-B2BC-C9D11F870AFC}"/>
              </a:ext>
            </a:extLst>
          </p:cNvPr>
          <p:cNvSpPr/>
          <p:nvPr/>
        </p:nvSpPr>
        <p:spPr>
          <a:xfrm>
            <a:off x="7499019" y="5539006"/>
            <a:ext cx="379905" cy="122470"/>
          </a:xfrm>
          <a:custGeom>
            <a:avLst/>
            <a:gdLst>
              <a:gd name="connsiteX0" fmla="*/ 6681 w 379905"/>
              <a:gd name="connsiteY0" fmla="*/ 38411 h 122470"/>
              <a:gd name="connsiteX1" fmla="*/ 317831 w 379905"/>
              <a:gd name="connsiteY1" fmla="*/ 36294 h 122470"/>
              <a:gd name="connsiteX2" fmla="*/ 379214 w 379905"/>
              <a:gd name="connsiteY2" fmla="*/ 311 h 122470"/>
              <a:gd name="connsiteX3" fmla="*/ 351698 w 379905"/>
              <a:gd name="connsiteY3" fmla="*/ 59577 h 122470"/>
              <a:gd name="connsiteX4" fmla="*/ 364398 w 379905"/>
              <a:gd name="connsiteY4" fmla="*/ 116727 h 122470"/>
              <a:gd name="connsiteX5" fmla="*/ 207764 w 379905"/>
              <a:gd name="connsiteY5" fmla="*/ 120961 h 122470"/>
              <a:gd name="connsiteX6" fmla="*/ 163314 w 379905"/>
              <a:gd name="connsiteY6" fmla="*/ 120961 h 122470"/>
              <a:gd name="connsiteX7" fmla="*/ 108281 w 379905"/>
              <a:gd name="connsiteY7" fmla="*/ 106144 h 122470"/>
              <a:gd name="connsiteX8" fmla="*/ 6681 w 379905"/>
              <a:gd name="connsiteY8" fmla="*/ 38411 h 12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9905" h="122470">
                <a:moveTo>
                  <a:pt x="6681" y="38411"/>
                </a:moveTo>
                <a:cubicBezTo>
                  <a:pt x="41606" y="26769"/>
                  <a:pt x="255742" y="42644"/>
                  <a:pt x="317831" y="36294"/>
                </a:cubicBezTo>
                <a:cubicBezTo>
                  <a:pt x="379920" y="29944"/>
                  <a:pt x="373570" y="-3569"/>
                  <a:pt x="379214" y="311"/>
                </a:cubicBezTo>
                <a:cubicBezTo>
                  <a:pt x="384858" y="4191"/>
                  <a:pt x="354167" y="40174"/>
                  <a:pt x="351698" y="59577"/>
                </a:cubicBezTo>
                <a:cubicBezTo>
                  <a:pt x="349229" y="78980"/>
                  <a:pt x="388387" y="106496"/>
                  <a:pt x="364398" y="116727"/>
                </a:cubicBezTo>
                <a:cubicBezTo>
                  <a:pt x="340409" y="126958"/>
                  <a:pt x="241278" y="120255"/>
                  <a:pt x="207764" y="120961"/>
                </a:cubicBezTo>
                <a:cubicBezTo>
                  <a:pt x="174250" y="121667"/>
                  <a:pt x="179894" y="123430"/>
                  <a:pt x="163314" y="120961"/>
                </a:cubicBezTo>
                <a:cubicBezTo>
                  <a:pt x="146734" y="118492"/>
                  <a:pt x="132623" y="117433"/>
                  <a:pt x="108281" y="106144"/>
                </a:cubicBezTo>
                <a:cubicBezTo>
                  <a:pt x="83939" y="94855"/>
                  <a:pt x="-28244" y="50053"/>
                  <a:pt x="6681" y="38411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7" name="フリーフォーム: 図形 2266">
            <a:extLst>
              <a:ext uri="{FF2B5EF4-FFF2-40B4-BE49-F238E27FC236}">
                <a16:creationId xmlns:a16="http://schemas.microsoft.com/office/drawing/2014/main" id="{CE3D2378-6B87-4EF4-9984-2119AC8BFA86}"/>
              </a:ext>
            </a:extLst>
          </p:cNvPr>
          <p:cNvSpPr/>
          <p:nvPr/>
        </p:nvSpPr>
        <p:spPr>
          <a:xfrm>
            <a:off x="7353298" y="5611073"/>
            <a:ext cx="254030" cy="174725"/>
          </a:xfrm>
          <a:custGeom>
            <a:avLst/>
            <a:gdLst>
              <a:gd name="connsiteX0" fmla="*/ 254002 w 254030"/>
              <a:gd name="connsiteY0" fmla="*/ 95460 h 174725"/>
              <a:gd name="connsiteX1" fmla="*/ 173569 w 254030"/>
              <a:gd name="connsiteY1" fmla="*/ 158960 h 174725"/>
              <a:gd name="connsiteX2" fmla="*/ 67735 w 254030"/>
              <a:gd name="connsiteY2" fmla="*/ 167427 h 174725"/>
              <a:gd name="connsiteX3" fmla="*/ 2 w 254030"/>
              <a:gd name="connsiteY3" fmla="*/ 169544 h 174725"/>
              <a:gd name="connsiteX4" fmla="*/ 65619 w 254030"/>
              <a:gd name="connsiteY4" fmla="*/ 95460 h 174725"/>
              <a:gd name="connsiteX5" fmla="*/ 165102 w 254030"/>
              <a:gd name="connsiteY5" fmla="*/ 210 h 174725"/>
              <a:gd name="connsiteX6" fmla="*/ 254002 w 254030"/>
              <a:gd name="connsiteY6" fmla="*/ 95460 h 1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30" h="174725">
                <a:moveTo>
                  <a:pt x="254002" y="95460"/>
                </a:moveTo>
                <a:cubicBezTo>
                  <a:pt x="255413" y="121918"/>
                  <a:pt x="204613" y="146966"/>
                  <a:pt x="173569" y="158960"/>
                </a:cubicBezTo>
                <a:cubicBezTo>
                  <a:pt x="142525" y="170954"/>
                  <a:pt x="67735" y="167427"/>
                  <a:pt x="67735" y="167427"/>
                </a:cubicBezTo>
                <a:cubicBezTo>
                  <a:pt x="38807" y="169191"/>
                  <a:pt x="355" y="181538"/>
                  <a:pt x="2" y="169544"/>
                </a:cubicBezTo>
                <a:cubicBezTo>
                  <a:pt x="-351" y="157550"/>
                  <a:pt x="38102" y="123682"/>
                  <a:pt x="65619" y="95460"/>
                </a:cubicBezTo>
                <a:cubicBezTo>
                  <a:pt x="93136" y="67238"/>
                  <a:pt x="136527" y="-4376"/>
                  <a:pt x="165102" y="210"/>
                </a:cubicBezTo>
                <a:cubicBezTo>
                  <a:pt x="193677" y="4796"/>
                  <a:pt x="252591" y="69002"/>
                  <a:pt x="254002" y="95460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8" name="フリーフォーム: 図形 2267">
            <a:extLst>
              <a:ext uri="{FF2B5EF4-FFF2-40B4-BE49-F238E27FC236}">
                <a16:creationId xmlns:a16="http://schemas.microsoft.com/office/drawing/2014/main" id="{80F0BB50-976B-476A-9D04-5B48B65E447C}"/>
              </a:ext>
            </a:extLst>
          </p:cNvPr>
          <p:cNvSpPr/>
          <p:nvPr/>
        </p:nvSpPr>
        <p:spPr>
          <a:xfrm>
            <a:off x="7181391" y="5471016"/>
            <a:ext cx="271269" cy="354650"/>
          </a:xfrm>
          <a:custGeom>
            <a:avLst/>
            <a:gdLst>
              <a:gd name="connsiteX0" fmla="*/ 152859 w 271269"/>
              <a:gd name="connsiteY0" fmla="*/ 6917 h 354650"/>
              <a:gd name="connsiteX1" fmla="*/ 243876 w 271269"/>
              <a:gd name="connsiteY1" fmla="*/ 34434 h 354650"/>
              <a:gd name="connsiteX2" fmla="*/ 267159 w 271269"/>
              <a:gd name="connsiteY2" fmla="*/ 123334 h 354650"/>
              <a:gd name="connsiteX3" fmla="*/ 171909 w 271269"/>
              <a:gd name="connsiteY3" fmla="*/ 260917 h 354650"/>
              <a:gd name="connsiteX4" fmla="*/ 131692 w 271269"/>
              <a:gd name="connsiteY4" fmla="*/ 339234 h 354650"/>
              <a:gd name="connsiteX5" fmla="*/ 53376 w 271269"/>
              <a:gd name="connsiteY5" fmla="*/ 347701 h 354650"/>
              <a:gd name="connsiteX6" fmla="*/ 459 w 271269"/>
              <a:gd name="connsiteY6" fmla="*/ 337117 h 354650"/>
              <a:gd name="connsiteX7" fmla="*/ 83009 w 271269"/>
              <a:gd name="connsiteY7" fmla="*/ 155084 h 354650"/>
              <a:gd name="connsiteX8" fmla="*/ 152859 w 271269"/>
              <a:gd name="connsiteY8" fmla="*/ 6917 h 35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269" h="354650">
                <a:moveTo>
                  <a:pt x="152859" y="6917"/>
                </a:moveTo>
                <a:cubicBezTo>
                  <a:pt x="179670" y="-13191"/>
                  <a:pt x="224826" y="15031"/>
                  <a:pt x="243876" y="34434"/>
                </a:cubicBezTo>
                <a:cubicBezTo>
                  <a:pt x="262926" y="53837"/>
                  <a:pt x="279153" y="85587"/>
                  <a:pt x="267159" y="123334"/>
                </a:cubicBezTo>
                <a:cubicBezTo>
                  <a:pt x="255165" y="161081"/>
                  <a:pt x="194487" y="224934"/>
                  <a:pt x="171909" y="260917"/>
                </a:cubicBezTo>
                <a:cubicBezTo>
                  <a:pt x="149331" y="296900"/>
                  <a:pt x="151447" y="324770"/>
                  <a:pt x="131692" y="339234"/>
                </a:cubicBezTo>
                <a:cubicBezTo>
                  <a:pt x="111936" y="353698"/>
                  <a:pt x="75248" y="348054"/>
                  <a:pt x="53376" y="347701"/>
                </a:cubicBezTo>
                <a:cubicBezTo>
                  <a:pt x="31504" y="347348"/>
                  <a:pt x="-4480" y="369220"/>
                  <a:pt x="459" y="337117"/>
                </a:cubicBezTo>
                <a:cubicBezTo>
                  <a:pt x="5398" y="305014"/>
                  <a:pt x="56904" y="210470"/>
                  <a:pt x="83009" y="155084"/>
                </a:cubicBezTo>
                <a:cubicBezTo>
                  <a:pt x="109114" y="99698"/>
                  <a:pt x="126048" y="27025"/>
                  <a:pt x="152859" y="6917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9" name="フリーフォーム: 図形 2268">
            <a:extLst>
              <a:ext uri="{FF2B5EF4-FFF2-40B4-BE49-F238E27FC236}">
                <a16:creationId xmlns:a16="http://schemas.microsoft.com/office/drawing/2014/main" id="{C531B8DE-6146-4F78-90E1-2A294EEDAA84}"/>
              </a:ext>
            </a:extLst>
          </p:cNvPr>
          <p:cNvSpPr/>
          <p:nvPr/>
        </p:nvSpPr>
        <p:spPr>
          <a:xfrm>
            <a:off x="7150437" y="4614219"/>
            <a:ext cx="543661" cy="61773"/>
          </a:xfrm>
          <a:custGeom>
            <a:avLst/>
            <a:gdLst>
              <a:gd name="connsiteX0" fmla="*/ 1780 w 543661"/>
              <a:gd name="connsiteY0" fmla="*/ 27631 h 61773"/>
              <a:gd name="connsiteX1" fmla="*/ 338330 w 543661"/>
              <a:gd name="connsiteY1" fmla="*/ 61498 h 61773"/>
              <a:gd name="connsiteX2" fmla="*/ 412413 w 543661"/>
              <a:gd name="connsiteY2" fmla="*/ 44564 h 61773"/>
              <a:gd name="connsiteX3" fmla="*/ 543646 w 543661"/>
              <a:gd name="connsiteY3" fmla="*/ 12814 h 61773"/>
              <a:gd name="connsiteX4" fmla="*/ 403946 w 543661"/>
              <a:gd name="connsiteY4" fmla="*/ 14931 h 61773"/>
              <a:gd name="connsiteX5" fmla="*/ 213446 w 543661"/>
              <a:gd name="connsiteY5" fmla="*/ 114 h 61773"/>
              <a:gd name="connsiteX6" fmla="*/ 1780 w 543661"/>
              <a:gd name="connsiteY6" fmla="*/ 27631 h 6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661" h="61773">
                <a:moveTo>
                  <a:pt x="1780" y="27631"/>
                </a:moveTo>
                <a:cubicBezTo>
                  <a:pt x="22594" y="37862"/>
                  <a:pt x="269891" y="58676"/>
                  <a:pt x="338330" y="61498"/>
                </a:cubicBezTo>
                <a:cubicBezTo>
                  <a:pt x="406769" y="64320"/>
                  <a:pt x="412413" y="44564"/>
                  <a:pt x="412413" y="44564"/>
                </a:cubicBezTo>
                <a:cubicBezTo>
                  <a:pt x="446632" y="36450"/>
                  <a:pt x="545057" y="17753"/>
                  <a:pt x="543646" y="12814"/>
                </a:cubicBezTo>
                <a:cubicBezTo>
                  <a:pt x="542235" y="7875"/>
                  <a:pt x="458979" y="17048"/>
                  <a:pt x="403946" y="14931"/>
                </a:cubicBezTo>
                <a:cubicBezTo>
                  <a:pt x="348913" y="12814"/>
                  <a:pt x="278710" y="1878"/>
                  <a:pt x="213446" y="114"/>
                </a:cubicBezTo>
                <a:cubicBezTo>
                  <a:pt x="148182" y="-1650"/>
                  <a:pt x="-19034" y="17400"/>
                  <a:pt x="1780" y="27631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08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高橋一生と白石麻衣が「好きな時間へ、ひとっ飛び。」Amazon Prime VideoのCMの見どころは？（QJWeb クイック・ジャパン ウェブ）  - Yahoo!ニュース">
            <a:extLst>
              <a:ext uri="{FF2B5EF4-FFF2-40B4-BE49-F238E27FC236}">
                <a16:creationId xmlns:a16="http://schemas.microsoft.com/office/drawing/2014/main" id="{363226C1-F188-4F04-B05E-103B555BB0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4" r="9867"/>
          <a:stretch/>
        </p:blipFill>
        <p:spPr bwMode="auto">
          <a:xfrm>
            <a:off x="0" y="1379251"/>
            <a:ext cx="9601200" cy="926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8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>
            <a:alpha val="2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2021-09-28T04:56:56Z</dcterms:created>
  <dcterms:modified xsi:type="dcterms:W3CDTF">2021-09-29T09:08:14Z</dcterms:modified>
</cp:coreProperties>
</file>