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792" y="-604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9700B-0EFC-4FD8-AC05-937CD56BAE20}" type="datetimeFigureOut">
              <a:rPr kumimoji="1" lang="ja-JP" altLang="en-US" smtClean="0"/>
              <a:t>2021/10/5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FAC1-FB24-4B14-A04E-57D2904940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1412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9700B-0EFC-4FD8-AC05-937CD56BAE20}" type="datetimeFigureOut">
              <a:rPr kumimoji="1" lang="ja-JP" altLang="en-US" smtClean="0"/>
              <a:t>2021/10/5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FAC1-FB24-4B14-A04E-57D2904940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8617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9700B-0EFC-4FD8-AC05-937CD56BAE20}" type="datetimeFigureOut">
              <a:rPr kumimoji="1" lang="ja-JP" altLang="en-US" smtClean="0"/>
              <a:t>2021/10/5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FAC1-FB24-4B14-A04E-57D2904940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503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9700B-0EFC-4FD8-AC05-937CD56BAE20}" type="datetimeFigureOut">
              <a:rPr kumimoji="1" lang="ja-JP" altLang="en-US" smtClean="0"/>
              <a:t>2021/10/5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FAC1-FB24-4B14-A04E-57D2904940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45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9700B-0EFC-4FD8-AC05-937CD56BAE20}" type="datetimeFigureOut">
              <a:rPr kumimoji="1" lang="ja-JP" altLang="en-US" smtClean="0"/>
              <a:t>2021/10/5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FAC1-FB24-4B14-A04E-57D2904940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0782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9700B-0EFC-4FD8-AC05-937CD56BAE20}" type="datetimeFigureOut">
              <a:rPr kumimoji="1" lang="ja-JP" altLang="en-US" smtClean="0"/>
              <a:t>2021/10/5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FAC1-FB24-4B14-A04E-57D2904940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3723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9700B-0EFC-4FD8-AC05-937CD56BAE20}" type="datetimeFigureOut">
              <a:rPr kumimoji="1" lang="ja-JP" altLang="en-US" smtClean="0"/>
              <a:t>2021/10/5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FAC1-FB24-4B14-A04E-57D2904940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6062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9700B-0EFC-4FD8-AC05-937CD56BAE20}" type="datetimeFigureOut">
              <a:rPr kumimoji="1" lang="ja-JP" altLang="en-US" smtClean="0"/>
              <a:t>2021/10/5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FAC1-FB24-4B14-A04E-57D2904940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5236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9700B-0EFC-4FD8-AC05-937CD56BAE20}" type="datetimeFigureOut">
              <a:rPr kumimoji="1" lang="ja-JP" altLang="en-US" smtClean="0"/>
              <a:t>2021/10/5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FAC1-FB24-4B14-A04E-57D2904940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6990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9700B-0EFC-4FD8-AC05-937CD56BAE20}" type="datetimeFigureOut">
              <a:rPr kumimoji="1" lang="ja-JP" altLang="en-US" smtClean="0"/>
              <a:t>2021/10/5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FAC1-FB24-4B14-A04E-57D2904940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6687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9700B-0EFC-4FD8-AC05-937CD56BAE20}" type="datetimeFigureOut">
              <a:rPr kumimoji="1" lang="ja-JP" altLang="en-US" smtClean="0"/>
              <a:t>2021/10/5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FAC1-FB24-4B14-A04E-57D2904940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8799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9700B-0EFC-4FD8-AC05-937CD56BAE20}" type="datetimeFigureOut">
              <a:rPr kumimoji="1" lang="ja-JP" altLang="en-US" smtClean="0"/>
              <a:t>2021/10/5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1FAC1-FB24-4B14-A04E-57D2904940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ueto" descr="白いシャツを着ている女性の顔&#10;&#10;自動的に生成された説明" hidden="1">
            <a:extLst>
              <a:ext uri="{FF2B5EF4-FFF2-40B4-BE49-F238E27FC236}">
                <a16:creationId xmlns:a16="http://schemas.microsoft.com/office/drawing/2014/main" id="{EF68DC53-EEC6-4779-B607-F4F9D01AB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477"/>
            <a:ext cx="9601200" cy="12388645"/>
          </a:xfrm>
          <a:prstGeom prst="rect">
            <a:avLst/>
          </a:prstGeom>
        </p:spPr>
      </p:pic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4F8248B6-E56E-45CC-ACCB-255EBF49CDC3}"/>
              </a:ext>
            </a:extLst>
          </p:cNvPr>
          <p:cNvSpPr/>
          <p:nvPr/>
        </p:nvSpPr>
        <p:spPr>
          <a:xfrm>
            <a:off x="5740021" y="4697986"/>
            <a:ext cx="834224" cy="194995"/>
          </a:xfrm>
          <a:custGeom>
            <a:avLst/>
            <a:gdLst>
              <a:gd name="connsiteX0" fmla="*/ 379 w 834224"/>
              <a:gd name="connsiteY0" fmla="*/ 131189 h 194995"/>
              <a:gd name="connsiteX1" fmla="*/ 317879 w 834224"/>
              <a:gd name="connsiteY1" fmla="*/ 1014 h 194995"/>
              <a:gd name="connsiteX2" fmla="*/ 667129 w 834224"/>
              <a:gd name="connsiteY2" fmla="*/ 77214 h 194995"/>
              <a:gd name="connsiteX3" fmla="*/ 832229 w 834224"/>
              <a:gd name="connsiteY3" fmla="*/ 194689 h 194995"/>
              <a:gd name="connsiteX4" fmla="*/ 724279 w 834224"/>
              <a:gd name="connsiteY4" fmla="*/ 108964 h 194995"/>
              <a:gd name="connsiteX5" fmla="*/ 263904 w 834224"/>
              <a:gd name="connsiteY5" fmla="*/ 35939 h 194995"/>
              <a:gd name="connsiteX6" fmla="*/ 379 w 834224"/>
              <a:gd name="connsiteY6" fmla="*/ 131189 h 19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224" h="194995">
                <a:moveTo>
                  <a:pt x="379" y="131189"/>
                </a:moveTo>
                <a:cubicBezTo>
                  <a:pt x="9375" y="125368"/>
                  <a:pt x="206754" y="10010"/>
                  <a:pt x="317879" y="1014"/>
                </a:cubicBezTo>
                <a:cubicBezTo>
                  <a:pt x="429004" y="-7982"/>
                  <a:pt x="581404" y="44935"/>
                  <a:pt x="667129" y="77214"/>
                </a:cubicBezTo>
                <a:cubicBezTo>
                  <a:pt x="752854" y="109493"/>
                  <a:pt x="822704" y="189397"/>
                  <a:pt x="832229" y="194689"/>
                </a:cubicBezTo>
                <a:cubicBezTo>
                  <a:pt x="841754" y="199981"/>
                  <a:pt x="819000" y="135422"/>
                  <a:pt x="724279" y="108964"/>
                </a:cubicBezTo>
                <a:cubicBezTo>
                  <a:pt x="629558" y="82506"/>
                  <a:pt x="383496" y="36997"/>
                  <a:pt x="263904" y="35939"/>
                </a:cubicBezTo>
                <a:cubicBezTo>
                  <a:pt x="144312" y="34881"/>
                  <a:pt x="-8617" y="137010"/>
                  <a:pt x="379" y="131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21565A14-31F6-444E-8BF0-4369A266BB16}"/>
              </a:ext>
            </a:extLst>
          </p:cNvPr>
          <p:cNvSpPr/>
          <p:nvPr/>
        </p:nvSpPr>
        <p:spPr>
          <a:xfrm>
            <a:off x="5536353" y="4773003"/>
            <a:ext cx="1118576" cy="486880"/>
          </a:xfrm>
          <a:custGeom>
            <a:avLst/>
            <a:gdLst>
              <a:gd name="connsiteX0" fmla="*/ 4022 w 1118576"/>
              <a:gd name="connsiteY0" fmla="*/ 484797 h 486880"/>
              <a:gd name="connsiteX1" fmla="*/ 219922 w 1118576"/>
              <a:gd name="connsiteY1" fmla="*/ 202222 h 486880"/>
              <a:gd name="connsiteX2" fmla="*/ 397722 w 1118576"/>
              <a:gd name="connsiteY2" fmla="*/ 68872 h 486880"/>
              <a:gd name="connsiteX3" fmla="*/ 629497 w 1118576"/>
              <a:gd name="connsiteY3" fmla="*/ 49822 h 486880"/>
              <a:gd name="connsiteX4" fmla="*/ 845397 w 1118576"/>
              <a:gd name="connsiteY4" fmla="*/ 160947 h 486880"/>
              <a:gd name="connsiteX5" fmla="*/ 1010497 w 1118576"/>
              <a:gd name="connsiteY5" fmla="*/ 259372 h 486880"/>
              <a:gd name="connsiteX6" fmla="*/ 1118447 w 1118576"/>
              <a:gd name="connsiteY6" fmla="*/ 284772 h 486880"/>
              <a:gd name="connsiteX7" fmla="*/ 1026372 w 1118576"/>
              <a:gd name="connsiteY7" fmla="*/ 195872 h 486880"/>
              <a:gd name="connsiteX8" fmla="*/ 778722 w 1118576"/>
              <a:gd name="connsiteY8" fmla="*/ 40297 h 486880"/>
              <a:gd name="connsiteX9" fmla="*/ 385022 w 1118576"/>
              <a:gd name="connsiteY9" fmla="*/ 2197 h 486880"/>
              <a:gd name="connsiteX10" fmla="*/ 226272 w 1118576"/>
              <a:gd name="connsiteY10" fmla="*/ 87922 h 486880"/>
              <a:gd name="connsiteX11" fmla="*/ 92922 w 1118576"/>
              <a:gd name="connsiteY11" fmla="*/ 319697 h 486880"/>
              <a:gd name="connsiteX12" fmla="*/ 4022 w 1118576"/>
              <a:gd name="connsiteY12" fmla="*/ 484797 h 48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8576" h="486880">
                <a:moveTo>
                  <a:pt x="4022" y="484797"/>
                </a:moveTo>
                <a:cubicBezTo>
                  <a:pt x="25189" y="465218"/>
                  <a:pt x="154305" y="271543"/>
                  <a:pt x="219922" y="202222"/>
                </a:cubicBezTo>
                <a:cubicBezTo>
                  <a:pt x="285539" y="132901"/>
                  <a:pt x="329460" y="94272"/>
                  <a:pt x="397722" y="68872"/>
                </a:cubicBezTo>
                <a:cubicBezTo>
                  <a:pt x="465985" y="43472"/>
                  <a:pt x="554885" y="34476"/>
                  <a:pt x="629497" y="49822"/>
                </a:cubicBezTo>
                <a:cubicBezTo>
                  <a:pt x="704110" y="65168"/>
                  <a:pt x="781897" y="126022"/>
                  <a:pt x="845397" y="160947"/>
                </a:cubicBezTo>
                <a:cubicBezTo>
                  <a:pt x="908897" y="195872"/>
                  <a:pt x="964989" y="238734"/>
                  <a:pt x="1010497" y="259372"/>
                </a:cubicBezTo>
                <a:cubicBezTo>
                  <a:pt x="1056005" y="280010"/>
                  <a:pt x="1115801" y="295355"/>
                  <a:pt x="1118447" y="284772"/>
                </a:cubicBezTo>
                <a:cubicBezTo>
                  <a:pt x="1121093" y="274189"/>
                  <a:pt x="1082993" y="236618"/>
                  <a:pt x="1026372" y="195872"/>
                </a:cubicBezTo>
                <a:cubicBezTo>
                  <a:pt x="969751" y="155126"/>
                  <a:pt x="885614" y="72576"/>
                  <a:pt x="778722" y="40297"/>
                </a:cubicBezTo>
                <a:cubicBezTo>
                  <a:pt x="671830" y="8018"/>
                  <a:pt x="477097" y="-5740"/>
                  <a:pt x="385022" y="2197"/>
                </a:cubicBezTo>
                <a:cubicBezTo>
                  <a:pt x="292947" y="10134"/>
                  <a:pt x="274955" y="35005"/>
                  <a:pt x="226272" y="87922"/>
                </a:cubicBezTo>
                <a:cubicBezTo>
                  <a:pt x="177589" y="140839"/>
                  <a:pt x="135784" y="258314"/>
                  <a:pt x="92922" y="319697"/>
                </a:cubicBezTo>
                <a:cubicBezTo>
                  <a:pt x="50060" y="381080"/>
                  <a:pt x="-17145" y="504376"/>
                  <a:pt x="4022" y="4847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0D7989C3-4EEE-47F7-AA54-790431235434}"/>
              </a:ext>
            </a:extLst>
          </p:cNvPr>
          <p:cNvSpPr/>
          <p:nvPr/>
        </p:nvSpPr>
        <p:spPr>
          <a:xfrm>
            <a:off x="5536537" y="5184274"/>
            <a:ext cx="515630" cy="88535"/>
          </a:xfrm>
          <a:custGeom>
            <a:avLst/>
            <a:gdLst>
              <a:gd name="connsiteX0" fmla="*/ 11776 w 515630"/>
              <a:gd name="connsiteY0" fmla="*/ 87814 h 88535"/>
              <a:gd name="connsiteX1" fmla="*/ 300701 w 515630"/>
              <a:gd name="connsiteY1" fmla="*/ 2089 h 88535"/>
              <a:gd name="connsiteX2" fmla="*/ 515013 w 515630"/>
              <a:gd name="connsiteY2" fmla="*/ 24314 h 88535"/>
              <a:gd name="connsiteX3" fmla="*/ 234026 w 515630"/>
              <a:gd name="connsiteY3" fmla="*/ 501 h 88535"/>
              <a:gd name="connsiteX4" fmla="*/ 73688 w 515630"/>
              <a:gd name="connsiteY4" fmla="*/ 41776 h 88535"/>
              <a:gd name="connsiteX5" fmla="*/ 11776 w 515630"/>
              <a:gd name="connsiteY5" fmla="*/ 87814 h 88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5630" h="88535">
                <a:moveTo>
                  <a:pt x="11776" y="87814"/>
                </a:moveTo>
                <a:cubicBezTo>
                  <a:pt x="49611" y="81200"/>
                  <a:pt x="216828" y="12672"/>
                  <a:pt x="300701" y="2089"/>
                </a:cubicBezTo>
                <a:cubicBezTo>
                  <a:pt x="384574" y="-8494"/>
                  <a:pt x="526125" y="24579"/>
                  <a:pt x="515013" y="24314"/>
                </a:cubicBezTo>
                <a:cubicBezTo>
                  <a:pt x="503901" y="24049"/>
                  <a:pt x="307580" y="-2409"/>
                  <a:pt x="234026" y="501"/>
                </a:cubicBezTo>
                <a:cubicBezTo>
                  <a:pt x="160472" y="3411"/>
                  <a:pt x="111259" y="29870"/>
                  <a:pt x="73688" y="41776"/>
                </a:cubicBezTo>
                <a:cubicBezTo>
                  <a:pt x="36117" y="53682"/>
                  <a:pt x="-26059" y="94428"/>
                  <a:pt x="11776" y="878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42EB5AA6-2524-43BA-9A00-DFA40799CA6F}"/>
              </a:ext>
            </a:extLst>
          </p:cNvPr>
          <p:cNvSpPr/>
          <p:nvPr/>
        </p:nvSpPr>
        <p:spPr>
          <a:xfrm>
            <a:off x="5524497" y="4887913"/>
            <a:ext cx="242891" cy="375086"/>
          </a:xfrm>
          <a:custGeom>
            <a:avLst/>
            <a:gdLst>
              <a:gd name="connsiteX0" fmla="*/ 242891 w 242891"/>
              <a:gd name="connsiteY0" fmla="*/ 0 h 375086"/>
              <a:gd name="connsiteX1" fmla="*/ 74616 w 242891"/>
              <a:gd name="connsiteY1" fmla="*/ 176212 h 375086"/>
              <a:gd name="connsiteX2" fmla="*/ 4766 w 242891"/>
              <a:gd name="connsiteY2" fmla="*/ 298450 h 375086"/>
              <a:gd name="connsiteX3" fmla="*/ 11116 w 242891"/>
              <a:gd name="connsiteY3" fmla="*/ 374650 h 375086"/>
              <a:gd name="connsiteX4" fmla="*/ 50803 w 242891"/>
              <a:gd name="connsiteY4" fmla="*/ 265112 h 375086"/>
              <a:gd name="connsiteX5" fmla="*/ 68266 w 242891"/>
              <a:gd name="connsiteY5" fmla="*/ 241300 h 375086"/>
              <a:gd name="connsiteX6" fmla="*/ 242891 w 242891"/>
              <a:gd name="connsiteY6" fmla="*/ 0 h 37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891" h="375086">
                <a:moveTo>
                  <a:pt x="242891" y="0"/>
                </a:moveTo>
                <a:cubicBezTo>
                  <a:pt x="178597" y="63235"/>
                  <a:pt x="114303" y="126470"/>
                  <a:pt x="74616" y="176212"/>
                </a:cubicBezTo>
                <a:cubicBezTo>
                  <a:pt x="34928" y="225954"/>
                  <a:pt x="15349" y="265377"/>
                  <a:pt x="4766" y="298450"/>
                </a:cubicBezTo>
                <a:cubicBezTo>
                  <a:pt x="-5817" y="331523"/>
                  <a:pt x="3443" y="380206"/>
                  <a:pt x="11116" y="374650"/>
                </a:cubicBezTo>
                <a:cubicBezTo>
                  <a:pt x="18789" y="369094"/>
                  <a:pt x="41278" y="287337"/>
                  <a:pt x="50803" y="265112"/>
                </a:cubicBezTo>
                <a:cubicBezTo>
                  <a:pt x="60328" y="242887"/>
                  <a:pt x="68266" y="241300"/>
                  <a:pt x="68266" y="241300"/>
                </a:cubicBezTo>
                <a:lnTo>
                  <a:pt x="24289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359309E7-4EAE-4EE2-B246-A8EF5A18D484}"/>
              </a:ext>
            </a:extLst>
          </p:cNvPr>
          <p:cNvSpPr/>
          <p:nvPr/>
        </p:nvSpPr>
        <p:spPr>
          <a:xfrm>
            <a:off x="5533025" y="5136975"/>
            <a:ext cx="469405" cy="118224"/>
          </a:xfrm>
          <a:custGeom>
            <a:avLst/>
            <a:gdLst>
              <a:gd name="connsiteX0" fmla="*/ 1000 w 469405"/>
              <a:gd name="connsiteY0" fmla="*/ 117650 h 118224"/>
              <a:gd name="connsiteX1" fmla="*/ 204200 w 469405"/>
              <a:gd name="connsiteY1" fmla="*/ 8113 h 118224"/>
              <a:gd name="connsiteX2" fmla="*/ 320088 w 469405"/>
              <a:gd name="connsiteY2" fmla="*/ 8113 h 118224"/>
              <a:gd name="connsiteX3" fmla="*/ 469313 w 469405"/>
              <a:gd name="connsiteY3" fmla="*/ 11288 h 118224"/>
              <a:gd name="connsiteX4" fmla="*/ 297863 w 469405"/>
              <a:gd name="connsiteY4" fmla="*/ 28750 h 118224"/>
              <a:gd name="connsiteX5" fmla="*/ 132763 w 469405"/>
              <a:gd name="connsiteY5" fmla="*/ 50975 h 118224"/>
              <a:gd name="connsiteX6" fmla="*/ 1000 w 469405"/>
              <a:gd name="connsiteY6" fmla="*/ 117650 h 11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9405" h="118224">
                <a:moveTo>
                  <a:pt x="1000" y="117650"/>
                </a:moveTo>
                <a:cubicBezTo>
                  <a:pt x="12906" y="110506"/>
                  <a:pt x="151019" y="26369"/>
                  <a:pt x="204200" y="8113"/>
                </a:cubicBezTo>
                <a:cubicBezTo>
                  <a:pt x="257381" y="-10143"/>
                  <a:pt x="320088" y="8113"/>
                  <a:pt x="320088" y="8113"/>
                </a:cubicBezTo>
                <a:cubicBezTo>
                  <a:pt x="364273" y="8642"/>
                  <a:pt x="473017" y="7849"/>
                  <a:pt x="469313" y="11288"/>
                </a:cubicBezTo>
                <a:cubicBezTo>
                  <a:pt x="465609" y="14727"/>
                  <a:pt x="353955" y="22135"/>
                  <a:pt x="297863" y="28750"/>
                </a:cubicBezTo>
                <a:cubicBezTo>
                  <a:pt x="241771" y="35365"/>
                  <a:pt x="179065" y="38804"/>
                  <a:pt x="132763" y="50975"/>
                </a:cubicBezTo>
                <a:cubicBezTo>
                  <a:pt x="86461" y="63146"/>
                  <a:pt x="-10906" y="124794"/>
                  <a:pt x="1000" y="117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B5EBE8F6-EE2B-4A3B-AF43-E37E85AEC17E}"/>
              </a:ext>
            </a:extLst>
          </p:cNvPr>
          <p:cNvSpPr/>
          <p:nvPr/>
        </p:nvSpPr>
        <p:spPr>
          <a:xfrm>
            <a:off x="6009227" y="5122658"/>
            <a:ext cx="536832" cy="97855"/>
          </a:xfrm>
          <a:custGeom>
            <a:avLst/>
            <a:gdLst>
              <a:gd name="connsiteX0" fmla="*/ 10573 w 536832"/>
              <a:gd name="connsiteY0" fmla="*/ 92280 h 97855"/>
              <a:gd name="connsiteX1" fmla="*/ 67723 w 536832"/>
              <a:gd name="connsiteY1" fmla="*/ 87517 h 97855"/>
              <a:gd name="connsiteX2" fmla="*/ 299498 w 536832"/>
              <a:gd name="connsiteY2" fmla="*/ 6555 h 97855"/>
              <a:gd name="connsiteX3" fmla="*/ 407448 w 536832"/>
              <a:gd name="connsiteY3" fmla="*/ 4967 h 97855"/>
              <a:gd name="connsiteX4" fmla="*/ 532861 w 536832"/>
              <a:gd name="connsiteY4" fmla="*/ 4967 h 97855"/>
              <a:gd name="connsiteX5" fmla="*/ 248698 w 536832"/>
              <a:gd name="connsiteY5" fmla="*/ 46242 h 97855"/>
              <a:gd name="connsiteX6" fmla="*/ 10573 w 536832"/>
              <a:gd name="connsiteY6" fmla="*/ 92280 h 97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832" h="97855">
                <a:moveTo>
                  <a:pt x="10573" y="92280"/>
                </a:moveTo>
                <a:cubicBezTo>
                  <a:pt x="-19589" y="99159"/>
                  <a:pt x="19569" y="101804"/>
                  <a:pt x="67723" y="87517"/>
                </a:cubicBezTo>
                <a:cubicBezTo>
                  <a:pt x="115877" y="73230"/>
                  <a:pt x="242877" y="20313"/>
                  <a:pt x="299498" y="6555"/>
                </a:cubicBezTo>
                <a:cubicBezTo>
                  <a:pt x="356119" y="-7203"/>
                  <a:pt x="407448" y="4967"/>
                  <a:pt x="407448" y="4967"/>
                </a:cubicBezTo>
                <a:cubicBezTo>
                  <a:pt x="446342" y="4702"/>
                  <a:pt x="559319" y="-1912"/>
                  <a:pt x="532861" y="4967"/>
                </a:cubicBezTo>
                <a:cubicBezTo>
                  <a:pt x="506403" y="11846"/>
                  <a:pt x="331777" y="31954"/>
                  <a:pt x="248698" y="46242"/>
                </a:cubicBezTo>
                <a:cubicBezTo>
                  <a:pt x="165619" y="60529"/>
                  <a:pt x="40735" y="85401"/>
                  <a:pt x="10573" y="92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37A7D675-7DCF-4D54-8506-520967D0EBB7}"/>
              </a:ext>
            </a:extLst>
          </p:cNvPr>
          <p:cNvSpPr/>
          <p:nvPr/>
        </p:nvSpPr>
        <p:spPr>
          <a:xfrm>
            <a:off x="6026452" y="5059566"/>
            <a:ext cx="633269" cy="102288"/>
          </a:xfrm>
          <a:custGeom>
            <a:avLst/>
            <a:gdLst>
              <a:gd name="connsiteX0" fmla="*/ 1286 w 633269"/>
              <a:gd name="connsiteY0" fmla="*/ 93459 h 102288"/>
              <a:gd name="connsiteX1" fmla="*/ 194961 w 633269"/>
              <a:gd name="connsiteY1" fmla="*/ 53772 h 102288"/>
              <a:gd name="connsiteX2" fmla="*/ 320373 w 633269"/>
              <a:gd name="connsiteY2" fmla="*/ 18847 h 102288"/>
              <a:gd name="connsiteX3" fmla="*/ 401336 w 633269"/>
              <a:gd name="connsiteY3" fmla="*/ 4559 h 102288"/>
              <a:gd name="connsiteX4" fmla="*/ 633111 w 633269"/>
              <a:gd name="connsiteY4" fmla="*/ 1384 h 102288"/>
              <a:gd name="connsiteX5" fmla="*/ 363236 w 633269"/>
              <a:gd name="connsiteY5" fmla="*/ 25197 h 102288"/>
              <a:gd name="connsiteX6" fmla="*/ 182261 w 633269"/>
              <a:gd name="connsiteY6" fmla="*/ 55359 h 102288"/>
              <a:gd name="connsiteX7" fmla="*/ 115586 w 633269"/>
              <a:gd name="connsiteY7" fmla="*/ 98222 h 102288"/>
              <a:gd name="connsiteX8" fmla="*/ 1286 w 633269"/>
              <a:gd name="connsiteY8" fmla="*/ 93459 h 10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3269" h="102288">
                <a:moveTo>
                  <a:pt x="1286" y="93459"/>
                </a:moveTo>
                <a:cubicBezTo>
                  <a:pt x="14515" y="86051"/>
                  <a:pt x="141780" y="66207"/>
                  <a:pt x="194961" y="53772"/>
                </a:cubicBezTo>
                <a:cubicBezTo>
                  <a:pt x="248142" y="41337"/>
                  <a:pt x="285977" y="27049"/>
                  <a:pt x="320373" y="18847"/>
                </a:cubicBezTo>
                <a:cubicBezTo>
                  <a:pt x="354769" y="10645"/>
                  <a:pt x="349213" y="7470"/>
                  <a:pt x="401336" y="4559"/>
                </a:cubicBezTo>
                <a:cubicBezTo>
                  <a:pt x="453459" y="1648"/>
                  <a:pt x="639461" y="-2056"/>
                  <a:pt x="633111" y="1384"/>
                </a:cubicBezTo>
                <a:cubicBezTo>
                  <a:pt x="626761" y="4824"/>
                  <a:pt x="438378" y="16201"/>
                  <a:pt x="363236" y="25197"/>
                </a:cubicBezTo>
                <a:cubicBezTo>
                  <a:pt x="288094" y="34193"/>
                  <a:pt x="223536" y="43188"/>
                  <a:pt x="182261" y="55359"/>
                </a:cubicBezTo>
                <a:cubicBezTo>
                  <a:pt x="140986" y="67530"/>
                  <a:pt x="150776" y="90020"/>
                  <a:pt x="115586" y="98222"/>
                </a:cubicBezTo>
                <a:cubicBezTo>
                  <a:pt x="80396" y="106424"/>
                  <a:pt x="-11943" y="100867"/>
                  <a:pt x="1286" y="934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A5FED8D3-B23B-4C66-A577-ECFD4AC906B8}"/>
              </a:ext>
            </a:extLst>
          </p:cNvPr>
          <p:cNvSpPr/>
          <p:nvPr/>
        </p:nvSpPr>
        <p:spPr>
          <a:xfrm>
            <a:off x="6463565" y="4894098"/>
            <a:ext cx="432417" cy="185445"/>
          </a:xfrm>
          <a:custGeom>
            <a:avLst/>
            <a:gdLst>
              <a:gd name="connsiteX0" fmla="*/ 735 w 432417"/>
              <a:gd name="connsiteY0" fmla="*/ 165 h 185445"/>
              <a:gd name="connsiteX1" fmla="*/ 237273 w 432417"/>
              <a:gd name="connsiteY1" fmla="*/ 136690 h 185445"/>
              <a:gd name="connsiteX2" fmla="*/ 362685 w 432417"/>
              <a:gd name="connsiteY2" fmla="*/ 171615 h 185445"/>
              <a:gd name="connsiteX3" fmla="*/ 430948 w 432417"/>
              <a:gd name="connsiteY3" fmla="*/ 184315 h 185445"/>
              <a:gd name="connsiteX4" fmla="*/ 300773 w 432417"/>
              <a:gd name="connsiteY4" fmla="*/ 176377 h 185445"/>
              <a:gd name="connsiteX5" fmla="*/ 167423 w 432417"/>
              <a:gd name="connsiteY5" fmla="*/ 109702 h 185445"/>
              <a:gd name="connsiteX6" fmla="*/ 735 w 432417"/>
              <a:gd name="connsiteY6" fmla="*/ 165 h 185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417" h="185445">
                <a:moveTo>
                  <a:pt x="735" y="165"/>
                </a:moveTo>
                <a:cubicBezTo>
                  <a:pt x="12377" y="4663"/>
                  <a:pt x="176948" y="108115"/>
                  <a:pt x="237273" y="136690"/>
                </a:cubicBezTo>
                <a:cubicBezTo>
                  <a:pt x="297598" y="165265"/>
                  <a:pt x="330406" y="163678"/>
                  <a:pt x="362685" y="171615"/>
                </a:cubicBezTo>
                <a:cubicBezTo>
                  <a:pt x="394964" y="179552"/>
                  <a:pt x="441267" y="183521"/>
                  <a:pt x="430948" y="184315"/>
                </a:cubicBezTo>
                <a:cubicBezTo>
                  <a:pt x="420629" y="185109"/>
                  <a:pt x="344694" y="188812"/>
                  <a:pt x="300773" y="176377"/>
                </a:cubicBezTo>
                <a:cubicBezTo>
                  <a:pt x="256852" y="163942"/>
                  <a:pt x="216106" y="135102"/>
                  <a:pt x="167423" y="109702"/>
                </a:cubicBezTo>
                <a:cubicBezTo>
                  <a:pt x="118740" y="84302"/>
                  <a:pt x="-10907" y="-4333"/>
                  <a:pt x="735" y="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55A12595-C29F-4A9A-9229-E492CEF4E20E}"/>
              </a:ext>
            </a:extLst>
          </p:cNvPr>
          <p:cNvSpPr/>
          <p:nvPr/>
        </p:nvSpPr>
        <p:spPr>
          <a:xfrm>
            <a:off x="6422917" y="5120103"/>
            <a:ext cx="476464" cy="126585"/>
          </a:xfrm>
          <a:custGeom>
            <a:avLst/>
            <a:gdLst>
              <a:gd name="connsiteX0" fmla="*/ 108 w 476464"/>
              <a:gd name="connsiteY0" fmla="*/ 94835 h 126585"/>
              <a:gd name="connsiteX1" fmla="*/ 214421 w 476464"/>
              <a:gd name="connsiteY1" fmla="*/ 34510 h 126585"/>
              <a:gd name="connsiteX2" fmla="*/ 179496 w 476464"/>
              <a:gd name="connsiteY2" fmla="*/ 126585 h 126585"/>
              <a:gd name="connsiteX3" fmla="*/ 274746 w 476464"/>
              <a:gd name="connsiteY3" fmla="*/ 36097 h 126585"/>
              <a:gd name="connsiteX4" fmla="*/ 476358 w 476464"/>
              <a:gd name="connsiteY4" fmla="*/ 2760 h 126585"/>
              <a:gd name="connsiteX5" fmla="*/ 246171 w 476464"/>
              <a:gd name="connsiteY5" fmla="*/ 9110 h 126585"/>
              <a:gd name="connsiteX6" fmla="*/ 108 w 476464"/>
              <a:gd name="connsiteY6" fmla="*/ 94835 h 126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6464" h="126585">
                <a:moveTo>
                  <a:pt x="108" y="94835"/>
                </a:moveTo>
                <a:cubicBezTo>
                  <a:pt x="-5184" y="99068"/>
                  <a:pt x="184523" y="29218"/>
                  <a:pt x="214421" y="34510"/>
                </a:cubicBezTo>
                <a:cubicBezTo>
                  <a:pt x="244319" y="39802"/>
                  <a:pt x="169442" y="126321"/>
                  <a:pt x="179496" y="126585"/>
                </a:cubicBezTo>
                <a:cubicBezTo>
                  <a:pt x="189550" y="126849"/>
                  <a:pt x="225269" y="56735"/>
                  <a:pt x="274746" y="36097"/>
                </a:cubicBezTo>
                <a:cubicBezTo>
                  <a:pt x="324223" y="15459"/>
                  <a:pt x="481120" y="7258"/>
                  <a:pt x="476358" y="2760"/>
                </a:cubicBezTo>
                <a:cubicBezTo>
                  <a:pt x="471596" y="-1738"/>
                  <a:pt x="326075" y="-1473"/>
                  <a:pt x="246171" y="9110"/>
                </a:cubicBezTo>
                <a:cubicBezTo>
                  <a:pt x="166267" y="19693"/>
                  <a:pt x="5400" y="90602"/>
                  <a:pt x="108" y="948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C05627A0-7843-4122-A7AF-67F6E294B279}"/>
              </a:ext>
            </a:extLst>
          </p:cNvPr>
          <p:cNvSpPr/>
          <p:nvPr/>
        </p:nvSpPr>
        <p:spPr>
          <a:xfrm>
            <a:off x="6107562" y="4854694"/>
            <a:ext cx="444968" cy="222169"/>
          </a:xfrm>
          <a:custGeom>
            <a:avLst/>
            <a:gdLst>
              <a:gd name="connsiteX0" fmla="*/ 1138 w 444968"/>
              <a:gd name="connsiteY0" fmla="*/ 55444 h 222169"/>
              <a:gd name="connsiteX1" fmla="*/ 167826 w 444968"/>
              <a:gd name="connsiteY1" fmla="*/ 49094 h 222169"/>
              <a:gd name="connsiteX2" fmla="*/ 293238 w 444968"/>
              <a:gd name="connsiteY2" fmla="*/ 120531 h 222169"/>
              <a:gd name="connsiteX3" fmla="*/ 444051 w 444968"/>
              <a:gd name="connsiteY3" fmla="*/ 166569 h 222169"/>
              <a:gd name="connsiteX4" fmla="*/ 350388 w 444968"/>
              <a:gd name="connsiteY4" fmla="*/ 182444 h 222169"/>
              <a:gd name="connsiteX5" fmla="*/ 226563 w 444968"/>
              <a:gd name="connsiteY5" fmla="*/ 222131 h 222169"/>
              <a:gd name="connsiteX6" fmla="*/ 363088 w 444968"/>
              <a:gd name="connsiteY6" fmla="*/ 188794 h 222169"/>
              <a:gd name="connsiteX7" fmla="*/ 372613 w 444968"/>
              <a:gd name="connsiteY7" fmla="*/ 142756 h 222169"/>
              <a:gd name="connsiteX8" fmla="*/ 293238 w 444968"/>
              <a:gd name="connsiteY8" fmla="*/ 69731 h 222169"/>
              <a:gd name="connsiteX9" fmla="*/ 174176 w 444968"/>
              <a:gd name="connsiteY9" fmla="*/ 4644 h 222169"/>
              <a:gd name="connsiteX10" fmla="*/ 96388 w 444968"/>
              <a:gd name="connsiteY10" fmla="*/ 9406 h 222169"/>
              <a:gd name="connsiteX11" fmla="*/ 1138 w 444968"/>
              <a:gd name="connsiteY11" fmla="*/ 55444 h 222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4968" h="222169">
                <a:moveTo>
                  <a:pt x="1138" y="55444"/>
                </a:moveTo>
                <a:cubicBezTo>
                  <a:pt x="13044" y="62059"/>
                  <a:pt x="119143" y="38246"/>
                  <a:pt x="167826" y="49094"/>
                </a:cubicBezTo>
                <a:cubicBezTo>
                  <a:pt x="216509" y="59942"/>
                  <a:pt x="247201" y="100952"/>
                  <a:pt x="293238" y="120531"/>
                </a:cubicBezTo>
                <a:cubicBezTo>
                  <a:pt x="339276" y="140110"/>
                  <a:pt x="434526" y="156250"/>
                  <a:pt x="444051" y="166569"/>
                </a:cubicBezTo>
                <a:cubicBezTo>
                  <a:pt x="453576" y="176888"/>
                  <a:pt x="386636" y="173184"/>
                  <a:pt x="350388" y="182444"/>
                </a:cubicBezTo>
                <a:cubicBezTo>
                  <a:pt x="314140" y="191704"/>
                  <a:pt x="224446" y="221073"/>
                  <a:pt x="226563" y="222131"/>
                </a:cubicBezTo>
                <a:cubicBezTo>
                  <a:pt x="228680" y="223189"/>
                  <a:pt x="338746" y="202023"/>
                  <a:pt x="363088" y="188794"/>
                </a:cubicBezTo>
                <a:cubicBezTo>
                  <a:pt x="387430" y="175565"/>
                  <a:pt x="384255" y="162600"/>
                  <a:pt x="372613" y="142756"/>
                </a:cubicBezTo>
                <a:cubicBezTo>
                  <a:pt x="360971" y="122912"/>
                  <a:pt x="326311" y="92750"/>
                  <a:pt x="293238" y="69731"/>
                </a:cubicBezTo>
                <a:cubicBezTo>
                  <a:pt x="260165" y="46712"/>
                  <a:pt x="206984" y="14698"/>
                  <a:pt x="174176" y="4644"/>
                </a:cubicBezTo>
                <a:cubicBezTo>
                  <a:pt x="141368" y="-5410"/>
                  <a:pt x="118613" y="3056"/>
                  <a:pt x="96388" y="9406"/>
                </a:cubicBezTo>
                <a:cubicBezTo>
                  <a:pt x="74163" y="15756"/>
                  <a:pt x="-10768" y="48829"/>
                  <a:pt x="1138" y="55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1B51F058-EFF7-4709-BE83-6AC6593612F5}"/>
              </a:ext>
            </a:extLst>
          </p:cNvPr>
          <p:cNvSpPr/>
          <p:nvPr/>
        </p:nvSpPr>
        <p:spPr>
          <a:xfrm>
            <a:off x="5682224" y="4824003"/>
            <a:ext cx="237725" cy="216525"/>
          </a:xfrm>
          <a:custGeom>
            <a:avLst/>
            <a:gdLst>
              <a:gd name="connsiteX0" fmla="*/ 2614 w 237725"/>
              <a:gd name="connsiteY0" fmla="*/ 216310 h 216525"/>
              <a:gd name="connsiteX1" fmla="*/ 202639 w 237725"/>
              <a:gd name="connsiteY1" fmla="*/ 73435 h 216525"/>
              <a:gd name="connsiteX2" fmla="*/ 228039 w 237725"/>
              <a:gd name="connsiteY2" fmla="*/ 410 h 216525"/>
              <a:gd name="connsiteX3" fmla="*/ 96276 w 237725"/>
              <a:gd name="connsiteY3" fmla="*/ 103597 h 216525"/>
              <a:gd name="connsiteX4" fmla="*/ 2614 w 237725"/>
              <a:gd name="connsiteY4" fmla="*/ 216310 h 21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725" h="216525">
                <a:moveTo>
                  <a:pt x="2614" y="216310"/>
                </a:moveTo>
                <a:cubicBezTo>
                  <a:pt x="20341" y="211283"/>
                  <a:pt x="165068" y="109418"/>
                  <a:pt x="202639" y="73435"/>
                </a:cubicBezTo>
                <a:cubicBezTo>
                  <a:pt x="240210" y="37452"/>
                  <a:pt x="245766" y="-4617"/>
                  <a:pt x="228039" y="410"/>
                </a:cubicBezTo>
                <a:cubicBezTo>
                  <a:pt x="210312" y="5437"/>
                  <a:pt x="130672" y="69995"/>
                  <a:pt x="96276" y="103597"/>
                </a:cubicBezTo>
                <a:cubicBezTo>
                  <a:pt x="61880" y="137199"/>
                  <a:pt x="-15113" y="221337"/>
                  <a:pt x="2614" y="216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5E986EAE-7AD9-4BB1-A7E5-3565D340D960}"/>
              </a:ext>
            </a:extLst>
          </p:cNvPr>
          <p:cNvSpPr/>
          <p:nvPr/>
        </p:nvSpPr>
        <p:spPr>
          <a:xfrm>
            <a:off x="5810023" y="4790999"/>
            <a:ext cx="444614" cy="387529"/>
          </a:xfrm>
          <a:custGeom>
            <a:avLst/>
            <a:gdLst>
              <a:gd name="connsiteX0" fmla="*/ 432027 w 444614"/>
              <a:gd name="connsiteY0" fmla="*/ 38176 h 387529"/>
              <a:gd name="connsiteX1" fmla="*/ 433615 w 444614"/>
              <a:gd name="connsiteY1" fmla="*/ 141364 h 387529"/>
              <a:gd name="connsiteX2" fmla="*/ 436790 w 444614"/>
              <a:gd name="connsiteY2" fmla="*/ 230264 h 387529"/>
              <a:gd name="connsiteX3" fmla="*/ 432027 w 444614"/>
              <a:gd name="connsiteY3" fmla="*/ 292176 h 387529"/>
              <a:gd name="connsiteX4" fmla="*/ 359002 w 444614"/>
              <a:gd name="connsiteY4" fmla="*/ 333451 h 387529"/>
              <a:gd name="connsiteX5" fmla="*/ 147865 w 444614"/>
              <a:gd name="connsiteY5" fmla="*/ 385839 h 387529"/>
              <a:gd name="connsiteX6" fmla="*/ 51027 w 444614"/>
              <a:gd name="connsiteY6" fmla="*/ 362026 h 387529"/>
              <a:gd name="connsiteX7" fmla="*/ 27215 w 444614"/>
              <a:gd name="connsiteY7" fmla="*/ 241376 h 387529"/>
              <a:gd name="connsiteX8" fmla="*/ 227 w 444614"/>
              <a:gd name="connsiteY8" fmla="*/ 130251 h 387529"/>
              <a:gd name="connsiteX9" fmla="*/ 43090 w 444614"/>
              <a:gd name="connsiteY9" fmla="*/ 65164 h 387529"/>
              <a:gd name="connsiteX10" fmla="*/ 125640 w 444614"/>
              <a:gd name="connsiteY10" fmla="*/ 15951 h 387529"/>
              <a:gd name="connsiteX11" fmla="*/ 266927 w 444614"/>
              <a:gd name="connsiteY11" fmla="*/ 76 h 387529"/>
              <a:gd name="connsiteX12" fmla="*/ 432027 w 444614"/>
              <a:gd name="connsiteY12" fmla="*/ 38176 h 38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4614" h="387529">
                <a:moveTo>
                  <a:pt x="432027" y="38176"/>
                </a:moveTo>
                <a:cubicBezTo>
                  <a:pt x="459808" y="61724"/>
                  <a:pt x="432821" y="109349"/>
                  <a:pt x="433615" y="141364"/>
                </a:cubicBezTo>
                <a:cubicBezTo>
                  <a:pt x="434409" y="173379"/>
                  <a:pt x="437055" y="205129"/>
                  <a:pt x="436790" y="230264"/>
                </a:cubicBezTo>
                <a:cubicBezTo>
                  <a:pt x="436525" y="255399"/>
                  <a:pt x="444992" y="274978"/>
                  <a:pt x="432027" y="292176"/>
                </a:cubicBezTo>
                <a:cubicBezTo>
                  <a:pt x="419062" y="309374"/>
                  <a:pt x="406362" y="317841"/>
                  <a:pt x="359002" y="333451"/>
                </a:cubicBezTo>
                <a:cubicBezTo>
                  <a:pt x="311642" y="349061"/>
                  <a:pt x="199194" y="381077"/>
                  <a:pt x="147865" y="385839"/>
                </a:cubicBezTo>
                <a:cubicBezTo>
                  <a:pt x="96536" y="390601"/>
                  <a:pt x="71135" y="386103"/>
                  <a:pt x="51027" y="362026"/>
                </a:cubicBezTo>
                <a:cubicBezTo>
                  <a:pt x="30919" y="337949"/>
                  <a:pt x="35682" y="280005"/>
                  <a:pt x="27215" y="241376"/>
                </a:cubicBezTo>
                <a:cubicBezTo>
                  <a:pt x="18748" y="202747"/>
                  <a:pt x="-2419" y="159620"/>
                  <a:pt x="227" y="130251"/>
                </a:cubicBezTo>
                <a:cubicBezTo>
                  <a:pt x="2873" y="100882"/>
                  <a:pt x="22188" y="84214"/>
                  <a:pt x="43090" y="65164"/>
                </a:cubicBezTo>
                <a:cubicBezTo>
                  <a:pt x="63992" y="46114"/>
                  <a:pt x="88334" y="26799"/>
                  <a:pt x="125640" y="15951"/>
                </a:cubicBezTo>
                <a:cubicBezTo>
                  <a:pt x="162946" y="5103"/>
                  <a:pt x="217185" y="1399"/>
                  <a:pt x="266927" y="76"/>
                </a:cubicBezTo>
                <a:cubicBezTo>
                  <a:pt x="316669" y="-1247"/>
                  <a:pt x="404246" y="14628"/>
                  <a:pt x="432027" y="381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A77A5346-996B-4520-9C5B-00B4F4747120}"/>
              </a:ext>
            </a:extLst>
          </p:cNvPr>
          <p:cNvSpPr/>
          <p:nvPr/>
        </p:nvSpPr>
        <p:spPr>
          <a:xfrm>
            <a:off x="5953125" y="4940301"/>
            <a:ext cx="69850" cy="69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E23090E9-CC02-4360-90B6-98670BA5C346}"/>
              </a:ext>
            </a:extLst>
          </p:cNvPr>
          <p:cNvSpPr/>
          <p:nvPr/>
        </p:nvSpPr>
        <p:spPr>
          <a:xfrm>
            <a:off x="6046788" y="4940301"/>
            <a:ext cx="69850" cy="69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355C3D3A-4E7D-4418-8439-C3DBF1431E6D}"/>
              </a:ext>
            </a:extLst>
          </p:cNvPr>
          <p:cNvSpPr/>
          <p:nvPr/>
        </p:nvSpPr>
        <p:spPr>
          <a:xfrm>
            <a:off x="5989638" y="4979989"/>
            <a:ext cx="69850" cy="69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4D97105C-EF44-4DAA-BFA8-F3917265C94D}"/>
              </a:ext>
            </a:extLst>
          </p:cNvPr>
          <p:cNvSpPr/>
          <p:nvPr/>
        </p:nvSpPr>
        <p:spPr>
          <a:xfrm>
            <a:off x="5899774" y="4706353"/>
            <a:ext cx="404068" cy="110390"/>
          </a:xfrm>
          <a:custGeom>
            <a:avLst/>
            <a:gdLst>
              <a:gd name="connsiteX0" fmla="*/ 4139 w 404068"/>
              <a:gd name="connsiteY0" fmla="*/ 60910 h 110390"/>
              <a:gd name="connsiteX1" fmla="*/ 235914 w 404068"/>
              <a:gd name="connsiteY1" fmla="*/ 52972 h 110390"/>
              <a:gd name="connsiteX2" fmla="*/ 329576 w 404068"/>
              <a:gd name="connsiteY2" fmla="*/ 21222 h 110390"/>
              <a:gd name="connsiteX3" fmla="*/ 401014 w 404068"/>
              <a:gd name="connsiteY3" fmla="*/ 3760 h 110390"/>
              <a:gd name="connsiteX4" fmla="*/ 381964 w 404068"/>
              <a:gd name="connsiteY4" fmla="*/ 95835 h 110390"/>
              <a:gd name="connsiteX5" fmla="*/ 301001 w 404068"/>
              <a:gd name="connsiteY5" fmla="*/ 110122 h 110390"/>
              <a:gd name="connsiteX6" fmla="*/ 102564 w 404068"/>
              <a:gd name="connsiteY6" fmla="*/ 95835 h 110390"/>
              <a:gd name="connsiteX7" fmla="*/ 4139 w 404068"/>
              <a:gd name="connsiteY7" fmla="*/ 60910 h 11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4068" h="110390">
                <a:moveTo>
                  <a:pt x="4139" y="60910"/>
                </a:moveTo>
                <a:cubicBezTo>
                  <a:pt x="26364" y="53766"/>
                  <a:pt x="181675" y="59587"/>
                  <a:pt x="235914" y="52972"/>
                </a:cubicBezTo>
                <a:cubicBezTo>
                  <a:pt x="290154" y="46357"/>
                  <a:pt x="302059" y="29424"/>
                  <a:pt x="329576" y="21222"/>
                </a:cubicBezTo>
                <a:cubicBezTo>
                  <a:pt x="357093" y="13020"/>
                  <a:pt x="392283" y="-8675"/>
                  <a:pt x="401014" y="3760"/>
                </a:cubicBezTo>
                <a:cubicBezTo>
                  <a:pt x="409745" y="16195"/>
                  <a:pt x="398633" y="78108"/>
                  <a:pt x="381964" y="95835"/>
                </a:cubicBezTo>
                <a:cubicBezTo>
                  <a:pt x="365295" y="113562"/>
                  <a:pt x="347568" y="110122"/>
                  <a:pt x="301001" y="110122"/>
                </a:cubicBezTo>
                <a:cubicBezTo>
                  <a:pt x="254434" y="110122"/>
                  <a:pt x="150983" y="103772"/>
                  <a:pt x="102564" y="95835"/>
                </a:cubicBezTo>
                <a:cubicBezTo>
                  <a:pt x="54145" y="87898"/>
                  <a:pt x="-18086" y="68054"/>
                  <a:pt x="4139" y="609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7CF4F2E3-0779-42FB-B16A-FB98C7750EA5}"/>
              </a:ext>
            </a:extLst>
          </p:cNvPr>
          <p:cNvSpPr/>
          <p:nvPr/>
        </p:nvSpPr>
        <p:spPr>
          <a:xfrm>
            <a:off x="6229200" y="4642929"/>
            <a:ext cx="192998" cy="177421"/>
          </a:xfrm>
          <a:custGeom>
            <a:avLst/>
            <a:gdLst>
              <a:gd name="connsiteX0" fmla="*/ 150 w 192998"/>
              <a:gd name="connsiteY0" fmla="*/ 175134 h 177421"/>
              <a:gd name="connsiteX1" fmla="*/ 76350 w 192998"/>
              <a:gd name="connsiteY1" fmla="*/ 148146 h 177421"/>
              <a:gd name="connsiteX2" fmla="*/ 189063 w 192998"/>
              <a:gd name="connsiteY2" fmla="*/ 3684 h 177421"/>
              <a:gd name="connsiteX3" fmla="*/ 166838 w 192998"/>
              <a:gd name="connsiteY3" fmla="*/ 51309 h 177421"/>
              <a:gd name="connsiteX4" fmla="*/ 162075 w 192998"/>
              <a:gd name="connsiteY4" fmla="*/ 141796 h 177421"/>
              <a:gd name="connsiteX5" fmla="*/ 95400 w 192998"/>
              <a:gd name="connsiteY5" fmla="*/ 170371 h 177421"/>
              <a:gd name="connsiteX6" fmla="*/ 150 w 192998"/>
              <a:gd name="connsiteY6" fmla="*/ 175134 h 17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998" h="177421">
                <a:moveTo>
                  <a:pt x="150" y="175134"/>
                </a:moveTo>
                <a:cubicBezTo>
                  <a:pt x="-3025" y="171430"/>
                  <a:pt x="44865" y="176721"/>
                  <a:pt x="76350" y="148146"/>
                </a:cubicBezTo>
                <a:cubicBezTo>
                  <a:pt x="107836" y="119571"/>
                  <a:pt x="173982" y="19823"/>
                  <a:pt x="189063" y="3684"/>
                </a:cubicBezTo>
                <a:cubicBezTo>
                  <a:pt x="204144" y="-12455"/>
                  <a:pt x="171336" y="28290"/>
                  <a:pt x="166838" y="51309"/>
                </a:cubicBezTo>
                <a:cubicBezTo>
                  <a:pt x="162340" y="74328"/>
                  <a:pt x="173981" y="121952"/>
                  <a:pt x="162075" y="141796"/>
                </a:cubicBezTo>
                <a:cubicBezTo>
                  <a:pt x="150169" y="161640"/>
                  <a:pt x="125298" y="162169"/>
                  <a:pt x="95400" y="170371"/>
                </a:cubicBezTo>
                <a:cubicBezTo>
                  <a:pt x="65502" y="178573"/>
                  <a:pt x="3325" y="178838"/>
                  <a:pt x="150" y="175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2C6B8150-F99E-44C7-81C6-B5AF5A44D3D7}"/>
              </a:ext>
            </a:extLst>
          </p:cNvPr>
          <p:cNvSpPr/>
          <p:nvPr/>
        </p:nvSpPr>
        <p:spPr>
          <a:xfrm>
            <a:off x="6230938" y="4802016"/>
            <a:ext cx="428895" cy="117877"/>
          </a:xfrm>
          <a:custGeom>
            <a:avLst/>
            <a:gdLst>
              <a:gd name="connsiteX0" fmla="*/ 0 w 428895"/>
              <a:gd name="connsiteY0" fmla="*/ 35097 h 117877"/>
              <a:gd name="connsiteX1" fmla="*/ 227012 w 428895"/>
              <a:gd name="connsiteY1" fmla="*/ 31922 h 117877"/>
              <a:gd name="connsiteX2" fmla="*/ 327025 w 428895"/>
              <a:gd name="connsiteY2" fmla="*/ 172 h 117877"/>
              <a:gd name="connsiteX3" fmla="*/ 195262 w 428895"/>
              <a:gd name="connsiteY3" fmla="*/ 47797 h 117877"/>
              <a:gd name="connsiteX4" fmla="*/ 428625 w 428895"/>
              <a:gd name="connsiteY4" fmla="*/ 52559 h 117877"/>
              <a:gd name="connsiteX5" fmla="*/ 244475 w 428895"/>
              <a:gd name="connsiteY5" fmla="*/ 97009 h 117877"/>
              <a:gd name="connsiteX6" fmla="*/ 361950 w 428895"/>
              <a:gd name="connsiteY6" fmla="*/ 104947 h 117877"/>
              <a:gd name="connsiteX7" fmla="*/ 225425 w 428895"/>
              <a:gd name="connsiteY7" fmla="*/ 114472 h 117877"/>
              <a:gd name="connsiteX8" fmla="*/ 0 w 428895"/>
              <a:gd name="connsiteY8" fmla="*/ 35097 h 117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895" h="117877">
                <a:moveTo>
                  <a:pt x="0" y="35097"/>
                </a:moveTo>
                <a:cubicBezTo>
                  <a:pt x="264" y="21339"/>
                  <a:pt x="172508" y="37743"/>
                  <a:pt x="227012" y="31922"/>
                </a:cubicBezTo>
                <a:cubicBezTo>
                  <a:pt x="281516" y="26101"/>
                  <a:pt x="332317" y="-2474"/>
                  <a:pt x="327025" y="172"/>
                </a:cubicBezTo>
                <a:cubicBezTo>
                  <a:pt x="321733" y="2818"/>
                  <a:pt x="178329" y="39066"/>
                  <a:pt x="195262" y="47797"/>
                </a:cubicBezTo>
                <a:cubicBezTo>
                  <a:pt x="212195" y="56528"/>
                  <a:pt x="420423" y="44357"/>
                  <a:pt x="428625" y="52559"/>
                </a:cubicBezTo>
                <a:cubicBezTo>
                  <a:pt x="436827" y="60761"/>
                  <a:pt x="255587" y="88278"/>
                  <a:pt x="244475" y="97009"/>
                </a:cubicBezTo>
                <a:cubicBezTo>
                  <a:pt x="233363" y="105740"/>
                  <a:pt x="365125" y="102037"/>
                  <a:pt x="361950" y="104947"/>
                </a:cubicBezTo>
                <a:cubicBezTo>
                  <a:pt x="358775" y="107858"/>
                  <a:pt x="281252" y="125055"/>
                  <a:pt x="225425" y="114472"/>
                </a:cubicBezTo>
                <a:cubicBezTo>
                  <a:pt x="169598" y="103889"/>
                  <a:pt x="-264" y="48855"/>
                  <a:pt x="0" y="35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7E426CD2-FEC2-41E2-BF22-5425F0C7D541}"/>
              </a:ext>
            </a:extLst>
          </p:cNvPr>
          <p:cNvSpPr/>
          <p:nvPr/>
        </p:nvSpPr>
        <p:spPr>
          <a:xfrm>
            <a:off x="6229110" y="4837055"/>
            <a:ext cx="305103" cy="177059"/>
          </a:xfrm>
          <a:custGeom>
            <a:avLst/>
            <a:gdLst>
              <a:gd name="connsiteX0" fmla="*/ 240 w 305103"/>
              <a:gd name="connsiteY0" fmla="*/ 1645 h 177059"/>
              <a:gd name="connsiteX1" fmla="*/ 55803 w 305103"/>
              <a:gd name="connsiteY1" fmla="*/ 34983 h 177059"/>
              <a:gd name="connsiteX2" fmla="*/ 289165 w 305103"/>
              <a:gd name="connsiteY2" fmla="*/ 165158 h 177059"/>
              <a:gd name="connsiteX3" fmla="*/ 262178 w 305103"/>
              <a:gd name="connsiteY3" fmla="*/ 163570 h 177059"/>
              <a:gd name="connsiteX4" fmla="*/ 82790 w 305103"/>
              <a:gd name="connsiteY4" fmla="*/ 98483 h 177059"/>
              <a:gd name="connsiteX5" fmla="*/ 240 w 305103"/>
              <a:gd name="connsiteY5" fmla="*/ 1645 h 177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103" h="177059">
                <a:moveTo>
                  <a:pt x="240" y="1645"/>
                </a:moveTo>
                <a:cubicBezTo>
                  <a:pt x="-4258" y="-8938"/>
                  <a:pt x="55803" y="34983"/>
                  <a:pt x="55803" y="34983"/>
                </a:cubicBezTo>
                <a:cubicBezTo>
                  <a:pt x="103957" y="62235"/>
                  <a:pt x="254769" y="143727"/>
                  <a:pt x="289165" y="165158"/>
                </a:cubicBezTo>
                <a:cubicBezTo>
                  <a:pt x="323561" y="186589"/>
                  <a:pt x="296574" y="174683"/>
                  <a:pt x="262178" y="163570"/>
                </a:cubicBezTo>
                <a:cubicBezTo>
                  <a:pt x="227782" y="152457"/>
                  <a:pt x="130150" y="121237"/>
                  <a:pt x="82790" y="98483"/>
                </a:cubicBezTo>
                <a:cubicBezTo>
                  <a:pt x="35430" y="75729"/>
                  <a:pt x="4738" y="12228"/>
                  <a:pt x="240" y="16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DE6D7DA6-CD22-4D41-9B06-5E2F8815092C}"/>
              </a:ext>
            </a:extLst>
          </p:cNvPr>
          <p:cNvSpPr/>
          <p:nvPr/>
        </p:nvSpPr>
        <p:spPr>
          <a:xfrm>
            <a:off x="5350727" y="4435097"/>
            <a:ext cx="582623" cy="175110"/>
          </a:xfrm>
          <a:custGeom>
            <a:avLst/>
            <a:gdLst>
              <a:gd name="connsiteX0" fmla="*/ 206 w 582623"/>
              <a:gd name="connsiteY0" fmla="*/ 175003 h 175110"/>
              <a:gd name="connsiteX1" fmla="*/ 285956 w 582623"/>
              <a:gd name="connsiteY1" fmla="*/ 5670 h 175110"/>
              <a:gd name="connsiteX2" fmla="*/ 578056 w 582623"/>
              <a:gd name="connsiteY2" fmla="*/ 37420 h 175110"/>
              <a:gd name="connsiteX3" fmla="*/ 448940 w 582623"/>
              <a:gd name="connsiteY3" fmla="*/ 9903 h 175110"/>
              <a:gd name="connsiteX4" fmla="*/ 243623 w 582623"/>
              <a:gd name="connsiteY4" fmla="*/ 31070 h 175110"/>
              <a:gd name="connsiteX5" fmla="*/ 206 w 582623"/>
              <a:gd name="connsiteY5" fmla="*/ 175003 h 17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623" h="175110">
                <a:moveTo>
                  <a:pt x="206" y="175003"/>
                </a:moveTo>
                <a:cubicBezTo>
                  <a:pt x="7262" y="170770"/>
                  <a:pt x="189648" y="28600"/>
                  <a:pt x="285956" y="5670"/>
                </a:cubicBezTo>
                <a:cubicBezTo>
                  <a:pt x="382264" y="-17260"/>
                  <a:pt x="550892" y="36715"/>
                  <a:pt x="578056" y="37420"/>
                </a:cubicBezTo>
                <a:cubicBezTo>
                  <a:pt x="605220" y="38125"/>
                  <a:pt x="504679" y="10961"/>
                  <a:pt x="448940" y="9903"/>
                </a:cubicBezTo>
                <a:cubicBezTo>
                  <a:pt x="393201" y="8845"/>
                  <a:pt x="318765" y="5317"/>
                  <a:pt x="243623" y="31070"/>
                </a:cubicBezTo>
                <a:cubicBezTo>
                  <a:pt x="168481" y="56823"/>
                  <a:pt x="-6850" y="179236"/>
                  <a:pt x="206" y="1750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BFC24C2A-B11C-43CF-922D-262B2A3EBAD2}"/>
              </a:ext>
            </a:extLst>
          </p:cNvPr>
          <p:cNvSpPr/>
          <p:nvPr/>
        </p:nvSpPr>
        <p:spPr>
          <a:xfrm>
            <a:off x="5251431" y="4289600"/>
            <a:ext cx="51481" cy="293284"/>
          </a:xfrm>
          <a:custGeom>
            <a:avLst/>
            <a:gdLst>
              <a:gd name="connsiteX0" fmla="*/ 50819 w 51481"/>
              <a:gd name="connsiteY0" fmla="*/ 292983 h 293284"/>
              <a:gd name="connsiteX1" fmla="*/ 19 w 51481"/>
              <a:gd name="connsiteY1" fmla="*/ 157517 h 293284"/>
              <a:gd name="connsiteX2" fmla="*/ 44469 w 51481"/>
              <a:gd name="connsiteY2" fmla="*/ 883 h 293284"/>
              <a:gd name="connsiteX3" fmla="*/ 23302 w 51481"/>
              <a:gd name="connsiteY3" fmla="*/ 98250 h 293284"/>
              <a:gd name="connsiteX4" fmla="*/ 27536 w 51481"/>
              <a:gd name="connsiteY4" fmla="*/ 191383 h 293284"/>
              <a:gd name="connsiteX5" fmla="*/ 50819 w 51481"/>
              <a:gd name="connsiteY5" fmla="*/ 292983 h 29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81" h="293284">
                <a:moveTo>
                  <a:pt x="50819" y="292983"/>
                </a:moveTo>
                <a:cubicBezTo>
                  <a:pt x="46233" y="287339"/>
                  <a:pt x="1077" y="206200"/>
                  <a:pt x="19" y="157517"/>
                </a:cubicBezTo>
                <a:cubicBezTo>
                  <a:pt x="-1039" y="108834"/>
                  <a:pt x="40588" y="10761"/>
                  <a:pt x="44469" y="883"/>
                </a:cubicBezTo>
                <a:cubicBezTo>
                  <a:pt x="48349" y="-8995"/>
                  <a:pt x="26124" y="66500"/>
                  <a:pt x="23302" y="98250"/>
                </a:cubicBezTo>
                <a:cubicBezTo>
                  <a:pt x="20480" y="130000"/>
                  <a:pt x="20128" y="159280"/>
                  <a:pt x="27536" y="191383"/>
                </a:cubicBezTo>
                <a:cubicBezTo>
                  <a:pt x="34944" y="223486"/>
                  <a:pt x="55405" y="298627"/>
                  <a:pt x="50819" y="2929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751D1811-BC69-4974-9A9D-12A12CE1E47F}"/>
              </a:ext>
            </a:extLst>
          </p:cNvPr>
          <p:cNvSpPr/>
          <p:nvPr/>
        </p:nvSpPr>
        <p:spPr>
          <a:xfrm>
            <a:off x="5342263" y="4256562"/>
            <a:ext cx="104328" cy="330312"/>
          </a:xfrm>
          <a:custGeom>
            <a:avLst/>
            <a:gdLst>
              <a:gd name="connsiteX0" fmla="*/ 74287 w 104328"/>
              <a:gd name="connsiteY0" fmla="*/ 330255 h 330312"/>
              <a:gd name="connsiteX1" fmla="*/ 2320 w 104328"/>
              <a:gd name="connsiteY1" fmla="*/ 152455 h 330312"/>
              <a:gd name="connsiteX2" fmla="*/ 25604 w 104328"/>
              <a:gd name="connsiteY2" fmla="*/ 69905 h 330312"/>
              <a:gd name="connsiteX3" fmla="*/ 103920 w 104328"/>
              <a:gd name="connsiteY3" fmla="*/ 55 h 330312"/>
              <a:gd name="connsiteX4" fmla="*/ 55237 w 104328"/>
              <a:gd name="connsiteY4" fmla="*/ 59321 h 330312"/>
              <a:gd name="connsiteX5" fmla="*/ 29837 w 104328"/>
              <a:gd name="connsiteY5" fmla="*/ 120705 h 330312"/>
              <a:gd name="connsiteX6" fmla="*/ 19254 w 104328"/>
              <a:gd name="connsiteY6" fmla="*/ 171505 h 330312"/>
              <a:gd name="connsiteX7" fmla="*/ 74287 w 104328"/>
              <a:gd name="connsiteY7" fmla="*/ 330255 h 3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328" h="330312">
                <a:moveTo>
                  <a:pt x="74287" y="330255"/>
                </a:moveTo>
                <a:cubicBezTo>
                  <a:pt x="71465" y="327080"/>
                  <a:pt x="10434" y="195847"/>
                  <a:pt x="2320" y="152455"/>
                </a:cubicBezTo>
                <a:cubicBezTo>
                  <a:pt x="-5794" y="109063"/>
                  <a:pt x="8671" y="95305"/>
                  <a:pt x="25604" y="69905"/>
                </a:cubicBezTo>
                <a:cubicBezTo>
                  <a:pt x="42537" y="44505"/>
                  <a:pt x="98981" y="1819"/>
                  <a:pt x="103920" y="55"/>
                </a:cubicBezTo>
                <a:cubicBezTo>
                  <a:pt x="108859" y="-1709"/>
                  <a:pt x="67584" y="39213"/>
                  <a:pt x="55237" y="59321"/>
                </a:cubicBezTo>
                <a:cubicBezTo>
                  <a:pt x="42890" y="79429"/>
                  <a:pt x="35834" y="102008"/>
                  <a:pt x="29837" y="120705"/>
                </a:cubicBezTo>
                <a:cubicBezTo>
                  <a:pt x="23840" y="139402"/>
                  <a:pt x="14668" y="138344"/>
                  <a:pt x="19254" y="171505"/>
                </a:cubicBezTo>
                <a:cubicBezTo>
                  <a:pt x="23840" y="204666"/>
                  <a:pt x="77109" y="333430"/>
                  <a:pt x="74287" y="330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3541F9B1-011B-48FD-8D74-FDEFE981868D}"/>
              </a:ext>
            </a:extLst>
          </p:cNvPr>
          <p:cNvSpPr/>
          <p:nvPr/>
        </p:nvSpPr>
        <p:spPr>
          <a:xfrm>
            <a:off x="5475592" y="4179189"/>
            <a:ext cx="486754" cy="88957"/>
          </a:xfrm>
          <a:custGeom>
            <a:avLst/>
            <a:gdLst>
              <a:gd name="connsiteX0" fmla="*/ 225 w 486754"/>
              <a:gd name="connsiteY0" fmla="*/ 88011 h 88957"/>
              <a:gd name="connsiteX1" fmla="*/ 161091 w 486754"/>
              <a:gd name="connsiteY1" fmla="*/ 75311 h 88957"/>
              <a:gd name="connsiteX2" fmla="*/ 463775 w 486754"/>
              <a:gd name="connsiteY2" fmla="*/ 1228 h 88957"/>
              <a:gd name="connsiteX3" fmla="*/ 463775 w 486754"/>
              <a:gd name="connsiteY3" fmla="*/ 28744 h 88957"/>
              <a:gd name="connsiteX4" fmla="*/ 448958 w 486754"/>
              <a:gd name="connsiteY4" fmla="*/ 24511 h 88957"/>
              <a:gd name="connsiteX5" fmla="*/ 254225 w 486754"/>
              <a:gd name="connsiteY5" fmla="*/ 20278 h 88957"/>
              <a:gd name="connsiteX6" fmla="*/ 192841 w 486754"/>
              <a:gd name="connsiteY6" fmla="*/ 62611 h 88957"/>
              <a:gd name="connsiteX7" fmla="*/ 225 w 486754"/>
              <a:gd name="connsiteY7" fmla="*/ 88011 h 88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6754" h="88957">
                <a:moveTo>
                  <a:pt x="225" y="88011"/>
                </a:moveTo>
                <a:cubicBezTo>
                  <a:pt x="-5067" y="90128"/>
                  <a:pt x="83833" y="89775"/>
                  <a:pt x="161091" y="75311"/>
                </a:cubicBezTo>
                <a:cubicBezTo>
                  <a:pt x="238349" y="60847"/>
                  <a:pt x="413328" y="8989"/>
                  <a:pt x="463775" y="1228"/>
                </a:cubicBezTo>
                <a:cubicBezTo>
                  <a:pt x="514222" y="-6533"/>
                  <a:pt x="466245" y="24863"/>
                  <a:pt x="463775" y="28744"/>
                </a:cubicBezTo>
                <a:cubicBezTo>
                  <a:pt x="461306" y="32624"/>
                  <a:pt x="483883" y="25922"/>
                  <a:pt x="448958" y="24511"/>
                </a:cubicBezTo>
                <a:cubicBezTo>
                  <a:pt x="414033" y="23100"/>
                  <a:pt x="296911" y="13928"/>
                  <a:pt x="254225" y="20278"/>
                </a:cubicBezTo>
                <a:cubicBezTo>
                  <a:pt x="211539" y="26628"/>
                  <a:pt x="235527" y="51675"/>
                  <a:pt x="192841" y="62611"/>
                </a:cubicBezTo>
                <a:cubicBezTo>
                  <a:pt x="150155" y="73547"/>
                  <a:pt x="5517" y="85894"/>
                  <a:pt x="225" y="880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40ACD8A0-D420-44F1-91CC-85AA750F777B}"/>
              </a:ext>
            </a:extLst>
          </p:cNvPr>
          <p:cNvSpPr/>
          <p:nvPr/>
        </p:nvSpPr>
        <p:spPr>
          <a:xfrm>
            <a:off x="5832983" y="4150489"/>
            <a:ext cx="675776" cy="83400"/>
          </a:xfrm>
          <a:custGeom>
            <a:avLst/>
            <a:gdLst>
              <a:gd name="connsiteX0" fmla="*/ 550 w 675776"/>
              <a:gd name="connsiteY0" fmla="*/ 46861 h 83400"/>
              <a:gd name="connsiteX1" fmla="*/ 311700 w 675776"/>
              <a:gd name="connsiteY1" fmla="*/ 10878 h 83400"/>
              <a:gd name="connsiteX2" fmla="*/ 529717 w 675776"/>
              <a:gd name="connsiteY2" fmla="*/ 57444 h 83400"/>
              <a:gd name="connsiteX3" fmla="*/ 675767 w 675776"/>
              <a:gd name="connsiteY3" fmla="*/ 82844 h 83400"/>
              <a:gd name="connsiteX4" fmla="*/ 523367 w 675776"/>
              <a:gd name="connsiteY4" fmla="*/ 34161 h 83400"/>
              <a:gd name="connsiteX5" fmla="*/ 243967 w 675776"/>
              <a:gd name="connsiteY5" fmla="*/ 294 h 83400"/>
              <a:gd name="connsiteX6" fmla="*/ 550 w 675776"/>
              <a:gd name="connsiteY6" fmla="*/ 46861 h 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5776" h="83400">
                <a:moveTo>
                  <a:pt x="550" y="46861"/>
                </a:moveTo>
                <a:cubicBezTo>
                  <a:pt x="11839" y="48625"/>
                  <a:pt x="223506" y="9114"/>
                  <a:pt x="311700" y="10878"/>
                </a:cubicBezTo>
                <a:cubicBezTo>
                  <a:pt x="399895" y="12642"/>
                  <a:pt x="469039" y="45450"/>
                  <a:pt x="529717" y="57444"/>
                </a:cubicBezTo>
                <a:cubicBezTo>
                  <a:pt x="590395" y="69438"/>
                  <a:pt x="676825" y="86725"/>
                  <a:pt x="675767" y="82844"/>
                </a:cubicBezTo>
                <a:cubicBezTo>
                  <a:pt x="674709" y="78964"/>
                  <a:pt x="595334" y="47919"/>
                  <a:pt x="523367" y="34161"/>
                </a:cubicBezTo>
                <a:cubicBezTo>
                  <a:pt x="451400" y="20403"/>
                  <a:pt x="333572" y="-2881"/>
                  <a:pt x="243967" y="294"/>
                </a:cubicBezTo>
                <a:cubicBezTo>
                  <a:pt x="154362" y="3469"/>
                  <a:pt x="-10739" y="45097"/>
                  <a:pt x="550" y="468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629FBC63-9E39-43B3-84EA-35BE50746B83}"/>
              </a:ext>
            </a:extLst>
          </p:cNvPr>
          <p:cNvSpPr/>
          <p:nvPr/>
        </p:nvSpPr>
        <p:spPr>
          <a:xfrm>
            <a:off x="5907358" y="4332296"/>
            <a:ext cx="655610" cy="125546"/>
          </a:xfrm>
          <a:custGeom>
            <a:avLst/>
            <a:gdLst>
              <a:gd name="connsiteX0" fmla="*/ 2375 w 655610"/>
              <a:gd name="connsiteY0" fmla="*/ 125404 h 125546"/>
              <a:gd name="connsiteX1" fmla="*/ 161125 w 655610"/>
              <a:gd name="connsiteY1" fmla="*/ 57671 h 125546"/>
              <a:gd name="connsiteX2" fmla="*/ 262725 w 655610"/>
              <a:gd name="connsiteY2" fmla="*/ 21687 h 125546"/>
              <a:gd name="connsiteX3" fmla="*/ 351625 w 655610"/>
              <a:gd name="connsiteY3" fmla="*/ 521 h 125546"/>
              <a:gd name="connsiteX4" fmla="*/ 652192 w 655610"/>
              <a:gd name="connsiteY4" fmla="*/ 42854 h 125546"/>
              <a:gd name="connsiteX5" fmla="*/ 495559 w 655610"/>
              <a:gd name="connsiteY5" fmla="*/ 44971 h 125546"/>
              <a:gd name="connsiteX6" fmla="*/ 214042 w 655610"/>
              <a:gd name="connsiteY6" fmla="*/ 32271 h 125546"/>
              <a:gd name="connsiteX7" fmla="*/ 74342 w 655610"/>
              <a:gd name="connsiteY7" fmla="*/ 74604 h 125546"/>
              <a:gd name="connsiteX8" fmla="*/ 2375 w 655610"/>
              <a:gd name="connsiteY8" fmla="*/ 125404 h 12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5610" h="125546">
                <a:moveTo>
                  <a:pt x="2375" y="125404"/>
                </a:moveTo>
                <a:cubicBezTo>
                  <a:pt x="16839" y="122582"/>
                  <a:pt x="117733" y="74957"/>
                  <a:pt x="161125" y="57671"/>
                </a:cubicBezTo>
                <a:cubicBezTo>
                  <a:pt x="204517" y="40385"/>
                  <a:pt x="230975" y="31212"/>
                  <a:pt x="262725" y="21687"/>
                </a:cubicBezTo>
                <a:cubicBezTo>
                  <a:pt x="294475" y="12162"/>
                  <a:pt x="286714" y="-3007"/>
                  <a:pt x="351625" y="521"/>
                </a:cubicBezTo>
                <a:cubicBezTo>
                  <a:pt x="416536" y="4049"/>
                  <a:pt x="628203" y="35446"/>
                  <a:pt x="652192" y="42854"/>
                </a:cubicBezTo>
                <a:cubicBezTo>
                  <a:pt x="676181" y="50262"/>
                  <a:pt x="568584" y="46735"/>
                  <a:pt x="495559" y="44971"/>
                </a:cubicBezTo>
                <a:cubicBezTo>
                  <a:pt x="422534" y="43207"/>
                  <a:pt x="284245" y="27332"/>
                  <a:pt x="214042" y="32271"/>
                </a:cubicBezTo>
                <a:cubicBezTo>
                  <a:pt x="143839" y="37210"/>
                  <a:pt x="105739" y="60846"/>
                  <a:pt x="74342" y="74604"/>
                </a:cubicBezTo>
                <a:cubicBezTo>
                  <a:pt x="42945" y="88362"/>
                  <a:pt x="-12089" y="128226"/>
                  <a:pt x="2375" y="1254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15495FBD-1A90-4014-B3F1-7129C3E905DB}"/>
              </a:ext>
            </a:extLst>
          </p:cNvPr>
          <p:cNvSpPr/>
          <p:nvPr/>
        </p:nvSpPr>
        <p:spPr>
          <a:xfrm>
            <a:off x="6460067" y="4222750"/>
            <a:ext cx="447922" cy="332066"/>
          </a:xfrm>
          <a:custGeom>
            <a:avLst/>
            <a:gdLst>
              <a:gd name="connsiteX0" fmla="*/ 0 w 447922"/>
              <a:gd name="connsiteY0" fmla="*/ 0 h 332066"/>
              <a:gd name="connsiteX1" fmla="*/ 304800 w 447922"/>
              <a:gd name="connsiteY1" fmla="*/ 146050 h 332066"/>
              <a:gd name="connsiteX2" fmla="*/ 444500 w 447922"/>
              <a:gd name="connsiteY2" fmla="*/ 330200 h 332066"/>
              <a:gd name="connsiteX3" fmla="*/ 393700 w 447922"/>
              <a:gd name="connsiteY3" fmla="*/ 234950 h 332066"/>
              <a:gd name="connsiteX4" fmla="*/ 268816 w 447922"/>
              <a:gd name="connsiteY4" fmla="*/ 133350 h 332066"/>
              <a:gd name="connsiteX5" fmla="*/ 59266 w 447922"/>
              <a:gd name="connsiteY5" fmla="*/ 27517 h 332066"/>
              <a:gd name="connsiteX6" fmla="*/ 0 w 447922"/>
              <a:gd name="connsiteY6" fmla="*/ 0 h 332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7922" h="332066">
                <a:moveTo>
                  <a:pt x="0" y="0"/>
                </a:moveTo>
                <a:cubicBezTo>
                  <a:pt x="40922" y="19755"/>
                  <a:pt x="230717" y="91017"/>
                  <a:pt x="304800" y="146050"/>
                </a:cubicBezTo>
                <a:cubicBezTo>
                  <a:pt x="378883" y="201083"/>
                  <a:pt x="429683" y="315383"/>
                  <a:pt x="444500" y="330200"/>
                </a:cubicBezTo>
                <a:cubicBezTo>
                  <a:pt x="459317" y="345017"/>
                  <a:pt x="422981" y="267758"/>
                  <a:pt x="393700" y="234950"/>
                </a:cubicBezTo>
                <a:cubicBezTo>
                  <a:pt x="364419" y="202142"/>
                  <a:pt x="324555" y="167922"/>
                  <a:pt x="268816" y="133350"/>
                </a:cubicBezTo>
                <a:cubicBezTo>
                  <a:pt x="213077" y="98778"/>
                  <a:pt x="103363" y="48331"/>
                  <a:pt x="59266" y="27517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16C13C60-78B7-4F51-8B4D-340B9179D986}"/>
              </a:ext>
            </a:extLst>
          </p:cNvPr>
          <p:cNvSpPr/>
          <p:nvPr/>
        </p:nvSpPr>
        <p:spPr>
          <a:xfrm>
            <a:off x="6460067" y="4370634"/>
            <a:ext cx="273100" cy="62394"/>
          </a:xfrm>
          <a:custGeom>
            <a:avLst/>
            <a:gdLst>
              <a:gd name="connsiteX0" fmla="*/ 0 w 273100"/>
              <a:gd name="connsiteY0" fmla="*/ 283 h 62394"/>
              <a:gd name="connsiteX1" fmla="*/ 177800 w 273100"/>
              <a:gd name="connsiteY1" fmla="*/ 36266 h 62394"/>
              <a:gd name="connsiteX2" fmla="*/ 260350 w 273100"/>
              <a:gd name="connsiteY2" fmla="*/ 55316 h 62394"/>
              <a:gd name="connsiteX3" fmla="*/ 264583 w 273100"/>
              <a:gd name="connsiteY3" fmla="*/ 59549 h 62394"/>
              <a:gd name="connsiteX4" fmla="*/ 179916 w 273100"/>
              <a:gd name="connsiteY4" fmla="*/ 57433 h 62394"/>
              <a:gd name="connsiteX5" fmla="*/ 0 w 273100"/>
              <a:gd name="connsiteY5" fmla="*/ 283 h 62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100" h="62394">
                <a:moveTo>
                  <a:pt x="0" y="283"/>
                </a:moveTo>
                <a:cubicBezTo>
                  <a:pt x="-353" y="-3245"/>
                  <a:pt x="134408" y="27094"/>
                  <a:pt x="177800" y="36266"/>
                </a:cubicBezTo>
                <a:cubicBezTo>
                  <a:pt x="221192" y="45438"/>
                  <a:pt x="245886" y="51436"/>
                  <a:pt x="260350" y="55316"/>
                </a:cubicBezTo>
                <a:cubicBezTo>
                  <a:pt x="274814" y="59196"/>
                  <a:pt x="277989" y="59196"/>
                  <a:pt x="264583" y="59549"/>
                </a:cubicBezTo>
                <a:cubicBezTo>
                  <a:pt x="251177" y="59902"/>
                  <a:pt x="216958" y="66958"/>
                  <a:pt x="179916" y="57433"/>
                </a:cubicBezTo>
                <a:cubicBezTo>
                  <a:pt x="142874" y="47908"/>
                  <a:pt x="353" y="3811"/>
                  <a:pt x="0" y="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961D92A0-C4A6-4562-8BD4-11672AFD7E2F}"/>
              </a:ext>
            </a:extLst>
          </p:cNvPr>
          <p:cNvSpPr/>
          <p:nvPr/>
        </p:nvSpPr>
        <p:spPr>
          <a:xfrm>
            <a:off x="6714066" y="4436201"/>
            <a:ext cx="175686" cy="104456"/>
          </a:xfrm>
          <a:custGeom>
            <a:avLst/>
            <a:gdLst>
              <a:gd name="connsiteX0" fmla="*/ 1 w 175686"/>
              <a:gd name="connsiteY0" fmla="*/ 332 h 104456"/>
              <a:gd name="connsiteX1" fmla="*/ 114301 w 175686"/>
              <a:gd name="connsiteY1" fmla="*/ 65949 h 104456"/>
              <a:gd name="connsiteX2" fmla="*/ 175684 w 175686"/>
              <a:gd name="connsiteY2" fmla="*/ 104049 h 104456"/>
              <a:gd name="connsiteX3" fmla="*/ 116417 w 175686"/>
              <a:gd name="connsiteY3" fmla="*/ 42666 h 104456"/>
              <a:gd name="connsiteX4" fmla="*/ 1 w 175686"/>
              <a:gd name="connsiteY4" fmla="*/ 332 h 10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686" h="104456">
                <a:moveTo>
                  <a:pt x="1" y="332"/>
                </a:moveTo>
                <a:cubicBezTo>
                  <a:pt x="-352" y="4212"/>
                  <a:pt x="85021" y="48663"/>
                  <a:pt x="114301" y="65949"/>
                </a:cubicBezTo>
                <a:cubicBezTo>
                  <a:pt x="143581" y="83235"/>
                  <a:pt x="175331" y="107929"/>
                  <a:pt x="175684" y="104049"/>
                </a:cubicBezTo>
                <a:cubicBezTo>
                  <a:pt x="176037" y="100169"/>
                  <a:pt x="142875" y="57835"/>
                  <a:pt x="116417" y="42666"/>
                </a:cubicBezTo>
                <a:cubicBezTo>
                  <a:pt x="89959" y="27497"/>
                  <a:pt x="354" y="-3548"/>
                  <a:pt x="1" y="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F3274330-49C7-4C62-93A5-D9CAA04FF1FE}"/>
              </a:ext>
            </a:extLst>
          </p:cNvPr>
          <p:cNvSpPr/>
          <p:nvPr/>
        </p:nvSpPr>
        <p:spPr>
          <a:xfrm>
            <a:off x="3518596" y="4874624"/>
            <a:ext cx="609540" cy="167687"/>
          </a:xfrm>
          <a:custGeom>
            <a:avLst/>
            <a:gdLst>
              <a:gd name="connsiteX0" fmla="*/ 5654 w 609540"/>
              <a:gd name="connsiteY0" fmla="*/ 143464 h 167687"/>
              <a:gd name="connsiteX1" fmla="*/ 246954 w 609540"/>
              <a:gd name="connsiteY1" fmla="*/ 51389 h 167687"/>
              <a:gd name="connsiteX2" fmla="*/ 480317 w 609540"/>
              <a:gd name="connsiteY2" fmla="*/ 122826 h 167687"/>
              <a:gd name="connsiteX3" fmla="*/ 607317 w 609540"/>
              <a:gd name="connsiteY3" fmla="*/ 167276 h 167687"/>
              <a:gd name="connsiteX4" fmla="*/ 545404 w 609540"/>
              <a:gd name="connsiteY4" fmla="*/ 97426 h 167687"/>
              <a:gd name="connsiteX5" fmla="*/ 351729 w 609540"/>
              <a:gd name="connsiteY5" fmla="*/ 8526 h 167687"/>
              <a:gd name="connsiteX6" fmla="*/ 175517 w 609540"/>
              <a:gd name="connsiteY6" fmla="*/ 5351 h 167687"/>
              <a:gd name="connsiteX7" fmla="*/ 86617 w 609540"/>
              <a:gd name="connsiteY7" fmla="*/ 24401 h 167687"/>
              <a:gd name="connsiteX8" fmla="*/ 5654 w 609540"/>
              <a:gd name="connsiteY8" fmla="*/ 143464 h 16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540" h="167687">
                <a:moveTo>
                  <a:pt x="5654" y="143464"/>
                </a:moveTo>
                <a:cubicBezTo>
                  <a:pt x="32377" y="147962"/>
                  <a:pt x="167844" y="54829"/>
                  <a:pt x="246954" y="51389"/>
                </a:cubicBezTo>
                <a:cubicBezTo>
                  <a:pt x="326064" y="47949"/>
                  <a:pt x="420257" y="103512"/>
                  <a:pt x="480317" y="122826"/>
                </a:cubicBezTo>
                <a:cubicBezTo>
                  <a:pt x="540377" y="142140"/>
                  <a:pt x="596469" y="171509"/>
                  <a:pt x="607317" y="167276"/>
                </a:cubicBezTo>
                <a:cubicBezTo>
                  <a:pt x="618165" y="163043"/>
                  <a:pt x="588002" y="123884"/>
                  <a:pt x="545404" y="97426"/>
                </a:cubicBezTo>
                <a:cubicBezTo>
                  <a:pt x="502806" y="70968"/>
                  <a:pt x="413377" y="23872"/>
                  <a:pt x="351729" y="8526"/>
                </a:cubicBezTo>
                <a:cubicBezTo>
                  <a:pt x="290081" y="-6820"/>
                  <a:pt x="219702" y="2705"/>
                  <a:pt x="175517" y="5351"/>
                </a:cubicBezTo>
                <a:cubicBezTo>
                  <a:pt x="131332" y="7997"/>
                  <a:pt x="119425" y="1118"/>
                  <a:pt x="86617" y="24401"/>
                </a:cubicBezTo>
                <a:cubicBezTo>
                  <a:pt x="53809" y="47684"/>
                  <a:pt x="-21069" y="138966"/>
                  <a:pt x="5654" y="1434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CA41E994-6F59-4704-B9F8-9F963F0C3C75}"/>
              </a:ext>
            </a:extLst>
          </p:cNvPr>
          <p:cNvSpPr/>
          <p:nvPr/>
        </p:nvSpPr>
        <p:spPr>
          <a:xfrm>
            <a:off x="4119544" y="5027604"/>
            <a:ext cx="211498" cy="284759"/>
          </a:xfrm>
          <a:custGeom>
            <a:avLst/>
            <a:gdLst>
              <a:gd name="connsiteX0" fmla="*/ 19 w 211498"/>
              <a:gd name="connsiteY0" fmla="*/ 9 h 284759"/>
              <a:gd name="connsiteX1" fmla="*/ 158769 w 211498"/>
              <a:gd name="connsiteY1" fmla="*/ 174634 h 284759"/>
              <a:gd name="connsiteX2" fmla="*/ 174644 w 211498"/>
              <a:gd name="connsiteY2" fmla="*/ 269884 h 284759"/>
              <a:gd name="connsiteX3" fmla="*/ 144481 w 211498"/>
              <a:gd name="connsiteY3" fmla="*/ 280996 h 284759"/>
              <a:gd name="connsiteX4" fmla="*/ 11131 w 211498"/>
              <a:gd name="connsiteY4" fmla="*/ 282584 h 284759"/>
              <a:gd name="connsiteX5" fmla="*/ 200044 w 211498"/>
              <a:gd name="connsiteY5" fmla="*/ 252421 h 284759"/>
              <a:gd name="connsiteX6" fmla="*/ 169881 w 211498"/>
              <a:gd name="connsiteY6" fmla="*/ 182571 h 284759"/>
              <a:gd name="connsiteX7" fmla="*/ 19 w 211498"/>
              <a:gd name="connsiteY7" fmla="*/ 9 h 28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498" h="284759">
                <a:moveTo>
                  <a:pt x="19" y="9"/>
                </a:moveTo>
                <a:cubicBezTo>
                  <a:pt x="-1833" y="-1314"/>
                  <a:pt x="129665" y="129655"/>
                  <a:pt x="158769" y="174634"/>
                </a:cubicBezTo>
                <a:cubicBezTo>
                  <a:pt x="187873" y="219613"/>
                  <a:pt x="177025" y="252157"/>
                  <a:pt x="174644" y="269884"/>
                </a:cubicBezTo>
                <a:cubicBezTo>
                  <a:pt x="172263" y="287611"/>
                  <a:pt x="171733" y="278879"/>
                  <a:pt x="144481" y="280996"/>
                </a:cubicBezTo>
                <a:cubicBezTo>
                  <a:pt x="117229" y="283113"/>
                  <a:pt x="1871" y="287347"/>
                  <a:pt x="11131" y="282584"/>
                </a:cubicBezTo>
                <a:cubicBezTo>
                  <a:pt x="20392" y="277822"/>
                  <a:pt x="173586" y="269090"/>
                  <a:pt x="200044" y="252421"/>
                </a:cubicBezTo>
                <a:cubicBezTo>
                  <a:pt x="226502" y="235752"/>
                  <a:pt x="203218" y="223052"/>
                  <a:pt x="169881" y="182571"/>
                </a:cubicBezTo>
                <a:cubicBezTo>
                  <a:pt x="136544" y="142090"/>
                  <a:pt x="1871" y="1332"/>
                  <a:pt x="19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452CF770-49C2-4A0B-8ED0-F20D9B0342D9}"/>
              </a:ext>
            </a:extLst>
          </p:cNvPr>
          <p:cNvSpPr/>
          <p:nvPr/>
        </p:nvSpPr>
        <p:spPr>
          <a:xfrm>
            <a:off x="4100748" y="5008271"/>
            <a:ext cx="192764" cy="201743"/>
          </a:xfrm>
          <a:custGeom>
            <a:avLst/>
            <a:gdLst>
              <a:gd name="connsiteX0" fmla="*/ 1352 w 192764"/>
              <a:gd name="connsiteY0" fmla="*/ 292 h 201743"/>
              <a:gd name="connsiteX1" fmla="*/ 174390 w 192764"/>
              <a:gd name="connsiteY1" fmla="*/ 170154 h 201743"/>
              <a:gd name="connsiteX2" fmla="*/ 179152 w 192764"/>
              <a:gd name="connsiteY2" fmla="*/ 198729 h 201743"/>
              <a:gd name="connsiteX3" fmla="*/ 98190 w 192764"/>
              <a:gd name="connsiteY3" fmla="*/ 130467 h 201743"/>
              <a:gd name="connsiteX4" fmla="*/ 1352 w 192764"/>
              <a:gd name="connsiteY4" fmla="*/ 292 h 20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764" h="201743">
                <a:moveTo>
                  <a:pt x="1352" y="292"/>
                </a:moveTo>
                <a:cubicBezTo>
                  <a:pt x="14052" y="6906"/>
                  <a:pt x="144757" y="137081"/>
                  <a:pt x="174390" y="170154"/>
                </a:cubicBezTo>
                <a:cubicBezTo>
                  <a:pt x="204023" y="203227"/>
                  <a:pt x="191852" y="205343"/>
                  <a:pt x="179152" y="198729"/>
                </a:cubicBezTo>
                <a:cubicBezTo>
                  <a:pt x="166452" y="192115"/>
                  <a:pt x="127559" y="159836"/>
                  <a:pt x="98190" y="130467"/>
                </a:cubicBezTo>
                <a:cubicBezTo>
                  <a:pt x="68821" y="101098"/>
                  <a:pt x="-11348" y="-6322"/>
                  <a:pt x="1352" y="2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1F50A7A5-E881-4771-9ED1-37668AAF1A4C}"/>
              </a:ext>
            </a:extLst>
          </p:cNvPr>
          <p:cNvSpPr/>
          <p:nvPr/>
        </p:nvSpPr>
        <p:spPr>
          <a:xfrm>
            <a:off x="3980844" y="4991158"/>
            <a:ext cx="304614" cy="206089"/>
          </a:xfrm>
          <a:custGeom>
            <a:avLst/>
            <a:gdLst>
              <a:gd name="connsiteX0" fmla="*/ 2194 w 304614"/>
              <a:gd name="connsiteY0" fmla="*/ 1530 h 206089"/>
              <a:gd name="connsiteX1" fmla="*/ 124431 w 304614"/>
              <a:gd name="connsiteY1" fmla="*/ 80905 h 206089"/>
              <a:gd name="connsiteX2" fmla="*/ 149831 w 304614"/>
              <a:gd name="connsiteY2" fmla="*/ 152342 h 206089"/>
              <a:gd name="connsiteX3" fmla="*/ 210156 w 304614"/>
              <a:gd name="connsiteY3" fmla="*/ 188855 h 206089"/>
              <a:gd name="connsiteX4" fmla="*/ 303819 w 304614"/>
              <a:gd name="connsiteY4" fmla="*/ 204730 h 206089"/>
              <a:gd name="connsiteX5" fmla="*/ 241906 w 304614"/>
              <a:gd name="connsiteY5" fmla="*/ 155517 h 206089"/>
              <a:gd name="connsiteX6" fmla="*/ 2194 w 304614"/>
              <a:gd name="connsiteY6" fmla="*/ 1530 h 20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614" h="206089">
                <a:moveTo>
                  <a:pt x="2194" y="1530"/>
                </a:moveTo>
                <a:cubicBezTo>
                  <a:pt x="-17385" y="-10905"/>
                  <a:pt x="99825" y="55770"/>
                  <a:pt x="124431" y="80905"/>
                </a:cubicBezTo>
                <a:cubicBezTo>
                  <a:pt x="149037" y="106040"/>
                  <a:pt x="135543" y="134350"/>
                  <a:pt x="149831" y="152342"/>
                </a:cubicBezTo>
                <a:cubicBezTo>
                  <a:pt x="164119" y="170334"/>
                  <a:pt x="184491" y="180124"/>
                  <a:pt x="210156" y="188855"/>
                </a:cubicBezTo>
                <a:cubicBezTo>
                  <a:pt x="235821" y="197586"/>
                  <a:pt x="298527" y="210286"/>
                  <a:pt x="303819" y="204730"/>
                </a:cubicBezTo>
                <a:cubicBezTo>
                  <a:pt x="309111" y="199174"/>
                  <a:pt x="287943" y="190442"/>
                  <a:pt x="241906" y="155517"/>
                </a:cubicBezTo>
                <a:cubicBezTo>
                  <a:pt x="195869" y="120592"/>
                  <a:pt x="21773" y="13965"/>
                  <a:pt x="2194" y="15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14BE2E0D-1AAD-4E58-BA45-5785DAFFDCD5}"/>
              </a:ext>
            </a:extLst>
          </p:cNvPr>
          <p:cNvSpPr/>
          <p:nvPr/>
        </p:nvSpPr>
        <p:spPr>
          <a:xfrm>
            <a:off x="3959140" y="5169926"/>
            <a:ext cx="356219" cy="128201"/>
          </a:xfrm>
          <a:custGeom>
            <a:avLst/>
            <a:gdLst>
              <a:gd name="connsiteX0" fmla="*/ 255673 w 356219"/>
              <a:gd name="connsiteY0" fmla="*/ 562 h 128201"/>
              <a:gd name="connsiteX1" fmla="*/ 273135 w 356219"/>
              <a:gd name="connsiteY1" fmla="*/ 75174 h 128201"/>
              <a:gd name="connsiteX2" fmla="*/ 222335 w 356219"/>
              <a:gd name="connsiteY2" fmla="*/ 113274 h 128201"/>
              <a:gd name="connsiteX3" fmla="*/ 169948 w 356219"/>
              <a:gd name="connsiteY3" fmla="*/ 110099 h 128201"/>
              <a:gd name="connsiteX4" fmla="*/ 66760 w 356219"/>
              <a:gd name="connsiteY4" fmla="*/ 89462 h 128201"/>
              <a:gd name="connsiteX5" fmla="*/ 6435 w 356219"/>
              <a:gd name="connsiteY5" fmla="*/ 94224 h 128201"/>
              <a:gd name="connsiteX6" fmla="*/ 222335 w 356219"/>
              <a:gd name="connsiteY6" fmla="*/ 122799 h 128201"/>
              <a:gd name="connsiteX7" fmla="*/ 355685 w 356219"/>
              <a:gd name="connsiteY7" fmla="*/ 118037 h 128201"/>
              <a:gd name="connsiteX8" fmla="*/ 255673 w 356219"/>
              <a:gd name="connsiteY8" fmla="*/ 562 h 128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6219" h="128201">
                <a:moveTo>
                  <a:pt x="255673" y="562"/>
                </a:moveTo>
                <a:cubicBezTo>
                  <a:pt x="241915" y="-6582"/>
                  <a:pt x="278691" y="56389"/>
                  <a:pt x="273135" y="75174"/>
                </a:cubicBezTo>
                <a:cubicBezTo>
                  <a:pt x="267579" y="93959"/>
                  <a:pt x="239533" y="107453"/>
                  <a:pt x="222335" y="113274"/>
                </a:cubicBezTo>
                <a:cubicBezTo>
                  <a:pt x="205137" y="119095"/>
                  <a:pt x="195877" y="114068"/>
                  <a:pt x="169948" y="110099"/>
                </a:cubicBezTo>
                <a:cubicBezTo>
                  <a:pt x="144019" y="106130"/>
                  <a:pt x="94012" y="92108"/>
                  <a:pt x="66760" y="89462"/>
                </a:cubicBezTo>
                <a:cubicBezTo>
                  <a:pt x="39508" y="86816"/>
                  <a:pt x="-19494" y="88668"/>
                  <a:pt x="6435" y="94224"/>
                </a:cubicBezTo>
                <a:cubicBezTo>
                  <a:pt x="32364" y="99780"/>
                  <a:pt x="164127" y="118830"/>
                  <a:pt x="222335" y="122799"/>
                </a:cubicBezTo>
                <a:cubicBezTo>
                  <a:pt x="280543" y="126768"/>
                  <a:pt x="347218" y="134706"/>
                  <a:pt x="355685" y="118037"/>
                </a:cubicBezTo>
                <a:cubicBezTo>
                  <a:pt x="364152" y="101368"/>
                  <a:pt x="269431" y="7706"/>
                  <a:pt x="255673" y="5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70C72E02-6F5D-4C19-B93E-4652E4DD67FA}"/>
              </a:ext>
            </a:extLst>
          </p:cNvPr>
          <p:cNvSpPr/>
          <p:nvPr/>
        </p:nvSpPr>
        <p:spPr>
          <a:xfrm>
            <a:off x="3496874" y="5266041"/>
            <a:ext cx="839478" cy="73566"/>
          </a:xfrm>
          <a:custGeom>
            <a:avLst/>
            <a:gdLst>
              <a:gd name="connsiteX0" fmla="*/ 5151 w 839478"/>
              <a:gd name="connsiteY0" fmla="*/ 2872 h 73566"/>
              <a:gd name="connsiteX1" fmla="*/ 244864 w 839478"/>
              <a:gd name="connsiteY1" fmla="*/ 67959 h 73566"/>
              <a:gd name="connsiteX2" fmla="*/ 457589 w 839478"/>
              <a:gd name="connsiteY2" fmla="*/ 67959 h 73566"/>
              <a:gd name="connsiteX3" fmla="*/ 792551 w 839478"/>
              <a:gd name="connsiteY3" fmla="*/ 48909 h 73566"/>
              <a:gd name="connsiteX4" fmla="*/ 808426 w 839478"/>
              <a:gd name="connsiteY4" fmla="*/ 55259 h 73566"/>
              <a:gd name="connsiteX5" fmla="*/ 524264 w 839478"/>
              <a:gd name="connsiteY5" fmla="*/ 44147 h 73566"/>
              <a:gd name="connsiteX6" fmla="*/ 268676 w 839478"/>
              <a:gd name="connsiteY6" fmla="*/ 64784 h 73566"/>
              <a:gd name="connsiteX7" fmla="*/ 95639 w 839478"/>
              <a:gd name="connsiteY7" fmla="*/ 17159 h 73566"/>
              <a:gd name="connsiteX8" fmla="*/ 5151 w 839478"/>
              <a:gd name="connsiteY8" fmla="*/ 2872 h 73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9478" h="73566">
                <a:moveTo>
                  <a:pt x="5151" y="2872"/>
                </a:moveTo>
                <a:cubicBezTo>
                  <a:pt x="30022" y="11339"/>
                  <a:pt x="169458" y="57111"/>
                  <a:pt x="244864" y="67959"/>
                </a:cubicBezTo>
                <a:cubicBezTo>
                  <a:pt x="320270" y="78807"/>
                  <a:pt x="366308" y="71134"/>
                  <a:pt x="457589" y="67959"/>
                </a:cubicBezTo>
                <a:cubicBezTo>
                  <a:pt x="548870" y="64784"/>
                  <a:pt x="734078" y="51026"/>
                  <a:pt x="792551" y="48909"/>
                </a:cubicBezTo>
                <a:cubicBezTo>
                  <a:pt x="851024" y="46792"/>
                  <a:pt x="853140" y="56053"/>
                  <a:pt x="808426" y="55259"/>
                </a:cubicBezTo>
                <a:cubicBezTo>
                  <a:pt x="763712" y="54465"/>
                  <a:pt x="614222" y="42560"/>
                  <a:pt x="524264" y="44147"/>
                </a:cubicBezTo>
                <a:cubicBezTo>
                  <a:pt x="434306" y="45735"/>
                  <a:pt x="340113" y="69282"/>
                  <a:pt x="268676" y="64784"/>
                </a:cubicBezTo>
                <a:cubicBezTo>
                  <a:pt x="197239" y="60286"/>
                  <a:pt x="140089" y="28007"/>
                  <a:pt x="95639" y="17159"/>
                </a:cubicBezTo>
                <a:cubicBezTo>
                  <a:pt x="51189" y="6311"/>
                  <a:pt x="-19720" y="-5595"/>
                  <a:pt x="5151" y="28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D09EEFBA-1913-41FA-A258-CA151D29EA8B}"/>
              </a:ext>
            </a:extLst>
          </p:cNvPr>
          <p:cNvSpPr/>
          <p:nvPr/>
        </p:nvSpPr>
        <p:spPr>
          <a:xfrm>
            <a:off x="3487805" y="5240338"/>
            <a:ext cx="613555" cy="54559"/>
          </a:xfrm>
          <a:custGeom>
            <a:avLst/>
            <a:gdLst>
              <a:gd name="connsiteX0" fmla="*/ 4695 w 613555"/>
              <a:gd name="connsiteY0" fmla="*/ 1587 h 54559"/>
              <a:gd name="connsiteX1" fmla="*/ 253933 w 613555"/>
              <a:gd name="connsiteY1" fmla="*/ 1587 h 54559"/>
              <a:gd name="connsiteX2" fmla="*/ 520633 w 613555"/>
              <a:gd name="connsiteY2" fmla="*/ 14287 h 54559"/>
              <a:gd name="connsiteX3" fmla="*/ 609533 w 613555"/>
              <a:gd name="connsiteY3" fmla="*/ 39687 h 54559"/>
              <a:gd name="connsiteX4" fmla="*/ 409508 w 613555"/>
              <a:gd name="connsiteY4" fmla="*/ 38100 h 54559"/>
              <a:gd name="connsiteX5" fmla="*/ 241233 w 613555"/>
              <a:gd name="connsiteY5" fmla="*/ 53975 h 54559"/>
              <a:gd name="connsiteX6" fmla="*/ 101533 w 613555"/>
              <a:gd name="connsiteY6" fmla="*/ 14287 h 54559"/>
              <a:gd name="connsiteX7" fmla="*/ 4695 w 613555"/>
              <a:gd name="connsiteY7" fmla="*/ 1587 h 54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555" h="54559">
                <a:moveTo>
                  <a:pt x="4695" y="1587"/>
                </a:moveTo>
                <a:cubicBezTo>
                  <a:pt x="30095" y="-530"/>
                  <a:pt x="167943" y="-530"/>
                  <a:pt x="253933" y="1587"/>
                </a:cubicBezTo>
                <a:cubicBezTo>
                  <a:pt x="339923" y="3704"/>
                  <a:pt x="461366" y="7937"/>
                  <a:pt x="520633" y="14287"/>
                </a:cubicBezTo>
                <a:cubicBezTo>
                  <a:pt x="579900" y="20637"/>
                  <a:pt x="628054" y="35718"/>
                  <a:pt x="609533" y="39687"/>
                </a:cubicBezTo>
                <a:cubicBezTo>
                  <a:pt x="591012" y="43656"/>
                  <a:pt x="470891" y="35719"/>
                  <a:pt x="409508" y="38100"/>
                </a:cubicBezTo>
                <a:cubicBezTo>
                  <a:pt x="348125" y="40481"/>
                  <a:pt x="292562" y="57944"/>
                  <a:pt x="241233" y="53975"/>
                </a:cubicBezTo>
                <a:cubicBezTo>
                  <a:pt x="189904" y="50006"/>
                  <a:pt x="139633" y="24341"/>
                  <a:pt x="101533" y="14287"/>
                </a:cubicBezTo>
                <a:cubicBezTo>
                  <a:pt x="63433" y="4233"/>
                  <a:pt x="-20705" y="3704"/>
                  <a:pt x="4695" y="1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6E66230F-3D68-40D7-85B5-27CD6E6F6B59}"/>
              </a:ext>
            </a:extLst>
          </p:cNvPr>
          <p:cNvSpPr/>
          <p:nvPr/>
        </p:nvSpPr>
        <p:spPr>
          <a:xfrm>
            <a:off x="3534459" y="4798339"/>
            <a:ext cx="685884" cy="278278"/>
          </a:xfrm>
          <a:custGeom>
            <a:avLst/>
            <a:gdLst>
              <a:gd name="connsiteX0" fmla="*/ 904 w 685884"/>
              <a:gd name="connsiteY0" fmla="*/ 170536 h 278278"/>
              <a:gd name="connsiteX1" fmla="*/ 126316 w 685884"/>
              <a:gd name="connsiteY1" fmla="*/ 68936 h 278278"/>
              <a:gd name="connsiteX2" fmla="*/ 199341 w 685884"/>
              <a:gd name="connsiteY2" fmla="*/ 34011 h 278278"/>
              <a:gd name="connsiteX3" fmla="*/ 231091 w 685884"/>
              <a:gd name="connsiteY3" fmla="*/ 674 h 278278"/>
              <a:gd name="connsiteX4" fmla="*/ 300941 w 685884"/>
              <a:gd name="connsiteY4" fmla="*/ 65761 h 278278"/>
              <a:gd name="connsiteX5" fmla="*/ 413654 w 685884"/>
              <a:gd name="connsiteY5" fmla="*/ 103861 h 278278"/>
              <a:gd name="connsiteX6" fmla="*/ 497791 w 685884"/>
              <a:gd name="connsiteY6" fmla="*/ 130849 h 278278"/>
              <a:gd name="connsiteX7" fmla="*/ 516841 w 685884"/>
              <a:gd name="connsiteY7" fmla="*/ 129261 h 278278"/>
              <a:gd name="connsiteX8" fmla="*/ 551766 w 685884"/>
              <a:gd name="connsiteY8" fmla="*/ 192761 h 278278"/>
              <a:gd name="connsiteX9" fmla="*/ 672416 w 685884"/>
              <a:gd name="connsiteY9" fmla="*/ 276899 h 278278"/>
              <a:gd name="connsiteX10" fmla="*/ 196166 w 685884"/>
              <a:gd name="connsiteY10" fmla="*/ 119736 h 278278"/>
              <a:gd name="connsiteX11" fmla="*/ 904 w 685884"/>
              <a:gd name="connsiteY11" fmla="*/ 170536 h 27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84" h="278278">
                <a:moveTo>
                  <a:pt x="904" y="170536"/>
                </a:moveTo>
                <a:cubicBezTo>
                  <a:pt x="-10738" y="162069"/>
                  <a:pt x="93243" y="91690"/>
                  <a:pt x="126316" y="68936"/>
                </a:cubicBezTo>
                <a:cubicBezTo>
                  <a:pt x="159389" y="46182"/>
                  <a:pt x="181878" y="45388"/>
                  <a:pt x="199341" y="34011"/>
                </a:cubicBezTo>
                <a:cubicBezTo>
                  <a:pt x="216804" y="22634"/>
                  <a:pt x="214158" y="-4618"/>
                  <a:pt x="231091" y="674"/>
                </a:cubicBezTo>
                <a:cubicBezTo>
                  <a:pt x="248024" y="5966"/>
                  <a:pt x="270514" y="48563"/>
                  <a:pt x="300941" y="65761"/>
                </a:cubicBezTo>
                <a:cubicBezTo>
                  <a:pt x="331368" y="82959"/>
                  <a:pt x="413654" y="103861"/>
                  <a:pt x="413654" y="103861"/>
                </a:cubicBezTo>
                <a:cubicBezTo>
                  <a:pt x="446462" y="114709"/>
                  <a:pt x="480593" y="126616"/>
                  <a:pt x="497791" y="130849"/>
                </a:cubicBezTo>
                <a:cubicBezTo>
                  <a:pt x="514989" y="135082"/>
                  <a:pt x="507845" y="118942"/>
                  <a:pt x="516841" y="129261"/>
                </a:cubicBezTo>
                <a:cubicBezTo>
                  <a:pt x="525837" y="139580"/>
                  <a:pt x="525837" y="168155"/>
                  <a:pt x="551766" y="192761"/>
                </a:cubicBezTo>
                <a:cubicBezTo>
                  <a:pt x="577695" y="217367"/>
                  <a:pt x="731683" y="289070"/>
                  <a:pt x="672416" y="276899"/>
                </a:cubicBezTo>
                <a:cubicBezTo>
                  <a:pt x="613149" y="264728"/>
                  <a:pt x="307026" y="138257"/>
                  <a:pt x="196166" y="119736"/>
                </a:cubicBezTo>
                <a:cubicBezTo>
                  <a:pt x="85306" y="101215"/>
                  <a:pt x="12546" y="179003"/>
                  <a:pt x="904" y="170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D2DD64B3-F2F5-46ED-BF65-6826BD412384}"/>
              </a:ext>
            </a:extLst>
          </p:cNvPr>
          <p:cNvSpPr/>
          <p:nvPr/>
        </p:nvSpPr>
        <p:spPr>
          <a:xfrm>
            <a:off x="3518479" y="4804532"/>
            <a:ext cx="709299" cy="275603"/>
          </a:xfrm>
          <a:custGeom>
            <a:avLst/>
            <a:gdLst>
              <a:gd name="connsiteX0" fmla="*/ 10534 w 709299"/>
              <a:gd name="connsiteY0" fmla="*/ 45281 h 275603"/>
              <a:gd name="connsiteX1" fmla="*/ 59746 w 709299"/>
              <a:gd name="connsiteY1" fmla="*/ 18293 h 275603"/>
              <a:gd name="connsiteX2" fmla="*/ 391534 w 709299"/>
              <a:gd name="connsiteY2" fmla="*/ 10356 h 275603"/>
              <a:gd name="connsiteX3" fmla="*/ 610609 w 709299"/>
              <a:gd name="connsiteY3" fmla="*/ 167518 h 275603"/>
              <a:gd name="connsiteX4" fmla="*/ 709034 w 709299"/>
              <a:gd name="connsiteY4" fmla="*/ 275468 h 275603"/>
              <a:gd name="connsiteX5" fmla="*/ 631246 w 709299"/>
              <a:gd name="connsiteY5" fmla="*/ 186568 h 275603"/>
              <a:gd name="connsiteX6" fmla="*/ 402646 w 709299"/>
              <a:gd name="connsiteY6" fmla="*/ 43693 h 275603"/>
              <a:gd name="connsiteX7" fmla="*/ 183571 w 709299"/>
              <a:gd name="connsiteY7" fmla="*/ 16706 h 275603"/>
              <a:gd name="connsiteX8" fmla="*/ 10534 w 709299"/>
              <a:gd name="connsiteY8" fmla="*/ 45281 h 27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9299" h="275603">
                <a:moveTo>
                  <a:pt x="10534" y="45281"/>
                </a:moveTo>
                <a:cubicBezTo>
                  <a:pt x="-10103" y="45545"/>
                  <a:pt x="-3754" y="24114"/>
                  <a:pt x="59746" y="18293"/>
                </a:cubicBezTo>
                <a:cubicBezTo>
                  <a:pt x="123246" y="12472"/>
                  <a:pt x="299724" y="-14515"/>
                  <a:pt x="391534" y="10356"/>
                </a:cubicBezTo>
                <a:cubicBezTo>
                  <a:pt x="483344" y="35227"/>
                  <a:pt x="557692" y="123333"/>
                  <a:pt x="610609" y="167518"/>
                </a:cubicBezTo>
                <a:cubicBezTo>
                  <a:pt x="663526" y="211703"/>
                  <a:pt x="705594" y="272293"/>
                  <a:pt x="709034" y="275468"/>
                </a:cubicBezTo>
                <a:cubicBezTo>
                  <a:pt x="712474" y="278643"/>
                  <a:pt x="682311" y="225197"/>
                  <a:pt x="631246" y="186568"/>
                </a:cubicBezTo>
                <a:cubicBezTo>
                  <a:pt x="580181" y="147939"/>
                  <a:pt x="477258" y="72003"/>
                  <a:pt x="402646" y="43693"/>
                </a:cubicBezTo>
                <a:cubicBezTo>
                  <a:pt x="328034" y="15383"/>
                  <a:pt x="248658" y="16706"/>
                  <a:pt x="183571" y="16706"/>
                </a:cubicBezTo>
                <a:cubicBezTo>
                  <a:pt x="118484" y="16706"/>
                  <a:pt x="31171" y="45017"/>
                  <a:pt x="10534" y="45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E4316158-2BAB-4887-A7E8-4AE88BC692C3}"/>
              </a:ext>
            </a:extLst>
          </p:cNvPr>
          <p:cNvSpPr/>
          <p:nvPr/>
        </p:nvSpPr>
        <p:spPr>
          <a:xfrm>
            <a:off x="3525721" y="4866315"/>
            <a:ext cx="229869" cy="99535"/>
          </a:xfrm>
          <a:custGeom>
            <a:avLst/>
            <a:gdLst>
              <a:gd name="connsiteX0" fmla="*/ 228717 w 229869"/>
              <a:gd name="connsiteY0" fmla="*/ 10485 h 99535"/>
              <a:gd name="connsiteX1" fmla="*/ 39804 w 229869"/>
              <a:gd name="connsiteY1" fmla="*/ 70810 h 99535"/>
              <a:gd name="connsiteX2" fmla="*/ 30279 w 229869"/>
              <a:gd name="connsiteY2" fmla="*/ 99385 h 99535"/>
              <a:gd name="connsiteX3" fmla="*/ 3292 w 229869"/>
              <a:gd name="connsiteY3" fmla="*/ 59698 h 99535"/>
              <a:gd name="connsiteX4" fmla="*/ 114417 w 229869"/>
              <a:gd name="connsiteY4" fmla="*/ 7310 h 99535"/>
              <a:gd name="connsiteX5" fmla="*/ 228717 w 229869"/>
              <a:gd name="connsiteY5" fmla="*/ 10485 h 9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869" h="99535">
                <a:moveTo>
                  <a:pt x="228717" y="10485"/>
                </a:moveTo>
                <a:cubicBezTo>
                  <a:pt x="216282" y="21068"/>
                  <a:pt x="72877" y="55993"/>
                  <a:pt x="39804" y="70810"/>
                </a:cubicBezTo>
                <a:cubicBezTo>
                  <a:pt x="6731" y="85627"/>
                  <a:pt x="36364" y="101237"/>
                  <a:pt x="30279" y="99385"/>
                </a:cubicBezTo>
                <a:cubicBezTo>
                  <a:pt x="24194" y="97533"/>
                  <a:pt x="-10731" y="75044"/>
                  <a:pt x="3292" y="59698"/>
                </a:cubicBezTo>
                <a:cubicBezTo>
                  <a:pt x="17315" y="44352"/>
                  <a:pt x="79227" y="19746"/>
                  <a:pt x="114417" y="7310"/>
                </a:cubicBezTo>
                <a:cubicBezTo>
                  <a:pt x="149607" y="-5126"/>
                  <a:pt x="241152" y="-98"/>
                  <a:pt x="228717" y="10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CC6764FF-A9B2-4F86-AA7E-CB6FD42D46F6}"/>
              </a:ext>
            </a:extLst>
          </p:cNvPr>
          <p:cNvSpPr/>
          <p:nvPr/>
        </p:nvSpPr>
        <p:spPr>
          <a:xfrm>
            <a:off x="3586398" y="4890000"/>
            <a:ext cx="465816" cy="382339"/>
          </a:xfrm>
          <a:custGeom>
            <a:avLst/>
            <a:gdLst>
              <a:gd name="connsiteX0" fmla="*/ 393465 w 465816"/>
              <a:gd name="connsiteY0" fmla="*/ 59825 h 382339"/>
              <a:gd name="connsiteX1" fmla="*/ 463315 w 465816"/>
              <a:gd name="connsiteY1" fmla="*/ 215400 h 382339"/>
              <a:gd name="connsiteX2" fmla="*/ 445852 w 465816"/>
              <a:gd name="connsiteY2" fmla="*/ 310650 h 382339"/>
              <a:gd name="connsiteX3" fmla="*/ 402990 w 465816"/>
              <a:gd name="connsiteY3" fmla="*/ 372563 h 382339"/>
              <a:gd name="connsiteX4" fmla="*/ 201377 w 465816"/>
              <a:gd name="connsiteY4" fmla="*/ 380500 h 382339"/>
              <a:gd name="connsiteX5" fmla="*/ 56915 w 465816"/>
              <a:gd name="connsiteY5" fmla="*/ 355100 h 382339"/>
              <a:gd name="connsiteX6" fmla="*/ 1352 w 465816"/>
              <a:gd name="connsiteY6" fmla="*/ 291600 h 382339"/>
              <a:gd name="connsiteX7" fmla="*/ 106127 w 465816"/>
              <a:gd name="connsiteY7" fmla="*/ 28075 h 382339"/>
              <a:gd name="connsiteX8" fmla="*/ 199790 w 465816"/>
              <a:gd name="connsiteY8" fmla="*/ 10613 h 382339"/>
              <a:gd name="connsiteX9" fmla="*/ 393465 w 465816"/>
              <a:gd name="connsiteY9" fmla="*/ 59825 h 38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5816" h="382339">
                <a:moveTo>
                  <a:pt x="393465" y="59825"/>
                </a:moveTo>
                <a:cubicBezTo>
                  <a:pt x="437386" y="93956"/>
                  <a:pt x="454584" y="173596"/>
                  <a:pt x="463315" y="215400"/>
                </a:cubicBezTo>
                <a:cubicBezTo>
                  <a:pt x="472046" y="257204"/>
                  <a:pt x="455906" y="284456"/>
                  <a:pt x="445852" y="310650"/>
                </a:cubicBezTo>
                <a:cubicBezTo>
                  <a:pt x="435798" y="336844"/>
                  <a:pt x="443736" y="360921"/>
                  <a:pt x="402990" y="372563"/>
                </a:cubicBezTo>
                <a:cubicBezTo>
                  <a:pt x="362244" y="384205"/>
                  <a:pt x="259056" y="383411"/>
                  <a:pt x="201377" y="380500"/>
                </a:cubicBezTo>
                <a:cubicBezTo>
                  <a:pt x="143698" y="377590"/>
                  <a:pt x="90252" y="369917"/>
                  <a:pt x="56915" y="355100"/>
                </a:cubicBezTo>
                <a:cubicBezTo>
                  <a:pt x="23577" y="340283"/>
                  <a:pt x="-6850" y="346104"/>
                  <a:pt x="1352" y="291600"/>
                </a:cubicBezTo>
                <a:cubicBezTo>
                  <a:pt x="9554" y="237096"/>
                  <a:pt x="73054" y="74906"/>
                  <a:pt x="106127" y="28075"/>
                </a:cubicBezTo>
                <a:cubicBezTo>
                  <a:pt x="139200" y="-18756"/>
                  <a:pt x="151371" y="6115"/>
                  <a:pt x="199790" y="10613"/>
                </a:cubicBezTo>
                <a:cubicBezTo>
                  <a:pt x="248209" y="15111"/>
                  <a:pt x="349544" y="25694"/>
                  <a:pt x="393465" y="598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楕円 47">
            <a:extLst>
              <a:ext uri="{FF2B5EF4-FFF2-40B4-BE49-F238E27FC236}">
                <a16:creationId xmlns:a16="http://schemas.microsoft.com/office/drawing/2014/main" id="{64F5ECBE-893F-4965-B15A-F5FC602C7AA2}"/>
              </a:ext>
            </a:extLst>
          </p:cNvPr>
          <p:cNvSpPr/>
          <p:nvPr/>
        </p:nvSpPr>
        <p:spPr>
          <a:xfrm>
            <a:off x="3754437" y="5045076"/>
            <a:ext cx="63501" cy="635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楕円 48">
            <a:extLst>
              <a:ext uri="{FF2B5EF4-FFF2-40B4-BE49-F238E27FC236}">
                <a16:creationId xmlns:a16="http://schemas.microsoft.com/office/drawing/2014/main" id="{486129DB-1485-42A1-8879-B2F18C663D40}"/>
              </a:ext>
            </a:extLst>
          </p:cNvPr>
          <p:cNvSpPr/>
          <p:nvPr/>
        </p:nvSpPr>
        <p:spPr>
          <a:xfrm>
            <a:off x="3783012" y="5086351"/>
            <a:ext cx="63501" cy="635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B9E34462-A5EE-4EEC-9E92-299A3D0AF3D5}"/>
              </a:ext>
            </a:extLst>
          </p:cNvPr>
          <p:cNvSpPr/>
          <p:nvPr/>
        </p:nvSpPr>
        <p:spPr>
          <a:xfrm>
            <a:off x="3835399" y="5045076"/>
            <a:ext cx="63501" cy="635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2821FEFD-CFFF-40F7-A9F7-E64024C894B0}"/>
              </a:ext>
            </a:extLst>
          </p:cNvPr>
          <p:cNvSpPr/>
          <p:nvPr/>
        </p:nvSpPr>
        <p:spPr>
          <a:xfrm>
            <a:off x="3508421" y="4852419"/>
            <a:ext cx="259938" cy="62825"/>
          </a:xfrm>
          <a:custGeom>
            <a:avLst/>
            <a:gdLst>
              <a:gd name="connsiteX0" fmla="*/ 259246 w 259938"/>
              <a:gd name="connsiteY0" fmla="*/ 18031 h 62825"/>
              <a:gd name="connsiteX1" fmla="*/ 89912 w 259938"/>
              <a:gd name="connsiteY1" fmla="*/ 60364 h 62825"/>
              <a:gd name="connsiteX2" fmla="*/ 1012 w 259938"/>
              <a:gd name="connsiteY2" fmla="*/ 51898 h 62825"/>
              <a:gd name="connsiteX3" fmla="*/ 144946 w 259938"/>
              <a:gd name="connsiteY3" fmla="*/ 3214 h 62825"/>
              <a:gd name="connsiteX4" fmla="*/ 259246 w 259938"/>
              <a:gd name="connsiteY4" fmla="*/ 18031 h 6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938" h="62825">
                <a:moveTo>
                  <a:pt x="259246" y="18031"/>
                </a:moveTo>
                <a:cubicBezTo>
                  <a:pt x="250074" y="27556"/>
                  <a:pt x="132951" y="54719"/>
                  <a:pt x="89912" y="60364"/>
                </a:cubicBezTo>
                <a:cubicBezTo>
                  <a:pt x="46873" y="66009"/>
                  <a:pt x="-8160" y="61423"/>
                  <a:pt x="1012" y="51898"/>
                </a:cubicBezTo>
                <a:cubicBezTo>
                  <a:pt x="10184" y="42373"/>
                  <a:pt x="105788" y="13092"/>
                  <a:pt x="144946" y="3214"/>
                </a:cubicBezTo>
                <a:cubicBezTo>
                  <a:pt x="184104" y="-6664"/>
                  <a:pt x="268418" y="8506"/>
                  <a:pt x="259246" y="180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BCBB5405-EDCE-4E5B-80CA-D5B02F57F3BB}"/>
              </a:ext>
            </a:extLst>
          </p:cNvPr>
          <p:cNvSpPr/>
          <p:nvPr/>
        </p:nvSpPr>
        <p:spPr>
          <a:xfrm>
            <a:off x="3982882" y="4972002"/>
            <a:ext cx="216715" cy="127709"/>
          </a:xfrm>
          <a:custGeom>
            <a:avLst/>
            <a:gdLst>
              <a:gd name="connsiteX0" fmla="*/ 19735 w 216715"/>
              <a:gd name="connsiteY0" fmla="*/ 48 h 127709"/>
              <a:gd name="connsiteX1" fmla="*/ 197535 w 216715"/>
              <a:gd name="connsiteY1" fmla="*/ 114348 h 127709"/>
              <a:gd name="connsiteX2" fmla="*/ 197535 w 216715"/>
              <a:gd name="connsiteY2" fmla="*/ 120698 h 127709"/>
              <a:gd name="connsiteX3" fmla="*/ 70535 w 216715"/>
              <a:gd name="connsiteY3" fmla="*/ 72015 h 127709"/>
              <a:gd name="connsiteX4" fmla="*/ 9151 w 216715"/>
              <a:gd name="connsiteY4" fmla="*/ 99531 h 127709"/>
              <a:gd name="connsiteX5" fmla="*/ 19735 w 216715"/>
              <a:gd name="connsiteY5" fmla="*/ 48 h 12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715" h="127709">
                <a:moveTo>
                  <a:pt x="19735" y="48"/>
                </a:moveTo>
                <a:cubicBezTo>
                  <a:pt x="51132" y="2518"/>
                  <a:pt x="167902" y="94240"/>
                  <a:pt x="197535" y="114348"/>
                </a:cubicBezTo>
                <a:cubicBezTo>
                  <a:pt x="227168" y="134456"/>
                  <a:pt x="218702" y="127753"/>
                  <a:pt x="197535" y="120698"/>
                </a:cubicBezTo>
                <a:cubicBezTo>
                  <a:pt x="176368" y="113643"/>
                  <a:pt x="101932" y="75543"/>
                  <a:pt x="70535" y="72015"/>
                </a:cubicBezTo>
                <a:cubicBezTo>
                  <a:pt x="39138" y="68487"/>
                  <a:pt x="16207" y="109056"/>
                  <a:pt x="9151" y="99531"/>
                </a:cubicBezTo>
                <a:cubicBezTo>
                  <a:pt x="2095" y="90006"/>
                  <a:pt x="-11662" y="-2422"/>
                  <a:pt x="19735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9FCF2696-85F2-4F29-8323-773845457A85}"/>
              </a:ext>
            </a:extLst>
          </p:cNvPr>
          <p:cNvSpPr/>
          <p:nvPr/>
        </p:nvSpPr>
        <p:spPr>
          <a:xfrm>
            <a:off x="3573289" y="4284986"/>
            <a:ext cx="229796" cy="44479"/>
          </a:xfrm>
          <a:custGeom>
            <a:avLst/>
            <a:gdLst>
              <a:gd name="connsiteX0" fmla="*/ 174 w 229796"/>
              <a:gd name="connsiteY0" fmla="*/ 44127 h 44479"/>
              <a:gd name="connsiteX1" fmla="*/ 204961 w 229796"/>
              <a:gd name="connsiteY1" fmla="*/ 7614 h 44479"/>
              <a:gd name="connsiteX2" fmla="*/ 222424 w 229796"/>
              <a:gd name="connsiteY2" fmla="*/ 1264 h 44479"/>
              <a:gd name="connsiteX3" fmla="*/ 170036 w 229796"/>
              <a:gd name="connsiteY3" fmla="*/ 25077 h 44479"/>
              <a:gd name="connsiteX4" fmla="*/ 174 w 229796"/>
              <a:gd name="connsiteY4" fmla="*/ 44127 h 4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796" h="44479">
                <a:moveTo>
                  <a:pt x="174" y="44127"/>
                </a:moveTo>
                <a:cubicBezTo>
                  <a:pt x="5995" y="41216"/>
                  <a:pt x="167919" y="14758"/>
                  <a:pt x="204961" y="7614"/>
                </a:cubicBezTo>
                <a:cubicBezTo>
                  <a:pt x="242003" y="470"/>
                  <a:pt x="228245" y="-1647"/>
                  <a:pt x="222424" y="1264"/>
                </a:cubicBezTo>
                <a:cubicBezTo>
                  <a:pt x="216603" y="4174"/>
                  <a:pt x="204167" y="18992"/>
                  <a:pt x="170036" y="25077"/>
                </a:cubicBezTo>
                <a:cubicBezTo>
                  <a:pt x="135905" y="31162"/>
                  <a:pt x="-5647" y="47038"/>
                  <a:pt x="174" y="44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AF9A65D0-FD60-44B8-96E4-D6F43A7BC911}"/>
              </a:ext>
            </a:extLst>
          </p:cNvPr>
          <p:cNvSpPr/>
          <p:nvPr/>
        </p:nvSpPr>
        <p:spPr>
          <a:xfrm>
            <a:off x="3663950" y="4264115"/>
            <a:ext cx="466885" cy="26898"/>
          </a:xfrm>
          <a:custGeom>
            <a:avLst/>
            <a:gdLst>
              <a:gd name="connsiteX0" fmla="*/ 0 w 466885"/>
              <a:gd name="connsiteY0" fmla="*/ 26898 h 26898"/>
              <a:gd name="connsiteX1" fmla="*/ 239713 w 466885"/>
              <a:gd name="connsiteY1" fmla="*/ 3085 h 26898"/>
              <a:gd name="connsiteX2" fmla="*/ 371475 w 466885"/>
              <a:gd name="connsiteY2" fmla="*/ 1498 h 26898"/>
              <a:gd name="connsiteX3" fmla="*/ 466725 w 466885"/>
              <a:gd name="connsiteY3" fmla="*/ 14198 h 26898"/>
              <a:gd name="connsiteX4" fmla="*/ 349250 w 466885"/>
              <a:gd name="connsiteY4" fmla="*/ 14198 h 26898"/>
              <a:gd name="connsiteX5" fmla="*/ 0 w 466885"/>
              <a:gd name="connsiteY5" fmla="*/ 26898 h 2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885" h="26898">
                <a:moveTo>
                  <a:pt x="0" y="26898"/>
                </a:moveTo>
                <a:cubicBezTo>
                  <a:pt x="79904" y="18960"/>
                  <a:pt x="177800" y="7318"/>
                  <a:pt x="239713" y="3085"/>
                </a:cubicBezTo>
                <a:cubicBezTo>
                  <a:pt x="301626" y="-1148"/>
                  <a:pt x="333640" y="-354"/>
                  <a:pt x="371475" y="1498"/>
                </a:cubicBezTo>
                <a:cubicBezTo>
                  <a:pt x="409310" y="3350"/>
                  <a:pt x="470429" y="12081"/>
                  <a:pt x="466725" y="14198"/>
                </a:cubicBezTo>
                <a:cubicBezTo>
                  <a:pt x="463021" y="16315"/>
                  <a:pt x="349250" y="14198"/>
                  <a:pt x="349250" y="14198"/>
                </a:cubicBezTo>
                <a:lnTo>
                  <a:pt x="0" y="268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C991EC79-5C9B-4CF4-995A-896ABAFEDE39}"/>
              </a:ext>
            </a:extLst>
          </p:cNvPr>
          <p:cNvSpPr/>
          <p:nvPr/>
        </p:nvSpPr>
        <p:spPr>
          <a:xfrm>
            <a:off x="4136866" y="4301564"/>
            <a:ext cx="144962" cy="118525"/>
          </a:xfrm>
          <a:custGeom>
            <a:avLst/>
            <a:gdLst>
              <a:gd name="connsiteX0" fmla="*/ 159 w 144962"/>
              <a:gd name="connsiteY0" fmla="*/ 561 h 118525"/>
              <a:gd name="connsiteX1" fmla="*/ 122397 w 144962"/>
              <a:gd name="connsiteY1" fmla="*/ 95811 h 118525"/>
              <a:gd name="connsiteX2" fmla="*/ 143034 w 144962"/>
              <a:gd name="connsiteY2" fmla="*/ 116449 h 118525"/>
              <a:gd name="connsiteX3" fmla="*/ 96997 w 144962"/>
              <a:gd name="connsiteY3" fmla="*/ 59299 h 118525"/>
              <a:gd name="connsiteX4" fmla="*/ 159 w 144962"/>
              <a:gd name="connsiteY4" fmla="*/ 561 h 11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62" h="118525">
                <a:moveTo>
                  <a:pt x="159" y="561"/>
                </a:moveTo>
                <a:cubicBezTo>
                  <a:pt x="4392" y="6646"/>
                  <a:pt x="98585" y="76496"/>
                  <a:pt x="122397" y="95811"/>
                </a:cubicBezTo>
                <a:cubicBezTo>
                  <a:pt x="146210" y="115126"/>
                  <a:pt x="147267" y="122534"/>
                  <a:pt x="143034" y="116449"/>
                </a:cubicBezTo>
                <a:cubicBezTo>
                  <a:pt x="138801" y="110364"/>
                  <a:pt x="116841" y="79143"/>
                  <a:pt x="96997" y="59299"/>
                </a:cubicBezTo>
                <a:cubicBezTo>
                  <a:pt x="77153" y="39455"/>
                  <a:pt x="-4074" y="-5524"/>
                  <a:pt x="159" y="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AA17C8FA-BBEA-4DB3-B19D-7EC921D86723}"/>
              </a:ext>
            </a:extLst>
          </p:cNvPr>
          <p:cNvSpPr/>
          <p:nvPr/>
        </p:nvSpPr>
        <p:spPr>
          <a:xfrm>
            <a:off x="4192510" y="4247935"/>
            <a:ext cx="183640" cy="266840"/>
          </a:xfrm>
          <a:custGeom>
            <a:avLst/>
            <a:gdLst>
              <a:gd name="connsiteX0" fmla="*/ 78 w 183640"/>
              <a:gd name="connsiteY0" fmla="*/ 215 h 266840"/>
              <a:gd name="connsiteX1" fmla="*/ 119140 w 183640"/>
              <a:gd name="connsiteY1" fmla="*/ 73240 h 266840"/>
              <a:gd name="connsiteX2" fmla="*/ 179465 w 183640"/>
              <a:gd name="connsiteY2" fmla="*/ 263740 h 266840"/>
              <a:gd name="connsiteX3" fmla="*/ 169940 w 183640"/>
              <a:gd name="connsiteY3" fmla="*/ 184365 h 266840"/>
              <a:gd name="connsiteX4" fmla="*/ 101678 w 183640"/>
              <a:gd name="connsiteY4" fmla="*/ 92290 h 266840"/>
              <a:gd name="connsiteX5" fmla="*/ 78 w 183640"/>
              <a:gd name="connsiteY5" fmla="*/ 215 h 266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640" h="266840">
                <a:moveTo>
                  <a:pt x="78" y="215"/>
                </a:moveTo>
                <a:cubicBezTo>
                  <a:pt x="2988" y="-2960"/>
                  <a:pt x="89242" y="29319"/>
                  <a:pt x="119140" y="73240"/>
                </a:cubicBezTo>
                <a:cubicBezTo>
                  <a:pt x="149038" y="117161"/>
                  <a:pt x="170998" y="245219"/>
                  <a:pt x="179465" y="263740"/>
                </a:cubicBezTo>
                <a:cubicBezTo>
                  <a:pt x="187932" y="282261"/>
                  <a:pt x="182905" y="212940"/>
                  <a:pt x="169940" y="184365"/>
                </a:cubicBezTo>
                <a:cubicBezTo>
                  <a:pt x="156976" y="155790"/>
                  <a:pt x="127342" y="119807"/>
                  <a:pt x="101678" y="92290"/>
                </a:cubicBezTo>
                <a:cubicBezTo>
                  <a:pt x="76014" y="64773"/>
                  <a:pt x="-2832" y="3390"/>
                  <a:pt x="78" y="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4B9532B7-905B-47A7-A412-CCA1EA643F3E}"/>
              </a:ext>
            </a:extLst>
          </p:cNvPr>
          <p:cNvSpPr/>
          <p:nvPr/>
        </p:nvSpPr>
        <p:spPr>
          <a:xfrm>
            <a:off x="3548078" y="4397270"/>
            <a:ext cx="315897" cy="74802"/>
          </a:xfrm>
          <a:custGeom>
            <a:avLst/>
            <a:gdLst>
              <a:gd name="connsiteX0" fmla="*/ 1572 w 315897"/>
              <a:gd name="connsiteY0" fmla="*/ 74718 h 74802"/>
              <a:gd name="connsiteX1" fmla="*/ 223822 w 315897"/>
              <a:gd name="connsiteY1" fmla="*/ 25505 h 74802"/>
              <a:gd name="connsiteX2" fmla="*/ 315897 w 315897"/>
              <a:gd name="connsiteY2" fmla="*/ 25505 h 74802"/>
              <a:gd name="connsiteX3" fmla="*/ 223822 w 315897"/>
              <a:gd name="connsiteY3" fmla="*/ 105 h 74802"/>
              <a:gd name="connsiteX4" fmla="*/ 128572 w 315897"/>
              <a:gd name="connsiteY4" fmla="*/ 36618 h 74802"/>
              <a:gd name="connsiteX5" fmla="*/ 1572 w 315897"/>
              <a:gd name="connsiteY5" fmla="*/ 74718 h 7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897" h="74802">
                <a:moveTo>
                  <a:pt x="1572" y="74718"/>
                </a:moveTo>
                <a:cubicBezTo>
                  <a:pt x="17447" y="72866"/>
                  <a:pt x="171435" y="33707"/>
                  <a:pt x="223822" y="25505"/>
                </a:cubicBezTo>
                <a:cubicBezTo>
                  <a:pt x="276210" y="17303"/>
                  <a:pt x="315897" y="29738"/>
                  <a:pt x="315897" y="25505"/>
                </a:cubicBezTo>
                <a:cubicBezTo>
                  <a:pt x="315897" y="21272"/>
                  <a:pt x="255043" y="-1747"/>
                  <a:pt x="223822" y="105"/>
                </a:cubicBezTo>
                <a:cubicBezTo>
                  <a:pt x="192601" y="1957"/>
                  <a:pt x="162703" y="25770"/>
                  <a:pt x="128572" y="36618"/>
                </a:cubicBezTo>
                <a:cubicBezTo>
                  <a:pt x="94441" y="47466"/>
                  <a:pt x="-14303" y="76570"/>
                  <a:pt x="1572" y="74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A6B6A400-6EC1-451C-AA3C-34DF13C1F908}"/>
              </a:ext>
            </a:extLst>
          </p:cNvPr>
          <p:cNvSpPr/>
          <p:nvPr/>
        </p:nvSpPr>
        <p:spPr>
          <a:xfrm>
            <a:off x="3565523" y="4561500"/>
            <a:ext cx="425928" cy="70827"/>
          </a:xfrm>
          <a:custGeom>
            <a:avLst/>
            <a:gdLst>
              <a:gd name="connsiteX0" fmla="*/ 2 w 425928"/>
              <a:gd name="connsiteY0" fmla="*/ 2563 h 70827"/>
              <a:gd name="connsiteX1" fmla="*/ 231777 w 425928"/>
              <a:gd name="connsiteY1" fmla="*/ 34313 h 70827"/>
              <a:gd name="connsiteX2" fmla="*/ 423865 w 425928"/>
              <a:gd name="connsiteY2" fmla="*/ 70825 h 70827"/>
              <a:gd name="connsiteX3" fmla="*/ 327027 w 425928"/>
              <a:gd name="connsiteY3" fmla="*/ 35900 h 70827"/>
              <a:gd name="connsiteX4" fmla="*/ 227015 w 425928"/>
              <a:gd name="connsiteY4" fmla="*/ 7325 h 70827"/>
              <a:gd name="connsiteX5" fmla="*/ 2 w 425928"/>
              <a:gd name="connsiteY5" fmla="*/ 2563 h 70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928" h="70827">
                <a:moveTo>
                  <a:pt x="2" y="2563"/>
                </a:moveTo>
                <a:cubicBezTo>
                  <a:pt x="796" y="7061"/>
                  <a:pt x="161133" y="22936"/>
                  <a:pt x="231777" y="34313"/>
                </a:cubicBezTo>
                <a:cubicBezTo>
                  <a:pt x="302421" y="45690"/>
                  <a:pt x="407990" y="70561"/>
                  <a:pt x="423865" y="70825"/>
                </a:cubicBezTo>
                <a:cubicBezTo>
                  <a:pt x="439740" y="71089"/>
                  <a:pt x="359835" y="46483"/>
                  <a:pt x="327027" y="35900"/>
                </a:cubicBezTo>
                <a:cubicBezTo>
                  <a:pt x="294219" y="25317"/>
                  <a:pt x="277550" y="15263"/>
                  <a:pt x="227015" y="7325"/>
                </a:cubicBezTo>
                <a:cubicBezTo>
                  <a:pt x="176480" y="-613"/>
                  <a:pt x="-792" y="-1935"/>
                  <a:pt x="2" y="25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719A2EFC-DE39-43F3-9FC7-6447228C1002}"/>
              </a:ext>
            </a:extLst>
          </p:cNvPr>
          <p:cNvSpPr/>
          <p:nvPr/>
        </p:nvSpPr>
        <p:spPr>
          <a:xfrm>
            <a:off x="3646488" y="4492618"/>
            <a:ext cx="366691" cy="65286"/>
          </a:xfrm>
          <a:custGeom>
            <a:avLst/>
            <a:gdLst>
              <a:gd name="connsiteX0" fmla="*/ 0 w 366691"/>
              <a:gd name="connsiteY0" fmla="*/ 14295 h 65286"/>
              <a:gd name="connsiteX1" fmla="*/ 179387 w 366691"/>
              <a:gd name="connsiteY1" fmla="*/ 22232 h 65286"/>
              <a:gd name="connsiteX2" fmla="*/ 361950 w 366691"/>
              <a:gd name="connsiteY2" fmla="*/ 65095 h 65286"/>
              <a:gd name="connsiteX3" fmla="*/ 301625 w 366691"/>
              <a:gd name="connsiteY3" fmla="*/ 36520 h 65286"/>
              <a:gd name="connsiteX4" fmla="*/ 177800 w 366691"/>
              <a:gd name="connsiteY4" fmla="*/ 1595 h 65286"/>
              <a:gd name="connsiteX5" fmla="*/ 0 w 366691"/>
              <a:gd name="connsiteY5" fmla="*/ 14295 h 65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691" h="65286">
                <a:moveTo>
                  <a:pt x="0" y="14295"/>
                </a:moveTo>
                <a:cubicBezTo>
                  <a:pt x="264" y="17734"/>
                  <a:pt x="119062" y="13765"/>
                  <a:pt x="179387" y="22232"/>
                </a:cubicBezTo>
                <a:cubicBezTo>
                  <a:pt x="239712" y="30699"/>
                  <a:pt x="341577" y="62714"/>
                  <a:pt x="361950" y="65095"/>
                </a:cubicBezTo>
                <a:cubicBezTo>
                  <a:pt x="382323" y="67476"/>
                  <a:pt x="332317" y="47103"/>
                  <a:pt x="301625" y="36520"/>
                </a:cubicBezTo>
                <a:cubicBezTo>
                  <a:pt x="270933" y="25937"/>
                  <a:pt x="225161" y="8210"/>
                  <a:pt x="177800" y="1595"/>
                </a:cubicBezTo>
                <a:cubicBezTo>
                  <a:pt x="130439" y="-5020"/>
                  <a:pt x="-264" y="10856"/>
                  <a:pt x="0" y="14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A7B39E03-5FE9-4B00-9A37-B181E957055E}"/>
              </a:ext>
            </a:extLst>
          </p:cNvPr>
          <p:cNvSpPr/>
          <p:nvPr/>
        </p:nvSpPr>
        <p:spPr>
          <a:xfrm>
            <a:off x="4029068" y="4516216"/>
            <a:ext cx="252583" cy="81296"/>
          </a:xfrm>
          <a:custGeom>
            <a:avLst/>
            <a:gdLst>
              <a:gd name="connsiteX0" fmla="*/ 7 w 252583"/>
              <a:gd name="connsiteY0" fmla="*/ 33559 h 81296"/>
              <a:gd name="connsiteX1" fmla="*/ 150820 w 252583"/>
              <a:gd name="connsiteY1" fmla="*/ 28797 h 81296"/>
              <a:gd name="connsiteX2" fmla="*/ 247657 w 252583"/>
              <a:gd name="connsiteY2" fmla="*/ 81184 h 81296"/>
              <a:gd name="connsiteX3" fmla="*/ 228607 w 252583"/>
              <a:gd name="connsiteY3" fmla="*/ 41497 h 81296"/>
              <a:gd name="connsiteX4" fmla="*/ 144470 w 252583"/>
              <a:gd name="connsiteY4" fmla="*/ 222 h 81296"/>
              <a:gd name="connsiteX5" fmla="*/ 7 w 252583"/>
              <a:gd name="connsiteY5" fmla="*/ 33559 h 81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583" h="81296">
                <a:moveTo>
                  <a:pt x="7" y="33559"/>
                </a:moveTo>
                <a:cubicBezTo>
                  <a:pt x="1065" y="38321"/>
                  <a:pt x="109545" y="20860"/>
                  <a:pt x="150820" y="28797"/>
                </a:cubicBezTo>
                <a:cubicBezTo>
                  <a:pt x="192095" y="36734"/>
                  <a:pt x="234692" y="79067"/>
                  <a:pt x="247657" y="81184"/>
                </a:cubicBezTo>
                <a:cubicBezTo>
                  <a:pt x="260622" y="83301"/>
                  <a:pt x="245805" y="54991"/>
                  <a:pt x="228607" y="41497"/>
                </a:cubicBezTo>
                <a:cubicBezTo>
                  <a:pt x="211409" y="28003"/>
                  <a:pt x="179130" y="3397"/>
                  <a:pt x="144470" y="222"/>
                </a:cubicBezTo>
                <a:cubicBezTo>
                  <a:pt x="109810" y="-2953"/>
                  <a:pt x="-1051" y="28797"/>
                  <a:pt x="7" y="33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F5D51605-89D0-4B0D-8984-5D92831AEEC4}"/>
              </a:ext>
            </a:extLst>
          </p:cNvPr>
          <p:cNvSpPr/>
          <p:nvPr/>
        </p:nvSpPr>
        <p:spPr>
          <a:xfrm>
            <a:off x="4264018" y="4546026"/>
            <a:ext cx="147567" cy="79292"/>
          </a:xfrm>
          <a:custGeom>
            <a:avLst/>
            <a:gdLst>
              <a:gd name="connsiteX0" fmla="*/ 7 w 147567"/>
              <a:gd name="connsiteY0" fmla="*/ 11687 h 79292"/>
              <a:gd name="connsiteX1" fmla="*/ 131770 w 147567"/>
              <a:gd name="connsiteY1" fmla="*/ 43437 h 79292"/>
              <a:gd name="connsiteX2" fmla="*/ 144470 w 147567"/>
              <a:gd name="connsiteY2" fmla="*/ 78362 h 79292"/>
              <a:gd name="connsiteX3" fmla="*/ 125420 w 147567"/>
              <a:gd name="connsiteY3" fmla="*/ 3749 h 79292"/>
              <a:gd name="connsiteX4" fmla="*/ 7 w 147567"/>
              <a:gd name="connsiteY4" fmla="*/ 11687 h 79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67" h="79292">
                <a:moveTo>
                  <a:pt x="7" y="11687"/>
                </a:moveTo>
                <a:cubicBezTo>
                  <a:pt x="1065" y="18302"/>
                  <a:pt x="107693" y="32325"/>
                  <a:pt x="131770" y="43437"/>
                </a:cubicBezTo>
                <a:cubicBezTo>
                  <a:pt x="155847" y="54549"/>
                  <a:pt x="145528" y="84977"/>
                  <a:pt x="144470" y="78362"/>
                </a:cubicBezTo>
                <a:cubicBezTo>
                  <a:pt x="143412" y="71747"/>
                  <a:pt x="147116" y="13274"/>
                  <a:pt x="125420" y="3749"/>
                </a:cubicBezTo>
                <a:cubicBezTo>
                  <a:pt x="103724" y="-5776"/>
                  <a:pt x="-1051" y="5072"/>
                  <a:pt x="7" y="116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C0844EAD-8599-4DCB-8063-63435D07DE13}"/>
              </a:ext>
            </a:extLst>
          </p:cNvPr>
          <p:cNvSpPr/>
          <p:nvPr/>
        </p:nvSpPr>
        <p:spPr>
          <a:xfrm>
            <a:off x="4521141" y="5016263"/>
            <a:ext cx="257351" cy="367296"/>
          </a:xfrm>
          <a:custGeom>
            <a:avLst/>
            <a:gdLst>
              <a:gd name="connsiteX0" fmla="*/ 59 w 257351"/>
              <a:gd name="connsiteY0" fmla="*/ 237 h 367296"/>
              <a:gd name="connsiteX1" fmla="*/ 209609 w 257351"/>
              <a:gd name="connsiteY1" fmla="*/ 114537 h 367296"/>
              <a:gd name="connsiteX2" fmla="*/ 254059 w 257351"/>
              <a:gd name="connsiteY2" fmla="*/ 365362 h 367296"/>
              <a:gd name="connsiteX3" fmla="*/ 254059 w 257351"/>
              <a:gd name="connsiteY3" fmla="*/ 225662 h 367296"/>
              <a:gd name="connsiteX4" fmla="*/ 254059 w 257351"/>
              <a:gd name="connsiteY4" fmla="*/ 133587 h 367296"/>
              <a:gd name="connsiteX5" fmla="*/ 231834 w 257351"/>
              <a:gd name="connsiteY5" fmla="*/ 85962 h 367296"/>
              <a:gd name="connsiteX6" fmla="*/ 59 w 257351"/>
              <a:gd name="connsiteY6" fmla="*/ 237 h 367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351" h="367296">
                <a:moveTo>
                  <a:pt x="59" y="237"/>
                </a:moveTo>
                <a:cubicBezTo>
                  <a:pt x="-3645" y="4999"/>
                  <a:pt x="167276" y="53683"/>
                  <a:pt x="209609" y="114537"/>
                </a:cubicBezTo>
                <a:cubicBezTo>
                  <a:pt x="251942" y="175391"/>
                  <a:pt x="246651" y="346841"/>
                  <a:pt x="254059" y="365362"/>
                </a:cubicBezTo>
                <a:cubicBezTo>
                  <a:pt x="261467" y="383883"/>
                  <a:pt x="254059" y="264291"/>
                  <a:pt x="254059" y="225662"/>
                </a:cubicBezTo>
                <a:cubicBezTo>
                  <a:pt x="254059" y="187033"/>
                  <a:pt x="257763" y="156870"/>
                  <a:pt x="254059" y="133587"/>
                </a:cubicBezTo>
                <a:cubicBezTo>
                  <a:pt x="250355" y="110304"/>
                  <a:pt x="268346" y="108187"/>
                  <a:pt x="231834" y="85962"/>
                </a:cubicBezTo>
                <a:cubicBezTo>
                  <a:pt x="195322" y="63737"/>
                  <a:pt x="3763" y="-4525"/>
                  <a:pt x="59" y="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9CD17D04-A92B-4036-9A32-577F8C64D835}"/>
              </a:ext>
            </a:extLst>
          </p:cNvPr>
          <p:cNvSpPr/>
          <p:nvPr/>
        </p:nvSpPr>
        <p:spPr>
          <a:xfrm>
            <a:off x="5052382" y="4939039"/>
            <a:ext cx="183194" cy="671405"/>
          </a:xfrm>
          <a:custGeom>
            <a:avLst/>
            <a:gdLst>
              <a:gd name="connsiteX0" fmla="*/ 183193 w 183194"/>
              <a:gd name="connsiteY0" fmla="*/ 1261 h 671405"/>
              <a:gd name="connsiteX1" fmla="*/ 5393 w 183194"/>
              <a:gd name="connsiteY1" fmla="*/ 172711 h 671405"/>
              <a:gd name="connsiteX2" fmla="*/ 53018 w 183194"/>
              <a:gd name="connsiteY2" fmla="*/ 350511 h 671405"/>
              <a:gd name="connsiteX3" fmla="*/ 68893 w 183194"/>
              <a:gd name="connsiteY3" fmla="*/ 668011 h 671405"/>
              <a:gd name="connsiteX4" fmla="*/ 81593 w 183194"/>
              <a:gd name="connsiteY4" fmla="*/ 502911 h 671405"/>
              <a:gd name="connsiteX5" fmla="*/ 2218 w 183194"/>
              <a:gd name="connsiteY5" fmla="*/ 264786 h 671405"/>
              <a:gd name="connsiteX6" fmla="*/ 183193 w 183194"/>
              <a:gd name="connsiteY6" fmla="*/ 1261 h 671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194" h="671405">
                <a:moveTo>
                  <a:pt x="183193" y="1261"/>
                </a:moveTo>
                <a:cubicBezTo>
                  <a:pt x="183722" y="-14085"/>
                  <a:pt x="27089" y="114503"/>
                  <a:pt x="5393" y="172711"/>
                </a:cubicBezTo>
                <a:cubicBezTo>
                  <a:pt x="-16303" y="230919"/>
                  <a:pt x="42435" y="267961"/>
                  <a:pt x="53018" y="350511"/>
                </a:cubicBezTo>
                <a:cubicBezTo>
                  <a:pt x="63601" y="433061"/>
                  <a:pt x="64131" y="642611"/>
                  <a:pt x="68893" y="668011"/>
                </a:cubicBezTo>
                <a:cubicBezTo>
                  <a:pt x="73655" y="693411"/>
                  <a:pt x="92705" y="570115"/>
                  <a:pt x="81593" y="502911"/>
                </a:cubicBezTo>
                <a:cubicBezTo>
                  <a:pt x="70480" y="435707"/>
                  <a:pt x="-14715" y="345219"/>
                  <a:pt x="2218" y="264786"/>
                </a:cubicBezTo>
                <a:cubicBezTo>
                  <a:pt x="19151" y="184353"/>
                  <a:pt x="182664" y="16607"/>
                  <a:pt x="183193" y="1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9E385719-9045-429E-844F-027C7B9FE4F8}"/>
              </a:ext>
            </a:extLst>
          </p:cNvPr>
          <p:cNvSpPr/>
          <p:nvPr/>
        </p:nvSpPr>
        <p:spPr>
          <a:xfrm>
            <a:off x="4656849" y="5676711"/>
            <a:ext cx="102954" cy="518298"/>
          </a:xfrm>
          <a:custGeom>
            <a:avLst/>
            <a:gdLst>
              <a:gd name="connsiteX0" fmla="*/ 102476 w 102954"/>
              <a:gd name="connsiteY0" fmla="*/ 189 h 518298"/>
              <a:gd name="connsiteX1" fmla="*/ 876 w 102954"/>
              <a:gd name="connsiteY1" fmla="*/ 241489 h 518298"/>
              <a:gd name="connsiteX2" fmla="*/ 51676 w 102954"/>
              <a:gd name="connsiteY2" fmla="*/ 517714 h 518298"/>
              <a:gd name="connsiteX3" fmla="*/ 23101 w 102954"/>
              <a:gd name="connsiteY3" fmla="*/ 311339 h 518298"/>
              <a:gd name="connsiteX4" fmla="*/ 38976 w 102954"/>
              <a:gd name="connsiteY4" fmla="*/ 203389 h 518298"/>
              <a:gd name="connsiteX5" fmla="*/ 102476 w 102954"/>
              <a:gd name="connsiteY5" fmla="*/ 189 h 518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954" h="518298">
                <a:moveTo>
                  <a:pt x="102476" y="189"/>
                </a:moveTo>
                <a:cubicBezTo>
                  <a:pt x="96126" y="6539"/>
                  <a:pt x="9343" y="155235"/>
                  <a:pt x="876" y="241489"/>
                </a:cubicBezTo>
                <a:cubicBezTo>
                  <a:pt x="-7591" y="327743"/>
                  <a:pt x="47972" y="506072"/>
                  <a:pt x="51676" y="517714"/>
                </a:cubicBezTo>
                <a:cubicBezTo>
                  <a:pt x="55380" y="529356"/>
                  <a:pt x="25218" y="363726"/>
                  <a:pt x="23101" y="311339"/>
                </a:cubicBezTo>
                <a:cubicBezTo>
                  <a:pt x="20984" y="258952"/>
                  <a:pt x="27864" y="257893"/>
                  <a:pt x="38976" y="203389"/>
                </a:cubicBezTo>
                <a:cubicBezTo>
                  <a:pt x="50088" y="148885"/>
                  <a:pt x="108826" y="-6161"/>
                  <a:pt x="102476" y="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: 図形 64">
            <a:extLst>
              <a:ext uri="{FF2B5EF4-FFF2-40B4-BE49-F238E27FC236}">
                <a16:creationId xmlns:a16="http://schemas.microsoft.com/office/drawing/2014/main" id="{8114A7D3-1F10-41C5-8808-B1C92D322431}"/>
              </a:ext>
            </a:extLst>
          </p:cNvPr>
          <p:cNvSpPr/>
          <p:nvPr/>
        </p:nvSpPr>
        <p:spPr>
          <a:xfrm>
            <a:off x="5095752" y="5695609"/>
            <a:ext cx="228232" cy="559636"/>
          </a:xfrm>
          <a:custGeom>
            <a:avLst/>
            <a:gdLst>
              <a:gd name="connsiteX0" fmla="*/ 123 w 228232"/>
              <a:gd name="connsiteY0" fmla="*/ 341 h 559636"/>
              <a:gd name="connsiteX1" fmla="*/ 114423 w 228232"/>
              <a:gd name="connsiteY1" fmla="*/ 247991 h 559636"/>
              <a:gd name="connsiteX2" fmla="*/ 225548 w 228232"/>
              <a:gd name="connsiteY2" fmla="*/ 387691 h 559636"/>
              <a:gd name="connsiteX3" fmla="*/ 193798 w 228232"/>
              <a:gd name="connsiteY3" fmla="*/ 559141 h 559636"/>
              <a:gd name="connsiteX4" fmla="*/ 193798 w 228232"/>
              <a:gd name="connsiteY4" fmla="*/ 435316 h 559636"/>
              <a:gd name="connsiteX5" fmla="*/ 136648 w 228232"/>
              <a:gd name="connsiteY5" fmla="*/ 305141 h 559636"/>
              <a:gd name="connsiteX6" fmla="*/ 123 w 228232"/>
              <a:gd name="connsiteY6" fmla="*/ 341 h 55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232" h="559636">
                <a:moveTo>
                  <a:pt x="123" y="341"/>
                </a:moveTo>
                <a:cubicBezTo>
                  <a:pt x="-3581" y="-9184"/>
                  <a:pt x="76852" y="183433"/>
                  <a:pt x="114423" y="247991"/>
                </a:cubicBezTo>
                <a:cubicBezTo>
                  <a:pt x="151994" y="312549"/>
                  <a:pt x="212319" y="335833"/>
                  <a:pt x="225548" y="387691"/>
                </a:cubicBezTo>
                <a:cubicBezTo>
                  <a:pt x="238777" y="439549"/>
                  <a:pt x="199090" y="551204"/>
                  <a:pt x="193798" y="559141"/>
                </a:cubicBezTo>
                <a:cubicBezTo>
                  <a:pt x="188506" y="567078"/>
                  <a:pt x="203323" y="477649"/>
                  <a:pt x="193798" y="435316"/>
                </a:cubicBezTo>
                <a:cubicBezTo>
                  <a:pt x="184273" y="392983"/>
                  <a:pt x="169456" y="370758"/>
                  <a:pt x="136648" y="305141"/>
                </a:cubicBezTo>
                <a:cubicBezTo>
                  <a:pt x="103840" y="239524"/>
                  <a:pt x="3827" y="9866"/>
                  <a:pt x="123" y="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8CCB2B9B-3BAE-430D-A60E-1BB7A60AE3B9}"/>
              </a:ext>
            </a:extLst>
          </p:cNvPr>
          <p:cNvSpPr/>
          <p:nvPr/>
        </p:nvSpPr>
        <p:spPr>
          <a:xfrm>
            <a:off x="5098884" y="5680039"/>
            <a:ext cx="124836" cy="244792"/>
          </a:xfrm>
          <a:custGeom>
            <a:avLst/>
            <a:gdLst>
              <a:gd name="connsiteX0" fmla="*/ 166 w 124836"/>
              <a:gd name="connsiteY0" fmla="*/ 36 h 244792"/>
              <a:gd name="connsiteX1" fmla="*/ 98591 w 124836"/>
              <a:gd name="connsiteY1" fmla="*/ 190536 h 244792"/>
              <a:gd name="connsiteX2" fmla="*/ 123991 w 124836"/>
              <a:gd name="connsiteY2" fmla="*/ 244511 h 244792"/>
              <a:gd name="connsiteX3" fmla="*/ 76366 w 124836"/>
              <a:gd name="connsiteY3" fmla="*/ 174661 h 244792"/>
              <a:gd name="connsiteX4" fmla="*/ 166 w 124836"/>
              <a:gd name="connsiteY4" fmla="*/ 36 h 244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836" h="244792">
                <a:moveTo>
                  <a:pt x="166" y="36"/>
                </a:moveTo>
                <a:cubicBezTo>
                  <a:pt x="3870" y="2682"/>
                  <a:pt x="77954" y="149790"/>
                  <a:pt x="98591" y="190536"/>
                </a:cubicBezTo>
                <a:cubicBezTo>
                  <a:pt x="119228" y="231282"/>
                  <a:pt x="127695" y="247157"/>
                  <a:pt x="123991" y="244511"/>
                </a:cubicBezTo>
                <a:cubicBezTo>
                  <a:pt x="120287" y="241865"/>
                  <a:pt x="97004" y="207999"/>
                  <a:pt x="76366" y="174661"/>
                </a:cubicBezTo>
                <a:cubicBezTo>
                  <a:pt x="55729" y="141324"/>
                  <a:pt x="-3538" y="-2610"/>
                  <a:pt x="166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: 図形 66">
            <a:extLst>
              <a:ext uri="{FF2B5EF4-FFF2-40B4-BE49-F238E27FC236}">
                <a16:creationId xmlns:a16="http://schemas.microsoft.com/office/drawing/2014/main" id="{3E5F50DE-E675-4D1A-B5F5-A3171B47F5BD}"/>
              </a:ext>
            </a:extLst>
          </p:cNvPr>
          <p:cNvSpPr/>
          <p:nvPr/>
        </p:nvSpPr>
        <p:spPr>
          <a:xfrm>
            <a:off x="4271573" y="6253750"/>
            <a:ext cx="354422" cy="404260"/>
          </a:xfrm>
          <a:custGeom>
            <a:avLst/>
            <a:gdLst>
              <a:gd name="connsiteX0" fmla="*/ 354402 w 354422"/>
              <a:gd name="connsiteY0" fmla="*/ 20050 h 404260"/>
              <a:gd name="connsiteX1" fmla="*/ 144852 w 354422"/>
              <a:gd name="connsiteY1" fmla="*/ 4175 h 404260"/>
              <a:gd name="connsiteX2" fmla="*/ 55952 w 354422"/>
              <a:gd name="connsiteY2" fmla="*/ 16875 h 404260"/>
              <a:gd name="connsiteX3" fmla="*/ 43252 w 354422"/>
              <a:gd name="connsiteY3" fmla="*/ 169275 h 404260"/>
              <a:gd name="connsiteX4" fmla="*/ 43252 w 354422"/>
              <a:gd name="connsiteY4" fmla="*/ 315325 h 404260"/>
              <a:gd name="connsiteX5" fmla="*/ 125802 w 354422"/>
              <a:gd name="connsiteY5" fmla="*/ 404225 h 404260"/>
              <a:gd name="connsiteX6" fmla="*/ 17852 w 354422"/>
              <a:gd name="connsiteY6" fmla="*/ 305800 h 404260"/>
              <a:gd name="connsiteX7" fmla="*/ 11502 w 354422"/>
              <a:gd name="connsiteY7" fmla="*/ 169275 h 404260"/>
              <a:gd name="connsiteX8" fmla="*/ 132152 w 354422"/>
              <a:gd name="connsiteY8" fmla="*/ 58150 h 404260"/>
              <a:gd name="connsiteX9" fmla="*/ 354402 w 354422"/>
              <a:gd name="connsiteY9" fmla="*/ 20050 h 404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4422" h="404260">
                <a:moveTo>
                  <a:pt x="354402" y="20050"/>
                </a:moveTo>
                <a:cubicBezTo>
                  <a:pt x="356519" y="11054"/>
                  <a:pt x="194594" y="4704"/>
                  <a:pt x="144852" y="4175"/>
                </a:cubicBezTo>
                <a:cubicBezTo>
                  <a:pt x="95110" y="3646"/>
                  <a:pt x="72885" y="-10642"/>
                  <a:pt x="55952" y="16875"/>
                </a:cubicBezTo>
                <a:cubicBezTo>
                  <a:pt x="39019" y="44392"/>
                  <a:pt x="45369" y="119533"/>
                  <a:pt x="43252" y="169275"/>
                </a:cubicBezTo>
                <a:cubicBezTo>
                  <a:pt x="41135" y="219017"/>
                  <a:pt x="29494" y="276167"/>
                  <a:pt x="43252" y="315325"/>
                </a:cubicBezTo>
                <a:cubicBezTo>
                  <a:pt x="57010" y="354483"/>
                  <a:pt x="130035" y="405812"/>
                  <a:pt x="125802" y="404225"/>
                </a:cubicBezTo>
                <a:cubicBezTo>
                  <a:pt x="121569" y="402638"/>
                  <a:pt x="36902" y="344958"/>
                  <a:pt x="17852" y="305800"/>
                </a:cubicBezTo>
                <a:cubicBezTo>
                  <a:pt x="-1198" y="266642"/>
                  <a:pt x="-7548" y="210550"/>
                  <a:pt x="11502" y="169275"/>
                </a:cubicBezTo>
                <a:cubicBezTo>
                  <a:pt x="30552" y="128000"/>
                  <a:pt x="75002" y="84079"/>
                  <a:pt x="132152" y="58150"/>
                </a:cubicBezTo>
                <a:cubicBezTo>
                  <a:pt x="189302" y="32221"/>
                  <a:pt x="352285" y="29046"/>
                  <a:pt x="354402" y="20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7EB74BF8-8C7D-45B9-ADF2-62A435C0BDD9}"/>
              </a:ext>
            </a:extLst>
          </p:cNvPr>
          <p:cNvSpPr/>
          <p:nvPr/>
        </p:nvSpPr>
        <p:spPr>
          <a:xfrm>
            <a:off x="5387505" y="6190384"/>
            <a:ext cx="319279" cy="340595"/>
          </a:xfrm>
          <a:custGeom>
            <a:avLst/>
            <a:gdLst>
              <a:gd name="connsiteX0" fmla="*/ 470 w 319279"/>
              <a:gd name="connsiteY0" fmla="*/ 61191 h 340595"/>
              <a:gd name="connsiteX1" fmla="*/ 178270 w 319279"/>
              <a:gd name="connsiteY1" fmla="*/ 866 h 340595"/>
              <a:gd name="connsiteX2" fmla="*/ 298920 w 319279"/>
              <a:gd name="connsiteY2" fmla="*/ 111991 h 340595"/>
              <a:gd name="connsiteX3" fmla="*/ 311620 w 319279"/>
              <a:gd name="connsiteY3" fmla="*/ 264391 h 340595"/>
              <a:gd name="connsiteX4" fmla="*/ 219545 w 319279"/>
              <a:gd name="connsiteY4" fmla="*/ 340591 h 340595"/>
              <a:gd name="connsiteX5" fmla="*/ 283045 w 319279"/>
              <a:gd name="connsiteY5" fmla="*/ 267566 h 340595"/>
              <a:gd name="connsiteX6" fmla="*/ 289395 w 319279"/>
              <a:gd name="connsiteY6" fmla="*/ 197716 h 340595"/>
              <a:gd name="connsiteX7" fmla="*/ 235420 w 319279"/>
              <a:gd name="connsiteY7" fmla="*/ 77066 h 340595"/>
              <a:gd name="connsiteX8" fmla="*/ 470 w 319279"/>
              <a:gd name="connsiteY8" fmla="*/ 61191 h 34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9279" h="340595">
                <a:moveTo>
                  <a:pt x="470" y="61191"/>
                </a:moveTo>
                <a:cubicBezTo>
                  <a:pt x="-9055" y="48491"/>
                  <a:pt x="128528" y="-7601"/>
                  <a:pt x="178270" y="866"/>
                </a:cubicBezTo>
                <a:cubicBezTo>
                  <a:pt x="228012" y="9333"/>
                  <a:pt x="276695" y="68070"/>
                  <a:pt x="298920" y="111991"/>
                </a:cubicBezTo>
                <a:cubicBezTo>
                  <a:pt x="321145" y="155912"/>
                  <a:pt x="324849" y="226291"/>
                  <a:pt x="311620" y="264391"/>
                </a:cubicBezTo>
                <a:cubicBezTo>
                  <a:pt x="298391" y="302491"/>
                  <a:pt x="224308" y="340062"/>
                  <a:pt x="219545" y="340591"/>
                </a:cubicBezTo>
                <a:cubicBezTo>
                  <a:pt x="214783" y="341120"/>
                  <a:pt x="271403" y="291379"/>
                  <a:pt x="283045" y="267566"/>
                </a:cubicBezTo>
                <a:cubicBezTo>
                  <a:pt x="294687" y="243753"/>
                  <a:pt x="297332" y="229466"/>
                  <a:pt x="289395" y="197716"/>
                </a:cubicBezTo>
                <a:cubicBezTo>
                  <a:pt x="281458" y="165966"/>
                  <a:pt x="276166" y="101937"/>
                  <a:pt x="235420" y="77066"/>
                </a:cubicBezTo>
                <a:cubicBezTo>
                  <a:pt x="194674" y="52195"/>
                  <a:pt x="9995" y="73891"/>
                  <a:pt x="470" y="61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: 図形 68">
            <a:extLst>
              <a:ext uri="{FF2B5EF4-FFF2-40B4-BE49-F238E27FC236}">
                <a16:creationId xmlns:a16="http://schemas.microsoft.com/office/drawing/2014/main" id="{70BD5FAA-C938-4256-99B5-230AF3B0CD42}"/>
              </a:ext>
            </a:extLst>
          </p:cNvPr>
          <p:cNvSpPr/>
          <p:nvPr/>
        </p:nvSpPr>
        <p:spPr>
          <a:xfrm>
            <a:off x="4499316" y="6532137"/>
            <a:ext cx="383846" cy="206923"/>
          </a:xfrm>
          <a:custGeom>
            <a:avLst/>
            <a:gdLst>
              <a:gd name="connsiteX0" fmla="*/ 1247 w 383846"/>
              <a:gd name="connsiteY0" fmla="*/ 57576 h 206923"/>
              <a:gd name="connsiteX1" fmla="*/ 199684 w 383846"/>
              <a:gd name="connsiteY1" fmla="*/ 19476 h 206923"/>
              <a:gd name="connsiteX2" fmla="*/ 315572 w 383846"/>
              <a:gd name="connsiteY2" fmla="*/ 129013 h 206923"/>
              <a:gd name="connsiteX3" fmla="*/ 383834 w 383846"/>
              <a:gd name="connsiteY3" fmla="*/ 206801 h 206923"/>
              <a:gd name="connsiteX4" fmla="*/ 310809 w 383846"/>
              <a:gd name="connsiteY4" fmla="*/ 111551 h 206923"/>
              <a:gd name="connsiteX5" fmla="*/ 237784 w 383846"/>
              <a:gd name="connsiteY5" fmla="*/ 17888 h 206923"/>
              <a:gd name="connsiteX6" fmla="*/ 120309 w 383846"/>
              <a:gd name="connsiteY6" fmla="*/ 2013 h 206923"/>
              <a:gd name="connsiteX7" fmla="*/ 1247 w 383846"/>
              <a:gd name="connsiteY7" fmla="*/ 57576 h 20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846" h="206923">
                <a:moveTo>
                  <a:pt x="1247" y="57576"/>
                </a:moveTo>
                <a:cubicBezTo>
                  <a:pt x="14476" y="60486"/>
                  <a:pt x="147297" y="7570"/>
                  <a:pt x="199684" y="19476"/>
                </a:cubicBezTo>
                <a:cubicBezTo>
                  <a:pt x="252071" y="31382"/>
                  <a:pt x="284880" y="97792"/>
                  <a:pt x="315572" y="129013"/>
                </a:cubicBezTo>
                <a:cubicBezTo>
                  <a:pt x="346264" y="160234"/>
                  <a:pt x="384628" y="209711"/>
                  <a:pt x="383834" y="206801"/>
                </a:cubicBezTo>
                <a:cubicBezTo>
                  <a:pt x="383040" y="203891"/>
                  <a:pt x="335151" y="143036"/>
                  <a:pt x="310809" y="111551"/>
                </a:cubicBezTo>
                <a:cubicBezTo>
                  <a:pt x="286467" y="80066"/>
                  <a:pt x="269534" y="36144"/>
                  <a:pt x="237784" y="17888"/>
                </a:cubicBezTo>
                <a:cubicBezTo>
                  <a:pt x="206034" y="-368"/>
                  <a:pt x="157086" y="-2485"/>
                  <a:pt x="120309" y="2013"/>
                </a:cubicBezTo>
                <a:cubicBezTo>
                  <a:pt x="83532" y="6511"/>
                  <a:pt x="-11982" y="54666"/>
                  <a:pt x="1247" y="575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F24CD983-8AB1-4F2B-BD87-C5B261DEC9A2}"/>
              </a:ext>
            </a:extLst>
          </p:cNvPr>
          <p:cNvSpPr/>
          <p:nvPr/>
        </p:nvSpPr>
        <p:spPr>
          <a:xfrm>
            <a:off x="5154820" y="6507696"/>
            <a:ext cx="354681" cy="196342"/>
          </a:xfrm>
          <a:custGeom>
            <a:avLst/>
            <a:gdLst>
              <a:gd name="connsiteX0" fmla="*/ 1380 w 354681"/>
              <a:gd name="connsiteY0" fmla="*/ 196317 h 196342"/>
              <a:gd name="connsiteX1" fmla="*/ 53768 w 354681"/>
              <a:gd name="connsiteY1" fmla="*/ 147104 h 196342"/>
              <a:gd name="connsiteX2" fmla="*/ 199818 w 354681"/>
              <a:gd name="connsiteY2" fmla="*/ 26454 h 196342"/>
              <a:gd name="connsiteX3" fmla="*/ 303005 w 354681"/>
              <a:gd name="connsiteY3" fmla="*/ 4229 h 196342"/>
              <a:gd name="connsiteX4" fmla="*/ 345868 w 354681"/>
              <a:gd name="connsiteY4" fmla="*/ 2642 h 196342"/>
              <a:gd name="connsiteX5" fmla="*/ 133143 w 354681"/>
              <a:gd name="connsiteY5" fmla="*/ 32804 h 196342"/>
              <a:gd name="connsiteX6" fmla="*/ 23605 w 354681"/>
              <a:gd name="connsiteY6" fmla="*/ 139167 h 196342"/>
              <a:gd name="connsiteX7" fmla="*/ 1380 w 354681"/>
              <a:gd name="connsiteY7" fmla="*/ 196317 h 196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4681" h="196342">
                <a:moveTo>
                  <a:pt x="1380" y="196317"/>
                </a:moveTo>
                <a:cubicBezTo>
                  <a:pt x="6407" y="197640"/>
                  <a:pt x="53768" y="147104"/>
                  <a:pt x="53768" y="147104"/>
                </a:cubicBezTo>
                <a:cubicBezTo>
                  <a:pt x="86841" y="118793"/>
                  <a:pt x="158279" y="50266"/>
                  <a:pt x="199818" y="26454"/>
                </a:cubicBezTo>
                <a:cubicBezTo>
                  <a:pt x="241357" y="2642"/>
                  <a:pt x="278663" y="8198"/>
                  <a:pt x="303005" y="4229"/>
                </a:cubicBezTo>
                <a:cubicBezTo>
                  <a:pt x="327347" y="260"/>
                  <a:pt x="374178" y="-2120"/>
                  <a:pt x="345868" y="2642"/>
                </a:cubicBezTo>
                <a:cubicBezTo>
                  <a:pt x="317558" y="7404"/>
                  <a:pt x="186853" y="10050"/>
                  <a:pt x="133143" y="32804"/>
                </a:cubicBezTo>
                <a:cubicBezTo>
                  <a:pt x="79433" y="55558"/>
                  <a:pt x="41861" y="114032"/>
                  <a:pt x="23605" y="139167"/>
                </a:cubicBezTo>
                <a:cubicBezTo>
                  <a:pt x="5349" y="164302"/>
                  <a:pt x="-3647" y="194994"/>
                  <a:pt x="1380" y="196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: 図形 70">
            <a:extLst>
              <a:ext uri="{FF2B5EF4-FFF2-40B4-BE49-F238E27FC236}">
                <a16:creationId xmlns:a16="http://schemas.microsoft.com/office/drawing/2014/main" id="{5E1CDCAC-F570-4844-9F75-68789A33B281}"/>
              </a:ext>
            </a:extLst>
          </p:cNvPr>
          <p:cNvSpPr/>
          <p:nvPr/>
        </p:nvSpPr>
        <p:spPr>
          <a:xfrm>
            <a:off x="4916472" y="6210300"/>
            <a:ext cx="271474" cy="244565"/>
          </a:xfrm>
          <a:custGeom>
            <a:avLst/>
            <a:gdLst>
              <a:gd name="connsiteX0" fmla="*/ 166703 w 271474"/>
              <a:gd name="connsiteY0" fmla="*/ 0 h 244565"/>
              <a:gd name="connsiteX1" fmla="*/ 258778 w 271474"/>
              <a:gd name="connsiteY1" fmla="*/ 107950 h 244565"/>
              <a:gd name="connsiteX2" fmla="*/ 265128 w 271474"/>
              <a:gd name="connsiteY2" fmla="*/ 190500 h 244565"/>
              <a:gd name="connsiteX3" fmla="*/ 206391 w 271474"/>
              <a:gd name="connsiteY3" fmla="*/ 217488 h 244565"/>
              <a:gd name="connsiteX4" fmla="*/ 16 w 271474"/>
              <a:gd name="connsiteY4" fmla="*/ 244475 h 244565"/>
              <a:gd name="connsiteX5" fmla="*/ 195278 w 271474"/>
              <a:gd name="connsiteY5" fmla="*/ 207963 h 244565"/>
              <a:gd name="connsiteX6" fmla="*/ 233378 w 271474"/>
              <a:gd name="connsiteY6" fmla="*/ 190500 h 244565"/>
              <a:gd name="connsiteX7" fmla="*/ 220678 w 271474"/>
              <a:gd name="connsiteY7" fmla="*/ 106363 h 244565"/>
              <a:gd name="connsiteX8" fmla="*/ 166703 w 271474"/>
              <a:gd name="connsiteY8" fmla="*/ 0 h 24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474" h="244565">
                <a:moveTo>
                  <a:pt x="166703" y="0"/>
                </a:moveTo>
                <a:cubicBezTo>
                  <a:pt x="173053" y="264"/>
                  <a:pt x="242374" y="76200"/>
                  <a:pt x="258778" y="107950"/>
                </a:cubicBezTo>
                <a:cubicBezTo>
                  <a:pt x="275182" y="139700"/>
                  <a:pt x="273859" y="172244"/>
                  <a:pt x="265128" y="190500"/>
                </a:cubicBezTo>
                <a:cubicBezTo>
                  <a:pt x="256397" y="208756"/>
                  <a:pt x="250576" y="208492"/>
                  <a:pt x="206391" y="217488"/>
                </a:cubicBezTo>
                <a:cubicBezTo>
                  <a:pt x="162206" y="226484"/>
                  <a:pt x="1868" y="246062"/>
                  <a:pt x="16" y="244475"/>
                </a:cubicBezTo>
                <a:cubicBezTo>
                  <a:pt x="-1836" y="242888"/>
                  <a:pt x="156384" y="216959"/>
                  <a:pt x="195278" y="207963"/>
                </a:cubicBezTo>
                <a:cubicBezTo>
                  <a:pt x="234172" y="198967"/>
                  <a:pt x="229145" y="207433"/>
                  <a:pt x="233378" y="190500"/>
                </a:cubicBezTo>
                <a:cubicBezTo>
                  <a:pt x="237611" y="173567"/>
                  <a:pt x="228086" y="134409"/>
                  <a:pt x="220678" y="106363"/>
                </a:cubicBezTo>
                <a:cubicBezTo>
                  <a:pt x="213270" y="78317"/>
                  <a:pt x="160353" y="-264"/>
                  <a:pt x="16670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: 図形 71">
            <a:extLst>
              <a:ext uri="{FF2B5EF4-FFF2-40B4-BE49-F238E27FC236}">
                <a16:creationId xmlns:a16="http://schemas.microsoft.com/office/drawing/2014/main" id="{DE32523A-6C82-47D8-A4DD-DE356329F43D}"/>
              </a:ext>
            </a:extLst>
          </p:cNvPr>
          <p:cNvSpPr/>
          <p:nvPr/>
        </p:nvSpPr>
        <p:spPr>
          <a:xfrm>
            <a:off x="4768418" y="6222949"/>
            <a:ext cx="95746" cy="209858"/>
          </a:xfrm>
          <a:custGeom>
            <a:avLst/>
            <a:gdLst>
              <a:gd name="connsiteX0" fmla="*/ 14720 w 95746"/>
              <a:gd name="connsiteY0" fmla="*/ 51 h 209858"/>
              <a:gd name="connsiteX1" fmla="*/ 2020 w 95746"/>
              <a:gd name="connsiteY1" fmla="*/ 93714 h 209858"/>
              <a:gd name="connsiteX2" fmla="*/ 63932 w 95746"/>
              <a:gd name="connsiteY2" fmla="*/ 154039 h 209858"/>
              <a:gd name="connsiteX3" fmla="*/ 95682 w 95746"/>
              <a:gd name="connsiteY3" fmla="*/ 209601 h 209858"/>
              <a:gd name="connsiteX4" fmla="*/ 70282 w 95746"/>
              <a:gd name="connsiteY4" fmla="*/ 173089 h 209858"/>
              <a:gd name="connsiteX5" fmla="*/ 9957 w 95746"/>
              <a:gd name="connsiteY5" fmla="*/ 133401 h 209858"/>
              <a:gd name="connsiteX6" fmla="*/ 11545 w 95746"/>
              <a:gd name="connsiteY6" fmla="*/ 81014 h 209858"/>
              <a:gd name="connsiteX7" fmla="*/ 14720 w 95746"/>
              <a:gd name="connsiteY7" fmla="*/ 51 h 209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746" h="209858">
                <a:moveTo>
                  <a:pt x="14720" y="51"/>
                </a:moveTo>
                <a:cubicBezTo>
                  <a:pt x="13132" y="2168"/>
                  <a:pt x="-6182" y="68049"/>
                  <a:pt x="2020" y="93714"/>
                </a:cubicBezTo>
                <a:cubicBezTo>
                  <a:pt x="10222" y="119379"/>
                  <a:pt x="48322" y="134725"/>
                  <a:pt x="63932" y="154039"/>
                </a:cubicBezTo>
                <a:cubicBezTo>
                  <a:pt x="79542" y="173353"/>
                  <a:pt x="94624" y="206426"/>
                  <a:pt x="95682" y="209601"/>
                </a:cubicBezTo>
                <a:cubicBezTo>
                  <a:pt x="96740" y="212776"/>
                  <a:pt x="84570" y="185789"/>
                  <a:pt x="70282" y="173089"/>
                </a:cubicBezTo>
                <a:cubicBezTo>
                  <a:pt x="55995" y="160389"/>
                  <a:pt x="19746" y="148747"/>
                  <a:pt x="9957" y="133401"/>
                </a:cubicBezTo>
                <a:cubicBezTo>
                  <a:pt x="168" y="118055"/>
                  <a:pt x="8634" y="100858"/>
                  <a:pt x="11545" y="81014"/>
                </a:cubicBezTo>
                <a:cubicBezTo>
                  <a:pt x="14456" y="61170"/>
                  <a:pt x="16308" y="-2066"/>
                  <a:pt x="14720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: 図形 72">
            <a:extLst>
              <a:ext uri="{FF2B5EF4-FFF2-40B4-BE49-F238E27FC236}">
                <a16:creationId xmlns:a16="http://schemas.microsoft.com/office/drawing/2014/main" id="{F2AE0C24-42F8-4CB9-825D-622AD59DAB40}"/>
              </a:ext>
            </a:extLst>
          </p:cNvPr>
          <p:cNvSpPr/>
          <p:nvPr/>
        </p:nvSpPr>
        <p:spPr>
          <a:xfrm>
            <a:off x="4090969" y="7106271"/>
            <a:ext cx="954709" cy="129662"/>
          </a:xfrm>
          <a:custGeom>
            <a:avLst/>
            <a:gdLst>
              <a:gd name="connsiteX0" fmla="*/ 14306 w 954709"/>
              <a:gd name="connsiteY0" fmla="*/ 127967 h 129662"/>
              <a:gd name="connsiteX1" fmla="*/ 539769 w 954709"/>
              <a:gd name="connsiteY1" fmla="*/ 4142 h 129662"/>
              <a:gd name="connsiteX2" fmla="*/ 815994 w 954709"/>
              <a:gd name="connsiteY2" fmla="*/ 29542 h 129662"/>
              <a:gd name="connsiteX3" fmla="*/ 952519 w 954709"/>
              <a:gd name="connsiteY3" fmla="*/ 31129 h 129662"/>
              <a:gd name="connsiteX4" fmla="*/ 714394 w 954709"/>
              <a:gd name="connsiteY4" fmla="*/ 8904 h 129662"/>
              <a:gd name="connsiteX5" fmla="*/ 382606 w 954709"/>
              <a:gd name="connsiteY5" fmla="*/ 13667 h 129662"/>
              <a:gd name="connsiteX6" fmla="*/ 166706 w 954709"/>
              <a:gd name="connsiteY6" fmla="*/ 72404 h 129662"/>
              <a:gd name="connsiteX7" fmla="*/ 14306 w 954709"/>
              <a:gd name="connsiteY7" fmla="*/ 127967 h 129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4709" h="129662">
                <a:moveTo>
                  <a:pt x="14306" y="127967"/>
                </a:moveTo>
                <a:cubicBezTo>
                  <a:pt x="76483" y="116590"/>
                  <a:pt x="406154" y="20546"/>
                  <a:pt x="539769" y="4142"/>
                </a:cubicBezTo>
                <a:cubicBezTo>
                  <a:pt x="673384" y="-12262"/>
                  <a:pt x="747202" y="25044"/>
                  <a:pt x="815994" y="29542"/>
                </a:cubicBezTo>
                <a:cubicBezTo>
                  <a:pt x="884786" y="34040"/>
                  <a:pt x="969452" y="34569"/>
                  <a:pt x="952519" y="31129"/>
                </a:cubicBezTo>
                <a:cubicBezTo>
                  <a:pt x="935586" y="27689"/>
                  <a:pt x="809379" y="11814"/>
                  <a:pt x="714394" y="8904"/>
                </a:cubicBezTo>
                <a:cubicBezTo>
                  <a:pt x="619409" y="5994"/>
                  <a:pt x="473887" y="3084"/>
                  <a:pt x="382606" y="13667"/>
                </a:cubicBezTo>
                <a:cubicBezTo>
                  <a:pt x="291325" y="24250"/>
                  <a:pt x="224121" y="54412"/>
                  <a:pt x="166706" y="72404"/>
                </a:cubicBezTo>
                <a:cubicBezTo>
                  <a:pt x="109291" y="90396"/>
                  <a:pt x="-47871" y="139344"/>
                  <a:pt x="14306" y="1279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: 図形 73">
            <a:extLst>
              <a:ext uri="{FF2B5EF4-FFF2-40B4-BE49-F238E27FC236}">
                <a16:creationId xmlns:a16="http://schemas.microsoft.com/office/drawing/2014/main" id="{5AD6A69D-4BD7-4980-81A4-312EAB730D06}"/>
              </a:ext>
            </a:extLst>
          </p:cNvPr>
          <p:cNvSpPr/>
          <p:nvPr/>
        </p:nvSpPr>
        <p:spPr>
          <a:xfrm>
            <a:off x="4215897" y="7205819"/>
            <a:ext cx="585331" cy="22655"/>
          </a:xfrm>
          <a:custGeom>
            <a:avLst/>
            <a:gdLst>
              <a:gd name="connsiteX0" fmla="*/ 2091 w 585331"/>
              <a:gd name="connsiteY0" fmla="*/ 22069 h 22655"/>
              <a:gd name="connsiteX1" fmla="*/ 422778 w 585331"/>
              <a:gd name="connsiteY1" fmla="*/ 17306 h 22655"/>
              <a:gd name="connsiteX2" fmla="*/ 584703 w 585331"/>
              <a:gd name="connsiteY2" fmla="*/ 20481 h 22655"/>
              <a:gd name="connsiteX3" fmla="*/ 373566 w 585331"/>
              <a:gd name="connsiteY3" fmla="*/ 4606 h 22655"/>
              <a:gd name="connsiteX4" fmla="*/ 265616 w 585331"/>
              <a:gd name="connsiteY4" fmla="*/ 1431 h 22655"/>
              <a:gd name="connsiteX5" fmla="*/ 2091 w 585331"/>
              <a:gd name="connsiteY5" fmla="*/ 22069 h 2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331" h="22655">
                <a:moveTo>
                  <a:pt x="2091" y="22069"/>
                </a:moveTo>
                <a:cubicBezTo>
                  <a:pt x="28285" y="24715"/>
                  <a:pt x="325676" y="17571"/>
                  <a:pt x="422778" y="17306"/>
                </a:cubicBezTo>
                <a:cubicBezTo>
                  <a:pt x="519880" y="17041"/>
                  <a:pt x="592905" y="22598"/>
                  <a:pt x="584703" y="20481"/>
                </a:cubicBezTo>
                <a:cubicBezTo>
                  <a:pt x="576501" y="18364"/>
                  <a:pt x="426747" y="7781"/>
                  <a:pt x="373566" y="4606"/>
                </a:cubicBezTo>
                <a:cubicBezTo>
                  <a:pt x="320385" y="1431"/>
                  <a:pt x="328058" y="-2009"/>
                  <a:pt x="265616" y="1431"/>
                </a:cubicBezTo>
                <a:cubicBezTo>
                  <a:pt x="203174" y="4871"/>
                  <a:pt x="-24103" y="19423"/>
                  <a:pt x="2091" y="220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: 図形 74">
            <a:extLst>
              <a:ext uri="{FF2B5EF4-FFF2-40B4-BE49-F238E27FC236}">
                <a16:creationId xmlns:a16="http://schemas.microsoft.com/office/drawing/2014/main" id="{7B56CE4C-1AAB-45D0-9A2D-605610DCDDE7}"/>
              </a:ext>
            </a:extLst>
          </p:cNvPr>
          <p:cNvSpPr/>
          <p:nvPr/>
        </p:nvSpPr>
        <p:spPr>
          <a:xfrm>
            <a:off x="5090302" y="7052023"/>
            <a:ext cx="467574" cy="74610"/>
          </a:xfrm>
          <a:custGeom>
            <a:avLst/>
            <a:gdLst>
              <a:gd name="connsiteX0" fmla="*/ 3986 w 467574"/>
              <a:gd name="connsiteY0" fmla="*/ 74265 h 74610"/>
              <a:gd name="connsiteX1" fmla="*/ 283386 w 467574"/>
              <a:gd name="connsiteY1" fmla="*/ 15527 h 74610"/>
              <a:gd name="connsiteX2" fmla="*/ 467536 w 467574"/>
              <a:gd name="connsiteY2" fmla="*/ 9177 h 74610"/>
              <a:gd name="connsiteX3" fmla="*/ 269098 w 467574"/>
              <a:gd name="connsiteY3" fmla="*/ 1240 h 74610"/>
              <a:gd name="connsiteX4" fmla="*/ 127811 w 467574"/>
              <a:gd name="connsiteY4" fmla="*/ 37752 h 74610"/>
              <a:gd name="connsiteX5" fmla="*/ 3986 w 467574"/>
              <a:gd name="connsiteY5" fmla="*/ 74265 h 7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7574" h="74610">
                <a:moveTo>
                  <a:pt x="3986" y="74265"/>
                </a:moveTo>
                <a:cubicBezTo>
                  <a:pt x="29915" y="70561"/>
                  <a:pt x="206128" y="26375"/>
                  <a:pt x="283386" y="15527"/>
                </a:cubicBezTo>
                <a:cubicBezTo>
                  <a:pt x="360644" y="4679"/>
                  <a:pt x="469917" y="11558"/>
                  <a:pt x="467536" y="9177"/>
                </a:cubicBezTo>
                <a:cubicBezTo>
                  <a:pt x="465155" y="6796"/>
                  <a:pt x="325719" y="-3523"/>
                  <a:pt x="269098" y="1240"/>
                </a:cubicBezTo>
                <a:cubicBezTo>
                  <a:pt x="212477" y="6002"/>
                  <a:pt x="170144" y="24523"/>
                  <a:pt x="127811" y="37752"/>
                </a:cubicBezTo>
                <a:cubicBezTo>
                  <a:pt x="85478" y="50981"/>
                  <a:pt x="-21943" y="77969"/>
                  <a:pt x="3986" y="74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: 図形 75">
            <a:extLst>
              <a:ext uri="{FF2B5EF4-FFF2-40B4-BE49-F238E27FC236}">
                <a16:creationId xmlns:a16="http://schemas.microsoft.com/office/drawing/2014/main" id="{544B743D-E854-4339-9778-96E27CAC83ED}"/>
              </a:ext>
            </a:extLst>
          </p:cNvPr>
          <p:cNvSpPr/>
          <p:nvPr/>
        </p:nvSpPr>
        <p:spPr>
          <a:xfrm>
            <a:off x="5503848" y="7081276"/>
            <a:ext cx="612230" cy="27759"/>
          </a:xfrm>
          <a:custGeom>
            <a:avLst/>
            <a:gdLst>
              <a:gd name="connsiteX0" fmla="*/ 15 w 612230"/>
              <a:gd name="connsiteY0" fmla="*/ 27549 h 27759"/>
              <a:gd name="connsiteX1" fmla="*/ 357202 w 612230"/>
              <a:gd name="connsiteY1" fmla="*/ 2149 h 27759"/>
              <a:gd name="connsiteX2" fmla="*/ 557227 w 612230"/>
              <a:gd name="connsiteY2" fmla="*/ 3737 h 27759"/>
              <a:gd name="connsiteX3" fmla="*/ 600090 w 612230"/>
              <a:gd name="connsiteY3" fmla="*/ 22787 h 27759"/>
              <a:gd name="connsiteX4" fmla="*/ 371490 w 612230"/>
              <a:gd name="connsiteY4" fmla="*/ 14849 h 27759"/>
              <a:gd name="connsiteX5" fmla="*/ 15 w 612230"/>
              <a:gd name="connsiteY5" fmla="*/ 27549 h 27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230" h="27759">
                <a:moveTo>
                  <a:pt x="15" y="27549"/>
                </a:moveTo>
                <a:cubicBezTo>
                  <a:pt x="-2366" y="25432"/>
                  <a:pt x="264333" y="6118"/>
                  <a:pt x="357202" y="2149"/>
                </a:cubicBezTo>
                <a:cubicBezTo>
                  <a:pt x="450071" y="-1820"/>
                  <a:pt x="516746" y="297"/>
                  <a:pt x="557227" y="3737"/>
                </a:cubicBezTo>
                <a:cubicBezTo>
                  <a:pt x="597708" y="7177"/>
                  <a:pt x="631046" y="20935"/>
                  <a:pt x="600090" y="22787"/>
                </a:cubicBezTo>
                <a:cubicBezTo>
                  <a:pt x="569134" y="24639"/>
                  <a:pt x="470180" y="14584"/>
                  <a:pt x="371490" y="14849"/>
                </a:cubicBezTo>
                <a:cubicBezTo>
                  <a:pt x="272800" y="15113"/>
                  <a:pt x="2396" y="29666"/>
                  <a:pt x="15" y="275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: 図形 76">
            <a:extLst>
              <a:ext uri="{FF2B5EF4-FFF2-40B4-BE49-F238E27FC236}">
                <a16:creationId xmlns:a16="http://schemas.microsoft.com/office/drawing/2014/main" id="{D9EF4C5B-DCEB-413D-A358-90FA7B6DA920}"/>
              </a:ext>
            </a:extLst>
          </p:cNvPr>
          <p:cNvSpPr/>
          <p:nvPr/>
        </p:nvSpPr>
        <p:spPr>
          <a:xfrm>
            <a:off x="5106646" y="7123049"/>
            <a:ext cx="528476" cy="147985"/>
          </a:xfrm>
          <a:custGeom>
            <a:avLst/>
            <a:gdLst>
              <a:gd name="connsiteX0" fmla="*/ 5104 w 528476"/>
              <a:gd name="connsiteY0" fmla="*/ 147701 h 147985"/>
              <a:gd name="connsiteX1" fmla="*/ 236879 w 528476"/>
              <a:gd name="connsiteY1" fmla="*/ 57214 h 147985"/>
              <a:gd name="connsiteX2" fmla="*/ 427379 w 528476"/>
              <a:gd name="connsiteY2" fmla="*/ 20701 h 147985"/>
              <a:gd name="connsiteX3" fmla="*/ 525804 w 528476"/>
              <a:gd name="connsiteY3" fmla="*/ 64 h 147985"/>
              <a:gd name="connsiteX4" fmla="*/ 325779 w 528476"/>
              <a:gd name="connsiteY4" fmla="*/ 27051 h 147985"/>
              <a:gd name="connsiteX5" fmla="*/ 95592 w 528476"/>
              <a:gd name="connsiteY5" fmla="*/ 84201 h 147985"/>
              <a:gd name="connsiteX6" fmla="*/ 5104 w 528476"/>
              <a:gd name="connsiteY6" fmla="*/ 147701 h 147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8476" h="147985">
                <a:moveTo>
                  <a:pt x="5104" y="147701"/>
                </a:moveTo>
                <a:cubicBezTo>
                  <a:pt x="28652" y="143203"/>
                  <a:pt x="166500" y="78381"/>
                  <a:pt x="236879" y="57214"/>
                </a:cubicBezTo>
                <a:cubicBezTo>
                  <a:pt x="307258" y="36047"/>
                  <a:pt x="427379" y="20701"/>
                  <a:pt x="427379" y="20701"/>
                </a:cubicBezTo>
                <a:cubicBezTo>
                  <a:pt x="475533" y="11176"/>
                  <a:pt x="542737" y="-994"/>
                  <a:pt x="525804" y="64"/>
                </a:cubicBezTo>
                <a:cubicBezTo>
                  <a:pt x="508871" y="1122"/>
                  <a:pt x="397481" y="13028"/>
                  <a:pt x="325779" y="27051"/>
                </a:cubicBezTo>
                <a:cubicBezTo>
                  <a:pt x="254077" y="41074"/>
                  <a:pt x="146921" y="66209"/>
                  <a:pt x="95592" y="84201"/>
                </a:cubicBezTo>
                <a:cubicBezTo>
                  <a:pt x="44263" y="102193"/>
                  <a:pt x="-18444" y="152199"/>
                  <a:pt x="5104" y="147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3817241F-CAF1-48BD-99BD-32E5C2871B72}"/>
              </a:ext>
            </a:extLst>
          </p:cNvPr>
          <p:cNvSpPr/>
          <p:nvPr/>
        </p:nvSpPr>
        <p:spPr>
          <a:xfrm>
            <a:off x="4312825" y="7249195"/>
            <a:ext cx="671772" cy="55263"/>
          </a:xfrm>
          <a:custGeom>
            <a:avLst/>
            <a:gdLst>
              <a:gd name="connsiteX0" fmla="*/ 413 w 671772"/>
              <a:gd name="connsiteY0" fmla="*/ 4093 h 55263"/>
              <a:gd name="connsiteX1" fmla="*/ 367125 w 671772"/>
              <a:gd name="connsiteY1" fmla="*/ 5680 h 55263"/>
              <a:gd name="connsiteX2" fmla="*/ 576675 w 671772"/>
              <a:gd name="connsiteY2" fmla="*/ 46955 h 55263"/>
              <a:gd name="connsiteX3" fmla="*/ 667163 w 671772"/>
              <a:gd name="connsiteY3" fmla="*/ 54893 h 55263"/>
              <a:gd name="connsiteX4" fmla="*/ 443325 w 671772"/>
              <a:gd name="connsiteY4" fmla="*/ 40605 h 55263"/>
              <a:gd name="connsiteX5" fmla="*/ 413 w 671772"/>
              <a:gd name="connsiteY5" fmla="*/ 4093 h 5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1772" h="55263">
                <a:moveTo>
                  <a:pt x="413" y="4093"/>
                </a:moveTo>
                <a:cubicBezTo>
                  <a:pt x="-12287" y="-1728"/>
                  <a:pt x="271081" y="-1464"/>
                  <a:pt x="367125" y="5680"/>
                </a:cubicBezTo>
                <a:cubicBezTo>
                  <a:pt x="463169" y="12824"/>
                  <a:pt x="526669" y="38753"/>
                  <a:pt x="576675" y="46955"/>
                </a:cubicBezTo>
                <a:cubicBezTo>
                  <a:pt x="626681" y="55157"/>
                  <a:pt x="689388" y="55951"/>
                  <a:pt x="667163" y="54893"/>
                </a:cubicBezTo>
                <a:cubicBezTo>
                  <a:pt x="644938" y="53835"/>
                  <a:pt x="549423" y="49865"/>
                  <a:pt x="443325" y="40605"/>
                </a:cubicBezTo>
                <a:cubicBezTo>
                  <a:pt x="337227" y="31345"/>
                  <a:pt x="13113" y="9914"/>
                  <a:pt x="413" y="4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: 図形 78">
            <a:extLst>
              <a:ext uri="{FF2B5EF4-FFF2-40B4-BE49-F238E27FC236}">
                <a16:creationId xmlns:a16="http://schemas.microsoft.com/office/drawing/2014/main" id="{DCA679BD-5155-4C6F-BBD3-4CD2A84F5274}"/>
              </a:ext>
            </a:extLst>
          </p:cNvPr>
          <p:cNvSpPr/>
          <p:nvPr/>
        </p:nvSpPr>
        <p:spPr>
          <a:xfrm>
            <a:off x="3960812" y="7261225"/>
            <a:ext cx="349252" cy="52469"/>
          </a:xfrm>
          <a:custGeom>
            <a:avLst/>
            <a:gdLst>
              <a:gd name="connsiteX0" fmla="*/ 1 w 349252"/>
              <a:gd name="connsiteY0" fmla="*/ 52388 h 52469"/>
              <a:gd name="connsiteX1" fmla="*/ 177801 w 349252"/>
              <a:gd name="connsiteY1" fmla="*/ 12700 h 52469"/>
              <a:gd name="connsiteX2" fmla="*/ 349251 w 349252"/>
              <a:gd name="connsiteY2" fmla="*/ 41275 h 52469"/>
              <a:gd name="connsiteX3" fmla="*/ 174626 w 349252"/>
              <a:gd name="connsiteY3" fmla="*/ 0 h 52469"/>
              <a:gd name="connsiteX4" fmla="*/ 1 w 349252"/>
              <a:gd name="connsiteY4" fmla="*/ 52388 h 5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252" h="52469">
                <a:moveTo>
                  <a:pt x="1" y="52388"/>
                </a:moveTo>
                <a:cubicBezTo>
                  <a:pt x="530" y="54505"/>
                  <a:pt x="119593" y="14552"/>
                  <a:pt x="177801" y="12700"/>
                </a:cubicBezTo>
                <a:cubicBezTo>
                  <a:pt x="236009" y="10848"/>
                  <a:pt x="349780" y="43392"/>
                  <a:pt x="349251" y="41275"/>
                </a:cubicBezTo>
                <a:cubicBezTo>
                  <a:pt x="348722" y="39158"/>
                  <a:pt x="231776" y="0"/>
                  <a:pt x="174626" y="0"/>
                </a:cubicBezTo>
                <a:cubicBezTo>
                  <a:pt x="117476" y="0"/>
                  <a:pt x="-528" y="50271"/>
                  <a:pt x="1" y="523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065A479E-E498-4930-B518-B60E5186671E}"/>
              </a:ext>
            </a:extLst>
          </p:cNvPr>
          <p:cNvSpPr/>
          <p:nvPr/>
        </p:nvSpPr>
        <p:spPr>
          <a:xfrm>
            <a:off x="3948109" y="7323762"/>
            <a:ext cx="145301" cy="197770"/>
          </a:xfrm>
          <a:custGeom>
            <a:avLst/>
            <a:gdLst>
              <a:gd name="connsiteX0" fmla="*/ 9529 w 145301"/>
              <a:gd name="connsiteY0" fmla="*/ 963 h 197770"/>
              <a:gd name="connsiteX1" fmla="*/ 58741 w 145301"/>
              <a:gd name="connsiteY1" fmla="*/ 102563 h 197770"/>
              <a:gd name="connsiteX2" fmla="*/ 144466 w 145301"/>
              <a:gd name="connsiteY2" fmla="*/ 196226 h 197770"/>
              <a:gd name="connsiteX3" fmla="*/ 96841 w 145301"/>
              <a:gd name="connsiteY3" fmla="*/ 153363 h 197770"/>
              <a:gd name="connsiteX4" fmla="*/ 7941 w 145301"/>
              <a:gd name="connsiteY4" fmla="*/ 56526 h 197770"/>
              <a:gd name="connsiteX5" fmla="*/ 9529 w 145301"/>
              <a:gd name="connsiteY5" fmla="*/ 963 h 19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301" h="197770">
                <a:moveTo>
                  <a:pt x="9529" y="963"/>
                </a:moveTo>
                <a:cubicBezTo>
                  <a:pt x="17996" y="8636"/>
                  <a:pt x="36252" y="70019"/>
                  <a:pt x="58741" y="102563"/>
                </a:cubicBezTo>
                <a:cubicBezTo>
                  <a:pt x="81230" y="135107"/>
                  <a:pt x="138116" y="187759"/>
                  <a:pt x="144466" y="196226"/>
                </a:cubicBezTo>
                <a:cubicBezTo>
                  <a:pt x="150816" y="204693"/>
                  <a:pt x="119595" y="176646"/>
                  <a:pt x="96841" y="153363"/>
                </a:cubicBezTo>
                <a:cubicBezTo>
                  <a:pt x="74087" y="130080"/>
                  <a:pt x="21964" y="79809"/>
                  <a:pt x="7941" y="56526"/>
                </a:cubicBezTo>
                <a:cubicBezTo>
                  <a:pt x="-6082" y="33243"/>
                  <a:pt x="1062" y="-6710"/>
                  <a:pt x="9529" y="9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F5A7F14C-FFD0-4EE7-BABA-392126157595}"/>
              </a:ext>
            </a:extLst>
          </p:cNvPr>
          <p:cNvSpPr/>
          <p:nvPr/>
        </p:nvSpPr>
        <p:spPr>
          <a:xfrm>
            <a:off x="4014677" y="7369163"/>
            <a:ext cx="201355" cy="164251"/>
          </a:xfrm>
          <a:custGeom>
            <a:avLst/>
            <a:gdLst>
              <a:gd name="connsiteX0" fmla="*/ 111 w 201355"/>
              <a:gd name="connsiteY0" fmla="*/ 12 h 164251"/>
              <a:gd name="connsiteX1" fmla="*/ 81073 w 201355"/>
              <a:gd name="connsiteY1" fmla="*/ 84150 h 164251"/>
              <a:gd name="connsiteX2" fmla="*/ 150923 w 201355"/>
              <a:gd name="connsiteY2" fmla="*/ 125425 h 164251"/>
              <a:gd name="connsiteX3" fmla="*/ 198548 w 201355"/>
              <a:gd name="connsiteY3" fmla="*/ 163525 h 164251"/>
              <a:gd name="connsiteX4" fmla="*/ 66786 w 201355"/>
              <a:gd name="connsiteY4" fmla="*/ 90500 h 164251"/>
              <a:gd name="connsiteX5" fmla="*/ 111 w 201355"/>
              <a:gd name="connsiteY5" fmla="*/ 12 h 16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355" h="164251">
                <a:moveTo>
                  <a:pt x="111" y="12"/>
                </a:moveTo>
                <a:cubicBezTo>
                  <a:pt x="2492" y="-1046"/>
                  <a:pt x="55938" y="63248"/>
                  <a:pt x="81073" y="84150"/>
                </a:cubicBezTo>
                <a:cubicBezTo>
                  <a:pt x="106208" y="105052"/>
                  <a:pt x="131344" y="112196"/>
                  <a:pt x="150923" y="125425"/>
                </a:cubicBezTo>
                <a:cubicBezTo>
                  <a:pt x="170502" y="138654"/>
                  <a:pt x="212571" y="169346"/>
                  <a:pt x="198548" y="163525"/>
                </a:cubicBezTo>
                <a:cubicBezTo>
                  <a:pt x="184525" y="157704"/>
                  <a:pt x="99594" y="112460"/>
                  <a:pt x="66786" y="90500"/>
                </a:cubicBezTo>
                <a:cubicBezTo>
                  <a:pt x="33978" y="68540"/>
                  <a:pt x="-2270" y="1070"/>
                  <a:pt x="111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BAD41809-A8AD-4D57-A7C9-AC5740FB04DA}"/>
              </a:ext>
            </a:extLst>
          </p:cNvPr>
          <p:cNvSpPr/>
          <p:nvPr/>
        </p:nvSpPr>
        <p:spPr>
          <a:xfrm>
            <a:off x="4119406" y="7559675"/>
            <a:ext cx="382789" cy="264886"/>
          </a:xfrm>
          <a:custGeom>
            <a:avLst/>
            <a:gdLst>
              <a:gd name="connsiteX0" fmla="*/ 157 w 382789"/>
              <a:gd name="connsiteY0" fmla="*/ 0 h 264886"/>
              <a:gd name="connsiteX1" fmla="*/ 220819 w 382789"/>
              <a:gd name="connsiteY1" fmla="*/ 130175 h 264886"/>
              <a:gd name="connsiteX2" fmla="*/ 381157 w 382789"/>
              <a:gd name="connsiteY2" fmla="*/ 263525 h 264886"/>
              <a:gd name="connsiteX3" fmla="*/ 297019 w 382789"/>
              <a:gd name="connsiteY3" fmla="*/ 195263 h 264886"/>
              <a:gd name="connsiteX4" fmla="*/ 187482 w 382789"/>
              <a:gd name="connsiteY4" fmla="*/ 130175 h 264886"/>
              <a:gd name="connsiteX5" fmla="*/ 157 w 382789"/>
              <a:gd name="connsiteY5" fmla="*/ 0 h 26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789" h="264886">
                <a:moveTo>
                  <a:pt x="157" y="0"/>
                </a:moveTo>
                <a:cubicBezTo>
                  <a:pt x="5713" y="0"/>
                  <a:pt x="157319" y="86254"/>
                  <a:pt x="220819" y="130175"/>
                </a:cubicBezTo>
                <a:cubicBezTo>
                  <a:pt x="284319" y="174096"/>
                  <a:pt x="368457" y="252677"/>
                  <a:pt x="381157" y="263525"/>
                </a:cubicBezTo>
                <a:cubicBezTo>
                  <a:pt x="393857" y="274373"/>
                  <a:pt x="329298" y="217488"/>
                  <a:pt x="297019" y="195263"/>
                </a:cubicBezTo>
                <a:cubicBezTo>
                  <a:pt x="264740" y="173038"/>
                  <a:pt x="236959" y="160867"/>
                  <a:pt x="187482" y="130175"/>
                </a:cubicBezTo>
                <a:cubicBezTo>
                  <a:pt x="138005" y="99483"/>
                  <a:pt x="-5399" y="0"/>
                  <a:pt x="15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009ADA59-EDA6-4FCB-BD32-893DDFE4BFC2}"/>
              </a:ext>
            </a:extLst>
          </p:cNvPr>
          <p:cNvSpPr/>
          <p:nvPr/>
        </p:nvSpPr>
        <p:spPr>
          <a:xfrm>
            <a:off x="4344981" y="7829336"/>
            <a:ext cx="428601" cy="213818"/>
          </a:xfrm>
          <a:custGeom>
            <a:avLst/>
            <a:gdLst>
              <a:gd name="connsiteX0" fmla="*/ 7 w 428601"/>
              <a:gd name="connsiteY0" fmla="*/ 214 h 213818"/>
              <a:gd name="connsiteX1" fmla="*/ 166694 w 428601"/>
              <a:gd name="connsiteY1" fmla="*/ 139914 h 213818"/>
              <a:gd name="connsiteX2" fmla="*/ 427044 w 428601"/>
              <a:gd name="connsiteY2" fmla="*/ 211352 h 213818"/>
              <a:gd name="connsiteX3" fmla="*/ 269882 w 428601"/>
              <a:gd name="connsiteY3" fmla="*/ 189127 h 213818"/>
              <a:gd name="connsiteX4" fmla="*/ 160344 w 428601"/>
              <a:gd name="connsiteY4" fmla="*/ 109752 h 213818"/>
              <a:gd name="connsiteX5" fmla="*/ 7 w 428601"/>
              <a:gd name="connsiteY5" fmla="*/ 214 h 213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01" h="213818">
                <a:moveTo>
                  <a:pt x="7" y="214"/>
                </a:moveTo>
                <a:cubicBezTo>
                  <a:pt x="1065" y="5241"/>
                  <a:pt x="95521" y="104724"/>
                  <a:pt x="166694" y="139914"/>
                </a:cubicBezTo>
                <a:cubicBezTo>
                  <a:pt x="237867" y="175104"/>
                  <a:pt x="409846" y="203150"/>
                  <a:pt x="427044" y="211352"/>
                </a:cubicBezTo>
                <a:cubicBezTo>
                  <a:pt x="444242" y="219554"/>
                  <a:pt x="314332" y="206060"/>
                  <a:pt x="269882" y="189127"/>
                </a:cubicBezTo>
                <a:cubicBezTo>
                  <a:pt x="225432" y="172194"/>
                  <a:pt x="204794" y="139650"/>
                  <a:pt x="160344" y="109752"/>
                </a:cubicBezTo>
                <a:cubicBezTo>
                  <a:pt x="115894" y="79854"/>
                  <a:pt x="-1051" y="-4813"/>
                  <a:pt x="7" y="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160EA714-738C-417F-9A38-CA6A426408B4}"/>
              </a:ext>
            </a:extLst>
          </p:cNvPr>
          <p:cNvSpPr/>
          <p:nvPr/>
        </p:nvSpPr>
        <p:spPr>
          <a:xfrm>
            <a:off x="4396535" y="7637330"/>
            <a:ext cx="541425" cy="73086"/>
          </a:xfrm>
          <a:custGeom>
            <a:avLst/>
            <a:gdLst>
              <a:gd name="connsiteX0" fmla="*/ 840 w 541425"/>
              <a:gd name="connsiteY0" fmla="*/ 133 h 73086"/>
              <a:gd name="connsiteX1" fmla="*/ 181815 w 541425"/>
              <a:gd name="connsiteY1" fmla="*/ 33470 h 73086"/>
              <a:gd name="connsiteX2" fmla="*/ 481853 w 541425"/>
              <a:gd name="connsiteY2" fmla="*/ 69983 h 73086"/>
              <a:gd name="connsiteX3" fmla="*/ 537415 w 541425"/>
              <a:gd name="connsiteY3" fmla="*/ 68395 h 73086"/>
              <a:gd name="connsiteX4" fmla="*/ 419940 w 541425"/>
              <a:gd name="connsiteY4" fmla="*/ 46170 h 73086"/>
              <a:gd name="connsiteX5" fmla="*/ 262778 w 541425"/>
              <a:gd name="connsiteY5" fmla="*/ 27120 h 73086"/>
              <a:gd name="connsiteX6" fmla="*/ 121490 w 541425"/>
              <a:gd name="connsiteY6" fmla="*/ 22358 h 73086"/>
              <a:gd name="connsiteX7" fmla="*/ 840 w 541425"/>
              <a:gd name="connsiteY7" fmla="*/ 133 h 7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1425" h="73086">
                <a:moveTo>
                  <a:pt x="840" y="133"/>
                </a:moveTo>
                <a:cubicBezTo>
                  <a:pt x="10894" y="1985"/>
                  <a:pt x="101646" y="21828"/>
                  <a:pt x="181815" y="33470"/>
                </a:cubicBezTo>
                <a:cubicBezTo>
                  <a:pt x="261984" y="45112"/>
                  <a:pt x="422586" y="64162"/>
                  <a:pt x="481853" y="69983"/>
                </a:cubicBezTo>
                <a:cubicBezTo>
                  <a:pt x="541120" y="75804"/>
                  <a:pt x="547734" y="72364"/>
                  <a:pt x="537415" y="68395"/>
                </a:cubicBezTo>
                <a:cubicBezTo>
                  <a:pt x="527096" y="64426"/>
                  <a:pt x="465713" y="53049"/>
                  <a:pt x="419940" y="46170"/>
                </a:cubicBezTo>
                <a:cubicBezTo>
                  <a:pt x="374167" y="39291"/>
                  <a:pt x="312520" y="31089"/>
                  <a:pt x="262778" y="27120"/>
                </a:cubicBezTo>
                <a:cubicBezTo>
                  <a:pt x="213036" y="23151"/>
                  <a:pt x="169644" y="28443"/>
                  <a:pt x="121490" y="22358"/>
                </a:cubicBezTo>
                <a:cubicBezTo>
                  <a:pt x="73336" y="16273"/>
                  <a:pt x="-9214" y="-1719"/>
                  <a:pt x="840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D9BD7CC4-B98F-4403-B520-7819375C8C8B}"/>
              </a:ext>
            </a:extLst>
          </p:cNvPr>
          <p:cNvSpPr/>
          <p:nvPr/>
        </p:nvSpPr>
        <p:spPr>
          <a:xfrm>
            <a:off x="4863694" y="8022536"/>
            <a:ext cx="367123" cy="23862"/>
          </a:xfrm>
          <a:custGeom>
            <a:avLst/>
            <a:gdLst>
              <a:gd name="connsiteX0" fmla="*/ 1994 w 367123"/>
              <a:gd name="connsiteY0" fmla="*/ 22914 h 23862"/>
              <a:gd name="connsiteX1" fmla="*/ 248056 w 367123"/>
              <a:gd name="connsiteY1" fmla="*/ 19739 h 23862"/>
              <a:gd name="connsiteX2" fmla="*/ 367119 w 367123"/>
              <a:gd name="connsiteY2" fmla="*/ 689 h 23862"/>
              <a:gd name="connsiteX3" fmla="*/ 252819 w 367123"/>
              <a:gd name="connsiteY3" fmla="*/ 3864 h 23862"/>
              <a:gd name="connsiteX4" fmla="*/ 136931 w 367123"/>
              <a:gd name="connsiteY4" fmla="*/ 7039 h 23862"/>
              <a:gd name="connsiteX5" fmla="*/ 1994 w 367123"/>
              <a:gd name="connsiteY5" fmla="*/ 22914 h 2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7123" h="23862">
                <a:moveTo>
                  <a:pt x="1994" y="22914"/>
                </a:moveTo>
                <a:cubicBezTo>
                  <a:pt x="20515" y="25031"/>
                  <a:pt x="187202" y="23443"/>
                  <a:pt x="248056" y="19739"/>
                </a:cubicBezTo>
                <a:cubicBezTo>
                  <a:pt x="308910" y="16035"/>
                  <a:pt x="366325" y="3335"/>
                  <a:pt x="367119" y="689"/>
                </a:cubicBezTo>
                <a:cubicBezTo>
                  <a:pt x="367913" y="-1957"/>
                  <a:pt x="252819" y="3864"/>
                  <a:pt x="252819" y="3864"/>
                </a:cubicBezTo>
                <a:cubicBezTo>
                  <a:pt x="214454" y="4922"/>
                  <a:pt x="174766" y="4129"/>
                  <a:pt x="136931" y="7039"/>
                </a:cubicBezTo>
                <a:cubicBezTo>
                  <a:pt x="99096" y="9949"/>
                  <a:pt x="-16527" y="20797"/>
                  <a:pt x="1994" y="229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285201AB-08D1-4C59-BD8A-D3BBD1834DAB}"/>
              </a:ext>
            </a:extLst>
          </p:cNvPr>
          <p:cNvSpPr/>
          <p:nvPr/>
        </p:nvSpPr>
        <p:spPr>
          <a:xfrm>
            <a:off x="5567093" y="7607284"/>
            <a:ext cx="311722" cy="296130"/>
          </a:xfrm>
          <a:custGeom>
            <a:avLst/>
            <a:gdLst>
              <a:gd name="connsiteX0" fmla="*/ 311420 w 311722"/>
              <a:gd name="connsiteY0" fmla="*/ 16 h 296130"/>
              <a:gd name="connsiteX1" fmla="*/ 90757 w 311722"/>
              <a:gd name="connsiteY1" fmla="*/ 154004 h 296130"/>
              <a:gd name="connsiteX2" fmla="*/ 270 w 311722"/>
              <a:gd name="connsiteY2" fmla="*/ 295291 h 296130"/>
              <a:gd name="connsiteX3" fmla="*/ 65357 w 311722"/>
              <a:gd name="connsiteY3" fmla="*/ 209566 h 296130"/>
              <a:gd name="connsiteX4" fmla="*/ 136795 w 311722"/>
              <a:gd name="connsiteY4" fmla="*/ 144479 h 296130"/>
              <a:gd name="connsiteX5" fmla="*/ 311420 w 311722"/>
              <a:gd name="connsiteY5" fmla="*/ 16 h 29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722" h="296130">
                <a:moveTo>
                  <a:pt x="311420" y="16"/>
                </a:moveTo>
                <a:cubicBezTo>
                  <a:pt x="303747" y="1603"/>
                  <a:pt x="142615" y="104792"/>
                  <a:pt x="90757" y="154004"/>
                </a:cubicBezTo>
                <a:cubicBezTo>
                  <a:pt x="38899" y="203216"/>
                  <a:pt x="4503" y="286031"/>
                  <a:pt x="270" y="295291"/>
                </a:cubicBezTo>
                <a:cubicBezTo>
                  <a:pt x="-3963" y="304551"/>
                  <a:pt x="42603" y="234701"/>
                  <a:pt x="65357" y="209566"/>
                </a:cubicBezTo>
                <a:cubicBezTo>
                  <a:pt x="88111" y="184431"/>
                  <a:pt x="94991" y="178346"/>
                  <a:pt x="136795" y="144479"/>
                </a:cubicBezTo>
                <a:cubicBezTo>
                  <a:pt x="178599" y="110612"/>
                  <a:pt x="319093" y="-1571"/>
                  <a:pt x="311420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: 図形 87">
            <a:extLst>
              <a:ext uri="{FF2B5EF4-FFF2-40B4-BE49-F238E27FC236}">
                <a16:creationId xmlns:a16="http://schemas.microsoft.com/office/drawing/2014/main" id="{03ACE7F1-4A38-4C49-8829-718A4F044387}"/>
              </a:ext>
            </a:extLst>
          </p:cNvPr>
          <p:cNvSpPr/>
          <p:nvPr/>
        </p:nvSpPr>
        <p:spPr>
          <a:xfrm>
            <a:off x="5346693" y="7265680"/>
            <a:ext cx="732021" cy="390950"/>
          </a:xfrm>
          <a:custGeom>
            <a:avLst/>
            <a:gdLst>
              <a:gd name="connsiteX0" fmla="*/ 727082 w 732021"/>
              <a:gd name="connsiteY0" fmla="*/ 1895 h 390950"/>
              <a:gd name="connsiteX1" fmla="*/ 620720 w 732021"/>
              <a:gd name="connsiteY1" fmla="*/ 130483 h 390950"/>
              <a:gd name="connsiteX2" fmla="*/ 447682 w 732021"/>
              <a:gd name="connsiteY2" fmla="*/ 230495 h 390950"/>
              <a:gd name="connsiteX3" fmla="*/ 304807 w 732021"/>
              <a:gd name="connsiteY3" fmla="*/ 284470 h 390950"/>
              <a:gd name="connsiteX4" fmla="*/ 107957 w 732021"/>
              <a:gd name="connsiteY4" fmla="*/ 367020 h 390950"/>
              <a:gd name="connsiteX5" fmla="*/ 4770 w 732021"/>
              <a:gd name="connsiteY5" fmla="*/ 389245 h 390950"/>
              <a:gd name="connsiteX6" fmla="*/ 257182 w 732021"/>
              <a:gd name="connsiteY6" fmla="*/ 330508 h 390950"/>
              <a:gd name="connsiteX7" fmla="*/ 461970 w 732021"/>
              <a:gd name="connsiteY7" fmla="*/ 235258 h 390950"/>
              <a:gd name="connsiteX8" fmla="*/ 727082 w 732021"/>
              <a:gd name="connsiteY8" fmla="*/ 1895 h 39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2021" h="390950">
                <a:moveTo>
                  <a:pt x="727082" y="1895"/>
                </a:moveTo>
                <a:cubicBezTo>
                  <a:pt x="753540" y="-15568"/>
                  <a:pt x="667287" y="92383"/>
                  <a:pt x="620720" y="130483"/>
                </a:cubicBezTo>
                <a:cubicBezTo>
                  <a:pt x="574153" y="168583"/>
                  <a:pt x="500334" y="204831"/>
                  <a:pt x="447682" y="230495"/>
                </a:cubicBezTo>
                <a:cubicBezTo>
                  <a:pt x="395030" y="256159"/>
                  <a:pt x="361428" y="261716"/>
                  <a:pt x="304807" y="284470"/>
                </a:cubicBezTo>
                <a:cubicBezTo>
                  <a:pt x="248186" y="307224"/>
                  <a:pt x="157963" y="349558"/>
                  <a:pt x="107957" y="367020"/>
                </a:cubicBezTo>
                <a:cubicBezTo>
                  <a:pt x="57951" y="384483"/>
                  <a:pt x="-20101" y="395330"/>
                  <a:pt x="4770" y="389245"/>
                </a:cubicBezTo>
                <a:cubicBezTo>
                  <a:pt x="29641" y="383160"/>
                  <a:pt x="180982" y="356173"/>
                  <a:pt x="257182" y="330508"/>
                </a:cubicBezTo>
                <a:cubicBezTo>
                  <a:pt x="333382" y="304843"/>
                  <a:pt x="383124" y="287645"/>
                  <a:pt x="461970" y="235258"/>
                </a:cubicBezTo>
                <a:cubicBezTo>
                  <a:pt x="540816" y="182871"/>
                  <a:pt x="700624" y="19358"/>
                  <a:pt x="727082" y="18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: 図形 88">
            <a:extLst>
              <a:ext uri="{FF2B5EF4-FFF2-40B4-BE49-F238E27FC236}">
                <a16:creationId xmlns:a16="http://schemas.microsoft.com/office/drawing/2014/main" id="{BBAFA662-9FC5-4E58-BF6B-D02D56C1595B}"/>
              </a:ext>
            </a:extLst>
          </p:cNvPr>
          <p:cNvSpPr/>
          <p:nvPr/>
        </p:nvSpPr>
        <p:spPr>
          <a:xfrm>
            <a:off x="5954646" y="7272657"/>
            <a:ext cx="189721" cy="272212"/>
          </a:xfrm>
          <a:custGeom>
            <a:avLst/>
            <a:gdLst>
              <a:gd name="connsiteX0" fmla="*/ 187392 w 189721"/>
              <a:gd name="connsiteY0" fmla="*/ 6031 h 272212"/>
              <a:gd name="connsiteX1" fmla="*/ 28642 w 189721"/>
              <a:gd name="connsiteY1" fmla="*/ 188593 h 272212"/>
              <a:gd name="connsiteX2" fmla="*/ 4829 w 189721"/>
              <a:gd name="connsiteY2" fmla="*/ 269556 h 272212"/>
              <a:gd name="connsiteX3" fmla="*/ 85792 w 189721"/>
              <a:gd name="connsiteY3" fmla="*/ 98106 h 272212"/>
              <a:gd name="connsiteX4" fmla="*/ 122304 w 189721"/>
              <a:gd name="connsiteY4" fmla="*/ 47306 h 272212"/>
              <a:gd name="connsiteX5" fmla="*/ 187392 w 189721"/>
              <a:gd name="connsiteY5" fmla="*/ 6031 h 27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721" h="272212">
                <a:moveTo>
                  <a:pt x="187392" y="6031"/>
                </a:moveTo>
                <a:cubicBezTo>
                  <a:pt x="171782" y="29579"/>
                  <a:pt x="59069" y="144672"/>
                  <a:pt x="28642" y="188593"/>
                </a:cubicBezTo>
                <a:cubicBezTo>
                  <a:pt x="-1785" y="232514"/>
                  <a:pt x="-4696" y="284637"/>
                  <a:pt x="4829" y="269556"/>
                </a:cubicBezTo>
                <a:cubicBezTo>
                  <a:pt x="14354" y="254475"/>
                  <a:pt x="66213" y="135148"/>
                  <a:pt x="85792" y="98106"/>
                </a:cubicBezTo>
                <a:cubicBezTo>
                  <a:pt x="105371" y="61064"/>
                  <a:pt x="109075" y="60006"/>
                  <a:pt x="122304" y="47306"/>
                </a:cubicBezTo>
                <a:cubicBezTo>
                  <a:pt x="135533" y="34606"/>
                  <a:pt x="203002" y="-17517"/>
                  <a:pt x="187392" y="60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: 図形 89">
            <a:extLst>
              <a:ext uri="{FF2B5EF4-FFF2-40B4-BE49-F238E27FC236}">
                <a16:creationId xmlns:a16="http://schemas.microsoft.com/office/drawing/2014/main" id="{683B9F68-95FF-4DFC-B0C0-0462C5243CFC}"/>
              </a:ext>
            </a:extLst>
          </p:cNvPr>
          <p:cNvSpPr/>
          <p:nvPr/>
        </p:nvSpPr>
        <p:spPr>
          <a:xfrm>
            <a:off x="5373471" y="7551964"/>
            <a:ext cx="481230" cy="259051"/>
          </a:xfrm>
          <a:custGeom>
            <a:avLst/>
            <a:gdLst>
              <a:gd name="connsiteX0" fmla="*/ 481229 w 481230"/>
              <a:gd name="connsiteY0" fmla="*/ 303 h 259051"/>
              <a:gd name="connsiteX1" fmla="*/ 210296 w 481230"/>
              <a:gd name="connsiteY1" fmla="*/ 150586 h 259051"/>
              <a:gd name="connsiteX2" fmla="*/ 60012 w 481230"/>
              <a:gd name="connsiteY2" fmla="*/ 237369 h 259051"/>
              <a:gd name="connsiteX3" fmla="*/ 7096 w 481230"/>
              <a:gd name="connsiteY3" fmla="*/ 256419 h 259051"/>
              <a:gd name="connsiteX4" fmla="*/ 206062 w 481230"/>
              <a:gd name="connsiteY4" fmla="*/ 192919 h 259051"/>
              <a:gd name="connsiteX5" fmla="*/ 481229 w 481230"/>
              <a:gd name="connsiteY5" fmla="*/ 303 h 25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1230" h="259051">
                <a:moveTo>
                  <a:pt x="481229" y="303"/>
                </a:moveTo>
                <a:cubicBezTo>
                  <a:pt x="481935" y="-6752"/>
                  <a:pt x="280499" y="111075"/>
                  <a:pt x="210296" y="150586"/>
                </a:cubicBezTo>
                <a:cubicBezTo>
                  <a:pt x="140093" y="190097"/>
                  <a:pt x="93879" y="219730"/>
                  <a:pt x="60012" y="237369"/>
                </a:cubicBezTo>
                <a:cubicBezTo>
                  <a:pt x="26145" y="255008"/>
                  <a:pt x="-17246" y="263827"/>
                  <a:pt x="7096" y="256419"/>
                </a:cubicBezTo>
                <a:cubicBezTo>
                  <a:pt x="31438" y="249011"/>
                  <a:pt x="125629" y="233841"/>
                  <a:pt x="206062" y="192919"/>
                </a:cubicBezTo>
                <a:cubicBezTo>
                  <a:pt x="286495" y="151997"/>
                  <a:pt x="480523" y="7358"/>
                  <a:pt x="481229" y="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: 図形 90">
            <a:extLst>
              <a:ext uri="{FF2B5EF4-FFF2-40B4-BE49-F238E27FC236}">
                <a16:creationId xmlns:a16="http://schemas.microsoft.com/office/drawing/2014/main" id="{31F9FB2F-4F1F-4048-B818-CAF543C483C5}"/>
              </a:ext>
            </a:extLst>
          </p:cNvPr>
          <p:cNvSpPr/>
          <p:nvPr/>
        </p:nvSpPr>
        <p:spPr>
          <a:xfrm>
            <a:off x="4587194" y="7831559"/>
            <a:ext cx="617050" cy="67913"/>
          </a:xfrm>
          <a:custGeom>
            <a:avLst/>
            <a:gdLst>
              <a:gd name="connsiteX0" fmla="*/ 1739 w 617050"/>
              <a:gd name="connsiteY0" fmla="*/ 19158 h 67913"/>
              <a:gd name="connsiteX1" fmla="*/ 331939 w 617050"/>
              <a:gd name="connsiteY1" fmla="*/ 40324 h 67913"/>
              <a:gd name="connsiteX2" fmla="*/ 615573 w 617050"/>
              <a:gd name="connsiteY2" fmla="*/ 108 h 67913"/>
              <a:gd name="connsiteX3" fmla="*/ 450473 w 617050"/>
              <a:gd name="connsiteY3" fmla="*/ 27624 h 67913"/>
              <a:gd name="connsiteX4" fmla="*/ 211289 w 617050"/>
              <a:gd name="connsiteY4" fmla="*/ 67841 h 67913"/>
              <a:gd name="connsiteX5" fmla="*/ 1739 w 617050"/>
              <a:gd name="connsiteY5" fmla="*/ 19158 h 6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7050" h="67913">
                <a:moveTo>
                  <a:pt x="1739" y="19158"/>
                </a:moveTo>
                <a:cubicBezTo>
                  <a:pt x="21847" y="14572"/>
                  <a:pt x="229633" y="43499"/>
                  <a:pt x="331939" y="40324"/>
                </a:cubicBezTo>
                <a:cubicBezTo>
                  <a:pt x="434245" y="37149"/>
                  <a:pt x="595817" y="2225"/>
                  <a:pt x="615573" y="108"/>
                </a:cubicBezTo>
                <a:cubicBezTo>
                  <a:pt x="635329" y="-2009"/>
                  <a:pt x="450473" y="27624"/>
                  <a:pt x="450473" y="27624"/>
                </a:cubicBezTo>
                <a:cubicBezTo>
                  <a:pt x="383092" y="38913"/>
                  <a:pt x="281492" y="69605"/>
                  <a:pt x="211289" y="67841"/>
                </a:cubicBezTo>
                <a:cubicBezTo>
                  <a:pt x="141086" y="66077"/>
                  <a:pt x="-18369" y="23744"/>
                  <a:pt x="1739" y="19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: 図形 91">
            <a:extLst>
              <a:ext uri="{FF2B5EF4-FFF2-40B4-BE49-F238E27FC236}">
                <a16:creationId xmlns:a16="http://schemas.microsoft.com/office/drawing/2014/main" id="{FA28D5E6-92FE-4D7A-9F3D-3206C0B6C159}"/>
              </a:ext>
            </a:extLst>
          </p:cNvPr>
          <p:cNvSpPr/>
          <p:nvPr/>
        </p:nvSpPr>
        <p:spPr>
          <a:xfrm>
            <a:off x="4133645" y="7281810"/>
            <a:ext cx="229334" cy="318431"/>
          </a:xfrm>
          <a:custGeom>
            <a:avLst/>
            <a:gdLst>
              <a:gd name="connsiteX0" fmla="*/ 205 w 229334"/>
              <a:gd name="connsiteY0" fmla="*/ 53 h 318431"/>
              <a:gd name="connsiteX1" fmla="*/ 12905 w 229334"/>
              <a:gd name="connsiteY1" fmla="*/ 158803 h 318431"/>
              <a:gd name="connsiteX2" fmla="*/ 82755 w 229334"/>
              <a:gd name="connsiteY2" fmla="*/ 209603 h 318431"/>
              <a:gd name="connsiteX3" fmla="*/ 176418 w 229334"/>
              <a:gd name="connsiteY3" fmla="*/ 257228 h 318431"/>
              <a:gd name="connsiteX4" fmla="*/ 220868 w 229334"/>
              <a:gd name="connsiteY4" fmla="*/ 317553 h 318431"/>
              <a:gd name="connsiteX5" fmla="*/ 227218 w 229334"/>
              <a:gd name="connsiteY5" fmla="*/ 290565 h 318431"/>
              <a:gd name="connsiteX6" fmla="*/ 195468 w 229334"/>
              <a:gd name="connsiteY6" fmla="*/ 255640 h 318431"/>
              <a:gd name="connsiteX7" fmla="*/ 92280 w 229334"/>
              <a:gd name="connsiteY7" fmla="*/ 203253 h 318431"/>
              <a:gd name="connsiteX8" fmla="*/ 35130 w 229334"/>
              <a:gd name="connsiteY8" fmla="*/ 177853 h 318431"/>
              <a:gd name="connsiteX9" fmla="*/ 6555 w 229334"/>
              <a:gd name="connsiteY9" fmla="*/ 141340 h 318431"/>
              <a:gd name="connsiteX10" fmla="*/ 205 w 229334"/>
              <a:gd name="connsiteY10" fmla="*/ 53 h 318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334" h="318431">
                <a:moveTo>
                  <a:pt x="205" y="53"/>
                </a:moveTo>
                <a:cubicBezTo>
                  <a:pt x="1263" y="2963"/>
                  <a:pt x="-853" y="123878"/>
                  <a:pt x="12905" y="158803"/>
                </a:cubicBezTo>
                <a:cubicBezTo>
                  <a:pt x="26663" y="193728"/>
                  <a:pt x="55503" y="193199"/>
                  <a:pt x="82755" y="209603"/>
                </a:cubicBezTo>
                <a:cubicBezTo>
                  <a:pt x="110007" y="226007"/>
                  <a:pt x="153399" y="239236"/>
                  <a:pt x="176418" y="257228"/>
                </a:cubicBezTo>
                <a:cubicBezTo>
                  <a:pt x="199437" y="275220"/>
                  <a:pt x="212401" y="311997"/>
                  <a:pt x="220868" y="317553"/>
                </a:cubicBezTo>
                <a:cubicBezTo>
                  <a:pt x="229335" y="323109"/>
                  <a:pt x="231451" y="300884"/>
                  <a:pt x="227218" y="290565"/>
                </a:cubicBezTo>
                <a:cubicBezTo>
                  <a:pt x="222985" y="280246"/>
                  <a:pt x="217958" y="270192"/>
                  <a:pt x="195468" y="255640"/>
                </a:cubicBezTo>
                <a:cubicBezTo>
                  <a:pt x="172978" y="241088"/>
                  <a:pt x="119003" y="216218"/>
                  <a:pt x="92280" y="203253"/>
                </a:cubicBezTo>
                <a:cubicBezTo>
                  <a:pt x="65557" y="190289"/>
                  <a:pt x="49417" y="188172"/>
                  <a:pt x="35130" y="177853"/>
                </a:cubicBezTo>
                <a:cubicBezTo>
                  <a:pt x="20843" y="167534"/>
                  <a:pt x="10788" y="167798"/>
                  <a:pt x="6555" y="141340"/>
                </a:cubicBezTo>
                <a:cubicBezTo>
                  <a:pt x="2322" y="114882"/>
                  <a:pt x="-853" y="-2857"/>
                  <a:pt x="205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: 図形 92">
            <a:extLst>
              <a:ext uri="{FF2B5EF4-FFF2-40B4-BE49-F238E27FC236}">
                <a16:creationId xmlns:a16="http://schemas.microsoft.com/office/drawing/2014/main" id="{22A71777-0E53-4ED4-BCD5-B7371B154DF1}"/>
              </a:ext>
            </a:extLst>
          </p:cNvPr>
          <p:cNvSpPr/>
          <p:nvPr/>
        </p:nvSpPr>
        <p:spPr>
          <a:xfrm>
            <a:off x="4228806" y="7302500"/>
            <a:ext cx="35518" cy="116986"/>
          </a:xfrm>
          <a:custGeom>
            <a:avLst/>
            <a:gdLst>
              <a:gd name="connsiteX0" fmla="*/ 294 w 35518"/>
              <a:gd name="connsiteY0" fmla="*/ 0 h 116986"/>
              <a:gd name="connsiteX1" fmla="*/ 19344 w 35518"/>
              <a:gd name="connsiteY1" fmla="*/ 106363 h 116986"/>
              <a:gd name="connsiteX2" fmla="*/ 35219 w 35518"/>
              <a:gd name="connsiteY2" fmla="*/ 104775 h 116986"/>
              <a:gd name="connsiteX3" fmla="*/ 294 w 35518"/>
              <a:gd name="connsiteY3" fmla="*/ 0 h 116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18" h="116986">
                <a:moveTo>
                  <a:pt x="294" y="0"/>
                </a:moveTo>
                <a:cubicBezTo>
                  <a:pt x="-2352" y="265"/>
                  <a:pt x="13523" y="88901"/>
                  <a:pt x="19344" y="106363"/>
                </a:cubicBezTo>
                <a:cubicBezTo>
                  <a:pt x="25165" y="123825"/>
                  <a:pt x="37600" y="117211"/>
                  <a:pt x="35219" y="104775"/>
                </a:cubicBezTo>
                <a:cubicBezTo>
                  <a:pt x="32838" y="92340"/>
                  <a:pt x="2940" y="-265"/>
                  <a:pt x="29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: 図形 93">
            <a:extLst>
              <a:ext uri="{FF2B5EF4-FFF2-40B4-BE49-F238E27FC236}">
                <a16:creationId xmlns:a16="http://schemas.microsoft.com/office/drawing/2014/main" id="{49689E49-C9B4-441A-8120-3958CCCBFC70}"/>
              </a:ext>
            </a:extLst>
          </p:cNvPr>
          <p:cNvSpPr/>
          <p:nvPr/>
        </p:nvSpPr>
        <p:spPr>
          <a:xfrm>
            <a:off x="4370142" y="7306473"/>
            <a:ext cx="60908" cy="303398"/>
          </a:xfrm>
          <a:custGeom>
            <a:avLst/>
            <a:gdLst>
              <a:gd name="connsiteX0" fmla="*/ 246 w 60908"/>
              <a:gd name="connsiteY0" fmla="*/ 790 h 303398"/>
              <a:gd name="connsiteX1" fmla="*/ 12946 w 60908"/>
              <a:gd name="connsiteY1" fmla="*/ 135727 h 303398"/>
              <a:gd name="connsiteX2" fmla="*/ 60571 w 60908"/>
              <a:gd name="connsiteY2" fmla="*/ 302415 h 303398"/>
              <a:gd name="connsiteX3" fmla="*/ 33583 w 60908"/>
              <a:gd name="connsiteY3" fmla="*/ 199227 h 303398"/>
              <a:gd name="connsiteX4" fmla="*/ 20883 w 60908"/>
              <a:gd name="connsiteY4" fmla="*/ 84927 h 303398"/>
              <a:gd name="connsiteX5" fmla="*/ 246 w 60908"/>
              <a:gd name="connsiteY5" fmla="*/ 790 h 3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08" h="303398">
                <a:moveTo>
                  <a:pt x="246" y="790"/>
                </a:moveTo>
                <a:cubicBezTo>
                  <a:pt x="-1077" y="9257"/>
                  <a:pt x="2892" y="85456"/>
                  <a:pt x="12946" y="135727"/>
                </a:cubicBezTo>
                <a:cubicBezTo>
                  <a:pt x="23000" y="185998"/>
                  <a:pt x="57132" y="291832"/>
                  <a:pt x="60571" y="302415"/>
                </a:cubicBezTo>
                <a:cubicBezTo>
                  <a:pt x="64010" y="312998"/>
                  <a:pt x="40198" y="235475"/>
                  <a:pt x="33583" y="199227"/>
                </a:cubicBezTo>
                <a:cubicBezTo>
                  <a:pt x="26968" y="162979"/>
                  <a:pt x="25646" y="115883"/>
                  <a:pt x="20883" y="84927"/>
                </a:cubicBezTo>
                <a:cubicBezTo>
                  <a:pt x="16121" y="53971"/>
                  <a:pt x="1569" y="-7677"/>
                  <a:pt x="246" y="7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: 図形 94">
            <a:extLst>
              <a:ext uri="{FF2B5EF4-FFF2-40B4-BE49-F238E27FC236}">
                <a16:creationId xmlns:a16="http://schemas.microsoft.com/office/drawing/2014/main" id="{B2EF5DCF-EEF9-4CBD-ABAF-AC48FDA5F011}"/>
              </a:ext>
            </a:extLst>
          </p:cNvPr>
          <p:cNvSpPr/>
          <p:nvPr/>
        </p:nvSpPr>
        <p:spPr>
          <a:xfrm>
            <a:off x="4465616" y="7292889"/>
            <a:ext cx="52263" cy="144353"/>
          </a:xfrm>
          <a:custGeom>
            <a:avLst/>
            <a:gdLst>
              <a:gd name="connsiteX0" fmla="*/ 22 w 52263"/>
              <a:gd name="connsiteY0" fmla="*/ 1674 h 144353"/>
              <a:gd name="connsiteX1" fmla="*/ 49234 w 52263"/>
              <a:gd name="connsiteY1" fmla="*/ 142961 h 144353"/>
              <a:gd name="connsiteX2" fmla="*/ 42884 w 52263"/>
              <a:gd name="connsiteY2" fmla="*/ 69936 h 144353"/>
              <a:gd name="connsiteX3" fmla="*/ 22 w 52263"/>
              <a:gd name="connsiteY3" fmla="*/ 1674 h 14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63" h="144353">
                <a:moveTo>
                  <a:pt x="22" y="1674"/>
                </a:moveTo>
                <a:cubicBezTo>
                  <a:pt x="1080" y="13845"/>
                  <a:pt x="42090" y="131584"/>
                  <a:pt x="49234" y="142961"/>
                </a:cubicBezTo>
                <a:cubicBezTo>
                  <a:pt x="56378" y="154338"/>
                  <a:pt x="49499" y="92955"/>
                  <a:pt x="42884" y="69936"/>
                </a:cubicBezTo>
                <a:cubicBezTo>
                  <a:pt x="36270" y="46917"/>
                  <a:pt x="-1036" y="-10497"/>
                  <a:pt x="22" y="16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: 図形 95">
            <a:extLst>
              <a:ext uri="{FF2B5EF4-FFF2-40B4-BE49-F238E27FC236}">
                <a16:creationId xmlns:a16="http://schemas.microsoft.com/office/drawing/2014/main" id="{3B3A5CEB-0A18-4727-83DD-E4E8C8F082F0}"/>
              </a:ext>
            </a:extLst>
          </p:cNvPr>
          <p:cNvSpPr/>
          <p:nvPr/>
        </p:nvSpPr>
        <p:spPr>
          <a:xfrm>
            <a:off x="4549696" y="7394376"/>
            <a:ext cx="18178" cy="238521"/>
          </a:xfrm>
          <a:custGeom>
            <a:avLst/>
            <a:gdLst>
              <a:gd name="connsiteX0" fmla="*/ 11192 w 18178"/>
              <a:gd name="connsiteY0" fmla="*/ 199 h 238521"/>
              <a:gd name="connsiteX1" fmla="*/ 79 w 18178"/>
              <a:gd name="connsiteY1" fmla="*/ 108149 h 238521"/>
              <a:gd name="connsiteX2" fmla="*/ 17542 w 18178"/>
              <a:gd name="connsiteY2" fmla="*/ 238324 h 238521"/>
              <a:gd name="connsiteX3" fmla="*/ 14367 w 18178"/>
              <a:gd name="connsiteY3" fmla="*/ 135137 h 238521"/>
              <a:gd name="connsiteX4" fmla="*/ 11192 w 18178"/>
              <a:gd name="connsiteY4" fmla="*/ 199 h 238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78" h="238521">
                <a:moveTo>
                  <a:pt x="11192" y="199"/>
                </a:moveTo>
                <a:cubicBezTo>
                  <a:pt x="8811" y="-4299"/>
                  <a:pt x="-979" y="68462"/>
                  <a:pt x="79" y="108149"/>
                </a:cubicBezTo>
                <a:cubicBezTo>
                  <a:pt x="1137" y="147836"/>
                  <a:pt x="15161" y="233826"/>
                  <a:pt x="17542" y="238324"/>
                </a:cubicBezTo>
                <a:cubicBezTo>
                  <a:pt x="19923" y="242822"/>
                  <a:pt x="14896" y="169533"/>
                  <a:pt x="14367" y="135137"/>
                </a:cubicBezTo>
                <a:cubicBezTo>
                  <a:pt x="13838" y="100741"/>
                  <a:pt x="13573" y="4697"/>
                  <a:pt x="11192" y="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2D8D1F79-A44B-428D-9009-60674D3DA59E}"/>
              </a:ext>
            </a:extLst>
          </p:cNvPr>
          <p:cNvSpPr/>
          <p:nvPr/>
        </p:nvSpPr>
        <p:spPr>
          <a:xfrm>
            <a:off x="4741454" y="7363463"/>
            <a:ext cx="30595" cy="307380"/>
          </a:xfrm>
          <a:custGeom>
            <a:avLst/>
            <a:gdLst>
              <a:gd name="connsiteX0" fmla="*/ 30571 w 30595"/>
              <a:gd name="connsiteY0" fmla="*/ 950 h 307380"/>
              <a:gd name="connsiteX1" fmla="*/ 5171 w 30595"/>
              <a:gd name="connsiteY1" fmla="*/ 108900 h 307380"/>
              <a:gd name="connsiteX2" fmla="*/ 409 w 30595"/>
              <a:gd name="connsiteY2" fmla="*/ 178750 h 307380"/>
              <a:gd name="connsiteX3" fmla="*/ 11521 w 30595"/>
              <a:gd name="connsiteY3" fmla="*/ 258125 h 307380"/>
              <a:gd name="connsiteX4" fmla="*/ 28984 w 30595"/>
              <a:gd name="connsiteY4" fmla="*/ 307337 h 307380"/>
              <a:gd name="connsiteX5" fmla="*/ 21046 w 30595"/>
              <a:gd name="connsiteY5" fmla="*/ 250187 h 307380"/>
              <a:gd name="connsiteX6" fmla="*/ 9934 w 30595"/>
              <a:gd name="connsiteY6" fmla="*/ 175575 h 307380"/>
              <a:gd name="connsiteX7" fmla="*/ 30571 w 30595"/>
              <a:gd name="connsiteY7" fmla="*/ 950 h 307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95" h="307380">
                <a:moveTo>
                  <a:pt x="30571" y="950"/>
                </a:moveTo>
                <a:cubicBezTo>
                  <a:pt x="29777" y="-10162"/>
                  <a:pt x="10198" y="79267"/>
                  <a:pt x="5171" y="108900"/>
                </a:cubicBezTo>
                <a:cubicBezTo>
                  <a:pt x="144" y="138533"/>
                  <a:pt x="-649" y="153879"/>
                  <a:pt x="409" y="178750"/>
                </a:cubicBezTo>
                <a:cubicBezTo>
                  <a:pt x="1467" y="203621"/>
                  <a:pt x="6759" y="236694"/>
                  <a:pt x="11521" y="258125"/>
                </a:cubicBezTo>
                <a:cubicBezTo>
                  <a:pt x="16283" y="279556"/>
                  <a:pt x="27397" y="308660"/>
                  <a:pt x="28984" y="307337"/>
                </a:cubicBezTo>
                <a:cubicBezTo>
                  <a:pt x="30571" y="306014"/>
                  <a:pt x="24221" y="272147"/>
                  <a:pt x="21046" y="250187"/>
                </a:cubicBezTo>
                <a:cubicBezTo>
                  <a:pt x="17871" y="228227"/>
                  <a:pt x="7553" y="217379"/>
                  <a:pt x="9934" y="175575"/>
                </a:cubicBezTo>
                <a:cubicBezTo>
                  <a:pt x="12315" y="133771"/>
                  <a:pt x="31365" y="12062"/>
                  <a:pt x="30571" y="9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: 図形 97">
            <a:extLst>
              <a:ext uri="{FF2B5EF4-FFF2-40B4-BE49-F238E27FC236}">
                <a16:creationId xmlns:a16="http://schemas.microsoft.com/office/drawing/2014/main" id="{BDA05BDA-D894-4332-B9D6-491CF7D88281}"/>
              </a:ext>
            </a:extLst>
          </p:cNvPr>
          <p:cNvSpPr/>
          <p:nvPr/>
        </p:nvSpPr>
        <p:spPr>
          <a:xfrm>
            <a:off x="4941853" y="7337727"/>
            <a:ext cx="184851" cy="318206"/>
          </a:xfrm>
          <a:custGeom>
            <a:avLst/>
            <a:gdLst>
              <a:gd name="connsiteX0" fmla="*/ 35 w 184851"/>
              <a:gd name="connsiteY0" fmla="*/ 31448 h 318206"/>
              <a:gd name="connsiteX1" fmla="*/ 85760 w 184851"/>
              <a:gd name="connsiteY1" fmla="*/ 118761 h 318206"/>
              <a:gd name="connsiteX2" fmla="*/ 101635 w 184851"/>
              <a:gd name="connsiteY2" fmla="*/ 288623 h 318206"/>
              <a:gd name="connsiteX3" fmla="*/ 100047 w 184851"/>
              <a:gd name="connsiteY3" fmla="*/ 314023 h 318206"/>
              <a:gd name="connsiteX4" fmla="*/ 98460 w 184851"/>
              <a:gd name="connsiteY4" fmla="*/ 240998 h 318206"/>
              <a:gd name="connsiteX5" fmla="*/ 95285 w 184851"/>
              <a:gd name="connsiteY5" fmla="*/ 161623 h 318206"/>
              <a:gd name="connsiteX6" fmla="*/ 134972 w 184851"/>
              <a:gd name="connsiteY6" fmla="*/ 61611 h 318206"/>
              <a:gd name="connsiteX7" fmla="*/ 184185 w 184851"/>
              <a:gd name="connsiteY7" fmla="*/ 1286 h 318206"/>
              <a:gd name="connsiteX8" fmla="*/ 96872 w 184851"/>
              <a:gd name="connsiteY8" fmla="*/ 117173 h 318206"/>
              <a:gd name="connsiteX9" fmla="*/ 35 w 184851"/>
              <a:gd name="connsiteY9" fmla="*/ 31448 h 31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4851" h="318206">
                <a:moveTo>
                  <a:pt x="35" y="31448"/>
                </a:moveTo>
                <a:cubicBezTo>
                  <a:pt x="-1817" y="31713"/>
                  <a:pt x="68827" y="75899"/>
                  <a:pt x="85760" y="118761"/>
                </a:cubicBezTo>
                <a:cubicBezTo>
                  <a:pt x="102693" y="161623"/>
                  <a:pt x="99254" y="256079"/>
                  <a:pt x="101635" y="288623"/>
                </a:cubicBezTo>
                <a:cubicBezTo>
                  <a:pt x="104016" y="321167"/>
                  <a:pt x="100576" y="321961"/>
                  <a:pt x="100047" y="314023"/>
                </a:cubicBezTo>
                <a:cubicBezTo>
                  <a:pt x="99518" y="306086"/>
                  <a:pt x="99254" y="266398"/>
                  <a:pt x="98460" y="240998"/>
                </a:cubicBezTo>
                <a:cubicBezTo>
                  <a:pt x="97666" y="215598"/>
                  <a:pt x="89200" y="191521"/>
                  <a:pt x="95285" y="161623"/>
                </a:cubicBezTo>
                <a:cubicBezTo>
                  <a:pt x="101370" y="131725"/>
                  <a:pt x="120155" y="88334"/>
                  <a:pt x="134972" y="61611"/>
                </a:cubicBezTo>
                <a:cubicBezTo>
                  <a:pt x="149789" y="34888"/>
                  <a:pt x="190535" y="-7974"/>
                  <a:pt x="184185" y="1286"/>
                </a:cubicBezTo>
                <a:cubicBezTo>
                  <a:pt x="177835" y="10546"/>
                  <a:pt x="122537" y="109765"/>
                  <a:pt x="96872" y="117173"/>
                </a:cubicBezTo>
                <a:cubicBezTo>
                  <a:pt x="71207" y="124581"/>
                  <a:pt x="1887" y="31183"/>
                  <a:pt x="35" y="314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: 図形 98">
            <a:extLst>
              <a:ext uri="{FF2B5EF4-FFF2-40B4-BE49-F238E27FC236}">
                <a16:creationId xmlns:a16="http://schemas.microsoft.com/office/drawing/2014/main" id="{B4F4F5D5-8925-48DB-BFF4-57F1E9D272BD}"/>
              </a:ext>
            </a:extLst>
          </p:cNvPr>
          <p:cNvSpPr/>
          <p:nvPr/>
        </p:nvSpPr>
        <p:spPr>
          <a:xfrm>
            <a:off x="5294172" y="7347151"/>
            <a:ext cx="83973" cy="270368"/>
          </a:xfrm>
          <a:custGeom>
            <a:avLst/>
            <a:gdLst>
              <a:gd name="connsiteX0" fmla="*/ 141 w 83973"/>
              <a:gd name="connsiteY0" fmla="*/ 31549 h 270368"/>
              <a:gd name="connsiteX1" fmla="*/ 39828 w 83973"/>
              <a:gd name="connsiteY1" fmla="*/ 150612 h 270368"/>
              <a:gd name="connsiteX2" fmla="*/ 57291 w 83973"/>
              <a:gd name="connsiteY2" fmla="*/ 269674 h 270368"/>
              <a:gd name="connsiteX3" fmla="*/ 52528 w 83973"/>
              <a:gd name="connsiteY3" fmla="*/ 196649 h 270368"/>
              <a:gd name="connsiteX4" fmla="*/ 44591 w 83973"/>
              <a:gd name="connsiteY4" fmla="*/ 133149 h 270368"/>
              <a:gd name="connsiteX5" fmla="*/ 65228 w 83973"/>
              <a:gd name="connsiteY5" fmla="*/ 37899 h 270368"/>
              <a:gd name="connsiteX6" fmla="*/ 82691 w 83973"/>
              <a:gd name="connsiteY6" fmla="*/ 1387 h 270368"/>
              <a:gd name="connsiteX7" fmla="*/ 28716 w 83973"/>
              <a:gd name="connsiteY7" fmla="*/ 80762 h 270368"/>
              <a:gd name="connsiteX8" fmla="*/ 141 w 83973"/>
              <a:gd name="connsiteY8" fmla="*/ 31549 h 270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973" h="270368">
                <a:moveTo>
                  <a:pt x="141" y="31549"/>
                </a:moveTo>
                <a:cubicBezTo>
                  <a:pt x="1993" y="43191"/>
                  <a:pt x="30303" y="110925"/>
                  <a:pt x="39828" y="150612"/>
                </a:cubicBezTo>
                <a:cubicBezTo>
                  <a:pt x="49353" y="190300"/>
                  <a:pt x="55174" y="262001"/>
                  <a:pt x="57291" y="269674"/>
                </a:cubicBezTo>
                <a:cubicBezTo>
                  <a:pt x="59408" y="277347"/>
                  <a:pt x="54645" y="219403"/>
                  <a:pt x="52528" y="196649"/>
                </a:cubicBezTo>
                <a:cubicBezTo>
                  <a:pt x="50411" y="173895"/>
                  <a:pt x="42474" y="159607"/>
                  <a:pt x="44591" y="133149"/>
                </a:cubicBezTo>
                <a:cubicBezTo>
                  <a:pt x="46708" y="106691"/>
                  <a:pt x="58878" y="59859"/>
                  <a:pt x="65228" y="37899"/>
                </a:cubicBezTo>
                <a:cubicBezTo>
                  <a:pt x="71578" y="15939"/>
                  <a:pt x="88776" y="-5757"/>
                  <a:pt x="82691" y="1387"/>
                </a:cubicBezTo>
                <a:cubicBezTo>
                  <a:pt x="76606" y="8531"/>
                  <a:pt x="42474" y="71502"/>
                  <a:pt x="28716" y="80762"/>
                </a:cubicBezTo>
                <a:cubicBezTo>
                  <a:pt x="14958" y="90022"/>
                  <a:pt x="-1711" y="19907"/>
                  <a:pt x="141" y="315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: 図形 99">
            <a:extLst>
              <a:ext uri="{FF2B5EF4-FFF2-40B4-BE49-F238E27FC236}">
                <a16:creationId xmlns:a16="http://schemas.microsoft.com/office/drawing/2014/main" id="{C536D181-C0EC-4488-BFE4-E8D87C3E849F}"/>
              </a:ext>
            </a:extLst>
          </p:cNvPr>
          <p:cNvSpPr/>
          <p:nvPr/>
        </p:nvSpPr>
        <p:spPr>
          <a:xfrm>
            <a:off x="5395501" y="7321550"/>
            <a:ext cx="28987" cy="80120"/>
          </a:xfrm>
          <a:custGeom>
            <a:avLst/>
            <a:gdLst>
              <a:gd name="connsiteX0" fmla="*/ 28987 w 28987"/>
              <a:gd name="connsiteY0" fmla="*/ 0 h 80120"/>
              <a:gd name="connsiteX1" fmla="*/ 1999 w 28987"/>
              <a:gd name="connsiteY1" fmla="*/ 76200 h 80120"/>
              <a:gd name="connsiteX2" fmla="*/ 1999 w 28987"/>
              <a:gd name="connsiteY2" fmla="*/ 69850 h 80120"/>
              <a:gd name="connsiteX3" fmla="*/ 28987 w 28987"/>
              <a:gd name="connsiteY3" fmla="*/ 0 h 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87" h="80120">
                <a:moveTo>
                  <a:pt x="28987" y="0"/>
                </a:moveTo>
                <a:cubicBezTo>
                  <a:pt x="17742" y="32279"/>
                  <a:pt x="6497" y="64558"/>
                  <a:pt x="1999" y="76200"/>
                </a:cubicBezTo>
                <a:cubicBezTo>
                  <a:pt x="-2499" y="87842"/>
                  <a:pt x="1999" y="69850"/>
                  <a:pt x="1999" y="69850"/>
                </a:cubicBezTo>
                <a:lnTo>
                  <a:pt x="2898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83C369CB-EC45-42CD-BE28-05BA94F72D16}"/>
              </a:ext>
            </a:extLst>
          </p:cNvPr>
          <p:cNvSpPr/>
          <p:nvPr/>
        </p:nvSpPr>
        <p:spPr>
          <a:xfrm>
            <a:off x="5549671" y="7349926"/>
            <a:ext cx="51147" cy="234191"/>
          </a:xfrm>
          <a:custGeom>
            <a:avLst/>
            <a:gdLst>
              <a:gd name="connsiteX0" fmla="*/ 229 w 51147"/>
              <a:gd name="connsiteY0" fmla="*/ 199 h 234191"/>
              <a:gd name="connsiteX1" fmla="*/ 11342 w 51147"/>
              <a:gd name="connsiteY1" fmla="*/ 179587 h 234191"/>
              <a:gd name="connsiteX2" fmla="*/ 229 w 51147"/>
              <a:gd name="connsiteY2" fmla="*/ 231974 h 234191"/>
              <a:gd name="connsiteX3" fmla="*/ 24042 w 51147"/>
              <a:gd name="connsiteY3" fmla="*/ 120849 h 234191"/>
              <a:gd name="connsiteX4" fmla="*/ 51029 w 51147"/>
              <a:gd name="connsiteY4" fmla="*/ 17662 h 234191"/>
              <a:gd name="connsiteX5" fmla="*/ 12929 w 51147"/>
              <a:gd name="connsiteY5" fmla="*/ 217687 h 234191"/>
              <a:gd name="connsiteX6" fmla="*/ 229 w 51147"/>
              <a:gd name="connsiteY6" fmla="*/ 199 h 23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47" h="234191">
                <a:moveTo>
                  <a:pt x="229" y="199"/>
                </a:moveTo>
                <a:cubicBezTo>
                  <a:pt x="-35" y="-6151"/>
                  <a:pt x="11342" y="140958"/>
                  <a:pt x="11342" y="179587"/>
                </a:cubicBezTo>
                <a:cubicBezTo>
                  <a:pt x="11342" y="218216"/>
                  <a:pt x="-1888" y="241764"/>
                  <a:pt x="229" y="231974"/>
                </a:cubicBezTo>
                <a:cubicBezTo>
                  <a:pt x="2346" y="222184"/>
                  <a:pt x="15575" y="156568"/>
                  <a:pt x="24042" y="120849"/>
                </a:cubicBezTo>
                <a:cubicBezTo>
                  <a:pt x="32509" y="85130"/>
                  <a:pt x="52881" y="1522"/>
                  <a:pt x="51029" y="17662"/>
                </a:cubicBezTo>
                <a:cubicBezTo>
                  <a:pt x="49177" y="33802"/>
                  <a:pt x="20073" y="214512"/>
                  <a:pt x="12929" y="217687"/>
                </a:cubicBezTo>
                <a:cubicBezTo>
                  <a:pt x="5785" y="220862"/>
                  <a:pt x="493" y="6549"/>
                  <a:pt x="229" y="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: 図形 101">
            <a:extLst>
              <a:ext uri="{FF2B5EF4-FFF2-40B4-BE49-F238E27FC236}">
                <a16:creationId xmlns:a16="http://schemas.microsoft.com/office/drawing/2014/main" id="{29D3B4F3-9BDC-4B1E-AE33-56D3CDAD285F}"/>
              </a:ext>
            </a:extLst>
          </p:cNvPr>
          <p:cNvSpPr/>
          <p:nvPr/>
        </p:nvSpPr>
        <p:spPr>
          <a:xfrm>
            <a:off x="5584810" y="7205663"/>
            <a:ext cx="97146" cy="127124"/>
          </a:xfrm>
          <a:custGeom>
            <a:avLst/>
            <a:gdLst>
              <a:gd name="connsiteX0" fmla="*/ 96853 w 97146"/>
              <a:gd name="connsiteY0" fmla="*/ 1587 h 127124"/>
              <a:gd name="connsiteX1" fmla="*/ 23828 w 97146"/>
              <a:gd name="connsiteY1" fmla="*/ 74612 h 127124"/>
              <a:gd name="connsiteX2" fmla="*/ 15 w 97146"/>
              <a:gd name="connsiteY2" fmla="*/ 127000 h 127124"/>
              <a:gd name="connsiteX3" fmla="*/ 20653 w 97146"/>
              <a:gd name="connsiteY3" fmla="*/ 87312 h 127124"/>
              <a:gd name="connsiteX4" fmla="*/ 49228 w 97146"/>
              <a:gd name="connsiteY4" fmla="*/ 28575 h 127124"/>
              <a:gd name="connsiteX5" fmla="*/ 96853 w 97146"/>
              <a:gd name="connsiteY5" fmla="*/ 1587 h 12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146" h="127124">
                <a:moveTo>
                  <a:pt x="96853" y="1587"/>
                </a:moveTo>
                <a:cubicBezTo>
                  <a:pt x="92620" y="9260"/>
                  <a:pt x="39968" y="53710"/>
                  <a:pt x="23828" y="74612"/>
                </a:cubicBezTo>
                <a:cubicBezTo>
                  <a:pt x="7688" y="95514"/>
                  <a:pt x="544" y="124883"/>
                  <a:pt x="15" y="127000"/>
                </a:cubicBezTo>
                <a:cubicBezTo>
                  <a:pt x="-514" y="129117"/>
                  <a:pt x="12451" y="103716"/>
                  <a:pt x="20653" y="87312"/>
                </a:cubicBezTo>
                <a:cubicBezTo>
                  <a:pt x="28855" y="70908"/>
                  <a:pt x="40232" y="41275"/>
                  <a:pt x="49228" y="28575"/>
                </a:cubicBezTo>
                <a:cubicBezTo>
                  <a:pt x="58224" y="15875"/>
                  <a:pt x="101086" y="-6086"/>
                  <a:pt x="96853" y="1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: 図形 102">
            <a:extLst>
              <a:ext uri="{FF2B5EF4-FFF2-40B4-BE49-F238E27FC236}">
                <a16:creationId xmlns:a16="http://schemas.microsoft.com/office/drawing/2014/main" id="{7EEE1CED-A49E-4900-99BF-61F0D3F6FC9D}"/>
              </a:ext>
            </a:extLst>
          </p:cNvPr>
          <p:cNvSpPr/>
          <p:nvPr/>
        </p:nvSpPr>
        <p:spPr>
          <a:xfrm>
            <a:off x="5734584" y="7156354"/>
            <a:ext cx="77505" cy="142128"/>
          </a:xfrm>
          <a:custGeom>
            <a:avLst/>
            <a:gdLst>
              <a:gd name="connsiteX0" fmla="*/ 77254 w 77505"/>
              <a:gd name="connsiteY0" fmla="*/ 96 h 142128"/>
              <a:gd name="connsiteX1" fmla="*/ 15341 w 77505"/>
              <a:gd name="connsiteY1" fmla="*/ 114396 h 142128"/>
              <a:gd name="connsiteX2" fmla="*/ 1054 w 77505"/>
              <a:gd name="connsiteY2" fmla="*/ 141384 h 142128"/>
              <a:gd name="connsiteX3" fmla="*/ 35979 w 77505"/>
              <a:gd name="connsiteY3" fmla="*/ 95346 h 142128"/>
              <a:gd name="connsiteX4" fmla="*/ 77254 w 77505"/>
              <a:gd name="connsiteY4" fmla="*/ 96 h 14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5" h="142128">
                <a:moveTo>
                  <a:pt x="77254" y="96"/>
                </a:moveTo>
                <a:cubicBezTo>
                  <a:pt x="73814" y="3271"/>
                  <a:pt x="28041" y="90848"/>
                  <a:pt x="15341" y="114396"/>
                </a:cubicBezTo>
                <a:cubicBezTo>
                  <a:pt x="2641" y="137944"/>
                  <a:pt x="-2386" y="144559"/>
                  <a:pt x="1054" y="141384"/>
                </a:cubicBezTo>
                <a:cubicBezTo>
                  <a:pt x="4494" y="138209"/>
                  <a:pt x="24073" y="117836"/>
                  <a:pt x="35979" y="95346"/>
                </a:cubicBezTo>
                <a:cubicBezTo>
                  <a:pt x="47885" y="72856"/>
                  <a:pt x="80694" y="-3079"/>
                  <a:pt x="77254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: 図形 103">
            <a:extLst>
              <a:ext uri="{FF2B5EF4-FFF2-40B4-BE49-F238E27FC236}">
                <a16:creationId xmlns:a16="http://schemas.microsoft.com/office/drawing/2014/main" id="{B326629A-0A68-4651-93A6-BC1FFC3643A1}"/>
              </a:ext>
            </a:extLst>
          </p:cNvPr>
          <p:cNvSpPr/>
          <p:nvPr/>
        </p:nvSpPr>
        <p:spPr>
          <a:xfrm>
            <a:off x="5820628" y="7300821"/>
            <a:ext cx="94368" cy="194030"/>
          </a:xfrm>
          <a:custGeom>
            <a:avLst/>
            <a:gdLst>
              <a:gd name="connsiteX0" fmla="*/ 80110 w 94368"/>
              <a:gd name="connsiteY0" fmla="*/ 92 h 194030"/>
              <a:gd name="connsiteX1" fmla="*/ 92810 w 94368"/>
              <a:gd name="connsiteY1" fmla="*/ 98517 h 194030"/>
              <a:gd name="connsiteX2" fmla="*/ 40422 w 94368"/>
              <a:gd name="connsiteY2" fmla="*/ 147729 h 194030"/>
              <a:gd name="connsiteX3" fmla="*/ 735 w 94368"/>
              <a:gd name="connsiteY3" fmla="*/ 192179 h 194030"/>
              <a:gd name="connsiteX4" fmla="*/ 75347 w 94368"/>
              <a:gd name="connsiteY4" fmla="*/ 82642 h 194030"/>
              <a:gd name="connsiteX5" fmla="*/ 80110 w 94368"/>
              <a:gd name="connsiteY5" fmla="*/ 92 h 19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368" h="194030">
                <a:moveTo>
                  <a:pt x="80110" y="92"/>
                </a:moveTo>
                <a:cubicBezTo>
                  <a:pt x="83020" y="2738"/>
                  <a:pt x="99425" y="73911"/>
                  <a:pt x="92810" y="98517"/>
                </a:cubicBezTo>
                <a:cubicBezTo>
                  <a:pt x="86195" y="123123"/>
                  <a:pt x="55768" y="132119"/>
                  <a:pt x="40422" y="147729"/>
                </a:cubicBezTo>
                <a:cubicBezTo>
                  <a:pt x="25076" y="163339"/>
                  <a:pt x="-5086" y="203027"/>
                  <a:pt x="735" y="192179"/>
                </a:cubicBezTo>
                <a:cubicBezTo>
                  <a:pt x="6556" y="181331"/>
                  <a:pt x="62383" y="112804"/>
                  <a:pt x="75347" y="82642"/>
                </a:cubicBezTo>
                <a:cubicBezTo>
                  <a:pt x="88311" y="52480"/>
                  <a:pt x="77200" y="-2554"/>
                  <a:pt x="80110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: 図形 104">
            <a:extLst>
              <a:ext uri="{FF2B5EF4-FFF2-40B4-BE49-F238E27FC236}">
                <a16:creationId xmlns:a16="http://schemas.microsoft.com/office/drawing/2014/main" id="{75B97ED6-A760-415A-A609-4852C60B711B}"/>
              </a:ext>
            </a:extLst>
          </p:cNvPr>
          <p:cNvSpPr/>
          <p:nvPr/>
        </p:nvSpPr>
        <p:spPr>
          <a:xfrm>
            <a:off x="6012717" y="7175300"/>
            <a:ext cx="59571" cy="108183"/>
          </a:xfrm>
          <a:custGeom>
            <a:avLst/>
            <a:gdLst>
              <a:gd name="connsiteX0" fmla="*/ 59471 w 59571"/>
              <a:gd name="connsiteY0" fmla="*/ 200 h 108183"/>
              <a:gd name="connsiteX1" fmla="*/ 16608 w 59571"/>
              <a:gd name="connsiteY1" fmla="*/ 68463 h 108183"/>
              <a:gd name="connsiteX2" fmla="*/ 30896 w 59571"/>
              <a:gd name="connsiteY2" fmla="*/ 108150 h 108183"/>
              <a:gd name="connsiteX3" fmla="*/ 3908 w 59571"/>
              <a:gd name="connsiteY3" fmla="*/ 74813 h 108183"/>
              <a:gd name="connsiteX4" fmla="*/ 2321 w 59571"/>
              <a:gd name="connsiteY4" fmla="*/ 47825 h 108183"/>
              <a:gd name="connsiteX5" fmla="*/ 59471 w 59571"/>
              <a:gd name="connsiteY5" fmla="*/ 200 h 108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71" h="108183">
                <a:moveTo>
                  <a:pt x="59471" y="200"/>
                </a:moveTo>
                <a:cubicBezTo>
                  <a:pt x="61852" y="3640"/>
                  <a:pt x="21370" y="50471"/>
                  <a:pt x="16608" y="68463"/>
                </a:cubicBezTo>
                <a:cubicBezTo>
                  <a:pt x="11845" y="86455"/>
                  <a:pt x="33013" y="107092"/>
                  <a:pt x="30896" y="108150"/>
                </a:cubicBezTo>
                <a:cubicBezTo>
                  <a:pt x="28779" y="109208"/>
                  <a:pt x="8670" y="84867"/>
                  <a:pt x="3908" y="74813"/>
                </a:cubicBezTo>
                <a:cubicBezTo>
                  <a:pt x="-855" y="64759"/>
                  <a:pt x="-1119" y="57085"/>
                  <a:pt x="2321" y="47825"/>
                </a:cubicBezTo>
                <a:cubicBezTo>
                  <a:pt x="5761" y="38565"/>
                  <a:pt x="57090" y="-3240"/>
                  <a:pt x="59471" y="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: 図形 105">
            <a:extLst>
              <a:ext uri="{FF2B5EF4-FFF2-40B4-BE49-F238E27FC236}">
                <a16:creationId xmlns:a16="http://schemas.microsoft.com/office/drawing/2014/main" id="{DD2920A6-9271-4582-ACA7-D1623839B65C}"/>
              </a:ext>
            </a:extLst>
          </p:cNvPr>
          <p:cNvSpPr/>
          <p:nvPr/>
        </p:nvSpPr>
        <p:spPr>
          <a:xfrm>
            <a:off x="4065864" y="2204845"/>
            <a:ext cx="1718332" cy="612369"/>
          </a:xfrm>
          <a:custGeom>
            <a:avLst/>
            <a:gdLst>
              <a:gd name="connsiteX0" fmla="*/ 1712636 w 1718332"/>
              <a:gd name="connsiteY0" fmla="*/ 76922 h 612369"/>
              <a:gd name="connsiteX1" fmla="*/ 1107269 w 1718332"/>
              <a:gd name="connsiteY1" fmla="*/ 4955 h 612369"/>
              <a:gd name="connsiteX2" fmla="*/ 413003 w 1718332"/>
              <a:gd name="connsiteY2" fmla="*/ 237788 h 612369"/>
              <a:gd name="connsiteX3" fmla="*/ 10836 w 1718332"/>
              <a:gd name="connsiteY3" fmla="*/ 606088 h 612369"/>
              <a:gd name="connsiteX4" fmla="*/ 129369 w 1718332"/>
              <a:gd name="connsiteY4" fmla="*/ 453688 h 612369"/>
              <a:gd name="connsiteX5" fmla="*/ 286003 w 1718332"/>
              <a:gd name="connsiteY5" fmla="*/ 242022 h 612369"/>
              <a:gd name="connsiteX6" fmla="*/ 738969 w 1718332"/>
              <a:gd name="connsiteY6" fmla="*/ 55755 h 612369"/>
              <a:gd name="connsiteX7" fmla="*/ 1712636 w 1718332"/>
              <a:gd name="connsiteY7" fmla="*/ 76922 h 61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8332" h="612369">
                <a:moveTo>
                  <a:pt x="1712636" y="76922"/>
                </a:moveTo>
                <a:cubicBezTo>
                  <a:pt x="1774019" y="68455"/>
                  <a:pt x="1323875" y="-21856"/>
                  <a:pt x="1107269" y="4955"/>
                </a:cubicBezTo>
                <a:cubicBezTo>
                  <a:pt x="890663" y="31766"/>
                  <a:pt x="595742" y="137599"/>
                  <a:pt x="413003" y="237788"/>
                </a:cubicBezTo>
                <a:cubicBezTo>
                  <a:pt x="230264" y="337977"/>
                  <a:pt x="58108" y="570105"/>
                  <a:pt x="10836" y="606088"/>
                </a:cubicBezTo>
                <a:cubicBezTo>
                  <a:pt x="-36436" y="642071"/>
                  <a:pt x="83508" y="514366"/>
                  <a:pt x="129369" y="453688"/>
                </a:cubicBezTo>
                <a:cubicBezTo>
                  <a:pt x="175230" y="393010"/>
                  <a:pt x="184403" y="308344"/>
                  <a:pt x="286003" y="242022"/>
                </a:cubicBezTo>
                <a:cubicBezTo>
                  <a:pt x="387603" y="175700"/>
                  <a:pt x="499786" y="86799"/>
                  <a:pt x="738969" y="55755"/>
                </a:cubicBezTo>
                <a:cubicBezTo>
                  <a:pt x="978152" y="24711"/>
                  <a:pt x="1651253" y="85389"/>
                  <a:pt x="1712636" y="769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: 図形 106">
            <a:extLst>
              <a:ext uri="{FF2B5EF4-FFF2-40B4-BE49-F238E27FC236}">
                <a16:creationId xmlns:a16="http://schemas.microsoft.com/office/drawing/2014/main" id="{D2ACA7D4-E351-4D8D-9304-72CB08E3BCF7}"/>
              </a:ext>
            </a:extLst>
          </p:cNvPr>
          <p:cNvSpPr/>
          <p:nvPr/>
        </p:nvSpPr>
        <p:spPr>
          <a:xfrm>
            <a:off x="5844002" y="2294659"/>
            <a:ext cx="1420216" cy="1035501"/>
          </a:xfrm>
          <a:custGeom>
            <a:avLst/>
            <a:gdLst>
              <a:gd name="connsiteX0" fmla="*/ 2231 w 1420216"/>
              <a:gd name="connsiteY0" fmla="*/ 8274 h 1035501"/>
              <a:gd name="connsiteX1" fmla="*/ 726131 w 1420216"/>
              <a:gd name="connsiteY1" fmla="*/ 270741 h 1035501"/>
              <a:gd name="connsiteX2" fmla="*/ 1382298 w 1420216"/>
              <a:gd name="connsiteY2" fmla="*/ 1011574 h 1035501"/>
              <a:gd name="connsiteX3" fmla="*/ 1318798 w 1420216"/>
              <a:gd name="connsiteY3" fmla="*/ 825308 h 1035501"/>
              <a:gd name="connsiteX4" fmla="*/ 1132531 w 1420216"/>
              <a:gd name="connsiteY4" fmla="*/ 537441 h 1035501"/>
              <a:gd name="connsiteX5" fmla="*/ 522931 w 1420216"/>
              <a:gd name="connsiteY5" fmla="*/ 109874 h 1035501"/>
              <a:gd name="connsiteX6" fmla="*/ 2231 w 1420216"/>
              <a:gd name="connsiteY6" fmla="*/ 8274 h 1035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0216" h="1035501">
                <a:moveTo>
                  <a:pt x="2231" y="8274"/>
                </a:moveTo>
                <a:cubicBezTo>
                  <a:pt x="36098" y="35085"/>
                  <a:pt x="496120" y="103524"/>
                  <a:pt x="726131" y="270741"/>
                </a:cubicBezTo>
                <a:cubicBezTo>
                  <a:pt x="956142" y="437958"/>
                  <a:pt x="1283520" y="919146"/>
                  <a:pt x="1382298" y="1011574"/>
                </a:cubicBezTo>
                <a:cubicBezTo>
                  <a:pt x="1481076" y="1104002"/>
                  <a:pt x="1360426" y="904330"/>
                  <a:pt x="1318798" y="825308"/>
                </a:cubicBezTo>
                <a:cubicBezTo>
                  <a:pt x="1277170" y="746286"/>
                  <a:pt x="1265176" y="656680"/>
                  <a:pt x="1132531" y="537441"/>
                </a:cubicBezTo>
                <a:cubicBezTo>
                  <a:pt x="999887" y="418202"/>
                  <a:pt x="717664" y="198774"/>
                  <a:pt x="522931" y="109874"/>
                </a:cubicBezTo>
                <a:cubicBezTo>
                  <a:pt x="328198" y="20974"/>
                  <a:pt x="-31636" y="-18537"/>
                  <a:pt x="2231" y="8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: 図形 107">
            <a:extLst>
              <a:ext uri="{FF2B5EF4-FFF2-40B4-BE49-F238E27FC236}">
                <a16:creationId xmlns:a16="http://schemas.microsoft.com/office/drawing/2014/main" id="{542829B9-CB5E-4AC6-A170-3A7791A0F7F1}"/>
              </a:ext>
            </a:extLst>
          </p:cNvPr>
          <p:cNvSpPr/>
          <p:nvPr/>
        </p:nvSpPr>
        <p:spPr>
          <a:xfrm>
            <a:off x="6968956" y="3297757"/>
            <a:ext cx="445100" cy="995042"/>
          </a:xfrm>
          <a:custGeom>
            <a:avLst/>
            <a:gdLst>
              <a:gd name="connsiteX0" fmla="*/ 244644 w 445100"/>
              <a:gd name="connsiteY0" fmla="*/ 10 h 995042"/>
              <a:gd name="connsiteX1" fmla="*/ 62611 w 445100"/>
              <a:gd name="connsiteY1" fmla="*/ 190510 h 995042"/>
              <a:gd name="connsiteX2" fmla="*/ 11811 w 445100"/>
              <a:gd name="connsiteY2" fmla="*/ 342910 h 995042"/>
              <a:gd name="connsiteX3" fmla="*/ 265811 w 445100"/>
              <a:gd name="connsiteY3" fmla="*/ 567276 h 995042"/>
              <a:gd name="connsiteX4" fmla="*/ 439377 w 445100"/>
              <a:gd name="connsiteY4" fmla="*/ 990610 h 995042"/>
              <a:gd name="connsiteX5" fmla="*/ 384344 w 445100"/>
              <a:gd name="connsiteY5" fmla="*/ 770476 h 995042"/>
              <a:gd name="connsiteX6" fmla="*/ 198077 w 445100"/>
              <a:gd name="connsiteY6" fmla="*/ 478376 h 995042"/>
              <a:gd name="connsiteX7" fmla="*/ 92244 w 445100"/>
              <a:gd name="connsiteY7" fmla="*/ 321743 h 995042"/>
              <a:gd name="connsiteX8" fmla="*/ 109177 w 445100"/>
              <a:gd name="connsiteY8" fmla="*/ 198976 h 995042"/>
              <a:gd name="connsiteX9" fmla="*/ 244644 w 445100"/>
              <a:gd name="connsiteY9" fmla="*/ 10 h 995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5100" h="995042">
                <a:moveTo>
                  <a:pt x="244644" y="10"/>
                </a:moveTo>
                <a:cubicBezTo>
                  <a:pt x="236883" y="-1401"/>
                  <a:pt x="101416" y="133360"/>
                  <a:pt x="62611" y="190510"/>
                </a:cubicBezTo>
                <a:cubicBezTo>
                  <a:pt x="23806" y="247660"/>
                  <a:pt x="-22056" y="280116"/>
                  <a:pt x="11811" y="342910"/>
                </a:cubicBezTo>
                <a:cubicBezTo>
                  <a:pt x="45678" y="405704"/>
                  <a:pt x="194550" y="459326"/>
                  <a:pt x="265811" y="567276"/>
                </a:cubicBezTo>
                <a:cubicBezTo>
                  <a:pt x="337072" y="675226"/>
                  <a:pt x="419622" y="956743"/>
                  <a:pt x="439377" y="990610"/>
                </a:cubicBezTo>
                <a:cubicBezTo>
                  <a:pt x="459132" y="1024477"/>
                  <a:pt x="424561" y="855848"/>
                  <a:pt x="384344" y="770476"/>
                </a:cubicBezTo>
                <a:cubicBezTo>
                  <a:pt x="344127" y="685104"/>
                  <a:pt x="246760" y="553165"/>
                  <a:pt x="198077" y="478376"/>
                </a:cubicBezTo>
                <a:cubicBezTo>
                  <a:pt x="149394" y="403587"/>
                  <a:pt x="107061" y="368310"/>
                  <a:pt x="92244" y="321743"/>
                </a:cubicBezTo>
                <a:cubicBezTo>
                  <a:pt x="77427" y="275176"/>
                  <a:pt x="81660" y="245543"/>
                  <a:pt x="109177" y="198976"/>
                </a:cubicBezTo>
                <a:cubicBezTo>
                  <a:pt x="136694" y="152409"/>
                  <a:pt x="252405" y="1421"/>
                  <a:pt x="244644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: 図形 108">
            <a:extLst>
              <a:ext uri="{FF2B5EF4-FFF2-40B4-BE49-F238E27FC236}">
                <a16:creationId xmlns:a16="http://schemas.microsoft.com/office/drawing/2014/main" id="{17F7ED0A-6BD7-4B9E-8B5E-7166A5557EA5}"/>
              </a:ext>
            </a:extLst>
          </p:cNvPr>
          <p:cNvSpPr/>
          <p:nvPr/>
        </p:nvSpPr>
        <p:spPr>
          <a:xfrm>
            <a:off x="3553118" y="2493913"/>
            <a:ext cx="750331" cy="1896079"/>
          </a:xfrm>
          <a:custGeom>
            <a:avLst/>
            <a:gdLst>
              <a:gd name="connsiteX0" fmla="*/ 688682 w 750331"/>
              <a:gd name="connsiteY0" fmla="*/ 77837 h 1896079"/>
              <a:gd name="connsiteX1" fmla="*/ 637882 w 750331"/>
              <a:gd name="connsiteY1" fmla="*/ 109587 h 1896079"/>
              <a:gd name="connsiteX2" fmla="*/ 231482 w 750331"/>
              <a:gd name="connsiteY2" fmla="*/ 979537 h 1896079"/>
              <a:gd name="connsiteX3" fmla="*/ 104482 w 750331"/>
              <a:gd name="connsiteY3" fmla="*/ 1855837 h 1896079"/>
              <a:gd name="connsiteX4" fmla="*/ 104482 w 750331"/>
              <a:gd name="connsiteY4" fmla="*/ 1722487 h 1896079"/>
              <a:gd name="connsiteX5" fmla="*/ 9232 w 750331"/>
              <a:gd name="connsiteY5" fmla="*/ 1487537 h 1896079"/>
              <a:gd name="connsiteX6" fmla="*/ 364832 w 750331"/>
              <a:gd name="connsiteY6" fmla="*/ 547737 h 1896079"/>
              <a:gd name="connsiteX7" fmla="*/ 733132 w 750331"/>
              <a:gd name="connsiteY7" fmla="*/ 27037 h 1896079"/>
              <a:gd name="connsiteX8" fmla="*/ 688682 w 750331"/>
              <a:gd name="connsiteY8" fmla="*/ 77837 h 1896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331" h="1896079">
                <a:moveTo>
                  <a:pt x="688682" y="77837"/>
                </a:moveTo>
                <a:cubicBezTo>
                  <a:pt x="672807" y="91595"/>
                  <a:pt x="714082" y="-40696"/>
                  <a:pt x="637882" y="109587"/>
                </a:cubicBezTo>
                <a:cubicBezTo>
                  <a:pt x="561682" y="259870"/>
                  <a:pt x="320382" y="688495"/>
                  <a:pt x="231482" y="979537"/>
                </a:cubicBezTo>
                <a:cubicBezTo>
                  <a:pt x="142582" y="1270579"/>
                  <a:pt x="125649" y="1732012"/>
                  <a:pt x="104482" y="1855837"/>
                </a:cubicBezTo>
                <a:cubicBezTo>
                  <a:pt x="83315" y="1979662"/>
                  <a:pt x="120357" y="1783870"/>
                  <a:pt x="104482" y="1722487"/>
                </a:cubicBezTo>
                <a:cubicBezTo>
                  <a:pt x="88607" y="1661104"/>
                  <a:pt x="-34160" y="1683329"/>
                  <a:pt x="9232" y="1487537"/>
                </a:cubicBezTo>
                <a:cubicBezTo>
                  <a:pt x="52624" y="1291745"/>
                  <a:pt x="244182" y="791154"/>
                  <a:pt x="364832" y="547737"/>
                </a:cubicBezTo>
                <a:cubicBezTo>
                  <a:pt x="485482" y="304320"/>
                  <a:pt x="681274" y="105354"/>
                  <a:pt x="733132" y="27037"/>
                </a:cubicBezTo>
                <a:cubicBezTo>
                  <a:pt x="784990" y="-51280"/>
                  <a:pt x="704557" y="64079"/>
                  <a:pt x="688682" y="778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: 図形 109">
            <a:extLst>
              <a:ext uri="{FF2B5EF4-FFF2-40B4-BE49-F238E27FC236}">
                <a16:creationId xmlns:a16="http://schemas.microsoft.com/office/drawing/2014/main" id="{A3C49F2C-1D01-4A9C-8B62-8BFF7EABD856}"/>
              </a:ext>
            </a:extLst>
          </p:cNvPr>
          <p:cNvSpPr/>
          <p:nvPr/>
        </p:nvSpPr>
        <p:spPr>
          <a:xfrm>
            <a:off x="3314694" y="4133259"/>
            <a:ext cx="315106" cy="2454620"/>
          </a:xfrm>
          <a:custGeom>
            <a:avLst/>
            <a:gdLst>
              <a:gd name="connsiteX0" fmla="*/ 311156 w 315106"/>
              <a:gd name="connsiteY0" fmla="*/ 591 h 2454620"/>
              <a:gd name="connsiteX1" fmla="*/ 215906 w 315106"/>
              <a:gd name="connsiteY1" fmla="*/ 864191 h 2454620"/>
              <a:gd name="connsiteX2" fmla="*/ 215906 w 315106"/>
              <a:gd name="connsiteY2" fmla="*/ 1657941 h 2454620"/>
              <a:gd name="connsiteX3" fmla="*/ 165106 w 315106"/>
              <a:gd name="connsiteY3" fmla="*/ 1911941 h 2454620"/>
              <a:gd name="connsiteX4" fmla="*/ 6 w 315106"/>
              <a:gd name="connsiteY4" fmla="*/ 2451691 h 2454620"/>
              <a:gd name="connsiteX5" fmla="*/ 171456 w 315106"/>
              <a:gd name="connsiteY5" fmla="*/ 1651591 h 2454620"/>
              <a:gd name="connsiteX6" fmla="*/ 63506 w 315106"/>
              <a:gd name="connsiteY6" fmla="*/ 997541 h 2454620"/>
              <a:gd name="connsiteX7" fmla="*/ 311156 w 315106"/>
              <a:gd name="connsiteY7" fmla="*/ 591 h 2454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106" h="2454620">
                <a:moveTo>
                  <a:pt x="311156" y="591"/>
                </a:moveTo>
                <a:cubicBezTo>
                  <a:pt x="336556" y="-21634"/>
                  <a:pt x="231781" y="587966"/>
                  <a:pt x="215906" y="864191"/>
                </a:cubicBezTo>
                <a:cubicBezTo>
                  <a:pt x="200031" y="1140416"/>
                  <a:pt x="224373" y="1483316"/>
                  <a:pt x="215906" y="1657941"/>
                </a:cubicBezTo>
                <a:cubicBezTo>
                  <a:pt x="207439" y="1832566"/>
                  <a:pt x="201089" y="1779649"/>
                  <a:pt x="165106" y="1911941"/>
                </a:cubicBezTo>
                <a:cubicBezTo>
                  <a:pt x="129123" y="2044233"/>
                  <a:pt x="-1052" y="2495083"/>
                  <a:pt x="6" y="2451691"/>
                </a:cubicBezTo>
                <a:cubicBezTo>
                  <a:pt x="1064" y="2408299"/>
                  <a:pt x="160873" y="1893949"/>
                  <a:pt x="171456" y="1651591"/>
                </a:cubicBezTo>
                <a:cubicBezTo>
                  <a:pt x="182039" y="1409233"/>
                  <a:pt x="39164" y="1269533"/>
                  <a:pt x="63506" y="997541"/>
                </a:cubicBezTo>
                <a:cubicBezTo>
                  <a:pt x="87848" y="725549"/>
                  <a:pt x="285756" y="22816"/>
                  <a:pt x="311156" y="5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: 図形 110">
            <a:extLst>
              <a:ext uri="{FF2B5EF4-FFF2-40B4-BE49-F238E27FC236}">
                <a16:creationId xmlns:a16="http://schemas.microsoft.com/office/drawing/2014/main" id="{847AA827-2A12-48B5-9523-7121528F90E8}"/>
              </a:ext>
            </a:extLst>
          </p:cNvPr>
          <p:cNvSpPr/>
          <p:nvPr/>
        </p:nvSpPr>
        <p:spPr>
          <a:xfrm>
            <a:off x="2931717" y="6570316"/>
            <a:ext cx="354671" cy="1460888"/>
          </a:xfrm>
          <a:custGeom>
            <a:avLst/>
            <a:gdLst>
              <a:gd name="connsiteX0" fmla="*/ 351233 w 354671"/>
              <a:gd name="connsiteY0" fmla="*/ 1934 h 1460888"/>
              <a:gd name="connsiteX1" fmla="*/ 179783 w 354671"/>
              <a:gd name="connsiteY1" fmla="*/ 700434 h 1460888"/>
              <a:gd name="connsiteX2" fmla="*/ 97233 w 354671"/>
              <a:gd name="connsiteY2" fmla="*/ 1030634 h 1460888"/>
              <a:gd name="connsiteX3" fmla="*/ 198833 w 354671"/>
              <a:gd name="connsiteY3" fmla="*/ 1456084 h 1460888"/>
              <a:gd name="connsiteX4" fmla="*/ 135333 w 354671"/>
              <a:gd name="connsiteY4" fmla="*/ 1240184 h 1460888"/>
              <a:gd name="connsiteX5" fmla="*/ 8333 w 354671"/>
              <a:gd name="connsiteY5" fmla="*/ 935384 h 1460888"/>
              <a:gd name="connsiteX6" fmla="*/ 351233 w 354671"/>
              <a:gd name="connsiteY6" fmla="*/ 1934 h 1460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671" h="1460888">
                <a:moveTo>
                  <a:pt x="351233" y="1934"/>
                </a:moveTo>
                <a:cubicBezTo>
                  <a:pt x="379808" y="-37224"/>
                  <a:pt x="222116" y="528984"/>
                  <a:pt x="179783" y="700434"/>
                </a:cubicBezTo>
                <a:cubicBezTo>
                  <a:pt x="137450" y="871884"/>
                  <a:pt x="94058" y="904692"/>
                  <a:pt x="97233" y="1030634"/>
                </a:cubicBezTo>
                <a:cubicBezTo>
                  <a:pt x="100408" y="1156576"/>
                  <a:pt x="192483" y="1421159"/>
                  <a:pt x="198833" y="1456084"/>
                </a:cubicBezTo>
                <a:cubicBezTo>
                  <a:pt x="205183" y="1491009"/>
                  <a:pt x="167083" y="1326967"/>
                  <a:pt x="135333" y="1240184"/>
                </a:cubicBezTo>
                <a:cubicBezTo>
                  <a:pt x="103583" y="1153401"/>
                  <a:pt x="-35059" y="1139642"/>
                  <a:pt x="8333" y="935384"/>
                </a:cubicBezTo>
                <a:cubicBezTo>
                  <a:pt x="51725" y="731126"/>
                  <a:pt x="322658" y="41092"/>
                  <a:pt x="351233" y="1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: 図形 111">
            <a:extLst>
              <a:ext uri="{FF2B5EF4-FFF2-40B4-BE49-F238E27FC236}">
                <a16:creationId xmlns:a16="http://schemas.microsoft.com/office/drawing/2014/main" id="{59319CD9-95B0-4103-9980-9B0BBA1C1A50}"/>
              </a:ext>
            </a:extLst>
          </p:cNvPr>
          <p:cNvSpPr/>
          <p:nvPr/>
        </p:nvSpPr>
        <p:spPr>
          <a:xfrm>
            <a:off x="7382329" y="4273550"/>
            <a:ext cx="181891" cy="1327280"/>
          </a:xfrm>
          <a:custGeom>
            <a:avLst/>
            <a:gdLst>
              <a:gd name="connsiteX0" fmla="*/ 34471 w 181891"/>
              <a:gd name="connsiteY0" fmla="*/ 0 h 1327280"/>
              <a:gd name="connsiteX1" fmla="*/ 2721 w 181891"/>
              <a:gd name="connsiteY1" fmla="*/ 590550 h 1327280"/>
              <a:gd name="connsiteX2" fmla="*/ 104321 w 181891"/>
              <a:gd name="connsiteY2" fmla="*/ 901700 h 1327280"/>
              <a:gd name="connsiteX3" fmla="*/ 180521 w 181891"/>
              <a:gd name="connsiteY3" fmla="*/ 1327150 h 1327280"/>
              <a:gd name="connsiteX4" fmla="*/ 148771 w 181891"/>
              <a:gd name="connsiteY4" fmla="*/ 857250 h 1327280"/>
              <a:gd name="connsiteX5" fmla="*/ 91621 w 181891"/>
              <a:gd name="connsiteY5" fmla="*/ 590550 h 1327280"/>
              <a:gd name="connsiteX6" fmla="*/ 34471 w 181891"/>
              <a:gd name="connsiteY6" fmla="*/ 0 h 132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891" h="1327280">
                <a:moveTo>
                  <a:pt x="34471" y="0"/>
                </a:moveTo>
                <a:cubicBezTo>
                  <a:pt x="19654" y="0"/>
                  <a:pt x="-8921" y="440267"/>
                  <a:pt x="2721" y="590550"/>
                </a:cubicBezTo>
                <a:cubicBezTo>
                  <a:pt x="14363" y="740833"/>
                  <a:pt x="74688" y="778933"/>
                  <a:pt x="104321" y="901700"/>
                </a:cubicBezTo>
                <a:cubicBezTo>
                  <a:pt x="133954" y="1024467"/>
                  <a:pt x="173113" y="1334558"/>
                  <a:pt x="180521" y="1327150"/>
                </a:cubicBezTo>
                <a:cubicBezTo>
                  <a:pt x="187929" y="1319742"/>
                  <a:pt x="163588" y="980017"/>
                  <a:pt x="148771" y="857250"/>
                </a:cubicBezTo>
                <a:cubicBezTo>
                  <a:pt x="133954" y="734483"/>
                  <a:pt x="111729" y="737658"/>
                  <a:pt x="91621" y="590550"/>
                </a:cubicBezTo>
                <a:cubicBezTo>
                  <a:pt x="71513" y="443442"/>
                  <a:pt x="49288" y="0"/>
                  <a:pt x="3447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: 図形 112">
            <a:extLst>
              <a:ext uri="{FF2B5EF4-FFF2-40B4-BE49-F238E27FC236}">
                <a16:creationId xmlns:a16="http://schemas.microsoft.com/office/drawing/2014/main" id="{269B53CA-FDAC-42CA-A026-41B0682D14F9}"/>
              </a:ext>
            </a:extLst>
          </p:cNvPr>
          <p:cNvSpPr/>
          <p:nvPr/>
        </p:nvSpPr>
        <p:spPr>
          <a:xfrm>
            <a:off x="7351239" y="5169305"/>
            <a:ext cx="155530" cy="1330764"/>
          </a:xfrm>
          <a:custGeom>
            <a:avLst/>
            <a:gdLst>
              <a:gd name="connsiteX0" fmla="*/ 154461 w 155530"/>
              <a:gd name="connsiteY0" fmla="*/ 2770 h 1330764"/>
              <a:gd name="connsiteX1" fmla="*/ 97311 w 155530"/>
              <a:gd name="connsiteY1" fmla="*/ 475845 h 1330764"/>
              <a:gd name="connsiteX2" fmla="*/ 24286 w 155530"/>
              <a:gd name="connsiteY2" fmla="*/ 755245 h 1330764"/>
              <a:gd name="connsiteX3" fmla="*/ 2061 w 155530"/>
              <a:gd name="connsiteY3" fmla="*/ 1044170 h 1330764"/>
              <a:gd name="connsiteX4" fmla="*/ 68736 w 155530"/>
              <a:gd name="connsiteY4" fmla="*/ 1329920 h 1330764"/>
              <a:gd name="connsiteX5" fmla="*/ 2061 w 155530"/>
              <a:gd name="connsiteY5" fmla="*/ 1117195 h 1330764"/>
              <a:gd name="connsiteX6" fmla="*/ 46511 w 155530"/>
              <a:gd name="connsiteY6" fmla="*/ 710795 h 1330764"/>
              <a:gd name="connsiteX7" fmla="*/ 154461 w 155530"/>
              <a:gd name="connsiteY7" fmla="*/ 2770 h 133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530" h="1330764">
                <a:moveTo>
                  <a:pt x="154461" y="2770"/>
                </a:moveTo>
                <a:cubicBezTo>
                  <a:pt x="162928" y="-36388"/>
                  <a:pt x="119007" y="350432"/>
                  <a:pt x="97311" y="475845"/>
                </a:cubicBezTo>
                <a:cubicBezTo>
                  <a:pt x="75615" y="601258"/>
                  <a:pt x="40161" y="660524"/>
                  <a:pt x="24286" y="755245"/>
                </a:cubicBezTo>
                <a:cubicBezTo>
                  <a:pt x="8411" y="849966"/>
                  <a:pt x="-5347" y="948391"/>
                  <a:pt x="2061" y="1044170"/>
                </a:cubicBezTo>
                <a:cubicBezTo>
                  <a:pt x="9469" y="1139949"/>
                  <a:pt x="68736" y="1317749"/>
                  <a:pt x="68736" y="1329920"/>
                </a:cubicBezTo>
                <a:cubicBezTo>
                  <a:pt x="68736" y="1342091"/>
                  <a:pt x="5765" y="1220382"/>
                  <a:pt x="2061" y="1117195"/>
                </a:cubicBezTo>
                <a:cubicBezTo>
                  <a:pt x="-1643" y="1014008"/>
                  <a:pt x="21111" y="893357"/>
                  <a:pt x="46511" y="710795"/>
                </a:cubicBezTo>
                <a:cubicBezTo>
                  <a:pt x="71911" y="528233"/>
                  <a:pt x="145994" y="41928"/>
                  <a:pt x="154461" y="27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: 図形 113">
            <a:extLst>
              <a:ext uri="{FF2B5EF4-FFF2-40B4-BE49-F238E27FC236}">
                <a16:creationId xmlns:a16="http://schemas.microsoft.com/office/drawing/2014/main" id="{952580D9-3AB0-4D00-A1E7-378DA1EBF568}"/>
              </a:ext>
            </a:extLst>
          </p:cNvPr>
          <p:cNvSpPr/>
          <p:nvPr/>
        </p:nvSpPr>
        <p:spPr>
          <a:xfrm>
            <a:off x="7371164" y="5565102"/>
            <a:ext cx="233350" cy="929241"/>
          </a:xfrm>
          <a:custGeom>
            <a:avLst/>
            <a:gdLst>
              <a:gd name="connsiteX0" fmla="*/ 232961 w 233350"/>
              <a:gd name="connsiteY0" fmla="*/ 673 h 929241"/>
              <a:gd name="connsiteX1" fmla="*/ 67861 w 233350"/>
              <a:gd name="connsiteY1" fmla="*/ 502323 h 929241"/>
              <a:gd name="connsiteX2" fmla="*/ 86911 w 233350"/>
              <a:gd name="connsiteY2" fmla="*/ 921423 h 929241"/>
              <a:gd name="connsiteX3" fmla="*/ 51986 w 233350"/>
              <a:gd name="connsiteY3" fmla="*/ 756323 h 929241"/>
              <a:gd name="connsiteX4" fmla="*/ 20236 w 233350"/>
              <a:gd name="connsiteY4" fmla="*/ 518198 h 929241"/>
              <a:gd name="connsiteX5" fmla="*/ 13886 w 233350"/>
              <a:gd name="connsiteY5" fmla="*/ 397548 h 929241"/>
              <a:gd name="connsiteX6" fmla="*/ 232961 w 233350"/>
              <a:gd name="connsiteY6" fmla="*/ 673 h 929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350" h="929241">
                <a:moveTo>
                  <a:pt x="232961" y="673"/>
                </a:moveTo>
                <a:cubicBezTo>
                  <a:pt x="241957" y="18136"/>
                  <a:pt x="92203" y="348865"/>
                  <a:pt x="67861" y="502323"/>
                </a:cubicBezTo>
                <a:cubicBezTo>
                  <a:pt x="43519" y="655781"/>
                  <a:pt x="89557" y="879090"/>
                  <a:pt x="86911" y="921423"/>
                </a:cubicBezTo>
                <a:cubicBezTo>
                  <a:pt x="84265" y="963756"/>
                  <a:pt x="63098" y="823527"/>
                  <a:pt x="51986" y="756323"/>
                </a:cubicBezTo>
                <a:cubicBezTo>
                  <a:pt x="40873" y="689119"/>
                  <a:pt x="26586" y="577994"/>
                  <a:pt x="20236" y="518198"/>
                </a:cubicBezTo>
                <a:cubicBezTo>
                  <a:pt x="13886" y="458402"/>
                  <a:pt x="-17864" y="484860"/>
                  <a:pt x="13886" y="397548"/>
                </a:cubicBezTo>
                <a:cubicBezTo>
                  <a:pt x="45636" y="310236"/>
                  <a:pt x="223965" y="-16790"/>
                  <a:pt x="232961" y="6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: 図形 114">
            <a:extLst>
              <a:ext uri="{FF2B5EF4-FFF2-40B4-BE49-F238E27FC236}">
                <a16:creationId xmlns:a16="http://schemas.microsoft.com/office/drawing/2014/main" id="{D241B465-6EC9-4C77-A67A-4EC66B2A1F1A}"/>
              </a:ext>
            </a:extLst>
          </p:cNvPr>
          <p:cNvSpPr/>
          <p:nvPr/>
        </p:nvSpPr>
        <p:spPr>
          <a:xfrm>
            <a:off x="6837839" y="6476590"/>
            <a:ext cx="575645" cy="1580123"/>
          </a:xfrm>
          <a:custGeom>
            <a:avLst/>
            <a:gdLst>
              <a:gd name="connsiteX0" fmla="*/ 574728 w 575645"/>
              <a:gd name="connsiteY0" fmla="*/ 410 h 1580123"/>
              <a:gd name="connsiteX1" fmla="*/ 490061 w 575645"/>
              <a:gd name="connsiteY1" fmla="*/ 415277 h 1580123"/>
              <a:gd name="connsiteX2" fmla="*/ 443494 w 575645"/>
              <a:gd name="connsiteY2" fmla="*/ 855543 h 1580123"/>
              <a:gd name="connsiteX3" fmla="*/ 350361 w 575645"/>
              <a:gd name="connsiteY3" fmla="*/ 1046043 h 1580123"/>
              <a:gd name="connsiteX4" fmla="*/ 3228 w 575645"/>
              <a:gd name="connsiteY4" fmla="*/ 1575210 h 1580123"/>
              <a:gd name="connsiteX5" fmla="*/ 185261 w 575645"/>
              <a:gd name="connsiteY5" fmla="*/ 1287343 h 1580123"/>
              <a:gd name="connsiteX6" fmla="*/ 324961 w 575645"/>
              <a:gd name="connsiteY6" fmla="*/ 906343 h 1580123"/>
              <a:gd name="connsiteX7" fmla="*/ 430794 w 575645"/>
              <a:gd name="connsiteY7" fmla="*/ 491477 h 1580123"/>
              <a:gd name="connsiteX8" fmla="*/ 574728 w 575645"/>
              <a:gd name="connsiteY8" fmla="*/ 410 h 158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5645" h="1580123">
                <a:moveTo>
                  <a:pt x="574728" y="410"/>
                </a:moveTo>
                <a:cubicBezTo>
                  <a:pt x="584606" y="-12290"/>
                  <a:pt x="511933" y="272755"/>
                  <a:pt x="490061" y="415277"/>
                </a:cubicBezTo>
                <a:cubicBezTo>
                  <a:pt x="468189" y="557799"/>
                  <a:pt x="466777" y="750415"/>
                  <a:pt x="443494" y="855543"/>
                </a:cubicBezTo>
                <a:cubicBezTo>
                  <a:pt x="420211" y="960671"/>
                  <a:pt x="423739" y="926099"/>
                  <a:pt x="350361" y="1046043"/>
                </a:cubicBezTo>
                <a:cubicBezTo>
                  <a:pt x="276983" y="1165987"/>
                  <a:pt x="30745" y="1534993"/>
                  <a:pt x="3228" y="1575210"/>
                </a:cubicBezTo>
                <a:cubicBezTo>
                  <a:pt x="-24289" y="1615427"/>
                  <a:pt x="131639" y="1398821"/>
                  <a:pt x="185261" y="1287343"/>
                </a:cubicBezTo>
                <a:cubicBezTo>
                  <a:pt x="238883" y="1175865"/>
                  <a:pt x="284039" y="1038987"/>
                  <a:pt x="324961" y="906343"/>
                </a:cubicBezTo>
                <a:cubicBezTo>
                  <a:pt x="365883" y="773699"/>
                  <a:pt x="386344" y="647405"/>
                  <a:pt x="430794" y="491477"/>
                </a:cubicBezTo>
                <a:cubicBezTo>
                  <a:pt x="475244" y="335549"/>
                  <a:pt x="564850" y="13110"/>
                  <a:pt x="574728" y="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: 図形 115">
            <a:extLst>
              <a:ext uri="{FF2B5EF4-FFF2-40B4-BE49-F238E27FC236}">
                <a16:creationId xmlns:a16="http://schemas.microsoft.com/office/drawing/2014/main" id="{80CCBBE5-A4D3-4F9D-BCE2-2DF46D2F9B7A}"/>
              </a:ext>
            </a:extLst>
          </p:cNvPr>
          <p:cNvSpPr/>
          <p:nvPr/>
        </p:nvSpPr>
        <p:spPr>
          <a:xfrm>
            <a:off x="6020891" y="8026398"/>
            <a:ext cx="808849" cy="707037"/>
          </a:xfrm>
          <a:custGeom>
            <a:avLst/>
            <a:gdLst>
              <a:gd name="connsiteX0" fmla="*/ 808534 w 808849"/>
              <a:gd name="connsiteY0" fmla="*/ 2 h 707037"/>
              <a:gd name="connsiteX1" fmla="*/ 514847 w 808849"/>
              <a:gd name="connsiteY1" fmla="*/ 296865 h 707037"/>
              <a:gd name="connsiteX2" fmla="*/ 313234 w 808849"/>
              <a:gd name="connsiteY2" fmla="*/ 501652 h 707037"/>
              <a:gd name="connsiteX3" fmla="*/ 151309 w 808849"/>
              <a:gd name="connsiteY3" fmla="*/ 623890 h 707037"/>
              <a:gd name="connsiteX4" fmla="*/ 2084 w 808849"/>
              <a:gd name="connsiteY4" fmla="*/ 701677 h 707037"/>
              <a:gd name="connsiteX5" fmla="*/ 265609 w 808849"/>
              <a:gd name="connsiteY5" fmla="*/ 473077 h 707037"/>
              <a:gd name="connsiteX6" fmla="*/ 456109 w 808849"/>
              <a:gd name="connsiteY6" fmla="*/ 292102 h 707037"/>
              <a:gd name="connsiteX7" fmla="*/ 808534 w 808849"/>
              <a:gd name="connsiteY7" fmla="*/ 2 h 707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8849" h="707037">
                <a:moveTo>
                  <a:pt x="808534" y="2"/>
                </a:moveTo>
                <a:cubicBezTo>
                  <a:pt x="818324" y="796"/>
                  <a:pt x="597397" y="213257"/>
                  <a:pt x="514847" y="296865"/>
                </a:cubicBezTo>
                <a:cubicBezTo>
                  <a:pt x="432297" y="380473"/>
                  <a:pt x="373824" y="447148"/>
                  <a:pt x="313234" y="501652"/>
                </a:cubicBezTo>
                <a:cubicBezTo>
                  <a:pt x="252644" y="556156"/>
                  <a:pt x="203167" y="590553"/>
                  <a:pt x="151309" y="623890"/>
                </a:cubicBezTo>
                <a:cubicBezTo>
                  <a:pt x="99451" y="657228"/>
                  <a:pt x="-16966" y="726812"/>
                  <a:pt x="2084" y="701677"/>
                </a:cubicBezTo>
                <a:cubicBezTo>
                  <a:pt x="21134" y="676542"/>
                  <a:pt x="189938" y="541340"/>
                  <a:pt x="265609" y="473077"/>
                </a:cubicBezTo>
                <a:cubicBezTo>
                  <a:pt x="341280" y="404814"/>
                  <a:pt x="360330" y="372535"/>
                  <a:pt x="456109" y="292102"/>
                </a:cubicBezTo>
                <a:cubicBezTo>
                  <a:pt x="551888" y="211669"/>
                  <a:pt x="798744" y="-792"/>
                  <a:pt x="80853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: 図形 116">
            <a:extLst>
              <a:ext uri="{FF2B5EF4-FFF2-40B4-BE49-F238E27FC236}">
                <a16:creationId xmlns:a16="http://schemas.microsoft.com/office/drawing/2014/main" id="{E66C8D48-E932-4CA7-A679-E71373B2366B}"/>
              </a:ext>
            </a:extLst>
          </p:cNvPr>
          <p:cNvSpPr/>
          <p:nvPr/>
        </p:nvSpPr>
        <p:spPr>
          <a:xfrm>
            <a:off x="5058046" y="8729448"/>
            <a:ext cx="985270" cy="300440"/>
          </a:xfrm>
          <a:custGeom>
            <a:avLst/>
            <a:gdLst>
              <a:gd name="connsiteX0" fmla="*/ 980804 w 985270"/>
              <a:gd name="connsiteY0" fmla="*/ 215 h 300440"/>
              <a:gd name="connsiteX1" fmla="*/ 515667 w 985270"/>
              <a:gd name="connsiteY1" fmla="*/ 170077 h 300440"/>
              <a:gd name="connsiteX2" fmla="*/ 275954 w 985270"/>
              <a:gd name="connsiteY2" fmla="*/ 252627 h 300440"/>
              <a:gd name="connsiteX3" fmla="*/ 77517 w 985270"/>
              <a:gd name="connsiteY3" fmla="*/ 292315 h 300440"/>
              <a:gd name="connsiteX4" fmla="*/ 14017 w 985270"/>
              <a:gd name="connsiteY4" fmla="*/ 295490 h 300440"/>
              <a:gd name="connsiteX5" fmla="*/ 329929 w 985270"/>
              <a:gd name="connsiteY5" fmla="*/ 236752 h 300440"/>
              <a:gd name="connsiteX6" fmla="*/ 726804 w 985270"/>
              <a:gd name="connsiteY6" fmla="*/ 136740 h 300440"/>
              <a:gd name="connsiteX7" fmla="*/ 980804 w 985270"/>
              <a:gd name="connsiteY7" fmla="*/ 215 h 30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5270" h="300440">
                <a:moveTo>
                  <a:pt x="980804" y="215"/>
                </a:moveTo>
                <a:cubicBezTo>
                  <a:pt x="945615" y="5771"/>
                  <a:pt x="633142" y="128008"/>
                  <a:pt x="515667" y="170077"/>
                </a:cubicBezTo>
                <a:cubicBezTo>
                  <a:pt x="398192" y="212146"/>
                  <a:pt x="348979" y="232254"/>
                  <a:pt x="275954" y="252627"/>
                </a:cubicBezTo>
                <a:cubicBezTo>
                  <a:pt x="202929" y="273000"/>
                  <a:pt x="121173" y="285171"/>
                  <a:pt x="77517" y="292315"/>
                </a:cubicBezTo>
                <a:cubicBezTo>
                  <a:pt x="33861" y="299459"/>
                  <a:pt x="-28052" y="304751"/>
                  <a:pt x="14017" y="295490"/>
                </a:cubicBezTo>
                <a:cubicBezTo>
                  <a:pt x="56086" y="286229"/>
                  <a:pt x="211131" y="263210"/>
                  <a:pt x="329929" y="236752"/>
                </a:cubicBezTo>
                <a:cubicBezTo>
                  <a:pt x="448727" y="210294"/>
                  <a:pt x="618589" y="175634"/>
                  <a:pt x="726804" y="136740"/>
                </a:cubicBezTo>
                <a:cubicBezTo>
                  <a:pt x="835019" y="97846"/>
                  <a:pt x="1015993" y="-5341"/>
                  <a:pt x="980804" y="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8CC33FFF-D43A-44C1-A28F-29B0AAFCFECA}"/>
              </a:ext>
            </a:extLst>
          </p:cNvPr>
          <p:cNvSpPr/>
          <p:nvPr/>
        </p:nvSpPr>
        <p:spPr>
          <a:xfrm>
            <a:off x="4133092" y="8751782"/>
            <a:ext cx="939153" cy="274775"/>
          </a:xfrm>
          <a:custGeom>
            <a:avLst/>
            <a:gdLst>
              <a:gd name="connsiteX0" fmla="*/ 2346 w 939153"/>
              <a:gd name="connsiteY0" fmla="*/ 106 h 274775"/>
              <a:gd name="connsiteX1" fmla="*/ 416683 w 939153"/>
              <a:gd name="connsiteY1" fmla="*/ 173143 h 274775"/>
              <a:gd name="connsiteX2" fmla="*/ 670683 w 939153"/>
              <a:gd name="connsiteY2" fmla="*/ 231881 h 274775"/>
              <a:gd name="connsiteX3" fmla="*/ 935796 w 939153"/>
              <a:gd name="connsiteY3" fmla="*/ 274743 h 274775"/>
              <a:gd name="connsiteX4" fmla="*/ 807208 w 939153"/>
              <a:gd name="connsiteY4" fmla="*/ 238231 h 274775"/>
              <a:gd name="connsiteX5" fmla="*/ 618296 w 939153"/>
              <a:gd name="connsiteY5" fmla="*/ 200131 h 274775"/>
              <a:gd name="connsiteX6" fmla="*/ 2346 w 939153"/>
              <a:gd name="connsiteY6" fmla="*/ 106 h 27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9153" h="274775">
                <a:moveTo>
                  <a:pt x="2346" y="106"/>
                </a:moveTo>
                <a:cubicBezTo>
                  <a:pt x="-31256" y="-4392"/>
                  <a:pt x="305294" y="134514"/>
                  <a:pt x="416683" y="173143"/>
                </a:cubicBezTo>
                <a:cubicBezTo>
                  <a:pt x="528072" y="211772"/>
                  <a:pt x="584164" y="214948"/>
                  <a:pt x="670683" y="231881"/>
                </a:cubicBezTo>
                <a:cubicBezTo>
                  <a:pt x="757202" y="248814"/>
                  <a:pt x="913042" y="273685"/>
                  <a:pt x="935796" y="274743"/>
                </a:cubicBezTo>
                <a:cubicBezTo>
                  <a:pt x="958550" y="275801"/>
                  <a:pt x="860125" y="250666"/>
                  <a:pt x="807208" y="238231"/>
                </a:cubicBezTo>
                <a:cubicBezTo>
                  <a:pt x="754291" y="225796"/>
                  <a:pt x="749000" y="239818"/>
                  <a:pt x="618296" y="200131"/>
                </a:cubicBezTo>
                <a:cubicBezTo>
                  <a:pt x="487592" y="160444"/>
                  <a:pt x="35948" y="4604"/>
                  <a:pt x="2346" y="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: 図形 118">
            <a:extLst>
              <a:ext uri="{FF2B5EF4-FFF2-40B4-BE49-F238E27FC236}">
                <a16:creationId xmlns:a16="http://schemas.microsoft.com/office/drawing/2014/main" id="{3BD53520-377C-4F6D-BB79-3F43BAF6D567}"/>
              </a:ext>
            </a:extLst>
          </p:cNvPr>
          <p:cNvSpPr/>
          <p:nvPr/>
        </p:nvSpPr>
        <p:spPr>
          <a:xfrm>
            <a:off x="2998134" y="7662452"/>
            <a:ext cx="1227468" cy="1110568"/>
          </a:xfrm>
          <a:custGeom>
            <a:avLst/>
            <a:gdLst>
              <a:gd name="connsiteX0" fmla="*/ 39706 w 1227468"/>
              <a:gd name="connsiteY0" fmla="*/ 18508 h 1110568"/>
              <a:gd name="connsiteX1" fmla="*/ 385146 w 1227468"/>
              <a:gd name="connsiteY1" fmla="*/ 414748 h 1110568"/>
              <a:gd name="connsiteX2" fmla="*/ 776306 w 1227468"/>
              <a:gd name="connsiteY2" fmla="*/ 750028 h 1110568"/>
              <a:gd name="connsiteX3" fmla="*/ 1111586 w 1227468"/>
              <a:gd name="connsiteY3" fmla="*/ 1059908 h 1110568"/>
              <a:gd name="connsiteX4" fmla="*/ 1223346 w 1227468"/>
              <a:gd name="connsiteY4" fmla="*/ 1100548 h 1110568"/>
              <a:gd name="connsiteX5" fmla="*/ 989666 w 1227468"/>
              <a:gd name="connsiteY5" fmla="*/ 958308 h 1110568"/>
              <a:gd name="connsiteX6" fmla="*/ 766146 w 1227468"/>
              <a:gd name="connsiteY6" fmla="*/ 795748 h 1110568"/>
              <a:gd name="connsiteX7" fmla="*/ 618826 w 1227468"/>
              <a:gd name="connsiteY7" fmla="*/ 658588 h 1110568"/>
              <a:gd name="connsiteX8" fmla="*/ 151466 w 1227468"/>
              <a:gd name="connsiteY8" fmla="*/ 201388 h 1110568"/>
              <a:gd name="connsiteX9" fmla="*/ 24466 w 1227468"/>
              <a:gd name="connsiteY9" fmla="*/ 79468 h 1110568"/>
              <a:gd name="connsiteX10" fmla="*/ 39706 w 1227468"/>
              <a:gd name="connsiteY10" fmla="*/ 18508 h 1110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7468" h="1110568">
                <a:moveTo>
                  <a:pt x="39706" y="18508"/>
                </a:moveTo>
                <a:cubicBezTo>
                  <a:pt x="99819" y="74388"/>
                  <a:pt x="262379" y="292828"/>
                  <a:pt x="385146" y="414748"/>
                </a:cubicBezTo>
                <a:cubicBezTo>
                  <a:pt x="507913" y="536668"/>
                  <a:pt x="655233" y="642501"/>
                  <a:pt x="776306" y="750028"/>
                </a:cubicBezTo>
                <a:cubicBezTo>
                  <a:pt x="897379" y="857555"/>
                  <a:pt x="1037079" y="1001488"/>
                  <a:pt x="1111586" y="1059908"/>
                </a:cubicBezTo>
                <a:cubicBezTo>
                  <a:pt x="1186093" y="1118328"/>
                  <a:pt x="1243666" y="1117481"/>
                  <a:pt x="1223346" y="1100548"/>
                </a:cubicBezTo>
                <a:cubicBezTo>
                  <a:pt x="1203026" y="1083615"/>
                  <a:pt x="1065866" y="1009108"/>
                  <a:pt x="989666" y="958308"/>
                </a:cubicBezTo>
                <a:cubicBezTo>
                  <a:pt x="913466" y="907508"/>
                  <a:pt x="827953" y="845701"/>
                  <a:pt x="766146" y="795748"/>
                </a:cubicBezTo>
                <a:cubicBezTo>
                  <a:pt x="704339" y="745795"/>
                  <a:pt x="721273" y="757648"/>
                  <a:pt x="618826" y="658588"/>
                </a:cubicBezTo>
                <a:cubicBezTo>
                  <a:pt x="516379" y="559528"/>
                  <a:pt x="250526" y="297908"/>
                  <a:pt x="151466" y="201388"/>
                </a:cubicBezTo>
                <a:cubicBezTo>
                  <a:pt x="52406" y="104868"/>
                  <a:pt x="49866" y="110795"/>
                  <a:pt x="24466" y="79468"/>
                </a:cubicBezTo>
                <a:cubicBezTo>
                  <a:pt x="-934" y="48141"/>
                  <a:pt x="-20407" y="-37372"/>
                  <a:pt x="39706" y="185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: 図形 119">
            <a:extLst>
              <a:ext uri="{FF2B5EF4-FFF2-40B4-BE49-F238E27FC236}">
                <a16:creationId xmlns:a16="http://schemas.microsoft.com/office/drawing/2014/main" id="{E8149E0E-640E-4F41-9B56-27D6152F195B}"/>
              </a:ext>
            </a:extLst>
          </p:cNvPr>
          <p:cNvSpPr/>
          <p:nvPr/>
        </p:nvSpPr>
        <p:spPr>
          <a:xfrm>
            <a:off x="3305093" y="613187"/>
            <a:ext cx="2858475" cy="491774"/>
          </a:xfrm>
          <a:custGeom>
            <a:avLst/>
            <a:gdLst>
              <a:gd name="connsiteX0" fmla="*/ 2835357 w 2858475"/>
              <a:gd name="connsiteY0" fmla="*/ 491713 h 491774"/>
              <a:gd name="connsiteX1" fmla="*/ 2422607 w 2858475"/>
              <a:gd name="connsiteY1" fmla="*/ 78963 h 491774"/>
              <a:gd name="connsiteX2" fmla="*/ 1978107 w 2858475"/>
              <a:gd name="connsiteY2" fmla="*/ 2763 h 491774"/>
              <a:gd name="connsiteX3" fmla="*/ 1165307 w 2858475"/>
              <a:gd name="connsiteY3" fmla="*/ 123413 h 491774"/>
              <a:gd name="connsiteX4" fmla="*/ 15957 w 2858475"/>
              <a:gd name="connsiteY4" fmla="*/ 485363 h 491774"/>
              <a:gd name="connsiteX5" fmla="*/ 574757 w 2858475"/>
              <a:gd name="connsiteY5" fmla="*/ 294863 h 491774"/>
              <a:gd name="connsiteX6" fmla="*/ 1692357 w 2858475"/>
              <a:gd name="connsiteY6" fmla="*/ 47213 h 491774"/>
              <a:gd name="connsiteX7" fmla="*/ 2835357 w 2858475"/>
              <a:gd name="connsiteY7" fmla="*/ 491713 h 49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8475" h="491774">
                <a:moveTo>
                  <a:pt x="2835357" y="491713"/>
                </a:moveTo>
                <a:cubicBezTo>
                  <a:pt x="2957065" y="497005"/>
                  <a:pt x="2565482" y="160455"/>
                  <a:pt x="2422607" y="78963"/>
                </a:cubicBezTo>
                <a:cubicBezTo>
                  <a:pt x="2279732" y="-2529"/>
                  <a:pt x="2187657" y="-4645"/>
                  <a:pt x="1978107" y="2763"/>
                </a:cubicBezTo>
                <a:cubicBezTo>
                  <a:pt x="1768557" y="10171"/>
                  <a:pt x="1492332" y="42980"/>
                  <a:pt x="1165307" y="123413"/>
                </a:cubicBezTo>
                <a:cubicBezTo>
                  <a:pt x="838282" y="203846"/>
                  <a:pt x="114382" y="456788"/>
                  <a:pt x="15957" y="485363"/>
                </a:cubicBezTo>
                <a:cubicBezTo>
                  <a:pt x="-82468" y="513938"/>
                  <a:pt x="295357" y="367888"/>
                  <a:pt x="574757" y="294863"/>
                </a:cubicBezTo>
                <a:cubicBezTo>
                  <a:pt x="854157" y="221838"/>
                  <a:pt x="1317707" y="14405"/>
                  <a:pt x="1692357" y="47213"/>
                </a:cubicBezTo>
                <a:cubicBezTo>
                  <a:pt x="2067007" y="80021"/>
                  <a:pt x="2713649" y="486421"/>
                  <a:pt x="2835357" y="4917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: 図形 120">
            <a:extLst>
              <a:ext uri="{FF2B5EF4-FFF2-40B4-BE49-F238E27FC236}">
                <a16:creationId xmlns:a16="http://schemas.microsoft.com/office/drawing/2014/main" id="{2A3BD589-E7BD-46F7-9566-59016AA54412}"/>
              </a:ext>
            </a:extLst>
          </p:cNvPr>
          <p:cNvSpPr/>
          <p:nvPr/>
        </p:nvSpPr>
        <p:spPr>
          <a:xfrm>
            <a:off x="2205169" y="755858"/>
            <a:ext cx="2422264" cy="2013949"/>
          </a:xfrm>
          <a:custGeom>
            <a:avLst/>
            <a:gdLst>
              <a:gd name="connsiteX0" fmla="*/ 2417631 w 2422264"/>
              <a:gd name="connsiteY0" fmla="*/ 18842 h 2013949"/>
              <a:gd name="connsiteX1" fmla="*/ 792031 w 2422264"/>
              <a:gd name="connsiteY1" fmla="*/ 768142 h 2013949"/>
              <a:gd name="connsiteX2" fmla="*/ 30031 w 2422264"/>
              <a:gd name="connsiteY2" fmla="*/ 1980992 h 2013949"/>
              <a:gd name="connsiteX3" fmla="*/ 163381 w 2422264"/>
              <a:gd name="connsiteY3" fmla="*/ 1638092 h 2013949"/>
              <a:gd name="connsiteX4" fmla="*/ 258631 w 2422264"/>
              <a:gd name="connsiteY4" fmla="*/ 1295192 h 2013949"/>
              <a:gd name="connsiteX5" fmla="*/ 1249231 w 2422264"/>
              <a:gd name="connsiteY5" fmla="*/ 317292 h 2013949"/>
              <a:gd name="connsiteX6" fmla="*/ 2417631 w 2422264"/>
              <a:gd name="connsiteY6" fmla="*/ 18842 h 201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2264" h="2013949">
                <a:moveTo>
                  <a:pt x="2417631" y="18842"/>
                </a:moveTo>
                <a:cubicBezTo>
                  <a:pt x="2341431" y="93984"/>
                  <a:pt x="1189964" y="441117"/>
                  <a:pt x="792031" y="768142"/>
                </a:cubicBezTo>
                <a:cubicBezTo>
                  <a:pt x="394098" y="1095167"/>
                  <a:pt x="134806" y="1836000"/>
                  <a:pt x="30031" y="1980992"/>
                </a:cubicBezTo>
                <a:cubicBezTo>
                  <a:pt x="-74744" y="2125984"/>
                  <a:pt x="125281" y="1752392"/>
                  <a:pt x="163381" y="1638092"/>
                </a:cubicBezTo>
                <a:cubicBezTo>
                  <a:pt x="201481" y="1523792"/>
                  <a:pt x="77656" y="1515325"/>
                  <a:pt x="258631" y="1295192"/>
                </a:cubicBezTo>
                <a:cubicBezTo>
                  <a:pt x="439606" y="1075059"/>
                  <a:pt x="888339" y="531075"/>
                  <a:pt x="1249231" y="317292"/>
                </a:cubicBezTo>
                <a:cubicBezTo>
                  <a:pt x="1610123" y="103509"/>
                  <a:pt x="2493831" y="-56300"/>
                  <a:pt x="2417631" y="188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: 図形 121">
            <a:extLst>
              <a:ext uri="{FF2B5EF4-FFF2-40B4-BE49-F238E27FC236}">
                <a16:creationId xmlns:a16="http://schemas.microsoft.com/office/drawing/2014/main" id="{9992BBDA-D08C-4617-844D-C07F9F9FC5BB}"/>
              </a:ext>
            </a:extLst>
          </p:cNvPr>
          <p:cNvSpPr/>
          <p:nvPr/>
        </p:nvSpPr>
        <p:spPr>
          <a:xfrm>
            <a:off x="1784245" y="2421550"/>
            <a:ext cx="531797" cy="1740079"/>
          </a:xfrm>
          <a:custGeom>
            <a:avLst/>
            <a:gdLst>
              <a:gd name="connsiteX0" fmla="*/ 520805 w 531797"/>
              <a:gd name="connsiteY0" fmla="*/ 4150 h 1740079"/>
              <a:gd name="connsiteX1" fmla="*/ 152505 w 531797"/>
              <a:gd name="connsiteY1" fmla="*/ 474050 h 1740079"/>
              <a:gd name="connsiteX2" fmla="*/ 105 w 531797"/>
              <a:gd name="connsiteY2" fmla="*/ 1731350 h 1740079"/>
              <a:gd name="connsiteX3" fmla="*/ 133455 w 531797"/>
              <a:gd name="connsiteY3" fmla="*/ 994750 h 1740079"/>
              <a:gd name="connsiteX4" fmla="*/ 406505 w 531797"/>
              <a:gd name="connsiteY4" fmla="*/ 289900 h 1740079"/>
              <a:gd name="connsiteX5" fmla="*/ 520805 w 531797"/>
              <a:gd name="connsiteY5" fmla="*/ 4150 h 174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1797" h="1740079">
                <a:moveTo>
                  <a:pt x="520805" y="4150"/>
                </a:moveTo>
                <a:cubicBezTo>
                  <a:pt x="478472" y="34842"/>
                  <a:pt x="239288" y="186183"/>
                  <a:pt x="152505" y="474050"/>
                </a:cubicBezTo>
                <a:cubicBezTo>
                  <a:pt x="65722" y="761917"/>
                  <a:pt x="3280" y="1644567"/>
                  <a:pt x="105" y="1731350"/>
                </a:cubicBezTo>
                <a:cubicBezTo>
                  <a:pt x="-3070" y="1818133"/>
                  <a:pt x="65722" y="1234992"/>
                  <a:pt x="133455" y="994750"/>
                </a:cubicBezTo>
                <a:cubicBezTo>
                  <a:pt x="201188" y="754508"/>
                  <a:pt x="338772" y="462408"/>
                  <a:pt x="406505" y="289900"/>
                </a:cubicBezTo>
                <a:cubicBezTo>
                  <a:pt x="474238" y="117392"/>
                  <a:pt x="563138" y="-26542"/>
                  <a:pt x="520805" y="4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: 図形 122">
            <a:extLst>
              <a:ext uri="{FF2B5EF4-FFF2-40B4-BE49-F238E27FC236}">
                <a16:creationId xmlns:a16="http://schemas.microsoft.com/office/drawing/2014/main" id="{47F63A87-2F53-426A-8007-E4DD34D15EFD}"/>
              </a:ext>
            </a:extLst>
          </p:cNvPr>
          <p:cNvSpPr/>
          <p:nvPr/>
        </p:nvSpPr>
        <p:spPr>
          <a:xfrm>
            <a:off x="1109069" y="3283985"/>
            <a:ext cx="724796" cy="2169001"/>
          </a:xfrm>
          <a:custGeom>
            <a:avLst/>
            <a:gdLst>
              <a:gd name="connsiteX0" fmla="*/ 702798 w 724796"/>
              <a:gd name="connsiteY0" fmla="*/ 85748 h 2169001"/>
              <a:gd name="connsiteX1" fmla="*/ 694331 w 724796"/>
              <a:gd name="connsiteY1" fmla="*/ 161948 h 2169001"/>
              <a:gd name="connsiteX2" fmla="*/ 338731 w 724796"/>
              <a:gd name="connsiteY2" fmla="*/ 1398082 h 2169001"/>
              <a:gd name="connsiteX3" fmla="*/ 64 w 724796"/>
              <a:gd name="connsiteY3" fmla="*/ 2168548 h 2169001"/>
              <a:gd name="connsiteX4" fmla="*/ 313331 w 724796"/>
              <a:gd name="connsiteY4" fmla="*/ 1499682 h 2169001"/>
              <a:gd name="connsiteX5" fmla="*/ 668931 w 724796"/>
              <a:gd name="connsiteY5" fmla="*/ 822348 h 2169001"/>
              <a:gd name="connsiteX6" fmla="*/ 702798 w 724796"/>
              <a:gd name="connsiteY6" fmla="*/ 85748 h 216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4796" h="2169001">
                <a:moveTo>
                  <a:pt x="702798" y="85748"/>
                </a:moveTo>
                <a:cubicBezTo>
                  <a:pt x="707031" y="-24319"/>
                  <a:pt x="755009" y="-56774"/>
                  <a:pt x="694331" y="161948"/>
                </a:cubicBezTo>
                <a:cubicBezTo>
                  <a:pt x="633653" y="380670"/>
                  <a:pt x="454442" y="1063649"/>
                  <a:pt x="338731" y="1398082"/>
                </a:cubicBezTo>
                <a:cubicBezTo>
                  <a:pt x="223020" y="1732515"/>
                  <a:pt x="4297" y="2151615"/>
                  <a:pt x="64" y="2168548"/>
                </a:cubicBezTo>
                <a:cubicBezTo>
                  <a:pt x="-4169" y="2185481"/>
                  <a:pt x="201853" y="1724049"/>
                  <a:pt x="313331" y="1499682"/>
                </a:cubicBezTo>
                <a:cubicBezTo>
                  <a:pt x="424809" y="1275315"/>
                  <a:pt x="599786" y="1062237"/>
                  <a:pt x="668931" y="822348"/>
                </a:cubicBezTo>
                <a:cubicBezTo>
                  <a:pt x="738076" y="582459"/>
                  <a:pt x="698565" y="195815"/>
                  <a:pt x="702798" y="857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: 図形 123">
            <a:extLst>
              <a:ext uri="{FF2B5EF4-FFF2-40B4-BE49-F238E27FC236}">
                <a16:creationId xmlns:a16="http://schemas.microsoft.com/office/drawing/2014/main" id="{A2BF2F97-1826-4BA8-BD50-9CAD629573FA}"/>
              </a:ext>
            </a:extLst>
          </p:cNvPr>
          <p:cNvSpPr/>
          <p:nvPr/>
        </p:nvSpPr>
        <p:spPr>
          <a:xfrm>
            <a:off x="795150" y="4485694"/>
            <a:ext cx="832239" cy="1898173"/>
          </a:xfrm>
          <a:custGeom>
            <a:avLst/>
            <a:gdLst>
              <a:gd name="connsiteX0" fmla="*/ 788117 w 832239"/>
              <a:gd name="connsiteY0" fmla="*/ 128639 h 1898173"/>
              <a:gd name="connsiteX1" fmla="*/ 457917 w 832239"/>
              <a:gd name="connsiteY1" fmla="*/ 924506 h 1898173"/>
              <a:gd name="connsiteX2" fmla="*/ 347850 w 832239"/>
              <a:gd name="connsiteY2" fmla="*/ 1220839 h 1898173"/>
              <a:gd name="connsiteX3" fmla="*/ 717 w 832239"/>
              <a:gd name="connsiteY3" fmla="*/ 1898173 h 1898173"/>
              <a:gd name="connsiteX4" fmla="*/ 449450 w 832239"/>
              <a:gd name="connsiteY4" fmla="*/ 1220839 h 1898173"/>
              <a:gd name="connsiteX5" fmla="*/ 813517 w 832239"/>
              <a:gd name="connsiteY5" fmla="*/ 763639 h 1898173"/>
              <a:gd name="connsiteX6" fmla="*/ 779650 w 832239"/>
              <a:gd name="connsiteY6" fmla="*/ 60906 h 1898173"/>
              <a:gd name="connsiteX7" fmla="*/ 788117 w 832239"/>
              <a:gd name="connsiteY7" fmla="*/ 128639 h 1898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2239" h="1898173">
                <a:moveTo>
                  <a:pt x="788117" y="128639"/>
                </a:moveTo>
                <a:cubicBezTo>
                  <a:pt x="734495" y="272572"/>
                  <a:pt x="531295" y="742473"/>
                  <a:pt x="457917" y="924506"/>
                </a:cubicBezTo>
                <a:cubicBezTo>
                  <a:pt x="384539" y="1106539"/>
                  <a:pt x="424050" y="1058561"/>
                  <a:pt x="347850" y="1220839"/>
                </a:cubicBezTo>
                <a:cubicBezTo>
                  <a:pt x="271650" y="1383117"/>
                  <a:pt x="-16216" y="1898173"/>
                  <a:pt x="717" y="1898173"/>
                </a:cubicBezTo>
                <a:cubicBezTo>
                  <a:pt x="17650" y="1898173"/>
                  <a:pt x="313983" y="1409928"/>
                  <a:pt x="449450" y="1220839"/>
                </a:cubicBezTo>
                <a:cubicBezTo>
                  <a:pt x="584917" y="1031750"/>
                  <a:pt x="758484" y="956961"/>
                  <a:pt x="813517" y="763639"/>
                </a:cubicBezTo>
                <a:cubicBezTo>
                  <a:pt x="868550" y="570317"/>
                  <a:pt x="785294" y="161095"/>
                  <a:pt x="779650" y="60906"/>
                </a:cubicBezTo>
                <a:cubicBezTo>
                  <a:pt x="774005" y="-39283"/>
                  <a:pt x="841739" y="-15294"/>
                  <a:pt x="788117" y="128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: 図形 124">
            <a:extLst>
              <a:ext uri="{FF2B5EF4-FFF2-40B4-BE49-F238E27FC236}">
                <a16:creationId xmlns:a16="http://schemas.microsoft.com/office/drawing/2014/main" id="{69CE3BE9-7F8B-4246-AB1C-0BC5675F904F}"/>
              </a:ext>
            </a:extLst>
          </p:cNvPr>
          <p:cNvSpPr/>
          <p:nvPr/>
        </p:nvSpPr>
        <p:spPr>
          <a:xfrm>
            <a:off x="397643" y="6328931"/>
            <a:ext cx="500882" cy="2224402"/>
          </a:xfrm>
          <a:custGeom>
            <a:avLst/>
            <a:gdLst>
              <a:gd name="connsiteX0" fmla="*/ 491357 w 500882"/>
              <a:gd name="connsiteY0" fmla="*/ 88802 h 2224402"/>
              <a:gd name="connsiteX1" fmla="*/ 432090 w 500882"/>
              <a:gd name="connsiteY1" fmla="*/ 114202 h 2224402"/>
              <a:gd name="connsiteX2" fmla="*/ 110357 w 500882"/>
              <a:gd name="connsiteY2" fmla="*/ 833869 h 2224402"/>
              <a:gd name="connsiteX3" fmla="*/ 290 w 500882"/>
              <a:gd name="connsiteY3" fmla="*/ 1223336 h 2224402"/>
              <a:gd name="connsiteX4" fmla="*/ 135757 w 500882"/>
              <a:gd name="connsiteY4" fmla="*/ 2222402 h 2224402"/>
              <a:gd name="connsiteX5" fmla="*/ 110357 w 500882"/>
              <a:gd name="connsiteY5" fmla="*/ 1460402 h 2224402"/>
              <a:gd name="connsiteX6" fmla="*/ 228890 w 500882"/>
              <a:gd name="connsiteY6" fmla="*/ 749202 h 2224402"/>
              <a:gd name="connsiteX7" fmla="*/ 474424 w 500882"/>
              <a:gd name="connsiteY7" fmla="*/ 38002 h 2224402"/>
              <a:gd name="connsiteX8" fmla="*/ 491357 w 500882"/>
              <a:gd name="connsiteY8" fmla="*/ 88802 h 222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0882" h="2224402">
                <a:moveTo>
                  <a:pt x="491357" y="88802"/>
                </a:moveTo>
                <a:cubicBezTo>
                  <a:pt x="484301" y="101502"/>
                  <a:pt x="495590" y="-9976"/>
                  <a:pt x="432090" y="114202"/>
                </a:cubicBezTo>
                <a:cubicBezTo>
                  <a:pt x="368590" y="238380"/>
                  <a:pt x="182324" y="649013"/>
                  <a:pt x="110357" y="833869"/>
                </a:cubicBezTo>
                <a:cubicBezTo>
                  <a:pt x="38390" y="1018725"/>
                  <a:pt x="-3943" y="991914"/>
                  <a:pt x="290" y="1223336"/>
                </a:cubicBezTo>
                <a:cubicBezTo>
                  <a:pt x="4523" y="1454758"/>
                  <a:pt x="117413" y="2182891"/>
                  <a:pt x="135757" y="2222402"/>
                </a:cubicBezTo>
                <a:cubicBezTo>
                  <a:pt x="154101" y="2261913"/>
                  <a:pt x="94835" y="1705935"/>
                  <a:pt x="110357" y="1460402"/>
                </a:cubicBezTo>
                <a:cubicBezTo>
                  <a:pt x="125879" y="1214869"/>
                  <a:pt x="168212" y="986269"/>
                  <a:pt x="228890" y="749202"/>
                </a:cubicBezTo>
                <a:cubicBezTo>
                  <a:pt x="289568" y="512135"/>
                  <a:pt x="433502" y="142424"/>
                  <a:pt x="474424" y="38002"/>
                </a:cubicBezTo>
                <a:cubicBezTo>
                  <a:pt x="515346" y="-66420"/>
                  <a:pt x="498413" y="76102"/>
                  <a:pt x="491357" y="888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: 図形 125">
            <a:extLst>
              <a:ext uri="{FF2B5EF4-FFF2-40B4-BE49-F238E27FC236}">
                <a16:creationId xmlns:a16="http://schemas.microsoft.com/office/drawing/2014/main" id="{58F947D9-1349-4EE8-8C29-3D21AFDA649A}"/>
              </a:ext>
            </a:extLst>
          </p:cNvPr>
          <p:cNvSpPr/>
          <p:nvPr/>
        </p:nvSpPr>
        <p:spPr>
          <a:xfrm>
            <a:off x="6129447" y="976308"/>
            <a:ext cx="2035506" cy="1764409"/>
          </a:xfrm>
          <a:custGeom>
            <a:avLst/>
            <a:gdLst>
              <a:gd name="connsiteX0" fmla="*/ 420 w 2035506"/>
              <a:gd name="connsiteY0" fmla="*/ 73559 h 1764409"/>
              <a:gd name="connsiteX1" fmla="*/ 449153 w 2035506"/>
              <a:gd name="connsiteY1" fmla="*/ 39692 h 1764409"/>
              <a:gd name="connsiteX2" fmla="*/ 1101086 w 2035506"/>
              <a:gd name="connsiteY2" fmla="*/ 683159 h 1764409"/>
              <a:gd name="connsiteX3" fmla="*/ 1998553 w 2035506"/>
              <a:gd name="connsiteY3" fmla="*/ 1724559 h 1764409"/>
              <a:gd name="connsiteX4" fmla="*/ 1786886 w 2035506"/>
              <a:gd name="connsiteY4" fmla="*/ 1479025 h 1764409"/>
              <a:gd name="connsiteX5" fmla="*/ 1084153 w 2035506"/>
              <a:gd name="connsiteY5" fmla="*/ 827092 h 1764409"/>
              <a:gd name="connsiteX6" fmla="*/ 525353 w 2035506"/>
              <a:gd name="connsiteY6" fmla="*/ 107425 h 1764409"/>
              <a:gd name="connsiteX7" fmla="*/ 420 w 2035506"/>
              <a:gd name="connsiteY7" fmla="*/ 73559 h 1764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5506" h="1764409">
                <a:moveTo>
                  <a:pt x="420" y="73559"/>
                </a:moveTo>
                <a:cubicBezTo>
                  <a:pt x="-12280" y="62270"/>
                  <a:pt x="265709" y="-61908"/>
                  <a:pt x="449153" y="39692"/>
                </a:cubicBezTo>
                <a:cubicBezTo>
                  <a:pt x="632597" y="141292"/>
                  <a:pt x="842853" y="402348"/>
                  <a:pt x="1101086" y="683159"/>
                </a:cubicBezTo>
                <a:cubicBezTo>
                  <a:pt x="1359319" y="963970"/>
                  <a:pt x="1998553" y="1724559"/>
                  <a:pt x="1998553" y="1724559"/>
                </a:cubicBezTo>
                <a:cubicBezTo>
                  <a:pt x="2112853" y="1857203"/>
                  <a:pt x="1939286" y="1628603"/>
                  <a:pt x="1786886" y="1479025"/>
                </a:cubicBezTo>
                <a:cubicBezTo>
                  <a:pt x="1634486" y="1329447"/>
                  <a:pt x="1294408" y="1055692"/>
                  <a:pt x="1084153" y="827092"/>
                </a:cubicBezTo>
                <a:cubicBezTo>
                  <a:pt x="873898" y="598492"/>
                  <a:pt x="707386" y="228780"/>
                  <a:pt x="525353" y="107425"/>
                </a:cubicBezTo>
                <a:cubicBezTo>
                  <a:pt x="343320" y="-13930"/>
                  <a:pt x="13120" y="84848"/>
                  <a:pt x="420" y="73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: 図形 126">
            <a:extLst>
              <a:ext uri="{FF2B5EF4-FFF2-40B4-BE49-F238E27FC236}">
                <a16:creationId xmlns:a16="http://schemas.microsoft.com/office/drawing/2014/main" id="{6DE92B7A-D15F-4009-90C1-48F5E5CF5909}"/>
              </a:ext>
            </a:extLst>
          </p:cNvPr>
          <p:cNvSpPr/>
          <p:nvPr/>
        </p:nvSpPr>
        <p:spPr>
          <a:xfrm>
            <a:off x="7602984" y="2242622"/>
            <a:ext cx="1314062" cy="3018534"/>
          </a:xfrm>
          <a:custGeom>
            <a:avLst/>
            <a:gdLst>
              <a:gd name="connsiteX0" fmla="*/ 8549 w 1314062"/>
              <a:gd name="connsiteY0" fmla="*/ 34911 h 3018534"/>
              <a:gd name="connsiteX1" fmla="*/ 67816 w 1314062"/>
              <a:gd name="connsiteY1" fmla="*/ 178845 h 3018534"/>
              <a:gd name="connsiteX2" fmla="*/ 516549 w 1314062"/>
              <a:gd name="connsiteY2" fmla="*/ 983178 h 3018534"/>
              <a:gd name="connsiteX3" fmla="*/ 770549 w 1314062"/>
              <a:gd name="connsiteY3" fmla="*/ 1736711 h 3018534"/>
              <a:gd name="connsiteX4" fmla="*/ 1295483 w 1314062"/>
              <a:gd name="connsiteY4" fmla="*/ 2972845 h 3018534"/>
              <a:gd name="connsiteX5" fmla="*/ 1143083 w 1314062"/>
              <a:gd name="connsiteY5" fmla="*/ 2642645 h 3018534"/>
              <a:gd name="connsiteX6" fmla="*/ 635083 w 1314062"/>
              <a:gd name="connsiteY6" fmla="*/ 1601245 h 3018534"/>
              <a:gd name="connsiteX7" fmla="*/ 135549 w 1314062"/>
              <a:gd name="connsiteY7" fmla="*/ 669911 h 3018534"/>
              <a:gd name="connsiteX8" fmla="*/ 8549 w 1314062"/>
              <a:gd name="connsiteY8" fmla="*/ 34911 h 301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4062" h="3018534">
                <a:moveTo>
                  <a:pt x="8549" y="34911"/>
                </a:moveTo>
                <a:cubicBezTo>
                  <a:pt x="-2740" y="-46933"/>
                  <a:pt x="-16851" y="20801"/>
                  <a:pt x="67816" y="178845"/>
                </a:cubicBezTo>
                <a:cubicBezTo>
                  <a:pt x="152483" y="336889"/>
                  <a:pt x="399427" y="723534"/>
                  <a:pt x="516549" y="983178"/>
                </a:cubicBezTo>
                <a:cubicBezTo>
                  <a:pt x="633671" y="1242822"/>
                  <a:pt x="640727" y="1405100"/>
                  <a:pt x="770549" y="1736711"/>
                </a:cubicBezTo>
                <a:cubicBezTo>
                  <a:pt x="900371" y="2068322"/>
                  <a:pt x="1233394" y="2821856"/>
                  <a:pt x="1295483" y="2972845"/>
                </a:cubicBezTo>
                <a:cubicBezTo>
                  <a:pt x="1357572" y="3123834"/>
                  <a:pt x="1253150" y="2871245"/>
                  <a:pt x="1143083" y="2642645"/>
                </a:cubicBezTo>
                <a:cubicBezTo>
                  <a:pt x="1033016" y="2414045"/>
                  <a:pt x="803005" y="1930034"/>
                  <a:pt x="635083" y="1601245"/>
                </a:cubicBezTo>
                <a:cubicBezTo>
                  <a:pt x="467161" y="1272456"/>
                  <a:pt x="238560" y="932378"/>
                  <a:pt x="135549" y="669911"/>
                </a:cubicBezTo>
                <a:cubicBezTo>
                  <a:pt x="32538" y="407444"/>
                  <a:pt x="19838" y="116755"/>
                  <a:pt x="8549" y="349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: 図形 127">
            <a:extLst>
              <a:ext uri="{FF2B5EF4-FFF2-40B4-BE49-F238E27FC236}">
                <a16:creationId xmlns:a16="http://schemas.microsoft.com/office/drawing/2014/main" id="{6E6A7222-ED13-4EAC-8A7C-B1AE63371D19}"/>
              </a:ext>
            </a:extLst>
          </p:cNvPr>
          <p:cNvSpPr/>
          <p:nvPr/>
        </p:nvSpPr>
        <p:spPr>
          <a:xfrm>
            <a:off x="8534400" y="4716617"/>
            <a:ext cx="653132" cy="2076732"/>
          </a:xfrm>
          <a:custGeom>
            <a:avLst/>
            <a:gdLst>
              <a:gd name="connsiteX0" fmla="*/ 0 w 653132"/>
              <a:gd name="connsiteY0" fmla="*/ 41650 h 2076732"/>
              <a:gd name="connsiteX1" fmla="*/ 101600 w 653132"/>
              <a:gd name="connsiteY1" fmla="*/ 134783 h 2076732"/>
              <a:gd name="connsiteX2" fmla="*/ 550333 w 653132"/>
              <a:gd name="connsiteY2" fmla="*/ 1159250 h 2076732"/>
              <a:gd name="connsiteX3" fmla="*/ 618067 w 653132"/>
              <a:gd name="connsiteY3" fmla="*/ 1912783 h 2076732"/>
              <a:gd name="connsiteX4" fmla="*/ 618067 w 653132"/>
              <a:gd name="connsiteY4" fmla="*/ 2056716 h 2076732"/>
              <a:gd name="connsiteX5" fmla="*/ 635000 w 653132"/>
              <a:gd name="connsiteY5" fmla="*/ 1607983 h 2076732"/>
              <a:gd name="connsiteX6" fmla="*/ 330200 w 653132"/>
              <a:gd name="connsiteY6" fmla="*/ 829050 h 2076732"/>
              <a:gd name="connsiteX7" fmla="*/ 0 w 653132"/>
              <a:gd name="connsiteY7" fmla="*/ 41650 h 2076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3132" h="2076732">
                <a:moveTo>
                  <a:pt x="0" y="41650"/>
                </a:moveTo>
                <a:cubicBezTo>
                  <a:pt x="4939" y="-4917"/>
                  <a:pt x="9878" y="-51484"/>
                  <a:pt x="101600" y="134783"/>
                </a:cubicBezTo>
                <a:cubicBezTo>
                  <a:pt x="193322" y="321050"/>
                  <a:pt x="464255" y="862917"/>
                  <a:pt x="550333" y="1159250"/>
                </a:cubicBezTo>
                <a:cubicBezTo>
                  <a:pt x="636411" y="1455583"/>
                  <a:pt x="606778" y="1763205"/>
                  <a:pt x="618067" y="1912783"/>
                </a:cubicBezTo>
                <a:cubicBezTo>
                  <a:pt x="629356" y="2062361"/>
                  <a:pt x="615245" y="2107516"/>
                  <a:pt x="618067" y="2056716"/>
                </a:cubicBezTo>
                <a:cubicBezTo>
                  <a:pt x="620889" y="2005916"/>
                  <a:pt x="682978" y="1812594"/>
                  <a:pt x="635000" y="1607983"/>
                </a:cubicBezTo>
                <a:cubicBezTo>
                  <a:pt x="587022" y="1403372"/>
                  <a:pt x="330200" y="829050"/>
                  <a:pt x="330200" y="829050"/>
                </a:cubicBezTo>
                <a:lnTo>
                  <a:pt x="0" y="416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: 図形 128">
            <a:extLst>
              <a:ext uri="{FF2B5EF4-FFF2-40B4-BE49-F238E27FC236}">
                <a16:creationId xmlns:a16="http://schemas.microsoft.com/office/drawing/2014/main" id="{274302DF-AD72-48A1-8289-EF9C40EBBF23}"/>
              </a:ext>
            </a:extLst>
          </p:cNvPr>
          <p:cNvSpPr/>
          <p:nvPr/>
        </p:nvSpPr>
        <p:spPr>
          <a:xfrm>
            <a:off x="7401159" y="4800344"/>
            <a:ext cx="617154" cy="1742789"/>
          </a:xfrm>
          <a:custGeom>
            <a:avLst/>
            <a:gdLst>
              <a:gd name="connsiteX0" fmla="*/ 579521 w 617154"/>
              <a:gd name="connsiteY0" fmla="*/ 256 h 1742789"/>
              <a:gd name="connsiteX1" fmla="*/ 604921 w 617154"/>
              <a:gd name="connsiteY1" fmla="*/ 553976 h 1742789"/>
              <a:gd name="connsiteX2" fmla="*/ 361081 w 617154"/>
              <a:gd name="connsiteY2" fmla="*/ 1310896 h 1742789"/>
              <a:gd name="connsiteX3" fmla="*/ 269641 w 617154"/>
              <a:gd name="connsiteY3" fmla="*/ 1534416 h 1742789"/>
              <a:gd name="connsiteX4" fmla="*/ 401 w 617154"/>
              <a:gd name="connsiteY4" fmla="*/ 1742696 h 1742789"/>
              <a:gd name="connsiteX5" fmla="*/ 213761 w 617154"/>
              <a:gd name="connsiteY5" fmla="*/ 1509016 h 1742789"/>
              <a:gd name="connsiteX6" fmla="*/ 406801 w 617154"/>
              <a:gd name="connsiteY6" fmla="*/ 1148336 h 1742789"/>
              <a:gd name="connsiteX7" fmla="*/ 569361 w 617154"/>
              <a:gd name="connsiteY7" fmla="*/ 620016 h 1742789"/>
              <a:gd name="connsiteX8" fmla="*/ 579521 w 617154"/>
              <a:gd name="connsiteY8" fmla="*/ 256 h 1742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7154" h="1742789">
                <a:moveTo>
                  <a:pt x="579521" y="256"/>
                </a:moveTo>
                <a:cubicBezTo>
                  <a:pt x="585448" y="-10751"/>
                  <a:pt x="641328" y="335536"/>
                  <a:pt x="604921" y="553976"/>
                </a:cubicBezTo>
                <a:cubicBezTo>
                  <a:pt x="568514" y="772416"/>
                  <a:pt x="416961" y="1147489"/>
                  <a:pt x="361081" y="1310896"/>
                </a:cubicBezTo>
                <a:cubicBezTo>
                  <a:pt x="305201" y="1474303"/>
                  <a:pt x="329754" y="1462449"/>
                  <a:pt x="269641" y="1534416"/>
                </a:cubicBezTo>
                <a:cubicBezTo>
                  <a:pt x="209528" y="1606383"/>
                  <a:pt x="9714" y="1746929"/>
                  <a:pt x="401" y="1742696"/>
                </a:cubicBezTo>
                <a:cubicBezTo>
                  <a:pt x="-8912" y="1738463"/>
                  <a:pt x="146028" y="1608076"/>
                  <a:pt x="213761" y="1509016"/>
                </a:cubicBezTo>
                <a:cubicBezTo>
                  <a:pt x="281494" y="1409956"/>
                  <a:pt x="347534" y="1296503"/>
                  <a:pt x="406801" y="1148336"/>
                </a:cubicBezTo>
                <a:cubicBezTo>
                  <a:pt x="466068" y="1000169"/>
                  <a:pt x="538881" y="807976"/>
                  <a:pt x="569361" y="620016"/>
                </a:cubicBezTo>
                <a:cubicBezTo>
                  <a:pt x="599841" y="432056"/>
                  <a:pt x="573594" y="11263"/>
                  <a:pt x="579521" y="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: 図形 129">
            <a:extLst>
              <a:ext uri="{FF2B5EF4-FFF2-40B4-BE49-F238E27FC236}">
                <a16:creationId xmlns:a16="http://schemas.microsoft.com/office/drawing/2014/main" id="{235CEC26-23F4-4FF7-9442-55300B5472C1}"/>
              </a:ext>
            </a:extLst>
          </p:cNvPr>
          <p:cNvSpPr/>
          <p:nvPr/>
        </p:nvSpPr>
        <p:spPr>
          <a:xfrm>
            <a:off x="7520650" y="4663305"/>
            <a:ext cx="377063" cy="1159719"/>
          </a:xfrm>
          <a:custGeom>
            <a:avLst/>
            <a:gdLst>
              <a:gd name="connsiteX0" fmla="*/ 368590 w 377063"/>
              <a:gd name="connsiteY0" fmla="*/ 5215 h 1159719"/>
              <a:gd name="connsiteX1" fmla="*/ 338110 w 377063"/>
              <a:gd name="connsiteY1" fmla="*/ 812935 h 1159719"/>
              <a:gd name="connsiteX2" fmla="*/ 185710 w 377063"/>
              <a:gd name="connsiteY2" fmla="*/ 980575 h 1159719"/>
              <a:gd name="connsiteX3" fmla="*/ 2830 w 377063"/>
              <a:gd name="connsiteY3" fmla="*/ 1153295 h 1159719"/>
              <a:gd name="connsiteX4" fmla="*/ 338110 w 377063"/>
              <a:gd name="connsiteY4" fmla="*/ 741815 h 1159719"/>
              <a:gd name="connsiteX5" fmla="*/ 373670 w 377063"/>
              <a:gd name="connsiteY5" fmla="*/ 477655 h 1159719"/>
              <a:gd name="connsiteX6" fmla="*/ 368590 w 377063"/>
              <a:gd name="connsiteY6" fmla="*/ 5215 h 1159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063" h="1159719">
                <a:moveTo>
                  <a:pt x="368590" y="5215"/>
                </a:moveTo>
                <a:cubicBezTo>
                  <a:pt x="362663" y="61095"/>
                  <a:pt x="368590" y="650375"/>
                  <a:pt x="338110" y="812935"/>
                </a:cubicBezTo>
                <a:cubicBezTo>
                  <a:pt x="307630" y="975495"/>
                  <a:pt x="241590" y="923848"/>
                  <a:pt x="185710" y="980575"/>
                </a:cubicBezTo>
                <a:cubicBezTo>
                  <a:pt x="129830" y="1037302"/>
                  <a:pt x="-22570" y="1193088"/>
                  <a:pt x="2830" y="1153295"/>
                </a:cubicBezTo>
                <a:cubicBezTo>
                  <a:pt x="28230" y="1113502"/>
                  <a:pt x="276303" y="854422"/>
                  <a:pt x="338110" y="741815"/>
                </a:cubicBezTo>
                <a:cubicBezTo>
                  <a:pt x="399917" y="629208"/>
                  <a:pt x="366050" y="597035"/>
                  <a:pt x="373670" y="477655"/>
                </a:cubicBezTo>
                <a:cubicBezTo>
                  <a:pt x="381290" y="358275"/>
                  <a:pt x="374517" y="-50665"/>
                  <a:pt x="368590" y="5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: 図形 130">
            <a:extLst>
              <a:ext uri="{FF2B5EF4-FFF2-40B4-BE49-F238E27FC236}">
                <a16:creationId xmlns:a16="http://schemas.microsoft.com/office/drawing/2014/main" id="{486F097B-F0A4-4DB4-B849-59BA25E658A2}"/>
              </a:ext>
            </a:extLst>
          </p:cNvPr>
          <p:cNvSpPr/>
          <p:nvPr/>
        </p:nvSpPr>
        <p:spPr>
          <a:xfrm>
            <a:off x="8678213" y="6796422"/>
            <a:ext cx="533215" cy="2158136"/>
          </a:xfrm>
          <a:custGeom>
            <a:avLst/>
            <a:gdLst>
              <a:gd name="connsiteX0" fmla="*/ 516587 w 533215"/>
              <a:gd name="connsiteY0" fmla="*/ 2311 h 2158136"/>
              <a:gd name="connsiteX1" fmla="*/ 525054 w 533215"/>
              <a:gd name="connsiteY1" fmla="*/ 679645 h 2158136"/>
              <a:gd name="connsiteX2" fmla="*/ 414987 w 533215"/>
              <a:gd name="connsiteY2" fmla="*/ 1035245 h 2158136"/>
              <a:gd name="connsiteX3" fmla="*/ 120 w 533215"/>
              <a:gd name="connsiteY3" fmla="*/ 2152845 h 2158136"/>
              <a:gd name="connsiteX4" fmla="*/ 372654 w 533215"/>
              <a:gd name="connsiteY4" fmla="*/ 1416245 h 2158136"/>
              <a:gd name="connsiteX5" fmla="*/ 448854 w 533215"/>
              <a:gd name="connsiteY5" fmla="*/ 493378 h 2158136"/>
              <a:gd name="connsiteX6" fmla="*/ 516587 w 533215"/>
              <a:gd name="connsiteY6" fmla="*/ 2311 h 2158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215" h="2158136">
                <a:moveTo>
                  <a:pt x="516587" y="2311"/>
                </a:moveTo>
                <a:cubicBezTo>
                  <a:pt x="529287" y="33356"/>
                  <a:pt x="541987" y="507489"/>
                  <a:pt x="525054" y="679645"/>
                </a:cubicBezTo>
                <a:cubicBezTo>
                  <a:pt x="508121" y="851801"/>
                  <a:pt x="502476" y="789712"/>
                  <a:pt x="414987" y="1035245"/>
                </a:cubicBezTo>
                <a:cubicBezTo>
                  <a:pt x="327498" y="1280778"/>
                  <a:pt x="7175" y="2089345"/>
                  <a:pt x="120" y="2152845"/>
                </a:cubicBezTo>
                <a:cubicBezTo>
                  <a:pt x="-6935" y="2216345"/>
                  <a:pt x="297865" y="1692823"/>
                  <a:pt x="372654" y="1416245"/>
                </a:cubicBezTo>
                <a:cubicBezTo>
                  <a:pt x="447443" y="1139667"/>
                  <a:pt x="423454" y="727623"/>
                  <a:pt x="448854" y="493378"/>
                </a:cubicBezTo>
                <a:cubicBezTo>
                  <a:pt x="474254" y="259134"/>
                  <a:pt x="503887" y="-28734"/>
                  <a:pt x="516587" y="2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: 図形 131">
            <a:extLst>
              <a:ext uri="{FF2B5EF4-FFF2-40B4-BE49-F238E27FC236}">
                <a16:creationId xmlns:a16="http://schemas.microsoft.com/office/drawing/2014/main" id="{9CC28DDC-EDA6-42D5-B884-A68192ECAB1D}"/>
              </a:ext>
            </a:extLst>
          </p:cNvPr>
          <p:cNvSpPr/>
          <p:nvPr/>
        </p:nvSpPr>
        <p:spPr>
          <a:xfrm>
            <a:off x="3564357" y="8413704"/>
            <a:ext cx="508731" cy="2384051"/>
          </a:xfrm>
          <a:custGeom>
            <a:avLst/>
            <a:gdLst>
              <a:gd name="connsiteX0" fmla="*/ 110 w 508731"/>
              <a:gd name="connsiteY0" fmla="*/ 2163 h 2384051"/>
              <a:gd name="connsiteX1" fmla="*/ 262576 w 508731"/>
              <a:gd name="connsiteY1" fmla="*/ 721829 h 2384051"/>
              <a:gd name="connsiteX2" fmla="*/ 330310 w 508731"/>
              <a:gd name="connsiteY2" fmla="*/ 1060496 h 2384051"/>
              <a:gd name="connsiteX3" fmla="*/ 499643 w 508731"/>
              <a:gd name="connsiteY3" fmla="*/ 2355896 h 2384051"/>
              <a:gd name="connsiteX4" fmla="*/ 465776 w 508731"/>
              <a:gd name="connsiteY4" fmla="*/ 1898696 h 2384051"/>
              <a:gd name="connsiteX5" fmla="*/ 296443 w 508731"/>
              <a:gd name="connsiteY5" fmla="*/ 1272163 h 2384051"/>
              <a:gd name="connsiteX6" fmla="*/ 296443 w 508731"/>
              <a:gd name="connsiteY6" fmla="*/ 527096 h 2384051"/>
              <a:gd name="connsiteX7" fmla="*/ 110 w 508731"/>
              <a:gd name="connsiteY7" fmla="*/ 2163 h 2384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731" h="2384051">
                <a:moveTo>
                  <a:pt x="110" y="2163"/>
                </a:moveTo>
                <a:cubicBezTo>
                  <a:pt x="-5534" y="34618"/>
                  <a:pt x="207543" y="545440"/>
                  <a:pt x="262576" y="721829"/>
                </a:cubicBezTo>
                <a:cubicBezTo>
                  <a:pt x="317609" y="898218"/>
                  <a:pt x="290799" y="788152"/>
                  <a:pt x="330310" y="1060496"/>
                </a:cubicBezTo>
                <a:cubicBezTo>
                  <a:pt x="369821" y="1332840"/>
                  <a:pt x="477065" y="2216196"/>
                  <a:pt x="499643" y="2355896"/>
                </a:cubicBezTo>
                <a:cubicBezTo>
                  <a:pt x="522221" y="2495596"/>
                  <a:pt x="499643" y="2079318"/>
                  <a:pt x="465776" y="1898696"/>
                </a:cubicBezTo>
                <a:cubicBezTo>
                  <a:pt x="431909" y="1718074"/>
                  <a:pt x="324665" y="1500763"/>
                  <a:pt x="296443" y="1272163"/>
                </a:cubicBezTo>
                <a:cubicBezTo>
                  <a:pt x="268221" y="1043563"/>
                  <a:pt x="348654" y="744407"/>
                  <a:pt x="296443" y="527096"/>
                </a:cubicBezTo>
                <a:cubicBezTo>
                  <a:pt x="244232" y="309785"/>
                  <a:pt x="5754" y="-30292"/>
                  <a:pt x="110" y="2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: 図形 132">
            <a:extLst>
              <a:ext uri="{FF2B5EF4-FFF2-40B4-BE49-F238E27FC236}">
                <a16:creationId xmlns:a16="http://schemas.microsoft.com/office/drawing/2014/main" id="{CA599282-C476-4922-BFEA-D336F97D29A1}"/>
              </a:ext>
            </a:extLst>
          </p:cNvPr>
          <p:cNvSpPr/>
          <p:nvPr/>
        </p:nvSpPr>
        <p:spPr>
          <a:xfrm>
            <a:off x="6578578" y="8051230"/>
            <a:ext cx="303957" cy="2235770"/>
          </a:xfrm>
          <a:custGeom>
            <a:avLst/>
            <a:gdLst>
              <a:gd name="connsiteX0" fmla="*/ 279422 w 303957"/>
              <a:gd name="connsiteY0" fmla="*/ 570 h 2235770"/>
              <a:gd name="connsiteX1" fmla="*/ 186289 w 303957"/>
              <a:gd name="connsiteY1" fmla="*/ 559370 h 2235770"/>
              <a:gd name="connsiteX2" fmla="*/ 8489 w 303957"/>
              <a:gd name="connsiteY2" fmla="*/ 1270570 h 2235770"/>
              <a:gd name="connsiteX3" fmla="*/ 67755 w 303957"/>
              <a:gd name="connsiteY3" fmla="*/ 1736237 h 2235770"/>
              <a:gd name="connsiteX4" fmla="*/ 76222 w 303957"/>
              <a:gd name="connsiteY4" fmla="*/ 2235770 h 2235770"/>
              <a:gd name="connsiteX5" fmla="*/ 22 w 303957"/>
              <a:gd name="connsiteY5" fmla="*/ 1736237 h 2235770"/>
              <a:gd name="connsiteX6" fmla="*/ 84689 w 303957"/>
              <a:gd name="connsiteY6" fmla="*/ 1025037 h 2235770"/>
              <a:gd name="connsiteX7" fmla="*/ 287889 w 303957"/>
              <a:gd name="connsiteY7" fmla="*/ 466237 h 2235770"/>
              <a:gd name="connsiteX8" fmla="*/ 279422 w 303957"/>
              <a:gd name="connsiteY8" fmla="*/ 570 h 223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3957" h="2235770">
                <a:moveTo>
                  <a:pt x="279422" y="570"/>
                </a:moveTo>
                <a:cubicBezTo>
                  <a:pt x="262489" y="16092"/>
                  <a:pt x="231444" y="347703"/>
                  <a:pt x="186289" y="559370"/>
                </a:cubicBezTo>
                <a:cubicBezTo>
                  <a:pt x="141134" y="771037"/>
                  <a:pt x="28245" y="1074426"/>
                  <a:pt x="8489" y="1270570"/>
                </a:cubicBezTo>
                <a:cubicBezTo>
                  <a:pt x="-11267" y="1466714"/>
                  <a:pt x="56466" y="1575370"/>
                  <a:pt x="67755" y="1736237"/>
                </a:cubicBezTo>
                <a:cubicBezTo>
                  <a:pt x="79044" y="1897104"/>
                  <a:pt x="87511" y="2235770"/>
                  <a:pt x="76222" y="2235770"/>
                </a:cubicBezTo>
                <a:cubicBezTo>
                  <a:pt x="64933" y="2235770"/>
                  <a:pt x="-1389" y="1938026"/>
                  <a:pt x="22" y="1736237"/>
                </a:cubicBezTo>
                <a:cubicBezTo>
                  <a:pt x="1433" y="1534448"/>
                  <a:pt x="36711" y="1236704"/>
                  <a:pt x="84689" y="1025037"/>
                </a:cubicBezTo>
                <a:cubicBezTo>
                  <a:pt x="132667" y="813370"/>
                  <a:pt x="255434" y="642626"/>
                  <a:pt x="287889" y="466237"/>
                </a:cubicBezTo>
                <a:cubicBezTo>
                  <a:pt x="320344" y="289848"/>
                  <a:pt x="296355" y="-14952"/>
                  <a:pt x="279422" y="5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: 図形 133">
            <a:extLst>
              <a:ext uri="{FF2B5EF4-FFF2-40B4-BE49-F238E27FC236}">
                <a16:creationId xmlns:a16="http://schemas.microsoft.com/office/drawing/2014/main" id="{367CFE74-3684-4483-B114-34B08BA51449}"/>
              </a:ext>
            </a:extLst>
          </p:cNvPr>
          <p:cNvSpPr/>
          <p:nvPr/>
        </p:nvSpPr>
        <p:spPr>
          <a:xfrm>
            <a:off x="401824" y="8367429"/>
            <a:ext cx="673470" cy="1954988"/>
          </a:xfrm>
          <a:custGeom>
            <a:avLst/>
            <a:gdLst>
              <a:gd name="connsiteX0" fmla="*/ 13043 w 673470"/>
              <a:gd name="connsiteY0" fmla="*/ 6104 h 1954988"/>
              <a:gd name="connsiteX1" fmla="*/ 351709 w 673470"/>
              <a:gd name="connsiteY1" fmla="*/ 734238 h 1954988"/>
              <a:gd name="connsiteX2" fmla="*/ 673443 w 673470"/>
              <a:gd name="connsiteY2" fmla="*/ 971304 h 1954988"/>
              <a:gd name="connsiteX3" fmla="*/ 334776 w 673470"/>
              <a:gd name="connsiteY3" fmla="*/ 1944971 h 1954988"/>
              <a:gd name="connsiteX4" fmla="*/ 537976 w 673470"/>
              <a:gd name="connsiteY4" fmla="*/ 1445438 h 1954988"/>
              <a:gd name="connsiteX5" fmla="*/ 470243 w 673470"/>
              <a:gd name="connsiteY5" fmla="*/ 928971 h 1954988"/>
              <a:gd name="connsiteX6" fmla="*/ 106176 w 673470"/>
              <a:gd name="connsiteY6" fmla="*/ 412504 h 1954988"/>
              <a:gd name="connsiteX7" fmla="*/ 13043 w 673470"/>
              <a:gd name="connsiteY7" fmla="*/ 6104 h 1954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3470" h="1954988">
                <a:moveTo>
                  <a:pt x="13043" y="6104"/>
                </a:moveTo>
                <a:cubicBezTo>
                  <a:pt x="53965" y="59726"/>
                  <a:pt x="241642" y="573371"/>
                  <a:pt x="351709" y="734238"/>
                </a:cubicBezTo>
                <a:cubicBezTo>
                  <a:pt x="461776" y="895105"/>
                  <a:pt x="676265" y="769515"/>
                  <a:pt x="673443" y="971304"/>
                </a:cubicBezTo>
                <a:cubicBezTo>
                  <a:pt x="670621" y="1173093"/>
                  <a:pt x="357354" y="1865949"/>
                  <a:pt x="334776" y="1944971"/>
                </a:cubicBezTo>
                <a:cubicBezTo>
                  <a:pt x="312198" y="2023993"/>
                  <a:pt x="515398" y="1614771"/>
                  <a:pt x="537976" y="1445438"/>
                </a:cubicBezTo>
                <a:cubicBezTo>
                  <a:pt x="560554" y="1276105"/>
                  <a:pt x="542210" y="1101127"/>
                  <a:pt x="470243" y="928971"/>
                </a:cubicBezTo>
                <a:cubicBezTo>
                  <a:pt x="398276" y="756815"/>
                  <a:pt x="178143" y="559260"/>
                  <a:pt x="106176" y="412504"/>
                </a:cubicBezTo>
                <a:cubicBezTo>
                  <a:pt x="34209" y="265749"/>
                  <a:pt x="-27879" y="-47518"/>
                  <a:pt x="13043" y="6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: 図形 134">
            <a:extLst>
              <a:ext uri="{FF2B5EF4-FFF2-40B4-BE49-F238E27FC236}">
                <a16:creationId xmlns:a16="http://schemas.microsoft.com/office/drawing/2014/main" id="{E2854891-91BE-420A-A121-C1D26630B178}"/>
              </a:ext>
            </a:extLst>
          </p:cNvPr>
          <p:cNvSpPr/>
          <p:nvPr/>
        </p:nvSpPr>
        <p:spPr>
          <a:xfrm>
            <a:off x="4895721" y="7616819"/>
            <a:ext cx="542407" cy="77000"/>
          </a:xfrm>
          <a:custGeom>
            <a:avLst/>
            <a:gdLst>
              <a:gd name="connsiteX0" fmla="*/ 129 w 542407"/>
              <a:gd name="connsiteY0" fmla="*/ 73031 h 77000"/>
              <a:gd name="connsiteX1" fmla="*/ 276354 w 542407"/>
              <a:gd name="connsiteY1" fmla="*/ 41281 h 77000"/>
              <a:gd name="connsiteX2" fmla="*/ 536704 w 542407"/>
              <a:gd name="connsiteY2" fmla="*/ 6 h 77000"/>
              <a:gd name="connsiteX3" fmla="*/ 444629 w 542407"/>
              <a:gd name="connsiteY3" fmla="*/ 44456 h 77000"/>
              <a:gd name="connsiteX4" fmla="*/ 311279 w 542407"/>
              <a:gd name="connsiteY4" fmla="*/ 73031 h 77000"/>
              <a:gd name="connsiteX5" fmla="*/ 129 w 542407"/>
              <a:gd name="connsiteY5" fmla="*/ 73031 h 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407" h="77000">
                <a:moveTo>
                  <a:pt x="129" y="73031"/>
                </a:moveTo>
                <a:cubicBezTo>
                  <a:pt x="-5692" y="67739"/>
                  <a:pt x="186925" y="53452"/>
                  <a:pt x="276354" y="41281"/>
                </a:cubicBezTo>
                <a:cubicBezTo>
                  <a:pt x="365783" y="29110"/>
                  <a:pt x="508658" y="-523"/>
                  <a:pt x="536704" y="6"/>
                </a:cubicBezTo>
                <a:cubicBezTo>
                  <a:pt x="564750" y="535"/>
                  <a:pt x="482200" y="32285"/>
                  <a:pt x="444629" y="44456"/>
                </a:cubicBezTo>
                <a:cubicBezTo>
                  <a:pt x="407058" y="56627"/>
                  <a:pt x="381129" y="67739"/>
                  <a:pt x="311279" y="73031"/>
                </a:cubicBezTo>
                <a:cubicBezTo>
                  <a:pt x="241429" y="78323"/>
                  <a:pt x="5950" y="78323"/>
                  <a:pt x="129" y="730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: 図形 135">
            <a:extLst>
              <a:ext uri="{FF2B5EF4-FFF2-40B4-BE49-F238E27FC236}">
                <a16:creationId xmlns:a16="http://schemas.microsoft.com/office/drawing/2014/main" id="{CFAA4945-D574-4C46-BD5B-3DC98EB80C0C}"/>
              </a:ext>
            </a:extLst>
          </p:cNvPr>
          <p:cNvSpPr/>
          <p:nvPr/>
        </p:nvSpPr>
        <p:spPr>
          <a:xfrm>
            <a:off x="3497812" y="962381"/>
            <a:ext cx="2645442" cy="593872"/>
          </a:xfrm>
          <a:custGeom>
            <a:avLst/>
            <a:gdLst>
              <a:gd name="connsiteX0" fmla="*/ 2602421 w 2645442"/>
              <a:gd name="connsiteY0" fmla="*/ 404986 h 593872"/>
              <a:gd name="connsiteX1" fmla="*/ 2581255 w 2645442"/>
              <a:gd name="connsiteY1" fmla="*/ 345719 h 593872"/>
              <a:gd name="connsiteX2" fmla="*/ 2339955 w 2645442"/>
              <a:gd name="connsiteY2" fmla="*/ 108652 h 593872"/>
              <a:gd name="connsiteX3" fmla="*/ 1781155 w 2645442"/>
              <a:gd name="connsiteY3" fmla="*/ 28219 h 593872"/>
              <a:gd name="connsiteX4" fmla="*/ 28555 w 2645442"/>
              <a:gd name="connsiteY4" fmla="*/ 582786 h 593872"/>
              <a:gd name="connsiteX5" fmla="*/ 743988 w 2645442"/>
              <a:gd name="connsiteY5" fmla="*/ 375352 h 593872"/>
              <a:gd name="connsiteX6" fmla="*/ 1404388 w 2645442"/>
              <a:gd name="connsiteY6" fmla="*/ 91719 h 593872"/>
              <a:gd name="connsiteX7" fmla="*/ 2060555 w 2645442"/>
              <a:gd name="connsiteY7" fmla="*/ 129819 h 593872"/>
              <a:gd name="connsiteX8" fmla="*/ 2602421 w 2645442"/>
              <a:gd name="connsiteY8" fmla="*/ 404986 h 59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5442" h="593872">
                <a:moveTo>
                  <a:pt x="2602421" y="404986"/>
                </a:moveTo>
                <a:cubicBezTo>
                  <a:pt x="2689204" y="440969"/>
                  <a:pt x="2624999" y="395108"/>
                  <a:pt x="2581255" y="345719"/>
                </a:cubicBezTo>
                <a:cubicBezTo>
                  <a:pt x="2537511" y="296330"/>
                  <a:pt x="2473305" y="161569"/>
                  <a:pt x="2339955" y="108652"/>
                </a:cubicBezTo>
                <a:cubicBezTo>
                  <a:pt x="2206605" y="55735"/>
                  <a:pt x="2166388" y="-50803"/>
                  <a:pt x="1781155" y="28219"/>
                </a:cubicBezTo>
                <a:cubicBezTo>
                  <a:pt x="1395922" y="107241"/>
                  <a:pt x="201416" y="524931"/>
                  <a:pt x="28555" y="582786"/>
                </a:cubicBezTo>
                <a:cubicBezTo>
                  <a:pt x="-144306" y="640641"/>
                  <a:pt x="514682" y="457197"/>
                  <a:pt x="743988" y="375352"/>
                </a:cubicBezTo>
                <a:cubicBezTo>
                  <a:pt x="973294" y="293507"/>
                  <a:pt x="1184960" y="132641"/>
                  <a:pt x="1404388" y="91719"/>
                </a:cubicBezTo>
                <a:cubicBezTo>
                  <a:pt x="1623816" y="50797"/>
                  <a:pt x="1865116" y="81136"/>
                  <a:pt x="2060555" y="129819"/>
                </a:cubicBezTo>
                <a:cubicBezTo>
                  <a:pt x="2255994" y="178502"/>
                  <a:pt x="2515638" y="369003"/>
                  <a:pt x="2602421" y="4049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: 図形 137">
            <a:extLst>
              <a:ext uri="{FF2B5EF4-FFF2-40B4-BE49-F238E27FC236}">
                <a16:creationId xmlns:a16="http://schemas.microsoft.com/office/drawing/2014/main" id="{41ABE698-97E8-44D0-9444-64DDC865D485}"/>
              </a:ext>
            </a:extLst>
          </p:cNvPr>
          <p:cNvSpPr/>
          <p:nvPr/>
        </p:nvSpPr>
        <p:spPr>
          <a:xfrm>
            <a:off x="3180955" y="1484602"/>
            <a:ext cx="2754405" cy="1093499"/>
          </a:xfrm>
          <a:custGeom>
            <a:avLst/>
            <a:gdLst>
              <a:gd name="connsiteX0" fmla="*/ 2754178 w 2754405"/>
              <a:gd name="connsiteY0" fmla="*/ 39398 h 1093499"/>
              <a:gd name="connsiteX1" fmla="*/ 1302145 w 2754405"/>
              <a:gd name="connsiteY1" fmla="*/ 18231 h 1093499"/>
              <a:gd name="connsiteX2" fmla="*/ 633278 w 2754405"/>
              <a:gd name="connsiteY2" fmla="*/ 306098 h 1093499"/>
              <a:gd name="connsiteX3" fmla="*/ 15212 w 2754405"/>
              <a:gd name="connsiteY3" fmla="*/ 1076565 h 1093499"/>
              <a:gd name="connsiteX4" fmla="*/ 226878 w 2754405"/>
              <a:gd name="connsiteY4" fmla="*/ 801398 h 1093499"/>
              <a:gd name="connsiteX5" fmla="*/ 645978 w 2754405"/>
              <a:gd name="connsiteY5" fmla="*/ 369598 h 1093499"/>
              <a:gd name="connsiteX6" fmla="*/ 1407978 w 2754405"/>
              <a:gd name="connsiteY6" fmla="*/ 119831 h 1093499"/>
              <a:gd name="connsiteX7" fmla="*/ 2754178 w 2754405"/>
              <a:gd name="connsiteY7" fmla="*/ 39398 h 109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54405" h="1093499">
                <a:moveTo>
                  <a:pt x="2754178" y="39398"/>
                </a:moveTo>
                <a:cubicBezTo>
                  <a:pt x="2736539" y="22465"/>
                  <a:pt x="1655628" y="-26219"/>
                  <a:pt x="1302145" y="18231"/>
                </a:cubicBezTo>
                <a:cubicBezTo>
                  <a:pt x="948662" y="62681"/>
                  <a:pt x="847767" y="129709"/>
                  <a:pt x="633278" y="306098"/>
                </a:cubicBezTo>
                <a:cubicBezTo>
                  <a:pt x="418789" y="482487"/>
                  <a:pt x="82945" y="994015"/>
                  <a:pt x="15212" y="1076565"/>
                </a:cubicBezTo>
                <a:cubicBezTo>
                  <a:pt x="-52521" y="1159115"/>
                  <a:pt x="121750" y="919226"/>
                  <a:pt x="226878" y="801398"/>
                </a:cubicBezTo>
                <a:cubicBezTo>
                  <a:pt x="332006" y="683570"/>
                  <a:pt x="449128" y="483193"/>
                  <a:pt x="645978" y="369598"/>
                </a:cubicBezTo>
                <a:cubicBezTo>
                  <a:pt x="842828" y="256004"/>
                  <a:pt x="1058022" y="172748"/>
                  <a:pt x="1407978" y="119831"/>
                </a:cubicBezTo>
                <a:cubicBezTo>
                  <a:pt x="1757934" y="66914"/>
                  <a:pt x="2771817" y="56331"/>
                  <a:pt x="2754178" y="39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: 図形 138">
            <a:extLst>
              <a:ext uri="{FF2B5EF4-FFF2-40B4-BE49-F238E27FC236}">
                <a16:creationId xmlns:a16="http://schemas.microsoft.com/office/drawing/2014/main" id="{083B620C-7786-42C7-AD01-EDD06D2DAE7F}"/>
              </a:ext>
            </a:extLst>
          </p:cNvPr>
          <p:cNvSpPr/>
          <p:nvPr/>
        </p:nvSpPr>
        <p:spPr>
          <a:xfrm>
            <a:off x="3592285" y="1717843"/>
            <a:ext cx="2349495" cy="1049755"/>
          </a:xfrm>
          <a:custGeom>
            <a:avLst/>
            <a:gdLst>
              <a:gd name="connsiteX0" fmla="*/ 2347082 w 2349495"/>
              <a:gd name="connsiteY0" fmla="*/ 30524 h 1049755"/>
              <a:gd name="connsiteX1" fmla="*/ 1360715 w 2349495"/>
              <a:gd name="connsiteY1" fmla="*/ 17824 h 1049755"/>
              <a:gd name="connsiteX2" fmla="*/ 586015 w 2349495"/>
              <a:gd name="connsiteY2" fmla="*/ 242190 h 1049755"/>
              <a:gd name="connsiteX3" fmla="*/ 10282 w 2349495"/>
              <a:gd name="connsiteY3" fmla="*/ 1038057 h 1049755"/>
              <a:gd name="connsiteX4" fmla="*/ 243115 w 2349495"/>
              <a:gd name="connsiteY4" fmla="*/ 695157 h 1049755"/>
              <a:gd name="connsiteX5" fmla="*/ 577548 w 2349495"/>
              <a:gd name="connsiteY5" fmla="*/ 390357 h 1049755"/>
              <a:gd name="connsiteX6" fmla="*/ 1060148 w 2349495"/>
              <a:gd name="connsiteY6" fmla="*/ 161757 h 1049755"/>
              <a:gd name="connsiteX7" fmla="*/ 2347082 w 2349495"/>
              <a:gd name="connsiteY7" fmla="*/ 30524 h 104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9495" h="1049755">
                <a:moveTo>
                  <a:pt x="2347082" y="30524"/>
                </a:moveTo>
                <a:cubicBezTo>
                  <a:pt x="2397177" y="6535"/>
                  <a:pt x="1654226" y="-17454"/>
                  <a:pt x="1360715" y="17824"/>
                </a:cubicBezTo>
                <a:cubicBezTo>
                  <a:pt x="1067204" y="53102"/>
                  <a:pt x="811087" y="72151"/>
                  <a:pt x="586015" y="242190"/>
                </a:cubicBezTo>
                <a:cubicBezTo>
                  <a:pt x="360943" y="412229"/>
                  <a:pt x="67432" y="962563"/>
                  <a:pt x="10282" y="1038057"/>
                </a:cubicBezTo>
                <a:cubicBezTo>
                  <a:pt x="-46868" y="1113551"/>
                  <a:pt x="148571" y="803107"/>
                  <a:pt x="243115" y="695157"/>
                </a:cubicBezTo>
                <a:cubicBezTo>
                  <a:pt x="337659" y="587207"/>
                  <a:pt x="441376" y="479257"/>
                  <a:pt x="577548" y="390357"/>
                </a:cubicBezTo>
                <a:cubicBezTo>
                  <a:pt x="713720" y="301457"/>
                  <a:pt x="768753" y="223140"/>
                  <a:pt x="1060148" y="161757"/>
                </a:cubicBezTo>
                <a:cubicBezTo>
                  <a:pt x="1351543" y="100374"/>
                  <a:pt x="2296987" y="54513"/>
                  <a:pt x="2347082" y="305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: 図形 139">
            <a:extLst>
              <a:ext uri="{FF2B5EF4-FFF2-40B4-BE49-F238E27FC236}">
                <a16:creationId xmlns:a16="http://schemas.microsoft.com/office/drawing/2014/main" id="{2699BD89-1AB8-45FD-884C-CF49E9D72AC8}"/>
              </a:ext>
            </a:extLst>
          </p:cNvPr>
          <p:cNvSpPr/>
          <p:nvPr/>
        </p:nvSpPr>
        <p:spPr>
          <a:xfrm>
            <a:off x="3626738" y="1946669"/>
            <a:ext cx="2161087" cy="1357805"/>
          </a:xfrm>
          <a:custGeom>
            <a:avLst/>
            <a:gdLst>
              <a:gd name="connsiteX0" fmla="*/ 2155995 w 2161087"/>
              <a:gd name="connsiteY0" fmla="*/ 42998 h 1357805"/>
              <a:gd name="connsiteX1" fmla="*/ 898695 w 2161087"/>
              <a:gd name="connsiteY1" fmla="*/ 254664 h 1357805"/>
              <a:gd name="connsiteX2" fmla="*/ 255229 w 2161087"/>
              <a:gd name="connsiteY2" fmla="*/ 830398 h 1357805"/>
              <a:gd name="connsiteX3" fmla="*/ 5462 w 2161087"/>
              <a:gd name="connsiteY3" fmla="*/ 1351098 h 1357805"/>
              <a:gd name="connsiteX4" fmla="*/ 90129 w 2161087"/>
              <a:gd name="connsiteY4" fmla="*/ 1105564 h 1357805"/>
              <a:gd name="connsiteX5" fmla="*/ 174795 w 2161087"/>
              <a:gd name="connsiteY5" fmla="*/ 809231 h 1357805"/>
              <a:gd name="connsiteX6" fmla="*/ 627762 w 2161087"/>
              <a:gd name="connsiteY6" fmla="*/ 271598 h 1357805"/>
              <a:gd name="connsiteX7" fmla="*/ 1313562 w 2161087"/>
              <a:gd name="connsiteY7" fmla="*/ 21831 h 1357805"/>
              <a:gd name="connsiteX8" fmla="*/ 2155995 w 2161087"/>
              <a:gd name="connsiteY8" fmla="*/ 42998 h 135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1087" h="1357805">
                <a:moveTo>
                  <a:pt x="2155995" y="42998"/>
                </a:moveTo>
                <a:cubicBezTo>
                  <a:pt x="2086851" y="81803"/>
                  <a:pt x="1215489" y="123431"/>
                  <a:pt x="898695" y="254664"/>
                </a:cubicBezTo>
                <a:cubicBezTo>
                  <a:pt x="581901" y="385897"/>
                  <a:pt x="404101" y="647659"/>
                  <a:pt x="255229" y="830398"/>
                </a:cubicBezTo>
                <a:cubicBezTo>
                  <a:pt x="106357" y="1013137"/>
                  <a:pt x="32979" y="1305237"/>
                  <a:pt x="5462" y="1351098"/>
                </a:cubicBezTo>
                <a:cubicBezTo>
                  <a:pt x="-22055" y="1396959"/>
                  <a:pt x="61907" y="1195875"/>
                  <a:pt x="90129" y="1105564"/>
                </a:cubicBezTo>
                <a:cubicBezTo>
                  <a:pt x="118351" y="1015253"/>
                  <a:pt x="85189" y="948225"/>
                  <a:pt x="174795" y="809231"/>
                </a:cubicBezTo>
                <a:cubicBezTo>
                  <a:pt x="264401" y="670237"/>
                  <a:pt x="437968" y="402831"/>
                  <a:pt x="627762" y="271598"/>
                </a:cubicBezTo>
                <a:cubicBezTo>
                  <a:pt x="817556" y="140365"/>
                  <a:pt x="1055329" y="63459"/>
                  <a:pt x="1313562" y="21831"/>
                </a:cubicBezTo>
                <a:cubicBezTo>
                  <a:pt x="1571795" y="-19797"/>
                  <a:pt x="2225139" y="4193"/>
                  <a:pt x="2155995" y="429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: 図形 140">
            <a:extLst>
              <a:ext uri="{FF2B5EF4-FFF2-40B4-BE49-F238E27FC236}">
                <a16:creationId xmlns:a16="http://schemas.microsoft.com/office/drawing/2014/main" id="{A566ACD8-1AB3-405B-991B-B7732CD26389}"/>
              </a:ext>
            </a:extLst>
          </p:cNvPr>
          <p:cNvSpPr/>
          <p:nvPr/>
        </p:nvSpPr>
        <p:spPr>
          <a:xfrm>
            <a:off x="2684926" y="956368"/>
            <a:ext cx="2325086" cy="1856119"/>
          </a:xfrm>
          <a:custGeom>
            <a:avLst/>
            <a:gdLst>
              <a:gd name="connsiteX0" fmla="*/ 2323107 w 2325086"/>
              <a:gd name="connsiteY0" fmla="*/ 365 h 1856119"/>
              <a:gd name="connsiteX1" fmla="*/ 1319807 w 2325086"/>
              <a:gd name="connsiteY1" fmla="*/ 233199 h 1856119"/>
              <a:gd name="connsiteX2" fmla="*/ 608607 w 2325086"/>
              <a:gd name="connsiteY2" fmla="*/ 741199 h 1856119"/>
              <a:gd name="connsiteX3" fmla="*/ 24407 w 2325086"/>
              <a:gd name="connsiteY3" fmla="*/ 1812232 h 1856119"/>
              <a:gd name="connsiteX4" fmla="*/ 113307 w 2325086"/>
              <a:gd name="connsiteY4" fmla="*/ 1613265 h 1856119"/>
              <a:gd name="connsiteX5" fmla="*/ 142941 w 2325086"/>
              <a:gd name="connsiteY5" fmla="*/ 1274599 h 1856119"/>
              <a:gd name="connsiteX6" fmla="*/ 460441 w 2325086"/>
              <a:gd name="connsiteY6" fmla="*/ 728499 h 1856119"/>
              <a:gd name="connsiteX7" fmla="*/ 1044641 w 2325086"/>
              <a:gd name="connsiteY7" fmla="*/ 279765 h 1856119"/>
              <a:gd name="connsiteX8" fmla="*/ 2323107 w 2325086"/>
              <a:gd name="connsiteY8" fmla="*/ 365 h 185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5086" h="1856119">
                <a:moveTo>
                  <a:pt x="2323107" y="365"/>
                </a:moveTo>
                <a:cubicBezTo>
                  <a:pt x="2368968" y="-7396"/>
                  <a:pt x="1605557" y="109727"/>
                  <a:pt x="1319807" y="233199"/>
                </a:cubicBezTo>
                <a:cubicBezTo>
                  <a:pt x="1034057" y="356671"/>
                  <a:pt x="824507" y="478027"/>
                  <a:pt x="608607" y="741199"/>
                </a:cubicBezTo>
                <a:cubicBezTo>
                  <a:pt x="392707" y="1004371"/>
                  <a:pt x="106957" y="1666888"/>
                  <a:pt x="24407" y="1812232"/>
                </a:cubicBezTo>
                <a:cubicBezTo>
                  <a:pt x="-58143" y="1957576"/>
                  <a:pt x="93551" y="1702871"/>
                  <a:pt x="113307" y="1613265"/>
                </a:cubicBezTo>
                <a:cubicBezTo>
                  <a:pt x="133063" y="1523660"/>
                  <a:pt x="85085" y="1422060"/>
                  <a:pt x="142941" y="1274599"/>
                </a:cubicBezTo>
                <a:cubicBezTo>
                  <a:pt x="200797" y="1127138"/>
                  <a:pt x="310158" y="894305"/>
                  <a:pt x="460441" y="728499"/>
                </a:cubicBezTo>
                <a:cubicBezTo>
                  <a:pt x="610724" y="562693"/>
                  <a:pt x="732785" y="397593"/>
                  <a:pt x="1044641" y="279765"/>
                </a:cubicBezTo>
                <a:cubicBezTo>
                  <a:pt x="1356497" y="161937"/>
                  <a:pt x="2277246" y="8126"/>
                  <a:pt x="2323107" y="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: 図形 141">
            <a:extLst>
              <a:ext uri="{FF2B5EF4-FFF2-40B4-BE49-F238E27FC236}">
                <a16:creationId xmlns:a16="http://schemas.microsoft.com/office/drawing/2014/main" id="{58686453-574D-4497-AED3-0EBB60718E56}"/>
              </a:ext>
            </a:extLst>
          </p:cNvPr>
          <p:cNvSpPr/>
          <p:nvPr/>
        </p:nvSpPr>
        <p:spPr>
          <a:xfrm>
            <a:off x="3170088" y="3045564"/>
            <a:ext cx="437469" cy="1674748"/>
          </a:xfrm>
          <a:custGeom>
            <a:avLst/>
            <a:gdLst>
              <a:gd name="connsiteX0" fmla="*/ 432479 w 437469"/>
              <a:gd name="connsiteY0" fmla="*/ 2436 h 1674748"/>
              <a:gd name="connsiteX1" fmla="*/ 72645 w 437469"/>
              <a:gd name="connsiteY1" fmla="*/ 586636 h 1674748"/>
              <a:gd name="connsiteX2" fmla="*/ 679 w 437469"/>
              <a:gd name="connsiteY2" fmla="*/ 1670369 h 1674748"/>
              <a:gd name="connsiteX3" fmla="*/ 89579 w 437469"/>
              <a:gd name="connsiteY3" fmla="*/ 946469 h 1674748"/>
              <a:gd name="connsiteX4" fmla="*/ 267379 w 437469"/>
              <a:gd name="connsiteY4" fmla="*/ 400369 h 1674748"/>
              <a:gd name="connsiteX5" fmla="*/ 432479 w 437469"/>
              <a:gd name="connsiteY5" fmla="*/ 2436 h 1674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469" h="1674748">
                <a:moveTo>
                  <a:pt x="432479" y="2436"/>
                </a:moveTo>
                <a:cubicBezTo>
                  <a:pt x="400023" y="33480"/>
                  <a:pt x="144612" y="308647"/>
                  <a:pt x="72645" y="586636"/>
                </a:cubicBezTo>
                <a:cubicBezTo>
                  <a:pt x="678" y="864625"/>
                  <a:pt x="-2143" y="1610397"/>
                  <a:pt x="679" y="1670369"/>
                </a:cubicBezTo>
                <a:cubicBezTo>
                  <a:pt x="3501" y="1730341"/>
                  <a:pt x="45129" y="1158136"/>
                  <a:pt x="89579" y="946469"/>
                </a:cubicBezTo>
                <a:cubicBezTo>
                  <a:pt x="134029" y="734802"/>
                  <a:pt x="203879" y="556297"/>
                  <a:pt x="267379" y="400369"/>
                </a:cubicBezTo>
                <a:cubicBezTo>
                  <a:pt x="330879" y="244441"/>
                  <a:pt x="464935" y="-28608"/>
                  <a:pt x="432479" y="2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: 図形 142">
            <a:extLst>
              <a:ext uri="{FF2B5EF4-FFF2-40B4-BE49-F238E27FC236}">
                <a16:creationId xmlns:a16="http://schemas.microsoft.com/office/drawing/2014/main" id="{018134A1-5B36-4854-BC0C-C56E31EEE2F0}"/>
              </a:ext>
            </a:extLst>
          </p:cNvPr>
          <p:cNvSpPr/>
          <p:nvPr/>
        </p:nvSpPr>
        <p:spPr>
          <a:xfrm>
            <a:off x="2242130" y="1838691"/>
            <a:ext cx="1316544" cy="3478590"/>
          </a:xfrm>
          <a:custGeom>
            <a:avLst/>
            <a:gdLst>
              <a:gd name="connsiteX0" fmla="*/ 1288470 w 1316544"/>
              <a:gd name="connsiteY0" fmla="*/ 40909 h 3478590"/>
              <a:gd name="connsiteX1" fmla="*/ 1254603 w 1316544"/>
              <a:gd name="connsiteY1" fmla="*/ 91709 h 3478590"/>
              <a:gd name="connsiteX2" fmla="*/ 94670 w 1316544"/>
              <a:gd name="connsiteY2" fmla="*/ 1776576 h 3478590"/>
              <a:gd name="connsiteX3" fmla="*/ 94670 w 1316544"/>
              <a:gd name="connsiteY3" fmla="*/ 3478376 h 3478590"/>
              <a:gd name="connsiteX4" fmla="*/ 314803 w 1316544"/>
              <a:gd name="connsiteY4" fmla="*/ 1886642 h 3478590"/>
              <a:gd name="connsiteX5" fmla="*/ 780470 w 1316544"/>
              <a:gd name="connsiteY5" fmla="*/ 785976 h 3478590"/>
              <a:gd name="connsiteX6" fmla="*/ 1288470 w 1316544"/>
              <a:gd name="connsiteY6" fmla="*/ 40909 h 347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6544" h="3478590">
                <a:moveTo>
                  <a:pt x="1288470" y="40909"/>
                </a:moveTo>
                <a:cubicBezTo>
                  <a:pt x="1367492" y="-74802"/>
                  <a:pt x="1254603" y="91709"/>
                  <a:pt x="1254603" y="91709"/>
                </a:cubicBezTo>
                <a:cubicBezTo>
                  <a:pt x="1055636" y="380987"/>
                  <a:pt x="287992" y="1212132"/>
                  <a:pt x="94670" y="1776576"/>
                </a:cubicBezTo>
                <a:cubicBezTo>
                  <a:pt x="-98652" y="2341020"/>
                  <a:pt x="57981" y="3460032"/>
                  <a:pt x="94670" y="3478376"/>
                </a:cubicBezTo>
                <a:cubicBezTo>
                  <a:pt x="131359" y="3496720"/>
                  <a:pt x="200503" y="2335375"/>
                  <a:pt x="314803" y="1886642"/>
                </a:cubicBezTo>
                <a:cubicBezTo>
                  <a:pt x="429103" y="1437909"/>
                  <a:pt x="622425" y="1089365"/>
                  <a:pt x="780470" y="785976"/>
                </a:cubicBezTo>
                <a:cubicBezTo>
                  <a:pt x="938515" y="482587"/>
                  <a:pt x="1209448" y="156620"/>
                  <a:pt x="1288470" y="409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: 図形 143">
            <a:extLst>
              <a:ext uri="{FF2B5EF4-FFF2-40B4-BE49-F238E27FC236}">
                <a16:creationId xmlns:a16="http://schemas.microsoft.com/office/drawing/2014/main" id="{C433AFB8-349E-44F4-B93C-E9A04C45EF86}"/>
              </a:ext>
            </a:extLst>
          </p:cNvPr>
          <p:cNvSpPr/>
          <p:nvPr/>
        </p:nvSpPr>
        <p:spPr>
          <a:xfrm>
            <a:off x="2395866" y="3070253"/>
            <a:ext cx="939378" cy="4133653"/>
          </a:xfrm>
          <a:custGeom>
            <a:avLst/>
            <a:gdLst>
              <a:gd name="connsiteX0" fmla="*/ 889201 w 939378"/>
              <a:gd name="connsiteY0" fmla="*/ 214814 h 4133653"/>
              <a:gd name="connsiteX1" fmla="*/ 821467 w 939378"/>
              <a:gd name="connsiteY1" fmla="*/ 307947 h 4133653"/>
              <a:gd name="connsiteX2" fmla="*/ 364267 w 939378"/>
              <a:gd name="connsiteY2" fmla="*/ 2382280 h 4133653"/>
              <a:gd name="connsiteX3" fmla="*/ 84867 w 939378"/>
              <a:gd name="connsiteY3" fmla="*/ 3931680 h 4133653"/>
              <a:gd name="connsiteX4" fmla="*/ 201 w 939378"/>
              <a:gd name="connsiteY4" fmla="*/ 4050214 h 4133653"/>
              <a:gd name="connsiteX5" fmla="*/ 101801 w 939378"/>
              <a:gd name="connsiteY5" fmla="*/ 3330547 h 4133653"/>
              <a:gd name="connsiteX6" fmla="*/ 169534 w 939378"/>
              <a:gd name="connsiteY6" fmla="*/ 2272214 h 4133653"/>
              <a:gd name="connsiteX7" fmla="*/ 889201 w 939378"/>
              <a:gd name="connsiteY7" fmla="*/ 214814 h 4133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378" h="4133653">
                <a:moveTo>
                  <a:pt x="889201" y="214814"/>
                </a:moveTo>
                <a:cubicBezTo>
                  <a:pt x="997856" y="-112564"/>
                  <a:pt x="908956" y="-53297"/>
                  <a:pt x="821467" y="307947"/>
                </a:cubicBezTo>
                <a:cubicBezTo>
                  <a:pt x="733978" y="669191"/>
                  <a:pt x="487034" y="1778325"/>
                  <a:pt x="364267" y="2382280"/>
                </a:cubicBezTo>
                <a:cubicBezTo>
                  <a:pt x="241500" y="2986235"/>
                  <a:pt x="145545" y="3653691"/>
                  <a:pt x="84867" y="3931680"/>
                </a:cubicBezTo>
                <a:cubicBezTo>
                  <a:pt x="24189" y="4209669"/>
                  <a:pt x="-2621" y="4150403"/>
                  <a:pt x="201" y="4050214"/>
                </a:cubicBezTo>
                <a:cubicBezTo>
                  <a:pt x="3023" y="3950025"/>
                  <a:pt x="73579" y="3626880"/>
                  <a:pt x="101801" y="3330547"/>
                </a:cubicBezTo>
                <a:cubicBezTo>
                  <a:pt x="130023" y="3034214"/>
                  <a:pt x="39712" y="2792914"/>
                  <a:pt x="169534" y="2272214"/>
                </a:cubicBezTo>
                <a:cubicBezTo>
                  <a:pt x="299356" y="1751514"/>
                  <a:pt x="780546" y="542192"/>
                  <a:pt x="889201" y="2148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: 図形 144">
            <a:extLst>
              <a:ext uri="{FF2B5EF4-FFF2-40B4-BE49-F238E27FC236}">
                <a16:creationId xmlns:a16="http://schemas.microsoft.com/office/drawing/2014/main" id="{FDAF3397-EFD4-441A-BD0E-CC6F0AFFAF0B}"/>
              </a:ext>
            </a:extLst>
          </p:cNvPr>
          <p:cNvSpPr/>
          <p:nvPr/>
        </p:nvSpPr>
        <p:spPr>
          <a:xfrm>
            <a:off x="1411964" y="2978619"/>
            <a:ext cx="970057" cy="4882719"/>
          </a:xfrm>
          <a:custGeom>
            <a:avLst/>
            <a:gdLst>
              <a:gd name="connsiteX0" fmla="*/ 941769 w 970057"/>
              <a:gd name="connsiteY0" fmla="*/ 10114 h 4882719"/>
              <a:gd name="connsiteX1" fmla="*/ 315236 w 970057"/>
              <a:gd name="connsiteY1" fmla="*/ 2626314 h 4882719"/>
              <a:gd name="connsiteX2" fmla="*/ 230569 w 970057"/>
              <a:gd name="connsiteY2" fmla="*/ 3430648 h 4882719"/>
              <a:gd name="connsiteX3" fmla="*/ 916369 w 970057"/>
              <a:gd name="connsiteY3" fmla="*/ 4802248 h 4882719"/>
              <a:gd name="connsiteX4" fmla="*/ 840169 w 970057"/>
              <a:gd name="connsiteY4" fmla="*/ 4632914 h 4882719"/>
              <a:gd name="connsiteX5" fmla="*/ 162836 w 970057"/>
              <a:gd name="connsiteY5" fmla="*/ 3896314 h 4882719"/>
              <a:gd name="connsiteX6" fmla="*/ 10436 w 970057"/>
              <a:gd name="connsiteY6" fmla="*/ 3227448 h 4882719"/>
              <a:gd name="connsiteX7" fmla="*/ 366036 w 970057"/>
              <a:gd name="connsiteY7" fmla="*/ 1779648 h 4882719"/>
              <a:gd name="connsiteX8" fmla="*/ 941769 w 970057"/>
              <a:gd name="connsiteY8" fmla="*/ 10114 h 4882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0057" h="4882719">
                <a:moveTo>
                  <a:pt x="941769" y="10114"/>
                </a:moveTo>
                <a:cubicBezTo>
                  <a:pt x="933302" y="151225"/>
                  <a:pt x="433769" y="2056225"/>
                  <a:pt x="315236" y="2626314"/>
                </a:cubicBezTo>
                <a:cubicBezTo>
                  <a:pt x="196703" y="3196403"/>
                  <a:pt x="130380" y="3067992"/>
                  <a:pt x="230569" y="3430648"/>
                </a:cubicBezTo>
                <a:cubicBezTo>
                  <a:pt x="330758" y="3793304"/>
                  <a:pt x="814769" y="4601870"/>
                  <a:pt x="916369" y="4802248"/>
                </a:cubicBezTo>
                <a:cubicBezTo>
                  <a:pt x="1017969" y="5002626"/>
                  <a:pt x="965758" y="4783903"/>
                  <a:pt x="840169" y="4632914"/>
                </a:cubicBezTo>
                <a:cubicBezTo>
                  <a:pt x="714580" y="4481925"/>
                  <a:pt x="301125" y="4130558"/>
                  <a:pt x="162836" y="3896314"/>
                </a:cubicBezTo>
                <a:cubicBezTo>
                  <a:pt x="24547" y="3662070"/>
                  <a:pt x="-23431" y="3580226"/>
                  <a:pt x="10436" y="3227448"/>
                </a:cubicBezTo>
                <a:cubicBezTo>
                  <a:pt x="44303" y="2874670"/>
                  <a:pt x="205169" y="2317281"/>
                  <a:pt x="366036" y="1779648"/>
                </a:cubicBezTo>
                <a:cubicBezTo>
                  <a:pt x="526903" y="1242015"/>
                  <a:pt x="950236" y="-130997"/>
                  <a:pt x="941769" y="10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: 図形 145">
            <a:extLst>
              <a:ext uri="{FF2B5EF4-FFF2-40B4-BE49-F238E27FC236}">
                <a16:creationId xmlns:a16="http://schemas.microsoft.com/office/drawing/2014/main" id="{8B8D9D90-2DA9-41D3-BBE5-A75AA6C9F8E0}"/>
              </a:ext>
            </a:extLst>
          </p:cNvPr>
          <p:cNvSpPr/>
          <p:nvPr/>
        </p:nvSpPr>
        <p:spPr>
          <a:xfrm>
            <a:off x="1394534" y="6123412"/>
            <a:ext cx="1519778" cy="2657763"/>
          </a:xfrm>
          <a:custGeom>
            <a:avLst/>
            <a:gdLst>
              <a:gd name="connsiteX0" fmla="*/ 1517999 w 1519778"/>
              <a:gd name="connsiteY0" fmla="*/ 6455 h 2657763"/>
              <a:gd name="connsiteX1" fmla="*/ 722133 w 1519778"/>
              <a:gd name="connsiteY1" fmla="*/ 1996121 h 2657763"/>
              <a:gd name="connsiteX2" fmla="*/ 2466 w 1519778"/>
              <a:gd name="connsiteY2" fmla="*/ 2656521 h 2657763"/>
              <a:gd name="connsiteX3" fmla="*/ 501999 w 1519778"/>
              <a:gd name="connsiteY3" fmla="*/ 2140055 h 2657763"/>
              <a:gd name="connsiteX4" fmla="*/ 925333 w 1519778"/>
              <a:gd name="connsiteY4" fmla="*/ 1386521 h 2657763"/>
              <a:gd name="connsiteX5" fmla="*/ 1517999 w 1519778"/>
              <a:gd name="connsiteY5" fmla="*/ 6455 h 2657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9778" h="2657763">
                <a:moveTo>
                  <a:pt x="1517999" y="6455"/>
                </a:moveTo>
                <a:cubicBezTo>
                  <a:pt x="1484132" y="108055"/>
                  <a:pt x="974722" y="1554443"/>
                  <a:pt x="722133" y="1996121"/>
                </a:cubicBezTo>
                <a:cubicBezTo>
                  <a:pt x="469544" y="2437799"/>
                  <a:pt x="39155" y="2632532"/>
                  <a:pt x="2466" y="2656521"/>
                </a:cubicBezTo>
                <a:cubicBezTo>
                  <a:pt x="-34223" y="2680510"/>
                  <a:pt x="348188" y="2351722"/>
                  <a:pt x="501999" y="2140055"/>
                </a:cubicBezTo>
                <a:cubicBezTo>
                  <a:pt x="655810" y="1928388"/>
                  <a:pt x="757411" y="1742121"/>
                  <a:pt x="925333" y="1386521"/>
                </a:cubicBezTo>
                <a:cubicBezTo>
                  <a:pt x="1093255" y="1030921"/>
                  <a:pt x="1551866" y="-95145"/>
                  <a:pt x="1517999" y="6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: 図形 146">
            <a:extLst>
              <a:ext uri="{FF2B5EF4-FFF2-40B4-BE49-F238E27FC236}">
                <a16:creationId xmlns:a16="http://schemas.microsoft.com/office/drawing/2014/main" id="{B2F80E48-F0E2-4219-BFAD-56C15CA79CF6}"/>
              </a:ext>
            </a:extLst>
          </p:cNvPr>
          <p:cNvSpPr/>
          <p:nvPr/>
        </p:nvSpPr>
        <p:spPr>
          <a:xfrm>
            <a:off x="2674373" y="4213847"/>
            <a:ext cx="887136" cy="2941549"/>
          </a:xfrm>
          <a:custGeom>
            <a:avLst/>
            <a:gdLst>
              <a:gd name="connsiteX0" fmla="*/ 881627 w 887136"/>
              <a:gd name="connsiteY0" fmla="*/ 2553 h 2941549"/>
              <a:gd name="connsiteX1" fmla="*/ 678427 w 887136"/>
              <a:gd name="connsiteY1" fmla="*/ 1348753 h 2941549"/>
              <a:gd name="connsiteX2" fmla="*/ 610694 w 887136"/>
              <a:gd name="connsiteY2" fmla="*/ 2161553 h 2941549"/>
              <a:gd name="connsiteX3" fmla="*/ 1094 w 887136"/>
              <a:gd name="connsiteY3" fmla="*/ 2940486 h 2941549"/>
              <a:gd name="connsiteX4" fmla="*/ 458294 w 887136"/>
              <a:gd name="connsiteY4" fmla="*/ 2313953 h 2941549"/>
              <a:gd name="connsiteX5" fmla="*/ 348227 w 887136"/>
              <a:gd name="connsiteY5" fmla="*/ 1645086 h 2941549"/>
              <a:gd name="connsiteX6" fmla="*/ 432894 w 887136"/>
              <a:gd name="connsiteY6" fmla="*/ 1027020 h 2941549"/>
              <a:gd name="connsiteX7" fmla="*/ 881627 w 887136"/>
              <a:gd name="connsiteY7" fmla="*/ 2553 h 2941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7136" h="2941549">
                <a:moveTo>
                  <a:pt x="881627" y="2553"/>
                </a:moveTo>
                <a:cubicBezTo>
                  <a:pt x="922549" y="56175"/>
                  <a:pt x="723582" y="988920"/>
                  <a:pt x="678427" y="1348753"/>
                </a:cubicBezTo>
                <a:cubicBezTo>
                  <a:pt x="633271" y="1708586"/>
                  <a:pt x="723583" y="1896264"/>
                  <a:pt x="610694" y="2161553"/>
                </a:cubicBezTo>
                <a:cubicBezTo>
                  <a:pt x="497805" y="2426842"/>
                  <a:pt x="26494" y="2915086"/>
                  <a:pt x="1094" y="2940486"/>
                </a:cubicBezTo>
                <a:cubicBezTo>
                  <a:pt x="-24306" y="2965886"/>
                  <a:pt x="400439" y="2529853"/>
                  <a:pt x="458294" y="2313953"/>
                </a:cubicBezTo>
                <a:cubicBezTo>
                  <a:pt x="516149" y="2098053"/>
                  <a:pt x="352460" y="1859575"/>
                  <a:pt x="348227" y="1645086"/>
                </a:cubicBezTo>
                <a:cubicBezTo>
                  <a:pt x="343994" y="1430597"/>
                  <a:pt x="345405" y="1299364"/>
                  <a:pt x="432894" y="1027020"/>
                </a:cubicBezTo>
                <a:cubicBezTo>
                  <a:pt x="520383" y="754676"/>
                  <a:pt x="840705" y="-51069"/>
                  <a:pt x="881627" y="2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: 図形 147">
            <a:extLst>
              <a:ext uri="{FF2B5EF4-FFF2-40B4-BE49-F238E27FC236}">
                <a16:creationId xmlns:a16="http://schemas.microsoft.com/office/drawing/2014/main" id="{54B2FB78-AC1F-442D-BA35-6FF5398139D4}"/>
              </a:ext>
            </a:extLst>
          </p:cNvPr>
          <p:cNvSpPr/>
          <p:nvPr/>
        </p:nvSpPr>
        <p:spPr>
          <a:xfrm>
            <a:off x="1434864" y="5364171"/>
            <a:ext cx="1297552" cy="3535126"/>
          </a:xfrm>
          <a:custGeom>
            <a:avLst/>
            <a:gdLst>
              <a:gd name="connsiteX0" fmla="*/ 885003 w 1297552"/>
              <a:gd name="connsiteY0" fmla="*/ 3696 h 3535126"/>
              <a:gd name="connsiteX1" fmla="*/ 436269 w 1297552"/>
              <a:gd name="connsiteY1" fmla="*/ 1713962 h 3535126"/>
              <a:gd name="connsiteX2" fmla="*/ 1266003 w 1297552"/>
              <a:gd name="connsiteY2" fmla="*/ 3491962 h 3535126"/>
              <a:gd name="connsiteX3" fmla="*/ 1071269 w 1297552"/>
              <a:gd name="connsiteY3" fmla="*/ 2950096 h 3535126"/>
              <a:gd name="connsiteX4" fmla="*/ 571736 w 1297552"/>
              <a:gd name="connsiteY4" fmla="*/ 2543696 h 3535126"/>
              <a:gd name="connsiteX5" fmla="*/ 4469 w 1297552"/>
              <a:gd name="connsiteY5" fmla="*/ 2188096 h 3535126"/>
              <a:gd name="connsiteX6" fmla="*/ 885003 w 1297552"/>
              <a:gd name="connsiteY6" fmla="*/ 3696 h 353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7552" h="3535126">
                <a:moveTo>
                  <a:pt x="885003" y="3696"/>
                </a:moveTo>
                <a:cubicBezTo>
                  <a:pt x="956970" y="-75326"/>
                  <a:pt x="372769" y="1132584"/>
                  <a:pt x="436269" y="1713962"/>
                </a:cubicBezTo>
                <a:cubicBezTo>
                  <a:pt x="499769" y="2295340"/>
                  <a:pt x="1160170" y="3285940"/>
                  <a:pt x="1266003" y="3491962"/>
                </a:cubicBezTo>
                <a:cubicBezTo>
                  <a:pt x="1371836" y="3697984"/>
                  <a:pt x="1186980" y="3108140"/>
                  <a:pt x="1071269" y="2950096"/>
                </a:cubicBezTo>
                <a:cubicBezTo>
                  <a:pt x="955558" y="2792052"/>
                  <a:pt x="749536" y="2670696"/>
                  <a:pt x="571736" y="2543696"/>
                </a:cubicBezTo>
                <a:cubicBezTo>
                  <a:pt x="393936" y="2416696"/>
                  <a:pt x="-49153" y="2610018"/>
                  <a:pt x="4469" y="2188096"/>
                </a:cubicBezTo>
                <a:cubicBezTo>
                  <a:pt x="58091" y="1766174"/>
                  <a:pt x="813036" y="82718"/>
                  <a:pt x="885003" y="36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: 図形 148">
            <a:extLst>
              <a:ext uri="{FF2B5EF4-FFF2-40B4-BE49-F238E27FC236}">
                <a16:creationId xmlns:a16="http://schemas.microsoft.com/office/drawing/2014/main" id="{895F00FD-53FB-4423-8159-AC0D03BE1280}"/>
              </a:ext>
            </a:extLst>
          </p:cNvPr>
          <p:cNvSpPr/>
          <p:nvPr/>
        </p:nvSpPr>
        <p:spPr>
          <a:xfrm>
            <a:off x="799007" y="6566760"/>
            <a:ext cx="993568" cy="3477552"/>
          </a:xfrm>
          <a:custGeom>
            <a:avLst/>
            <a:gdLst>
              <a:gd name="connsiteX0" fmla="*/ 784260 w 993568"/>
              <a:gd name="connsiteY0" fmla="*/ 45707 h 3477552"/>
              <a:gd name="connsiteX1" fmla="*/ 98460 w 993568"/>
              <a:gd name="connsiteY1" fmla="*/ 706107 h 3477552"/>
              <a:gd name="connsiteX2" fmla="*/ 953593 w 993568"/>
              <a:gd name="connsiteY2" fmla="*/ 3364640 h 3477552"/>
              <a:gd name="connsiteX3" fmla="*/ 792726 w 993568"/>
              <a:gd name="connsiteY3" fmla="*/ 2915907 h 3477552"/>
              <a:gd name="connsiteX4" fmla="*/ 259326 w 993568"/>
              <a:gd name="connsiteY4" fmla="*/ 2272440 h 3477552"/>
              <a:gd name="connsiteX5" fmla="*/ 22260 w 993568"/>
              <a:gd name="connsiteY5" fmla="*/ 1662840 h 3477552"/>
              <a:gd name="connsiteX6" fmla="*/ 784260 w 993568"/>
              <a:gd name="connsiteY6" fmla="*/ 45707 h 347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3568" h="3477552">
                <a:moveTo>
                  <a:pt x="784260" y="45707"/>
                </a:moveTo>
                <a:cubicBezTo>
                  <a:pt x="796960" y="-113749"/>
                  <a:pt x="70238" y="152952"/>
                  <a:pt x="98460" y="706107"/>
                </a:cubicBezTo>
                <a:cubicBezTo>
                  <a:pt x="126682" y="1259262"/>
                  <a:pt x="837882" y="2996340"/>
                  <a:pt x="953593" y="3364640"/>
                </a:cubicBezTo>
                <a:cubicBezTo>
                  <a:pt x="1069304" y="3732940"/>
                  <a:pt x="908437" y="3097940"/>
                  <a:pt x="792726" y="2915907"/>
                </a:cubicBezTo>
                <a:cubicBezTo>
                  <a:pt x="677015" y="2733874"/>
                  <a:pt x="387737" y="2481284"/>
                  <a:pt x="259326" y="2272440"/>
                </a:cubicBezTo>
                <a:cubicBezTo>
                  <a:pt x="130915" y="2063596"/>
                  <a:pt x="-66640" y="2032551"/>
                  <a:pt x="22260" y="1662840"/>
                </a:cubicBezTo>
                <a:cubicBezTo>
                  <a:pt x="111160" y="1293129"/>
                  <a:pt x="771560" y="205163"/>
                  <a:pt x="784260" y="457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: 図形 149">
            <a:extLst>
              <a:ext uri="{FF2B5EF4-FFF2-40B4-BE49-F238E27FC236}">
                <a16:creationId xmlns:a16="http://schemas.microsoft.com/office/drawing/2014/main" id="{D74CDF27-17E5-49C2-9500-C3910B1F8F34}"/>
              </a:ext>
            </a:extLst>
          </p:cNvPr>
          <p:cNvSpPr/>
          <p:nvPr/>
        </p:nvSpPr>
        <p:spPr>
          <a:xfrm>
            <a:off x="20348" y="7306731"/>
            <a:ext cx="505456" cy="1791902"/>
          </a:xfrm>
          <a:custGeom>
            <a:avLst/>
            <a:gdLst>
              <a:gd name="connsiteX0" fmla="*/ 504585 w 505456"/>
              <a:gd name="connsiteY0" fmla="*/ 2 h 1791902"/>
              <a:gd name="connsiteX1" fmla="*/ 5052 w 505456"/>
              <a:gd name="connsiteY1" fmla="*/ 863602 h 1791902"/>
              <a:gd name="connsiteX2" fmla="*/ 233652 w 505456"/>
              <a:gd name="connsiteY2" fmla="*/ 1786469 h 1791902"/>
              <a:gd name="connsiteX3" fmla="*/ 13519 w 505456"/>
              <a:gd name="connsiteY3" fmla="*/ 1227669 h 1791902"/>
              <a:gd name="connsiteX4" fmla="*/ 123585 w 505456"/>
              <a:gd name="connsiteY4" fmla="*/ 855136 h 1791902"/>
              <a:gd name="connsiteX5" fmla="*/ 504585 w 505456"/>
              <a:gd name="connsiteY5" fmla="*/ 2 h 179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5456" h="1791902">
                <a:moveTo>
                  <a:pt x="504585" y="2"/>
                </a:moveTo>
                <a:cubicBezTo>
                  <a:pt x="484830" y="1413"/>
                  <a:pt x="50208" y="565857"/>
                  <a:pt x="5052" y="863602"/>
                </a:cubicBezTo>
                <a:cubicBezTo>
                  <a:pt x="-40104" y="1161347"/>
                  <a:pt x="232241" y="1725791"/>
                  <a:pt x="233652" y="1786469"/>
                </a:cubicBezTo>
                <a:cubicBezTo>
                  <a:pt x="235063" y="1847147"/>
                  <a:pt x="31863" y="1382891"/>
                  <a:pt x="13519" y="1227669"/>
                </a:cubicBezTo>
                <a:cubicBezTo>
                  <a:pt x="-4825" y="1072447"/>
                  <a:pt x="44563" y="1061158"/>
                  <a:pt x="123585" y="855136"/>
                </a:cubicBezTo>
                <a:cubicBezTo>
                  <a:pt x="202607" y="649114"/>
                  <a:pt x="524340" y="-1409"/>
                  <a:pt x="50458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: 図形 150">
            <a:extLst>
              <a:ext uri="{FF2B5EF4-FFF2-40B4-BE49-F238E27FC236}">
                <a16:creationId xmlns:a16="http://schemas.microsoft.com/office/drawing/2014/main" id="{80D4B624-D82C-4036-92E5-6F1C1272C076}"/>
              </a:ext>
            </a:extLst>
          </p:cNvPr>
          <p:cNvSpPr/>
          <p:nvPr/>
        </p:nvSpPr>
        <p:spPr>
          <a:xfrm>
            <a:off x="2657593" y="7738522"/>
            <a:ext cx="1371766" cy="2255410"/>
          </a:xfrm>
          <a:custGeom>
            <a:avLst/>
            <a:gdLst>
              <a:gd name="connsiteX0" fmla="*/ 365007 w 1371766"/>
              <a:gd name="connsiteY0" fmla="*/ 11 h 2255410"/>
              <a:gd name="connsiteX1" fmla="*/ 305740 w 1371766"/>
              <a:gd name="connsiteY1" fmla="*/ 694278 h 2255410"/>
              <a:gd name="connsiteX2" fmla="*/ 1347140 w 1371766"/>
              <a:gd name="connsiteY2" fmla="*/ 2226745 h 2255410"/>
              <a:gd name="connsiteX3" fmla="*/ 983074 w 1371766"/>
              <a:gd name="connsiteY3" fmla="*/ 1642545 h 2255410"/>
              <a:gd name="connsiteX4" fmla="*/ 297274 w 1371766"/>
              <a:gd name="connsiteY4" fmla="*/ 999078 h 2255410"/>
              <a:gd name="connsiteX5" fmla="*/ 940 w 1371766"/>
              <a:gd name="connsiteY5" fmla="*/ 677345 h 2255410"/>
              <a:gd name="connsiteX6" fmla="*/ 365007 w 1371766"/>
              <a:gd name="connsiteY6" fmla="*/ 11 h 2255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766" h="2255410">
                <a:moveTo>
                  <a:pt x="365007" y="11"/>
                </a:moveTo>
                <a:cubicBezTo>
                  <a:pt x="415807" y="2833"/>
                  <a:pt x="142051" y="323156"/>
                  <a:pt x="305740" y="694278"/>
                </a:cubicBezTo>
                <a:cubicBezTo>
                  <a:pt x="469429" y="1065400"/>
                  <a:pt x="1234251" y="2068701"/>
                  <a:pt x="1347140" y="2226745"/>
                </a:cubicBezTo>
                <a:cubicBezTo>
                  <a:pt x="1460029" y="2384789"/>
                  <a:pt x="1158052" y="1847156"/>
                  <a:pt x="983074" y="1642545"/>
                </a:cubicBezTo>
                <a:cubicBezTo>
                  <a:pt x="808096" y="1437934"/>
                  <a:pt x="460963" y="1159944"/>
                  <a:pt x="297274" y="999078"/>
                </a:cubicBezTo>
                <a:cubicBezTo>
                  <a:pt x="133585" y="838212"/>
                  <a:pt x="-13171" y="848090"/>
                  <a:pt x="940" y="677345"/>
                </a:cubicBezTo>
                <a:cubicBezTo>
                  <a:pt x="15051" y="506601"/>
                  <a:pt x="314207" y="-2811"/>
                  <a:pt x="365007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: 図形 151">
            <a:extLst>
              <a:ext uri="{FF2B5EF4-FFF2-40B4-BE49-F238E27FC236}">
                <a16:creationId xmlns:a16="http://schemas.microsoft.com/office/drawing/2014/main" id="{3BC7C1D6-7D3B-4F03-BC84-6C67D34946DA}"/>
              </a:ext>
            </a:extLst>
          </p:cNvPr>
          <p:cNvSpPr/>
          <p:nvPr/>
        </p:nvSpPr>
        <p:spPr>
          <a:xfrm>
            <a:off x="1961293" y="7924550"/>
            <a:ext cx="1440479" cy="3709655"/>
          </a:xfrm>
          <a:custGeom>
            <a:avLst/>
            <a:gdLst>
              <a:gd name="connsiteX0" fmla="*/ 53774 w 1440479"/>
              <a:gd name="connsiteY0" fmla="*/ 144183 h 3709655"/>
              <a:gd name="connsiteX1" fmla="*/ 299307 w 1440479"/>
              <a:gd name="connsiteY1" fmla="*/ 296583 h 3709655"/>
              <a:gd name="connsiteX2" fmla="*/ 1391507 w 1440479"/>
              <a:gd name="connsiteY2" fmla="*/ 1964517 h 3709655"/>
              <a:gd name="connsiteX3" fmla="*/ 1222174 w 1440479"/>
              <a:gd name="connsiteY3" fmla="*/ 3031317 h 3709655"/>
              <a:gd name="connsiteX4" fmla="*/ 959707 w 1440479"/>
              <a:gd name="connsiteY4" fmla="*/ 3708650 h 3709655"/>
              <a:gd name="connsiteX5" fmla="*/ 1416907 w 1440479"/>
              <a:gd name="connsiteY5" fmla="*/ 2887383 h 3709655"/>
              <a:gd name="connsiteX6" fmla="*/ 1162907 w 1440479"/>
              <a:gd name="connsiteY6" fmla="*/ 1829050 h 3709655"/>
              <a:gd name="connsiteX7" fmla="*/ 53774 w 1440479"/>
              <a:gd name="connsiteY7" fmla="*/ 144183 h 370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0479" h="3709655">
                <a:moveTo>
                  <a:pt x="53774" y="144183"/>
                </a:moveTo>
                <a:cubicBezTo>
                  <a:pt x="-90159" y="-111228"/>
                  <a:pt x="76352" y="-6806"/>
                  <a:pt x="299307" y="296583"/>
                </a:cubicBezTo>
                <a:cubicBezTo>
                  <a:pt x="522263" y="599972"/>
                  <a:pt x="1237696" y="1508728"/>
                  <a:pt x="1391507" y="1964517"/>
                </a:cubicBezTo>
                <a:cubicBezTo>
                  <a:pt x="1545318" y="2420306"/>
                  <a:pt x="1294141" y="2740628"/>
                  <a:pt x="1222174" y="3031317"/>
                </a:cubicBezTo>
                <a:cubicBezTo>
                  <a:pt x="1150207" y="3322006"/>
                  <a:pt x="927252" y="3732639"/>
                  <a:pt x="959707" y="3708650"/>
                </a:cubicBezTo>
                <a:cubicBezTo>
                  <a:pt x="992162" y="3684661"/>
                  <a:pt x="1383040" y="3200650"/>
                  <a:pt x="1416907" y="2887383"/>
                </a:cubicBezTo>
                <a:cubicBezTo>
                  <a:pt x="1450774" y="2574116"/>
                  <a:pt x="1390096" y="2290483"/>
                  <a:pt x="1162907" y="1829050"/>
                </a:cubicBezTo>
                <a:cubicBezTo>
                  <a:pt x="935718" y="1367617"/>
                  <a:pt x="197707" y="399594"/>
                  <a:pt x="53774" y="144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: 図形 152">
            <a:extLst>
              <a:ext uri="{FF2B5EF4-FFF2-40B4-BE49-F238E27FC236}">
                <a16:creationId xmlns:a16="http://schemas.microsoft.com/office/drawing/2014/main" id="{A5640EE1-4529-4E95-B3C4-D3F007760AE9}"/>
              </a:ext>
            </a:extLst>
          </p:cNvPr>
          <p:cNvSpPr/>
          <p:nvPr/>
        </p:nvSpPr>
        <p:spPr>
          <a:xfrm>
            <a:off x="1816795" y="8413196"/>
            <a:ext cx="1222851" cy="3560172"/>
          </a:xfrm>
          <a:custGeom>
            <a:avLst/>
            <a:gdLst>
              <a:gd name="connsiteX0" fmla="*/ 113605 w 1222851"/>
              <a:gd name="connsiteY0" fmla="*/ 112737 h 3560172"/>
              <a:gd name="connsiteX1" fmla="*/ 164405 w 1222851"/>
              <a:gd name="connsiteY1" fmla="*/ 188937 h 3560172"/>
              <a:gd name="connsiteX2" fmla="*/ 934872 w 1222851"/>
              <a:gd name="connsiteY2" fmla="*/ 2017737 h 3560172"/>
              <a:gd name="connsiteX3" fmla="*/ 647005 w 1222851"/>
              <a:gd name="connsiteY3" fmla="*/ 2788204 h 3560172"/>
              <a:gd name="connsiteX4" fmla="*/ 3538 w 1222851"/>
              <a:gd name="connsiteY4" fmla="*/ 3558671 h 3560172"/>
              <a:gd name="connsiteX5" fmla="*/ 960272 w 1222851"/>
              <a:gd name="connsiteY5" fmla="*/ 2585004 h 3560172"/>
              <a:gd name="connsiteX6" fmla="*/ 1205805 w 1222851"/>
              <a:gd name="connsiteY6" fmla="*/ 1975404 h 3560172"/>
              <a:gd name="connsiteX7" fmla="*/ 596205 w 1222851"/>
              <a:gd name="connsiteY7" fmla="*/ 671537 h 3560172"/>
              <a:gd name="connsiteX8" fmla="*/ 113605 w 1222851"/>
              <a:gd name="connsiteY8" fmla="*/ 112737 h 3560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2851" h="3560172">
                <a:moveTo>
                  <a:pt x="113605" y="112737"/>
                </a:moveTo>
                <a:cubicBezTo>
                  <a:pt x="41638" y="32304"/>
                  <a:pt x="27527" y="-128563"/>
                  <a:pt x="164405" y="188937"/>
                </a:cubicBezTo>
                <a:cubicBezTo>
                  <a:pt x="301283" y="506437"/>
                  <a:pt x="854439" y="1584526"/>
                  <a:pt x="934872" y="2017737"/>
                </a:cubicBezTo>
                <a:cubicBezTo>
                  <a:pt x="1015305" y="2450948"/>
                  <a:pt x="802227" y="2531382"/>
                  <a:pt x="647005" y="2788204"/>
                </a:cubicBezTo>
                <a:cubicBezTo>
                  <a:pt x="491783" y="3045026"/>
                  <a:pt x="-48673" y="3592538"/>
                  <a:pt x="3538" y="3558671"/>
                </a:cubicBezTo>
                <a:cubicBezTo>
                  <a:pt x="55749" y="3524804"/>
                  <a:pt x="759894" y="2848882"/>
                  <a:pt x="960272" y="2585004"/>
                </a:cubicBezTo>
                <a:cubicBezTo>
                  <a:pt x="1160650" y="2321126"/>
                  <a:pt x="1266483" y="2294315"/>
                  <a:pt x="1205805" y="1975404"/>
                </a:cubicBezTo>
                <a:cubicBezTo>
                  <a:pt x="1145127" y="1656493"/>
                  <a:pt x="782472" y="979159"/>
                  <a:pt x="596205" y="671537"/>
                </a:cubicBezTo>
                <a:cubicBezTo>
                  <a:pt x="409938" y="363915"/>
                  <a:pt x="185572" y="193170"/>
                  <a:pt x="113605" y="1127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: 図形 153">
            <a:extLst>
              <a:ext uri="{FF2B5EF4-FFF2-40B4-BE49-F238E27FC236}">
                <a16:creationId xmlns:a16="http://schemas.microsoft.com/office/drawing/2014/main" id="{168E576F-1C4D-450E-8178-85008816CAEC}"/>
              </a:ext>
            </a:extLst>
          </p:cNvPr>
          <p:cNvSpPr/>
          <p:nvPr/>
        </p:nvSpPr>
        <p:spPr>
          <a:xfrm>
            <a:off x="456387" y="10232459"/>
            <a:ext cx="898551" cy="1825948"/>
          </a:xfrm>
          <a:custGeom>
            <a:avLst/>
            <a:gdLst>
              <a:gd name="connsiteX0" fmla="*/ 415680 w 898551"/>
              <a:gd name="connsiteY0" fmla="*/ 63008 h 1825948"/>
              <a:gd name="connsiteX1" fmla="*/ 474946 w 898551"/>
              <a:gd name="connsiteY1" fmla="*/ 122274 h 1825948"/>
              <a:gd name="connsiteX2" fmla="*/ 652746 w 898551"/>
              <a:gd name="connsiteY2" fmla="*/ 1129808 h 1825948"/>
              <a:gd name="connsiteX3" fmla="*/ 102413 w 898551"/>
              <a:gd name="connsiteY3" fmla="*/ 1730941 h 1825948"/>
              <a:gd name="connsiteX4" fmla="*/ 68546 w 898551"/>
              <a:gd name="connsiteY4" fmla="*/ 1773274 h 1825948"/>
              <a:gd name="connsiteX5" fmla="*/ 830546 w 898551"/>
              <a:gd name="connsiteY5" fmla="*/ 1222941 h 1825948"/>
              <a:gd name="connsiteX6" fmla="*/ 813613 w 898551"/>
              <a:gd name="connsiteY6" fmla="*/ 537141 h 1825948"/>
              <a:gd name="connsiteX7" fmla="*/ 415680 w 898551"/>
              <a:gd name="connsiteY7" fmla="*/ 63008 h 182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8551" h="1825948">
                <a:moveTo>
                  <a:pt x="415680" y="63008"/>
                </a:moveTo>
                <a:cubicBezTo>
                  <a:pt x="359236" y="-6136"/>
                  <a:pt x="435435" y="-55526"/>
                  <a:pt x="474946" y="122274"/>
                </a:cubicBezTo>
                <a:cubicBezTo>
                  <a:pt x="514457" y="300074"/>
                  <a:pt x="714835" y="861697"/>
                  <a:pt x="652746" y="1129808"/>
                </a:cubicBezTo>
                <a:cubicBezTo>
                  <a:pt x="590657" y="1397919"/>
                  <a:pt x="199780" y="1623697"/>
                  <a:pt x="102413" y="1730941"/>
                </a:cubicBezTo>
                <a:cubicBezTo>
                  <a:pt x="5046" y="1838185"/>
                  <a:pt x="-52809" y="1857941"/>
                  <a:pt x="68546" y="1773274"/>
                </a:cubicBezTo>
                <a:cubicBezTo>
                  <a:pt x="189901" y="1688607"/>
                  <a:pt x="706368" y="1428963"/>
                  <a:pt x="830546" y="1222941"/>
                </a:cubicBezTo>
                <a:cubicBezTo>
                  <a:pt x="954724" y="1016919"/>
                  <a:pt x="884168" y="727641"/>
                  <a:pt x="813613" y="537141"/>
                </a:cubicBezTo>
                <a:cubicBezTo>
                  <a:pt x="743058" y="346641"/>
                  <a:pt x="472124" y="132152"/>
                  <a:pt x="415680" y="630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: 図形 154">
            <a:extLst>
              <a:ext uri="{FF2B5EF4-FFF2-40B4-BE49-F238E27FC236}">
                <a16:creationId xmlns:a16="http://schemas.microsoft.com/office/drawing/2014/main" id="{6FAC1129-0A09-4B33-9074-A68A57A4CED7}"/>
              </a:ext>
            </a:extLst>
          </p:cNvPr>
          <p:cNvSpPr/>
          <p:nvPr/>
        </p:nvSpPr>
        <p:spPr>
          <a:xfrm>
            <a:off x="3113279" y="10670454"/>
            <a:ext cx="1132528" cy="1770673"/>
          </a:xfrm>
          <a:custGeom>
            <a:avLst/>
            <a:gdLst>
              <a:gd name="connsiteX0" fmla="*/ 925321 w 1132528"/>
              <a:gd name="connsiteY0" fmla="*/ 90679 h 1770673"/>
              <a:gd name="connsiteX1" fmla="*/ 916854 w 1132528"/>
              <a:gd name="connsiteY1" fmla="*/ 141479 h 1770673"/>
              <a:gd name="connsiteX2" fmla="*/ 755988 w 1132528"/>
              <a:gd name="connsiteY2" fmla="*/ 1081279 h 1770673"/>
              <a:gd name="connsiteX3" fmla="*/ 2454 w 1132528"/>
              <a:gd name="connsiteY3" fmla="*/ 1767079 h 1770673"/>
              <a:gd name="connsiteX4" fmla="*/ 535854 w 1132528"/>
              <a:gd name="connsiteY4" fmla="*/ 1335279 h 1770673"/>
              <a:gd name="connsiteX5" fmla="*/ 1120054 w 1132528"/>
              <a:gd name="connsiteY5" fmla="*/ 979679 h 1770673"/>
              <a:gd name="connsiteX6" fmla="*/ 925321 w 1132528"/>
              <a:gd name="connsiteY6" fmla="*/ 90679 h 177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2528" h="1770673">
                <a:moveTo>
                  <a:pt x="925321" y="90679"/>
                </a:moveTo>
                <a:cubicBezTo>
                  <a:pt x="891454" y="-49021"/>
                  <a:pt x="945076" y="-23621"/>
                  <a:pt x="916854" y="141479"/>
                </a:cubicBezTo>
                <a:cubicBezTo>
                  <a:pt x="888632" y="306579"/>
                  <a:pt x="908388" y="810346"/>
                  <a:pt x="755988" y="1081279"/>
                </a:cubicBezTo>
                <a:cubicBezTo>
                  <a:pt x="603588" y="1352212"/>
                  <a:pt x="39143" y="1724746"/>
                  <a:pt x="2454" y="1767079"/>
                </a:cubicBezTo>
                <a:cubicBezTo>
                  <a:pt x="-34235" y="1809412"/>
                  <a:pt x="349587" y="1466512"/>
                  <a:pt x="535854" y="1335279"/>
                </a:cubicBezTo>
                <a:cubicBezTo>
                  <a:pt x="722121" y="1204046"/>
                  <a:pt x="1052321" y="1192757"/>
                  <a:pt x="1120054" y="979679"/>
                </a:cubicBezTo>
                <a:cubicBezTo>
                  <a:pt x="1187787" y="766601"/>
                  <a:pt x="959188" y="230379"/>
                  <a:pt x="925321" y="906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: 図形 155">
            <a:extLst>
              <a:ext uri="{FF2B5EF4-FFF2-40B4-BE49-F238E27FC236}">
                <a16:creationId xmlns:a16="http://schemas.microsoft.com/office/drawing/2014/main" id="{A0A9DDA4-A385-4725-B134-71A78FB515B7}"/>
              </a:ext>
            </a:extLst>
          </p:cNvPr>
          <p:cNvSpPr/>
          <p:nvPr/>
        </p:nvSpPr>
        <p:spPr>
          <a:xfrm>
            <a:off x="6062553" y="1278764"/>
            <a:ext cx="1115967" cy="706043"/>
          </a:xfrm>
          <a:custGeom>
            <a:avLst/>
            <a:gdLst>
              <a:gd name="connsiteX0" fmla="*/ 58847 w 1115967"/>
              <a:gd name="connsiteY0" fmla="*/ 26796 h 706043"/>
              <a:gd name="connsiteX1" fmla="*/ 119807 w 1115967"/>
              <a:gd name="connsiteY1" fmla="*/ 21716 h 706043"/>
              <a:gd name="connsiteX2" fmla="*/ 744647 w 1115967"/>
              <a:gd name="connsiteY2" fmla="*/ 133476 h 706043"/>
              <a:gd name="connsiteX3" fmla="*/ 1105327 w 1115967"/>
              <a:gd name="connsiteY3" fmla="*/ 697356 h 706043"/>
              <a:gd name="connsiteX4" fmla="*/ 998647 w 1115967"/>
              <a:gd name="connsiteY4" fmla="*/ 463676 h 706043"/>
              <a:gd name="connsiteX5" fmla="*/ 775127 w 1115967"/>
              <a:gd name="connsiteY5" fmla="*/ 296036 h 706043"/>
              <a:gd name="connsiteX6" fmla="*/ 58847 w 1115967"/>
              <a:gd name="connsiteY6" fmla="*/ 26796 h 706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5967" h="706043">
                <a:moveTo>
                  <a:pt x="58847" y="26796"/>
                </a:moveTo>
                <a:cubicBezTo>
                  <a:pt x="-50373" y="-18924"/>
                  <a:pt x="5507" y="3936"/>
                  <a:pt x="119807" y="21716"/>
                </a:cubicBezTo>
                <a:cubicBezTo>
                  <a:pt x="234107" y="39496"/>
                  <a:pt x="580394" y="20869"/>
                  <a:pt x="744647" y="133476"/>
                </a:cubicBezTo>
                <a:cubicBezTo>
                  <a:pt x="908900" y="246083"/>
                  <a:pt x="1062994" y="642323"/>
                  <a:pt x="1105327" y="697356"/>
                </a:cubicBezTo>
                <a:cubicBezTo>
                  <a:pt x="1147660" y="752389"/>
                  <a:pt x="1053680" y="530563"/>
                  <a:pt x="998647" y="463676"/>
                </a:cubicBezTo>
                <a:cubicBezTo>
                  <a:pt x="943614" y="396789"/>
                  <a:pt x="932607" y="368849"/>
                  <a:pt x="775127" y="296036"/>
                </a:cubicBezTo>
                <a:cubicBezTo>
                  <a:pt x="617647" y="223223"/>
                  <a:pt x="168067" y="72516"/>
                  <a:pt x="58847" y="267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: 図形 156">
            <a:extLst>
              <a:ext uri="{FF2B5EF4-FFF2-40B4-BE49-F238E27FC236}">
                <a16:creationId xmlns:a16="http://schemas.microsoft.com/office/drawing/2014/main" id="{F1A90962-2A99-4205-9A50-7C94F57A0945}"/>
              </a:ext>
            </a:extLst>
          </p:cNvPr>
          <p:cNvSpPr/>
          <p:nvPr/>
        </p:nvSpPr>
        <p:spPr>
          <a:xfrm>
            <a:off x="6042475" y="1542542"/>
            <a:ext cx="1582603" cy="1293114"/>
          </a:xfrm>
          <a:custGeom>
            <a:avLst/>
            <a:gdLst>
              <a:gd name="connsiteX0" fmla="*/ 48445 w 1582603"/>
              <a:gd name="connsiteY0" fmla="*/ 27178 h 1293114"/>
              <a:gd name="connsiteX1" fmla="*/ 124645 w 1582603"/>
              <a:gd name="connsiteY1" fmla="*/ 32258 h 1293114"/>
              <a:gd name="connsiteX2" fmla="*/ 835845 w 1582603"/>
              <a:gd name="connsiteY2" fmla="*/ 255778 h 1293114"/>
              <a:gd name="connsiteX3" fmla="*/ 1557205 w 1582603"/>
              <a:gd name="connsiteY3" fmla="*/ 1261618 h 1293114"/>
              <a:gd name="connsiteX4" fmla="*/ 1394645 w 1582603"/>
              <a:gd name="connsiteY4" fmla="*/ 1017778 h 1293114"/>
              <a:gd name="connsiteX5" fmla="*/ 1150805 w 1582603"/>
              <a:gd name="connsiteY5" fmla="*/ 794258 h 1293114"/>
              <a:gd name="connsiteX6" fmla="*/ 642805 w 1582603"/>
              <a:gd name="connsiteY6" fmla="*/ 276098 h 1293114"/>
              <a:gd name="connsiteX7" fmla="*/ 48445 w 1582603"/>
              <a:gd name="connsiteY7" fmla="*/ 27178 h 1293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2603" h="1293114">
                <a:moveTo>
                  <a:pt x="48445" y="27178"/>
                </a:moveTo>
                <a:cubicBezTo>
                  <a:pt x="-37915" y="-13462"/>
                  <a:pt x="-6588" y="-5842"/>
                  <a:pt x="124645" y="32258"/>
                </a:cubicBezTo>
                <a:cubicBezTo>
                  <a:pt x="255878" y="70358"/>
                  <a:pt x="597085" y="50885"/>
                  <a:pt x="835845" y="255778"/>
                </a:cubicBezTo>
                <a:cubicBezTo>
                  <a:pt x="1074605" y="460671"/>
                  <a:pt x="1464072" y="1134618"/>
                  <a:pt x="1557205" y="1261618"/>
                </a:cubicBezTo>
                <a:cubicBezTo>
                  <a:pt x="1650338" y="1388618"/>
                  <a:pt x="1462378" y="1095671"/>
                  <a:pt x="1394645" y="1017778"/>
                </a:cubicBezTo>
                <a:cubicBezTo>
                  <a:pt x="1326912" y="939885"/>
                  <a:pt x="1276112" y="917871"/>
                  <a:pt x="1150805" y="794258"/>
                </a:cubicBezTo>
                <a:cubicBezTo>
                  <a:pt x="1025498" y="670645"/>
                  <a:pt x="825685" y="403945"/>
                  <a:pt x="642805" y="276098"/>
                </a:cubicBezTo>
                <a:cubicBezTo>
                  <a:pt x="459925" y="148251"/>
                  <a:pt x="134805" y="67818"/>
                  <a:pt x="48445" y="27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: 図形 157">
            <a:extLst>
              <a:ext uri="{FF2B5EF4-FFF2-40B4-BE49-F238E27FC236}">
                <a16:creationId xmlns:a16="http://schemas.microsoft.com/office/drawing/2014/main" id="{FDDD5CBD-C846-4F46-AD21-6B7E1FFDA59F}"/>
              </a:ext>
            </a:extLst>
          </p:cNvPr>
          <p:cNvSpPr/>
          <p:nvPr/>
        </p:nvSpPr>
        <p:spPr>
          <a:xfrm>
            <a:off x="6001670" y="1715207"/>
            <a:ext cx="1541964" cy="1295804"/>
          </a:xfrm>
          <a:custGeom>
            <a:avLst/>
            <a:gdLst>
              <a:gd name="connsiteX0" fmla="*/ 58770 w 1541964"/>
              <a:gd name="connsiteY0" fmla="*/ 52633 h 1295804"/>
              <a:gd name="connsiteX1" fmla="*/ 119730 w 1541964"/>
              <a:gd name="connsiteY1" fmla="*/ 62793 h 1295804"/>
              <a:gd name="connsiteX2" fmla="*/ 846170 w 1541964"/>
              <a:gd name="connsiteY2" fmla="*/ 453953 h 1295804"/>
              <a:gd name="connsiteX3" fmla="*/ 1516730 w 1541964"/>
              <a:gd name="connsiteY3" fmla="*/ 1271833 h 1295804"/>
              <a:gd name="connsiteX4" fmla="*/ 1333850 w 1541964"/>
              <a:gd name="connsiteY4" fmla="*/ 1033073 h 1295804"/>
              <a:gd name="connsiteX5" fmla="*/ 709010 w 1541964"/>
              <a:gd name="connsiteY5" fmla="*/ 570793 h 1295804"/>
              <a:gd name="connsiteX6" fmla="*/ 58770 w 1541964"/>
              <a:gd name="connsiteY6" fmla="*/ 52633 h 129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1964" h="1295804">
                <a:moveTo>
                  <a:pt x="58770" y="52633"/>
                </a:moveTo>
                <a:cubicBezTo>
                  <a:pt x="-39443" y="-32034"/>
                  <a:pt x="-11503" y="-4094"/>
                  <a:pt x="119730" y="62793"/>
                </a:cubicBezTo>
                <a:cubicBezTo>
                  <a:pt x="250963" y="129680"/>
                  <a:pt x="613337" y="252446"/>
                  <a:pt x="846170" y="453953"/>
                </a:cubicBezTo>
                <a:cubicBezTo>
                  <a:pt x="1079003" y="655460"/>
                  <a:pt x="1435450" y="1175313"/>
                  <a:pt x="1516730" y="1271833"/>
                </a:cubicBezTo>
                <a:cubicBezTo>
                  <a:pt x="1598010" y="1368353"/>
                  <a:pt x="1468470" y="1149913"/>
                  <a:pt x="1333850" y="1033073"/>
                </a:cubicBezTo>
                <a:cubicBezTo>
                  <a:pt x="1199230" y="916233"/>
                  <a:pt x="924910" y="739280"/>
                  <a:pt x="709010" y="570793"/>
                </a:cubicBezTo>
                <a:cubicBezTo>
                  <a:pt x="493110" y="402306"/>
                  <a:pt x="156983" y="137300"/>
                  <a:pt x="58770" y="526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: 図形 158">
            <a:extLst>
              <a:ext uri="{FF2B5EF4-FFF2-40B4-BE49-F238E27FC236}">
                <a16:creationId xmlns:a16="http://schemas.microsoft.com/office/drawing/2014/main" id="{A837A039-D251-4B98-BA4D-F85667D1DEC2}"/>
              </a:ext>
            </a:extLst>
          </p:cNvPr>
          <p:cNvSpPr/>
          <p:nvPr/>
        </p:nvSpPr>
        <p:spPr>
          <a:xfrm>
            <a:off x="6036880" y="2120330"/>
            <a:ext cx="1228603" cy="1064940"/>
          </a:xfrm>
          <a:custGeom>
            <a:avLst/>
            <a:gdLst>
              <a:gd name="connsiteX0" fmla="*/ 13400 w 1228603"/>
              <a:gd name="connsiteY0" fmla="*/ 3110 h 1064940"/>
              <a:gd name="connsiteX1" fmla="*/ 64200 w 1228603"/>
              <a:gd name="connsiteY1" fmla="*/ 33590 h 1064940"/>
              <a:gd name="connsiteX2" fmla="*/ 907480 w 1228603"/>
              <a:gd name="connsiteY2" fmla="*/ 475550 h 1064940"/>
              <a:gd name="connsiteX3" fmla="*/ 1176720 w 1228603"/>
              <a:gd name="connsiteY3" fmla="*/ 1014030 h 1064940"/>
              <a:gd name="connsiteX4" fmla="*/ 1207200 w 1228603"/>
              <a:gd name="connsiteY4" fmla="*/ 998790 h 1064940"/>
              <a:gd name="connsiteX5" fmla="*/ 932880 w 1228603"/>
              <a:gd name="connsiteY5" fmla="*/ 627950 h 1064940"/>
              <a:gd name="connsiteX6" fmla="*/ 99760 w 1228603"/>
              <a:gd name="connsiteY6" fmla="*/ 125030 h 1064940"/>
              <a:gd name="connsiteX7" fmla="*/ 13400 w 1228603"/>
              <a:gd name="connsiteY7" fmla="*/ 3110 h 106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8603" h="1064940">
                <a:moveTo>
                  <a:pt x="13400" y="3110"/>
                </a:moveTo>
                <a:cubicBezTo>
                  <a:pt x="7473" y="-12130"/>
                  <a:pt x="64200" y="33590"/>
                  <a:pt x="64200" y="33590"/>
                </a:cubicBezTo>
                <a:cubicBezTo>
                  <a:pt x="213213" y="112330"/>
                  <a:pt x="722060" y="312143"/>
                  <a:pt x="907480" y="475550"/>
                </a:cubicBezTo>
                <a:cubicBezTo>
                  <a:pt x="1092900" y="638957"/>
                  <a:pt x="1126767" y="926823"/>
                  <a:pt x="1176720" y="1014030"/>
                </a:cubicBezTo>
                <a:cubicBezTo>
                  <a:pt x="1226673" y="1101237"/>
                  <a:pt x="1247840" y="1063137"/>
                  <a:pt x="1207200" y="998790"/>
                </a:cubicBezTo>
                <a:cubicBezTo>
                  <a:pt x="1166560" y="934443"/>
                  <a:pt x="1117453" y="773577"/>
                  <a:pt x="932880" y="627950"/>
                </a:cubicBezTo>
                <a:cubicBezTo>
                  <a:pt x="748307" y="482323"/>
                  <a:pt x="256393" y="224937"/>
                  <a:pt x="99760" y="125030"/>
                </a:cubicBezTo>
                <a:cubicBezTo>
                  <a:pt x="-56873" y="25123"/>
                  <a:pt x="19327" y="18350"/>
                  <a:pt x="13400" y="3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: 図形 159">
            <a:extLst>
              <a:ext uri="{FF2B5EF4-FFF2-40B4-BE49-F238E27FC236}">
                <a16:creationId xmlns:a16="http://schemas.microsoft.com/office/drawing/2014/main" id="{6889FFB6-0ABD-46AD-9EEE-B7EAC9B39DBF}"/>
              </a:ext>
            </a:extLst>
          </p:cNvPr>
          <p:cNvSpPr/>
          <p:nvPr/>
        </p:nvSpPr>
        <p:spPr>
          <a:xfrm>
            <a:off x="7364154" y="3032750"/>
            <a:ext cx="382846" cy="2311057"/>
          </a:xfrm>
          <a:custGeom>
            <a:avLst/>
            <a:gdLst>
              <a:gd name="connsiteX0" fmla="*/ 22166 w 382846"/>
              <a:gd name="connsiteY0" fmla="*/ 10 h 2311057"/>
              <a:gd name="connsiteX1" fmla="*/ 93286 w 382846"/>
              <a:gd name="connsiteY1" fmla="*/ 665490 h 2311057"/>
              <a:gd name="connsiteX2" fmla="*/ 1846 w 382846"/>
              <a:gd name="connsiteY2" fmla="*/ 716290 h 2311057"/>
              <a:gd name="connsiteX3" fmla="*/ 194886 w 382846"/>
              <a:gd name="connsiteY3" fmla="*/ 1137930 h 2311057"/>
              <a:gd name="connsiteX4" fmla="*/ 321886 w 382846"/>
              <a:gd name="connsiteY4" fmla="*/ 2296170 h 2311057"/>
              <a:gd name="connsiteX5" fmla="*/ 382846 w 382846"/>
              <a:gd name="connsiteY5" fmla="*/ 1752610 h 2311057"/>
              <a:gd name="connsiteX6" fmla="*/ 321886 w 382846"/>
              <a:gd name="connsiteY6" fmla="*/ 1137930 h 2311057"/>
              <a:gd name="connsiteX7" fmla="*/ 93286 w 382846"/>
              <a:gd name="connsiteY7" fmla="*/ 650250 h 2311057"/>
              <a:gd name="connsiteX8" fmla="*/ 22166 w 382846"/>
              <a:gd name="connsiteY8" fmla="*/ 10 h 231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846" h="2311057">
                <a:moveTo>
                  <a:pt x="22166" y="10"/>
                </a:moveTo>
                <a:cubicBezTo>
                  <a:pt x="22166" y="2550"/>
                  <a:pt x="96673" y="546110"/>
                  <a:pt x="93286" y="665490"/>
                </a:cubicBezTo>
                <a:cubicBezTo>
                  <a:pt x="89899" y="784870"/>
                  <a:pt x="-15087" y="637550"/>
                  <a:pt x="1846" y="716290"/>
                </a:cubicBezTo>
                <a:cubicBezTo>
                  <a:pt x="18779" y="795030"/>
                  <a:pt x="141546" y="874617"/>
                  <a:pt x="194886" y="1137930"/>
                </a:cubicBezTo>
                <a:cubicBezTo>
                  <a:pt x="248226" y="1401243"/>
                  <a:pt x="290559" y="2193723"/>
                  <a:pt x="321886" y="2296170"/>
                </a:cubicBezTo>
                <a:cubicBezTo>
                  <a:pt x="353213" y="2398617"/>
                  <a:pt x="382846" y="1945650"/>
                  <a:pt x="382846" y="1752610"/>
                </a:cubicBezTo>
                <a:cubicBezTo>
                  <a:pt x="382846" y="1559570"/>
                  <a:pt x="370146" y="1321657"/>
                  <a:pt x="321886" y="1137930"/>
                </a:cubicBezTo>
                <a:cubicBezTo>
                  <a:pt x="273626" y="954203"/>
                  <a:pt x="140699" y="834823"/>
                  <a:pt x="93286" y="650250"/>
                </a:cubicBezTo>
                <a:cubicBezTo>
                  <a:pt x="45873" y="465677"/>
                  <a:pt x="22166" y="-2530"/>
                  <a:pt x="22166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: 図形 160">
            <a:extLst>
              <a:ext uri="{FF2B5EF4-FFF2-40B4-BE49-F238E27FC236}">
                <a16:creationId xmlns:a16="http://schemas.microsoft.com/office/drawing/2014/main" id="{F5C59FC6-E9C2-4736-A3E1-8E1D0C7F2DFA}"/>
              </a:ext>
            </a:extLst>
          </p:cNvPr>
          <p:cNvSpPr/>
          <p:nvPr/>
        </p:nvSpPr>
        <p:spPr>
          <a:xfrm>
            <a:off x="7629629" y="3274962"/>
            <a:ext cx="668379" cy="1209236"/>
          </a:xfrm>
          <a:custGeom>
            <a:avLst/>
            <a:gdLst>
              <a:gd name="connsiteX0" fmla="*/ 25931 w 668379"/>
              <a:gd name="connsiteY0" fmla="*/ 1638 h 1209236"/>
              <a:gd name="connsiteX1" fmla="*/ 366291 w 668379"/>
              <a:gd name="connsiteY1" fmla="*/ 712838 h 1209236"/>
              <a:gd name="connsiteX2" fmla="*/ 666011 w 668379"/>
              <a:gd name="connsiteY2" fmla="*/ 1205598 h 1209236"/>
              <a:gd name="connsiteX3" fmla="*/ 483131 w 668379"/>
              <a:gd name="connsiteY3" fmla="*/ 916038 h 1209236"/>
              <a:gd name="connsiteX4" fmla="*/ 76731 w 668379"/>
              <a:gd name="connsiteY4" fmla="*/ 529958 h 1209236"/>
              <a:gd name="connsiteX5" fmla="*/ 25931 w 668379"/>
              <a:gd name="connsiteY5" fmla="*/ 1638 h 120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8379" h="1209236">
                <a:moveTo>
                  <a:pt x="25931" y="1638"/>
                </a:moveTo>
                <a:cubicBezTo>
                  <a:pt x="74191" y="32118"/>
                  <a:pt x="259611" y="512178"/>
                  <a:pt x="366291" y="712838"/>
                </a:cubicBezTo>
                <a:cubicBezTo>
                  <a:pt x="472971" y="913498"/>
                  <a:pt x="646538" y="1171731"/>
                  <a:pt x="666011" y="1205598"/>
                </a:cubicBezTo>
                <a:cubicBezTo>
                  <a:pt x="685484" y="1239465"/>
                  <a:pt x="581344" y="1028645"/>
                  <a:pt x="483131" y="916038"/>
                </a:cubicBezTo>
                <a:cubicBezTo>
                  <a:pt x="384918" y="803431"/>
                  <a:pt x="155471" y="685745"/>
                  <a:pt x="76731" y="529958"/>
                </a:cubicBezTo>
                <a:cubicBezTo>
                  <a:pt x="-2009" y="374171"/>
                  <a:pt x="-22329" y="-28842"/>
                  <a:pt x="25931" y="1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: 図形 161">
            <a:extLst>
              <a:ext uri="{FF2B5EF4-FFF2-40B4-BE49-F238E27FC236}">
                <a16:creationId xmlns:a16="http://schemas.microsoft.com/office/drawing/2014/main" id="{5CD7E744-3E6A-4D86-A379-9666E94F80B2}"/>
              </a:ext>
            </a:extLst>
          </p:cNvPr>
          <p:cNvSpPr/>
          <p:nvPr/>
        </p:nvSpPr>
        <p:spPr>
          <a:xfrm>
            <a:off x="8091957" y="4439471"/>
            <a:ext cx="925375" cy="2408774"/>
          </a:xfrm>
          <a:custGeom>
            <a:avLst/>
            <a:gdLst>
              <a:gd name="connsiteX0" fmla="*/ 483 w 925375"/>
              <a:gd name="connsiteY0" fmla="*/ 20769 h 2408774"/>
              <a:gd name="connsiteX1" fmla="*/ 594843 w 925375"/>
              <a:gd name="connsiteY1" fmla="*/ 716729 h 2408774"/>
              <a:gd name="connsiteX2" fmla="*/ 808203 w 925375"/>
              <a:gd name="connsiteY2" fmla="*/ 1641289 h 2408774"/>
              <a:gd name="connsiteX3" fmla="*/ 925043 w 925375"/>
              <a:gd name="connsiteY3" fmla="*/ 2403289 h 2408774"/>
              <a:gd name="connsiteX4" fmla="*/ 838683 w 925375"/>
              <a:gd name="connsiteY4" fmla="*/ 1961329 h 2408774"/>
              <a:gd name="connsiteX5" fmla="*/ 701523 w 925375"/>
              <a:gd name="connsiteY5" fmla="*/ 1529529 h 2408774"/>
              <a:gd name="connsiteX6" fmla="*/ 483 w 925375"/>
              <a:gd name="connsiteY6" fmla="*/ 20769 h 240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375" h="2408774">
                <a:moveTo>
                  <a:pt x="483" y="20769"/>
                </a:moveTo>
                <a:cubicBezTo>
                  <a:pt x="-17297" y="-114698"/>
                  <a:pt x="460223" y="446642"/>
                  <a:pt x="594843" y="716729"/>
                </a:cubicBezTo>
                <a:cubicBezTo>
                  <a:pt x="729463" y="986816"/>
                  <a:pt x="753170" y="1360196"/>
                  <a:pt x="808203" y="1641289"/>
                </a:cubicBezTo>
                <a:cubicBezTo>
                  <a:pt x="863236" y="1922382"/>
                  <a:pt x="919963" y="2349949"/>
                  <a:pt x="925043" y="2403289"/>
                </a:cubicBezTo>
                <a:cubicBezTo>
                  <a:pt x="930123" y="2456629"/>
                  <a:pt x="875936" y="2106956"/>
                  <a:pt x="838683" y="1961329"/>
                </a:cubicBezTo>
                <a:cubicBezTo>
                  <a:pt x="801430" y="1815702"/>
                  <a:pt x="839530" y="1853802"/>
                  <a:pt x="701523" y="1529529"/>
                </a:cubicBezTo>
                <a:cubicBezTo>
                  <a:pt x="563516" y="1205256"/>
                  <a:pt x="18263" y="156236"/>
                  <a:pt x="483" y="20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: 図形 162">
            <a:extLst>
              <a:ext uri="{FF2B5EF4-FFF2-40B4-BE49-F238E27FC236}">
                <a16:creationId xmlns:a16="http://schemas.microsoft.com/office/drawing/2014/main" id="{50669A36-4D39-422C-8368-C91A6AF8F4ED}"/>
              </a:ext>
            </a:extLst>
          </p:cNvPr>
          <p:cNvSpPr/>
          <p:nvPr/>
        </p:nvSpPr>
        <p:spPr>
          <a:xfrm>
            <a:off x="7880234" y="5316256"/>
            <a:ext cx="658988" cy="2764809"/>
          </a:xfrm>
          <a:custGeom>
            <a:avLst/>
            <a:gdLst>
              <a:gd name="connsiteX0" fmla="*/ 339206 w 658988"/>
              <a:gd name="connsiteY0" fmla="*/ 27904 h 2764809"/>
              <a:gd name="connsiteX1" fmla="*/ 410326 w 658988"/>
              <a:gd name="connsiteY1" fmla="*/ 149824 h 2764809"/>
              <a:gd name="connsiteX2" fmla="*/ 654166 w 658988"/>
              <a:gd name="connsiteY2" fmla="*/ 784824 h 2764809"/>
              <a:gd name="connsiteX3" fmla="*/ 527166 w 658988"/>
              <a:gd name="connsiteY3" fmla="*/ 1480784 h 2764809"/>
              <a:gd name="connsiteX4" fmla="*/ 9006 w 658988"/>
              <a:gd name="connsiteY4" fmla="*/ 2740624 h 2764809"/>
              <a:gd name="connsiteX5" fmla="*/ 212206 w 658988"/>
              <a:gd name="connsiteY5" fmla="*/ 2242784 h 2764809"/>
              <a:gd name="connsiteX6" fmla="*/ 395086 w 658988"/>
              <a:gd name="connsiteY6" fmla="*/ 1414744 h 2764809"/>
              <a:gd name="connsiteX7" fmla="*/ 379846 w 658988"/>
              <a:gd name="connsiteY7" fmla="*/ 561304 h 2764809"/>
              <a:gd name="connsiteX8" fmla="*/ 339206 w 658988"/>
              <a:gd name="connsiteY8" fmla="*/ 27904 h 276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8988" h="2764809">
                <a:moveTo>
                  <a:pt x="339206" y="27904"/>
                </a:moveTo>
                <a:cubicBezTo>
                  <a:pt x="344286" y="-40676"/>
                  <a:pt x="357833" y="23671"/>
                  <a:pt x="410326" y="149824"/>
                </a:cubicBezTo>
                <a:cubicBezTo>
                  <a:pt x="462819" y="275977"/>
                  <a:pt x="634693" y="562997"/>
                  <a:pt x="654166" y="784824"/>
                </a:cubicBezTo>
                <a:cubicBezTo>
                  <a:pt x="673639" y="1006651"/>
                  <a:pt x="634693" y="1154817"/>
                  <a:pt x="527166" y="1480784"/>
                </a:cubicBezTo>
                <a:cubicBezTo>
                  <a:pt x="419639" y="1806751"/>
                  <a:pt x="61499" y="2613624"/>
                  <a:pt x="9006" y="2740624"/>
                </a:cubicBezTo>
                <a:cubicBezTo>
                  <a:pt x="-43487" y="2867624"/>
                  <a:pt x="147859" y="2463764"/>
                  <a:pt x="212206" y="2242784"/>
                </a:cubicBezTo>
                <a:cubicBezTo>
                  <a:pt x="276553" y="2021804"/>
                  <a:pt x="367146" y="1694991"/>
                  <a:pt x="395086" y="1414744"/>
                </a:cubicBezTo>
                <a:cubicBezTo>
                  <a:pt x="423026" y="1134497"/>
                  <a:pt x="390006" y="794984"/>
                  <a:pt x="379846" y="561304"/>
                </a:cubicBezTo>
                <a:cubicBezTo>
                  <a:pt x="369686" y="327624"/>
                  <a:pt x="334126" y="96484"/>
                  <a:pt x="339206" y="279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: 図形 163">
            <a:extLst>
              <a:ext uri="{FF2B5EF4-FFF2-40B4-BE49-F238E27FC236}">
                <a16:creationId xmlns:a16="http://schemas.microsoft.com/office/drawing/2014/main" id="{2FE196ED-85A4-4B7B-B3D5-BCA24D050946}"/>
              </a:ext>
            </a:extLst>
          </p:cNvPr>
          <p:cNvSpPr/>
          <p:nvPr/>
        </p:nvSpPr>
        <p:spPr>
          <a:xfrm>
            <a:off x="8235791" y="6730804"/>
            <a:ext cx="737821" cy="2283578"/>
          </a:xfrm>
          <a:custGeom>
            <a:avLst/>
            <a:gdLst>
              <a:gd name="connsiteX0" fmla="*/ 679609 w 737821"/>
              <a:gd name="connsiteY0" fmla="*/ 35756 h 2283578"/>
              <a:gd name="connsiteX1" fmla="*/ 699929 w 737821"/>
              <a:gd name="connsiteY1" fmla="*/ 142436 h 2283578"/>
              <a:gd name="connsiteX2" fmla="*/ 151289 w 737821"/>
              <a:gd name="connsiteY2" fmla="*/ 1320996 h 2283578"/>
              <a:gd name="connsiteX3" fmla="*/ 70009 w 737821"/>
              <a:gd name="connsiteY3" fmla="*/ 1879796 h 2283578"/>
              <a:gd name="connsiteX4" fmla="*/ 130969 w 737821"/>
              <a:gd name="connsiteY4" fmla="*/ 2276036 h 2283578"/>
              <a:gd name="connsiteX5" fmla="*/ 85249 w 737821"/>
              <a:gd name="connsiteY5" fmla="*/ 2082996 h 2283578"/>
              <a:gd name="connsiteX6" fmla="*/ 29369 w 737821"/>
              <a:gd name="connsiteY6" fmla="*/ 1412436 h 2283578"/>
              <a:gd name="connsiteX7" fmla="*/ 593249 w 737821"/>
              <a:gd name="connsiteY7" fmla="*/ 279596 h 2283578"/>
              <a:gd name="connsiteX8" fmla="*/ 679609 w 737821"/>
              <a:gd name="connsiteY8" fmla="*/ 35756 h 228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7821" h="2283578">
                <a:moveTo>
                  <a:pt x="679609" y="35756"/>
                </a:moveTo>
                <a:cubicBezTo>
                  <a:pt x="697389" y="12896"/>
                  <a:pt x="787982" y="-71771"/>
                  <a:pt x="699929" y="142436"/>
                </a:cubicBezTo>
                <a:cubicBezTo>
                  <a:pt x="611876" y="356643"/>
                  <a:pt x="256276" y="1031436"/>
                  <a:pt x="151289" y="1320996"/>
                </a:cubicBezTo>
                <a:cubicBezTo>
                  <a:pt x="46302" y="1610556"/>
                  <a:pt x="73396" y="1720623"/>
                  <a:pt x="70009" y="1879796"/>
                </a:cubicBezTo>
                <a:cubicBezTo>
                  <a:pt x="66622" y="2038969"/>
                  <a:pt x="128429" y="2242169"/>
                  <a:pt x="130969" y="2276036"/>
                </a:cubicBezTo>
                <a:cubicBezTo>
                  <a:pt x="133509" y="2309903"/>
                  <a:pt x="102182" y="2226929"/>
                  <a:pt x="85249" y="2082996"/>
                </a:cubicBezTo>
                <a:cubicBezTo>
                  <a:pt x="68316" y="1939063"/>
                  <a:pt x="-55298" y="1713003"/>
                  <a:pt x="29369" y="1412436"/>
                </a:cubicBezTo>
                <a:cubicBezTo>
                  <a:pt x="114036" y="1111869"/>
                  <a:pt x="480642" y="511583"/>
                  <a:pt x="593249" y="279596"/>
                </a:cubicBezTo>
                <a:cubicBezTo>
                  <a:pt x="705856" y="47609"/>
                  <a:pt x="661829" y="58616"/>
                  <a:pt x="679609" y="357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: 図形 164">
            <a:extLst>
              <a:ext uri="{FF2B5EF4-FFF2-40B4-BE49-F238E27FC236}">
                <a16:creationId xmlns:a16="http://schemas.microsoft.com/office/drawing/2014/main" id="{95D2945B-F396-44DE-BCE5-76B6F2BC3F83}"/>
              </a:ext>
            </a:extLst>
          </p:cNvPr>
          <p:cNvSpPr/>
          <p:nvPr/>
        </p:nvSpPr>
        <p:spPr>
          <a:xfrm>
            <a:off x="7373228" y="5799252"/>
            <a:ext cx="648548" cy="2151153"/>
          </a:xfrm>
          <a:custGeom>
            <a:avLst/>
            <a:gdLst>
              <a:gd name="connsiteX0" fmla="*/ 643012 w 648548"/>
              <a:gd name="connsiteY0" fmla="*/ 2108 h 2151153"/>
              <a:gd name="connsiteX1" fmla="*/ 145172 w 648548"/>
              <a:gd name="connsiteY1" fmla="*/ 1079068 h 2151153"/>
              <a:gd name="connsiteX2" fmla="*/ 2932 w 648548"/>
              <a:gd name="connsiteY2" fmla="*/ 1612468 h 2151153"/>
              <a:gd name="connsiteX3" fmla="*/ 48652 w 648548"/>
              <a:gd name="connsiteY3" fmla="*/ 2150948 h 2151153"/>
              <a:gd name="connsiteX4" fmla="*/ 43572 w 648548"/>
              <a:gd name="connsiteY4" fmla="*/ 1551508 h 2151153"/>
              <a:gd name="connsiteX5" fmla="*/ 389012 w 648548"/>
              <a:gd name="connsiteY5" fmla="*/ 825068 h 2151153"/>
              <a:gd name="connsiteX6" fmla="*/ 643012 w 648548"/>
              <a:gd name="connsiteY6" fmla="*/ 2108 h 215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548" h="2151153">
                <a:moveTo>
                  <a:pt x="643012" y="2108"/>
                </a:moveTo>
                <a:cubicBezTo>
                  <a:pt x="602372" y="44441"/>
                  <a:pt x="251852" y="810675"/>
                  <a:pt x="145172" y="1079068"/>
                </a:cubicBezTo>
                <a:cubicBezTo>
                  <a:pt x="38492" y="1347461"/>
                  <a:pt x="19019" y="1433821"/>
                  <a:pt x="2932" y="1612468"/>
                </a:cubicBezTo>
                <a:cubicBezTo>
                  <a:pt x="-13155" y="1791115"/>
                  <a:pt x="41879" y="2161108"/>
                  <a:pt x="48652" y="2150948"/>
                </a:cubicBezTo>
                <a:cubicBezTo>
                  <a:pt x="55425" y="2140788"/>
                  <a:pt x="-13155" y="1772488"/>
                  <a:pt x="43572" y="1551508"/>
                </a:cubicBezTo>
                <a:cubicBezTo>
                  <a:pt x="100299" y="1330528"/>
                  <a:pt x="287412" y="1084148"/>
                  <a:pt x="389012" y="825068"/>
                </a:cubicBezTo>
                <a:cubicBezTo>
                  <a:pt x="490612" y="565988"/>
                  <a:pt x="683652" y="-40225"/>
                  <a:pt x="643012" y="2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: 図形 165">
            <a:extLst>
              <a:ext uri="{FF2B5EF4-FFF2-40B4-BE49-F238E27FC236}">
                <a16:creationId xmlns:a16="http://schemas.microsoft.com/office/drawing/2014/main" id="{95432AB0-D6D9-4CF8-B3AC-3EE30DF27434}"/>
              </a:ext>
            </a:extLst>
          </p:cNvPr>
          <p:cNvSpPr/>
          <p:nvPr/>
        </p:nvSpPr>
        <p:spPr>
          <a:xfrm>
            <a:off x="7432015" y="5690124"/>
            <a:ext cx="754496" cy="2226857"/>
          </a:xfrm>
          <a:custGeom>
            <a:avLst/>
            <a:gdLst>
              <a:gd name="connsiteX0" fmla="*/ 711225 w 754496"/>
              <a:gd name="connsiteY0" fmla="*/ 95996 h 2226857"/>
              <a:gd name="connsiteX1" fmla="*/ 695985 w 754496"/>
              <a:gd name="connsiteY1" fmla="*/ 162036 h 2226857"/>
              <a:gd name="connsiteX2" fmla="*/ 477545 w 754496"/>
              <a:gd name="connsiteY2" fmla="*/ 1289796 h 2226857"/>
              <a:gd name="connsiteX3" fmla="*/ 25 w 754496"/>
              <a:gd name="connsiteY3" fmla="*/ 2224516 h 2226857"/>
              <a:gd name="connsiteX4" fmla="*/ 457225 w 754496"/>
              <a:gd name="connsiteY4" fmla="*/ 1533636 h 2226857"/>
              <a:gd name="connsiteX5" fmla="*/ 746785 w 754496"/>
              <a:gd name="connsiteY5" fmla="*/ 827516 h 2226857"/>
              <a:gd name="connsiteX6" fmla="*/ 675665 w 754496"/>
              <a:gd name="connsiteY6" fmla="*/ 45196 h 2226857"/>
              <a:gd name="connsiteX7" fmla="*/ 711225 w 754496"/>
              <a:gd name="connsiteY7" fmla="*/ 95996 h 222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4496" h="2226857">
                <a:moveTo>
                  <a:pt x="711225" y="95996"/>
                </a:moveTo>
                <a:cubicBezTo>
                  <a:pt x="714612" y="115469"/>
                  <a:pt x="734932" y="-36931"/>
                  <a:pt x="695985" y="162036"/>
                </a:cubicBezTo>
                <a:cubicBezTo>
                  <a:pt x="657038" y="361003"/>
                  <a:pt x="593538" y="946049"/>
                  <a:pt x="477545" y="1289796"/>
                </a:cubicBezTo>
                <a:cubicBezTo>
                  <a:pt x="361552" y="1633543"/>
                  <a:pt x="3412" y="2183876"/>
                  <a:pt x="25" y="2224516"/>
                </a:cubicBezTo>
                <a:cubicBezTo>
                  <a:pt x="-3362" y="2265156"/>
                  <a:pt x="332765" y="1766469"/>
                  <a:pt x="457225" y="1533636"/>
                </a:cubicBezTo>
                <a:cubicBezTo>
                  <a:pt x="581685" y="1300803"/>
                  <a:pt x="710378" y="1075589"/>
                  <a:pt x="746785" y="827516"/>
                </a:cubicBezTo>
                <a:cubicBezTo>
                  <a:pt x="783192" y="579443"/>
                  <a:pt x="679052" y="163729"/>
                  <a:pt x="675665" y="45196"/>
                </a:cubicBezTo>
                <a:cubicBezTo>
                  <a:pt x="672278" y="-73337"/>
                  <a:pt x="707838" y="76523"/>
                  <a:pt x="711225" y="959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: 図形 166">
            <a:extLst>
              <a:ext uri="{FF2B5EF4-FFF2-40B4-BE49-F238E27FC236}">
                <a16:creationId xmlns:a16="http://schemas.microsoft.com/office/drawing/2014/main" id="{AC1579F6-7B77-44AB-8CA6-4F1654A4B82B}"/>
              </a:ext>
            </a:extLst>
          </p:cNvPr>
          <p:cNvSpPr/>
          <p:nvPr/>
        </p:nvSpPr>
        <p:spPr>
          <a:xfrm>
            <a:off x="6606429" y="7567861"/>
            <a:ext cx="866457" cy="1709841"/>
          </a:xfrm>
          <a:custGeom>
            <a:avLst/>
            <a:gdLst>
              <a:gd name="connsiteX0" fmla="*/ 866251 w 866457"/>
              <a:gd name="connsiteY0" fmla="*/ 1339 h 1709841"/>
              <a:gd name="connsiteX1" fmla="*/ 231251 w 866457"/>
              <a:gd name="connsiteY1" fmla="*/ 809059 h 1709841"/>
              <a:gd name="connsiteX2" fmla="*/ 2651 w 866457"/>
              <a:gd name="connsiteY2" fmla="*/ 1708219 h 1709841"/>
              <a:gd name="connsiteX3" fmla="*/ 160131 w 866457"/>
              <a:gd name="connsiteY3" fmla="*/ 1002099 h 1709841"/>
              <a:gd name="connsiteX4" fmla="*/ 866251 w 866457"/>
              <a:gd name="connsiteY4" fmla="*/ 1339 h 1709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457" h="1709841">
                <a:moveTo>
                  <a:pt x="866251" y="1339"/>
                </a:moveTo>
                <a:cubicBezTo>
                  <a:pt x="878104" y="-30834"/>
                  <a:pt x="375184" y="524579"/>
                  <a:pt x="231251" y="809059"/>
                </a:cubicBezTo>
                <a:cubicBezTo>
                  <a:pt x="87318" y="1093539"/>
                  <a:pt x="14504" y="1676046"/>
                  <a:pt x="2651" y="1708219"/>
                </a:cubicBezTo>
                <a:cubicBezTo>
                  <a:pt x="-9202" y="1740392"/>
                  <a:pt x="14504" y="1286579"/>
                  <a:pt x="160131" y="1002099"/>
                </a:cubicBezTo>
                <a:cubicBezTo>
                  <a:pt x="305758" y="717619"/>
                  <a:pt x="854398" y="33512"/>
                  <a:pt x="866251" y="1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: 図形 167">
            <a:extLst>
              <a:ext uri="{FF2B5EF4-FFF2-40B4-BE49-F238E27FC236}">
                <a16:creationId xmlns:a16="http://schemas.microsoft.com/office/drawing/2014/main" id="{D3CAA4D2-FA45-4345-B8D5-5528C657806C}"/>
              </a:ext>
            </a:extLst>
          </p:cNvPr>
          <p:cNvSpPr/>
          <p:nvPr/>
        </p:nvSpPr>
        <p:spPr>
          <a:xfrm>
            <a:off x="6961186" y="7885157"/>
            <a:ext cx="771615" cy="2097070"/>
          </a:xfrm>
          <a:custGeom>
            <a:avLst/>
            <a:gdLst>
              <a:gd name="connsiteX0" fmla="*/ 724854 w 771615"/>
              <a:gd name="connsiteY0" fmla="*/ 85363 h 2097070"/>
              <a:gd name="connsiteX1" fmla="*/ 689294 w 771615"/>
              <a:gd name="connsiteY1" fmla="*/ 120923 h 2097070"/>
              <a:gd name="connsiteX2" fmla="*/ 79694 w 771615"/>
              <a:gd name="connsiteY2" fmla="*/ 994683 h 2097070"/>
              <a:gd name="connsiteX3" fmla="*/ 140654 w 771615"/>
              <a:gd name="connsiteY3" fmla="*/ 1655083 h 2097070"/>
              <a:gd name="connsiteX4" fmla="*/ 399734 w 771615"/>
              <a:gd name="connsiteY4" fmla="*/ 2097043 h 2097070"/>
              <a:gd name="connsiteX5" fmla="*/ 84774 w 771615"/>
              <a:gd name="connsiteY5" fmla="*/ 1675403 h 2097070"/>
              <a:gd name="connsiteX6" fmla="*/ 13654 w 771615"/>
              <a:gd name="connsiteY6" fmla="*/ 1436643 h 2097070"/>
              <a:gd name="connsiteX7" fmla="*/ 308294 w 771615"/>
              <a:gd name="connsiteY7" fmla="*/ 852443 h 2097070"/>
              <a:gd name="connsiteX8" fmla="*/ 724854 w 771615"/>
              <a:gd name="connsiteY8" fmla="*/ 85363 h 2097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1615" h="2097070">
                <a:moveTo>
                  <a:pt x="724854" y="85363"/>
                </a:moveTo>
                <a:cubicBezTo>
                  <a:pt x="788354" y="-36557"/>
                  <a:pt x="796821" y="-30630"/>
                  <a:pt x="689294" y="120923"/>
                </a:cubicBezTo>
                <a:cubicBezTo>
                  <a:pt x="581767" y="272476"/>
                  <a:pt x="171134" y="738990"/>
                  <a:pt x="79694" y="994683"/>
                </a:cubicBezTo>
                <a:cubicBezTo>
                  <a:pt x="-11746" y="1250376"/>
                  <a:pt x="87314" y="1471356"/>
                  <a:pt x="140654" y="1655083"/>
                </a:cubicBezTo>
                <a:cubicBezTo>
                  <a:pt x="193994" y="1838810"/>
                  <a:pt x="409047" y="2093656"/>
                  <a:pt x="399734" y="2097043"/>
                </a:cubicBezTo>
                <a:cubicBezTo>
                  <a:pt x="390421" y="2100430"/>
                  <a:pt x="149121" y="1785470"/>
                  <a:pt x="84774" y="1675403"/>
                </a:cubicBezTo>
                <a:cubicBezTo>
                  <a:pt x="20427" y="1565336"/>
                  <a:pt x="-23599" y="1573803"/>
                  <a:pt x="13654" y="1436643"/>
                </a:cubicBezTo>
                <a:cubicBezTo>
                  <a:pt x="50907" y="1299483"/>
                  <a:pt x="184681" y="1081043"/>
                  <a:pt x="308294" y="852443"/>
                </a:cubicBezTo>
                <a:cubicBezTo>
                  <a:pt x="431907" y="623843"/>
                  <a:pt x="661354" y="207283"/>
                  <a:pt x="724854" y="853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: 図形 168">
            <a:extLst>
              <a:ext uri="{FF2B5EF4-FFF2-40B4-BE49-F238E27FC236}">
                <a16:creationId xmlns:a16="http://schemas.microsoft.com/office/drawing/2014/main" id="{7C1DEAF5-9767-48C1-9614-D8333C547BC9}"/>
              </a:ext>
            </a:extLst>
          </p:cNvPr>
          <p:cNvSpPr/>
          <p:nvPr/>
        </p:nvSpPr>
        <p:spPr>
          <a:xfrm>
            <a:off x="7284336" y="8472950"/>
            <a:ext cx="1069078" cy="2902110"/>
          </a:xfrm>
          <a:custGeom>
            <a:avLst/>
            <a:gdLst>
              <a:gd name="connsiteX0" fmla="*/ 950344 w 1069078"/>
              <a:gd name="connsiteY0" fmla="*/ 66530 h 2902110"/>
              <a:gd name="connsiteX1" fmla="*/ 838584 w 1069078"/>
              <a:gd name="connsiteY1" fmla="*/ 152890 h 2902110"/>
              <a:gd name="connsiteX2" fmla="*/ 848744 w 1069078"/>
              <a:gd name="connsiteY2" fmla="*/ 1102850 h 2902110"/>
              <a:gd name="connsiteX3" fmla="*/ 1031624 w 1069078"/>
              <a:gd name="connsiteY3" fmla="*/ 1839450 h 2902110"/>
              <a:gd name="connsiteX4" fmla="*/ 15624 w 1069078"/>
              <a:gd name="connsiteY4" fmla="*/ 2875770 h 2902110"/>
              <a:gd name="connsiteX5" fmla="*/ 437264 w 1069078"/>
              <a:gd name="connsiteY5" fmla="*/ 2515090 h 2902110"/>
              <a:gd name="connsiteX6" fmla="*/ 742064 w 1069078"/>
              <a:gd name="connsiteY6" fmla="*/ 1671810 h 2902110"/>
              <a:gd name="connsiteX7" fmla="*/ 665864 w 1069078"/>
              <a:gd name="connsiteY7" fmla="*/ 808210 h 2902110"/>
              <a:gd name="connsiteX8" fmla="*/ 950344 w 1069078"/>
              <a:gd name="connsiteY8" fmla="*/ 66530 h 2902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9078" h="2902110">
                <a:moveTo>
                  <a:pt x="950344" y="66530"/>
                </a:moveTo>
                <a:cubicBezTo>
                  <a:pt x="979131" y="-42690"/>
                  <a:pt x="855517" y="-19830"/>
                  <a:pt x="838584" y="152890"/>
                </a:cubicBezTo>
                <a:cubicBezTo>
                  <a:pt x="821651" y="325610"/>
                  <a:pt x="816571" y="821757"/>
                  <a:pt x="848744" y="1102850"/>
                </a:cubicBezTo>
                <a:cubicBezTo>
                  <a:pt x="880917" y="1383943"/>
                  <a:pt x="1170477" y="1543963"/>
                  <a:pt x="1031624" y="1839450"/>
                </a:cubicBezTo>
                <a:cubicBezTo>
                  <a:pt x="892771" y="2134937"/>
                  <a:pt x="114684" y="2763163"/>
                  <a:pt x="15624" y="2875770"/>
                </a:cubicBezTo>
                <a:cubicBezTo>
                  <a:pt x="-83436" y="2988377"/>
                  <a:pt x="316191" y="2715750"/>
                  <a:pt x="437264" y="2515090"/>
                </a:cubicBezTo>
                <a:cubicBezTo>
                  <a:pt x="558337" y="2314430"/>
                  <a:pt x="703964" y="1956290"/>
                  <a:pt x="742064" y="1671810"/>
                </a:cubicBezTo>
                <a:cubicBezTo>
                  <a:pt x="780164" y="1387330"/>
                  <a:pt x="634537" y="1079143"/>
                  <a:pt x="665864" y="808210"/>
                </a:cubicBezTo>
                <a:cubicBezTo>
                  <a:pt x="697191" y="537277"/>
                  <a:pt x="921557" y="175750"/>
                  <a:pt x="950344" y="665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: 図形 169">
            <a:extLst>
              <a:ext uri="{FF2B5EF4-FFF2-40B4-BE49-F238E27FC236}">
                <a16:creationId xmlns:a16="http://schemas.microsoft.com/office/drawing/2014/main" id="{71F23ABE-20C4-4A53-9C98-A6B03568A9C1}"/>
              </a:ext>
            </a:extLst>
          </p:cNvPr>
          <p:cNvSpPr/>
          <p:nvPr/>
        </p:nvSpPr>
        <p:spPr>
          <a:xfrm>
            <a:off x="6561801" y="10001131"/>
            <a:ext cx="855053" cy="1914614"/>
          </a:xfrm>
          <a:custGeom>
            <a:avLst/>
            <a:gdLst>
              <a:gd name="connsiteX0" fmla="*/ 16799 w 855053"/>
              <a:gd name="connsiteY0" fmla="*/ 77589 h 1914614"/>
              <a:gd name="connsiteX1" fmla="*/ 16799 w 855053"/>
              <a:gd name="connsiteY1" fmla="*/ 143629 h 1914614"/>
              <a:gd name="connsiteX2" fmla="*/ 113319 w 855053"/>
              <a:gd name="connsiteY2" fmla="*/ 1047869 h 1914614"/>
              <a:gd name="connsiteX3" fmla="*/ 479079 w 855053"/>
              <a:gd name="connsiteY3" fmla="*/ 1677789 h 1914614"/>
              <a:gd name="connsiteX4" fmla="*/ 854999 w 855053"/>
              <a:gd name="connsiteY4" fmla="*/ 1911469 h 1914614"/>
              <a:gd name="connsiteX5" fmla="*/ 504479 w 855053"/>
              <a:gd name="connsiteY5" fmla="*/ 1535549 h 1914614"/>
              <a:gd name="connsiteX6" fmla="*/ 184439 w 855053"/>
              <a:gd name="connsiteY6" fmla="*/ 895469 h 1914614"/>
              <a:gd name="connsiteX7" fmla="*/ 16799 w 855053"/>
              <a:gd name="connsiteY7" fmla="*/ 77589 h 191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053" h="1914614">
                <a:moveTo>
                  <a:pt x="16799" y="77589"/>
                </a:moveTo>
                <a:cubicBezTo>
                  <a:pt x="-11141" y="-47718"/>
                  <a:pt x="712" y="-18084"/>
                  <a:pt x="16799" y="143629"/>
                </a:cubicBezTo>
                <a:cubicBezTo>
                  <a:pt x="32886" y="305342"/>
                  <a:pt x="36272" y="792176"/>
                  <a:pt x="113319" y="1047869"/>
                </a:cubicBezTo>
                <a:cubicBezTo>
                  <a:pt x="190366" y="1303562"/>
                  <a:pt x="355466" y="1533856"/>
                  <a:pt x="479079" y="1677789"/>
                </a:cubicBezTo>
                <a:cubicBezTo>
                  <a:pt x="602692" y="1821722"/>
                  <a:pt x="850766" y="1935176"/>
                  <a:pt x="854999" y="1911469"/>
                </a:cubicBezTo>
                <a:cubicBezTo>
                  <a:pt x="859232" y="1887762"/>
                  <a:pt x="616239" y="1704882"/>
                  <a:pt x="504479" y="1535549"/>
                </a:cubicBezTo>
                <a:cubicBezTo>
                  <a:pt x="392719" y="1366216"/>
                  <a:pt x="268259" y="1141002"/>
                  <a:pt x="184439" y="895469"/>
                </a:cubicBezTo>
                <a:cubicBezTo>
                  <a:pt x="100619" y="649936"/>
                  <a:pt x="44739" y="202896"/>
                  <a:pt x="16799" y="775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: 図形 170">
            <a:extLst>
              <a:ext uri="{FF2B5EF4-FFF2-40B4-BE49-F238E27FC236}">
                <a16:creationId xmlns:a16="http://schemas.microsoft.com/office/drawing/2014/main" id="{ABD734E3-0FAF-41D9-9C88-2ADA662F57A4}"/>
              </a:ext>
            </a:extLst>
          </p:cNvPr>
          <p:cNvSpPr/>
          <p:nvPr/>
        </p:nvSpPr>
        <p:spPr>
          <a:xfrm>
            <a:off x="8600551" y="8990787"/>
            <a:ext cx="938786" cy="534679"/>
          </a:xfrm>
          <a:custGeom>
            <a:avLst/>
            <a:gdLst>
              <a:gd name="connsiteX0" fmla="*/ 35449 w 938786"/>
              <a:gd name="connsiteY0" fmla="*/ 26213 h 534679"/>
              <a:gd name="connsiteX1" fmla="*/ 177689 w 938786"/>
              <a:gd name="connsiteY1" fmla="*/ 41453 h 534679"/>
              <a:gd name="connsiteX2" fmla="*/ 619649 w 938786"/>
              <a:gd name="connsiteY2" fmla="*/ 264973 h 534679"/>
              <a:gd name="connsiteX3" fmla="*/ 924449 w 938786"/>
              <a:gd name="connsiteY3" fmla="*/ 534213 h 534679"/>
              <a:gd name="connsiteX4" fmla="*/ 802529 w 938786"/>
              <a:gd name="connsiteY4" fmla="*/ 320853 h 534679"/>
              <a:gd name="connsiteX5" fmla="*/ 35449 w 938786"/>
              <a:gd name="connsiteY5" fmla="*/ 26213 h 53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8786" h="534679">
                <a:moveTo>
                  <a:pt x="35449" y="26213"/>
                </a:moveTo>
                <a:cubicBezTo>
                  <a:pt x="-68691" y="-20354"/>
                  <a:pt x="80322" y="1660"/>
                  <a:pt x="177689" y="41453"/>
                </a:cubicBezTo>
                <a:cubicBezTo>
                  <a:pt x="275056" y="81246"/>
                  <a:pt x="495189" y="182846"/>
                  <a:pt x="619649" y="264973"/>
                </a:cubicBezTo>
                <a:cubicBezTo>
                  <a:pt x="744109" y="347100"/>
                  <a:pt x="893969" y="524900"/>
                  <a:pt x="924449" y="534213"/>
                </a:cubicBezTo>
                <a:cubicBezTo>
                  <a:pt x="954929" y="543526"/>
                  <a:pt x="946462" y="411446"/>
                  <a:pt x="802529" y="320853"/>
                </a:cubicBezTo>
                <a:cubicBezTo>
                  <a:pt x="658596" y="230260"/>
                  <a:pt x="139589" y="72780"/>
                  <a:pt x="35449" y="26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: 図形 171">
            <a:extLst>
              <a:ext uri="{FF2B5EF4-FFF2-40B4-BE49-F238E27FC236}">
                <a16:creationId xmlns:a16="http://schemas.microsoft.com/office/drawing/2014/main" id="{D526CF92-65E2-480A-9288-C203D97C30E6}"/>
              </a:ext>
            </a:extLst>
          </p:cNvPr>
          <p:cNvSpPr/>
          <p:nvPr/>
        </p:nvSpPr>
        <p:spPr>
          <a:xfrm>
            <a:off x="8764305" y="9509188"/>
            <a:ext cx="786095" cy="1263790"/>
          </a:xfrm>
          <a:custGeom>
            <a:avLst/>
            <a:gdLst>
              <a:gd name="connsiteX0" fmla="*/ 786095 w 786095"/>
              <a:gd name="connsiteY0" fmla="*/ 572 h 1263790"/>
              <a:gd name="connsiteX1" fmla="*/ 339055 w 786095"/>
              <a:gd name="connsiteY1" fmla="*/ 528892 h 1263790"/>
              <a:gd name="connsiteX2" fmla="*/ 115535 w 786095"/>
              <a:gd name="connsiteY2" fmla="*/ 869252 h 1263790"/>
              <a:gd name="connsiteX3" fmla="*/ 8855 w 786095"/>
              <a:gd name="connsiteY3" fmla="*/ 1260412 h 1263790"/>
              <a:gd name="connsiteX4" fmla="*/ 339055 w 786095"/>
              <a:gd name="connsiteY4" fmla="*/ 635572 h 1263790"/>
              <a:gd name="connsiteX5" fmla="*/ 786095 w 786095"/>
              <a:gd name="connsiteY5" fmla="*/ 572 h 126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6095" h="1263790">
                <a:moveTo>
                  <a:pt x="786095" y="572"/>
                </a:moveTo>
                <a:cubicBezTo>
                  <a:pt x="786095" y="-17208"/>
                  <a:pt x="450815" y="384112"/>
                  <a:pt x="339055" y="528892"/>
                </a:cubicBezTo>
                <a:cubicBezTo>
                  <a:pt x="227295" y="673672"/>
                  <a:pt x="170568" y="747332"/>
                  <a:pt x="115535" y="869252"/>
                </a:cubicBezTo>
                <a:cubicBezTo>
                  <a:pt x="60502" y="991172"/>
                  <a:pt x="-28398" y="1299359"/>
                  <a:pt x="8855" y="1260412"/>
                </a:cubicBezTo>
                <a:cubicBezTo>
                  <a:pt x="46108" y="1221465"/>
                  <a:pt x="211208" y="847239"/>
                  <a:pt x="339055" y="635572"/>
                </a:cubicBezTo>
                <a:cubicBezTo>
                  <a:pt x="466902" y="423905"/>
                  <a:pt x="786095" y="18352"/>
                  <a:pt x="786095" y="5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: 図形 172">
            <a:extLst>
              <a:ext uri="{FF2B5EF4-FFF2-40B4-BE49-F238E27FC236}">
                <a16:creationId xmlns:a16="http://schemas.microsoft.com/office/drawing/2014/main" id="{A1B0D895-8290-4A4D-B106-2DE68751E631}"/>
              </a:ext>
            </a:extLst>
          </p:cNvPr>
          <p:cNvSpPr/>
          <p:nvPr/>
        </p:nvSpPr>
        <p:spPr>
          <a:xfrm>
            <a:off x="7243830" y="10758344"/>
            <a:ext cx="1500177" cy="1810153"/>
          </a:xfrm>
          <a:custGeom>
            <a:avLst/>
            <a:gdLst>
              <a:gd name="connsiteX0" fmla="*/ 1498850 w 1500177"/>
              <a:gd name="connsiteY0" fmla="*/ 1096 h 1810153"/>
              <a:gd name="connsiteX1" fmla="*/ 945130 w 1500177"/>
              <a:gd name="connsiteY1" fmla="*/ 945976 h 1810153"/>
              <a:gd name="connsiteX2" fmla="*/ 381250 w 1500177"/>
              <a:gd name="connsiteY2" fmla="*/ 1550496 h 1810153"/>
              <a:gd name="connsiteX3" fmla="*/ 250 w 1500177"/>
              <a:gd name="connsiteY3" fmla="*/ 1809576 h 1810153"/>
              <a:gd name="connsiteX4" fmla="*/ 330450 w 1500177"/>
              <a:gd name="connsiteY4" fmla="*/ 1489536 h 1810153"/>
              <a:gd name="connsiteX5" fmla="*/ 782570 w 1500177"/>
              <a:gd name="connsiteY5" fmla="*/ 773256 h 1810153"/>
              <a:gd name="connsiteX6" fmla="*/ 1498850 w 1500177"/>
              <a:gd name="connsiteY6" fmla="*/ 1096 h 1810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0177" h="1810153">
                <a:moveTo>
                  <a:pt x="1498850" y="1096"/>
                </a:moveTo>
                <a:cubicBezTo>
                  <a:pt x="1525943" y="29883"/>
                  <a:pt x="1131397" y="687743"/>
                  <a:pt x="945130" y="945976"/>
                </a:cubicBezTo>
                <a:cubicBezTo>
                  <a:pt x="758863" y="1204209"/>
                  <a:pt x="538730" y="1406563"/>
                  <a:pt x="381250" y="1550496"/>
                </a:cubicBezTo>
                <a:cubicBezTo>
                  <a:pt x="223770" y="1694429"/>
                  <a:pt x="8717" y="1819736"/>
                  <a:pt x="250" y="1809576"/>
                </a:cubicBezTo>
                <a:cubicBezTo>
                  <a:pt x="-8217" y="1799416"/>
                  <a:pt x="200063" y="1662256"/>
                  <a:pt x="330450" y="1489536"/>
                </a:cubicBezTo>
                <a:cubicBezTo>
                  <a:pt x="460837" y="1316816"/>
                  <a:pt x="587837" y="1028949"/>
                  <a:pt x="782570" y="773256"/>
                </a:cubicBezTo>
                <a:cubicBezTo>
                  <a:pt x="977303" y="517563"/>
                  <a:pt x="1471757" y="-27691"/>
                  <a:pt x="1498850" y="1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: 図形 173">
            <a:extLst>
              <a:ext uri="{FF2B5EF4-FFF2-40B4-BE49-F238E27FC236}">
                <a16:creationId xmlns:a16="http://schemas.microsoft.com/office/drawing/2014/main" id="{5B67D579-9D14-4B08-972D-A48945096E4C}"/>
              </a:ext>
            </a:extLst>
          </p:cNvPr>
          <p:cNvSpPr/>
          <p:nvPr/>
        </p:nvSpPr>
        <p:spPr>
          <a:xfrm>
            <a:off x="4033296" y="2197271"/>
            <a:ext cx="2444468" cy="795752"/>
          </a:xfrm>
          <a:custGeom>
            <a:avLst/>
            <a:gdLst>
              <a:gd name="connsiteX0" fmla="*/ 18004 w 2444468"/>
              <a:gd name="connsiteY0" fmla="*/ 653879 h 795752"/>
              <a:gd name="connsiteX1" fmla="*/ 1040354 w 2444468"/>
              <a:gd name="connsiteY1" fmla="*/ 285579 h 795752"/>
              <a:gd name="connsiteX2" fmla="*/ 1662654 w 2444468"/>
              <a:gd name="connsiteY2" fmla="*/ 463379 h 795752"/>
              <a:gd name="connsiteX3" fmla="*/ 2431004 w 2444468"/>
              <a:gd name="connsiteY3" fmla="*/ 793579 h 795752"/>
              <a:gd name="connsiteX4" fmla="*/ 2138904 w 2444468"/>
              <a:gd name="connsiteY4" fmla="*/ 577679 h 795752"/>
              <a:gd name="connsiteX5" fmla="*/ 1967454 w 2444468"/>
              <a:gd name="connsiteY5" fmla="*/ 37929 h 795752"/>
              <a:gd name="connsiteX6" fmla="*/ 1675354 w 2444468"/>
              <a:gd name="connsiteY6" fmla="*/ 44279 h 795752"/>
              <a:gd name="connsiteX7" fmla="*/ 773654 w 2444468"/>
              <a:gd name="connsiteY7" fmla="*/ 37929 h 795752"/>
              <a:gd name="connsiteX8" fmla="*/ 418054 w 2444468"/>
              <a:gd name="connsiteY8" fmla="*/ 234779 h 795752"/>
              <a:gd name="connsiteX9" fmla="*/ 18004 w 2444468"/>
              <a:gd name="connsiteY9" fmla="*/ 653879 h 79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44468" h="795752">
                <a:moveTo>
                  <a:pt x="18004" y="653879"/>
                </a:moveTo>
                <a:cubicBezTo>
                  <a:pt x="121721" y="662346"/>
                  <a:pt x="766246" y="317329"/>
                  <a:pt x="1040354" y="285579"/>
                </a:cubicBezTo>
                <a:cubicBezTo>
                  <a:pt x="1314462" y="253829"/>
                  <a:pt x="1430879" y="378712"/>
                  <a:pt x="1662654" y="463379"/>
                </a:cubicBezTo>
                <a:cubicBezTo>
                  <a:pt x="1894429" y="548046"/>
                  <a:pt x="2351629" y="774529"/>
                  <a:pt x="2431004" y="793579"/>
                </a:cubicBezTo>
                <a:cubicBezTo>
                  <a:pt x="2510379" y="812629"/>
                  <a:pt x="2216162" y="703620"/>
                  <a:pt x="2138904" y="577679"/>
                </a:cubicBezTo>
                <a:cubicBezTo>
                  <a:pt x="2061646" y="451738"/>
                  <a:pt x="2044712" y="126829"/>
                  <a:pt x="1967454" y="37929"/>
                </a:cubicBezTo>
                <a:cubicBezTo>
                  <a:pt x="1890196" y="-50971"/>
                  <a:pt x="1874321" y="44279"/>
                  <a:pt x="1675354" y="44279"/>
                </a:cubicBezTo>
                <a:cubicBezTo>
                  <a:pt x="1476387" y="44279"/>
                  <a:pt x="983204" y="6179"/>
                  <a:pt x="773654" y="37929"/>
                </a:cubicBezTo>
                <a:cubicBezTo>
                  <a:pt x="564104" y="69679"/>
                  <a:pt x="549287" y="133179"/>
                  <a:pt x="418054" y="234779"/>
                </a:cubicBezTo>
                <a:cubicBezTo>
                  <a:pt x="286821" y="336379"/>
                  <a:pt x="-85713" y="645412"/>
                  <a:pt x="18004" y="65387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: 図形 174">
            <a:extLst>
              <a:ext uri="{FF2B5EF4-FFF2-40B4-BE49-F238E27FC236}">
                <a16:creationId xmlns:a16="http://schemas.microsoft.com/office/drawing/2014/main" id="{09651F90-A366-472B-B814-0CC37ADF8CA7}"/>
              </a:ext>
            </a:extLst>
          </p:cNvPr>
          <p:cNvSpPr/>
          <p:nvPr/>
        </p:nvSpPr>
        <p:spPr>
          <a:xfrm>
            <a:off x="5918024" y="2298031"/>
            <a:ext cx="1635648" cy="2488711"/>
          </a:xfrm>
          <a:custGeom>
            <a:avLst/>
            <a:gdLst>
              <a:gd name="connsiteX0" fmla="*/ 176 w 1635648"/>
              <a:gd name="connsiteY0" fmla="*/ 19719 h 2488711"/>
              <a:gd name="connsiteX1" fmla="*/ 959026 w 1635648"/>
              <a:gd name="connsiteY1" fmla="*/ 324519 h 2488711"/>
              <a:gd name="connsiteX2" fmla="*/ 1225726 w 1635648"/>
              <a:gd name="connsiteY2" fmla="*/ 959519 h 2488711"/>
              <a:gd name="connsiteX3" fmla="*/ 1028876 w 1635648"/>
              <a:gd name="connsiteY3" fmla="*/ 1302419 h 2488711"/>
              <a:gd name="connsiteX4" fmla="*/ 1606726 w 1635648"/>
              <a:gd name="connsiteY4" fmla="*/ 2286669 h 2488711"/>
              <a:gd name="connsiteX5" fmla="*/ 1524176 w 1635648"/>
              <a:gd name="connsiteY5" fmla="*/ 2445419 h 2488711"/>
              <a:gd name="connsiteX6" fmla="*/ 1308276 w 1635648"/>
              <a:gd name="connsiteY6" fmla="*/ 1721519 h 2488711"/>
              <a:gd name="connsiteX7" fmla="*/ 882826 w 1635648"/>
              <a:gd name="connsiteY7" fmla="*/ 864269 h 2488711"/>
              <a:gd name="connsiteX8" fmla="*/ 176 w 1635648"/>
              <a:gd name="connsiteY8" fmla="*/ 19719 h 2488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5648" h="2488711">
                <a:moveTo>
                  <a:pt x="176" y="19719"/>
                </a:moveTo>
                <a:cubicBezTo>
                  <a:pt x="12876" y="-70239"/>
                  <a:pt x="754768" y="167886"/>
                  <a:pt x="959026" y="324519"/>
                </a:cubicBezTo>
                <a:cubicBezTo>
                  <a:pt x="1163284" y="481152"/>
                  <a:pt x="1214084" y="796536"/>
                  <a:pt x="1225726" y="959519"/>
                </a:cubicBezTo>
                <a:cubicBezTo>
                  <a:pt x="1237368" y="1122502"/>
                  <a:pt x="965376" y="1081228"/>
                  <a:pt x="1028876" y="1302419"/>
                </a:cubicBezTo>
                <a:cubicBezTo>
                  <a:pt x="1092376" y="1523610"/>
                  <a:pt x="1524176" y="2096169"/>
                  <a:pt x="1606726" y="2286669"/>
                </a:cubicBezTo>
                <a:cubicBezTo>
                  <a:pt x="1689276" y="2477169"/>
                  <a:pt x="1573918" y="2539611"/>
                  <a:pt x="1524176" y="2445419"/>
                </a:cubicBezTo>
                <a:cubicBezTo>
                  <a:pt x="1474434" y="2351227"/>
                  <a:pt x="1415168" y="1985044"/>
                  <a:pt x="1308276" y="1721519"/>
                </a:cubicBezTo>
                <a:cubicBezTo>
                  <a:pt x="1201384" y="1457994"/>
                  <a:pt x="1102959" y="1147902"/>
                  <a:pt x="882826" y="864269"/>
                </a:cubicBezTo>
                <a:cubicBezTo>
                  <a:pt x="662693" y="580636"/>
                  <a:pt x="-12524" y="109677"/>
                  <a:pt x="176" y="1971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: 図形 175">
            <a:extLst>
              <a:ext uri="{FF2B5EF4-FFF2-40B4-BE49-F238E27FC236}">
                <a16:creationId xmlns:a16="http://schemas.microsoft.com/office/drawing/2014/main" id="{7570F63B-1387-4BB1-91FF-6075B100E38D}"/>
              </a:ext>
            </a:extLst>
          </p:cNvPr>
          <p:cNvSpPr/>
          <p:nvPr/>
        </p:nvSpPr>
        <p:spPr>
          <a:xfrm>
            <a:off x="3545840" y="2758425"/>
            <a:ext cx="711618" cy="1485743"/>
          </a:xfrm>
          <a:custGeom>
            <a:avLst/>
            <a:gdLst>
              <a:gd name="connsiteX0" fmla="*/ 711200 w 711618"/>
              <a:gd name="connsiteY0" fmla="*/ 15 h 1485743"/>
              <a:gd name="connsiteX1" fmla="*/ 355600 w 711618"/>
              <a:gd name="connsiteY1" fmla="*/ 355615 h 1485743"/>
              <a:gd name="connsiteX2" fmla="*/ 182880 w 711618"/>
              <a:gd name="connsiteY2" fmla="*/ 1310655 h 1485743"/>
              <a:gd name="connsiteX3" fmla="*/ 279400 w 711618"/>
              <a:gd name="connsiteY3" fmla="*/ 1483375 h 1485743"/>
              <a:gd name="connsiteX4" fmla="*/ 0 w 711618"/>
              <a:gd name="connsiteY4" fmla="*/ 1275095 h 1485743"/>
              <a:gd name="connsiteX5" fmla="*/ 279400 w 711618"/>
              <a:gd name="connsiteY5" fmla="*/ 365775 h 1485743"/>
              <a:gd name="connsiteX6" fmla="*/ 711200 w 711618"/>
              <a:gd name="connsiteY6" fmla="*/ 15 h 148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618" h="1485743">
                <a:moveTo>
                  <a:pt x="711200" y="15"/>
                </a:moveTo>
                <a:cubicBezTo>
                  <a:pt x="723900" y="-1678"/>
                  <a:pt x="443653" y="137175"/>
                  <a:pt x="355600" y="355615"/>
                </a:cubicBezTo>
                <a:cubicBezTo>
                  <a:pt x="267547" y="574055"/>
                  <a:pt x="195580" y="1122695"/>
                  <a:pt x="182880" y="1310655"/>
                </a:cubicBezTo>
                <a:cubicBezTo>
                  <a:pt x="170180" y="1498615"/>
                  <a:pt x="309880" y="1489302"/>
                  <a:pt x="279400" y="1483375"/>
                </a:cubicBezTo>
                <a:cubicBezTo>
                  <a:pt x="248920" y="1477448"/>
                  <a:pt x="0" y="1461362"/>
                  <a:pt x="0" y="1275095"/>
                </a:cubicBezTo>
                <a:cubicBezTo>
                  <a:pt x="0" y="1088828"/>
                  <a:pt x="160020" y="579135"/>
                  <a:pt x="279400" y="365775"/>
                </a:cubicBezTo>
                <a:cubicBezTo>
                  <a:pt x="398780" y="152415"/>
                  <a:pt x="698500" y="1708"/>
                  <a:pt x="711200" y="1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: 図形 177">
            <a:extLst>
              <a:ext uri="{FF2B5EF4-FFF2-40B4-BE49-F238E27FC236}">
                <a16:creationId xmlns:a16="http://schemas.microsoft.com/office/drawing/2014/main" id="{67D92FAB-F089-44C4-8A8D-4EDC6FC79BE8}"/>
              </a:ext>
            </a:extLst>
          </p:cNvPr>
          <p:cNvSpPr/>
          <p:nvPr/>
        </p:nvSpPr>
        <p:spPr>
          <a:xfrm>
            <a:off x="3009497" y="5299267"/>
            <a:ext cx="620382" cy="2643781"/>
          </a:xfrm>
          <a:custGeom>
            <a:avLst/>
            <a:gdLst>
              <a:gd name="connsiteX0" fmla="*/ 576983 w 620382"/>
              <a:gd name="connsiteY0" fmla="*/ 29653 h 2643781"/>
              <a:gd name="connsiteX1" fmla="*/ 602383 w 620382"/>
              <a:gd name="connsiteY1" fmla="*/ 664653 h 2643781"/>
              <a:gd name="connsiteX2" fmla="*/ 297583 w 620382"/>
              <a:gd name="connsiteY2" fmla="*/ 1645093 h 2643781"/>
              <a:gd name="connsiteX3" fmla="*/ 272183 w 620382"/>
              <a:gd name="connsiteY3" fmla="*/ 2142933 h 2643781"/>
              <a:gd name="connsiteX4" fmla="*/ 363623 w 620382"/>
              <a:gd name="connsiteY4" fmla="*/ 2615373 h 2643781"/>
              <a:gd name="connsiteX5" fmla="*/ 343303 w 620382"/>
              <a:gd name="connsiteY5" fmla="*/ 2569653 h 2643781"/>
              <a:gd name="connsiteX6" fmla="*/ 13103 w 620382"/>
              <a:gd name="connsiteY6" fmla="*/ 2396933 h 2643781"/>
              <a:gd name="connsiteX7" fmla="*/ 109623 w 620382"/>
              <a:gd name="connsiteY7" fmla="*/ 1904173 h 2643781"/>
              <a:gd name="connsiteX8" fmla="*/ 510943 w 620382"/>
              <a:gd name="connsiteY8" fmla="*/ 288733 h 2643781"/>
              <a:gd name="connsiteX9" fmla="*/ 576983 w 620382"/>
              <a:gd name="connsiteY9" fmla="*/ 29653 h 264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0382" h="2643781">
                <a:moveTo>
                  <a:pt x="576983" y="29653"/>
                </a:moveTo>
                <a:cubicBezTo>
                  <a:pt x="592223" y="92306"/>
                  <a:pt x="648950" y="395413"/>
                  <a:pt x="602383" y="664653"/>
                </a:cubicBezTo>
                <a:cubicBezTo>
                  <a:pt x="555816" y="933893"/>
                  <a:pt x="352616" y="1398713"/>
                  <a:pt x="297583" y="1645093"/>
                </a:cubicBezTo>
                <a:cubicBezTo>
                  <a:pt x="242550" y="1891473"/>
                  <a:pt x="261176" y="1981220"/>
                  <a:pt x="272183" y="2142933"/>
                </a:cubicBezTo>
                <a:cubicBezTo>
                  <a:pt x="283190" y="2304646"/>
                  <a:pt x="351770" y="2544253"/>
                  <a:pt x="363623" y="2615373"/>
                </a:cubicBezTo>
                <a:cubicBezTo>
                  <a:pt x="375476" y="2686493"/>
                  <a:pt x="401723" y="2606060"/>
                  <a:pt x="343303" y="2569653"/>
                </a:cubicBezTo>
                <a:cubicBezTo>
                  <a:pt x="284883" y="2533246"/>
                  <a:pt x="52050" y="2507846"/>
                  <a:pt x="13103" y="2396933"/>
                </a:cubicBezTo>
                <a:cubicBezTo>
                  <a:pt x="-25844" y="2286020"/>
                  <a:pt x="26650" y="2255539"/>
                  <a:pt x="109623" y="1904173"/>
                </a:cubicBezTo>
                <a:cubicBezTo>
                  <a:pt x="192596" y="1552807"/>
                  <a:pt x="435590" y="595226"/>
                  <a:pt x="510943" y="288733"/>
                </a:cubicBezTo>
                <a:cubicBezTo>
                  <a:pt x="586296" y="-17760"/>
                  <a:pt x="561743" y="-33000"/>
                  <a:pt x="576983" y="2965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: 図形 178">
            <a:extLst>
              <a:ext uri="{FF2B5EF4-FFF2-40B4-BE49-F238E27FC236}">
                <a16:creationId xmlns:a16="http://schemas.microsoft.com/office/drawing/2014/main" id="{A437181A-411E-486E-BEC8-8ADA0DF029B3}"/>
              </a:ext>
            </a:extLst>
          </p:cNvPr>
          <p:cNvSpPr/>
          <p:nvPr/>
        </p:nvSpPr>
        <p:spPr>
          <a:xfrm>
            <a:off x="3261518" y="7917172"/>
            <a:ext cx="2494172" cy="1076146"/>
          </a:xfrm>
          <a:custGeom>
            <a:avLst/>
            <a:gdLst>
              <a:gd name="connsiteX0" fmla="*/ 30322 w 2494172"/>
              <a:gd name="connsiteY0" fmla="*/ 33028 h 1076146"/>
              <a:gd name="connsiteX1" fmla="*/ 86202 w 2494172"/>
              <a:gd name="connsiteY1" fmla="*/ 68588 h 1076146"/>
              <a:gd name="connsiteX2" fmla="*/ 782162 w 2494172"/>
              <a:gd name="connsiteY2" fmla="*/ 662948 h 1076146"/>
              <a:gd name="connsiteX3" fmla="*/ 1412082 w 2494172"/>
              <a:gd name="connsiteY3" fmla="*/ 993148 h 1076146"/>
              <a:gd name="connsiteX4" fmla="*/ 1767682 w 2494172"/>
              <a:gd name="connsiteY4" fmla="*/ 1033788 h 1076146"/>
              <a:gd name="connsiteX5" fmla="*/ 2209642 w 2494172"/>
              <a:gd name="connsiteY5" fmla="*/ 982988 h 1076146"/>
              <a:gd name="connsiteX6" fmla="*/ 2494122 w 2494172"/>
              <a:gd name="connsiteY6" fmla="*/ 916948 h 1076146"/>
              <a:gd name="connsiteX7" fmla="*/ 2189322 w 2494172"/>
              <a:gd name="connsiteY7" fmla="*/ 1043948 h 1076146"/>
              <a:gd name="connsiteX8" fmla="*/ 1280002 w 2494172"/>
              <a:gd name="connsiteY8" fmla="*/ 998228 h 1076146"/>
              <a:gd name="connsiteX9" fmla="*/ 264002 w 2494172"/>
              <a:gd name="connsiteY9" fmla="*/ 251468 h 1076146"/>
              <a:gd name="connsiteX10" fmla="*/ 30322 w 2494172"/>
              <a:gd name="connsiteY10" fmla="*/ 33028 h 107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4172" h="1076146">
                <a:moveTo>
                  <a:pt x="30322" y="33028"/>
                </a:moveTo>
                <a:cubicBezTo>
                  <a:pt x="689" y="2548"/>
                  <a:pt x="-39105" y="-36399"/>
                  <a:pt x="86202" y="68588"/>
                </a:cubicBezTo>
                <a:cubicBezTo>
                  <a:pt x="211509" y="173575"/>
                  <a:pt x="561182" y="508855"/>
                  <a:pt x="782162" y="662948"/>
                </a:cubicBezTo>
                <a:cubicBezTo>
                  <a:pt x="1003142" y="817041"/>
                  <a:pt x="1247829" y="931341"/>
                  <a:pt x="1412082" y="993148"/>
                </a:cubicBezTo>
                <a:cubicBezTo>
                  <a:pt x="1576335" y="1054955"/>
                  <a:pt x="1634755" y="1035481"/>
                  <a:pt x="1767682" y="1033788"/>
                </a:cubicBezTo>
                <a:cubicBezTo>
                  <a:pt x="1900609" y="1032095"/>
                  <a:pt x="2088569" y="1002461"/>
                  <a:pt x="2209642" y="982988"/>
                </a:cubicBezTo>
                <a:cubicBezTo>
                  <a:pt x="2330715" y="963515"/>
                  <a:pt x="2497509" y="906788"/>
                  <a:pt x="2494122" y="916948"/>
                </a:cubicBezTo>
                <a:cubicBezTo>
                  <a:pt x="2490735" y="927108"/>
                  <a:pt x="2391675" y="1030401"/>
                  <a:pt x="2189322" y="1043948"/>
                </a:cubicBezTo>
                <a:cubicBezTo>
                  <a:pt x="1986969" y="1057495"/>
                  <a:pt x="1600889" y="1130308"/>
                  <a:pt x="1280002" y="998228"/>
                </a:cubicBezTo>
                <a:cubicBezTo>
                  <a:pt x="959115" y="866148"/>
                  <a:pt x="473129" y="416568"/>
                  <a:pt x="264002" y="251468"/>
                </a:cubicBezTo>
                <a:cubicBezTo>
                  <a:pt x="54875" y="86368"/>
                  <a:pt x="59955" y="63508"/>
                  <a:pt x="30322" y="3302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: 図形 179">
            <a:extLst>
              <a:ext uri="{FF2B5EF4-FFF2-40B4-BE49-F238E27FC236}">
                <a16:creationId xmlns:a16="http://schemas.microsoft.com/office/drawing/2014/main" id="{453BC48D-33FF-48CF-8699-2F2D702D0711}"/>
              </a:ext>
            </a:extLst>
          </p:cNvPr>
          <p:cNvSpPr/>
          <p:nvPr/>
        </p:nvSpPr>
        <p:spPr>
          <a:xfrm>
            <a:off x="7213158" y="4069672"/>
            <a:ext cx="341243" cy="2097427"/>
          </a:xfrm>
          <a:custGeom>
            <a:avLst/>
            <a:gdLst>
              <a:gd name="connsiteX0" fmla="*/ 127442 w 341243"/>
              <a:gd name="connsiteY0" fmla="*/ 34968 h 2097427"/>
              <a:gd name="connsiteX1" fmla="*/ 107122 w 341243"/>
              <a:gd name="connsiteY1" fmla="*/ 90848 h 2097427"/>
              <a:gd name="connsiteX2" fmla="*/ 442 w 341243"/>
              <a:gd name="connsiteY2" fmla="*/ 685208 h 2097427"/>
              <a:gd name="connsiteX3" fmla="*/ 152842 w 341243"/>
              <a:gd name="connsiteY3" fmla="*/ 1609768 h 2097427"/>
              <a:gd name="connsiteX4" fmla="*/ 213802 w 341243"/>
              <a:gd name="connsiteY4" fmla="*/ 2092368 h 2097427"/>
              <a:gd name="connsiteX5" fmla="*/ 340802 w 341243"/>
              <a:gd name="connsiteY5" fmla="*/ 1325288 h 2097427"/>
              <a:gd name="connsiteX6" fmla="*/ 249362 w 341243"/>
              <a:gd name="connsiteY6" fmla="*/ 415968 h 2097427"/>
              <a:gd name="connsiteX7" fmla="*/ 127442 w 341243"/>
              <a:gd name="connsiteY7" fmla="*/ 34968 h 209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1243" h="2097427">
                <a:moveTo>
                  <a:pt x="127442" y="34968"/>
                </a:moveTo>
                <a:cubicBezTo>
                  <a:pt x="103735" y="-19219"/>
                  <a:pt x="128289" y="-17525"/>
                  <a:pt x="107122" y="90848"/>
                </a:cubicBezTo>
                <a:cubicBezTo>
                  <a:pt x="85955" y="199221"/>
                  <a:pt x="-7178" y="432055"/>
                  <a:pt x="442" y="685208"/>
                </a:cubicBezTo>
                <a:cubicBezTo>
                  <a:pt x="8062" y="938361"/>
                  <a:pt x="117282" y="1375242"/>
                  <a:pt x="152842" y="1609768"/>
                </a:cubicBezTo>
                <a:cubicBezTo>
                  <a:pt x="188402" y="1844294"/>
                  <a:pt x="182475" y="2139781"/>
                  <a:pt x="213802" y="2092368"/>
                </a:cubicBezTo>
                <a:cubicBezTo>
                  <a:pt x="245129" y="2044955"/>
                  <a:pt x="334875" y="1604688"/>
                  <a:pt x="340802" y="1325288"/>
                </a:cubicBezTo>
                <a:cubicBezTo>
                  <a:pt x="346729" y="1045888"/>
                  <a:pt x="291695" y="635255"/>
                  <a:pt x="249362" y="415968"/>
                </a:cubicBezTo>
                <a:cubicBezTo>
                  <a:pt x="207029" y="196681"/>
                  <a:pt x="151149" y="89155"/>
                  <a:pt x="127442" y="3496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: 図形 180">
            <a:extLst>
              <a:ext uri="{FF2B5EF4-FFF2-40B4-BE49-F238E27FC236}">
                <a16:creationId xmlns:a16="http://schemas.microsoft.com/office/drawing/2014/main" id="{F6BB9755-2A88-4D14-91F8-FA06A84A5760}"/>
              </a:ext>
            </a:extLst>
          </p:cNvPr>
          <p:cNvSpPr/>
          <p:nvPr/>
        </p:nvSpPr>
        <p:spPr>
          <a:xfrm>
            <a:off x="7013497" y="6152678"/>
            <a:ext cx="379341" cy="1641955"/>
          </a:xfrm>
          <a:custGeom>
            <a:avLst/>
            <a:gdLst>
              <a:gd name="connsiteX0" fmla="*/ 330278 w 379341"/>
              <a:gd name="connsiteY0" fmla="*/ 472 h 1641955"/>
              <a:gd name="connsiteX1" fmla="*/ 374728 w 379341"/>
              <a:gd name="connsiteY1" fmla="*/ 429097 h 1641955"/>
              <a:gd name="connsiteX2" fmla="*/ 250903 w 379341"/>
              <a:gd name="connsiteY2" fmla="*/ 1045047 h 1641955"/>
              <a:gd name="connsiteX3" fmla="*/ 130253 w 379341"/>
              <a:gd name="connsiteY3" fmla="*/ 1333972 h 1641955"/>
              <a:gd name="connsiteX4" fmla="*/ 78 w 379341"/>
              <a:gd name="connsiteY4" fmla="*/ 1641947 h 1641955"/>
              <a:gd name="connsiteX5" fmla="*/ 111203 w 379341"/>
              <a:gd name="connsiteY5" fmla="*/ 1324447 h 1641955"/>
              <a:gd name="connsiteX6" fmla="*/ 120728 w 379341"/>
              <a:gd name="connsiteY6" fmla="*/ 508472 h 1641955"/>
              <a:gd name="connsiteX7" fmla="*/ 330278 w 379341"/>
              <a:gd name="connsiteY7" fmla="*/ 472 h 1641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9341" h="1641955">
                <a:moveTo>
                  <a:pt x="330278" y="472"/>
                </a:moveTo>
                <a:cubicBezTo>
                  <a:pt x="372611" y="-12757"/>
                  <a:pt x="387957" y="255001"/>
                  <a:pt x="374728" y="429097"/>
                </a:cubicBezTo>
                <a:cubicBezTo>
                  <a:pt x="361499" y="603193"/>
                  <a:pt x="291649" y="894235"/>
                  <a:pt x="250903" y="1045047"/>
                </a:cubicBezTo>
                <a:cubicBezTo>
                  <a:pt x="210157" y="1195859"/>
                  <a:pt x="172057" y="1234489"/>
                  <a:pt x="130253" y="1333972"/>
                </a:cubicBezTo>
                <a:cubicBezTo>
                  <a:pt x="88449" y="1433455"/>
                  <a:pt x="3253" y="1643534"/>
                  <a:pt x="78" y="1641947"/>
                </a:cubicBezTo>
                <a:cubicBezTo>
                  <a:pt x="-3097" y="1640360"/>
                  <a:pt x="91095" y="1513359"/>
                  <a:pt x="111203" y="1324447"/>
                </a:cubicBezTo>
                <a:cubicBezTo>
                  <a:pt x="131311" y="1135535"/>
                  <a:pt x="82628" y="727547"/>
                  <a:pt x="120728" y="508472"/>
                </a:cubicBezTo>
                <a:cubicBezTo>
                  <a:pt x="158828" y="289397"/>
                  <a:pt x="287945" y="13701"/>
                  <a:pt x="330278" y="47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: 図形 181">
            <a:extLst>
              <a:ext uri="{FF2B5EF4-FFF2-40B4-BE49-F238E27FC236}">
                <a16:creationId xmlns:a16="http://schemas.microsoft.com/office/drawing/2014/main" id="{A39DE249-38D0-4850-92A5-C1DBEBFD8B9D}"/>
              </a:ext>
            </a:extLst>
          </p:cNvPr>
          <p:cNvSpPr/>
          <p:nvPr/>
        </p:nvSpPr>
        <p:spPr>
          <a:xfrm>
            <a:off x="4824793" y="7067258"/>
            <a:ext cx="2531869" cy="1920251"/>
          </a:xfrm>
          <a:custGeom>
            <a:avLst/>
            <a:gdLst>
              <a:gd name="connsiteX0" fmla="*/ 2424367 w 2531869"/>
              <a:gd name="connsiteY0" fmla="*/ 95542 h 1920251"/>
              <a:gd name="connsiteX1" fmla="*/ 2373567 w 2531869"/>
              <a:gd name="connsiteY1" fmla="*/ 192062 h 1920251"/>
              <a:gd name="connsiteX2" fmla="*/ 1931607 w 2531869"/>
              <a:gd name="connsiteY2" fmla="*/ 989622 h 1920251"/>
              <a:gd name="connsiteX3" fmla="*/ 1591247 w 2531869"/>
              <a:gd name="connsiteY3" fmla="*/ 1269022 h 1920251"/>
              <a:gd name="connsiteX4" fmla="*/ 1037527 w 2531869"/>
              <a:gd name="connsiteY4" fmla="*/ 1716062 h 1920251"/>
              <a:gd name="connsiteX5" fmla="*/ 179007 w 2531869"/>
              <a:gd name="connsiteY5" fmla="*/ 1914182 h 1920251"/>
              <a:gd name="connsiteX6" fmla="*/ 67247 w 2531869"/>
              <a:gd name="connsiteY6" fmla="*/ 1822742 h 1920251"/>
              <a:gd name="connsiteX7" fmla="*/ 991807 w 2531869"/>
              <a:gd name="connsiteY7" fmla="*/ 1370622 h 1920251"/>
              <a:gd name="connsiteX8" fmla="*/ 2424367 w 2531869"/>
              <a:gd name="connsiteY8" fmla="*/ 95542 h 192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1869" h="1920251">
                <a:moveTo>
                  <a:pt x="2424367" y="95542"/>
                </a:moveTo>
                <a:cubicBezTo>
                  <a:pt x="2654660" y="-100885"/>
                  <a:pt x="2455694" y="43049"/>
                  <a:pt x="2373567" y="192062"/>
                </a:cubicBezTo>
                <a:cubicBezTo>
                  <a:pt x="2291440" y="341075"/>
                  <a:pt x="2061994" y="810129"/>
                  <a:pt x="1931607" y="989622"/>
                </a:cubicBezTo>
                <a:cubicBezTo>
                  <a:pt x="1801220" y="1169115"/>
                  <a:pt x="1591247" y="1269022"/>
                  <a:pt x="1591247" y="1269022"/>
                </a:cubicBezTo>
                <a:cubicBezTo>
                  <a:pt x="1442234" y="1390095"/>
                  <a:pt x="1272900" y="1608535"/>
                  <a:pt x="1037527" y="1716062"/>
                </a:cubicBezTo>
                <a:cubicBezTo>
                  <a:pt x="802154" y="1823589"/>
                  <a:pt x="340720" y="1896402"/>
                  <a:pt x="179007" y="1914182"/>
                </a:cubicBezTo>
                <a:cubicBezTo>
                  <a:pt x="17294" y="1931962"/>
                  <a:pt x="-68220" y="1913335"/>
                  <a:pt x="67247" y="1822742"/>
                </a:cubicBezTo>
                <a:cubicBezTo>
                  <a:pt x="202714" y="1732149"/>
                  <a:pt x="595567" y="1658489"/>
                  <a:pt x="991807" y="1370622"/>
                </a:cubicBezTo>
                <a:cubicBezTo>
                  <a:pt x="1388047" y="1082755"/>
                  <a:pt x="2194074" y="291969"/>
                  <a:pt x="2424367" y="9554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: 図形 182">
            <a:extLst>
              <a:ext uri="{FF2B5EF4-FFF2-40B4-BE49-F238E27FC236}">
                <a16:creationId xmlns:a16="http://schemas.microsoft.com/office/drawing/2014/main" id="{44FE39B1-C7D0-4C1A-B478-181584F5DABF}"/>
              </a:ext>
            </a:extLst>
          </p:cNvPr>
          <p:cNvSpPr/>
          <p:nvPr/>
        </p:nvSpPr>
        <p:spPr>
          <a:xfrm>
            <a:off x="2898674" y="7666645"/>
            <a:ext cx="2314219" cy="1281289"/>
          </a:xfrm>
          <a:custGeom>
            <a:avLst/>
            <a:gdLst>
              <a:gd name="connsiteX0" fmla="*/ 239162 w 2314219"/>
              <a:gd name="connsiteY0" fmla="*/ 14315 h 1281289"/>
              <a:gd name="connsiteX1" fmla="*/ 373915 w 2314219"/>
              <a:gd name="connsiteY1" fmla="*/ 139443 h 1281289"/>
              <a:gd name="connsiteX2" fmla="*/ 1211313 w 2314219"/>
              <a:gd name="connsiteY2" fmla="*/ 870963 h 1281289"/>
              <a:gd name="connsiteX3" fmla="*/ 2279718 w 2314219"/>
              <a:gd name="connsiteY3" fmla="*/ 1236723 h 1281289"/>
              <a:gd name="connsiteX4" fmla="*/ 2010210 w 2314219"/>
              <a:gd name="connsiteY4" fmla="*/ 1265599 h 1281289"/>
              <a:gd name="connsiteX5" fmla="*/ 1586699 w 2314219"/>
              <a:gd name="connsiteY5" fmla="*/ 1150096 h 1281289"/>
              <a:gd name="connsiteX6" fmla="*/ 75532 w 2314219"/>
              <a:gd name="connsiteY6" fmla="*/ 129818 h 1281289"/>
              <a:gd name="connsiteX7" fmla="*/ 239162 w 2314219"/>
              <a:gd name="connsiteY7" fmla="*/ 14315 h 128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4219" h="1281289">
                <a:moveTo>
                  <a:pt x="239162" y="14315"/>
                </a:moveTo>
                <a:cubicBezTo>
                  <a:pt x="288892" y="15919"/>
                  <a:pt x="373915" y="139443"/>
                  <a:pt x="373915" y="139443"/>
                </a:cubicBezTo>
                <a:cubicBezTo>
                  <a:pt x="535940" y="282218"/>
                  <a:pt x="893679" y="688083"/>
                  <a:pt x="1211313" y="870963"/>
                </a:cubicBezTo>
                <a:cubicBezTo>
                  <a:pt x="1528947" y="1053843"/>
                  <a:pt x="2146569" y="1170950"/>
                  <a:pt x="2279718" y="1236723"/>
                </a:cubicBezTo>
                <a:cubicBezTo>
                  <a:pt x="2412867" y="1302496"/>
                  <a:pt x="2125713" y="1280037"/>
                  <a:pt x="2010210" y="1265599"/>
                </a:cubicBezTo>
                <a:cubicBezTo>
                  <a:pt x="1894707" y="1251161"/>
                  <a:pt x="1909145" y="1339393"/>
                  <a:pt x="1586699" y="1150096"/>
                </a:cubicBezTo>
                <a:cubicBezTo>
                  <a:pt x="1264253" y="960799"/>
                  <a:pt x="298517" y="317511"/>
                  <a:pt x="75532" y="129818"/>
                </a:cubicBezTo>
                <a:cubicBezTo>
                  <a:pt x="-147453" y="-57875"/>
                  <a:pt x="189432" y="12711"/>
                  <a:pt x="239162" y="1431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: 図形 183">
            <a:extLst>
              <a:ext uri="{FF2B5EF4-FFF2-40B4-BE49-F238E27FC236}">
                <a16:creationId xmlns:a16="http://schemas.microsoft.com/office/drawing/2014/main" id="{5F2361EA-6CA9-4701-902B-492B1FA4B137}"/>
              </a:ext>
            </a:extLst>
          </p:cNvPr>
          <p:cNvSpPr/>
          <p:nvPr/>
        </p:nvSpPr>
        <p:spPr>
          <a:xfrm>
            <a:off x="3101541" y="7806117"/>
            <a:ext cx="3856006" cy="1660266"/>
          </a:xfrm>
          <a:custGeom>
            <a:avLst/>
            <a:gdLst>
              <a:gd name="connsiteX0" fmla="*/ 1492 w 3856006"/>
              <a:gd name="connsiteY0" fmla="*/ 150 h 1660266"/>
              <a:gd name="connsiteX1" fmla="*/ 886259 w 3856006"/>
              <a:gd name="connsiteY1" fmla="*/ 825650 h 1660266"/>
              <a:gd name="connsiteX2" fmla="*/ 2109692 w 3856006"/>
              <a:gd name="connsiteY2" fmla="*/ 1253216 h 1660266"/>
              <a:gd name="connsiteX3" fmla="*/ 2617692 w 3856006"/>
              <a:gd name="connsiteY3" fmla="*/ 1130450 h 1660266"/>
              <a:gd name="connsiteX4" fmla="*/ 3803026 w 3856006"/>
              <a:gd name="connsiteY4" fmla="*/ 169483 h 1660266"/>
              <a:gd name="connsiteX5" fmla="*/ 3549026 w 3856006"/>
              <a:gd name="connsiteY5" fmla="*/ 652083 h 1660266"/>
              <a:gd name="connsiteX6" fmla="*/ 2647326 w 3856006"/>
              <a:gd name="connsiteY6" fmla="*/ 1337883 h 1660266"/>
              <a:gd name="connsiteX7" fmla="*/ 1982692 w 3856006"/>
              <a:gd name="connsiteY7" fmla="*/ 1659616 h 1660266"/>
              <a:gd name="connsiteX8" fmla="*/ 1445059 w 3856006"/>
              <a:gd name="connsiteY8" fmla="*/ 1405616 h 1660266"/>
              <a:gd name="connsiteX9" fmla="*/ 695759 w 3856006"/>
              <a:gd name="connsiteY9" fmla="*/ 893383 h 1660266"/>
              <a:gd name="connsiteX10" fmla="*/ 1492 w 3856006"/>
              <a:gd name="connsiteY10" fmla="*/ 150 h 166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56006" h="1660266">
                <a:moveTo>
                  <a:pt x="1492" y="150"/>
                </a:moveTo>
                <a:cubicBezTo>
                  <a:pt x="33242" y="-11139"/>
                  <a:pt x="534892" y="616806"/>
                  <a:pt x="886259" y="825650"/>
                </a:cubicBezTo>
                <a:cubicBezTo>
                  <a:pt x="1237626" y="1034494"/>
                  <a:pt x="1821120" y="1202416"/>
                  <a:pt x="2109692" y="1253216"/>
                </a:cubicBezTo>
                <a:cubicBezTo>
                  <a:pt x="2398264" y="1304016"/>
                  <a:pt x="2335470" y="1311072"/>
                  <a:pt x="2617692" y="1130450"/>
                </a:cubicBezTo>
                <a:cubicBezTo>
                  <a:pt x="2899914" y="949828"/>
                  <a:pt x="3647804" y="249211"/>
                  <a:pt x="3803026" y="169483"/>
                </a:cubicBezTo>
                <a:cubicBezTo>
                  <a:pt x="3958248" y="89755"/>
                  <a:pt x="3741643" y="457350"/>
                  <a:pt x="3549026" y="652083"/>
                </a:cubicBezTo>
                <a:cubicBezTo>
                  <a:pt x="3356409" y="846816"/>
                  <a:pt x="2908382" y="1169961"/>
                  <a:pt x="2647326" y="1337883"/>
                </a:cubicBezTo>
                <a:cubicBezTo>
                  <a:pt x="2386270" y="1505805"/>
                  <a:pt x="2183070" y="1648327"/>
                  <a:pt x="1982692" y="1659616"/>
                </a:cubicBezTo>
                <a:cubicBezTo>
                  <a:pt x="1782314" y="1670905"/>
                  <a:pt x="1659548" y="1533322"/>
                  <a:pt x="1445059" y="1405616"/>
                </a:cubicBezTo>
                <a:cubicBezTo>
                  <a:pt x="1230570" y="1277911"/>
                  <a:pt x="939176" y="1131155"/>
                  <a:pt x="695759" y="893383"/>
                </a:cubicBezTo>
                <a:cubicBezTo>
                  <a:pt x="452342" y="655611"/>
                  <a:pt x="-30258" y="11439"/>
                  <a:pt x="1492" y="15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: 図形 184">
            <a:extLst>
              <a:ext uri="{FF2B5EF4-FFF2-40B4-BE49-F238E27FC236}">
                <a16:creationId xmlns:a16="http://schemas.microsoft.com/office/drawing/2014/main" id="{911ED841-4AD7-4739-96E7-651FEB171099}"/>
              </a:ext>
            </a:extLst>
          </p:cNvPr>
          <p:cNvSpPr/>
          <p:nvPr/>
        </p:nvSpPr>
        <p:spPr>
          <a:xfrm>
            <a:off x="4384784" y="9114433"/>
            <a:ext cx="237119" cy="965310"/>
          </a:xfrm>
          <a:custGeom>
            <a:avLst/>
            <a:gdLst>
              <a:gd name="connsiteX0" fmla="*/ 9416 w 237119"/>
              <a:gd name="connsiteY0" fmla="*/ 19407 h 965310"/>
              <a:gd name="connsiteX1" fmla="*/ 151656 w 237119"/>
              <a:gd name="connsiteY1" fmla="*/ 369927 h 965310"/>
              <a:gd name="connsiteX2" fmla="*/ 182136 w 237119"/>
              <a:gd name="connsiteY2" fmla="*/ 664567 h 965310"/>
              <a:gd name="connsiteX3" fmla="*/ 217696 w 237119"/>
              <a:gd name="connsiteY3" fmla="*/ 964287 h 965310"/>
              <a:gd name="connsiteX4" fmla="*/ 232936 w 237119"/>
              <a:gd name="connsiteY4" fmla="*/ 557887 h 965310"/>
              <a:gd name="connsiteX5" fmla="*/ 141496 w 237119"/>
              <a:gd name="connsiteY5" fmla="*/ 227687 h 965310"/>
              <a:gd name="connsiteX6" fmla="*/ 29736 w 237119"/>
              <a:gd name="connsiteY6" fmla="*/ 65127 h 965310"/>
              <a:gd name="connsiteX7" fmla="*/ 9416 w 237119"/>
              <a:gd name="connsiteY7" fmla="*/ 19407 h 965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119" h="965310">
                <a:moveTo>
                  <a:pt x="9416" y="19407"/>
                </a:moveTo>
                <a:cubicBezTo>
                  <a:pt x="29736" y="70207"/>
                  <a:pt x="122869" y="262400"/>
                  <a:pt x="151656" y="369927"/>
                </a:cubicBezTo>
                <a:cubicBezTo>
                  <a:pt x="180443" y="477454"/>
                  <a:pt x="171129" y="565507"/>
                  <a:pt x="182136" y="664567"/>
                </a:cubicBezTo>
                <a:cubicBezTo>
                  <a:pt x="193143" y="763627"/>
                  <a:pt x="209229" y="982067"/>
                  <a:pt x="217696" y="964287"/>
                </a:cubicBezTo>
                <a:cubicBezTo>
                  <a:pt x="226163" y="946507"/>
                  <a:pt x="245636" y="680654"/>
                  <a:pt x="232936" y="557887"/>
                </a:cubicBezTo>
                <a:cubicBezTo>
                  <a:pt x="220236" y="435120"/>
                  <a:pt x="175363" y="309814"/>
                  <a:pt x="141496" y="227687"/>
                </a:cubicBezTo>
                <a:cubicBezTo>
                  <a:pt x="107629" y="145560"/>
                  <a:pt x="55136" y="100687"/>
                  <a:pt x="29736" y="65127"/>
                </a:cubicBezTo>
                <a:cubicBezTo>
                  <a:pt x="4336" y="29567"/>
                  <a:pt x="-10904" y="-31393"/>
                  <a:pt x="9416" y="19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: 図形 185">
            <a:extLst>
              <a:ext uri="{FF2B5EF4-FFF2-40B4-BE49-F238E27FC236}">
                <a16:creationId xmlns:a16="http://schemas.microsoft.com/office/drawing/2014/main" id="{ED043459-E636-436E-9788-1B485118F697}"/>
              </a:ext>
            </a:extLst>
          </p:cNvPr>
          <p:cNvSpPr/>
          <p:nvPr/>
        </p:nvSpPr>
        <p:spPr>
          <a:xfrm>
            <a:off x="3987681" y="8991342"/>
            <a:ext cx="500543" cy="1664992"/>
          </a:xfrm>
          <a:custGeom>
            <a:avLst/>
            <a:gdLst>
              <a:gd name="connsiteX0" fmla="*/ 5199 w 500543"/>
              <a:gd name="connsiteY0" fmla="*/ 258 h 1664992"/>
              <a:gd name="connsiteX1" fmla="*/ 40759 w 500543"/>
              <a:gd name="connsiteY1" fmla="*/ 457458 h 1664992"/>
              <a:gd name="connsiteX2" fmla="*/ 350639 w 500543"/>
              <a:gd name="connsiteY2" fmla="*/ 1056898 h 1664992"/>
              <a:gd name="connsiteX3" fmla="*/ 497959 w 500543"/>
              <a:gd name="connsiteY3" fmla="*/ 1661418 h 1664992"/>
              <a:gd name="connsiteX4" fmla="*/ 431919 w 500543"/>
              <a:gd name="connsiteY4" fmla="*/ 1290578 h 1664992"/>
              <a:gd name="connsiteX5" fmla="*/ 274439 w 500543"/>
              <a:gd name="connsiteY5" fmla="*/ 940058 h 1664992"/>
              <a:gd name="connsiteX6" fmla="*/ 55999 w 500543"/>
              <a:gd name="connsiteY6" fmla="*/ 518418 h 1664992"/>
              <a:gd name="connsiteX7" fmla="*/ 5199 w 500543"/>
              <a:gd name="connsiteY7" fmla="*/ 258 h 1664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543" h="1664992">
                <a:moveTo>
                  <a:pt x="5199" y="258"/>
                </a:moveTo>
                <a:cubicBezTo>
                  <a:pt x="2659" y="-9902"/>
                  <a:pt x="-16814" y="281351"/>
                  <a:pt x="40759" y="457458"/>
                </a:cubicBezTo>
                <a:cubicBezTo>
                  <a:pt x="98332" y="633565"/>
                  <a:pt x="274439" y="856238"/>
                  <a:pt x="350639" y="1056898"/>
                </a:cubicBezTo>
                <a:cubicBezTo>
                  <a:pt x="426839" y="1257558"/>
                  <a:pt x="484412" y="1622471"/>
                  <a:pt x="497959" y="1661418"/>
                </a:cubicBezTo>
                <a:cubicBezTo>
                  <a:pt x="511506" y="1700365"/>
                  <a:pt x="469172" y="1410805"/>
                  <a:pt x="431919" y="1290578"/>
                </a:cubicBezTo>
                <a:cubicBezTo>
                  <a:pt x="394666" y="1170351"/>
                  <a:pt x="337092" y="1068751"/>
                  <a:pt x="274439" y="940058"/>
                </a:cubicBezTo>
                <a:cubicBezTo>
                  <a:pt x="211786" y="811365"/>
                  <a:pt x="102566" y="672511"/>
                  <a:pt x="55999" y="518418"/>
                </a:cubicBezTo>
                <a:cubicBezTo>
                  <a:pt x="9432" y="364325"/>
                  <a:pt x="7739" y="10418"/>
                  <a:pt x="5199" y="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: 図形 186">
            <a:extLst>
              <a:ext uri="{FF2B5EF4-FFF2-40B4-BE49-F238E27FC236}">
                <a16:creationId xmlns:a16="http://schemas.microsoft.com/office/drawing/2014/main" id="{EC8B4C95-36FD-4959-8CE7-CDD3F4E149BF}"/>
              </a:ext>
            </a:extLst>
          </p:cNvPr>
          <p:cNvSpPr/>
          <p:nvPr/>
        </p:nvSpPr>
        <p:spPr>
          <a:xfrm>
            <a:off x="4109074" y="10577568"/>
            <a:ext cx="388270" cy="1066303"/>
          </a:xfrm>
          <a:custGeom>
            <a:avLst/>
            <a:gdLst>
              <a:gd name="connsiteX0" fmla="*/ 5726 w 388270"/>
              <a:gd name="connsiteY0" fmla="*/ 24392 h 1066303"/>
              <a:gd name="connsiteX1" fmla="*/ 81926 w 388270"/>
              <a:gd name="connsiteY1" fmla="*/ 70112 h 1066303"/>
              <a:gd name="connsiteX2" fmla="*/ 325766 w 388270"/>
              <a:gd name="connsiteY2" fmla="*/ 567952 h 1066303"/>
              <a:gd name="connsiteX3" fmla="*/ 386726 w 388270"/>
              <a:gd name="connsiteY3" fmla="*/ 1065792 h 1066303"/>
              <a:gd name="connsiteX4" fmla="*/ 356246 w 388270"/>
              <a:gd name="connsiteY4" fmla="*/ 654312 h 1066303"/>
              <a:gd name="connsiteX5" fmla="*/ 214006 w 388270"/>
              <a:gd name="connsiteY5" fmla="*/ 268232 h 1066303"/>
              <a:gd name="connsiteX6" fmla="*/ 5726 w 388270"/>
              <a:gd name="connsiteY6" fmla="*/ 24392 h 106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270" h="1066303">
                <a:moveTo>
                  <a:pt x="5726" y="24392"/>
                </a:moveTo>
                <a:cubicBezTo>
                  <a:pt x="-16287" y="-8628"/>
                  <a:pt x="28586" y="-20481"/>
                  <a:pt x="81926" y="70112"/>
                </a:cubicBezTo>
                <a:cubicBezTo>
                  <a:pt x="135266" y="160705"/>
                  <a:pt x="274966" y="402005"/>
                  <a:pt x="325766" y="567952"/>
                </a:cubicBezTo>
                <a:cubicBezTo>
                  <a:pt x="376566" y="733899"/>
                  <a:pt x="381646" y="1051399"/>
                  <a:pt x="386726" y="1065792"/>
                </a:cubicBezTo>
                <a:cubicBezTo>
                  <a:pt x="391806" y="1080185"/>
                  <a:pt x="385033" y="787239"/>
                  <a:pt x="356246" y="654312"/>
                </a:cubicBezTo>
                <a:cubicBezTo>
                  <a:pt x="327459" y="521385"/>
                  <a:pt x="273273" y="378299"/>
                  <a:pt x="214006" y="268232"/>
                </a:cubicBezTo>
                <a:cubicBezTo>
                  <a:pt x="154739" y="158165"/>
                  <a:pt x="27739" y="57412"/>
                  <a:pt x="5726" y="24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: 図形 187">
            <a:extLst>
              <a:ext uri="{FF2B5EF4-FFF2-40B4-BE49-F238E27FC236}">
                <a16:creationId xmlns:a16="http://schemas.microsoft.com/office/drawing/2014/main" id="{2547E952-5A0C-4838-9B45-6A26282C2180}"/>
              </a:ext>
            </a:extLst>
          </p:cNvPr>
          <p:cNvSpPr/>
          <p:nvPr/>
        </p:nvSpPr>
        <p:spPr>
          <a:xfrm>
            <a:off x="5645011" y="9177904"/>
            <a:ext cx="978795" cy="1205082"/>
          </a:xfrm>
          <a:custGeom>
            <a:avLst/>
            <a:gdLst>
              <a:gd name="connsiteX0" fmla="*/ 938669 w 978795"/>
              <a:gd name="connsiteY0" fmla="*/ 52456 h 1205082"/>
              <a:gd name="connsiteX1" fmla="*/ 892949 w 978795"/>
              <a:gd name="connsiteY1" fmla="*/ 143896 h 1205082"/>
              <a:gd name="connsiteX2" fmla="*/ 318909 w 978795"/>
              <a:gd name="connsiteY2" fmla="*/ 921136 h 1205082"/>
              <a:gd name="connsiteX3" fmla="*/ 3949 w 978795"/>
              <a:gd name="connsiteY3" fmla="*/ 1200536 h 1205082"/>
              <a:gd name="connsiteX4" fmla="*/ 527189 w 978795"/>
              <a:gd name="connsiteY4" fmla="*/ 733176 h 1205082"/>
              <a:gd name="connsiteX5" fmla="*/ 938669 w 978795"/>
              <a:gd name="connsiteY5" fmla="*/ 52456 h 120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795" h="1205082">
                <a:moveTo>
                  <a:pt x="938669" y="52456"/>
                </a:moveTo>
                <a:cubicBezTo>
                  <a:pt x="999629" y="-45757"/>
                  <a:pt x="996242" y="-884"/>
                  <a:pt x="892949" y="143896"/>
                </a:cubicBezTo>
                <a:cubicBezTo>
                  <a:pt x="789656" y="288676"/>
                  <a:pt x="467076" y="745029"/>
                  <a:pt x="318909" y="921136"/>
                </a:cubicBezTo>
                <a:cubicBezTo>
                  <a:pt x="170742" y="1097243"/>
                  <a:pt x="-30764" y="1231863"/>
                  <a:pt x="3949" y="1200536"/>
                </a:cubicBezTo>
                <a:cubicBezTo>
                  <a:pt x="38662" y="1169209"/>
                  <a:pt x="367169" y="927063"/>
                  <a:pt x="527189" y="733176"/>
                </a:cubicBezTo>
                <a:cubicBezTo>
                  <a:pt x="687209" y="539289"/>
                  <a:pt x="877709" y="150669"/>
                  <a:pt x="938669" y="524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: 図形 188">
            <a:extLst>
              <a:ext uri="{FF2B5EF4-FFF2-40B4-BE49-F238E27FC236}">
                <a16:creationId xmlns:a16="http://schemas.microsoft.com/office/drawing/2014/main" id="{986F66BD-3301-4D4B-A023-0A7CCEB8EDC1}"/>
              </a:ext>
            </a:extLst>
          </p:cNvPr>
          <p:cNvSpPr/>
          <p:nvPr/>
        </p:nvSpPr>
        <p:spPr>
          <a:xfrm>
            <a:off x="5105062" y="9085179"/>
            <a:ext cx="1509879" cy="581513"/>
          </a:xfrm>
          <a:custGeom>
            <a:avLst/>
            <a:gdLst>
              <a:gd name="connsiteX0" fmla="*/ 1448138 w 1509879"/>
              <a:gd name="connsiteY0" fmla="*/ 58821 h 581513"/>
              <a:gd name="connsiteX1" fmla="*/ 1402418 w 1509879"/>
              <a:gd name="connsiteY1" fmla="*/ 104541 h 581513"/>
              <a:gd name="connsiteX2" fmla="*/ 1092538 w 1509879"/>
              <a:gd name="connsiteY2" fmla="*/ 373781 h 581513"/>
              <a:gd name="connsiteX3" fmla="*/ 670898 w 1509879"/>
              <a:gd name="connsiteY3" fmla="*/ 510941 h 581513"/>
              <a:gd name="connsiteX4" fmla="*/ 338 w 1509879"/>
              <a:gd name="connsiteY4" fmla="*/ 576981 h 581513"/>
              <a:gd name="connsiteX5" fmla="*/ 762338 w 1509879"/>
              <a:gd name="connsiteY5" fmla="*/ 556661 h 581513"/>
              <a:gd name="connsiteX6" fmla="*/ 1300818 w 1509879"/>
              <a:gd name="connsiteY6" fmla="*/ 404261 h 581513"/>
              <a:gd name="connsiteX7" fmla="*/ 1504018 w 1509879"/>
              <a:gd name="connsiteY7" fmla="*/ 18181 h 581513"/>
              <a:gd name="connsiteX8" fmla="*/ 1448138 w 1509879"/>
              <a:gd name="connsiteY8" fmla="*/ 58821 h 581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9879" h="581513">
                <a:moveTo>
                  <a:pt x="1448138" y="58821"/>
                </a:moveTo>
                <a:cubicBezTo>
                  <a:pt x="1431205" y="73214"/>
                  <a:pt x="1461685" y="52048"/>
                  <a:pt x="1402418" y="104541"/>
                </a:cubicBezTo>
                <a:cubicBezTo>
                  <a:pt x="1343151" y="157034"/>
                  <a:pt x="1214458" y="306048"/>
                  <a:pt x="1092538" y="373781"/>
                </a:cubicBezTo>
                <a:cubicBezTo>
                  <a:pt x="970618" y="441514"/>
                  <a:pt x="852931" y="477074"/>
                  <a:pt x="670898" y="510941"/>
                </a:cubicBezTo>
                <a:cubicBezTo>
                  <a:pt x="488865" y="544808"/>
                  <a:pt x="-14902" y="569361"/>
                  <a:pt x="338" y="576981"/>
                </a:cubicBezTo>
                <a:cubicBezTo>
                  <a:pt x="15578" y="584601"/>
                  <a:pt x="545592" y="585448"/>
                  <a:pt x="762338" y="556661"/>
                </a:cubicBezTo>
                <a:cubicBezTo>
                  <a:pt x="979084" y="527874"/>
                  <a:pt x="1177205" y="494008"/>
                  <a:pt x="1300818" y="404261"/>
                </a:cubicBezTo>
                <a:cubicBezTo>
                  <a:pt x="1424431" y="314514"/>
                  <a:pt x="1478618" y="71521"/>
                  <a:pt x="1504018" y="18181"/>
                </a:cubicBezTo>
                <a:cubicBezTo>
                  <a:pt x="1529418" y="-35159"/>
                  <a:pt x="1465071" y="44428"/>
                  <a:pt x="1448138" y="5882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: 図形 189">
            <a:extLst>
              <a:ext uri="{FF2B5EF4-FFF2-40B4-BE49-F238E27FC236}">
                <a16:creationId xmlns:a16="http://schemas.microsoft.com/office/drawing/2014/main" id="{C5FBC43A-CCA1-44CC-A562-E0569698B369}"/>
              </a:ext>
            </a:extLst>
          </p:cNvPr>
          <p:cNvSpPr/>
          <p:nvPr/>
        </p:nvSpPr>
        <p:spPr>
          <a:xfrm>
            <a:off x="4396312" y="5206220"/>
            <a:ext cx="152406" cy="352477"/>
          </a:xfrm>
          <a:custGeom>
            <a:avLst/>
            <a:gdLst>
              <a:gd name="connsiteX0" fmla="*/ 71971 w 152406"/>
              <a:gd name="connsiteY0" fmla="*/ 780 h 352477"/>
              <a:gd name="connsiteX1" fmla="*/ 127005 w 152406"/>
              <a:gd name="connsiteY1" fmla="*/ 140480 h 352477"/>
              <a:gd name="connsiteX2" fmla="*/ 91021 w 152406"/>
              <a:gd name="connsiteY2" fmla="*/ 220913 h 352477"/>
              <a:gd name="connsiteX3" fmla="*/ 5 w 152406"/>
              <a:gd name="connsiteY3" fmla="*/ 352147 h 352477"/>
              <a:gd name="connsiteX4" fmla="*/ 95255 w 152406"/>
              <a:gd name="connsiteY4" fmla="*/ 256897 h 352477"/>
              <a:gd name="connsiteX5" fmla="*/ 152405 w 152406"/>
              <a:gd name="connsiteY5" fmla="*/ 208213 h 352477"/>
              <a:gd name="connsiteX6" fmla="*/ 71971 w 152406"/>
              <a:gd name="connsiteY6" fmla="*/ 780 h 352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06" h="352477">
                <a:moveTo>
                  <a:pt x="71971" y="780"/>
                </a:moveTo>
                <a:cubicBezTo>
                  <a:pt x="67738" y="-10509"/>
                  <a:pt x="123830" y="103791"/>
                  <a:pt x="127005" y="140480"/>
                </a:cubicBezTo>
                <a:cubicBezTo>
                  <a:pt x="130180" y="177169"/>
                  <a:pt x="112188" y="185635"/>
                  <a:pt x="91021" y="220913"/>
                </a:cubicBezTo>
                <a:cubicBezTo>
                  <a:pt x="69854" y="256191"/>
                  <a:pt x="-701" y="346150"/>
                  <a:pt x="5" y="352147"/>
                </a:cubicBezTo>
                <a:cubicBezTo>
                  <a:pt x="711" y="358144"/>
                  <a:pt x="69855" y="280886"/>
                  <a:pt x="95255" y="256897"/>
                </a:cubicBezTo>
                <a:cubicBezTo>
                  <a:pt x="120655" y="232908"/>
                  <a:pt x="152052" y="245960"/>
                  <a:pt x="152405" y="208213"/>
                </a:cubicBezTo>
                <a:cubicBezTo>
                  <a:pt x="152758" y="170466"/>
                  <a:pt x="76204" y="12069"/>
                  <a:pt x="71971" y="78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: 図形 190">
            <a:extLst>
              <a:ext uri="{FF2B5EF4-FFF2-40B4-BE49-F238E27FC236}">
                <a16:creationId xmlns:a16="http://schemas.microsoft.com/office/drawing/2014/main" id="{333769C5-FA9D-4F76-AE7F-068FE1C4B23A}"/>
              </a:ext>
            </a:extLst>
          </p:cNvPr>
          <p:cNvSpPr/>
          <p:nvPr/>
        </p:nvSpPr>
        <p:spPr>
          <a:xfrm>
            <a:off x="5298619" y="5135992"/>
            <a:ext cx="96419" cy="423449"/>
          </a:xfrm>
          <a:custGeom>
            <a:avLst/>
            <a:gdLst>
              <a:gd name="connsiteX0" fmla="*/ 95706 w 96419"/>
              <a:gd name="connsiteY0" fmla="*/ 4333 h 423449"/>
              <a:gd name="connsiteX1" fmla="*/ 19506 w 96419"/>
              <a:gd name="connsiteY1" fmla="*/ 261508 h 423449"/>
              <a:gd name="connsiteX2" fmla="*/ 22681 w 96419"/>
              <a:gd name="connsiteY2" fmla="*/ 340883 h 423449"/>
              <a:gd name="connsiteX3" fmla="*/ 95706 w 96419"/>
              <a:gd name="connsiteY3" fmla="*/ 423433 h 423449"/>
              <a:gd name="connsiteX4" fmla="*/ 32206 w 96419"/>
              <a:gd name="connsiteY4" fmla="*/ 347233 h 423449"/>
              <a:gd name="connsiteX5" fmla="*/ 456 w 96419"/>
              <a:gd name="connsiteY5" fmla="*/ 267858 h 423449"/>
              <a:gd name="connsiteX6" fmla="*/ 54431 w 96419"/>
              <a:gd name="connsiteY6" fmla="*/ 112283 h 423449"/>
              <a:gd name="connsiteX7" fmla="*/ 95706 w 96419"/>
              <a:gd name="connsiteY7" fmla="*/ 4333 h 423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419" h="423449">
                <a:moveTo>
                  <a:pt x="95706" y="4333"/>
                </a:moveTo>
                <a:cubicBezTo>
                  <a:pt x="89885" y="29204"/>
                  <a:pt x="31677" y="205416"/>
                  <a:pt x="19506" y="261508"/>
                </a:cubicBezTo>
                <a:cubicBezTo>
                  <a:pt x="7335" y="317600"/>
                  <a:pt x="9981" y="313896"/>
                  <a:pt x="22681" y="340883"/>
                </a:cubicBezTo>
                <a:cubicBezTo>
                  <a:pt x="35381" y="367870"/>
                  <a:pt x="94118" y="422375"/>
                  <a:pt x="95706" y="423433"/>
                </a:cubicBezTo>
                <a:cubicBezTo>
                  <a:pt x="97294" y="424491"/>
                  <a:pt x="48081" y="373162"/>
                  <a:pt x="32206" y="347233"/>
                </a:cubicBezTo>
                <a:cubicBezTo>
                  <a:pt x="16331" y="321304"/>
                  <a:pt x="-3248" y="307016"/>
                  <a:pt x="456" y="267858"/>
                </a:cubicBezTo>
                <a:cubicBezTo>
                  <a:pt x="4160" y="228700"/>
                  <a:pt x="38556" y="156733"/>
                  <a:pt x="54431" y="112283"/>
                </a:cubicBezTo>
                <a:cubicBezTo>
                  <a:pt x="70306" y="67833"/>
                  <a:pt x="101527" y="-20538"/>
                  <a:pt x="95706" y="4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: 図形 191">
            <a:extLst>
              <a:ext uri="{FF2B5EF4-FFF2-40B4-BE49-F238E27FC236}">
                <a16:creationId xmlns:a16="http://schemas.microsoft.com/office/drawing/2014/main" id="{55F8FE22-1CF2-4D1E-8D70-47E3B13D231E}"/>
              </a:ext>
            </a:extLst>
          </p:cNvPr>
          <p:cNvSpPr/>
          <p:nvPr/>
        </p:nvSpPr>
        <p:spPr>
          <a:xfrm>
            <a:off x="6254710" y="5162473"/>
            <a:ext cx="596960" cy="353504"/>
          </a:xfrm>
          <a:custGeom>
            <a:avLst/>
            <a:gdLst>
              <a:gd name="connsiteX0" fmla="*/ 596940 w 596960"/>
              <a:gd name="connsiteY0" fmla="*/ 77 h 353504"/>
              <a:gd name="connsiteX1" fmla="*/ 393740 w 596960"/>
              <a:gd name="connsiteY1" fmla="*/ 130252 h 353504"/>
              <a:gd name="connsiteX2" fmla="*/ 317540 w 596960"/>
              <a:gd name="connsiteY2" fmla="*/ 228677 h 353504"/>
              <a:gd name="connsiteX3" fmla="*/ 177840 w 596960"/>
              <a:gd name="connsiteY3" fmla="*/ 320752 h 353504"/>
              <a:gd name="connsiteX4" fmla="*/ 40 w 596960"/>
              <a:gd name="connsiteY4" fmla="*/ 352502 h 353504"/>
              <a:gd name="connsiteX5" fmla="*/ 193715 w 596960"/>
              <a:gd name="connsiteY5" fmla="*/ 289002 h 353504"/>
              <a:gd name="connsiteX6" fmla="*/ 282615 w 596960"/>
              <a:gd name="connsiteY6" fmla="*/ 231852 h 353504"/>
              <a:gd name="connsiteX7" fmla="*/ 381040 w 596960"/>
              <a:gd name="connsiteY7" fmla="*/ 149302 h 353504"/>
              <a:gd name="connsiteX8" fmla="*/ 596940 w 596960"/>
              <a:gd name="connsiteY8" fmla="*/ 77 h 35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6960" h="353504">
                <a:moveTo>
                  <a:pt x="596940" y="77"/>
                </a:moveTo>
                <a:cubicBezTo>
                  <a:pt x="599057" y="-3098"/>
                  <a:pt x="440307" y="92152"/>
                  <a:pt x="393740" y="130252"/>
                </a:cubicBezTo>
                <a:cubicBezTo>
                  <a:pt x="347173" y="168352"/>
                  <a:pt x="353523" y="196927"/>
                  <a:pt x="317540" y="228677"/>
                </a:cubicBezTo>
                <a:cubicBezTo>
                  <a:pt x="281557" y="260427"/>
                  <a:pt x="230757" y="300115"/>
                  <a:pt x="177840" y="320752"/>
                </a:cubicBezTo>
                <a:cubicBezTo>
                  <a:pt x="124923" y="341390"/>
                  <a:pt x="-2606" y="357794"/>
                  <a:pt x="40" y="352502"/>
                </a:cubicBezTo>
                <a:cubicBezTo>
                  <a:pt x="2686" y="347210"/>
                  <a:pt x="146619" y="309110"/>
                  <a:pt x="193715" y="289002"/>
                </a:cubicBezTo>
                <a:cubicBezTo>
                  <a:pt x="240811" y="268894"/>
                  <a:pt x="251394" y="255135"/>
                  <a:pt x="282615" y="231852"/>
                </a:cubicBezTo>
                <a:cubicBezTo>
                  <a:pt x="313836" y="208569"/>
                  <a:pt x="330769" y="184227"/>
                  <a:pt x="381040" y="149302"/>
                </a:cubicBezTo>
                <a:lnTo>
                  <a:pt x="596940" y="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: 図形 192">
            <a:extLst>
              <a:ext uri="{FF2B5EF4-FFF2-40B4-BE49-F238E27FC236}">
                <a16:creationId xmlns:a16="http://schemas.microsoft.com/office/drawing/2014/main" id="{CCBB286F-ED8F-4E83-9BF5-F45DE5A25671}"/>
              </a:ext>
            </a:extLst>
          </p:cNvPr>
          <p:cNvSpPr/>
          <p:nvPr/>
        </p:nvSpPr>
        <p:spPr>
          <a:xfrm>
            <a:off x="3691052" y="5438587"/>
            <a:ext cx="566973" cy="45089"/>
          </a:xfrm>
          <a:custGeom>
            <a:avLst/>
            <a:gdLst>
              <a:gd name="connsiteX0" fmla="*/ 7823 w 566973"/>
              <a:gd name="connsiteY0" fmla="*/ 9713 h 45089"/>
              <a:gd name="connsiteX1" fmla="*/ 84023 w 566973"/>
              <a:gd name="connsiteY1" fmla="*/ 22413 h 45089"/>
              <a:gd name="connsiteX2" fmla="*/ 344373 w 566973"/>
              <a:gd name="connsiteY2" fmla="*/ 44638 h 45089"/>
              <a:gd name="connsiteX3" fmla="*/ 566623 w 566973"/>
              <a:gd name="connsiteY3" fmla="*/ 188 h 45089"/>
              <a:gd name="connsiteX4" fmla="*/ 391998 w 566973"/>
              <a:gd name="connsiteY4" fmla="*/ 28763 h 45089"/>
              <a:gd name="connsiteX5" fmla="*/ 245948 w 566973"/>
              <a:gd name="connsiteY5" fmla="*/ 31938 h 45089"/>
              <a:gd name="connsiteX6" fmla="*/ 7823 w 566973"/>
              <a:gd name="connsiteY6" fmla="*/ 9713 h 4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973" h="45089">
                <a:moveTo>
                  <a:pt x="7823" y="9713"/>
                </a:moveTo>
                <a:cubicBezTo>
                  <a:pt x="-19164" y="8126"/>
                  <a:pt x="27931" y="16592"/>
                  <a:pt x="84023" y="22413"/>
                </a:cubicBezTo>
                <a:cubicBezTo>
                  <a:pt x="140115" y="28234"/>
                  <a:pt x="263940" y="48342"/>
                  <a:pt x="344373" y="44638"/>
                </a:cubicBezTo>
                <a:cubicBezTo>
                  <a:pt x="424806" y="40934"/>
                  <a:pt x="558686" y="2834"/>
                  <a:pt x="566623" y="188"/>
                </a:cubicBezTo>
                <a:cubicBezTo>
                  <a:pt x="574560" y="-2458"/>
                  <a:pt x="445444" y="23471"/>
                  <a:pt x="391998" y="28763"/>
                </a:cubicBezTo>
                <a:cubicBezTo>
                  <a:pt x="338552" y="34055"/>
                  <a:pt x="305744" y="37230"/>
                  <a:pt x="245948" y="31938"/>
                </a:cubicBezTo>
                <a:lnTo>
                  <a:pt x="7823" y="971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: 図形 193">
            <a:extLst>
              <a:ext uri="{FF2B5EF4-FFF2-40B4-BE49-F238E27FC236}">
                <a16:creationId xmlns:a16="http://schemas.microsoft.com/office/drawing/2014/main" id="{CCD2DFDF-7D48-49B6-BF18-4B7CBA9E7EB0}"/>
              </a:ext>
            </a:extLst>
          </p:cNvPr>
          <p:cNvSpPr/>
          <p:nvPr/>
        </p:nvSpPr>
        <p:spPr>
          <a:xfrm>
            <a:off x="4454520" y="5880053"/>
            <a:ext cx="158755" cy="219284"/>
          </a:xfrm>
          <a:custGeom>
            <a:avLst/>
            <a:gdLst>
              <a:gd name="connsiteX0" fmla="*/ 158755 w 158755"/>
              <a:gd name="connsiteY0" fmla="*/ 47 h 219284"/>
              <a:gd name="connsiteX1" fmla="*/ 25405 w 158755"/>
              <a:gd name="connsiteY1" fmla="*/ 142922 h 219284"/>
              <a:gd name="connsiteX2" fmla="*/ 5 w 158755"/>
              <a:gd name="connsiteY2" fmla="*/ 219122 h 219284"/>
              <a:gd name="connsiteX3" fmla="*/ 25405 w 158755"/>
              <a:gd name="connsiteY3" fmla="*/ 158797 h 219284"/>
              <a:gd name="connsiteX4" fmla="*/ 158755 w 158755"/>
              <a:gd name="connsiteY4" fmla="*/ 47 h 21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755" h="219284">
                <a:moveTo>
                  <a:pt x="158755" y="47"/>
                </a:moveTo>
                <a:cubicBezTo>
                  <a:pt x="158755" y="-2599"/>
                  <a:pt x="51863" y="106410"/>
                  <a:pt x="25405" y="142922"/>
                </a:cubicBezTo>
                <a:cubicBezTo>
                  <a:pt x="-1053" y="179434"/>
                  <a:pt x="5" y="216476"/>
                  <a:pt x="5" y="219122"/>
                </a:cubicBezTo>
                <a:cubicBezTo>
                  <a:pt x="5" y="221768"/>
                  <a:pt x="-524" y="191605"/>
                  <a:pt x="25405" y="158797"/>
                </a:cubicBezTo>
                <a:cubicBezTo>
                  <a:pt x="51334" y="125989"/>
                  <a:pt x="158755" y="2693"/>
                  <a:pt x="158755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: 図形 194">
            <a:extLst>
              <a:ext uri="{FF2B5EF4-FFF2-40B4-BE49-F238E27FC236}">
                <a16:creationId xmlns:a16="http://schemas.microsoft.com/office/drawing/2014/main" id="{556C765C-7FC1-475E-8670-ACE1653F7AF2}"/>
              </a:ext>
            </a:extLst>
          </p:cNvPr>
          <p:cNvSpPr/>
          <p:nvPr/>
        </p:nvSpPr>
        <p:spPr>
          <a:xfrm>
            <a:off x="5380945" y="5920549"/>
            <a:ext cx="108791" cy="138751"/>
          </a:xfrm>
          <a:custGeom>
            <a:avLst/>
            <a:gdLst>
              <a:gd name="connsiteX0" fmla="*/ 680 w 108791"/>
              <a:gd name="connsiteY0" fmla="*/ 4001 h 138751"/>
              <a:gd name="connsiteX1" fmla="*/ 108630 w 108791"/>
              <a:gd name="connsiteY1" fmla="*/ 16701 h 138751"/>
              <a:gd name="connsiteX2" fmla="*/ 26080 w 108791"/>
              <a:gd name="connsiteY2" fmla="*/ 137351 h 138751"/>
              <a:gd name="connsiteX3" fmla="*/ 70530 w 108791"/>
              <a:gd name="connsiteY3" fmla="*/ 80201 h 138751"/>
              <a:gd name="connsiteX4" fmla="*/ 61005 w 108791"/>
              <a:gd name="connsiteY4" fmla="*/ 45276 h 138751"/>
              <a:gd name="connsiteX5" fmla="*/ 680 w 108791"/>
              <a:gd name="connsiteY5" fmla="*/ 4001 h 138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791" h="138751">
                <a:moveTo>
                  <a:pt x="680" y="4001"/>
                </a:moveTo>
                <a:cubicBezTo>
                  <a:pt x="8618" y="-762"/>
                  <a:pt x="104397" y="-5524"/>
                  <a:pt x="108630" y="16701"/>
                </a:cubicBezTo>
                <a:cubicBezTo>
                  <a:pt x="112863" y="38926"/>
                  <a:pt x="32430" y="126768"/>
                  <a:pt x="26080" y="137351"/>
                </a:cubicBezTo>
                <a:cubicBezTo>
                  <a:pt x="19730" y="147934"/>
                  <a:pt x="64709" y="95547"/>
                  <a:pt x="70530" y="80201"/>
                </a:cubicBezTo>
                <a:cubicBezTo>
                  <a:pt x="76351" y="64855"/>
                  <a:pt x="65238" y="55859"/>
                  <a:pt x="61005" y="45276"/>
                </a:cubicBezTo>
                <a:cubicBezTo>
                  <a:pt x="56772" y="34693"/>
                  <a:pt x="-7258" y="8764"/>
                  <a:pt x="680" y="4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: 図形 195">
            <a:extLst>
              <a:ext uri="{FF2B5EF4-FFF2-40B4-BE49-F238E27FC236}">
                <a16:creationId xmlns:a16="http://schemas.microsoft.com/office/drawing/2014/main" id="{DEE36F2F-5017-4CF6-8CAC-FBFB01A9E2DF}"/>
              </a:ext>
            </a:extLst>
          </p:cNvPr>
          <p:cNvSpPr/>
          <p:nvPr/>
        </p:nvSpPr>
        <p:spPr>
          <a:xfrm>
            <a:off x="3850178" y="7094660"/>
            <a:ext cx="91131" cy="149831"/>
          </a:xfrm>
          <a:custGeom>
            <a:avLst/>
            <a:gdLst>
              <a:gd name="connsiteX0" fmla="*/ 91055 w 91131"/>
              <a:gd name="connsiteY0" fmla="*/ 407 h 149831"/>
              <a:gd name="connsiteX1" fmla="*/ 21205 w 91131"/>
              <a:gd name="connsiteY1" fmla="*/ 80840 h 149831"/>
              <a:gd name="connsiteX2" fmla="*/ 6389 w 91131"/>
              <a:gd name="connsiteY2" fmla="*/ 148573 h 149831"/>
              <a:gd name="connsiteX3" fmla="*/ 6389 w 91131"/>
              <a:gd name="connsiteY3" fmla="*/ 116823 h 149831"/>
              <a:gd name="connsiteX4" fmla="*/ 91055 w 91131"/>
              <a:gd name="connsiteY4" fmla="*/ 407 h 14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1" h="149831">
                <a:moveTo>
                  <a:pt x="91055" y="407"/>
                </a:moveTo>
                <a:cubicBezTo>
                  <a:pt x="93524" y="-5590"/>
                  <a:pt x="35316" y="56146"/>
                  <a:pt x="21205" y="80840"/>
                </a:cubicBezTo>
                <a:cubicBezTo>
                  <a:pt x="7094" y="105534"/>
                  <a:pt x="8858" y="142576"/>
                  <a:pt x="6389" y="148573"/>
                </a:cubicBezTo>
                <a:cubicBezTo>
                  <a:pt x="3920" y="154570"/>
                  <a:pt x="-6664" y="138342"/>
                  <a:pt x="6389" y="116823"/>
                </a:cubicBezTo>
                <a:cubicBezTo>
                  <a:pt x="19442" y="95304"/>
                  <a:pt x="88586" y="6404"/>
                  <a:pt x="91055" y="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: 図形 196">
            <a:extLst>
              <a:ext uri="{FF2B5EF4-FFF2-40B4-BE49-F238E27FC236}">
                <a16:creationId xmlns:a16="http://schemas.microsoft.com/office/drawing/2014/main" id="{9C77E023-066C-48B8-B8ED-0760664DFE35}"/>
              </a:ext>
            </a:extLst>
          </p:cNvPr>
          <p:cNvSpPr/>
          <p:nvPr/>
        </p:nvSpPr>
        <p:spPr>
          <a:xfrm>
            <a:off x="4006163" y="6410258"/>
            <a:ext cx="172665" cy="146528"/>
          </a:xfrm>
          <a:custGeom>
            <a:avLst/>
            <a:gdLst>
              <a:gd name="connsiteX0" fmla="*/ 172137 w 172665"/>
              <a:gd name="connsiteY0" fmla="*/ 67 h 146528"/>
              <a:gd name="connsiteX1" fmla="*/ 19737 w 172665"/>
              <a:gd name="connsiteY1" fmla="*/ 114367 h 146528"/>
              <a:gd name="connsiteX2" fmla="*/ 7037 w 172665"/>
              <a:gd name="connsiteY2" fmla="*/ 146117 h 146528"/>
              <a:gd name="connsiteX3" fmla="*/ 67362 w 172665"/>
              <a:gd name="connsiteY3" fmla="*/ 98492 h 146528"/>
              <a:gd name="connsiteX4" fmla="*/ 172137 w 172665"/>
              <a:gd name="connsiteY4" fmla="*/ 67 h 146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665" h="146528">
                <a:moveTo>
                  <a:pt x="172137" y="67"/>
                </a:moveTo>
                <a:cubicBezTo>
                  <a:pt x="164200" y="2713"/>
                  <a:pt x="47254" y="90025"/>
                  <a:pt x="19737" y="114367"/>
                </a:cubicBezTo>
                <a:cubicBezTo>
                  <a:pt x="-7780" y="138709"/>
                  <a:pt x="-900" y="148763"/>
                  <a:pt x="7037" y="146117"/>
                </a:cubicBezTo>
                <a:cubicBezTo>
                  <a:pt x="14974" y="143471"/>
                  <a:pt x="38258" y="123892"/>
                  <a:pt x="67362" y="98492"/>
                </a:cubicBezTo>
                <a:cubicBezTo>
                  <a:pt x="96466" y="73092"/>
                  <a:pt x="180074" y="-2579"/>
                  <a:pt x="172137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: 図形 197">
            <a:extLst>
              <a:ext uri="{FF2B5EF4-FFF2-40B4-BE49-F238E27FC236}">
                <a16:creationId xmlns:a16="http://schemas.microsoft.com/office/drawing/2014/main" id="{FC82C401-66DD-4371-8C95-95C68F013543}"/>
              </a:ext>
            </a:extLst>
          </p:cNvPr>
          <p:cNvSpPr/>
          <p:nvPr/>
        </p:nvSpPr>
        <p:spPr>
          <a:xfrm>
            <a:off x="5829120" y="6328822"/>
            <a:ext cx="348639" cy="303868"/>
          </a:xfrm>
          <a:custGeom>
            <a:avLst/>
            <a:gdLst>
              <a:gd name="connsiteX0" fmla="*/ 180 w 348639"/>
              <a:gd name="connsiteY0" fmla="*/ 2128 h 303868"/>
              <a:gd name="connsiteX1" fmla="*/ 276405 w 348639"/>
              <a:gd name="connsiteY1" fmla="*/ 160878 h 303868"/>
              <a:gd name="connsiteX2" fmla="*/ 339905 w 348639"/>
              <a:gd name="connsiteY2" fmla="*/ 303753 h 303868"/>
              <a:gd name="connsiteX3" fmla="*/ 336730 w 348639"/>
              <a:gd name="connsiteY3" fmla="*/ 183103 h 303868"/>
              <a:gd name="connsiteX4" fmla="*/ 235130 w 348639"/>
              <a:gd name="connsiteY4" fmla="*/ 75153 h 303868"/>
              <a:gd name="connsiteX5" fmla="*/ 180 w 348639"/>
              <a:gd name="connsiteY5" fmla="*/ 2128 h 30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8639" h="303868">
                <a:moveTo>
                  <a:pt x="180" y="2128"/>
                </a:moveTo>
                <a:cubicBezTo>
                  <a:pt x="7059" y="16416"/>
                  <a:pt x="219784" y="110607"/>
                  <a:pt x="276405" y="160878"/>
                </a:cubicBezTo>
                <a:cubicBezTo>
                  <a:pt x="333026" y="211149"/>
                  <a:pt x="329851" y="300049"/>
                  <a:pt x="339905" y="303753"/>
                </a:cubicBezTo>
                <a:cubicBezTo>
                  <a:pt x="349959" y="307457"/>
                  <a:pt x="354192" y="221203"/>
                  <a:pt x="336730" y="183103"/>
                </a:cubicBezTo>
                <a:cubicBezTo>
                  <a:pt x="319268" y="145003"/>
                  <a:pt x="285401" y="101082"/>
                  <a:pt x="235130" y="75153"/>
                </a:cubicBezTo>
                <a:cubicBezTo>
                  <a:pt x="184859" y="49224"/>
                  <a:pt x="-6699" y="-12160"/>
                  <a:pt x="180" y="2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: 図形 198">
            <a:extLst>
              <a:ext uri="{FF2B5EF4-FFF2-40B4-BE49-F238E27FC236}">
                <a16:creationId xmlns:a16="http://schemas.microsoft.com/office/drawing/2014/main" id="{09756144-C2A1-4076-BA58-3B092A3F5B9F}"/>
              </a:ext>
            </a:extLst>
          </p:cNvPr>
          <p:cNvSpPr/>
          <p:nvPr/>
        </p:nvSpPr>
        <p:spPr>
          <a:xfrm>
            <a:off x="3678212" y="5505352"/>
            <a:ext cx="349806" cy="32453"/>
          </a:xfrm>
          <a:custGeom>
            <a:avLst/>
            <a:gdLst>
              <a:gd name="connsiteX0" fmla="*/ 4788 w 349806"/>
              <a:gd name="connsiteY0" fmla="*/ 23381 h 32453"/>
              <a:gd name="connsiteX1" fmla="*/ 250321 w 349806"/>
              <a:gd name="connsiteY1" fmla="*/ 10681 h 32453"/>
              <a:gd name="connsiteX2" fmla="*/ 349805 w 349806"/>
              <a:gd name="connsiteY2" fmla="*/ 98 h 32453"/>
              <a:gd name="connsiteX3" fmla="*/ 252438 w 349806"/>
              <a:gd name="connsiteY3" fmla="*/ 17031 h 32453"/>
              <a:gd name="connsiteX4" fmla="*/ 100038 w 349806"/>
              <a:gd name="connsiteY4" fmla="*/ 31848 h 32453"/>
              <a:gd name="connsiteX5" fmla="*/ 4788 w 349806"/>
              <a:gd name="connsiteY5" fmla="*/ 23381 h 3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9806" h="32453">
                <a:moveTo>
                  <a:pt x="4788" y="23381"/>
                </a:moveTo>
                <a:cubicBezTo>
                  <a:pt x="29835" y="19853"/>
                  <a:pt x="192818" y="14561"/>
                  <a:pt x="250321" y="10681"/>
                </a:cubicBezTo>
                <a:cubicBezTo>
                  <a:pt x="307824" y="6800"/>
                  <a:pt x="349452" y="-960"/>
                  <a:pt x="349805" y="98"/>
                </a:cubicBezTo>
                <a:cubicBezTo>
                  <a:pt x="350158" y="1156"/>
                  <a:pt x="294066" y="11739"/>
                  <a:pt x="252438" y="17031"/>
                </a:cubicBezTo>
                <a:cubicBezTo>
                  <a:pt x="210810" y="22323"/>
                  <a:pt x="140960" y="29026"/>
                  <a:pt x="100038" y="31848"/>
                </a:cubicBezTo>
                <a:cubicBezTo>
                  <a:pt x="59116" y="34670"/>
                  <a:pt x="-20259" y="26909"/>
                  <a:pt x="4788" y="23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: 図形 199">
            <a:extLst>
              <a:ext uri="{FF2B5EF4-FFF2-40B4-BE49-F238E27FC236}">
                <a16:creationId xmlns:a16="http://schemas.microsoft.com/office/drawing/2014/main" id="{DB32078D-EED1-47A0-A364-D73FE2983B73}"/>
              </a:ext>
            </a:extLst>
          </p:cNvPr>
          <p:cNvSpPr/>
          <p:nvPr/>
        </p:nvSpPr>
        <p:spPr>
          <a:xfrm>
            <a:off x="5934867" y="5376300"/>
            <a:ext cx="410163" cy="57546"/>
          </a:xfrm>
          <a:custGeom>
            <a:avLst/>
            <a:gdLst>
              <a:gd name="connsiteX0" fmla="*/ 266 w 410163"/>
              <a:gd name="connsiteY0" fmla="*/ 33 h 57546"/>
              <a:gd name="connsiteX1" fmla="*/ 343166 w 410163"/>
              <a:gd name="connsiteY1" fmla="*/ 48717 h 57546"/>
              <a:gd name="connsiteX2" fmla="*/ 406666 w 410163"/>
              <a:gd name="connsiteY2" fmla="*/ 36017 h 57546"/>
              <a:gd name="connsiteX3" fmla="*/ 288133 w 410163"/>
              <a:gd name="connsiteY3" fmla="*/ 57183 h 57546"/>
              <a:gd name="connsiteX4" fmla="*/ 266 w 410163"/>
              <a:gd name="connsiteY4" fmla="*/ 33 h 5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163" h="57546">
                <a:moveTo>
                  <a:pt x="266" y="33"/>
                </a:moveTo>
                <a:cubicBezTo>
                  <a:pt x="9438" y="-1378"/>
                  <a:pt x="275433" y="42720"/>
                  <a:pt x="343166" y="48717"/>
                </a:cubicBezTo>
                <a:cubicBezTo>
                  <a:pt x="410899" y="54714"/>
                  <a:pt x="415838" y="34606"/>
                  <a:pt x="406666" y="36017"/>
                </a:cubicBezTo>
                <a:cubicBezTo>
                  <a:pt x="397494" y="37428"/>
                  <a:pt x="354808" y="60711"/>
                  <a:pt x="288133" y="57183"/>
                </a:cubicBezTo>
                <a:cubicBezTo>
                  <a:pt x="221458" y="53655"/>
                  <a:pt x="-8906" y="1444"/>
                  <a:pt x="266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: 図形 200">
            <a:extLst>
              <a:ext uri="{FF2B5EF4-FFF2-40B4-BE49-F238E27FC236}">
                <a16:creationId xmlns:a16="http://schemas.microsoft.com/office/drawing/2014/main" id="{C0DE133E-8A01-4E49-99B7-BF34925D4218}"/>
              </a:ext>
            </a:extLst>
          </p:cNvPr>
          <p:cNvSpPr/>
          <p:nvPr/>
        </p:nvSpPr>
        <p:spPr>
          <a:xfrm>
            <a:off x="3197059" y="6915473"/>
            <a:ext cx="289123" cy="814679"/>
          </a:xfrm>
          <a:custGeom>
            <a:avLst/>
            <a:gdLst>
              <a:gd name="connsiteX0" fmla="*/ 166 w 289123"/>
              <a:gd name="connsiteY0" fmla="*/ 15552 h 814679"/>
              <a:gd name="connsiteX1" fmla="*/ 73191 w 289123"/>
              <a:gd name="connsiteY1" fmla="*/ 53652 h 814679"/>
              <a:gd name="connsiteX2" fmla="*/ 279566 w 289123"/>
              <a:gd name="connsiteY2" fmla="*/ 133027 h 814679"/>
              <a:gd name="connsiteX3" fmla="*/ 190666 w 289123"/>
              <a:gd name="connsiteY3" fmla="*/ 437827 h 814679"/>
              <a:gd name="connsiteX4" fmla="*/ 289091 w 289123"/>
              <a:gd name="connsiteY4" fmla="*/ 806127 h 814679"/>
              <a:gd name="connsiteX5" fmla="*/ 200191 w 289123"/>
              <a:gd name="connsiteY5" fmla="*/ 666427 h 814679"/>
              <a:gd name="connsiteX6" fmla="*/ 89066 w 289123"/>
              <a:gd name="connsiteY6" fmla="*/ 320352 h 814679"/>
              <a:gd name="connsiteX7" fmla="*/ 166 w 289123"/>
              <a:gd name="connsiteY7" fmla="*/ 15552 h 81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123" h="814679">
                <a:moveTo>
                  <a:pt x="166" y="15552"/>
                </a:moveTo>
                <a:cubicBezTo>
                  <a:pt x="-2480" y="-28898"/>
                  <a:pt x="26624" y="34073"/>
                  <a:pt x="73191" y="53652"/>
                </a:cubicBezTo>
                <a:cubicBezTo>
                  <a:pt x="119758" y="73231"/>
                  <a:pt x="259987" y="68998"/>
                  <a:pt x="279566" y="133027"/>
                </a:cubicBezTo>
                <a:cubicBezTo>
                  <a:pt x="299145" y="197056"/>
                  <a:pt x="189079" y="325644"/>
                  <a:pt x="190666" y="437827"/>
                </a:cubicBezTo>
                <a:cubicBezTo>
                  <a:pt x="192253" y="550010"/>
                  <a:pt x="287503" y="768027"/>
                  <a:pt x="289091" y="806127"/>
                </a:cubicBezTo>
                <a:cubicBezTo>
                  <a:pt x="290679" y="844227"/>
                  <a:pt x="233528" y="747389"/>
                  <a:pt x="200191" y="666427"/>
                </a:cubicBezTo>
                <a:cubicBezTo>
                  <a:pt x="166854" y="585465"/>
                  <a:pt x="119758" y="428302"/>
                  <a:pt x="89066" y="320352"/>
                </a:cubicBezTo>
                <a:cubicBezTo>
                  <a:pt x="58374" y="212402"/>
                  <a:pt x="2812" y="60002"/>
                  <a:pt x="166" y="1555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: 図形 201">
            <a:extLst>
              <a:ext uri="{FF2B5EF4-FFF2-40B4-BE49-F238E27FC236}">
                <a16:creationId xmlns:a16="http://schemas.microsoft.com/office/drawing/2014/main" id="{09C93869-1342-462B-A4F2-0F11263D0ED7}"/>
              </a:ext>
            </a:extLst>
          </p:cNvPr>
          <p:cNvSpPr/>
          <p:nvPr/>
        </p:nvSpPr>
        <p:spPr>
          <a:xfrm>
            <a:off x="4484270" y="5097489"/>
            <a:ext cx="241020" cy="767730"/>
          </a:xfrm>
          <a:custGeom>
            <a:avLst/>
            <a:gdLst>
              <a:gd name="connsiteX0" fmla="*/ 2005 w 241020"/>
              <a:gd name="connsiteY0" fmla="*/ 17436 h 767730"/>
              <a:gd name="connsiteX1" fmla="*/ 59155 w 241020"/>
              <a:gd name="connsiteY1" fmla="*/ 39661 h 767730"/>
              <a:gd name="connsiteX2" fmla="*/ 230605 w 241020"/>
              <a:gd name="connsiteY2" fmla="*/ 138086 h 767730"/>
              <a:gd name="connsiteX3" fmla="*/ 214730 w 241020"/>
              <a:gd name="connsiteY3" fmla="*/ 325411 h 767730"/>
              <a:gd name="connsiteX4" fmla="*/ 154405 w 241020"/>
              <a:gd name="connsiteY4" fmla="*/ 515911 h 767730"/>
              <a:gd name="connsiteX5" fmla="*/ 154405 w 241020"/>
              <a:gd name="connsiteY5" fmla="*/ 760386 h 767730"/>
              <a:gd name="connsiteX6" fmla="*/ 138530 w 241020"/>
              <a:gd name="connsiteY6" fmla="*/ 693711 h 767730"/>
              <a:gd name="connsiteX7" fmla="*/ 27405 w 241020"/>
              <a:gd name="connsiteY7" fmla="*/ 588936 h 767730"/>
              <a:gd name="connsiteX8" fmla="*/ 78205 w 241020"/>
              <a:gd name="connsiteY8" fmla="*/ 427011 h 767730"/>
              <a:gd name="connsiteX9" fmla="*/ 119480 w 241020"/>
              <a:gd name="connsiteY9" fmla="*/ 290486 h 767730"/>
              <a:gd name="connsiteX10" fmla="*/ 2005 w 241020"/>
              <a:gd name="connsiteY10" fmla="*/ 17436 h 767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1020" h="767730">
                <a:moveTo>
                  <a:pt x="2005" y="17436"/>
                </a:moveTo>
                <a:cubicBezTo>
                  <a:pt x="-8049" y="-24368"/>
                  <a:pt x="21055" y="19553"/>
                  <a:pt x="59155" y="39661"/>
                </a:cubicBezTo>
                <a:cubicBezTo>
                  <a:pt x="97255" y="59769"/>
                  <a:pt x="204676" y="90461"/>
                  <a:pt x="230605" y="138086"/>
                </a:cubicBezTo>
                <a:cubicBezTo>
                  <a:pt x="256534" y="185711"/>
                  <a:pt x="227430" y="262440"/>
                  <a:pt x="214730" y="325411"/>
                </a:cubicBezTo>
                <a:cubicBezTo>
                  <a:pt x="202030" y="388382"/>
                  <a:pt x="164459" y="443415"/>
                  <a:pt x="154405" y="515911"/>
                </a:cubicBezTo>
                <a:cubicBezTo>
                  <a:pt x="144351" y="588407"/>
                  <a:pt x="157051" y="730753"/>
                  <a:pt x="154405" y="760386"/>
                </a:cubicBezTo>
                <a:cubicBezTo>
                  <a:pt x="151759" y="790019"/>
                  <a:pt x="159697" y="722286"/>
                  <a:pt x="138530" y="693711"/>
                </a:cubicBezTo>
                <a:cubicBezTo>
                  <a:pt x="117363" y="665136"/>
                  <a:pt x="37459" y="633386"/>
                  <a:pt x="27405" y="588936"/>
                </a:cubicBezTo>
                <a:cubicBezTo>
                  <a:pt x="17351" y="544486"/>
                  <a:pt x="62859" y="476753"/>
                  <a:pt x="78205" y="427011"/>
                </a:cubicBezTo>
                <a:cubicBezTo>
                  <a:pt x="93551" y="377269"/>
                  <a:pt x="127947" y="353986"/>
                  <a:pt x="119480" y="290486"/>
                </a:cubicBezTo>
                <a:cubicBezTo>
                  <a:pt x="111013" y="226986"/>
                  <a:pt x="12059" y="59240"/>
                  <a:pt x="2005" y="1743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: 図形 202">
            <a:extLst>
              <a:ext uri="{FF2B5EF4-FFF2-40B4-BE49-F238E27FC236}">
                <a16:creationId xmlns:a16="http://schemas.microsoft.com/office/drawing/2014/main" id="{202C5FA9-A45D-428E-81D2-97B03BDC2953}"/>
              </a:ext>
            </a:extLst>
          </p:cNvPr>
          <p:cNvSpPr/>
          <p:nvPr/>
        </p:nvSpPr>
        <p:spPr>
          <a:xfrm>
            <a:off x="4385989" y="5962373"/>
            <a:ext cx="291072" cy="317798"/>
          </a:xfrm>
          <a:custGeom>
            <a:avLst/>
            <a:gdLst>
              <a:gd name="connsiteX0" fmla="*/ 255861 w 291072"/>
              <a:gd name="connsiteY0" fmla="*/ 277 h 317798"/>
              <a:gd name="connsiteX1" fmla="*/ 233636 w 291072"/>
              <a:gd name="connsiteY1" fmla="*/ 149502 h 317798"/>
              <a:gd name="connsiteX2" fmla="*/ 290786 w 291072"/>
              <a:gd name="connsiteY2" fmla="*/ 308252 h 317798"/>
              <a:gd name="connsiteX3" fmla="*/ 205061 w 291072"/>
              <a:gd name="connsiteY3" fmla="*/ 279677 h 317798"/>
              <a:gd name="connsiteX4" fmla="*/ 5036 w 291072"/>
              <a:gd name="connsiteY4" fmla="*/ 317777 h 317798"/>
              <a:gd name="connsiteX5" fmla="*/ 59011 w 291072"/>
              <a:gd name="connsiteY5" fmla="*/ 273327 h 317798"/>
              <a:gd name="connsiteX6" fmla="*/ 46311 w 291072"/>
              <a:gd name="connsiteY6" fmla="*/ 187602 h 317798"/>
              <a:gd name="connsiteX7" fmla="*/ 255861 w 291072"/>
              <a:gd name="connsiteY7" fmla="*/ 277 h 317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1072" h="317798">
                <a:moveTo>
                  <a:pt x="255861" y="277"/>
                </a:moveTo>
                <a:cubicBezTo>
                  <a:pt x="287082" y="-6073"/>
                  <a:pt x="227815" y="98173"/>
                  <a:pt x="233636" y="149502"/>
                </a:cubicBezTo>
                <a:cubicBezTo>
                  <a:pt x="239457" y="200831"/>
                  <a:pt x="295548" y="286556"/>
                  <a:pt x="290786" y="308252"/>
                </a:cubicBezTo>
                <a:cubicBezTo>
                  <a:pt x="286024" y="329948"/>
                  <a:pt x="252686" y="278090"/>
                  <a:pt x="205061" y="279677"/>
                </a:cubicBezTo>
                <a:cubicBezTo>
                  <a:pt x="157436" y="281264"/>
                  <a:pt x="29378" y="318835"/>
                  <a:pt x="5036" y="317777"/>
                </a:cubicBezTo>
                <a:cubicBezTo>
                  <a:pt x="-19306" y="316719"/>
                  <a:pt x="52132" y="295023"/>
                  <a:pt x="59011" y="273327"/>
                </a:cubicBezTo>
                <a:cubicBezTo>
                  <a:pt x="65890" y="251631"/>
                  <a:pt x="15619" y="228348"/>
                  <a:pt x="46311" y="187602"/>
                </a:cubicBezTo>
                <a:cubicBezTo>
                  <a:pt x="77003" y="146856"/>
                  <a:pt x="224640" y="6627"/>
                  <a:pt x="255861" y="27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: 図形 203">
            <a:extLst>
              <a:ext uri="{FF2B5EF4-FFF2-40B4-BE49-F238E27FC236}">
                <a16:creationId xmlns:a16="http://schemas.microsoft.com/office/drawing/2014/main" id="{FDCF971E-69E8-4F6E-988A-51F0B463480C}"/>
              </a:ext>
            </a:extLst>
          </p:cNvPr>
          <p:cNvSpPr/>
          <p:nvPr/>
        </p:nvSpPr>
        <p:spPr>
          <a:xfrm>
            <a:off x="5088746" y="4963447"/>
            <a:ext cx="381753" cy="420152"/>
          </a:xfrm>
          <a:custGeom>
            <a:avLst/>
            <a:gdLst>
              <a:gd name="connsiteX0" fmla="*/ 378604 w 381753"/>
              <a:gd name="connsiteY0" fmla="*/ 2253 h 420152"/>
              <a:gd name="connsiteX1" fmla="*/ 223029 w 381753"/>
              <a:gd name="connsiteY1" fmla="*/ 243553 h 420152"/>
              <a:gd name="connsiteX2" fmla="*/ 210329 w 381753"/>
              <a:gd name="connsiteY2" fmla="*/ 415003 h 420152"/>
              <a:gd name="connsiteX3" fmla="*/ 191279 w 381753"/>
              <a:gd name="connsiteY3" fmla="*/ 364203 h 420152"/>
              <a:gd name="connsiteX4" fmla="*/ 10304 w 381753"/>
              <a:gd name="connsiteY4" fmla="*/ 249903 h 420152"/>
              <a:gd name="connsiteX5" fmla="*/ 61104 w 381753"/>
              <a:gd name="connsiteY5" fmla="*/ 129253 h 420152"/>
              <a:gd name="connsiteX6" fmla="*/ 378604 w 381753"/>
              <a:gd name="connsiteY6" fmla="*/ 2253 h 420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753" h="420152">
                <a:moveTo>
                  <a:pt x="378604" y="2253"/>
                </a:moveTo>
                <a:cubicBezTo>
                  <a:pt x="405591" y="21303"/>
                  <a:pt x="251075" y="174761"/>
                  <a:pt x="223029" y="243553"/>
                </a:cubicBezTo>
                <a:cubicBezTo>
                  <a:pt x="194983" y="312345"/>
                  <a:pt x="215621" y="394895"/>
                  <a:pt x="210329" y="415003"/>
                </a:cubicBezTo>
                <a:cubicBezTo>
                  <a:pt x="205037" y="435111"/>
                  <a:pt x="224617" y="391720"/>
                  <a:pt x="191279" y="364203"/>
                </a:cubicBezTo>
                <a:cubicBezTo>
                  <a:pt x="157941" y="336686"/>
                  <a:pt x="32000" y="289061"/>
                  <a:pt x="10304" y="249903"/>
                </a:cubicBezTo>
                <a:cubicBezTo>
                  <a:pt x="-11392" y="210745"/>
                  <a:pt x="-809" y="168411"/>
                  <a:pt x="61104" y="129253"/>
                </a:cubicBezTo>
                <a:cubicBezTo>
                  <a:pt x="123017" y="90095"/>
                  <a:pt x="351617" y="-16797"/>
                  <a:pt x="378604" y="225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: 図形 204">
            <a:extLst>
              <a:ext uri="{FF2B5EF4-FFF2-40B4-BE49-F238E27FC236}">
                <a16:creationId xmlns:a16="http://schemas.microsoft.com/office/drawing/2014/main" id="{6FA7A133-1ED9-446F-AF7E-7B484E41F921}"/>
              </a:ext>
            </a:extLst>
          </p:cNvPr>
          <p:cNvSpPr/>
          <p:nvPr/>
        </p:nvSpPr>
        <p:spPr>
          <a:xfrm>
            <a:off x="5286138" y="5972984"/>
            <a:ext cx="251125" cy="257845"/>
          </a:xfrm>
          <a:custGeom>
            <a:avLst/>
            <a:gdLst>
              <a:gd name="connsiteX0" fmla="*/ 237 w 251125"/>
              <a:gd name="connsiteY0" fmla="*/ 2366 h 257845"/>
              <a:gd name="connsiteX1" fmla="*/ 98662 w 251125"/>
              <a:gd name="connsiteY1" fmla="*/ 253191 h 257845"/>
              <a:gd name="connsiteX2" fmla="*/ 114537 w 251125"/>
              <a:gd name="connsiteY2" fmla="*/ 157941 h 257845"/>
              <a:gd name="connsiteX3" fmla="*/ 251062 w 251125"/>
              <a:gd name="connsiteY3" fmla="*/ 62691 h 257845"/>
              <a:gd name="connsiteX4" fmla="*/ 130412 w 251125"/>
              <a:gd name="connsiteY4" fmla="*/ 123016 h 257845"/>
              <a:gd name="connsiteX5" fmla="*/ 237 w 251125"/>
              <a:gd name="connsiteY5" fmla="*/ 2366 h 257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125" h="257845">
                <a:moveTo>
                  <a:pt x="237" y="2366"/>
                </a:moveTo>
                <a:cubicBezTo>
                  <a:pt x="-5055" y="24062"/>
                  <a:pt x="79612" y="227262"/>
                  <a:pt x="98662" y="253191"/>
                </a:cubicBezTo>
                <a:cubicBezTo>
                  <a:pt x="117712" y="279120"/>
                  <a:pt x="89137" y="189691"/>
                  <a:pt x="114537" y="157941"/>
                </a:cubicBezTo>
                <a:cubicBezTo>
                  <a:pt x="139937" y="126191"/>
                  <a:pt x="248416" y="68512"/>
                  <a:pt x="251062" y="62691"/>
                </a:cubicBezTo>
                <a:cubicBezTo>
                  <a:pt x="253708" y="56870"/>
                  <a:pt x="172745" y="130953"/>
                  <a:pt x="130412" y="123016"/>
                </a:cubicBezTo>
                <a:cubicBezTo>
                  <a:pt x="88079" y="115079"/>
                  <a:pt x="5529" y="-19330"/>
                  <a:pt x="237" y="236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: 図形 205">
            <a:extLst>
              <a:ext uri="{FF2B5EF4-FFF2-40B4-BE49-F238E27FC236}">
                <a16:creationId xmlns:a16="http://schemas.microsoft.com/office/drawing/2014/main" id="{35293607-E9CF-4FB9-9302-D8E42F891BD4}"/>
              </a:ext>
            </a:extLst>
          </p:cNvPr>
          <p:cNvSpPr/>
          <p:nvPr/>
        </p:nvSpPr>
        <p:spPr>
          <a:xfrm>
            <a:off x="4206420" y="6533150"/>
            <a:ext cx="1456612" cy="372035"/>
          </a:xfrm>
          <a:custGeom>
            <a:avLst/>
            <a:gdLst>
              <a:gd name="connsiteX0" fmla="*/ 29030 w 1456612"/>
              <a:gd name="connsiteY0" fmla="*/ 169275 h 372035"/>
              <a:gd name="connsiteX1" fmla="*/ 133805 w 1456612"/>
              <a:gd name="connsiteY1" fmla="*/ 172450 h 372035"/>
              <a:gd name="connsiteX2" fmla="*/ 517980 w 1456612"/>
              <a:gd name="connsiteY2" fmla="*/ 150225 h 372035"/>
              <a:gd name="connsiteX3" fmla="*/ 819605 w 1456612"/>
              <a:gd name="connsiteY3" fmla="*/ 270875 h 372035"/>
              <a:gd name="connsiteX4" fmla="*/ 1048205 w 1456612"/>
              <a:gd name="connsiteY4" fmla="*/ 131175 h 372035"/>
              <a:gd name="connsiteX5" fmla="*/ 1413330 w 1456612"/>
              <a:gd name="connsiteY5" fmla="*/ 7350 h 372035"/>
              <a:gd name="connsiteX6" fmla="*/ 1416505 w 1456612"/>
              <a:gd name="connsiteY6" fmla="*/ 32750 h 372035"/>
              <a:gd name="connsiteX7" fmla="*/ 1114880 w 1456612"/>
              <a:gd name="connsiteY7" fmla="*/ 185150 h 372035"/>
              <a:gd name="connsiteX8" fmla="*/ 952955 w 1456612"/>
              <a:gd name="connsiteY8" fmla="*/ 362950 h 372035"/>
              <a:gd name="connsiteX9" fmla="*/ 616405 w 1456612"/>
              <a:gd name="connsiteY9" fmla="*/ 328025 h 372035"/>
              <a:gd name="connsiteX10" fmla="*/ 29030 w 1456612"/>
              <a:gd name="connsiteY10" fmla="*/ 169275 h 372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56612" h="372035">
                <a:moveTo>
                  <a:pt x="29030" y="169275"/>
                </a:moveTo>
                <a:cubicBezTo>
                  <a:pt x="-51403" y="143346"/>
                  <a:pt x="52313" y="175625"/>
                  <a:pt x="133805" y="172450"/>
                </a:cubicBezTo>
                <a:cubicBezTo>
                  <a:pt x="215297" y="169275"/>
                  <a:pt x="403680" y="133821"/>
                  <a:pt x="517980" y="150225"/>
                </a:cubicBezTo>
                <a:cubicBezTo>
                  <a:pt x="632280" y="166629"/>
                  <a:pt x="731234" y="274050"/>
                  <a:pt x="819605" y="270875"/>
                </a:cubicBezTo>
                <a:cubicBezTo>
                  <a:pt x="907976" y="267700"/>
                  <a:pt x="949251" y="175096"/>
                  <a:pt x="1048205" y="131175"/>
                </a:cubicBezTo>
                <a:cubicBezTo>
                  <a:pt x="1147159" y="87254"/>
                  <a:pt x="1351947" y="23754"/>
                  <a:pt x="1413330" y="7350"/>
                </a:cubicBezTo>
                <a:cubicBezTo>
                  <a:pt x="1474713" y="-9054"/>
                  <a:pt x="1466247" y="3117"/>
                  <a:pt x="1416505" y="32750"/>
                </a:cubicBezTo>
                <a:cubicBezTo>
                  <a:pt x="1366763" y="62383"/>
                  <a:pt x="1192138" y="130117"/>
                  <a:pt x="1114880" y="185150"/>
                </a:cubicBezTo>
                <a:cubicBezTo>
                  <a:pt x="1037622" y="240183"/>
                  <a:pt x="1036034" y="339138"/>
                  <a:pt x="952955" y="362950"/>
                </a:cubicBezTo>
                <a:cubicBezTo>
                  <a:pt x="869876" y="386763"/>
                  <a:pt x="763513" y="359775"/>
                  <a:pt x="616405" y="328025"/>
                </a:cubicBezTo>
                <a:cubicBezTo>
                  <a:pt x="469297" y="296275"/>
                  <a:pt x="109463" y="195204"/>
                  <a:pt x="29030" y="16927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: 図形 206">
            <a:extLst>
              <a:ext uri="{FF2B5EF4-FFF2-40B4-BE49-F238E27FC236}">
                <a16:creationId xmlns:a16="http://schemas.microsoft.com/office/drawing/2014/main" id="{A28672AA-2371-42EC-A2A1-7557A0ABEDCB}"/>
              </a:ext>
            </a:extLst>
          </p:cNvPr>
          <p:cNvSpPr/>
          <p:nvPr/>
        </p:nvSpPr>
        <p:spPr>
          <a:xfrm>
            <a:off x="3790808" y="4549379"/>
            <a:ext cx="644939" cy="206825"/>
          </a:xfrm>
          <a:custGeom>
            <a:avLst/>
            <a:gdLst>
              <a:gd name="connsiteX0" fmla="*/ 142 w 644939"/>
              <a:gd name="connsiteY0" fmla="*/ 3571 h 206825"/>
              <a:gd name="connsiteX1" fmla="*/ 111267 w 644939"/>
              <a:gd name="connsiteY1" fmla="*/ 19446 h 206825"/>
              <a:gd name="connsiteX2" fmla="*/ 543067 w 644939"/>
              <a:gd name="connsiteY2" fmla="*/ 89296 h 206825"/>
              <a:gd name="connsiteX3" fmla="*/ 644667 w 644939"/>
              <a:gd name="connsiteY3" fmla="*/ 149621 h 206825"/>
              <a:gd name="connsiteX4" fmla="*/ 527192 w 644939"/>
              <a:gd name="connsiteY4" fmla="*/ 165496 h 206825"/>
              <a:gd name="connsiteX5" fmla="*/ 495442 w 644939"/>
              <a:gd name="connsiteY5" fmla="*/ 206771 h 206825"/>
              <a:gd name="connsiteX6" fmla="*/ 425592 w 644939"/>
              <a:gd name="connsiteY6" fmla="*/ 155971 h 206825"/>
              <a:gd name="connsiteX7" fmla="*/ 139842 w 644939"/>
              <a:gd name="connsiteY7" fmla="*/ 16271 h 206825"/>
              <a:gd name="connsiteX8" fmla="*/ 142 w 644939"/>
              <a:gd name="connsiteY8" fmla="*/ 3571 h 20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4939" h="206825">
                <a:moveTo>
                  <a:pt x="142" y="3571"/>
                </a:moveTo>
                <a:cubicBezTo>
                  <a:pt x="-4621" y="4100"/>
                  <a:pt x="111267" y="19446"/>
                  <a:pt x="111267" y="19446"/>
                </a:cubicBezTo>
                <a:cubicBezTo>
                  <a:pt x="201754" y="33733"/>
                  <a:pt x="454167" y="67600"/>
                  <a:pt x="543067" y="89296"/>
                </a:cubicBezTo>
                <a:cubicBezTo>
                  <a:pt x="631967" y="110992"/>
                  <a:pt x="647313" y="136921"/>
                  <a:pt x="644667" y="149621"/>
                </a:cubicBezTo>
                <a:cubicBezTo>
                  <a:pt x="642021" y="162321"/>
                  <a:pt x="552063" y="155971"/>
                  <a:pt x="527192" y="165496"/>
                </a:cubicBezTo>
                <a:cubicBezTo>
                  <a:pt x="502321" y="175021"/>
                  <a:pt x="512375" y="208359"/>
                  <a:pt x="495442" y="206771"/>
                </a:cubicBezTo>
                <a:cubicBezTo>
                  <a:pt x="478509" y="205184"/>
                  <a:pt x="484859" y="187721"/>
                  <a:pt x="425592" y="155971"/>
                </a:cubicBezTo>
                <a:cubicBezTo>
                  <a:pt x="366325" y="124221"/>
                  <a:pt x="209163" y="42200"/>
                  <a:pt x="139842" y="16271"/>
                </a:cubicBezTo>
                <a:cubicBezTo>
                  <a:pt x="70521" y="-9658"/>
                  <a:pt x="4905" y="3042"/>
                  <a:pt x="142" y="357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: 図形 207">
            <a:extLst>
              <a:ext uri="{FF2B5EF4-FFF2-40B4-BE49-F238E27FC236}">
                <a16:creationId xmlns:a16="http://schemas.microsoft.com/office/drawing/2014/main" id="{8F5D40C6-A409-4BF5-93B2-9D6C6C6D1473}"/>
              </a:ext>
            </a:extLst>
          </p:cNvPr>
          <p:cNvSpPr/>
          <p:nvPr/>
        </p:nvSpPr>
        <p:spPr>
          <a:xfrm>
            <a:off x="5161788" y="4488630"/>
            <a:ext cx="786111" cy="395935"/>
          </a:xfrm>
          <a:custGeom>
            <a:avLst/>
            <a:gdLst>
              <a:gd name="connsiteX0" fmla="*/ 784987 w 786111"/>
              <a:gd name="connsiteY0" fmla="*/ 820 h 395935"/>
              <a:gd name="connsiteX1" fmla="*/ 461137 w 786111"/>
              <a:gd name="connsiteY1" fmla="*/ 162745 h 395935"/>
              <a:gd name="connsiteX2" fmla="*/ 334137 w 786111"/>
              <a:gd name="connsiteY2" fmla="*/ 254820 h 395935"/>
              <a:gd name="connsiteX3" fmla="*/ 315087 w 786111"/>
              <a:gd name="connsiteY3" fmla="*/ 394520 h 395935"/>
              <a:gd name="connsiteX4" fmla="*/ 327787 w 786111"/>
              <a:gd name="connsiteY4" fmla="*/ 321495 h 395935"/>
              <a:gd name="connsiteX5" fmla="*/ 19812 w 786111"/>
              <a:gd name="connsiteY5" fmla="*/ 232595 h 395935"/>
              <a:gd name="connsiteX6" fmla="*/ 64262 w 786111"/>
              <a:gd name="connsiteY6" fmla="*/ 146870 h 395935"/>
              <a:gd name="connsiteX7" fmla="*/ 337312 w 786111"/>
              <a:gd name="connsiteY7" fmla="*/ 102420 h 395935"/>
              <a:gd name="connsiteX8" fmla="*/ 784987 w 786111"/>
              <a:gd name="connsiteY8" fmla="*/ 820 h 39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6111" h="395935">
                <a:moveTo>
                  <a:pt x="784987" y="820"/>
                </a:moveTo>
                <a:cubicBezTo>
                  <a:pt x="805625" y="10874"/>
                  <a:pt x="536279" y="120412"/>
                  <a:pt x="461137" y="162745"/>
                </a:cubicBezTo>
                <a:cubicBezTo>
                  <a:pt x="385995" y="205078"/>
                  <a:pt x="358479" y="216191"/>
                  <a:pt x="334137" y="254820"/>
                </a:cubicBezTo>
                <a:cubicBezTo>
                  <a:pt x="309795" y="293449"/>
                  <a:pt x="316145" y="383408"/>
                  <a:pt x="315087" y="394520"/>
                </a:cubicBezTo>
                <a:cubicBezTo>
                  <a:pt x="314029" y="405632"/>
                  <a:pt x="376999" y="348482"/>
                  <a:pt x="327787" y="321495"/>
                </a:cubicBezTo>
                <a:cubicBezTo>
                  <a:pt x="278575" y="294508"/>
                  <a:pt x="63733" y="261699"/>
                  <a:pt x="19812" y="232595"/>
                </a:cubicBezTo>
                <a:cubicBezTo>
                  <a:pt x="-24109" y="203491"/>
                  <a:pt x="11345" y="168566"/>
                  <a:pt x="64262" y="146870"/>
                </a:cubicBezTo>
                <a:cubicBezTo>
                  <a:pt x="117179" y="125174"/>
                  <a:pt x="217191" y="128878"/>
                  <a:pt x="337312" y="102420"/>
                </a:cubicBezTo>
                <a:cubicBezTo>
                  <a:pt x="457433" y="75962"/>
                  <a:pt x="764349" y="-9234"/>
                  <a:pt x="784987" y="82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: 図形 208">
            <a:extLst>
              <a:ext uri="{FF2B5EF4-FFF2-40B4-BE49-F238E27FC236}">
                <a16:creationId xmlns:a16="http://schemas.microsoft.com/office/drawing/2014/main" id="{68858F32-F6ED-45A6-B7E8-084746252417}"/>
              </a:ext>
            </a:extLst>
          </p:cNvPr>
          <p:cNvSpPr/>
          <p:nvPr/>
        </p:nvSpPr>
        <p:spPr>
          <a:xfrm>
            <a:off x="4190536" y="4715689"/>
            <a:ext cx="510218" cy="404002"/>
          </a:xfrm>
          <a:custGeom>
            <a:avLst/>
            <a:gdLst>
              <a:gd name="connsiteX0" fmla="*/ 464 w 510218"/>
              <a:gd name="connsiteY0" fmla="*/ 5536 h 404002"/>
              <a:gd name="connsiteX1" fmla="*/ 181439 w 510218"/>
              <a:gd name="connsiteY1" fmla="*/ 53161 h 404002"/>
              <a:gd name="connsiteX2" fmla="*/ 467189 w 510218"/>
              <a:gd name="connsiteY2" fmla="*/ 142061 h 404002"/>
              <a:gd name="connsiteX3" fmla="*/ 479889 w 510218"/>
              <a:gd name="connsiteY3" fmla="*/ 221436 h 404002"/>
              <a:gd name="connsiteX4" fmla="*/ 473539 w 510218"/>
              <a:gd name="connsiteY4" fmla="*/ 323036 h 404002"/>
              <a:gd name="connsiteX5" fmla="*/ 505289 w 510218"/>
              <a:gd name="connsiteY5" fmla="*/ 364311 h 404002"/>
              <a:gd name="connsiteX6" fmla="*/ 352889 w 510218"/>
              <a:gd name="connsiteY6" fmla="*/ 303986 h 404002"/>
              <a:gd name="connsiteX7" fmla="*/ 327489 w 510218"/>
              <a:gd name="connsiteY7" fmla="*/ 402411 h 404002"/>
              <a:gd name="connsiteX8" fmla="*/ 248114 w 510218"/>
              <a:gd name="connsiteY8" fmla="*/ 208736 h 404002"/>
              <a:gd name="connsiteX9" fmla="*/ 464 w 510218"/>
              <a:gd name="connsiteY9" fmla="*/ 5536 h 40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0218" h="404002">
                <a:moveTo>
                  <a:pt x="464" y="5536"/>
                </a:moveTo>
                <a:cubicBezTo>
                  <a:pt x="-10649" y="-20393"/>
                  <a:pt x="181439" y="53161"/>
                  <a:pt x="181439" y="53161"/>
                </a:cubicBezTo>
                <a:cubicBezTo>
                  <a:pt x="259226" y="75915"/>
                  <a:pt x="417447" y="114015"/>
                  <a:pt x="467189" y="142061"/>
                </a:cubicBezTo>
                <a:cubicBezTo>
                  <a:pt x="516931" y="170107"/>
                  <a:pt x="478831" y="191274"/>
                  <a:pt x="479889" y="221436"/>
                </a:cubicBezTo>
                <a:cubicBezTo>
                  <a:pt x="480947" y="251598"/>
                  <a:pt x="469306" y="299224"/>
                  <a:pt x="473539" y="323036"/>
                </a:cubicBezTo>
                <a:cubicBezTo>
                  <a:pt x="477772" y="346848"/>
                  <a:pt x="525397" y="367486"/>
                  <a:pt x="505289" y="364311"/>
                </a:cubicBezTo>
                <a:cubicBezTo>
                  <a:pt x="485181" y="361136"/>
                  <a:pt x="382522" y="297636"/>
                  <a:pt x="352889" y="303986"/>
                </a:cubicBezTo>
                <a:cubicBezTo>
                  <a:pt x="323256" y="310336"/>
                  <a:pt x="344951" y="418286"/>
                  <a:pt x="327489" y="402411"/>
                </a:cubicBezTo>
                <a:cubicBezTo>
                  <a:pt x="310027" y="386536"/>
                  <a:pt x="296268" y="273294"/>
                  <a:pt x="248114" y="208736"/>
                </a:cubicBezTo>
                <a:cubicBezTo>
                  <a:pt x="199960" y="144178"/>
                  <a:pt x="11577" y="31465"/>
                  <a:pt x="464" y="553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: 図形 209">
            <a:extLst>
              <a:ext uri="{FF2B5EF4-FFF2-40B4-BE49-F238E27FC236}">
                <a16:creationId xmlns:a16="http://schemas.microsoft.com/office/drawing/2014/main" id="{2E933478-FC38-4FD2-8B0D-65088AE67ABA}"/>
              </a:ext>
            </a:extLst>
          </p:cNvPr>
          <p:cNvSpPr/>
          <p:nvPr/>
        </p:nvSpPr>
        <p:spPr>
          <a:xfrm>
            <a:off x="5992795" y="2806567"/>
            <a:ext cx="1437856" cy="1889207"/>
          </a:xfrm>
          <a:custGeom>
            <a:avLst/>
            <a:gdLst>
              <a:gd name="connsiteX0" fmla="*/ 58755 w 1437856"/>
              <a:gd name="connsiteY0" fmla="*/ 44583 h 1889207"/>
              <a:gd name="connsiteX1" fmla="*/ 96855 w 1437856"/>
              <a:gd name="connsiteY1" fmla="*/ 82683 h 1889207"/>
              <a:gd name="connsiteX2" fmla="*/ 928705 w 1437856"/>
              <a:gd name="connsiteY2" fmla="*/ 685933 h 1889207"/>
              <a:gd name="connsiteX3" fmla="*/ 1290655 w 1437856"/>
              <a:gd name="connsiteY3" fmla="*/ 1295533 h 1889207"/>
              <a:gd name="connsiteX4" fmla="*/ 1436705 w 1437856"/>
              <a:gd name="connsiteY4" fmla="*/ 1879733 h 1889207"/>
              <a:gd name="connsiteX5" fmla="*/ 1316055 w 1437856"/>
              <a:gd name="connsiteY5" fmla="*/ 1625733 h 1889207"/>
              <a:gd name="connsiteX6" fmla="*/ 693755 w 1437856"/>
              <a:gd name="connsiteY6" fmla="*/ 1212983 h 1889207"/>
              <a:gd name="connsiteX7" fmla="*/ 471505 w 1437856"/>
              <a:gd name="connsiteY7" fmla="*/ 450983 h 1889207"/>
              <a:gd name="connsiteX8" fmla="*/ 58755 w 1437856"/>
              <a:gd name="connsiteY8" fmla="*/ 44583 h 1889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7856" h="1889207">
                <a:moveTo>
                  <a:pt x="58755" y="44583"/>
                </a:moveTo>
                <a:cubicBezTo>
                  <a:pt x="-3687" y="-16800"/>
                  <a:pt x="-48137" y="-24209"/>
                  <a:pt x="96855" y="82683"/>
                </a:cubicBezTo>
                <a:cubicBezTo>
                  <a:pt x="241847" y="189575"/>
                  <a:pt x="729738" y="483791"/>
                  <a:pt x="928705" y="685933"/>
                </a:cubicBezTo>
                <a:cubicBezTo>
                  <a:pt x="1127672" y="888075"/>
                  <a:pt x="1205988" y="1096566"/>
                  <a:pt x="1290655" y="1295533"/>
                </a:cubicBezTo>
                <a:cubicBezTo>
                  <a:pt x="1375322" y="1494500"/>
                  <a:pt x="1432472" y="1824700"/>
                  <a:pt x="1436705" y="1879733"/>
                </a:cubicBezTo>
                <a:cubicBezTo>
                  <a:pt x="1440938" y="1934766"/>
                  <a:pt x="1439880" y="1736858"/>
                  <a:pt x="1316055" y="1625733"/>
                </a:cubicBezTo>
                <a:cubicBezTo>
                  <a:pt x="1192230" y="1514608"/>
                  <a:pt x="834513" y="1408775"/>
                  <a:pt x="693755" y="1212983"/>
                </a:cubicBezTo>
                <a:cubicBezTo>
                  <a:pt x="552997" y="1017191"/>
                  <a:pt x="577338" y="646775"/>
                  <a:pt x="471505" y="450983"/>
                </a:cubicBezTo>
                <a:cubicBezTo>
                  <a:pt x="365672" y="255191"/>
                  <a:pt x="121197" y="105966"/>
                  <a:pt x="58755" y="4458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: 図形 210">
            <a:extLst>
              <a:ext uri="{FF2B5EF4-FFF2-40B4-BE49-F238E27FC236}">
                <a16:creationId xmlns:a16="http://schemas.microsoft.com/office/drawing/2014/main" id="{997E6015-E9FA-404D-B951-DF6F212F7EF7}"/>
              </a:ext>
            </a:extLst>
          </p:cNvPr>
          <p:cNvSpPr/>
          <p:nvPr/>
        </p:nvSpPr>
        <p:spPr>
          <a:xfrm>
            <a:off x="3721188" y="2763961"/>
            <a:ext cx="526345" cy="1519672"/>
          </a:xfrm>
          <a:custGeom>
            <a:avLst/>
            <a:gdLst>
              <a:gd name="connsiteX0" fmla="*/ 525692 w 526345"/>
              <a:gd name="connsiteY0" fmla="*/ 9719 h 1519672"/>
              <a:gd name="connsiteX1" fmla="*/ 251372 w 526345"/>
              <a:gd name="connsiteY1" fmla="*/ 365319 h 1519672"/>
              <a:gd name="connsiteX2" fmla="*/ 17692 w 526345"/>
              <a:gd name="connsiteY2" fmla="*/ 1472759 h 1519672"/>
              <a:gd name="connsiteX3" fmla="*/ 17692 w 526345"/>
              <a:gd name="connsiteY3" fmla="*/ 1239079 h 1519672"/>
              <a:gd name="connsiteX4" fmla="*/ 27852 w 526345"/>
              <a:gd name="connsiteY4" fmla="*/ 553279 h 1519672"/>
              <a:gd name="connsiteX5" fmla="*/ 317412 w 526345"/>
              <a:gd name="connsiteY5" fmla="*/ 141799 h 1519672"/>
              <a:gd name="connsiteX6" fmla="*/ 525692 w 526345"/>
              <a:gd name="connsiteY6" fmla="*/ 9719 h 151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345" h="1519672">
                <a:moveTo>
                  <a:pt x="525692" y="9719"/>
                </a:moveTo>
                <a:cubicBezTo>
                  <a:pt x="514685" y="46972"/>
                  <a:pt x="336039" y="121479"/>
                  <a:pt x="251372" y="365319"/>
                </a:cubicBezTo>
                <a:cubicBezTo>
                  <a:pt x="166705" y="609159"/>
                  <a:pt x="56639" y="1327132"/>
                  <a:pt x="17692" y="1472759"/>
                </a:cubicBezTo>
                <a:cubicBezTo>
                  <a:pt x="-21255" y="1618386"/>
                  <a:pt x="15999" y="1392326"/>
                  <a:pt x="17692" y="1239079"/>
                </a:cubicBezTo>
                <a:cubicBezTo>
                  <a:pt x="19385" y="1085832"/>
                  <a:pt x="-22101" y="736159"/>
                  <a:pt x="27852" y="553279"/>
                </a:cubicBezTo>
                <a:cubicBezTo>
                  <a:pt x="77805" y="370399"/>
                  <a:pt x="228512" y="235779"/>
                  <a:pt x="317412" y="141799"/>
                </a:cubicBezTo>
                <a:cubicBezTo>
                  <a:pt x="406312" y="47819"/>
                  <a:pt x="536699" y="-27534"/>
                  <a:pt x="525692" y="971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: 図形 211">
            <a:extLst>
              <a:ext uri="{FF2B5EF4-FFF2-40B4-BE49-F238E27FC236}">
                <a16:creationId xmlns:a16="http://schemas.microsoft.com/office/drawing/2014/main" id="{EA9F27A4-F5DA-4C82-99AD-BDC1CB23B883}"/>
              </a:ext>
            </a:extLst>
          </p:cNvPr>
          <p:cNvSpPr/>
          <p:nvPr/>
        </p:nvSpPr>
        <p:spPr>
          <a:xfrm>
            <a:off x="4193904" y="5746733"/>
            <a:ext cx="204320" cy="241351"/>
          </a:xfrm>
          <a:custGeom>
            <a:avLst/>
            <a:gdLst>
              <a:gd name="connsiteX0" fmla="*/ 203471 w 204320"/>
              <a:gd name="connsiteY0" fmla="*/ 17 h 241351"/>
              <a:gd name="connsiteX1" fmla="*/ 117746 w 204320"/>
              <a:gd name="connsiteY1" fmla="*/ 146067 h 241351"/>
              <a:gd name="connsiteX2" fmla="*/ 271 w 204320"/>
              <a:gd name="connsiteY2" fmla="*/ 241317 h 241351"/>
              <a:gd name="connsiteX3" fmla="*/ 152671 w 204320"/>
              <a:gd name="connsiteY3" fmla="*/ 155592 h 241351"/>
              <a:gd name="connsiteX4" fmla="*/ 203471 w 204320"/>
              <a:gd name="connsiteY4" fmla="*/ 17 h 24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320" h="241351">
                <a:moveTo>
                  <a:pt x="203471" y="17"/>
                </a:moveTo>
                <a:cubicBezTo>
                  <a:pt x="197650" y="-1571"/>
                  <a:pt x="151613" y="105850"/>
                  <a:pt x="117746" y="146067"/>
                </a:cubicBezTo>
                <a:cubicBezTo>
                  <a:pt x="83879" y="186284"/>
                  <a:pt x="-5550" y="239730"/>
                  <a:pt x="271" y="241317"/>
                </a:cubicBezTo>
                <a:cubicBezTo>
                  <a:pt x="6092" y="242905"/>
                  <a:pt x="120921" y="189459"/>
                  <a:pt x="152671" y="155592"/>
                </a:cubicBezTo>
                <a:cubicBezTo>
                  <a:pt x="184421" y="121725"/>
                  <a:pt x="209292" y="1605"/>
                  <a:pt x="203471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: 図形 212">
            <a:extLst>
              <a:ext uri="{FF2B5EF4-FFF2-40B4-BE49-F238E27FC236}">
                <a16:creationId xmlns:a16="http://schemas.microsoft.com/office/drawing/2014/main" id="{770BE2AF-A1E3-4FAB-AB34-6D40296F7A4B}"/>
              </a:ext>
            </a:extLst>
          </p:cNvPr>
          <p:cNvSpPr/>
          <p:nvPr/>
        </p:nvSpPr>
        <p:spPr>
          <a:xfrm>
            <a:off x="5016431" y="5766968"/>
            <a:ext cx="45563" cy="322685"/>
          </a:xfrm>
          <a:custGeom>
            <a:avLst/>
            <a:gdLst>
              <a:gd name="connsiteX0" fmla="*/ 6419 w 45563"/>
              <a:gd name="connsiteY0" fmla="*/ 2007 h 322685"/>
              <a:gd name="connsiteX1" fmla="*/ 44519 w 45563"/>
              <a:gd name="connsiteY1" fmla="*/ 116307 h 322685"/>
              <a:gd name="connsiteX2" fmla="*/ 31819 w 45563"/>
              <a:gd name="connsiteY2" fmla="*/ 221082 h 322685"/>
              <a:gd name="connsiteX3" fmla="*/ 69 w 45563"/>
              <a:gd name="connsiteY3" fmla="*/ 322682 h 322685"/>
              <a:gd name="connsiteX4" fmla="*/ 41344 w 45563"/>
              <a:gd name="connsiteY4" fmla="*/ 217907 h 322685"/>
              <a:gd name="connsiteX5" fmla="*/ 6419 w 45563"/>
              <a:gd name="connsiteY5" fmla="*/ 2007 h 322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63" h="322685">
                <a:moveTo>
                  <a:pt x="6419" y="2007"/>
                </a:moveTo>
                <a:cubicBezTo>
                  <a:pt x="6948" y="-14926"/>
                  <a:pt x="40286" y="79795"/>
                  <a:pt x="44519" y="116307"/>
                </a:cubicBezTo>
                <a:cubicBezTo>
                  <a:pt x="48752" y="152820"/>
                  <a:pt x="39227" y="186686"/>
                  <a:pt x="31819" y="221082"/>
                </a:cubicBezTo>
                <a:cubicBezTo>
                  <a:pt x="24411" y="255478"/>
                  <a:pt x="-1518" y="323211"/>
                  <a:pt x="69" y="322682"/>
                </a:cubicBezTo>
                <a:cubicBezTo>
                  <a:pt x="1656" y="322153"/>
                  <a:pt x="37640" y="268178"/>
                  <a:pt x="41344" y="217907"/>
                </a:cubicBezTo>
                <a:cubicBezTo>
                  <a:pt x="45048" y="167636"/>
                  <a:pt x="5890" y="18940"/>
                  <a:pt x="6419" y="200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: 図形 213">
            <a:extLst>
              <a:ext uri="{FF2B5EF4-FFF2-40B4-BE49-F238E27FC236}">
                <a16:creationId xmlns:a16="http://schemas.microsoft.com/office/drawing/2014/main" id="{EB805E3E-A496-4623-A47D-336B3F53A74D}"/>
              </a:ext>
            </a:extLst>
          </p:cNvPr>
          <p:cNvSpPr/>
          <p:nvPr/>
        </p:nvSpPr>
        <p:spPr>
          <a:xfrm>
            <a:off x="4790913" y="5703417"/>
            <a:ext cx="120067" cy="303971"/>
          </a:xfrm>
          <a:custGeom>
            <a:avLst/>
            <a:gdLst>
              <a:gd name="connsiteX0" fmla="*/ 117637 w 120067"/>
              <a:gd name="connsiteY0" fmla="*/ 2058 h 303971"/>
              <a:gd name="connsiteX1" fmla="*/ 22387 w 120067"/>
              <a:gd name="connsiteY1" fmla="*/ 195733 h 303971"/>
              <a:gd name="connsiteX2" fmla="*/ 6512 w 120067"/>
              <a:gd name="connsiteY2" fmla="*/ 300508 h 303971"/>
              <a:gd name="connsiteX3" fmla="*/ 6512 w 120067"/>
              <a:gd name="connsiteY3" fmla="*/ 262408 h 303971"/>
              <a:gd name="connsiteX4" fmla="*/ 85887 w 120067"/>
              <a:gd name="connsiteY4" fmla="*/ 103658 h 303971"/>
              <a:gd name="connsiteX5" fmla="*/ 117637 w 120067"/>
              <a:gd name="connsiteY5" fmla="*/ 2058 h 303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067" h="303971">
                <a:moveTo>
                  <a:pt x="117637" y="2058"/>
                </a:moveTo>
                <a:cubicBezTo>
                  <a:pt x="107054" y="17404"/>
                  <a:pt x="40908" y="145991"/>
                  <a:pt x="22387" y="195733"/>
                </a:cubicBezTo>
                <a:cubicBezTo>
                  <a:pt x="3866" y="245475"/>
                  <a:pt x="9158" y="289395"/>
                  <a:pt x="6512" y="300508"/>
                </a:cubicBezTo>
                <a:cubicBezTo>
                  <a:pt x="3866" y="311621"/>
                  <a:pt x="-6717" y="295216"/>
                  <a:pt x="6512" y="262408"/>
                </a:cubicBezTo>
                <a:cubicBezTo>
                  <a:pt x="19741" y="229600"/>
                  <a:pt x="70012" y="146520"/>
                  <a:pt x="85887" y="103658"/>
                </a:cubicBezTo>
                <a:cubicBezTo>
                  <a:pt x="101762" y="60796"/>
                  <a:pt x="128220" y="-13288"/>
                  <a:pt x="117637" y="205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: 図形 214">
            <a:extLst>
              <a:ext uri="{FF2B5EF4-FFF2-40B4-BE49-F238E27FC236}">
                <a16:creationId xmlns:a16="http://schemas.microsoft.com/office/drawing/2014/main" id="{28F6150A-A4E2-4E90-9A0F-64DCCC7BC5E1}"/>
              </a:ext>
            </a:extLst>
          </p:cNvPr>
          <p:cNvSpPr/>
          <p:nvPr/>
        </p:nvSpPr>
        <p:spPr>
          <a:xfrm>
            <a:off x="3435984" y="7429479"/>
            <a:ext cx="712212" cy="1125866"/>
          </a:xfrm>
          <a:custGeom>
            <a:avLst/>
            <a:gdLst>
              <a:gd name="connsiteX0" fmla="*/ 18416 w 712212"/>
              <a:gd name="connsiteY0" fmla="*/ 21 h 1125866"/>
              <a:gd name="connsiteX1" fmla="*/ 196216 w 712212"/>
              <a:gd name="connsiteY1" fmla="*/ 476271 h 1125866"/>
              <a:gd name="connsiteX2" fmla="*/ 697866 w 712212"/>
              <a:gd name="connsiteY2" fmla="*/ 1104921 h 1125866"/>
              <a:gd name="connsiteX3" fmla="*/ 532766 w 712212"/>
              <a:gd name="connsiteY3" fmla="*/ 952521 h 1125866"/>
              <a:gd name="connsiteX4" fmla="*/ 88266 w 712212"/>
              <a:gd name="connsiteY4" fmla="*/ 717571 h 1125866"/>
              <a:gd name="connsiteX5" fmla="*/ 12066 w 712212"/>
              <a:gd name="connsiteY5" fmla="*/ 457221 h 1125866"/>
              <a:gd name="connsiteX6" fmla="*/ 18416 w 712212"/>
              <a:gd name="connsiteY6" fmla="*/ 21 h 112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212" h="1125866">
                <a:moveTo>
                  <a:pt x="18416" y="21"/>
                </a:moveTo>
                <a:cubicBezTo>
                  <a:pt x="49108" y="3196"/>
                  <a:pt x="82974" y="292121"/>
                  <a:pt x="196216" y="476271"/>
                </a:cubicBezTo>
                <a:cubicBezTo>
                  <a:pt x="309458" y="660421"/>
                  <a:pt x="641774" y="1025546"/>
                  <a:pt x="697866" y="1104921"/>
                </a:cubicBezTo>
                <a:cubicBezTo>
                  <a:pt x="753958" y="1184296"/>
                  <a:pt x="634366" y="1017079"/>
                  <a:pt x="532766" y="952521"/>
                </a:cubicBezTo>
                <a:cubicBezTo>
                  <a:pt x="431166" y="887963"/>
                  <a:pt x="175049" y="800121"/>
                  <a:pt x="88266" y="717571"/>
                </a:cubicBezTo>
                <a:cubicBezTo>
                  <a:pt x="1483" y="635021"/>
                  <a:pt x="21591" y="572579"/>
                  <a:pt x="12066" y="457221"/>
                </a:cubicBezTo>
                <a:cubicBezTo>
                  <a:pt x="2541" y="341863"/>
                  <a:pt x="-12276" y="-3154"/>
                  <a:pt x="18416" y="2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: 図形 215">
            <a:extLst>
              <a:ext uri="{FF2B5EF4-FFF2-40B4-BE49-F238E27FC236}">
                <a16:creationId xmlns:a16="http://schemas.microsoft.com/office/drawing/2014/main" id="{232B10B9-78E7-44EA-AEFB-220498AB7427}"/>
              </a:ext>
            </a:extLst>
          </p:cNvPr>
          <p:cNvSpPr/>
          <p:nvPr/>
        </p:nvSpPr>
        <p:spPr>
          <a:xfrm>
            <a:off x="3693125" y="7132308"/>
            <a:ext cx="138618" cy="548516"/>
          </a:xfrm>
          <a:custGeom>
            <a:avLst/>
            <a:gdLst>
              <a:gd name="connsiteX0" fmla="*/ 66075 w 138618"/>
              <a:gd name="connsiteY0" fmla="*/ 12 h 548516"/>
              <a:gd name="connsiteX1" fmla="*/ 45755 w 138618"/>
              <a:gd name="connsiteY1" fmla="*/ 264172 h 548516"/>
              <a:gd name="connsiteX2" fmla="*/ 137195 w 138618"/>
              <a:gd name="connsiteY2" fmla="*/ 543572 h 548516"/>
              <a:gd name="connsiteX3" fmla="*/ 96555 w 138618"/>
              <a:gd name="connsiteY3" fmla="*/ 436892 h 548516"/>
              <a:gd name="connsiteX4" fmla="*/ 30515 w 138618"/>
              <a:gd name="connsiteY4" fmla="*/ 360692 h 548516"/>
              <a:gd name="connsiteX5" fmla="*/ 35 w 138618"/>
              <a:gd name="connsiteY5" fmla="*/ 274332 h 548516"/>
              <a:gd name="connsiteX6" fmla="*/ 66075 w 138618"/>
              <a:gd name="connsiteY6" fmla="*/ 12 h 548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618" h="548516">
                <a:moveTo>
                  <a:pt x="66075" y="12"/>
                </a:moveTo>
                <a:cubicBezTo>
                  <a:pt x="73695" y="-1681"/>
                  <a:pt x="33902" y="173579"/>
                  <a:pt x="45755" y="264172"/>
                </a:cubicBezTo>
                <a:cubicBezTo>
                  <a:pt x="57608" y="354765"/>
                  <a:pt x="128728" y="514785"/>
                  <a:pt x="137195" y="543572"/>
                </a:cubicBezTo>
                <a:cubicBezTo>
                  <a:pt x="145662" y="572359"/>
                  <a:pt x="114335" y="467372"/>
                  <a:pt x="96555" y="436892"/>
                </a:cubicBezTo>
                <a:cubicBezTo>
                  <a:pt x="78775" y="406412"/>
                  <a:pt x="46602" y="387785"/>
                  <a:pt x="30515" y="360692"/>
                </a:cubicBezTo>
                <a:cubicBezTo>
                  <a:pt x="14428" y="333599"/>
                  <a:pt x="1728" y="331905"/>
                  <a:pt x="35" y="274332"/>
                </a:cubicBezTo>
                <a:cubicBezTo>
                  <a:pt x="-1658" y="216759"/>
                  <a:pt x="58455" y="1705"/>
                  <a:pt x="66075" y="1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: 図形 216">
            <a:extLst>
              <a:ext uri="{FF2B5EF4-FFF2-40B4-BE49-F238E27FC236}">
                <a16:creationId xmlns:a16="http://schemas.microsoft.com/office/drawing/2014/main" id="{C3EDF46B-9885-4974-A43F-BE09568C817D}"/>
              </a:ext>
            </a:extLst>
          </p:cNvPr>
          <p:cNvSpPr/>
          <p:nvPr/>
        </p:nvSpPr>
        <p:spPr>
          <a:xfrm>
            <a:off x="6410888" y="6928803"/>
            <a:ext cx="161243" cy="569410"/>
          </a:xfrm>
          <a:custGeom>
            <a:avLst/>
            <a:gdLst>
              <a:gd name="connsiteX0" fmla="*/ 147392 w 161243"/>
              <a:gd name="connsiteY0" fmla="*/ 10477 h 569410"/>
              <a:gd name="connsiteX1" fmla="*/ 137232 w 161243"/>
              <a:gd name="connsiteY1" fmla="*/ 340677 h 569410"/>
              <a:gd name="connsiteX2" fmla="*/ 72 w 161243"/>
              <a:gd name="connsiteY2" fmla="*/ 569277 h 569410"/>
              <a:gd name="connsiteX3" fmla="*/ 157552 w 161243"/>
              <a:gd name="connsiteY3" fmla="*/ 310197 h 569410"/>
              <a:gd name="connsiteX4" fmla="*/ 111832 w 161243"/>
              <a:gd name="connsiteY4" fmla="*/ 101917 h 569410"/>
              <a:gd name="connsiteX5" fmla="*/ 147392 w 161243"/>
              <a:gd name="connsiteY5" fmla="*/ 10477 h 569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243" h="569410">
                <a:moveTo>
                  <a:pt x="147392" y="10477"/>
                </a:moveTo>
                <a:cubicBezTo>
                  <a:pt x="151625" y="50270"/>
                  <a:pt x="161785" y="247544"/>
                  <a:pt x="137232" y="340677"/>
                </a:cubicBezTo>
                <a:cubicBezTo>
                  <a:pt x="112679" y="433810"/>
                  <a:pt x="-3315" y="574357"/>
                  <a:pt x="72" y="569277"/>
                </a:cubicBezTo>
                <a:cubicBezTo>
                  <a:pt x="3459" y="564197"/>
                  <a:pt x="138925" y="388090"/>
                  <a:pt x="157552" y="310197"/>
                </a:cubicBezTo>
                <a:cubicBezTo>
                  <a:pt x="176179" y="232304"/>
                  <a:pt x="118605" y="150177"/>
                  <a:pt x="111832" y="101917"/>
                </a:cubicBezTo>
                <a:cubicBezTo>
                  <a:pt x="105059" y="53657"/>
                  <a:pt x="143159" y="-29316"/>
                  <a:pt x="147392" y="1047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: 図形 217">
            <a:extLst>
              <a:ext uri="{FF2B5EF4-FFF2-40B4-BE49-F238E27FC236}">
                <a16:creationId xmlns:a16="http://schemas.microsoft.com/office/drawing/2014/main" id="{FB532AC2-2A8B-452B-A2DB-E899F1D4AC9A}"/>
              </a:ext>
            </a:extLst>
          </p:cNvPr>
          <p:cNvSpPr/>
          <p:nvPr/>
        </p:nvSpPr>
        <p:spPr>
          <a:xfrm>
            <a:off x="4825826" y="6971269"/>
            <a:ext cx="450007" cy="94911"/>
          </a:xfrm>
          <a:custGeom>
            <a:avLst/>
            <a:gdLst>
              <a:gd name="connsiteX0" fmla="*/ 174 w 450007"/>
              <a:gd name="connsiteY0" fmla="*/ 32781 h 94911"/>
              <a:gd name="connsiteX1" fmla="*/ 193849 w 450007"/>
              <a:gd name="connsiteY1" fmla="*/ 66119 h 94911"/>
              <a:gd name="connsiteX2" fmla="*/ 347837 w 450007"/>
              <a:gd name="connsiteY2" fmla="*/ 34369 h 94911"/>
              <a:gd name="connsiteX3" fmla="*/ 449437 w 450007"/>
              <a:gd name="connsiteY3" fmla="*/ 1031 h 94911"/>
              <a:gd name="connsiteX4" fmla="*/ 303387 w 450007"/>
              <a:gd name="connsiteY4" fmla="*/ 75644 h 94911"/>
              <a:gd name="connsiteX5" fmla="*/ 228774 w 450007"/>
              <a:gd name="connsiteY5" fmla="*/ 93106 h 94911"/>
              <a:gd name="connsiteX6" fmla="*/ 174 w 450007"/>
              <a:gd name="connsiteY6" fmla="*/ 32781 h 9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007" h="94911">
                <a:moveTo>
                  <a:pt x="174" y="32781"/>
                </a:moveTo>
                <a:cubicBezTo>
                  <a:pt x="-5647" y="28283"/>
                  <a:pt x="135905" y="65854"/>
                  <a:pt x="193849" y="66119"/>
                </a:cubicBezTo>
                <a:cubicBezTo>
                  <a:pt x="251793" y="66384"/>
                  <a:pt x="305239" y="45217"/>
                  <a:pt x="347837" y="34369"/>
                </a:cubicBezTo>
                <a:cubicBezTo>
                  <a:pt x="390435" y="23521"/>
                  <a:pt x="456845" y="-5848"/>
                  <a:pt x="449437" y="1031"/>
                </a:cubicBezTo>
                <a:cubicBezTo>
                  <a:pt x="442029" y="7910"/>
                  <a:pt x="340164" y="60298"/>
                  <a:pt x="303387" y="75644"/>
                </a:cubicBezTo>
                <a:cubicBezTo>
                  <a:pt x="266610" y="90990"/>
                  <a:pt x="277193" y="98662"/>
                  <a:pt x="228774" y="93106"/>
                </a:cubicBezTo>
                <a:cubicBezTo>
                  <a:pt x="180355" y="87550"/>
                  <a:pt x="5995" y="37279"/>
                  <a:pt x="174" y="3278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: 図形 218">
            <a:extLst>
              <a:ext uri="{FF2B5EF4-FFF2-40B4-BE49-F238E27FC236}">
                <a16:creationId xmlns:a16="http://schemas.microsoft.com/office/drawing/2014/main" id="{9BD15B8B-D651-489C-84AB-DB00AFB6579A}"/>
              </a:ext>
            </a:extLst>
          </p:cNvPr>
          <p:cNvSpPr/>
          <p:nvPr/>
        </p:nvSpPr>
        <p:spPr>
          <a:xfrm>
            <a:off x="6705137" y="5996952"/>
            <a:ext cx="448125" cy="746092"/>
          </a:xfrm>
          <a:custGeom>
            <a:avLst/>
            <a:gdLst>
              <a:gd name="connsiteX0" fmla="*/ 432263 w 448125"/>
              <a:gd name="connsiteY0" fmla="*/ 2528 h 746092"/>
              <a:gd name="connsiteX1" fmla="*/ 432263 w 448125"/>
              <a:gd name="connsiteY1" fmla="*/ 520688 h 746092"/>
              <a:gd name="connsiteX2" fmla="*/ 249383 w 448125"/>
              <a:gd name="connsiteY2" fmla="*/ 657848 h 746092"/>
              <a:gd name="connsiteX3" fmla="*/ 463 w 448125"/>
              <a:gd name="connsiteY3" fmla="*/ 744208 h 746092"/>
              <a:gd name="connsiteX4" fmla="*/ 315423 w 448125"/>
              <a:gd name="connsiteY4" fmla="*/ 576568 h 746092"/>
              <a:gd name="connsiteX5" fmla="*/ 376383 w 448125"/>
              <a:gd name="connsiteY5" fmla="*/ 332728 h 746092"/>
              <a:gd name="connsiteX6" fmla="*/ 432263 w 448125"/>
              <a:gd name="connsiteY6" fmla="*/ 2528 h 746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125" h="746092">
                <a:moveTo>
                  <a:pt x="432263" y="2528"/>
                </a:moveTo>
                <a:cubicBezTo>
                  <a:pt x="441576" y="33855"/>
                  <a:pt x="462743" y="411468"/>
                  <a:pt x="432263" y="520688"/>
                </a:cubicBezTo>
                <a:cubicBezTo>
                  <a:pt x="401783" y="629908"/>
                  <a:pt x="321350" y="620595"/>
                  <a:pt x="249383" y="657848"/>
                </a:cubicBezTo>
                <a:cubicBezTo>
                  <a:pt x="177416" y="695101"/>
                  <a:pt x="-10544" y="757755"/>
                  <a:pt x="463" y="744208"/>
                </a:cubicBezTo>
                <a:cubicBezTo>
                  <a:pt x="11470" y="730661"/>
                  <a:pt x="252770" y="645148"/>
                  <a:pt x="315423" y="576568"/>
                </a:cubicBezTo>
                <a:cubicBezTo>
                  <a:pt x="378076" y="507988"/>
                  <a:pt x="356910" y="425861"/>
                  <a:pt x="376383" y="332728"/>
                </a:cubicBezTo>
                <a:cubicBezTo>
                  <a:pt x="395856" y="239595"/>
                  <a:pt x="422950" y="-28799"/>
                  <a:pt x="432263" y="252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: 図形 219">
            <a:extLst>
              <a:ext uri="{FF2B5EF4-FFF2-40B4-BE49-F238E27FC236}">
                <a16:creationId xmlns:a16="http://schemas.microsoft.com/office/drawing/2014/main" id="{7262B653-6A2C-4B01-8767-930C55E28492}"/>
              </a:ext>
            </a:extLst>
          </p:cNvPr>
          <p:cNvSpPr/>
          <p:nvPr/>
        </p:nvSpPr>
        <p:spPr>
          <a:xfrm>
            <a:off x="4073886" y="7659994"/>
            <a:ext cx="1770007" cy="476995"/>
          </a:xfrm>
          <a:custGeom>
            <a:avLst/>
            <a:gdLst>
              <a:gd name="connsiteX0" fmla="*/ 2814 w 1770007"/>
              <a:gd name="connsiteY0" fmla="*/ 223 h 476995"/>
              <a:gd name="connsiteX1" fmla="*/ 424031 w 1770007"/>
              <a:gd name="connsiteY1" fmla="*/ 290206 h 476995"/>
              <a:gd name="connsiteX2" fmla="*/ 783864 w 1770007"/>
              <a:gd name="connsiteY2" fmla="*/ 391806 h 476995"/>
              <a:gd name="connsiteX3" fmla="*/ 1080197 w 1770007"/>
              <a:gd name="connsiteY3" fmla="*/ 362173 h 476995"/>
              <a:gd name="connsiteX4" fmla="*/ 1442147 w 1770007"/>
              <a:gd name="connsiteY4" fmla="*/ 275389 h 476995"/>
              <a:gd name="connsiteX5" fmla="*/ 1757531 w 1770007"/>
              <a:gd name="connsiteY5" fmla="*/ 154739 h 476995"/>
              <a:gd name="connsiteX6" fmla="*/ 1660164 w 1770007"/>
              <a:gd name="connsiteY6" fmla="*/ 230939 h 476995"/>
              <a:gd name="connsiteX7" fmla="*/ 1232597 w 1770007"/>
              <a:gd name="connsiteY7" fmla="*/ 438373 h 476995"/>
              <a:gd name="connsiteX8" fmla="*/ 675914 w 1770007"/>
              <a:gd name="connsiteY8" fmla="*/ 459539 h 476995"/>
              <a:gd name="connsiteX9" fmla="*/ 261047 w 1770007"/>
              <a:gd name="connsiteY9" fmla="*/ 245756 h 476995"/>
              <a:gd name="connsiteX10" fmla="*/ 2814 w 1770007"/>
              <a:gd name="connsiteY10" fmla="*/ 223 h 476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70007" h="476995">
                <a:moveTo>
                  <a:pt x="2814" y="223"/>
                </a:moveTo>
                <a:cubicBezTo>
                  <a:pt x="29978" y="7631"/>
                  <a:pt x="293856" y="224942"/>
                  <a:pt x="424031" y="290206"/>
                </a:cubicBezTo>
                <a:cubicBezTo>
                  <a:pt x="554206" y="355470"/>
                  <a:pt x="674503" y="379811"/>
                  <a:pt x="783864" y="391806"/>
                </a:cubicBezTo>
                <a:cubicBezTo>
                  <a:pt x="893225" y="403801"/>
                  <a:pt x="970483" y="381576"/>
                  <a:pt x="1080197" y="362173"/>
                </a:cubicBezTo>
                <a:cubicBezTo>
                  <a:pt x="1189911" y="342770"/>
                  <a:pt x="1329258" y="309961"/>
                  <a:pt x="1442147" y="275389"/>
                </a:cubicBezTo>
                <a:cubicBezTo>
                  <a:pt x="1555036" y="240817"/>
                  <a:pt x="1721195" y="162147"/>
                  <a:pt x="1757531" y="154739"/>
                </a:cubicBezTo>
                <a:cubicBezTo>
                  <a:pt x="1793867" y="147331"/>
                  <a:pt x="1747653" y="183667"/>
                  <a:pt x="1660164" y="230939"/>
                </a:cubicBezTo>
                <a:cubicBezTo>
                  <a:pt x="1572675" y="278211"/>
                  <a:pt x="1396639" y="400273"/>
                  <a:pt x="1232597" y="438373"/>
                </a:cubicBezTo>
                <a:cubicBezTo>
                  <a:pt x="1068555" y="476473"/>
                  <a:pt x="837839" y="491642"/>
                  <a:pt x="675914" y="459539"/>
                </a:cubicBezTo>
                <a:cubicBezTo>
                  <a:pt x="513989" y="427436"/>
                  <a:pt x="370761" y="320192"/>
                  <a:pt x="261047" y="245756"/>
                </a:cubicBezTo>
                <a:cubicBezTo>
                  <a:pt x="151333" y="171320"/>
                  <a:pt x="-24350" y="-7185"/>
                  <a:pt x="2814" y="22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: 図形 220">
            <a:extLst>
              <a:ext uri="{FF2B5EF4-FFF2-40B4-BE49-F238E27FC236}">
                <a16:creationId xmlns:a16="http://schemas.microsoft.com/office/drawing/2014/main" id="{5B85FB03-4BF2-4A1F-91D4-B71A023F7332}"/>
              </a:ext>
            </a:extLst>
          </p:cNvPr>
          <p:cNvSpPr/>
          <p:nvPr/>
        </p:nvSpPr>
        <p:spPr>
          <a:xfrm>
            <a:off x="3912831" y="7073395"/>
            <a:ext cx="276995" cy="166521"/>
          </a:xfrm>
          <a:custGeom>
            <a:avLst/>
            <a:gdLst>
              <a:gd name="connsiteX0" fmla="*/ 7236 w 276995"/>
              <a:gd name="connsiteY0" fmla="*/ 163488 h 166521"/>
              <a:gd name="connsiteX1" fmla="*/ 180802 w 276995"/>
              <a:gd name="connsiteY1" fmla="*/ 15322 h 166521"/>
              <a:gd name="connsiteX2" fmla="*/ 276052 w 276995"/>
              <a:gd name="connsiteY2" fmla="*/ 6855 h 166521"/>
              <a:gd name="connsiteX3" fmla="*/ 125769 w 276995"/>
              <a:gd name="connsiteY3" fmla="*/ 34372 h 166521"/>
              <a:gd name="connsiteX4" fmla="*/ 38986 w 276995"/>
              <a:gd name="connsiteY4" fmla="*/ 108455 h 166521"/>
              <a:gd name="connsiteX5" fmla="*/ 7236 w 276995"/>
              <a:gd name="connsiteY5" fmla="*/ 163488 h 16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995" h="166521">
                <a:moveTo>
                  <a:pt x="7236" y="163488"/>
                </a:moveTo>
                <a:cubicBezTo>
                  <a:pt x="30872" y="147966"/>
                  <a:pt x="135999" y="41427"/>
                  <a:pt x="180802" y="15322"/>
                </a:cubicBezTo>
                <a:cubicBezTo>
                  <a:pt x="225605" y="-10783"/>
                  <a:pt x="285224" y="3680"/>
                  <a:pt x="276052" y="6855"/>
                </a:cubicBezTo>
                <a:cubicBezTo>
                  <a:pt x="266880" y="10030"/>
                  <a:pt x="165280" y="17439"/>
                  <a:pt x="125769" y="34372"/>
                </a:cubicBezTo>
                <a:cubicBezTo>
                  <a:pt x="86258" y="51305"/>
                  <a:pt x="53803" y="85877"/>
                  <a:pt x="38986" y="108455"/>
                </a:cubicBezTo>
                <a:cubicBezTo>
                  <a:pt x="24169" y="131033"/>
                  <a:pt x="-16400" y="179010"/>
                  <a:pt x="7236" y="1634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: 図形 221">
            <a:extLst>
              <a:ext uri="{FF2B5EF4-FFF2-40B4-BE49-F238E27FC236}">
                <a16:creationId xmlns:a16="http://schemas.microsoft.com/office/drawing/2014/main" id="{85F42CEF-FC05-47BE-9573-2711DC68B823}"/>
              </a:ext>
            </a:extLst>
          </p:cNvPr>
          <p:cNvSpPr/>
          <p:nvPr/>
        </p:nvSpPr>
        <p:spPr>
          <a:xfrm>
            <a:off x="4353814" y="7059868"/>
            <a:ext cx="397185" cy="52316"/>
          </a:xfrm>
          <a:custGeom>
            <a:avLst/>
            <a:gdLst>
              <a:gd name="connsiteX0" fmla="*/ 169 w 397185"/>
              <a:gd name="connsiteY0" fmla="*/ 52132 h 52316"/>
              <a:gd name="connsiteX1" fmla="*/ 313436 w 397185"/>
              <a:gd name="connsiteY1" fmla="*/ 7682 h 52316"/>
              <a:gd name="connsiteX2" fmla="*/ 395986 w 397185"/>
              <a:gd name="connsiteY2" fmla="*/ 1332 h 52316"/>
              <a:gd name="connsiteX3" fmla="*/ 271103 w 397185"/>
              <a:gd name="connsiteY3" fmla="*/ 22499 h 52316"/>
              <a:gd name="connsiteX4" fmla="*/ 169 w 397185"/>
              <a:gd name="connsiteY4" fmla="*/ 52132 h 5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185" h="52316">
                <a:moveTo>
                  <a:pt x="169" y="52132"/>
                </a:moveTo>
                <a:cubicBezTo>
                  <a:pt x="7224" y="49663"/>
                  <a:pt x="247467" y="16149"/>
                  <a:pt x="313436" y="7682"/>
                </a:cubicBezTo>
                <a:cubicBezTo>
                  <a:pt x="379406" y="-785"/>
                  <a:pt x="403041" y="-1137"/>
                  <a:pt x="395986" y="1332"/>
                </a:cubicBezTo>
                <a:cubicBezTo>
                  <a:pt x="388931" y="3801"/>
                  <a:pt x="333897" y="13327"/>
                  <a:pt x="271103" y="22499"/>
                </a:cubicBezTo>
                <a:cubicBezTo>
                  <a:pt x="208309" y="31671"/>
                  <a:pt x="-6886" y="54601"/>
                  <a:pt x="169" y="52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: 図形 222">
            <a:extLst>
              <a:ext uri="{FF2B5EF4-FFF2-40B4-BE49-F238E27FC236}">
                <a16:creationId xmlns:a16="http://schemas.microsoft.com/office/drawing/2014/main" id="{6A4C2C6D-BFD6-4D02-9E2A-3CAD0EEAEE8B}"/>
              </a:ext>
            </a:extLst>
          </p:cNvPr>
          <p:cNvSpPr/>
          <p:nvPr/>
        </p:nvSpPr>
        <p:spPr>
          <a:xfrm>
            <a:off x="5162321" y="5451947"/>
            <a:ext cx="197539" cy="519891"/>
          </a:xfrm>
          <a:custGeom>
            <a:avLst/>
            <a:gdLst>
              <a:gd name="connsiteX0" fmla="*/ 67962 w 197539"/>
              <a:gd name="connsiteY0" fmla="*/ 586 h 519891"/>
              <a:gd name="connsiteX1" fmla="*/ 2346 w 197539"/>
              <a:gd name="connsiteY1" fmla="*/ 178386 h 519891"/>
              <a:gd name="connsiteX2" fmla="*/ 25629 w 197539"/>
              <a:gd name="connsiteY2" fmla="*/ 263053 h 519891"/>
              <a:gd name="connsiteX3" fmla="*/ 129346 w 197539"/>
              <a:gd name="connsiteY3" fmla="*/ 517053 h 519891"/>
              <a:gd name="connsiteX4" fmla="*/ 116646 w 197539"/>
              <a:gd name="connsiteY4" fmla="*/ 390053 h 519891"/>
              <a:gd name="connsiteX5" fmla="*/ 197079 w 197539"/>
              <a:gd name="connsiteY5" fmla="*/ 244003 h 519891"/>
              <a:gd name="connsiteX6" fmla="*/ 67962 w 197539"/>
              <a:gd name="connsiteY6" fmla="*/ 586 h 519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539" h="519891">
                <a:moveTo>
                  <a:pt x="67962" y="586"/>
                </a:moveTo>
                <a:cubicBezTo>
                  <a:pt x="35507" y="-10350"/>
                  <a:pt x="9401" y="134642"/>
                  <a:pt x="2346" y="178386"/>
                </a:cubicBezTo>
                <a:cubicBezTo>
                  <a:pt x="-4710" y="222131"/>
                  <a:pt x="4462" y="206609"/>
                  <a:pt x="25629" y="263053"/>
                </a:cubicBezTo>
                <a:cubicBezTo>
                  <a:pt x="46796" y="319498"/>
                  <a:pt x="114176" y="495886"/>
                  <a:pt x="129346" y="517053"/>
                </a:cubicBezTo>
                <a:cubicBezTo>
                  <a:pt x="144516" y="538220"/>
                  <a:pt x="105357" y="435561"/>
                  <a:pt x="116646" y="390053"/>
                </a:cubicBezTo>
                <a:cubicBezTo>
                  <a:pt x="127935" y="344545"/>
                  <a:pt x="204135" y="305739"/>
                  <a:pt x="197079" y="244003"/>
                </a:cubicBezTo>
                <a:cubicBezTo>
                  <a:pt x="190023" y="182267"/>
                  <a:pt x="100417" y="11522"/>
                  <a:pt x="67962" y="58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: 図形 223">
            <a:extLst>
              <a:ext uri="{FF2B5EF4-FFF2-40B4-BE49-F238E27FC236}">
                <a16:creationId xmlns:a16="http://schemas.microsoft.com/office/drawing/2014/main" id="{9CD83539-5923-4BB3-93A8-A7F72CF12C02}"/>
              </a:ext>
            </a:extLst>
          </p:cNvPr>
          <p:cNvSpPr/>
          <p:nvPr/>
        </p:nvSpPr>
        <p:spPr>
          <a:xfrm>
            <a:off x="3805527" y="4196267"/>
            <a:ext cx="412726" cy="20586"/>
          </a:xfrm>
          <a:custGeom>
            <a:avLst/>
            <a:gdLst>
              <a:gd name="connsiteX0" fmla="*/ 1298 w 412726"/>
              <a:gd name="connsiteY0" fmla="*/ 1083 h 20586"/>
              <a:gd name="connsiteX1" fmla="*/ 401348 w 412726"/>
              <a:gd name="connsiteY1" fmla="*/ 4258 h 20586"/>
              <a:gd name="connsiteX2" fmla="*/ 277523 w 412726"/>
              <a:gd name="connsiteY2" fmla="*/ 20133 h 20586"/>
              <a:gd name="connsiteX3" fmla="*/ 1298 w 412726"/>
              <a:gd name="connsiteY3" fmla="*/ 1083 h 2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726" h="20586">
                <a:moveTo>
                  <a:pt x="1298" y="1083"/>
                </a:moveTo>
                <a:cubicBezTo>
                  <a:pt x="21935" y="-1563"/>
                  <a:pt x="355311" y="1083"/>
                  <a:pt x="401348" y="4258"/>
                </a:cubicBezTo>
                <a:cubicBezTo>
                  <a:pt x="447385" y="7433"/>
                  <a:pt x="343140" y="16429"/>
                  <a:pt x="277523" y="20133"/>
                </a:cubicBezTo>
                <a:cubicBezTo>
                  <a:pt x="211906" y="23837"/>
                  <a:pt x="-19339" y="3729"/>
                  <a:pt x="1298" y="108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: 図形 224">
            <a:extLst>
              <a:ext uri="{FF2B5EF4-FFF2-40B4-BE49-F238E27FC236}">
                <a16:creationId xmlns:a16="http://schemas.microsoft.com/office/drawing/2014/main" id="{24BACAC3-52FE-4857-B9B2-3BBFDF65E0B9}"/>
              </a:ext>
            </a:extLst>
          </p:cNvPr>
          <p:cNvSpPr/>
          <p:nvPr/>
        </p:nvSpPr>
        <p:spPr>
          <a:xfrm>
            <a:off x="5356727" y="4048041"/>
            <a:ext cx="677074" cy="62374"/>
          </a:xfrm>
          <a:custGeom>
            <a:avLst/>
            <a:gdLst>
              <a:gd name="connsiteX0" fmla="*/ 2673 w 677074"/>
              <a:gd name="connsiteY0" fmla="*/ 47709 h 62374"/>
              <a:gd name="connsiteX1" fmla="*/ 332873 w 677074"/>
              <a:gd name="connsiteY1" fmla="*/ 60409 h 62374"/>
              <a:gd name="connsiteX2" fmla="*/ 669423 w 677074"/>
              <a:gd name="connsiteY2" fmla="*/ 84 h 62374"/>
              <a:gd name="connsiteX3" fmla="*/ 520198 w 677074"/>
              <a:gd name="connsiteY3" fmla="*/ 47709 h 62374"/>
              <a:gd name="connsiteX4" fmla="*/ 2673 w 677074"/>
              <a:gd name="connsiteY4" fmla="*/ 47709 h 62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074" h="62374">
                <a:moveTo>
                  <a:pt x="2673" y="47709"/>
                </a:moveTo>
                <a:cubicBezTo>
                  <a:pt x="-28548" y="49826"/>
                  <a:pt x="221748" y="68346"/>
                  <a:pt x="332873" y="60409"/>
                </a:cubicBezTo>
                <a:cubicBezTo>
                  <a:pt x="443998" y="52472"/>
                  <a:pt x="638202" y="2201"/>
                  <a:pt x="669423" y="84"/>
                </a:cubicBezTo>
                <a:cubicBezTo>
                  <a:pt x="700644" y="-2033"/>
                  <a:pt x="633440" y="36067"/>
                  <a:pt x="520198" y="47709"/>
                </a:cubicBezTo>
                <a:cubicBezTo>
                  <a:pt x="406956" y="59351"/>
                  <a:pt x="33894" y="45592"/>
                  <a:pt x="2673" y="4770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: 図形 226">
            <a:extLst>
              <a:ext uri="{FF2B5EF4-FFF2-40B4-BE49-F238E27FC236}">
                <a16:creationId xmlns:a16="http://schemas.microsoft.com/office/drawing/2014/main" id="{3C6A9434-4160-4025-830A-68078F3E1523}"/>
              </a:ext>
            </a:extLst>
          </p:cNvPr>
          <p:cNvSpPr/>
          <p:nvPr/>
        </p:nvSpPr>
        <p:spPr>
          <a:xfrm>
            <a:off x="5249553" y="4195892"/>
            <a:ext cx="1615441" cy="436012"/>
          </a:xfrm>
          <a:custGeom>
            <a:avLst/>
            <a:gdLst>
              <a:gd name="connsiteX0" fmla="*/ 59047 w 1615441"/>
              <a:gd name="connsiteY0" fmla="*/ 109408 h 436012"/>
              <a:gd name="connsiteX1" fmla="*/ 700397 w 1615441"/>
              <a:gd name="connsiteY1" fmla="*/ 1458 h 436012"/>
              <a:gd name="connsiteX2" fmla="*/ 1170297 w 1615441"/>
              <a:gd name="connsiteY2" fmla="*/ 58608 h 436012"/>
              <a:gd name="connsiteX3" fmla="*/ 1614797 w 1615441"/>
              <a:gd name="connsiteY3" fmla="*/ 217358 h 436012"/>
              <a:gd name="connsiteX4" fmla="*/ 1246497 w 1615441"/>
              <a:gd name="connsiteY4" fmla="*/ 198308 h 436012"/>
              <a:gd name="connsiteX5" fmla="*/ 389247 w 1615441"/>
              <a:gd name="connsiteY5" fmla="*/ 274508 h 436012"/>
              <a:gd name="connsiteX6" fmla="*/ 65397 w 1615441"/>
              <a:gd name="connsiteY6" fmla="*/ 433258 h 436012"/>
              <a:gd name="connsiteX7" fmla="*/ 59047 w 1615441"/>
              <a:gd name="connsiteY7" fmla="*/ 109408 h 43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5441" h="436012">
                <a:moveTo>
                  <a:pt x="59047" y="109408"/>
                </a:moveTo>
                <a:cubicBezTo>
                  <a:pt x="164880" y="37441"/>
                  <a:pt x="515189" y="9925"/>
                  <a:pt x="700397" y="1458"/>
                </a:cubicBezTo>
                <a:cubicBezTo>
                  <a:pt x="885605" y="-7009"/>
                  <a:pt x="1017897" y="22625"/>
                  <a:pt x="1170297" y="58608"/>
                </a:cubicBezTo>
                <a:cubicBezTo>
                  <a:pt x="1322697" y="94591"/>
                  <a:pt x="1602097" y="194075"/>
                  <a:pt x="1614797" y="217358"/>
                </a:cubicBezTo>
                <a:cubicBezTo>
                  <a:pt x="1627497" y="240641"/>
                  <a:pt x="1450755" y="188783"/>
                  <a:pt x="1246497" y="198308"/>
                </a:cubicBezTo>
                <a:cubicBezTo>
                  <a:pt x="1042239" y="207833"/>
                  <a:pt x="586097" y="235350"/>
                  <a:pt x="389247" y="274508"/>
                </a:cubicBezTo>
                <a:cubicBezTo>
                  <a:pt x="192397" y="313666"/>
                  <a:pt x="119372" y="457600"/>
                  <a:pt x="65397" y="433258"/>
                </a:cubicBezTo>
                <a:cubicBezTo>
                  <a:pt x="11422" y="408916"/>
                  <a:pt x="-46786" y="181375"/>
                  <a:pt x="59047" y="109408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: 図形 227">
            <a:extLst>
              <a:ext uri="{FF2B5EF4-FFF2-40B4-BE49-F238E27FC236}">
                <a16:creationId xmlns:a16="http://schemas.microsoft.com/office/drawing/2014/main" id="{8CAF4DB7-40E9-4EA0-ADBE-3AE73E84CCC9}"/>
              </a:ext>
            </a:extLst>
          </p:cNvPr>
          <p:cNvSpPr/>
          <p:nvPr/>
        </p:nvSpPr>
        <p:spPr>
          <a:xfrm>
            <a:off x="3431810" y="4250737"/>
            <a:ext cx="975532" cy="315137"/>
          </a:xfrm>
          <a:custGeom>
            <a:avLst/>
            <a:gdLst>
              <a:gd name="connsiteX0" fmla="*/ 975090 w 975532"/>
              <a:gd name="connsiteY0" fmla="*/ 308563 h 315137"/>
              <a:gd name="connsiteX1" fmla="*/ 771890 w 975532"/>
              <a:gd name="connsiteY1" fmla="*/ 41863 h 315137"/>
              <a:gd name="connsiteX2" fmla="*/ 263890 w 975532"/>
              <a:gd name="connsiteY2" fmla="*/ 3763 h 315137"/>
              <a:gd name="connsiteX3" fmla="*/ 3540 w 975532"/>
              <a:gd name="connsiteY3" fmla="*/ 73613 h 315137"/>
              <a:gd name="connsiteX4" fmla="*/ 162290 w 975532"/>
              <a:gd name="connsiteY4" fmla="*/ 257763 h 315137"/>
              <a:gd name="connsiteX5" fmla="*/ 803640 w 975532"/>
              <a:gd name="connsiteY5" fmla="*/ 238713 h 315137"/>
              <a:gd name="connsiteX6" fmla="*/ 975090 w 975532"/>
              <a:gd name="connsiteY6" fmla="*/ 308563 h 31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5532" h="315137">
                <a:moveTo>
                  <a:pt x="975090" y="308563"/>
                </a:moveTo>
                <a:cubicBezTo>
                  <a:pt x="969798" y="275755"/>
                  <a:pt x="890423" y="92663"/>
                  <a:pt x="771890" y="41863"/>
                </a:cubicBezTo>
                <a:cubicBezTo>
                  <a:pt x="653357" y="-8937"/>
                  <a:pt x="391948" y="-1529"/>
                  <a:pt x="263890" y="3763"/>
                </a:cubicBezTo>
                <a:cubicBezTo>
                  <a:pt x="135832" y="9055"/>
                  <a:pt x="20473" y="31280"/>
                  <a:pt x="3540" y="73613"/>
                </a:cubicBezTo>
                <a:cubicBezTo>
                  <a:pt x="-13393" y="115946"/>
                  <a:pt x="28940" y="230246"/>
                  <a:pt x="162290" y="257763"/>
                </a:cubicBezTo>
                <a:cubicBezTo>
                  <a:pt x="295640" y="285280"/>
                  <a:pt x="668173" y="236596"/>
                  <a:pt x="803640" y="238713"/>
                </a:cubicBezTo>
                <a:cubicBezTo>
                  <a:pt x="939107" y="240830"/>
                  <a:pt x="980382" y="341371"/>
                  <a:pt x="975090" y="308563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: 図形 228">
            <a:extLst>
              <a:ext uri="{FF2B5EF4-FFF2-40B4-BE49-F238E27FC236}">
                <a16:creationId xmlns:a16="http://schemas.microsoft.com/office/drawing/2014/main" id="{5D54F19E-AC73-433E-B5EE-AAB8524C1DE8}"/>
              </a:ext>
            </a:extLst>
          </p:cNvPr>
          <p:cNvSpPr/>
          <p:nvPr/>
        </p:nvSpPr>
        <p:spPr>
          <a:xfrm>
            <a:off x="3803009" y="7039319"/>
            <a:ext cx="2330944" cy="269531"/>
          </a:xfrm>
          <a:custGeom>
            <a:avLst/>
            <a:gdLst>
              <a:gd name="connsiteX0" fmla="*/ 38741 w 2330944"/>
              <a:gd name="connsiteY0" fmla="*/ 237781 h 269531"/>
              <a:gd name="connsiteX1" fmla="*/ 114941 w 2330944"/>
              <a:gd name="connsiteY1" fmla="*/ 237781 h 269531"/>
              <a:gd name="connsiteX2" fmla="*/ 889641 w 2330944"/>
              <a:gd name="connsiteY2" fmla="*/ 15531 h 269531"/>
              <a:gd name="connsiteX3" fmla="*/ 1321441 w 2330944"/>
              <a:gd name="connsiteY3" fmla="*/ 28231 h 269531"/>
              <a:gd name="connsiteX4" fmla="*/ 2324741 w 2330944"/>
              <a:gd name="connsiteY4" fmla="*/ 104431 h 269531"/>
              <a:gd name="connsiteX5" fmla="*/ 1715141 w 2330944"/>
              <a:gd name="connsiteY5" fmla="*/ 117131 h 269531"/>
              <a:gd name="connsiteX6" fmla="*/ 1105541 w 2330944"/>
              <a:gd name="connsiteY6" fmla="*/ 244131 h 269531"/>
              <a:gd name="connsiteX7" fmla="*/ 457841 w 2330944"/>
              <a:gd name="connsiteY7" fmla="*/ 269531 h 269531"/>
              <a:gd name="connsiteX8" fmla="*/ 38741 w 2330944"/>
              <a:gd name="connsiteY8" fmla="*/ 237781 h 26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0944" h="269531">
                <a:moveTo>
                  <a:pt x="38741" y="237781"/>
                </a:moveTo>
                <a:cubicBezTo>
                  <a:pt x="-18409" y="232489"/>
                  <a:pt x="-26876" y="274823"/>
                  <a:pt x="114941" y="237781"/>
                </a:cubicBezTo>
                <a:cubicBezTo>
                  <a:pt x="256758" y="200739"/>
                  <a:pt x="688558" y="50456"/>
                  <a:pt x="889641" y="15531"/>
                </a:cubicBezTo>
                <a:cubicBezTo>
                  <a:pt x="1090724" y="-19394"/>
                  <a:pt x="1082258" y="13414"/>
                  <a:pt x="1321441" y="28231"/>
                </a:cubicBezTo>
                <a:cubicBezTo>
                  <a:pt x="1560624" y="43048"/>
                  <a:pt x="2259124" y="89614"/>
                  <a:pt x="2324741" y="104431"/>
                </a:cubicBezTo>
                <a:cubicBezTo>
                  <a:pt x="2390358" y="119248"/>
                  <a:pt x="1918341" y="93848"/>
                  <a:pt x="1715141" y="117131"/>
                </a:cubicBezTo>
                <a:cubicBezTo>
                  <a:pt x="1511941" y="140414"/>
                  <a:pt x="1315091" y="218731"/>
                  <a:pt x="1105541" y="244131"/>
                </a:cubicBezTo>
                <a:cubicBezTo>
                  <a:pt x="895991" y="269531"/>
                  <a:pt x="639874" y="269531"/>
                  <a:pt x="457841" y="269531"/>
                </a:cubicBezTo>
                <a:cubicBezTo>
                  <a:pt x="275808" y="269531"/>
                  <a:pt x="95891" y="243073"/>
                  <a:pt x="38741" y="237781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: 図形 229">
            <a:extLst>
              <a:ext uri="{FF2B5EF4-FFF2-40B4-BE49-F238E27FC236}">
                <a16:creationId xmlns:a16="http://schemas.microsoft.com/office/drawing/2014/main" id="{31FCB503-34E7-43CC-A683-0EA314745161}"/>
              </a:ext>
            </a:extLst>
          </p:cNvPr>
          <p:cNvSpPr/>
          <p:nvPr/>
        </p:nvSpPr>
        <p:spPr>
          <a:xfrm>
            <a:off x="3965336" y="7243042"/>
            <a:ext cx="2273536" cy="761954"/>
          </a:xfrm>
          <a:custGeom>
            <a:avLst/>
            <a:gdLst>
              <a:gd name="connsiteX0" fmla="*/ 16114 w 2273536"/>
              <a:gd name="connsiteY0" fmla="*/ 110258 h 761954"/>
              <a:gd name="connsiteX1" fmla="*/ 816214 w 2273536"/>
              <a:gd name="connsiteY1" fmla="*/ 402358 h 761954"/>
              <a:gd name="connsiteX2" fmla="*/ 1248014 w 2273536"/>
              <a:gd name="connsiteY2" fmla="*/ 364258 h 761954"/>
              <a:gd name="connsiteX3" fmla="*/ 2238614 w 2273536"/>
              <a:gd name="connsiteY3" fmla="*/ 2308 h 761954"/>
              <a:gd name="connsiteX4" fmla="*/ 2022714 w 2273536"/>
              <a:gd name="connsiteY4" fmla="*/ 230908 h 761954"/>
              <a:gd name="connsiteX5" fmla="*/ 1756014 w 2273536"/>
              <a:gd name="connsiteY5" fmla="*/ 650008 h 761954"/>
              <a:gd name="connsiteX6" fmla="*/ 1070214 w 2273536"/>
              <a:gd name="connsiteY6" fmla="*/ 757958 h 761954"/>
              <a:gd name="connsiteX7" fmla="*/ 339964 w 2273536"/>
              <a:gd name="connsiteY7" fmla="*/ 548408 h 761954"/>
              <a:gd name="connsiteX8" fmla="*/ 16114 w 2273536"/>
              <a:gd name="connsiteY8" fmla="*/ 110258 h 761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3536" h="761954">
                <a:moveTo>
                  <a:pt x="16114" y="110258"/>
                </a:moveTo>
                <a:cubicBezTo>
                  <a:pt x="95489" y="85916"/>
                  <a:pt x="610897" y="360025"/>
                  <a:pt x="816214" y="402358"/>
                </a:cubicBezTo>
                <a:cubicBezTo>
                  <a:pt x="1021531" y="444691"/>
                  <a:pt x="1010948" y="430933"/>
                  <a:pt x="1248014" y="364258"/>
                </a:cubicBezTo>
                <a:cubicBezTo>
                  <a:pt x="1485080" y="297583"/>
                  <a:pt x="2109497" y="24533"/>
                  <a:pt x="2238614" y="2308"/>
                </a:cubicBezTo>
                <a:cubicBezTo>
                  <a:pt x="2367731" y="-19917"/>
                  <a:pt x="2103147" y="122958"/>
                  <a:pt x="2022714" y="230908"/>
                </a:cubicBezTo>
                <a:cubicBezTo>
                  <a:pt x="1942281" y="338858"/>
                  <a:pt x="1914764" y="562166"/>
                  <a:pt x="1756014" y="650008"/>
                </a:cubicBezTo>
                <a:cubicBezTo>
                  <a:pt x="1597264" y="737850"/>
                  <a:pt x="1306222" y="774891"/>
                  <a:pt x="1070214" y="757958"/>
                </a:cubicBezTo>
                <a:cubicBezTo>
                  <a:pt x="834206" y="741025"/>
                  <a:pt x="512472" y="653183"/>
                  <a:pt x="339964" y="548408"/>
                </a:cubicBezTo>
                <a:cubicBezTo>
                  <a:pt x="167456" y="443633"/>
                  <a:pt x="-63261" y="134600"/>
                  <a:pt x="16114" y="110258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: 図形 230">
            <a:extLst>
              <a:ext uri="{FF2B5EF4-FFF2-40B4-BE49-F238E27FC236}">
                <a16:creationId xmlns:a16="http://schemas.microsoft.com/office/drawing/2014/main" id="{6C6E4488-9781-4DCF-BF23-0C1E03E880D0}"/>
              </a:ext>
            </a:extLst>
          </p:cNvPr>
          <p:cNvSpPr/>
          <p:nvPr/>
        </p:nvSpPr>
        <p:spPr>
          <a:xfrm>
            <a:off x="4580230" y="7667085"/>
            <a:ext cx="1019364" cy="184703"/>
          </a:xfrm>
          <a:custGeom>
            <a:avLst/>
            <a:gdLst>
              <a:gd name="connsiteX0" fmla="*/ 23520 w 1019364"/>
              <a:gd name="connsiteY0" fmla="*/ 111665 h 184703"/>
              <a:gd name="connsiteX1" fmla="*/ 106070 w 1019364"/>
              <a:gd name="connsiteY1" fmla="*/ 111665 h 184703"/>
              <a:gd name="connsiteX2" fmla="*/ 696620 w 1019364"/>
              <a:gd name="connsiteY2" fmla="*/ 64040 h 184703"/>
              <a:gd name="connsiteX3" fmla="*/ 1017295 w 1019364"/>
              <a:gd name="connsiteY3" fmla="*/ 540 h 184703"/>
              <a:gd name="connsiteX4" fmla="*/ 823620 w 1019364"/>
              <a:gd name="connsiteY4" fmla="*/ 102140 h 184703"/>
              <a:gd name="connsiteX5" fmla="*/ 607720 w 1019364"/>
              <a:gd name="connsiteY5" fmla="*/ 184690 h 184703"/>
              <a:gd name="connsiteX6" fmla="*/ 23520 w 1019364"/>
              <a:gd name="connsiteY6" fmla="*/ 111665 h 18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9364" h="184703">
                <a:moveTo>
                  <a:pt x="23520" y="111665"/>
                </a:moveTo>
                <a:cubicBezTo>
                  <a:pt x="-60088" y="99494"/>
                  <a:pt x="106070" y="111665"/>
                  <a:pt x="106070" y="111665"/>
                </a:cubicBezTo>
                <a:cubicBezTo>
                  <a:pt x="218253" y="103728"/>
                  <a:pt x="544749" y="82561"/>
                  <a:pt x="696620" y="64040"/>
                </a:cubicBezTo>
                <a:cubicBezTo>
                  <a:pt x="848491" y="45519"/>
                  <a:pt x="996128" y="-5810"/>
                  <a:pt x="1017295" y="540"/>
                </a:cubicBezTo>
                <a:cubicBezTo>
                  <a:pt x="1038462" y="6890"/>
                  <a:pt x="891883" y="71448"/>
                  <a:pt x="823620" y="102140"/>
                </a:cubicBezTo>
                <a:cubicBezTo>
                  <a:pt x="755357" y="132832"/>
                  <a:pt x="735249" y="183632"/>
                  <a:pt x="607720" y="184690"/>
                </a:cubicBezTo>
                <a:cubicBezTo>
                  <a:pt x="480191" y="185748"/>
                  <a:pt x="107128" y="123836"/>
                  <a:pt x="23520" y="111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: 図形 231">
            <a:extLst>
              <a:ext uri="{FF2B5EF4-FFF2-40B4-BE49-F238E27FC236}">
                <a16:creationId xmlns:a16="http://schemas.microsoft.com/office/drawing/2014/main" id="{ABB210E3-D8A0-449E-B8DC-ED660EE4A4FB}"/>
              </a:ext>
            </a:extLst>
          </p:cNvPr>
          <p:cNvSpPr/>
          <p:nvPr/>
        </p:nvSpPr>
        <p:spPr>
          <a:xfrm>
            <a:off x="4867270" y="7857614"/>
            <a:ext cx="638200" cy="89300"/>
          </a:xfrm>
          <a:custGeom>
            <a:avLst/>
            <a:gdLst>
              <a:gd name="connsiteX0" fmla="*/ 5 w 638200"/>
              <a:gd name="connsiteY0" fmla="*/ 67186 h 89300"/>
              <a:gd name="connsiteX1" fmla="*/ 431805 w 638200"/>
              <a:gd name="connsiteY1" fmla="*/ 51311 h 89300"/>
              <a:gd name="connsiteX2" fmla="*/ 638180 w 638200"/>
              <a:gd name="connsiteY2" fmla="*/ 511 h 89300"/>
              <a:gd name="connsiteX3" fmla="*/ 441330 w 638200"/>
              <a:gd name="connsiteY3" fmla="*/ 86236 h 89300"/>
              <a:gd name="connsiteX4" fmla="*/ 5 w 638200"/>
              <a:gd name="connsiteY4" fmla="*/ 67186 h 8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200" h="89300">
                <a:moveTo>
                  <a:pt x="5" y="67186"/>
                </a:moveTo>
                <a:cubicBezTo>
                  <a:pt x="-1583" y="61365"/>
                  <a:pt x="325443" y="62423"/>
                  <a:pt x="431805" y="51311"/>
                </a:cubicBezTo>
                <a:cubicBezTo>
                  <a:pt x="538167" y="40199"/>
                  <a:pt x="636593" y="-5310"/>
                  <a:pt x="638180" y="511"/>
                </a:cubicBezTo>
                <a:cubicBezTo>
                  <a:pt x="639768" y="6332"/>
                  <a:pt x="547163" y="74594"/>
                  <a:pt x="441330" y="86236"/>
                </a:cubicBezTo>
                <a:cubicBezTo>
                  <a:pt x="335497" y="97878"/>
                  <a:pt x="1593" y="73007"/>
                  <a:pt x="5" y="671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: 図形 232">
            <a:extLst>
              <a:ext uri="{FF2B5EF4-FFF2-40B4-BE49-F238E27FC236}">
                <a16:creationId xmlns:a16="http://schemas.microsoft.com/office/drawing/2014/main" id="{9271AA06-99A0-4B1B-A6CE-AEA4EB785C65}"/>
              </a:ext>
            </a:extLst>
          </p:cNvPr>
          <p:cNvSpPr/>
          <p:nvPr/>
        </p:nvSpPr>
        <p:spPr>
          <a:xfrm>
            <a:off x="4518025" y="7155198"/>
            <a:ext cx="558921" cy="65234"/>
          </a:xfrm>
          <a:custGeom>
            <a:avLst/>
            <a:gdLst>
              <a:gd name="connsiteX0" fmla="*/ 0 w 558921"/>
              <a:gd name="connsiteY0" fmla="*/ 26652 h 65234"/>
              <a:gd name="connsiteX1" fmla="*/ 60325 w 558921"/>
              <a:gd name="connsiteY1" fmla="*/ 26652 h 65234"/>
              <a:gd name="connsiteX2" fmla="*/ 520700 w 558921"/>
              <a:gd name="connsiteY2" fmla="*/ 10777 h 65234"/>
              <a:gd name="connsiteX3" fmla="*/ 514350 w 558921"/>
              <a:gd name="connsiteY3" fmla="*/ 1252 h 65234"/>
              <a:gd name="connsiteX4" fmla="*/ 361950 w 558921"/>
              <a:gd name="connsiteY4" fmla="*/ 39352 h 65234"/>
              <a:gd name="connsiteX5" fmla="*/ 260350 w 558921"/>
              <a:gd name="connsiteY5" fmla="*/ 64752 h 65234"/>
              <a:gd name="connsiteX6" fmla="*/ 0 w 558921"/>
              <a:gd name="connsiteY6" fmla="*/ 26652 h 6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921" h="65234">
                <a:moveTo>
                  <a:pt x="0" y="26652"/>
                </a:moveTo>
                <a:lnTo>
                  <a:pt x="60325" y="26652"/>
                </a:lnTo>
                <a:lnTo>
                  <a:pt x="520700" y="10777"/>
                </a:lnTo>
                <a:cubicBezTo>
                  <a:pt x="596371" y="6544"/>
                  <a:pt x="540808" y="-3510"/>
                  <a:pt x="514350" y="1252"/>
                </a:cubicBezTo>
                <a:cubicBezTo>
                  <a:pt x="487892" y="6014"/>
                  <a:pt x="404283" y="28769"/>
                  <a:pt x="361950" y="39352"/>
                </a:cubicBezTo>
                <a:cubicBezTo>
                  <a:pt x="319617" y="49935"/>
                  <a:pt x="319617" y="68456"/>
                  <a:pt x="260350" y="64752"/>
                </a:cubicBezTo>
                <a:cubicBezTo>
                  <a:pt x="201083" y="61048"/>
                  <a:pt x="103716" y="39087"/>
                  <a:pt x="0" y="266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フリーフォーム: 図形 233">
            <a:extLst>
              <a:ext uri="{FF2B5EF4-FFF2-40B4-BE49-F238E27FC236}">
                <a16:creationId xmlns:a16="http://schemas.microsoft.com/office/drawing/2014/main" id="{0C51CEE9-4361-4985-AFF9-7A572AF06EA2}"/>
              </a:ext>
            </a:extLst>
          </p:cNvPr>
          <p:cNvSpPr/>
          <p:nvPr/>
        </p:nvSpPr>
        <p:spPr>
          <a:xfrm>
            <a:off x="2556839" y="2192460"/>
            <a:ext cx="3362572" cy="2879507"/>
          </a:xfrm>
          <a:custGeom>
            <a:avLst/>
            <a:gdLst>
              <a:gd name="connsiteX0" fmla="*/ 3361361 w 3362572"/>
              <a:gd name="connsiteY0" fmla="*/ 17340 h 2879507"/>
              <a:gd name="connsiteX1" fmla="*/ 1215061 w 3362572"/>
              <a:gd name="connsiteY1" fmla="*/ 220540 h 2879507"/>
              <a:gd name="connsiteX2" fmla="*/ 338761 w 3362572"/>
              <a:gd name="connsiteY2" fmla="*/ 779340 h 2879507"/>
              <a:gd name="connsiteX3" fmla="*/ 135561 w 3362572"/>
              <a:gd name="connsiteY3" fmla="*/ 2874840 h 2879507"/>
              <a:gd name="connsiteX4" fmla="*/ 46661 w 3362572"/>
              <a:gd name="connsiteY4" fmla="*/ 1325440 h 2879507"/>
              <a:gd name="connsiteX5" fmla="*/ 897561 w 3362572"/>
              <a:gd name="connsiteY5" fmla="*/ 626940 h 2879507"/>
              <a:gd name="connsiteX6" fmla="*/ 3361361 w 3362572"/>
              <a:gd name="connsiteY6" fmla="*/ 17340 h 2879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62572" h="2879507">
                <a:moveTo>
                  <a:pt x="3361361" y="17340"/>
                </a:moveTo>
                <a:cubicBezTo>
                  <a:pt x="3414278" y="-50393"/>
                  <a:pt x="1718828" y="93540"/>
                  <a:pt x="1215061" y="220540"/>
                </a:cubicBezTo>
                <a:cubicBezTo>
                  <a:pt x="711294" y="347540"/>
                  <a:pt x="518678" y="336957"/>
                  <a:pt x="338761" y="779340"/>
                </a:cubicBezTo>
                <a:cubicBezTo>
                  <a:pt x="158844" y="1221723"/>
                  <a:pt x="184244" y="2783823"/>
                  <a:pt x="135561" y="2874840"/>
                </a:cubicBezTo>
                <a:cubicBezTo>
                  <a:pt x="86878" y="2965857"/>
                  <a:pt x="-80339" y="1700090"/>
                  <a:pt x="46661" y="1325440"/>
                </a:cubicBezTo>
                <a:cubicBezTo>
                  <a:pt x="173661" y="950790"/>
                  <a:pt x="351461" y="842840"/>
                  <a:pt x="897561" y="626940"/>
                </a:cubicBezTo>
                <a:cubicBezTo>
                  <a:pt x="1443661" y="411040"/>
                  <a:pt x="3308444" y="85073"/>
                  <a:pt x="3361361" y="17340"/>
                </a:cubicBezTo>
                <a:close/>
              </a:path>
            </a:pathLst>
          </a:cu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: 図形 234">
            <a:extLst>
              <a:ext uri="{FF2B5EF4-FFF2-40B4-BE49-F238E27FC236}">
                <a16:creationId xmlns:a16="http://schemas.microsoft.com/office/drawing/2014/main" id="{6251DADF-13B9-48D5-B4C2-418B4607AA67}"/>
              </a:ext>
            </a:extLst>
          </p:cNvPr>
          <p:cNvSpPr/>
          <p:nvPr/>
        </p:nvSpPr>
        <p:spPr>
          <a:xfrm>
            <a:off x="2673380" y="1864681"/>
            <a:ext cx="3062972" cy="3559049"/>
          </a:xfrm>
          <a:custGeom>
            <a:avLst/>
            <a:gdLst>
              <a:gd name="connsiteX0" fmla="*/ 2813020 w 3062972"/>
              <a:gd name="connsiteY0" fmla="*/ 116519 h 3559049"/>
              <a:gd name="connsiteX1" fmla="*/ 2711420 w 3062972"/>
              <a:gd name="connsiteY1" fmla="*/ 78419 h 3559049"/>
              <a:gd name="connsiteX2" fmla="*/ 590520 w 3062972"/>
              <a:gd name="connsiteY2" fmla="*/ 535619 h 3559049"/>
              <a:gd name="connsiteX3" fmla="*/ 628620 w 3062972"/>
              <a:gd name="connsiteY3" fmla="*/ 1805619 h 3559049"/>
              <a:gd name="connsiteX4" fmla="*/ 755620 w 3062972"/>
              <a:gd name="connsiteY4" fmla="*/ 2288219 h 3559049"/>
              <a:gd name="connsiteX5" fmla="*/ 158720 w 3062972"/>
              <a:gd name="connsiteY5" fmla="*/ 3558219 h 3559049"/>
              <a:gd name="connsiteX6" fmla="*/ 107920 w 3062972"/>
              <a:gd name="connsiteY6" fmla="*/ 2085019 h 3559049"/>
              <a:gd name="connsiteX7" fmla="*/ 234920 w 3062972"/>
              <a:gd name="connsiteY7" fmla="*/ 1208719 h 3559049"/>
              <a:gd name="connsiteX8" fmla="*/ 2813020 w 3062972"/>
              <a:gd name="connsiteY8" fmla="*/ 116519 h 355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62972" h="3559049">
                <a:moveTo>
                  <a:pt x="2813020" y="116519"/>
                </a:moveTo>
                <a:cubicBezTo>
                  <a:pt x="3225770" y="-71864"/>
                  <a:pt x="3081837" y="8569"/>
                  <a:pt x="2711420" y="78419"/>
                </a:cubicBezTo>
                <a:cubicBezTo>
                  <a:pt x="2341003" y="148269"/>
                  <a:pt x="937653" y="247752"/>
                  <a:pt x="590520" y="535619"/>
                </a:cubicBezTo>
                <a:cubicBezTo>
                  <a:pt x="243387" y="823486"/>
                  <a:pt x="601103" y="1513519"/>
                  <a:pt x="628620" y="1805619"/>
                </a:cubicBezTo>
                <a:cubicBezTo>
                  <a:pt x="656137" y="2097719"/>
                  <a:pt x="833937" y="1996119"/>
                  <a:pt x="755620" y="2288219"/>
                </a:cubicBezTo>
                <a:cubicBezTo>
                  <a:pt x="677303" y="2580319"/>
                  <a:pt x="266670" y="3592086"/>
                  <a:pt x="158720" y="3558219"/>
                </a:cubicBezTo>
                <a:cubicBezTo>
                  <a:pt x="50770" y="3524352"/>
                  <a:pt x="95220" y="2476602"/>
                  <a:pt x="107920" y="2085019"/>
                </a:cubicBezTo>
                <a:cubicBezTo>
                  <a:pt x="120620" y="1693436"/>
                  <a:pt x="-213813" y="1530452"/>
                  <a:pt x="234920" y="1208719"/>
                </a:cubicBezTo>
                <a:cubicBezTo>
                  <a:pt x="683653" y="886986"/>
                  <a:pt x="2400270" y="304902"/>
                  <a:pt x="2813020" y="116519"/>
                </a:cubicBezTo>
                <a:close/>
              </a:path>
            </a:pathLst>
          </a:cu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: 図形 235">
            <a:extLst>
              <a:ext uri="{FF2B5EF4-FFF2-40B4-BE49-F238E27FC236}">
                <a16:creationId xmlns:a16="http://schemas.microsoft.com/office/drawing/2014/main" id="{9D20DDB9-EEF3-4BFF-AF50-75B7B474AE65}"/>
              </a:ext>
            </a:extLst>
          </p:cNvPr>
          <p:cNvSpPr/>
          <p:nvPr/>
        </p:nvSpPr>
        <p:spPr>
          <a:xfrm>
            <a:off x="2097284" y="815232"/>
            <a:ext cx="3531786" cy="2093123"/>
          </a:xfrm>
          <a:custGeom>
            <a:avLst/>
            <a:gdLst>
              <a:gd name="connsiteX0" fmla="*/ 3262116 w 3531786"/>
              <a:gd name="connsiteY0" fmla="*/ 162668 h 2093123"/>
              <a:gd name="connsiteX1" fmla="*/ 3046216 w 3531786"/>
              <a:gd name="connsiteY1" fmla="*/ 99168 h 2093123"/>
              <a:gd name="connsiteX2" fmla="*/ 328416 w 3531786"/>
              <a:gd name="connsiteY2" fmla="*/ 1318368 h 2093123"/>
              <a:gd name="connsiteX3" fmla="*/ 328416 w 3531786"/>
              <a:gd name="connsiteY3" fmla="*/ 2093068 h 2093123"/>
              <a:gd name="connsiteX4" fmla="*/ 303016 w 3531786"/>
              <a:gd name="connsiteY4" fmla="*/ 1356468 h 2093123"/>
              <a:gd name="connsiteX5" fmla="*/ 201416 w 3531786"/>
              <a:gd name="connsiteY5" fmla="*/ 886568 h 2093123"/>
              <a:gd name="connsiteX6" fmla="*/ 3262116 w 3531786"/>
              <a:gd name="connsiteY6" fmla="*/ 162668 h 2093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1786" h="2093123">
                <a:moveTo>
                  <a:pt x="3262116" y="162668"/>
                </a:moveTo>
                <a:cubicBezTo>
                  <a:pt x="3736249" y="31435"/>
                  <a:pt x="3535166" y="-93449"/>
                  <a:pt x="3046216" y="99168"/>
                </a:cubicBezTo>
                <a:cubicBezTo>
                  <a:pt x="2557266" y="291785"/>
                  <a:pt x="781383" y="986051"/>
                  <a:pt x="328416" y="1318368"/>
                </a:cubicBezTo>
                <a:cubicBezTo>
                  <a:pt x="-124551" y="1650685"/>
                  <a:pt x="332649" y="2086718"/>
                  <a:pt x="328416" y="2093068"/>
                </a:cubicBezTo>
                <a:cubicBezTo>
                  <a:pt x="324183" y="2099418"/>
                  <a:pt x="324183" y="1557551"/>
                  <a:pt x="303016" y="1356468"/>
                </a:cubicBezTo>
                <a:cubicBezTo>
                  <a:pt x="281849" y="1155385"/>
                  <a:pt x="-296001" y="1087651"/>
                  <a:pt x="201416" y="886568"/>
                </a:cubicBezTo>
                <a:cubicBezTo>
                  <a:pt x="698833" y="685485"/>
                  <a:pt x="2787983" y="293901"/>
                  <a:pt x="3262116" y="162668"/>
                </a:cubicBezTo>
                <a:close/>
              </a:path>
            </a:pathLst>
          </a:cu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: 図形 236">
            <a:extLst>
              <a:ext uri="{FF2B5EF4-FFF2-40B4-BE49-F238E27FC236}">
                <a16:creationId xmlns:a16="http://schemas.microsoft.com/office/drawing/2014/main" id="{2EAF297A-4819-46F6-959C-E0FB8033DD1E}"/>
              </a:ext>
            </a:extLst>
          </p:cNvPr>
          <p:cNvSpPr/>
          <p:nvPr/>
        </p:nvSpPr>
        <p:spPr>
          <a:xfrm>
            <a:off x="1651153" y="2565270"/>
            <a:ext cx="1268783" cy="3436708"/>
          </a:xfrm>
          <a:custGeom>
            <a:avLst/>
            <a:gdLst>
              <a:gd name="connsiteX0" fmla="*/ 1257147 w 1268783"/>
              <a:gd name="connsiteY0" fmla="*/ 130 h 3436708"/>
              <a:gd name="connsiteX1" fmla="*/ 672947 w 1268783"/>
              <a:gd name="connsiteY1" fmla="*/ 2171830 h 3436708"/>
              <a:gd name="connsiteX2" fmla="*/ 1015847 w 1268783"/>
              <a:gd name="connsiteY2" fmla="*/ 3340230 h 3436708"/>
              <a:gd name="connsiteX3" fmla="*/ 1028547 w 1268783"/>
              <a:gd name="connsiteY3" fmla="*/ 3289430 h 3436708"/>
              <a:gd name="connsiteX4" fmla="*/ 368147 w 1268783"/>
              <a:gd name="connsiteY4" fmla="*/ 2641730 h 3436708"/>
              <a:gd name="connsiteX5" fmla="*/ 37947 w 1268783"/>
              <a:gd name="connsiteY5" fmla="*/ 2273430 h 3436708"/>
              <a:gd name="connsiteX6" fmla="*/ 1257147 w 1268783"/>
              <a:gd name="connsiteY6" fmla="*/ 130 h 3436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783" h="3436708">
                <a:moveTo>
                  <a:pt x="1257147" y="130"/>
                </a:moveTo>
                <a:cubicBezTo>
                  <a:pt x="1362980" y="-16803"/>
                  <a:pt x="713164" y="1615147"/>
                  <a:pt x="672947" y="2171830"/>
                </a:cubicBezTo>
                <a:cubicBezTo>
                  <a:pt x="632730" y="2728513"/>
                  <a:pt x="956580" y="3153963"/>
                  <a:pt x="1015847" y="3340230"/>
                </a:cubicBezTo>
                <a:cubicBezTo>
                  <a:pt x="1075114" y="3526497"/>
                  <a:pt x="1136497" y="3405847"/>
                  <a:pt x="1028547" y="3289430"/>
                </a:cubicBezTo>
                <a:cubicBezTo>
                  <a:pt x="920597" y="3173013"/>
                  <a:pt x="533247" y="2811063"/>
                  <a:pt x="368147" y="2641730"/>
                </a:cubicBezTo>
                <a:cubicBezTo>
                  <a:pt x="203047" y="2472397"/>
                  <a:pt x="-108103" y="2709463"/>
                  <a:pt x="37947" y="2273430"/>
                </a:cubicBezTo>
                <a:cubicBezTo>
                  <a:pt x="183997" y="1837397"/>
                  <a:pt x="1151314" y="17063"/>
                  <a:pt x="1257147" y="130"/>
                </a:cubicBezTo>
                <a:close/>
              </a:path>
            </a:pathLst>
          </a:cu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フリーフォーム: 図形 237">
            <a:extLst>
              <a:ext uri="{FF2B5EF4-FFF2-40B4-BE49-F238E27FC236}">
                <a16:creationId xmlns:a16="http://schemas.microsoft.com/office/drawing/2014/main" id="{52EAA98F-0947-4F62-BCCC-3C0B7B3164AF}"/>
              </a:ext>
            </a:extLst>
          </p:cNvPr>
          <p:cNvSpPr/>
          <p:nvPr/>
        </p:nvSpPr>
        <p:spPr>
          <a:xfrm>
            <a:off x="3759367" y="1331856"/>
            <a:ext cx="2129431" cy="234681"/>
          </a:xfrm>
          <a:custGeom>
            <a:avLst/>
            <a:gdLst>
              <a:gd name="connsiteX0" fmla="*/ 50633 w 2129431"/>
              <a:gd name="connsiteY0" fmla="*/ 230244 h 234681"/>
              <a:gd name="connsiteX1" fmla="*/ 2120733 w 2129431"/>
              <a:gd name="connsiteY1" fmla="*/ 141344 h 234681"/>
              <a:gd name="connsiteX2" fmla="*/ 761833 w 2129431"/>
              <a:gd name="connsiteY2" fmla="*/ 1644 h 234681"/>
              <a:gd name="connsiteX3" fmla="*/ 50633 w 2129431"/>
              <a:gd name="connsiteY3" fmla="*/ 230244 h 23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9431" h="234681">
                <a:moveTo>
                  <a:pt x="50633" y="230244"/>
                </a:moveTo>
                <a:cubicBezTo>
                  <a:pt x="277116" y="253527"/>
                  <a:pt x="2002200" y="179444"/>
                  <a:pt x="2120733" y="141344"/>
                </a:cubicBezTo>
                <a:cubicBezTo>
                  <a:pt x="2239266" y="103244"/>
                  <a:pt x="1113200" y="-15289"/>
                  <a:pt x="761833" y="1644"/>
                </a:cubicBezTo>
                <a:cubicBezTo>
                  <a:pt x="410466" y="18577"/>
                  <a:pt x="-175850" y="206961"/>
                  <a:pt x="50633" y="230244"/>
                </a:cubicBezTo>
                <a:close/>
              </a:path>
            </a:pathLst>
          </a:cu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フリーフォーム: 図形 238">
            <a:extLst>
              <a:ext uri="{FF2B5EF4-FFF2-40B4-BE49-F238E27FC236}">
                <a16:creationId xmlns:a16="http://schemas.microsoft.com/office/drawing/2014/main" id="{770AC715-2757-440D-9225-4F5977389CC1}"/>
              </a:ext>
            </a:extLst>
          </p:cNvPr>
          <p:cNvSpPr/>
          <p:nvPr/>
        </p:nvSpPr>
        <p:spPr>
          <a:xfrm>
            <a:off x="5955239" y="1183926"/>
            <a:ext cx="2618905" cy="1661543"/>
          </a:xfrm>
          <a:custGeom>
            <a:avLst/>
            <a:gdLst>
              <a:gd name="connsiteX0" fmla="*/ 13761 w 2618905"/>
              <a:gd name="connsiteY0" fmla="*/ 22574 h 1661543"/>
              <a:gd name="connsiteX1" fmla="*/ 1232961 w 2618905"/>
              <a:gd name="connsiteY1" fmla="*/ 428974 h 1661543"/>
              <a:gd name="connsiteX2" fmla="*/ 2579161 w 2618905"/>
              <a:gd name="connsiteY2" fmla="*/ 1648174 h 1661543"/>
              <a:gd name="connsiteX3" fmla="*/ 2058461 w 2618905"/>
              <a:gd name="connsiteY3" fmla="*/ 1013174 h 1661543"/>
              <a:gd name="connsiteX4" fmla="*/ 13761 w 2618905"/>
              <a:gd name="connsiteY4" fmla="*/ 22574 h 166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8905" h="1661543">
                <a:moveTo>
                  <a:pt x="13761" y="22574"/>
                </a:moveTo>
                <a:cubicBezTo>
                  <a:pt x="-123822" y="-74793"/>
                  <a:pt x="805394" y="158041"/>
                  <a:pt x="1232961" y="428974"/>
                </a:cubicBezTo>
                <a:cubicBezTo>
                  <a:pt x="1660528" y="699907"/>
                  <a:pt x="2441578" y="1550807"/>
                  <a:pt x="2579161" y="1648174"/>
                </a:cubicBezTo>
                <a:cubicBezTo>
                  <a:pt x="2716744" y="1745541"/>
                  <a:pt x="2486028" y="1288341"/>
                  <a:pt x="2058461" y="1013174"/>
                </a:cubicBezTo>
                <a:cubicBezTo>
                  <a:pt x="1630894" y="738007"/>
                  <a:pt x="151344" y="119941"/>
                  <a:pt x="13761" y="22574"/>
                </a:cubicBezTo>
                <a:close/>
              </a:path>
            </a:pathLst>
          </a:cu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フリーフォーム: 図形 239">
            <a:extLst>
              <a:ext uri="{FF2B5EF4-FFF2-40B4-BE49-F238E27FC236}">
                <a16:creationId xmlns:a16="http://schemas.microsoft.com/office/drawing/2014/main" id="{DD9398C7-C66D-493C-AF27-9A7B203F3737}"/>
              </a:ext>
            </a:extLst>
          </p:cNvPr>
          <p:cNvSpPr/>
          <p:nvPr/>
        </p:nvSpPr>
        <p:spPr>
          <a:xfrm>
            <a:off x="5835704" y="1491829"/>
            <a:ext cx="2534467" cy="2769819"/>
          </a:xfrm>
          <a:custGeom>
            <a:avLst/>
            <a:gdLst>
              <a:gd name="connsiteX0" fmla="*/ 82496 w 2534467"/>
              <a:gd name="connsiteY0" fmla="*/ 70271 h 2769819"/>
              <a:gd name="connsiteX1" fmla="*/ 171396 w 2534467"/>
              <a:gd name="connsiteY1" fmla="*/ 89321 h 2769819"/>
              <a:gd name="connsiteX2" fmla="*/ 1523946 w 2534467"/>
              <a:gd name="connsiteY2" fmla="*/ 844971 h 2769819"/>
              <a:gd name="connsiteX3" fmla="*/ 2508196 w 2534467"/>
              <a:gd name="connsiteY3" fmla="*/ 2743621 h 2769819"/>
              <a:gd name="connsiteX4" fmla="*/ 2120846 w 2534467"/>
              <a:gd name="connsiteY4" fmla="*/ 1860971 h 2769819"/>
              <a:gd name="connsiteX5" fmla="*/ 755596 w 2534467"/>
              <a:gd name="connsiteY5" fmla="*/ 590971 h 2769819"/>
              <a:gd name="connsiteX6" fmla="*/ 82496 w 2534467"/>
              <a:gd name="connsiteY6" fmla="*/ 70271 h 276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34467" h="2769819">
                <a:moveTo>
                  <a:pt x="82496" y="70271"/>
                </a:moveTo>
                <a:cubicBezTo>
                  <a:pt x="-14871" y="-13337"/>
                  <a:pt x="-68846" y="-39796"/>
                  <a:pt x="171396" y="89321"/>
                </a:cubicBezTo>
                <a:cubicBezTo>
                  <a:pt x="411638" y="218438"/>
                  <a:pt x="1134479" y="402588"/>
                  <a:pt x="1523946" y="844971"/>
                </a:cubicBezTo>
                <a:cubicBezTo>
                  <a:pt x="1913413" y="1287354"/>
                  <a:pt x="2408713" y="2574288"/>
                  <a:pt x="2508196" y="2743621"/>
                </a:cubicBezTo>
                <a:cubicBezTo>
                  <a:pt x="2607679" y="2912954"/>
                  <a:pt x="2412946" y="2219746"/>
                  <a:pt x="2120846" y="1860971"/>
                </a:cubicBezTo>
                <a:cubicBezTo>
                  <a:pt x="1828746" y="1502196"/>
                  <a:pt x="1095321" y="889421"/>
                  <a:pt x="755596" y="590971"/>
                </a:cubicBezTo>
                <a:cubicBezTo>
                  <a:pt x="415871" y="292521"/>
                  <a:pt x="179863" y="153879"/>
                  <a:pt x="82496" y="70271"/>
                </a:cubicBezTo>
                <a:close/>
              </a:path>
            </a:pathLst>
          </a:cu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フリーフォーム: 図形 240">
            <a:extLst>
              <a:ext uri="{FF2B5EF4-FFF2-40B4-BE49-F238E27FC236}">
                <a16:creationId xmlns:a16="http://schemas.microsoft.com/office/drawing/2014/main" id="{C624F725-857B-4EFA-BC9E-C4FB875B1D8F}"/>
              </a:ext>
            </a:extLst>
          </p:cNvPr>
          <p:cNvSpPr/>
          <p:nvPr/>
        </p:nvSpPr>
        <p:spPr>
          <a:xfrm>
            <a:off x="2829705" y="4734840"/>
            <a:ext cx="759420" cy="2946213"/>
          </a:xfrm>
          <a:custGeom>
            <a:avLst/>
            <a:gdLst>
              <a:gd name="connsiteX0" fmla="*/ 260004 w 759420"/>
              <a:gd name="connsiteY0" fmla="*/ 789 h 2946213"/>
              <a:gd name="connsiteX1" fmla="*/ 750893 w 759420"/>
              <a:gd name="connsiteY1" fmla="*/ 1415703 h 2946213"/>
              <a:gd name="connsiteX2" fmla="*/ 529512 w 759420"/>
              <a:gd name="connsiteY2" fmla="*/ 2368604 h 2946213"/>
              <a:gd name="connsiteX3" fmla="*/ 122 w 759420"/>
              <a:gd name="connsiteY3" fmla="*/ 2946120 h 2946213"/>
              <a:gd name="connsiteX4" fmla="*/ 481386 w 759420"/>
              <a:gd name="connsiteY4" fmla="*/ 2407105 h 2946213"/>
              <a:gd name="connsiteX5" fmla="*/ 616139 w 759420"/>
              <a:gd name="connsiteY5" fmla="*/ 1617834 h 2946213"/>
              <a:gd name="connsiteX6" fmla="*/ 260004 w 759420"/>
              <a:gd name="connsiteY6" fmla="*/ 789 h 29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9420" h="2946213">
                <a:moveTo>
                  <a:pt x="260004" y="789"/>
                </a:moveTo>
                <a:cubicBezTo>
                  <a:pt x="282463" y="-32899"/>
                  <a:pt x="705975" y="1021067"/>
                  <a:pt x="750893" y="1415703"/>
                </a:cubicBezTo>
                <a:cubicBezTo>
                  <a:pt x="795811" y="1810339"/>
                  <a:pt x="654640" y="2113535"/>
                  <a:pt x="529512" y="2368604"/>
                </a:cubicBezTo>
                <a:cubicBezTo>
                  <a:pt x="404384" y="2623673"/>
                  <a:pt x="8143" y="2939703"/>
                  <a:pt x="122" y="2946120"/>
                </a:cubicBezTo>
                <a:cubicBezTo>
                  <a:pt x="-7899" y="2952537"/>
                  <a:pt x="378717" y="2628486"/>
                  <a:pt x="481386" y="2407105"/>
                </a:cubicBezTo>
                <a:cubicBezTo>
                  <a:pt x="584056" y="2185724"/>
                  <a:pt x="653036" y="2025303"/>
                  <a:pt x="616139" y="1617834"/>
                </a:cubicBezTo>
                <a:cubicBezTo>
                  <a:pt x="579242" y="1210365"/>
                  <a:pt x="237545" y="34477"/>
                  <a:pt x="260004" y="789"/>
                </a:cubicBezTo>
                <a:close/>
              </a:path>
            </a:pathLst>
          </a:cu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フリーフォーム: 図形 241">
            <a:extLst>
              <a:ext uri="{FF2B5EF4-FFF2-40B4-BE49-F238E27FC236}">
                <a16:creationId xmlns:a16="http://schemas.microsoft.com/office/drawing/2014/main" id="{024D695B-6A24-49AD-B8D8-2F5B0170E736}"/>
              </a:ext>
            </a:extLst>
          </p:cNvPr>
          <p:cNvSpPr/>
          <p:nvPr/>
        </p:nvSpPr>
        <p:spPr>
          <a:xfrm>
            <a:off x="2373036" y="4780875"/>
            <a:ext cx="2138173" cy="4273574"/>
          </a:xfrm>
          <a:custGeom>
            <a:avLst/>
            <a:gdLst>
              <a:gd name="connsiteX0" fmla="*/ 726299 w 2138173"/>
              <a:gd name="connsiteY0" fmla="*/ 205011 h 4273574"/>
              <a:gd name="connsiteX1" fmla="*/ 784050 w 2138173"/>
              <a:gd name="connsiteY1" fmla="*/ 416767 h 4273574"/>
              <a:gd name="connsiteX2" fmla="*/ 370164 w 2138173"/>
              <a:gd name="connsiteY2" fmla="*/ 2495824 h 4273574"/>
              <a:gd name="connsiteX3" fmla="*/ 630046 w 2138173"/>
              <a:gd name="connsiteY3" fmla="*/ 3670106 h 4273574"/>
              <a:gd name="connsiteX4" fmla="*/ 2131587 w 2138173"/>
              <a:gd name="connsiteY4" fmla="*/ 4257247 h 4273574"/>
              <a:gd name="connsiteX5" fmla="*/ 1130560 w 2138173"/>
              <a:gd name="connsiteY5" fmla="*/ 3987740 h 4273574"/>
              <a:gd name="connsiteX6" fmla="*/ 4404 w 2138173"/>
              <a:gd name="connsiteY6" fmla="*/ 2755706 h 4273574"/>
              <a:gd name="connsiteX7" fmla="*/ 726299 w 2138173"/>
              <a:gd name="connsiteY7" fmla="*/ 205011 h 4273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38173" h="4273574">
                <a:moveTo>
                  <a:pt x="726299" y="205011"/>
                </a:moveTo>
                <a:cubicBezTo>
                  <a:pt x="856240" y="-184812"/>
                  <a:pt x="843406" y="34965"/>
                  <a:pt x="784050" y="416767"/>
                </a:cubicBezTo>
                <a:cubicBezTo>
                  <a:pt x="724694" y="798569"/>
                  <a:pt x="395831" y="1953601"/>
                  <a:pt x="370164" y="2495824"/>
                </a:cubicBezTo>
                <a:cubicBezTo>
                  <a:pt x="344497" y="3038047"/>
                  <a:pt x="336476" y="3376536"/>
                  <a:pt x="630046" y="3670106"/>
                </a:cubicBezTo>
                <a:cubicBezTo>
                  <a:pt x="923616" y="3963676"/>
                  <a:pt x="2048168" y="4204308"/>
                  <a:pt x="2131587" y="4257247"/>
                </a:cubicBezTo>
                <a:cubicBezTo>
                  <a:pt x="2215006" y="4310186"/>
                  <a:pt x="1485090" y="4237997"/>
                  <a:pt x="1130560" y="3987740"/>
                </a:cubicBezTo>
                <a:cubicBezTo>
                  <a:pt x="776030" y="3737483"/>
                  <a:pt x="68572" y="3382952"/>
                  <a:pt x="4404" y="2755706"/>
                </a:cubicBezTo>
                <a:cubicBezTo>
                  <a:pt x="-59765" y="2128460"/>
                  <a:pt x="596358" y="594834"/>
                  <a:pt x="726299" y="205011"/>
                </a:cubicBezTo>
                <a:close/>
              </a:path>
            </a:pathLst>
          </a:cu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フリーフォーム: 図形 242">
            <a:extLst>
              <a:ext uri="{FF2B5EF4-FFF2-40B4-BE49-F238E27FC236}">
                <a16:creationId xmlns:a16="http://schemas.microsoft.com/office/drawing/2014/main" id="{9EE9EDFE-B642-4937-AA02-5F4A2CBF2292}"/>
              </a:ext>
            </a:extLst>
          </p:cNvPr>
          <p:cNvSpPr/>
          <p:nvPr/>
        </p:nvSpPr>
        <p:spPr>
          <a:xfrm>
            <a:off x="738204" y="4831556"/>
            <a:ext cx="1663324" cy="2997074"/>
          </a:xfrm>
          <a:custGeom>
            <a:avLst/>
            <a:gdLst>
              <a:gd name="connsiteX0" fmla="*/ 1533358 w 1663324"/>
              <a:gd name="connsiteY0" fmla="*/ 125455 h 2997074"/>
              <a:gd name="connsiteX1" fmla="*/ 1494857 w 1663324"/>
              <a:gd name="connsiteY1" fmla="*/ 202457 h 2997074"/>
              <a:gd name="connsiteX2" fmla="*/ 724836 w 1663324"/>
              <a:gd name="connsiteY2" fmla="*/ 1395989 h 2997074"/>
              <a:gd name="connsiteX3" fmla="*/ 984718 w 1663324"/>
              <a:gd name="connsiteY3" fmla="*/ 2474019 h 2997074"/>
              <a:gd name="connsiteX4" fmla="*/ 1504482 w 1663324"/>
              <a:gd name="connsiteY4" fmla="*/ 2974532 h 2997074"/>
              <a:gd name="connsiteX5" fmla="*/ 522705 w 1663324"/>
              <a:gd name="connsiteY5" fmla="*/ 1781000 h 2997074"/>
              <a:gd name="connsiteX6" fmla="*/ 41442 w 1663324"/>
              <a:gd name="connsiteY6" fmla="*/ 1472991 h 2997074"/>
              <a:gd name="connsiteX7" fmla="*/ 1533358 w 1663324"/>
              <a:gd name="connsiteY7" fmla="*/ 125455 h 2997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3324" h="2997074">
                <a:moveTo>
                  <a:pt x="1533358" y="125455"/>
                </a:moveTo>
                <a:cubicBezTo>
                  <a:pt x="1775594" y="-86301"/>
                  <a:pt x="1629611" y="-9299"/>
                  <a:pt x="1494857" y="202457"/>
                </a:cubicBezTo>
                <a:cubicBezTo>
                  <a:pt x="1360103" y="414213"/>
                  <a:pt x="809859" y="1017395"/>
                  <a:pt x="724836" y="1395989"/>
                </a:cubicBezTo>
                <a:cubicBezTo>
                  <a:pt x="639813" y="1774583"/>
                  <a:pt x="854777" y="2210929"/>
                  <a:pt x="984718" y="2474019"/>
                </a:cubicBezTo>
                <a:cubicBezTo>
                  <a:pt x="1114659" y="2737110"/>
                  <a:pt x="1581484" y="3090035"/>
                  <a:pt x="1504482" y="2974532"/>
                </a:cubicBezTo>
                <a:cubicBezTo>
                  <a:pt x="1427480" y="2859029"/>
                  <a:pt x="766545" y="2031257"/>
                  <a:pt x="522705" y="1781000"/>
                </a:cubicBezTo>
                <a:cubicBezTo>
                  <a:pt x="278865" y="1530743"/>
                  <a:pt x="-131813" y="1745707"/>
                  <a:pt x="41442" y="1472991"/>
                </a:cubicBezTo>
                <a:cubicBezTo>
                  <a:pt x="214697" y="1200275"/>
                  <a:pt x="1291122" y="337211"/>
                  <a:pt x="1533358" y="125455"/>
                </a:cubicBezTo>
                <a:close/>
              </a:path>
            </a:pathLst>
          </a:cu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フリーフォーム: 図形 243">
            <a:extLst>
              <a:ext uri="{FF2B5EF4-FFF2-40B4-BE49-F238E27FC236}">
                <a16:creationId xmlns:a16="http://schemas.microsoft.com/office/drawing/2014/main" id="{B20D15B9-6DD3-4066-A522-3E0F54316B5F}"/>
              </a:ext>
            </a:extLst>
          </p:cNvPr>
          <p:cNvSpPr/>
          <p:nvPr/>
        </p:nvSpPr>
        <p:spPr>
          <a:xfrm>
            <a:off x="7391248" y="3878278"/>
            <a:ext cx="2105028" cy="3882544"/>
          </a:xfrm>
          <a:custGeom>
            <a:avLst/>
            <a:gdLst>
              <a:gd name="connsiteX0" fmla="*/ 152 w 2105028"/>
              <a:gd name="connsiteY0" fmla="*/ 7922 h 3882544"/>
              <a:gd name="connsiteX1" fmla="*/ 1727352 w 2105028"/>
              <a:gd name="connsiteY1" fmla="*/ 1951022 h 3882544"/>
              <a:gd name="connsiteX2" fmla="*/ 2095652 w 2105028"/>
              <a:gd name="connsiteY2" fmla="*/ 2941622 h 3882544"/>
              <a:gd name="connsiteX3" fmla="*/ 1981352 w 2105028"/>
              <a:gd name="connsiteY3" fmla="*/ 3881422 h 3882544"/>
              <a:gd name="connsiteX4" fmla="*/ 1828952 w 2105028"/>
              <a:gd name="connsiteY4" fmla="*/ 2751122 h 3882544"/>
              <a:gd name="connsiteX5" fmla="*/ 152 w 2105028"/>
              <a:gd name="connsiteY5" fmla="*/ 7922 h 3882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028" h="3882544">
                <a:moveTo>
                  <a:pt x="152" y="7922"/>
                </a:moveTo>
                <a:cubicBezTo>
                  <a:pt x="-16781" y="-125428"/>
                  <a:pt x="1378102" y="1462072"/>
                  <a:pt x="1727352" y="1951022"/>
                </a:cubicBezTo>
                <a:cubicBezTo>
                  <a:pt x="2076602" y="2439972"/>
                  <a:pt x="2053319" y="2619889"/>
                  <a:pt x="2095652" y="2941622"/>
                </a:cubicBezTo>
                <a:cubicBezTo>
                  <a:pt x="2137985" y="3263355"/>
                  <a:pt x="2025802" y="3913172"/>
                  <a:pt x="1981352" y="3881422"/>
                </a:cubicBezTo>
                <a:cubicBezTo>
                  <a:pt x="1936902" y="3849672"/>
                  <a:pt x="2159152" y="3392472"/>
                  <a:pt x="1828952" y="2751122"/>
                </a:cubicBezTo>
                <a:cubicBezTo>
                  <a:pt x="1498752" y="2109772"/>
                  <a:pt x="17085" y="141272"/>
                  <a:pt x="152" y="7922"/>
                </a:cubicBezTo>
                <a:close/>
              </a:path>
            </a:pathLst>
          </a:cu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フリーフォーム: 図形 244">
            <a:extLst>
              <a:ext uri="{FF2B5EF4-FFF2-40B4-BE49-F238E27FC236}">
                <a16:creationId xmlns:a16="http://schemas.microsoft.com/office/drawing/2014/main" id="{BB423FE2-C0FF-4E47-B47F-7DCFC56FC5CC}"/>
              </a:ext>
            </a:extLst>
          </p:cNvPr>
          <p:cNvSpPr/>
          <p:nvPr/>
        </p:nvSpPr>
        <p:spPr>
          <a:xfrm>
            <a:off x="-65598" y="6203916"/>
            <a:ext cx="1313270" cy="2790225"/>
          </a:xfrm>
          <a:custGeom>
            <a:avLst/>
            <a:gdLst>
              <a:gd name="connsiteX0" fmla="*/ 1297498 w 1313270"/>
              <a:gd name="connsiteY0" fmla="*/ 6384 h 2790225"/>
              <a:gd name="connsiteX1" fmla="*/ 1221298 w 1313270"/>
              <a:gd name="connsiteY1" fmla="*/ 146084 h 2790225"/>
              <a:gd name="connsiteX2" fmla="*/ 560898 w 1313270"/>
              <a:gd name="connsiteY2" fmla="*/ 1327184 h 2790225"/>
              <a:gd name="connsiteX3" fmla="*/ 1018098 w 1313270"/>
              <a:gd name="connsiteY3" fmla="*/ 2774984 h 2790225"/>
              <a:gd name="connsiteX4" fmla="*/ 624398 w 1313270"/>
              <a:gd name="connsiteY4" fmla="*/ 2051084 h 2790225"/>
              <a:gd name="connsiteX5" fmla="*/ 2098 w 1313270"/>
              <a:gd name="connsiteY5" fmla="*/ 1479584 h 2790225"/>
              <a:gd name="connsiteX6" fmla="*/ 852998 w 1313270"/>
              <a:gd name="connsiteY6" fmla="*/ 400084 h 2790225"/>
              <a:gd name="connsiteX7" fmla="*/ 1297498 w 1313270"/>
              <a:gd name="connsiteY7" fmla="*/ 6384 h 279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3270" h="2790225">
                <a:moveTo>
                  <a:pt x="1297498" y="6384"/>
                </a:moveTo>
                <a:cubicBezTo>
                  <a:pt x="1358881" y="-35949"/>
                  <a:pt x="1221298" y="146084"/>
                  <a:pt x="1221298" y="146084"/>
                </a:cubicBezTo>
                <a:cubicBezTo>
                  <a:pt x="1098531" y="366217"/>
                  <a:pt x="594765" y="889034"/>
                  <a:pt x="560898" y="1327184"/>
                </a:cubicBezTo>
                <a:cubicBezTo>
                  <a:pt x="527031" y="1765334"/>
                  <a:pt x="1007515" y="2654334"/>
                  <a:pt x="1018098" y="2774984"/>
                </a:cubicBezTo>
                <a:cubicBezTo>
                  <a:pt x="1028681" y="2895634"/>
                  <a:pt x="793731" y="2266984"/>
                  <a:pt x="624398" y="2051084"/>
                </a:cubicBezTo>
                <a:cubicBezTo>
                  <a:pt x="455065" y="1835184"/>
                  <a:pt x="-36002" y="1754751"/>
                  <a:pt x="2098" y="1479584"/>
                </a:cubicBezTo>
                <a:cubicBezTo>
                  <a:pt x="40198" y="1204417"/>
                  <a:pt x="641331" y="649851"/>
                  <a:pt x="852998" y="400084"/>
                </a:cubicBezTo>
                <a:cubicBezTo>
                  <a:pt x="1064665" y="150317"/>
                  <a:pt x="1236115" y="48717"/>
                  <a:pt x="1297498" y="6384"/>
                </a:cubicBezTo>
                <a:close/>
              </a:path>
            </a:pathLst>
          </a:cu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フリーフォーム: 図形 245">
            <a:extLst>
              <a:ext uri="{FF2B5EF4-FFF2-40B4-BE49-F238E27FC236}">
                <a16:creationId xmlns:a16="http://schemas.microsoft.com/office/drawing/2014/main" id="{D40CC7BC-6EAE-4E37-9376-0A160A018B40}"/>
              </a:ext>
            </a:extLst>
          </p:cNvPr>
          <p:cNvSpPr/>
          <p:nvPr/>
        </p:nvSpPr>
        <p:spPr>
          <a:xfrm>
            <a:off x="7911489" y="5326106"/>
            <a:ext cx="636723" cy="6232507"/>
          </a:xfrm>
          <a:custGeom>
            <a:avLst/>
            <a:gdLst>
              <a:gd name="connsiteX0" fmla="*/ 584811 w 636723"/>
              <a:gd name="connsiteY0" fmla="*/ 299994 h 6232507"/>
              <a:gd name="connsiteX1" fmla="*/ 584811 w 636723"/>
              <a:gd name="connsiteY1" fmla="*/ 426994 h 6232507"/>
              <a:gd name="connsiteX2" fmla="*/ 114911 w 636723"/>
              <a:gd name="connsiteY2" fmla="*/ 3271794 h 6232507"/>
              <a:gd name="connsiteX3" fmla="*/ 407011 w 636723"/>
              <a:gd name="connsiteY3" fmla="*/ 4287794 h 6232507"/>
              <a:gd name="connsiteX4" fmla="*/ 622911 w 636723"/>
              <a:gd name="connsiteY4" fmla="*/ 4656094 h 6232507"/>
              <a:gd name="connsiteX5" fmla="*/ 611 w 636723"/>
              <a:gd name="connsiteY5" fmla="*/ 6205494 h 6232507"/>
              <a:gd name="connsiteX6" fmla="*/ 508611 w 636723"/>
              <a:gd name="connsiteY6" fmla="*/ 3195594 h 6232507"/>
              <a:gd name="connsiteX7" fmla="*/ 584811 w 636723"/>
              <a:gd name="connsiteY7" fmla="*/ 299994 h 623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6723" h="6232507">
                <a:moveTo>
                  <a:pt x="584811" y="299994"/>
                </a:moveTo>
                <a:cubicBezTo>
                  <a:pt x="597511" y="-161439"/>
                  <a:pt x="663128" y="-68306"/>
                  <a:pt x="584811" y="426994"/>
                </a:cubicBezTo>
                <a:cubicBezTo>
                  <a:pt x="506494" y="922294"/>
                  <a:pt x="144544" y="2628327"/>
                  <a:pt x="114911" y="3271794"/>
                </a:cubicBezTo>
                <a:cubicBezTo>
                  <a:pt x="85278" y="3915261"/>
                  <a:pt x="322344" y="4057078"/>
                  <a:pt x="407011" y="4287794"/>
                </a:cubicBezTo>
                <a:cubicBezTo>
                  <a:pt x="491678" y="4518510"/>
                  <a:pt x="690644" y="4336477"/>
                  <a:pt x="622911" y="4656094"/>
                </a:cubicBezTo>
                <a:cubicBezTo>
                  <a:pt x="555178" y="4975711"/>
                  <a:pt x="19661" y="6448911"/>
                  <a:pt x="611" y="6205494"/>
                </a:cubicBezTo>
                <a:cubicBezTo>
                  <a:pt x="-18439" y="5962077"/>
                  <a:pt x="413361" y="4175611"/>
                  <a:pt x="508611" y="3195594"/>
                </a:cubicBezTo>
                <a:cubicBezTo>
                  <a:pt x="603861" y="2215577"/>
                  <a:pt x="572111" y="761427"/>
                  <a:pt x="584811" y="299994"/>
                </a:cubicBezTo>
                <a:close/>
              </a:path>
            </a:pathLst>
          </a:cu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フリーフォーム: 図形 248">
            <a:extLst>
              <a:ext uri="{FF2B5EF4-FFF2-40B4-BE49-F238E27FC236}">
                <a16:creationId xmlns:a16="http://schemas.microsoft.com/office/drawing/2014/main" id="{300F796F-B93B-45C7-9CD9-883413E1BFE2}"/>
              </a:ext>
            </a:extLst>
          </p:cNvPr>
          <p:cNvSpPr/>
          <p:nvPr/>
        </p:nvSpPr>
        <p:spPr>
          <a:xfrm>
            <a:off x="275269" y="6759378"/>
            <a:ext cx="1544581" cy="2703673"/>
          </a:xfrm>
          <a:custGeom>
            <a:avLst/>
            <a:gdLst>
              <a:gd name="connsiteX0" fmla="*/ 1216647 w 1544581"/>
              <a:gd name="connsiteY0" fmla="*/ 74559 h 2703673"/>
              <a:gd name="connsiteX1" fmla="*/ 1158895 w 1544581"/>
              <a:gd name="connsiteY1" fmla="*/ 151561 h 2703673"/>
              <a:gd name="connsiteX2" fmla="*/ 716133 w 1544581"/>
              <a:gd name="connsiteY2" fmla="*/ 863830 h 2703673"/>
              <a:gd name="connsiteX3" fmla="*/ 1543906 w 1544581"/>
              <a:gd name="connsiteY3" fmla="*/ 2683005 h 2703673"/>
              <a:gd name="connsiteX4" fmla="*/ 841262 w 1544581"/>
              <a:gd name="connsiteY4" fmla="*/ 1797481 h 2703673"/>
              <a:gd name="connsiteX5" fmla="*/ 3864 w 1544581"/>
              <a:gd name="connsiteY5" fmla="*/ 1027460 h 2703673"/>
              <a:gd name="connsiteX6" fmla="*/ 1216647 w 1544581"/>
              <a:gd name="connsiteY6" fmla="*/ 74559 h 270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4581" h="2703673">
                <a:moveTo>
                  <a:pt x="1216647" y="74559"/>
                </a:moveTo>
                <a:cubicBezTo>
                  <a:pt x="1409152" y="-71424"/>
                  <a:pt x="1242314" y="20016"/>
                  <a:pt x="1158895" y="151561"/>
                </a:cubicBezTo>
                <a:cubicBezTo>
                  <a:pt x="1075476" y="283106"/>
                  <a:pt x="651965" y="441923"/>
                  <a:pt x="716133" y="863830"/>
                </a:cubicBezTo>
                <a:cubicBezTo>
                  <a:pt x="780301" y="1285737"/>
                  <a:pt x="1523051" y="2527397"/>
                  <a:pt x="1543906" y="2683005"/>
                </a:cubicBezTo>
                <a:cubicBezTo>
                  <a:pt x="1564761" y="2838614"/>
                  <a:pt x="1097936" y="2073405"/>
                  <a:pt x="841262" y="1797481"/>
                </a:cubicBezTo>
                <a:cubicBezTo>
                  <a:pt x="584588" y="1521557"/>
                  <a:pt x="-55492" y="1313010"/>
                  <a:pt x="3864" y="1027460"/>
                </a:cubicBezTo>
                <a:cubicBezTo>
                  <a:pt x="63220" y="741911"/>
                  <a:pt x="1024142" y="220542"/>
                  <a:pt x="1216647" y="74559"/>
                </a:cubicBezTo>
                <a:close/>
              </a:path>
            </a:pathLst>
          </a:cu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フリーフォーム: 図形 249">
            <a:extLst>
              <a:ext uri="{FF2B5EF4-FFF2-40B4-BE49-F238E27FC236}">
                <a16:creationId xmlns:a16="http://schemas.microsoft.com/office/drawing/2014/main" id="{51934241-9471-402E-B23E-B7E899F151D4}"/>
              </a:ext>
            </a:extLst>
          </p:cNvPr>
          <p:cNvSpPr/>
          <p:nvPr/>
        </p:nvSpPr>
        <p:spPr>
          <a:xfrm>
            <a:off x="7046492" y="4953168"/>
            <a:ext cx="1278212" cy="3097345"/>
          </a:xfrm>
          <a:custGeom>
            <a:avLst/>
            <a:gdLst>
              <a:gd name="connsiteX0" fmla="*/ 1077230 w 1278212"/>
              <a:gd name="connsiteY0" fmla="*/ 244474 h 3097345"/>
              <a:gd name="connsiteX1" fmla="*/ 461213 w 1278212"/>
              <a:gd name="connsiteY1" fmla="*/ 1553510 h 3097345"/>
              <a:gd name="connsiteX2" fmla="*/ 740346 w 1278212"/>
              <a:gd name="connsiteY2" fmla="*/ 3083927 h 3097345"/>
              <a:gd name="connsiteX3" fmla="*/ 364961 w 1278212"/>
              <a:gd name="connsiteY3" fmla="*/ 2285030 h 3097345"/>
              <a:gd name="connsiteX4" fmla="*/ 28076 w 1278212"/>
              <a:gd name="connsiteY4" fmla="*/ 2025148 h 3097345"/>
              <a:gd name="connsiteX5" fmla="*/ 1134982 w 1278212"/>
              <a:gd name="connsiteY5" fmla="*/ 215598 h 3097345"/>
              <a:gd name="connsiteX6" fmla="*/ 1260110 w 1278212"/>
              <a:gd name="connsiteY6" fmla="*/ 42344 h 3097345"/>
              <a:gd name="connsiteX7" fmla="*/ 1096481 w 1278212"/>
              <a:gd name="connsiteY7" fmla="*/ 292600 h 3097345"/>
              <a:gd name="connsiteX8" fmla="*/ 1077230 w 1278212"/>
              <a:gd name="connsiteY8" fmla="*/ 244474 h 309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8212" h="3097345">
                <a:moveTo>
                  <a:pt x="1077230" y="244474"/>
                </a:moveTo>
                <a:cubicBezTo>
                  <a:pt x="971352" y="454626"/>
                  <a:pt x="517360" y="1080268"/>
                  <a:pt x="461213" y="1553510"/>
                </a:cubicBezTo>
                <a:cubicBezTo>
                  <a:pt x="405066" y="2026752"/>
                  <a:pt x="756388" y="2962007"/>
                  <a:pt x="740346" y="3083927"/>
                </a:cubicBezTo>
                <a:cubicBezTo>
                  <a:pt x="724304" y="3205847"/>
                  <a:pt x="483673" y="2461493"/>
                  <a:pt x="364961" y="2285030"/>
                </a:cubicBezTo>
                <a:cubicBezTo>
                  <a:pt x="246249" y="2108567"/>
                  <a:pt x="-100261" y="2370053"/>
                  <a:pt x="28076" y="2025148"/>
                </a:cubicBezTo>
                <a:cubicBezTo>
                  <a:pt x="156413" y="1680243"/>
                  <a:pt x="929643" y="546065"/>
                  <a:pt x="1134982" y="215598"/>
                </a:cubicBezTo>
                <a:cubicBezTo>
                  <a:pt x="1340321" y="-114869"/>
                  <a:pt x="1266527" y="29510"/>
                  <a:pt x="1260110" y="42344"/>
                </a:cubicBezTo>
                <a:cubicBezTo>
                  <a:pt x="1253693" y="55178"/>
                  <a:pt x="1130169" y="265329"/>
                  <a:pt x="1096481" y="292600"/>
                </a:cubicBezTo>
                <a:cubicBezTo>
                  <a:pt x="1062793" y="319871"/>
                  <a:pt x="1183108" y="34322"/>
                  <a:pt x="1077230" y="244474"/>
                </a:cubicBezTo>
                <a:close/>
              </a:path>
            </a:pathLst>
          </a:cu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フリーフォーム: 図形 250">
            <a:extLst>
              <a:ext uri="{FF2B5EF4-FFF2-40B4-BE49-F238E27FC236}">
                <a16:creationId xmlns:a16="http://schemas.microsoft.com/office/drawing/2014/main" id="{1B209B6B-66D2-4817-A84D-9DCF74E0E110}"/>
              </a:ext>
            </a:extLst>
          </p:cNvPr>
          <p:cNvSpPr/>
          <p:nvPr/>
        </p:nvSpPr>
        <p:spPr>
          <a:xfrm>
            <a:off x="6168509" y="7170056"/>
            <a:ext cx="1849340" cy="4221893"/>
          </a:xfrm>
          <a:custGeom>
            <a:avLst/>
            <a:gdLst>
              <a:gd name="connsiteX0" fmla="*/ 1849335 w 1849340"/>
              <a:gd name="connsiteY0" fmla="*/ 765 h 4221893"/>
              <a:gd name="connsiteX1" fmla="*/ 222666 w 1849340"/>
              <a:gd name="connsiteY1" fmla="*/ 1906567 h 4221893"/>
              <a:gd name="connsiteX2" fmla="*/ 174539 w 1849340"/>
              <a:gd name="connsiteY2" fmla="*/ 4216630 h 4221893"/>
              <a:gd name="connsiteX3" fmla="*/ 1285 w 1849340"/>
              <a:gd name="connsiteY3" fmla="*/ 2512959 h 4221893"/>
              <a:gd name="connsiteX4" fmla="*/ 241916 w 1849340"/>
              <a:gd name="connsiteY4" fmla="*/ 1685186 h 4221893"/>
              <a:gd name="connsiteX5" fmla="*/ 1849335 w 1849340"/>
              <a:gd name="connsiteY5" fmla="*/ 765 h 4221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9340" h="4221893">
                <a:moveTo>
                  <a:pt x="1849335" y="765"/>
                </a:moveTo>
                <a:cubicBezTo>
                  <a:pt x="1846127" y="37662"/>
                  <a:pt x="501799" y="1203923"/>
                  <a:pt x="222666" y="1906567"/>
                </a:cubicBezTo>
                <a:cubicBezTo>
                  <a:pt x="-56467" y="2609211"/>
                  <a:pt x="211436" y="4115565"/>
                  <a:pt x="174539" y="4216630"/>
                </a:cubicBezTo>
                <a:cubicBezTo>
                  <a:pt x="137642" y="4317695"/>
                  <a:pt x="-9945" y="2934866"/>
                  <a:pt x="1285" y="2512959"/>
                </a:cubicBezTo>
                <a:cubicBezTo>
                  <a:pt x="12514" y="2091052"/>
                  <a:pt x="-66092" y="2099072"/>
                  <a:pt x="241916" y="1685186"/>
                </a:cubicBezTo>
                <a:cubicBezTo>
                  <a:pt x="549924" y="1271300"/>
                  <a:pt x="1852543" y="-36132"/>
                  <a:pt x="1849335" y="765"/>
                </a:cubicBezTo>
                <a:close/>
              </a:path>
            </a:pathLst>
          </a:cu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フリーフォーム: 図形 251">
            <a:extLst>
              <a:ext uri="{FF2B5EF4-FFF2-40B4-BE49-F238E27FC236}">
                <a16:creationId xmlns:a16="http://schemas.microsoft.com/office/drawing/2014/main" id="{D6D7FEF1-995F-4F28-BF54-049BF58EC504}"/>
              </a:ext>
            </a:extLst>
          </p:cNvPr>
          <p:cNvSpPr/>
          <p:nvPr/>
        </p:nvSpPr>
        <p:spPr>
          <a:xfrm>
            <a:off x="3095721" y="6819537"/>
            <a:ext cx="2519679" cy="3146642"/>
          </a:xfrm>
          <a:custGeom>
            <a:avLst/>
            <a:gdLst>
              <a:gd name="connsiteX0" fmla="*/ 90241 w 2519679"/>
              <a:gd name="connsiteY0" fmla="*/ 235781 h 3146642"/>
              <a:gd name="connsiteX1" fmla="*/ 850637 w 2519679"/>
              <a:gd name="connsiteY1" fmla="*/ 1621819 h 3146642"/>
              <a:gd name="connsiteX2" fmla="*/ 2458056 w 2519679"/>
              <a:gd name="connsiteY2" fmla="*/ 3104109 h 3146642"/>
              <a:gd name="connsiteX3" fmla="*/ 2024919 w 2519679"/>
              <a:gd name="connsiteY3" fmla="*/ 2690223 h 3146642"/>
              <a:gd name="connsiteX4" fmla="*/ 513753 w 2519679"/>
              <a:gd name="connsiteY4" fmla="*/ 2122332 h 3146642"/>
              <a:gd name="connsiteX5" fmla="*/ 61365 w 2519679"/>
              <a:gd name="connsiteY5" fmla="*/ 187655 h 3146642"/>
              <a:gd name="connsiteX6" fmla="*/ 90241 w 2519679"/>
              <a:gd name="connsiteY6" fmla="*/ 235781 h 3146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9679" h="3146642">
                <a:moveTo>
                  <a:pt x="90241" y="235781"/>
                </a:moveTo>
                <a:cubicBezTo>
                  <a:pt x="221786" y="474808"/>
                  <a:pt x="456001" y="1143764"/>
                  <a:pt x="850637" y="1621819"/>
                </a:cubicBezTo>
                <a:cubicBezTo>
                  <a:pt x="1245273" y="2099874"/>
                  <a:pt x="2458056" y="3104109"/>
                  <a:pt x="2458056" y="3104109"/>
                </a:cubicBezTo>
                <a:cubicBezTo>
                  <a:pt x="2653770" y="3282176"/>
                  <a:pt x="2348970" y="2853853"/>
                  <a:pt x="2024919" y="2690223"/>
                </a:cubicBezTo>
                <a:cubicBezTo>
                  <a:pt x="1700869" y="2526594"/>
                  <a:pt x="841012" y="2539427"/>
                  <a:pt x="513753" y="2122332"/>
                </a:cubicBezTo>
                <a:cubicBezTo>
                  <a:pt x="186494" y="1705237"/>
                  <a:pt x="131950" y="500476"/>
                  <a:pt x="61365" y="187655"/>
                </a:cubicBezTo>
                <a:cubicBezTo>
                  <a:pt x="-9220" y="-125166"/>
                  <a:pt x="-41304" y="-3246"/>
                  <a:pt x="90241" y="235781"/>
                </a:cubicBezTo>
                <a:close/>
              </a:path>
            </a:pathLst>
          </a:cu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フリーフォーム: 図形 252">
            <a:extLst>
              <a:ext uri="{FF2B5EF4-FFF2-40B4-BE49-F238E27FC236}">
                <a16:creationId xmlns:a16="http://schemas.microsoft.com/office/drawing/2014/main" id="{50306C7F-2589-4F5A-8E03-AA51A3A18786}"/>
              </a:ext>
            </a:extLst>
          </p:cNvPr>
          <p:cNvSpPr/>
          <p:nvPr/>
        </p:nvSpPr>
        <p:spPr>
          <a:xfrm>
            <a:off x="2544946" y="7532152"/>
            <a:ext cx="2390446" cy="4160880"/>
          </a:xfrm>
          <a:custGeom>
            <a:avLst/>
            <a:gdLst>
              <a:gd name="connsiteX0" fmla="*/ 207879 w 2390446"/>
              <a:gd name="connsiteY0" fmla="*/ 254686 h 4160880"/>
              <a:gd name="connsiteX1" fmla="*/ 2229185 w 2390446"/>
              <a:gd name="connsiteY1" fmla="*/ 2892008 h 4160880"/>
              <a:gd name="connsiteX2" fmla="*/ 2267686 w 2390446"/>
              <a:gd name="connsiteY2" fmla="*/ 4095166 h 4160880"/>
              <a:gd name="connsiteX3" fmla="*/ 2277311 w 2390446"/>
              <a:gd name="connsiteY3" fmla="*/ 3912286 h 4160880"/>
              <a:gd name="connsiteX4" fmla="*/ 2113681 w 2390446"/>
              <a:gd name="connsiteY4" fmla="*/ 3151890 h 4160880"/>
              <a:gd name="connsiteX5" fmla="*/ 958650 w 2390446"/>
              <a:gd name="connsiteY5" fmla="*/ 1496345 h 4160880"/>
              <a:gd name="connsiteX6" fmla="*/ 150128 w 2390446"/>
              <a:gd name="connsiteY6" fmla="*/ 245061 h 4160880"/>
              <a:gd name="connsiteX7" fmla="*/ 207879 w 2390446"/>
              <a:gd name="connsiteY7" fmla="*/ 254686 h 416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0446" h="4160880">
                <a:moveTo>
                  <a:pt x="207879" y="254686"/>
                </a:moveTo>
                <a:cubicBezTo>
                  <a:pt x="554388" y="695844"/>
                  <a:pt x="1885884" y="2251928"/>
                  <a:pt x="2229185" y="2892008"/>
                </a:cubicBezTo>
                <a:cubicBezTo>
                  <a:pt x="2572486" y="3532088"/>
                  <a:pt x="2259665" y="3925120"/>
                  <a:pt x="2267686" y="4095166"/>
                </a:cubicBezTo>
                <a:cubicBezTo>
                  <a:pt x="2275707" y="4265212"/>
                  <a:pt x="2302978" y="4069499"/>
                  <a:pt x="2277311" y="3912286"/>
                </a:cubicBezTo>
                <a:cubicBezTo>
                  <a:pt x="2251644" y="3755073"/>
                  <a:pt x="2333458" y="3554547"/>
                  <a:pt x="2113681" y="3151890"/>
                </a:cubicBezTo>
                <a:cubicBezTo>
                  <a:pt x="1893904" y="2749233"/>
                  <a:pt x="1285909" y="1980816"/>
                  <a:pt x="958650" y="1496345"/>
                </a:cubicBezTo>
                <a:cubicBezTo>
                  <a:pt x="631391" y="1011874"/>
                  <a:pt x="275256" y="453608"/>
                  <a:pt x="150128" y="245061"/>
                </a:cubicBezTo>
                <a:cubicBezTo>
                  <a:pt x="25000" y="36514"/>
                  <a:pt x="-138630" y="-186472"/>
                  <a:pt x="207879" y="254686"/>
                </a:cubicBezTo>
                <a:close/>
              </a:path>
            </a:pathLst>
          </a:cu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フリーフォーム: 図形 253">
            <a:extLst>
              <a:ext uri="{FF2B5EF4-FFF2-40B4-BE49-F238E27FC236}">
                <a16:creationId xmlns:a16="http://schemas.microsoft.com/office/drawing/2014/main" id="{0AA9DB80-6D55-4CEF-8C93-AA13B3AAA911}"/>
              </a:ext>
            </a:extLst>
          </p:cNvPr>
          <p:cNvSpPr/>
          <p:nvPr/>
        </p:nvSpPr>
        <p:spPr>
          <a:xfrm>
            <a:off x="388004" y="7146467"/>
            <a:ext cx="3406456" cy="2233276"/>
          </a:xfrm>
          <a:custGeom>
            <a:avLst/>
            <a:gdLst>
              <a:gd name="connsiteX0" fmla="*/ 237638 w 3406456"/>
              <a:gd name="connsiteY0" fmla="*/ 178358 h 2233276"/>
              <a:gd name="connsiteX1" fmla="*/ 526396 w 3406456"/>
              <a:gd name="connsiteY1" fmla="*/ 255360 h 2233276"/>
              <a:gd name="connsiteX2" fmla="*/ 3028964 w 3406456"/>
              <a:gd name="connsiteY2" fmla="*/ 1766527 h 2233276"/>
              <a:gd name="connsiteX3" fmla="*/ 3308097 w 3406456"/>
              <a:gd name="connsiteY3" fmla="*/ 2218914 h 2233276"/>
              <a:gd name="connsiteX4" fmla="*/ 2153065 w 3406456"/>
              <a:gd name="connsiteY4" fmla="*/ 1343015 h 2233276"/>
              <a:gd name="connsiteX5" fmla="*/ 131760 w 3406456"/>
              <a:gd name="connsiteY5" fmla="*/ 72480 h 2233276"/>
              <a:gd name="connsiteX6" fmla="*/ 237638 w 3406456"/>
              <a:gd name="connsiteY6" fmla="*/ 178358 h 2233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06456" h="2233276">
                <a:moveTo>
                  <a:pt x="237638" y="178358"/>
                </a:moveTo>
                <a:cubicBezTo>
                  <a:pt x="303411" y="208838"/>
                  <a:pt x="61175" y="-9335"/>
                  <a:pt x="526396" y="255360"/>
                </a:cubicBezTo>
                <a:cubicBezTo>
                  <a:pt x="991617" y="520055"/>
                  <a:pt x="2565347" y="1439268"/>
                  <a:pt x="3028964" y="1766527"/>
                </a:cubicBezTo>
                <a:cubicBezTo>
                  <a:pt x="3492581" y="2093786"/>
                  <a:pt x="3454080" y="2289499"/>
                  <a:pt x="3308097" y="2218914"/>
                </a:cubicBezTo>
                <a:cubicBezTo>
                  <a:pt x="3162114" y="2148329"/>
                  <a:pt x="2682455" y="1700754"/>
                  <a:pt x="2153065" y="1343015"/>
                </a:cubicBezTo>
                <a:cubicBezTo>
                  <a:pt x="1623676" y="985276"/>
                  <a:pt x="454206" y="273006"/>
                  <a:pt x="131760" y="72480"/>
                </a:cubicBezTo>
                <a:cubicBezTo>
                  <a:pt x="-190686" y="-128046"/>
                  <a:pt x="171865" y="147878"/>
                  <a:pt x="237638" y="178358"/>
                </a:cubicBezTo>
                <a:close/>
              </a:path>
            </a:pathLst>
          </a:cu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フリーフォーム: 図形 254">
            <a:extLst>
              <a:ext uri="{FF2B5EF4-FFF2-40B4-BE49-F238E27FC236}">
                <a16:creationId xmlns:a16="http://schemas.microsoft.com/office/drawing/2014/main" id="{2ED5D572-D327-42E0-9D26-7026D5055DDB}"/>
              </a:ext>
            </a:extLst>
          </p:cNvPr>
          <p:cNvSpPr/>
          <p:nvPr/>
        </p:nvSpPr>
        <p:spPr>
          <a:xfrm>
            <a:off x="309249" y="8391111"/>
            <a:ext cx="2723821" cy="3617632"/>
          </a:xfrm>
          <a:custGeom>
            <a:avLst/>
            <a:gdLst>
              <a:gd name="connsiteX0" fmla="*/ 1049651 w 2723821"/>
              <a:gd name="connsiteY0" fmla="*/ 117889 h 3617632"/>
              <a:gd name="connsiteX1" fmla="*/ 1544951 w 2723821"/>
              <a:gd name="connsiteY1" fmla="*/ 321089 h 3617632"/>
              <a:gd name="connsiteX2" fmla="*/ 2637151 w 2723821"/>
              <a:gd name="connsiteY2" fmla="*/ 1476789 h 3617632"/>
              <a:gd name="connsiteX3" fmla="*/ 2357751 w 2723821"/>
              <a:gd name="connsiteY3" fmla="*/ 2581689 h 3617632"/>
              <a:gd name="connsiteX4" fmla="*/ 8251 w 2723821"/>
              <a:gd name="connsiteY4" fmla="*/ 3610389 h 3617632"/>
              <a:gd name="connsiteX5" fmla="*/ 1595751 w 2723821"/>
              <a:gd name="connsiteY5" fmla="*/ 2975389 h 3617632"/>
              <a:gd name="connsiteX6" fmla="*/ 2040251 w 2723821"/>
              <a:gd name="connsiteY6" fmla="*/ 1768889 h 3617632"/>
              <a:gd name="connsiteX7" fmla="*/ 1100451 w 2723821"/>
              <a:gd name="connsiteY7" fmla="*/ 130589 h 3617632"/>
              <a:gd name="connsiteX8" fmla="*/ 1049651 w 2723821"/>
              <a:gd name="connsiteY8" fmla="*/ 117889 h 361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3821" h="3617632">
                <a:moveTo>
                  <a:pt x="1049651" y="117889"/>
                </a:moveTo>
                <a:cubicBezTo>
                  <a:pt x="1123734" y="149639"/>
                  <a:pt x="1280368" y="94606"/>
                  <a:pt x="1544951" y="321089"/>
                </a:cubicBezTo>
                <a:cubicBezTo>
                  <a:pt x="1809534" y="547572"/>
                  <a:pt x="2501684" y="1100022"/>
                  <a:pt x="2637151" y="1476789"/>
                </a:cubicBezTo>
                <a:cubicBezTo>
                  <a:pt x="2772618" y="1853556"/>
                  <a:pt x="2795901" y="2226089"/>
                  <a:pt x="2357751" y="2581689"/>
                </a:cubicBezTo>
                <a:cubicBezTo>
                  <a:pt x="1919601" y="2937289"/>
                  <a:pt x="135251" y="3544772"/>
                  <a:pt x="8251" y="3610389"/>
                </a:cubicBezTo>
                <a:cubicBezTo>
                  <a:pt x="-118749" y="3676006"/>
                  <a:pt x="1257084" y="3282306"/>
                  <a:pt x="1595751" y="2975389"/>
                </a:cubicBezTo>
                <a:cubicBezTo>
                  <a:pt x="1934418" y="2668472"/>
                  <a:pt x="2122801" y="2243022"/>
                  <a:pt x="2040251" y="1768889"/>
                </a:cubicBezTo>
                <a:cubicBezTo>
                  <a:pt x="1957701" y="1294756"/>
                  <a:pt x="1263434" y="399406"/>
                  <a:pt x="1100451" y="130589"/>
                </a:cubicBezTo>
                <a:cubicBezTo>
                  <a:pt x="937468" y="-138228"/>
                  <a:pt x="975568" y="86139"/>
                  <a:pt x="1049651" y="117889"/>
                </a:cubicBezTo>
                <a:close/>
              </a:path>
            </a:pathLst>
          </a:cu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: 図形 255">
            <a:extLst>
              <a:ext uri="{FF2B5EF4-FFF2-40B4-BE49-F238E27FC236}">
                <a16:creationId xmlns:a16="http://schemas.microsoft.com/office/drawing/2014/main" id="{020D056B-ED0A-4F76-A1FE-74D70760F462}"/>
              </a:ext>
            </a:extLst>
          </p:cNvPr>
          <p:cNvSpPr/>
          <p:nvPr/>
        </p:nvSpPr>
        <p:spPr>
          <a:xfrm>
            <a:off x="6310250" y="7086099"/>
            <a:ext cx="1977692" cy="3567778"/>
          </a:xfrm>
          <a:custGeom>
            <a:avLst/>
            <a:gdLst>
              <a:gd name="connsiteX0" fmla="*/ 1834683 w 1977692"/>
              <a:gd name="connsiteY0" fmla="*/ 144434 h 3567778"/>
              <a:gd name="connsiteX1" fmla="*/ 1783883 w 1977692"/>
              <a:gd name="connsiteY1" fmla="*/ 220634 h 3567778"/>
              <a:gd name="connsiteX2" fmla="*/ 107483 w 1977692"/>
              <a:gd name="connsiteY2" fmla="*/ 1905501 h 3567778"/>
              <a:gd name="connsiteX3" fmla="*/ 158283 w 1977692"/>
              <a:gd name="connsiteY3" fmla="*/ 3564968 h 3567778"/>
              <a:gd name="connsiteX4" fmla="*/ 73617 w 1977692"/>
              <a:gd name="connsiteY4" fmla="*/ 2278034 h 3567778"/>
              <a:gd name="connsiteX5" fmla="*/ 818683 w 1977692"/>
              <a:gd name="connsiteY5" fmla="*/ 1372101 h 3567778"/>
              <a:gd name="connsiteX6" fmla="*/ 1834683 w 1977692"/>
              <a:gd name="connsiteY6" fmla="*/ 144434 h 3567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7692" h="3567778">
                <a:moveTo>
                  <a:pt x="1834683" y="144434"/>
                </a:moveTo>
                <a:cubicBezTo>
                  <a:pt x="1995550" y="-47477"/>
                  <a:pt x="2071750" y="-72877"/>
                  <a:pt x="1783883" y="220634"/>
                </a:cubicBezTo>
                <a:cubicBezTo>
                  <a:pt x="1496016" y="514145"/>
                  <a:pt x="378416" y="1348112"/>
                  <a:pt x="107483" y="1905501"/>
                </a:cubicBezTo>
                <a:cubicBezTo>
                  <a:pt x="-163450" y="2462890"/>
                  <a:pt x="163927" y="3502879"/>
                  <a:pt x="158283" y="3564968"/>
                </a:cubicBezTo>
                <a:cubicBezTo>
                  <a:pt x="152639" y="3627057"/>
                  <a:pt x="-36450" y="2643512"/>
                  <a:pt x="73617" y="2278034"/>
                </a:cubicBezTo>
                <a:cubicBezTo>
                  <a:pt x="183684" y="1912556"/>
                  <a:pt x="522350" y="1723467"/>
                  <a:pt x="818683" y="1372101"/>
                </a:cubicBezTo>
                <a:cubicBezTo>
                  <a:pt x="1115016" y="1020735"/>
                  <a:pt x="1673816" y="336345"/>
                  <a:pt x="1834683" y="144434"/>
                </a:cubicBezTo>
                <a:close/>
              </a:path>
            </a:pathLst>
          </a:cu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: 図形 257">
            <a:extLst>
              <a:ext uri="{FF2B5EF4-FFF2-40B4-BE49-F238E27FC236}">
                <a16:creationId xmlns:a16="http://schemas.microsoft.com/office/drawing/2014/main" id="{3681A268-2F21-425E-A27A-5C62F58840C8}"/>
              </a:ext>
            </a:extLst>
          </p:cNvPr>
          <p:cNvSpPr/>
          <p:nvPr/>
        </p:nvSpPr>
        <p:spPr>
          <a:xfrm>
            <a:off x="5683884" y="5139741"/>
            <a:ext cx="1000415" cy="184097"/>
          </a:xfrm>
          <a:custGeom>
            <a:avLst/>
            <a:gdLst>
              <a:gd name="connsiteX0" fmla="*/ 1483 w 1000415"/>
              <a:gd name="connsiteY0" fmla="*/ 118059 h 184097"/>
              <a:gd name="connsiteX1" fmla="*/ 949749 w 1000415"/>
              <a:gd name="connsiteY1" fmla="*/ 3759 h 184097"/>
              <a:gd name="connsiteX2" fmla="*/ 856616 w 1000415"/>
              <a:gd name="connsiteY2" fmla="*/ 41859 h 184097"/>
              <a:gd name="connsiteX3" fmla="*/ 733849 w 1000415"/>
              <a:gd name="connsiteY3" fmla="*/ 181559 h 184097"/>
              <a:gd name="connsiteX4" fmla="*/ 1483 w 1000415"/>
              <a:gd name="connsiteY4" fmla="*/ 118059 h 18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415" h="184097">
                <a:moveTo>
                  <a:pt x="1483" y="118059"/>
                </a:moveTo>
                <a:cubicBezTo>
                  <a:pt x="37466" y="88426"/>
                  <a:pt x="807227" y="16459"/>
                  <a:pt x="949749" y="3759"/>
                </a:cubicBezTo>
                <a:cubicBezTo>
                  <a:pt x="1092271" y="-8941"/>
                  <a:pt x="892599" y="12226"/>
                  <a:pt x="856616" y="41859"/>
                </a:cubicBezTo>
                <a:cubicBezTo>
                  <a:pt x="820633" y="71492"/>
                  <a:pt x="872844" y="167448"/>
                  <a:pt x="733849" y="181559"/>
                </a:cubicBezTo>
                <a:cubicBezTo>
                  <a:pt x="594854" y="195670"/>
                  <a:pt x="-34500" y="147692"/>
                  <a:pt x="1483" y="118059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: 図形 258">
            <a:extLst>
              <a:ext uri="{FF2B5EF4-FFF2-40B4-BE49-F238E27FC236}">
                <a16:creationId xmlns:a16="http://schemas.microsoft.com/office/drawing/2014/main" id="{00E72ECF-7F55-489B-98ED-D2D4CF7F87D8}"/>
              </a:ext>
            </a:extLst>
          </p:cNvPr>
          <p:cNvSpPr/>
          <p:nvPr/>
        </p:nvSpPr>
        <p:spPr>
          <a:xfrm>
            <a:off x="3440514" y="5233951"/>
            <a:ext cx="928118" cy="206586"/>
          </a:xfrm>
          <a:custGeom>
            <a:avLst/>
            <a:gdLst>
              <a:gd name="connsiteX0" fmla="*/ 39286 w 928118"/>
              <a:gd name="connsiteY0" fmla="*/ 11149 h 206586"/>
              <a:gd name="connsiteX1" fmla="*/ 128186 w 928118"/>
              <a:gd name="connsiteY1" fmla="*/ 28082 h 206586"/>
              <a:gd name="connsiteX2" fmla="*/ 813986 w 928118"/>
              <a:gd name="connsiteY2" fmla="*/ 74649 h 206586"/>
              <a:gd name="connsiteX3" fmla="*/ 919819 w 928118"/>
              <a:gd name="connsiteY3" fmla="*/ 70416 h 206586"/>
              <a:gd name="connsiteX4" fmla="*/ 729319 w 928118"/>
              <a:gd name="connsiteY4" fmla="*/ 155082 h 206586"/>
              <a:gd name="connsiteX5" fmla="*/ 581153 w 928118"/>
              <a:gd name="connsiteY5" fmla="*/ 201649 h 206586"/>
              <a:gd name="connsiteX6" fmla="*/ 39286 w 928118"/>
              <a:gd name="connsiteY6" fmla="*/ 11149 h 206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8118" h="206586">
                <a:moveTo>
                  <a:pt x="39286" y="11149"/>
                </a:moveTo>
                <a:cubicBezTo>
                  <a:pt x="-36208" y="-17779"/>
                  <a:pt x="-931" y="17499"/>
                  <a:pt x="128186" y="28082"/>
                </a:cubicBezTo>
                <a:cubicBezTo>
                  <a:pt x="257303" y="38665"/>
                  <a:pt x="682047" y="67593"/>
                  <a:pt x="813986" y="74649"/>
                </a:cubicBezTo>
                <a:cubicBezTo>
                  <a:pt x="945925" y="81705"/>
                  <a:pt x="933930" y="57011"/>
                  <a:pt x="919819" y="70416"/>
                </a:cubicBezTo>
                <a:cubicBezTo>
                  <a:pt x="905708" y="83821"/>
                  <a:pt x="785763" y="133210"/>
                  <a:pt x="729319" y="155082"/>
                </a:cubicBezTo>
                <a:cubicBezTo>
                  <a:pt x="672875" y="176954"/>
                  <a:pt x="694747" y="221404"/>
                  <a:pt x="581153" y="201649"/>
                </a:cubicBezTo>
                <a:cubicBezTo>
                  <a:pt x="467559" y="181894"/>
                  <a:pt x="114780" y="40077"/>
                  <a:pt x="39286" y="11149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楕円 261">
            <a:extLst>
              <a:ext uri="{FF2B5EF4-FFF2-40B4-BE49-F238E27FC236}">
                <a16:creationId xmlns:a16="http://schemas.microsoft.com/office/drawing/2014/main" id="{F4BF3A06-B544-4DA9-AE64-9A5AFDB90ED1}"/>
              </a:ext>
            </a:extLst>
          </p:cNvPr>
          <p:cNvSpPr/>
          <p:nvPr/>
        </p:nvSpPr>
        <p:spPr>
          <a:xfrm>
            <a:off x="3756025" y="5029200"/>
            <a:ext cx="165100" cy="14605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6578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ueto" descr="白いシャツを着ている女性の顔&#10;&#10;自動的に生成された説明" hidden="1">
            <a:extLst>
              <a:ext uri="{FF2B5EF4-FFF2-40B4-BE49-F238E27FC236}">
                <a16:creationId xmlns:a16="http://schemas.microsoft.com/office/drawing/2014/main" id="{EF68DC53-EEC6-4779-B607-F4F9D01AB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477"/>
            <a:ext cx="9601200" cy="12388645"/>
          </a:xfrm>
          <a:prstGeom prst="rect">
            <a:avLst/>
          </a:prstGeom>
        </p:spPr>
      </p:pic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4F8248B6-E56E-45CC-ACCB-255EBF49CDC3}"/>
              </a:ext>
            </a:extLst>
          </p:cNvPr>
          <p:cNvSpPr/>
          <p:nvPr/>
        </p:nvSpPr>
        <p:spPr>
          <a:xfrm>
            <a:off x="5740021" y="4697986"/>
            <a:ext cx="834224" cy="194995"/>
          </a:xfrm>
          <a:custGeom>
            <a:avLst/>
            <a:gdLst>
              <a:gd name="connsiteX0" fmla="*/ 379 w 834224"/>
              <a:gd name="connsiteY0" fmla="*/ 131189 h 194995"/>
              <a:gd name="connsiteX1" fmla="*/ 317879 w 834224"/>
              <a:gd name="connsiteY1" fmla="*/ 1014 h 194995"/>
              <a:gd name="connsiteX2" fmla="*/ 667129 w 834224"/>
              <a:gd name="connsiteY2" fmla="*/ 77214 h 194995"/>
              <a:gd name="connsiteX3" fmla="*/ 832229 w 834224"/>
              <a:gd name="connsiteY3" fmla="*/ 194689 h 194995"/>
              <a:gd name="connsiteX4" fmla="*/ 724279 w 834224"/>
              <a:gd name="connsiteY4" fmla="*/ 108964 h 194995"/>
              <a:gd name="connsiteX5" fmla="*/ 263904 w 834224"/>
              <a:gd name="connsiteY5" fmla="*/ 35939 h 194995"/>
              <a:gd name="connsiteX6" fmla="*/ 379 w 834224"/>
              <a:gd name="connsiteY6" fmla="*/ 131189 h 19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224" h="194995">
                <a:moveTo>
                  <a:pt x="379" y="131189"/>
                </a:moveTo>
                <a:cubicBezTo>
                  <a:pt x="9375" y="125368"/>
                  <a:pt x="206754" y="10010"/>
                  <a:pt x="317879" y="1014"/>
                </a:cubicBezTo>
                <a:cubicBezTo>
                  <a:pt x="429004" y="-7982"/>
                  <a:pt x="581404" y="44935"/>
                  <a:pt x="667129" y="77214"/>
                </a:cubicBezTo>
                <a:cubicBezTo>
                  <a:pt x="752854" y="109493"/>
                  <a:pt x="822704" y="189397"/>
                  <a:pt x="832229" y="194689"/>
                </a:cubicBezTo>
                <a:cubicBezTo>
                  <a:pt x="841754" y="199981"/>
                  <a:pt x="819000" y="135422"/>
                  <a:pt x="724279" y="108964"/>
                </a:cubicBezTo>
                <a:cubicBezTo>
                  <a:pt x="629558" y="82506"/>
                  <a:pt x="383496" y="36997"/>
                  <a:pt x="263904" y="35939"/>
                </a:cubicBezTo>
                <a:cubicBezTo>
                  <a:pt x="144312" y="34881"/>
                  <a:pt x="-8617" y="137010"/>
                  <a:pt x="379" y="131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21565A14-31F6-444E-8BF0-4369A266BB16}"/>
              </a:ext>
            </a:extLst>
          </p:cNvPr>
          <p:cNvSpPr/>
          <p:nvPr/>
        </p:nvSpPr>
        <p:spPr>
          <a:xfrm>
            <a:off x="5536353" y="4773003"/>
            <a:ext cx="1118576" cy="486880"/>
          </a:xfrm>
          <a:custGeom>
            <a:avLst/>
            <a:gdLst>
              <a:gd name="connsiteX0" fmla="*/ 4022 w 1118576"/>
              <a:gd name="connsiteY0" fmla="*/ 484797 h 486880"/>
              <a:gd name="connsiteX1" fmla="*/ 219922 w 1118576"/>
              <a:gd name="connsiteY1" fmla="*/ 202222 h 486880"/>
              <a:gd name="connsiteX2" fmla="*/ 397722 w 1118576"/>
              <a:gd name="connsiteY2" fmla="*/ 68872 h 486880"/>
              <a:gd name="connsiteX3" fmla="*/ 629497 w 1118576"/>
              <a:gd name="connsiteY3" fmla="*/ 49822 h 486880"/>
              <a:gd name="connsiteX4" fmla="*/ 845397 w 1118576"/>
              <a:gd name="connsiteY4" fmla="*/ 160947 h 486880"/>
              <a:gd name="connsiteX5" fmla="*/ 1010497 w 1118576"/>
              <a:gd name="connsiteY5" fmla="*/ 259372 h 486880"/>
              <a:gd name="connsiteX6" fmla="*/ 1118447 w 1118576"/>
              <a:gd name="connsiteY6" fmla="*/ 284772 h 486880"/>
              <a:gd name="connsiteX7" fmla="*/ 1026372 w 1118576"/>
              <a:gd name="connsiteY7" fmla="*/ 195872 h 486880"/>
              <a:gd name="connsiteX8" fmla="*/ 778722 w 1118576"/>
              <a:gd name="connsiteY8" fmla="*/ 40297 h 486880"/>
              <a:gd name="connsiteX9" fmla="*/ 385022 w 1118576"/>
              <a:gd name="connsiteY9" fmla="*/ 2197 h 486880"/>
              <a:gd name="connsiteX10" fmla="*/ 226272 w 1118576"/>
              <a:gd name="connsiteY10" fmla="*/ 87922 h 486880"/>
              <a:gd name="connsiteX11" fmla="*/ 92922 w 1118576"/>
              <a:gd name="connsiteY11" fmla="*/ 319697 h 486880"/>
              <a:gd name="connsiteX12" fmla="*/ 4022 w 1118576"/>
              <a:gd name="connsiteY12" fmla="*/ 484797 h 48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8576" h="486880">
                <a:moveTo>
                  <a:pt x="4022" y="484797"/>
                </a:moveTo>
                <a:cubicBezTo>
                  <a:pt x="25189" y="465218"/>
                  <a:pt x="154305" y="271543"/>
                  <a:pt x="219922" y="202222"/>
                </a:cubicBezTo>
                <a:cubicBezTo>
                  <a:pt x="285539" y="132901"/>
                  <a:pt x="329460" y="94272"/>
                  <a:pt x="397722" y="68872"/>
                </a:cubicBezTo>
                <a:cubicBezTo>
                  <a:pt x="465985" y="43472"/>
                  <a:pt x="554885" y="34476"/>
                  <a:pt x="629497" y="49822"/>
                </a:cubicBezTo>
                <a:cubicBezTo>
                  <a:pt x="704110" y="65168"/>
                  <a:pt x="781897" y="126022"/>
                  <a:pt x="845397" y="160947"/>
                </a:cubicBezTo>
                <a:cubicBezTo>
                  <a:pt x="908897" y="195872"/>
                  <a:pt x="964989" y="238734"/>
                  <a:pt x="1010497" y="259372"/>
                </a:cubicBezTo>
                <a:cubicBezTo>
                  <a:pt x="1056005" y="280010"/>
                  <a:pt x="1115801" y="295355"/>
                  <a:pt x="1118447" y="284772"/>
                </a:cubicBezTo>
                <a:cubicBezTo>
                  <a:pt x="1121093" y="274189"/>
                  <a:pt x="1082993" y="236618"/>
                  <a:pt x="1026372" y="195872"/>
                </a:cubicBezTo>
                <a:cubicBezTo>
                  <a:pt x="969751" y="155126"/>
                  <a:pt x="885614" y="72576"/>
                  <a:pt x="778722" y="40297"/>
                </a:cubicBezTo>
                <a:cubicBezTo>
                  <a:pt x="671830" y="8018"/>
                  <a:pt x="477097" y="-5740"/>
                  <a:pt x="385022" y="2197"/>
                </a:cubicBezTo>
                <a:cubicBezTo>
                  <a:pt x="292947" y="10134"/>
                  <a:pt x="274955" y="35005"/>
                  <a:pt x="226272" y="87922"/>
                </a:cubicBezTo>
                <a:cubicBezTo>
                  <a:pt x="177589" y="140839"/>
                  <a:pt x="135784" y="258314"/>
                  <a:pt x="92922" y="319697"/>
                </a:cubicBezTo>
                <a:cubicBezTo>
                  <a:pt x="50060" y="381080"/>
                  <a:pt x="-17145" y="504376"/>
                  <a:pt x="4022" y="4847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0D7989C3-4EEE-47F7-AA54-790431235434}"/>
              </a:ext>
            </a:extLst>
          </p:cNvPr>
          <p:cNvSpPr/>
          <p:nvPr/>
        </p:nvSpPr>
        <p:spPr>
          <a:xfrm>
            <a:off x="5536537" y="5184274"/>
            <a:ext cx="515630" cy="88535"/>
          </a:xfrm>
          <a:custGeom>
            <a:avLst/>
            <a:gdLst>
              <a:gd name="connsiteX0" fmla="*/ 11776 w 515630"/>
              <a:gd name="connsiteY0" fmla="*/ 87814 h 88535"/>
              <a:gd name="connsiteX1" fmla="*/ 300701 w 515630"/>
              <a:gd name="connsiteY1" fmla="*/ 2089 h 88535"/>
              <a:gd name="connsiteX2" fmla="*/ 515013 w 515630"/>
              <a:gd name="connsiteY2" fmla="*/ 24314 h 88535"/>
              <a:gd name="connsiteX3" fmla="*/ 234026 w 515630"/>
              <a:gd name="connsiteY3" fmla="*/ 501 h 88535"/>
              <a:gd name="connsiteX4" fmla="*/ 73688 w 515630"/>
              <a:gd name="connsiteY4" fmla="*/ 41776 h 88535"/>
              <a:gd name="connsiteX5" fmla="*/ 11776 w 515630"/>
              <a:gd name="connsiteY5" fmla="*/ 87814 h 88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5630" h="88535">
                <a:moveTo>
                  <a:pt x="11776" y="87814"/>
                </a:moveTo>
                <a:cubicBezTo>
                  <a:pt x="49611" y="81200"/>
                  <a:pt x="216828" y="12672"/>
                  <a:pt x="300701" y="2089"/>
                </a:cubicBezTo>
                <a:cubicBezTo>
                  <a:pt x="384574" y="-8494"/>
                  <a:pt x="526125" y="24579"/>
                  <a:pt x="515013" y="24314"/>
                </a:cubicBezTo>
                <a:cubicBezTo>
                  <a:pt x="503901" y="24049"/>
                  <a:pt x="307580" y="-2409"/>
                  <a:pt x="234026" y="501"/>
                </a:cubicBezTo>
                <a:cubicBezTo>
                  <a:pt x="160472" y="3411"/>
                  <a:pt x="111259" y="29870"/>
                  <a:pt x="73688" y="41776"/>
                </a:cubicBezTo>
                <a:cubicBezTo>
                  <a:pt x="36117" y="53682"/>
                  <a:pt x="-26059" y="94428"/>
                  <a:pt x="11776" y="878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42EB5AA6-2524-43BA-9A00-DFA40799CA6F}"/>
              </a:ext>
            </a:extLst>
          </p:cNvPr>
          <p:cNvSpPr/>
          <p:nvPr/>
        </p:nvSpPr>
        <p:spPr>
          <a:xfrm>
            <a:off x="5524497" y="4887913"/>
            <a:ext cx="242891" cy="375086"/>
          </a:xfrm>
          <a:custGeom>
            <a:avLst/>
            <a:gdLst>
              <a:gd name="connsiteX0" fmla="*/ 242891 w 242891"/>
              <a:gd name="connsiteY0" fmla="*/ 0 h 375086"/>
              <a:gd name="connsiteX1" fmla="*/ 74616 w 242891"/>
              <a:gd name="connsiteY1" fmla="*/ 176212 h 375086"/>
              <a:gd name="connsiteX2" fmla="*/ 4766 w 242891"/>
              <a:gd name="connsiteY2" fmla="*/ 298450 h 375086"/>
              <a:gd name="connsiteX3" fmla="*/ 11116 w 242891"/>
              <a:gd name="connsiteY3" fmla="*/ 374650 h 375086"/>
              <a:gd name="connsiteX4" fmla="*/ 50803 w 242891"/>
              <a:gd name="connsiteY4" fmla="*/ 265112 h 375086"/>
              <a:gd name="connsiteX5" fmla="*/ 68266 w 242891"/>
              <a:gd name="connsiteY5" fmla="*/ 241300 h 375086"/>
              <a:gd name="connsiteX6" fmla="*/ 242891 w 242891"/>
              <a:gd name="connsiteY6" fmla="*/ 0 h 37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891" h="375086">
                <a:moveTo>
                  <a:pt x="242891" y="0"/>
                </a:moveTo>
                <a:cubicBezTo>
                  <a:pt x="178597" y="63235"/>
                  <a:pt x="114303" y="126470"/>
                  <a:pt x="74616" y="176212"/>
                </a:cubicBezTo>
                <a:cubicBezTo>
                  <a:pt x="34928" y="225954"/>
                  <a:pt x="15349" y="265377"/>
                  <a:pt x="4766" y="298450"/>
                </a:cubicBezTo>
                <a:cubicBezTo>
                  <a:pt x="-5817" y="331523"/>
                  <a:pt x="3443" y="380206"/>
                  <a:pt x="11116" y="374650"/>
                </a:cubicBezTo>
                <a:cubicBezTo>
                  <a:pt x="18789" y="369094"/>
                  <a:pt x="41278" y="287337"/>
                  <a:pt x="50803" y="265112"/>
                </a:cubicBezTo>
                <a:cubicBezTo>
                  <a:pt x="60328" y="242887"/>
                  <a:pt x="68266" y="241300"/>
                  <a:pt x="68266" y="241300"/>
                </a:cubicBezTo>
                <a:lnTo>
                  <a:pt x="24289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359309E7-4EAE-4EE2-B246-A8EF5A18D484}"/>
              </a:ext>
            </a:extLst>
          </p:cNvPr>
          <p:cNvSpPr/>
          <p:nvPr/>
        </p:nvSpPr>
        <p:spPr>
          <a:xfrm>
            <a:off x="5533025" y="5136975"/>
            <a:ext cx="469405" cy="118224"/>
          </a:xfrm>
          <a:custGeom>
            <a:avLst/>
            <a:gdLst>
              <a:gd name="connsiteX0" fmla="*/ 1000 w 469405"/>
              <a:gd name="connsiteY0" fmla="*/ 117650 h 118224"/>
              <a:gd name="connsiteX1" fmla="*/ 204200 w 469405"/>
              <a:gd name="connsiteY1" fmla="*/ 8113 h 118224"/>
              <a:gd name="connsiteX2" fmla="*/ 320088 w 469405"/>
              <a:gd name="connsiteY2" fmla="*/ 8113 h 118224"/>
              <a:gd name="connsiteX3" fmla="*/ 469313 w 469405"/>
              <a:gd name="connsiteY3" fmla="*/ 11288 h 118224"/>
              <a:gd name="connsiteX4" fmla="*/ 297863 w 469405"/>
              <a:gd name="connsiteY4" fmla="*/ 28750 h 118224"/>
              <a:gd name="connsiteX5" fmla="*/ 132763 w 469405"/>
              <a:gd name="connsiteY5" fmla="*/ 50975 h 118224"/>
              <a:gd name="connsiteX6" fmla="*/ 1000 w 469405"/>
              <a:gd name="connsiteY6" fmla="*/ 117650 h 11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9405" h="118224">
                <a:moveTo>
                  <a:pt x="1000" y="117650"/>
                </a:moveTo>
                <a:cubicBezTo>
                  <a:pt x="12906" y="110506"/>
                  <a:pt x="151019" y="26369"/>
                  <a:pt x="204200" y="8113"/>
                </a:cubicBezTo>
                <a:cubicBezTo>
                  <a:pt x="257381" y="-10143"/>
                  <a:pt x="320088" y="8113"/>
                  <a:pt x="320088" y="8113"/>
                </a:cubicBezTo>
                <a:cubicBezTo>
                  <a:pt x="364273" y="8642"/>
                  <a:pt x="473017" y="7849"/>
                  <a:pt x="469313" y="11288"/>
                </a:cubicBezTo>
                <a:cubicBezTo>
                  <a:pt x="465609" y="14727"/>
                  <a:pt x="353955" y="22135"/>
                  <a:pt x="297863" y="28750"/>
                </a:cubicBezTo>
                <a:cubicBezTo>
                  <a:pt x="241771" y="35365"/>
                  <a:pt x="179065" y="38804"/>
                  <a:pt x="132763" y="50975"/>
                </a:cubicBezTo>
                <a:cubicBezTo>
                  <a:pt x="86461" y="63146"/>
                  <a:pt x="-10906" y="124794"/>
                  <a:pt x="1000" y="117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B5EBE8F6-EE2B-4A3B-AF43-E37E85AEC17E}"/>
              </a:ext>
            </a:extLst>
          </p:cNvPr>
          <p:cNvSpPr/>
          <p:nvPr/>
        </p:nvSpPr>
        <p:spPr>
          <a:xfrm>
            <a:off x="6009227" y="5122658"/>
            <a:ext cx="536832" cy="97855"/>
          </a:xfrm>
          <a:custGeom>
            <a:avLst/>
            <a:gdLst>
              <a:gd name="connsiteX0" fmla="*/ 10573 w 536832"/>
              <a:gd name="connsiteY0" fmla="*/ 92280 h 97855"/>
              <a:gd name="connsiteX1" fmla="*/ 67723 w 536832"/>
              <a:gd name="connsiteY1" fmla="*/ 87517 h 97855"/>
              <a:gd name="connsiteX2" fmla="*/ 299498 w 536832"/>
              <a:gd name="connsiteY2" fmla="*/ 6555 h 97855"/>
              <a:gd name="connsiteX3" fmla="*/ 407448 w 536832"/>
              <a:gd name="connsiteY3" fmla="*/ 4967 h 97855"/>
              <a:gd name="connsiteX4" fmla="*/ 532861 w 536832"/>
              <a:gd name="connsiteY4" fmla="*/ 4967 h 97855"/>
              <a:gd name="connsiteX5" fmla="*/ 248698 w 536832"/>
              <a:gd name="connsiteY5" fmla="*/ 46242 h 97855"/>
              <a:gd name="connsiteX6" fmla="*/ 10573 w 536832"/>
              <a:gd name="connsiteY6" fmla="*/ 92280 h 97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832" h="97855">
                <a:moveTo>
                  <a:pt x="10573" y="92280"/>
                </a:moveTo>
                <a:cubicBezTo>
                  <a:pt x="-19589" y="99159"/>
                  <a:pt x="19569" y="101804"/>
                  <a:pt x="67723" y="87517"/>
                </a:cubicBezTo>
                <a:cubicBezTo>
                  <a:pt x="115877" y="73230"/>
                  <a:pt x="242877" y="20313"/>
                  <a:pt x="299498" y="6555"/>
                </a:cubicBezTo>
                <a:cubicBezTo>
                  <a:pt x="356119" y="-7203"/>
                  <a:pt x="407448" y="4967"/>
                  <a:pt x="407448" y="4967"/>
                </a:cubicBezTo>
                <a:cubicBezTo>
                  <a:pt x="446342" y="4702"/>
                  <a:pt x="559319" y="-1912"/>
                  <a:pt x="532861" y="4967"/>
                </a:cubicBezTo>
                <a:cubicBezTo>
                  <a:pt x="506403" y="11846"/>
                  <a:pt x="331777" y="31954"/>
                  <a:pt x="248698" y="46242"/>
                </a:cubicBezTo>
                <a:cubicBezTo>
                  <a:pt x="165619" y="60529"/>
                  <a:pt x="40735" y="85401"/>
                  <a:pt x="10573" y="92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37A7D675-7DCF-4D54-8506-520967D0EBB7}"/>
              </a:ext>
            </a:extLst>
          </p:cNvPr>
          <p:cNvSpPr/>
          <p:nvPr/>
        </p:nvSpPr>
        <p:spPr>
          <a:xfrm>
            <a:off x="6026452" y="5059566"/>
            <a:ext cx="633269" cy="102288"/>
          </a:xfrm>
          <a:custGeom>
            <a:avLst/>
            <a:gdLst>
              <a:gd name="connsiteX0" fmla="*/ 1286 w 633269"/>
              <a:gd name="connsiteY0" fmla="*/ 93459 h 102288"/>
              <a:gd name="connsiteX1" fmla="*/ 194961 w 633269"/>
              <a:gd name="connsiteY1" fmla="*/ 53772 h 102288"/>
              <a:gd name="connsiteX2" fmla="*/ 320373 w 633269"/>
              <a:gd name="connsiteY2" fmla="*/ 18847 h 102288"/>
              <a:gd name="connsiteX3" fmla="*/ 401336 w 633269"/>
              <a:gd name="connsiteY3" fmla="*/ 4559 h 102288"/>
              <a:gd name="connsiteX4" fmla="*/ 633111 w 633269"/>
              <a:gd name="connsiteY4" fmla="*/ 1384 h 102288"/>
              <a:gd name="connsiteX5" fmla="*/ 363236 w 633269"/>
              <a:gd name="connsiteY5" fmla="*/ 25197 h 102288"/>
              <a:gd name="connsiteX6" fmla="*/ 182261 w 633269"/>
              <a:gd name="connsiteY6" fmla="*/ 55359 h 102288"/>
              <a:gd name="connsiteX7" fmla="*/ 115586 w 633269"/>
              <a:gd name="connsiteY7" fmla="*/ 98222 h 102288"/>
              <a:gd name="connsiteX8" fmla="*/ 1286 w 633269"/>
              <a:gd name="connsiteY8" fmla="*/ 93459 h 10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3269" h="102288">
                <a:moveTo>
                  <a:pt x="1286" y="93459"/>
                </a:moveTo>
                <a:cubicBezTo>
                  <a:pt x="14515" y="86051"/>
                  <a:pt x="141780" y="66207"/>
                  <a:pt x="194961" y="53772"/>
                </a:cubicBezTo>
                <a:cubicBezTo>
                  <a:pt x="248142" y="41337"/>
                  <a:pt x="285977" y="27049"/>
                  <a:pt x="320373" y="18847"/>
                </a:cubicBezTo>
                <a:cubicBezTo>
                  <a:pt x="354769" y="10645"/>
                  <a:pt x="349213" y="7470"/>
                  <a:pt x="401336" y="4559"/>
                </a:cubicBezTo>
                <a:cubicBezTo>
                  <a:pt x="453459" y="1648"/>
                  <a:pt x="639461" y="-2056"/>
                  <a:pt x="633111" y="1384"/>
                </a:cubicBezTo>
                <a:cubicBezTo>
                  <a:pt x="626761" y="4824"/>
                  <a:pt x="438378" y="16201"/>
                  <a:pt x="363236" y="25197"/>
                </a:cubicBezTo>
                <a:cubicBezTo>
                  <a:pt x="288094" y="34193"/>
                  <a:pt x="223536" y="43188"/>
                  <a:pt x="182261" y="55359"/>
                </a:cubicBezTo>
                <a:cubicBezTo>
                  <a:pt x="140986" y="67530"/>
                  <a:pt x="150776" y="90020"/>
                  <a:pt x="115586" y="98222"/>
                </a:cubicBezTo>
                <a:cubicBezTo>
                  <a:pt x="80396" y="106424"/>
                  <a:pt x="-11943" y="100867"/>
                  <a:pt x="1286" y="934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A5FED8D3-B23B-4C66-A577-ECFD4AC906B8}"/>
              </a:ext>
            </a:extLst>
          </p:cNvPr>
          <p:cNvSpPr/>
          <p:nvPr/>
        </p:nvSpPr>
        <p:spPr>
          <a:xfrm>
            <a:off x="6463565" y="4894098"/>
            <a:ext cx="432417" cy="185445"/>
          </a:xfrm>
          <a:custGeom>
            <a:avLst/>
            <a:gdLst>
              <a:gd name="connsiteX0" fmla="*/ 735 w 432417"/>
              <a:gd name="connsiteY0" fmla="*/ 165 h 185445"/>
              <a:gd name="connsiteX1" fmla="*/ 237273 w 432417"/>
              <a:gd name="connsiteY1" fmla="*/ 136690 h 185445"/>
              <a:gd name="connsiteX2" fmla="*/ 362685 w 432417"/>
              <a:gd name="connsiteY2" fmla="*/ 171615 h 185445"/>
              <a:gd name="connsiteX3" fmla="*/ 430948 w 432417"/>
              <a:gd name="connsiteY3" fmla="*/ 184315 h 185445"/>
              <a:gd name="connsiteX4" fmla="*/ 300773 w 432417"/>
              <a:gd name="connsiteY4" fmla="*/ 176377 h 185445"/>
              <a:gd name="connsiteX5" fmla="*/ 167423 w 432417"/>
              <a:gd name="connsiteY5" fmla="*/ 109702 h 185445"/>
              <a:gd name="connsiteX6" fmla="*/ 735 w 432417"/>
              <a:gd name="connsiteY6" fmla="*/ 165 h 185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417" h="185445">
                <a:moveTo>
                  <a:pt x="735" y="165"/>
                </a:moveTo>
                <a:cubicBezTo>
                  <a:pt x="12377" y="4663"/>
                  <a:pt x="176948" y="108115"/>
                  <a:pt x="237273" y="136690"/>
                </a:cubicBezTo>
                <a:cubicBezTo>
                  <a:pt x="297598" y="165265"/>
                  <a:pt x="330406" y="163678"/>
                  <a:pt x="362685" y="171615"/>
                </a:cubicBezTo>
                <a:cubicBezTo>
                  <a:pt x="394964" y="179552"/>
                  <a:pt x="441267" y="183521"/>
                  <a:pt x="430948" y="184315"/>
                </a:cubicBezTo>
                <a:cubicBezTo>
                  <a:pt x="420629" y="185109"/>
                  <a:pt x="344694" y="188812"/>
                  <a:pt x="300773" y="176377"/>
                </a:cubicBezTo>
                <a:cubicBezTo>
                  <a:pt x="256852" y="163942"/>
                  <a:pt x="216106" y="135102"/>
                  <a:pt x="167423" y="109702"/>
                </a:cubicBezTo>
                <a:cubicBezTo>
                  <a:pt x="118740" y="84302"/>
                  <a:pt x="-10907" y="-4333"/>
                  <a:pt x="735" y="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55A12595-C29F-4A9A-9229-E492CEF4E20E}"/>
              </a:ext>
            </a:extLst>
          </p:cNvPr>
          <p:cNvSpPr/>
          <p:nvPr/>
        </p:nvSpPr>
        <p:spPr>
          <a:xfrm>
            <a:off x="6422917" y="5120103"/>
            <a:ext cx="476464" cy="126585"/>
          </a:xfrm>
          <a:custGeom>
            <a:avLst/>
            <a:gdLst>
              <a:gd name="connsiteX0" fmla="*/ 108 w 476464"/>
              <a:gd name="connsiteY0" fmla="*/ 94835 h 126585"/>
              <a:gd name="connsiteX1" fmla="*/ 214421 w 476464"/>
              <a:gd name="connsiteY1" fmla="*/ 34510 h 126585"/>
              <a:gd name="connsiteX2" fmla="*/ 179496 w 476464"/>
              <a:gd name="connsiteY2" fmla="*/ 126585 h 126585"/>
              <a:gd name="connsiteX3" fmla="*/ 274746 w 476464"/>
              <a:gd name="connsiteY3" fmla="*/ 36097 h 126585"/>
              <a:gd name="connsiteX4" fmla="*/ 476358 w 476464"/>
              <a:gd name="connsiteY4" fmla="*/ 2760 h 126585"/>
              <a:gd name="connsiteX5" fmla="*/ 246171 w 476464"/>
              <a:gd name="connsiteY5" fmla="*/ 9110 h 126585"/>
              <a:gd name="connsiteX6" fmla="*/ 108 w 476464"/>
              <a:gd name="connsiteY6" fmla="*/ 94835 h 126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6464" h="126585">
                <a:moveTo>
                  <a:pt x="108" y="94835"/>
                </a:moveTo>
                <a:cubicBezTo>
                  <a:pt x="-5184" y="99068"/>
                  <a:pt x="184523" y="29218"/>
                  <a:pt x="214421" y="34510"/>
                </a:cubicBezTo>
                <a:cubicBezTo>
                  <a:pt x="244319" y="39802"/>
                  <a:pt x="169442" y="126321"/>
                  <a:pt x="179496" y="126585"/>
                </a:cubicBezTo>
                <a:cubicBezTo>
                  <a:pt x="189550" y="126849"/>
                  <a:pt x="225269" y="56735"/>
                  <a:pt x="274746" y="36097"/>
                </a:cubicBezTo>
                <a:cubicBezTo>
                  <a:pt x="324223" y="15459"/>
                  <a:pt x="481120" y="7258"/>
                  <a:pt x="476358" y="2760"/>
                </a:cubicBezTo>
                <a:cubicBezTo>
                  <a:pt x="471596" y="-1738"/>
                  <a:pt x="326075" y="-1473"/>
                  <a:pt x="246171" y="9110"/>
                </a:cubicBezTo>
                <a:cubicBezTo>
                  <a:pt x="166267" y="19693"/>
                  <a:pt x="5400" y="90602"/>
                  <a:pt x="108" y="948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C05627A0-7843-4122-A7AF-67F6E294B279}"/>
              </a:ext>
            </a:extLst>
          </p:cNvPr>
          <p:cNvSpPr/>
          <p:nvPr/>
        </p:nvSpPr>
        <p:spPr>
          <a:xfrm>
            <a:off x="6107562" y="4854694"/>
            <a:ext cx="444968" cy="222169"/>
          </a:xfrm>
          <a:custGeom>
            <a:avLst/>
            <a:gdLst>
              <a:gd name="connsiteX0" fmla="*/ 1138 w 444968"/>
              <a:gd name="connsiteY0" fmla="*/ 55444 h 222169"/>
              <a:gd name="connsiteX1" fmla="*/ 167826 w 444968"/>
              <a:gd name="connsiteY1" fmla="*/ 49094 h 222169"/>
              <a:gd name="connsiteX2" fmla="*/ 293238 w 444968"/>
              <a:gd name="connsiteY2" fmla="*/ 120531 h 222169"/>
              <a:gd name="connsiteX3" fmla="*/ 444051 w 444968"/>
              <a:gd name="connsiteY3" fmla="*/ 166569 h 222169"/>
              <a:gd name="connsiteX4" fmla="*/ 350388 w 444968"/>
              <a:gd name="connsiteY4" fmla="*/ 182444 h 222169"/>
              <a:gd name="connsiteX5" fmla="*/ 226563 w 444968"/>
              <a:gd name="connsiteY5" fmla="*/ 222131 h 222169"/>
              <a:gd name="connsiteX6" fmla="*/ 363088 w 444968"/>
              <a:gd name="connsiteY6" fmla="*/ 188794 h 222169"/>
              <a:gd name="connsiteX7" fmla="*/ 372613 w 444968"/>
              <a:gd name="connsiteY7" fmla="*/ 142756 h 222169"/>
              <a:gd name="connsiteX8" fmla="*/ 293238 w 444968"/>
              <a:gd name="connsiteY8" fmla="*/ 69731 h 222169"/>
              <a:gd name="connsiteX9" fmla="*/ 174176 w 444968"/>
              <a:gd name="connsiteY9" fmla="*/ 4644 h 222169"/>
              <a:gd name="connsiteX10" fmla="*/ 96388 w 444968"/>
              <a:gd name="connsiteY10" fmla="*/ 9406 h 222169"/>
              <a:gd name="connsiteX11" fmla="*/ 1138 w 444968"/>
              <a:gd name="connsiteY11" fmla="*/ 55444 h 222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4968" h="222169">
                <a:moveTo>
                  <a:pt x="1138" y="55444"/>
                </a:moveTo>
                <a:cubicBezTo>
                  <a:pt x="13044" y="62059"/>
                  <a:pt x="119143" y="38246"/>
                  <a:pt x="167826" y="49094"/>
                </a:cubicBezTo>
                <a:cubicBezTo>
                  <a:pt x="216509" y="59942"/>
                  <a:pt x="247201" y="100952"/>
                  <a:pt x="293238" y="120531"/>
                </a:cubicBezTo>
                <a:cubicBezTo>
                  <a:pt x="339276" y="140110"/>
                  <a:pt x="434526" y="156250"/>
                  <a:pt x="444051" y="166569"/>
                </a:cubicBezTo>
                <a:cubicBezTo>
                  <a:pt x="453576" y="176888"/>
                  <a:pt x="386636" y="173184"/>
                  <a:pt x="350388" y="182444"/>
                </a:cubicBezTo>
                <a:cubicBezTo>
                  <a:pt x="314140" y="191704"/>
                  <a:pt x="224446" y="221073"/>
                  <a:pt x="226563" y="222131"/>
                </a:cubicBezTo>
                <a:cubicBezTo>
                  <a:pt x="228680" y="223189"/>
                  <a:pt x="338746" y="202023"/>
                  <a:pt x="363088" y="188794"/>
                </a:cubicBezTo>
                <a:cubicBezTo>
                  <a:pt x="387430" y="175565"/>
                  <a:pt x="384255" y="162600"/>
                  <a:pt x="372613" y="142756"/>
                </a:cubicBezTo>
                <a:cubicBezTo>
                  <a:pt x="360971" y="122912"/>
                  <a:pt x="326311" y="92750"/>
                  <a:pt x="293238" y="69731"/>
                </a:cubicBezTo>
                <a:cubicBezTo>
                  <a:pt x="260165" y="46712"/>
                  <a:pt x="206984" y="14698"/>
                  <a:pt x="174176" y="4644"/>
                </a:cubicBezTo>
                <a:cubicBezTo>
                  <a:pt x="141368" y="-5410"/>
                  <a:pt x="118613" y="3056"/>
                  <a:pt x="96388" y="9406"/>
                </a:cubicBezTo>
                <a:cubicBezTo>
                  <a:pt x="74163" y="15756"/>
                  <a:pt x="-10768" y="48829"/>
                  <a:pt x="1138" y="55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1B51F058-EFF7-4709-BE83-6AC6593612F5}"/>
              </a:ext>
            </a:extLst>
          </p:cNvPr>
          <p:cNvSpPr/>
          <p:nvPr/>
        </p:nvSpPr>
        <p:spPr>
          <a:xfrm>
            <a:off x="5682224" y="4824003"/>
            <a:ext cx="237725" cy="216525"/>
          </a:xfrm>
          <a:custGeom>
            <a:avLst/>
            <a:gdLst>
              <a:gd name="connsiteX0" fmla="*/ 2614 w 237725"/>
              <a:gd name="connsiteY0" fmla="*/ 216310 h 216525"/>
              <a:gd name="connsiteX1" fmla="*/ 202639 w 237725"/>
              <a:gd name="connsiteY1" fmla="*/ 73435 h 216525"/>
              <a:gd name="connsiteX2" fmla="*/ 228039 w 237725"/>
              <a:gd name="connsiteY2" fmla="*/ 410 h 216525"/>
              <a:gd name="connsiteX3" fmla="*/ 96276 w 237725"/>
              <a:gd name="connsiteY3" fmla="*/ 103597 h 216525"/>
              <a:gd name="connsiteX4" fmla="*/ 2614 w 237725"/>
              <a:gd name="connsiteY4" fmla="*/ 216310 h 21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725" h="216525">
                <a:moveTo>
                  <a:pt x="2614" y="216310"/>
                </a:moveTo>
                <a:cubicBezTo>
                  <a:pt x="20341" y="211283"/>
                  <a:pt x="165068" y="109418"/>
                  <a:pt x="202639" y="73435"/>
                </a:cubicBezTo>
                <a:cubicBezTo>
                  <a:pt x="240210" y="37452"/>
                  <a:pt x="245766" y="-4617"/>
                  <a:pt x="228039" y="410"/>
                </a:cubicBezTo>
                <a:cubicBezTo>
                  <a:pt x="210312" y="5437"/>
                  <a:pt x="130672" y="69995"/>
                  <a:pt x="96276" y="103597"/>
                </a:cubicBezTo>
                <a:cubicBezTo>
                  <a:pt x="61880" y="137199"/>
                  <a:pt x="-15113" y="221337"/>
                  <a:pt x="2614" y="216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5E986EAE-7AD9-4BB1-A7E5-3565D340D960}"/>
              </a:ext>
            </a:extLst>
          </p:cNvPr>
          <p:cNvSpPr/>
          <p:nvPr/>
        </p:nvSpPr>
        <p:spPr>
          <a:xfrm>
            <a:off x="5810023" y="4790999"/>
            <a:ext cx="444614" cy="387529"/>
          </a:xfrm>
          <a:custGeom>
            <a:avLst/>
            <a:gdLst>
              <a:gd name="connsiteX0" fmla="*/ 432027 w 444614"/>
              <a:gd name="connsiteY0" fmla="*/ 38176 h 387529"/>
              <a:gd name="connsiteX1" fmla="*/ 433615 w 444614"/>
              <a:gd name="connsiteY1" fmla="*/ 141364 h 387529"/>
              <a:gd name="connsiteX2" fmla="*/ 436790 w 444614"/>
              <a:gd name="connsiteY2" fmla="*/ 230264 h 387529"/>
              <a:gd name="connsiteX3" fmla="*/ 432027 w 444614"/>
              <a:gd name="connsiteY3" fmla="*/ 292176 h 387529"/>
              <a:gd name="connsiteX4" fmla="*/ 359002 w 444614"/>
              <a:gd name="connsiteY4" fmla="*/ 333451 h 387529"/>
              <a:gd name="connsiteX5" fmla="*/ 147865 w 444614"/>
              <a:gd name="connsiteY5" fmla="*/ 385839 h 387529"/>
              <a:gd name="connsiteX6" fmla="*/ 51027 w 444614"/>
              <a:gd name="connsiteY6" fmla="*/ 362026 h 387529"/>
              <a:gd name="connsiteX7" fmla="*/ 27215 w 444614"/>
              <a:gd name="connsiteY7" fmla="*/ 241376 h 387529"/>
              <a:gd name="connsiteX8" fmla="*/ 227 w 444614"/>
              <a:gd name="connsiteY8" fmla="*/ 130251 h 387529"/>
              <a:gd name="connsiteX9" fmla="*/ 43090 w 444614"/>
              <a:gd name="connsiteY9" fmla="*/ 65164 h 387529"/>
              <a:gd name="connsiteX10" fmla="*/ 125640 w 444614"/>
              <a:gd name="connsiteY10" fmla="*/ 15951 h 387529"/>
              <a:gd name="connsiteX11" fmla="*/ 266927 w 444614"/>
              <a:gd name="connsiteY11" fmla="*/ 76 h 387529"/>
              <a:gd name="connsiteX12" fmla="*/ 432027 w 444614"/>
              <a:gd name="connsiteY12" fmla="*/ 38176 h 38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4614" h="387529">
                <a:moveTo>
                  <a:pt x="432027" y="38176"/>
                </a:moveTo>
                <a:cubicBezTo>
                  <a:pt x="459808" y="61724"/>
                  <a:pt x="432821" y="109349"/>
                  <a:pt x="433615" y="141364"/>
                </a:cubicBezTo>
                <a:cubicBezTo>
                  <a:pt x="434409" y="173379"/>
                  <a:pt x="437055" y="205129"/>
                  <a:pt x="436790" y="230264"/>
                </a:cubicBezTo>
                <a:cubicBezTo>
                  <a:pt x="436525" y="255399"/>
                  <a:pt x="444992" y="274978"/>
                  <a:pt x="432027" y="292176"/>
                </a:cubicBezTo>
                <a:cubicBezTo>
                  <a:pt x="419062" y="309374"/>
                  <a:pt x="406362" y="317841"/>
                  <a:pt x="359002" y="333451"/>
                </a:cubicBezTo>
                <a:cubicBezTo>
                  <a:pt x="311642" y="349061"/>
                  <a:pt x="199194" y="381077"/>
                  <a:pt x="147865" y="385839"/>
                </a:cubicBezTo>
                <a:cubicBezTo>
                  <a:pt x="96536" y="390601"/>
                  <a:pt x="71135" y="386103"/>
                  <a:pt x="51027" y="362026"/>
                </a:cubicBezTo>
                <a:cubicBezTo>
                  <a:pt x="30919" y="337949"/>
                  <a:pt x="35682" y="280005"/>
                  <a:pt x="27215" y="241376"/>
                </a:cubicBezTo>
                <a:cubicBezTo>
                  <a:pt x="18748" y="202747"/>
                  <a:pt x="-2419" y="159620"/>
                  <a:pt x="227" y="130251"/>
                </a:cubicBezTo>
                <a:cubicBezTo>
                  <a:pt x="2873" y="100882"/>
                  <a:pt x="22188" y="84214"/>
                  <a:pt x="43090" y="65164"/>
                </a:cubicBezTo>
                <a:cubicBezTo>
                  <a:pt x="63992" y="46114"/>
                  <a:pt x="88334" y="26799"/>
                  <a:pt x="125640" y="15951"/>
                </a:cubicBezTo>
                <a:cubicBezTo>
                  <a:pt x="162946" y="5103"/>
                  <a:pt x="217185" y="1399"/>
                  <a:pt x="266927" y="76"/>
                </a:cubicBezTo>
                <a:cubicBezTo>
                  <a:pt x="316669" y="-1247"/>
                  <a:pt x="404246" y="14628"/>
                  <a:pt x="432027" y="381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A77A5346-996B-4520-9C5B-00B4F4747120}"/>
              </a:ext>
            </a:extLst>
          </p:cNvPr>
          <p:cNvSpPr/>
          <p:nvPr/>
        </p:nvSpPr>
        <p:spPr>
          <a:xfrm>
            <a:off x="5953125" y="4940301"/>
            <a:ext cx="69850" cy="69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E23090E9-CC02-4360-90B6-98670BA5C346}"/>
              </a:ext>
            </a:extLst>
          </p:cNvPr>
          <p:cNvSpPr/>
          <p:nvPr/>
        </p:nvSpPr>
        <p:spPr>
          <a:xfrm>
            <a:off x="6046788" y="4940301"/>
            <a:ext cx="69850" cy="69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355C3D3A-4E7D-4418-8439-C3DBF1431E6D}"/>
              </a:ext>
            </a:extLst>
          </p:cNvPr>
          <p:cNvSpPr/>
          <p:nvPr/>
        </p:nvSpPr>
        <p:spPr>
          <a:xfrm>
            <a:off x="5989638" y="4979989"/>
            <a:ext cx="69850" cy="69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4D97105C-EF44-4DAA-BFA8-F3917265C94D}"/>
              </a:ext>
            </a:extLst>
          </p:cNvPr>
          <p:cNvSpPr/>
          <p:nvPr/>
        </p:nvSpPr>
        <p:spPr>
          <a:xfrm>
            <a:off x="5899774" y="4706353"/>
            <a:ext cx="404068" cy="110390"/>
          </a:xfrm>
          <a:custGeom>
            <a:avLst/>
            <a:gdLst>
              <a:gd name="connsiteX0" fmla="*/ 4139 w 404068"/>
              <a:gd name="connsiteY0" fmla="*/ 60910 h 110390"/>
              <a:gd name="connsiteX1" fmla="*/ 235914 w 404068"/>
              <a:gd name="connsiteY1" fmla="*/ 52972 h 110390"/>
              <a:gd name="connsiteX2" fmla="*/ 329576 w 404068"/>
              <a:gd name="connsiteY2" fmla="*/ 21222 h 110390"/>
              <a:gd name="connsiteX3" fmla="*/ 401014 w 404068"/>
              <a:gd name="connsiteY3" fmla="*/ 3760 h 110390"/>
              <a:gd name="connsiteX4" fmla="*/ 381964 w 404068"/>
              <a:gd name="connsiteY4" fmla="*/ 95835 h 110390"/>
              <a:gd name="connsiteX5" fmla="*/ 301001 w 404068"/>
              <a:gd name="connsiteY5" fmla="*/ 110122 h 110390"/>
              <a:gd name="connsiteX6" fmla="*/ 102564 w 404068"/>
              <a:gd name="connsiteY6" fmla="*/ 95835 h 110390"/>
              <a:gd name="connsiteX7" fmla="*/ 4139 w 404068"/>
              <a:gd name="connsiteY7" fmla="*/ 60910 h 11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4068" h="110390">
                <a:moveTo>
                  <a:pt x="4139" y="60910"/>
                </a:moveTo>
                <a:cubicBezTo>
                  <a:pt x="26364" y="53766"/>
                  <a:pt x="181675" y="59587"/>
                  <a:pt x="235914" y="52972"/>
                </a:cubicBezTo>
                <a:cubicBezTo>
                  <a:pt x="290154" y="46357"/>
                  <a:pt x="302059" y="29424"/>
                  <a:pt x="329576" y="21222"/>
                </a:cubicBezTo>
                <a:cubicBezTo>
                  <a:pt x="357093" y="13020"/>
                  <a:pt x="392283" y="-8675"/>
                  <a:pt x="401014" y="3760"/>
                </a:cubicBezTo>
                <a:cubicBezTo>
                  <a:pt x="409745" y="16195"/>
                  <a:pt x="398633" y="78108"/>
                  <a:pt x="381964" y="95835"/>
                </a:cubicBezTo>
                <a:cubicBezTo>
                  <a:pt x="365295" y="113562"/>
                  <a:pt x="347568" y="110122"/>
                  <a:pt x="301001" y="110122"/>
                </a:cubicBezTo>
                <a:cubicBezTo>
                  <a:pt x="254434" y="110122"/>
                  <a:pt x="150983" y="103772"/>
                  <a:pt x="102564" y="95835"/>
                </a:cubicBezTo>
                <a:cubicBezTo>
                  <a:pt x="54145" y="87898"/>
                  <a:pt x="-18086" y="68054"/>
                  <a:pt x="4139" y="609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7CF4F2E3-0779-42FB-B16A-FB98C7750EA5}"/>
              </a:ext>
            </a:extLst>
          </p:cNvPr>
          <p:cNvSpPr/>
          <p:nvPr/>
        </p:nvSpPr>
        <p:spPr>
          <a:xfrm>
            <a:off x="6229200" y="4642929"/>
            <a:ext cx="192998" cy="177421"/>
          </a:xfrm>
          <a:custGeom>
            <a:avLst/>
            <a:gdLst>
              <a:gd name="connsiteX0" fmla="*/ 150 w 192998"/>
              <a:gd name="connsiteY0" fmla="*/ 175134 h 177421"/>
              <a:gd name="connsiteX1" fmla="*/ 76350 w 192998"/>
              <a:gd name="connsiteY1" fmla="*/ 148146 h 177421"/>
              <a:gd name="connsiteX2" fmla="*/ 189063 w 192998"/>
              <a:gd name="connsiteY2" fmla="*/ 3684 h 177421"/>
              <a:gd name="connsiteX3" fmla="*/ 166838 w 192998"/>
              <a:gd name="connsiteY3" fmla="*/ 51309 h 177421"/>
              <a:gd name="connsiteX4" fmla="*/ 162075 w 192998"/>
              <a:gd name="connsiteY4" fmla="*/ 141796 h 177421"/>
              <a:gd name="connsiteX5" fmla="*/ 95400 w 192998"/>
              <a:gd name="connsiteY5" fmla="*/ 170371 h 177421"/>
              <a:gd name="connsiteX6" fmla="*/ 150 w 192998"/>
              <a:gd name="connsiteY6" fmla="*/ 175134 h 17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998" h="177421">
                <a:moveTo>
                  <a:pt x="150" y="175134"/>
                </a:moveTo>
                <a:cubicBezTo>
                  <a:pt x="-3025" y="171430"/>
                  <a:pt x="44865" y="176721"/>
                  <a:pt x="76350" y="148146"/>
                </a:cubicBezTo>
                <a:cubicBezTo>
                  <a:pt x="107836" y="119571"/>
                  <a:pt x="173982" y="19823"/>
                  <a:pt x="189063" y="3684"/>
                </a:cubicBezTo>
                <a:cubicBezTo>
                  <a:pt x="204144" y="-12455"/>
                  <a:pt x="171336" y="28290"/>
                  <a:pt x="166838" y="51309"/>
                </a:cubicBezTo>
                <a:cubicBezTo>
                  <a:pt x="162340" y="74328"/>
                  <a:pt x="173981" y="121952"/>
                  <a:pt x="162075" y="141796"/>
                </a:cubicBezTo>
                <a:cubicBezTo>
                  <a:pt x="150169" y="161640"/>
                  <a:pt x="125298" y="162169"/>
                  <a:pt x="95400" y="170371"/>
                </a:cubicBezTo>
                <a:cubicBezTo>
                  <a:pt x="65502" y="178573"/>
                  <a:pt x="3325" y="178838"/>
                  <a:pt x="150" y="175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2C6B8150-F99E-44C7-81C6-B5AF5A44D3D7}"/>
              </a:ext>
            </a:extLst>
          </p:cNvPr>
          <p:cNvSpPr/>
          <p:nvPr/>
        </p:nvSpPr>
        <p:spPr>
          <a:xfrm>
            <a:off x="6230938" y="4802016"/>
            <a:ext cx="428895" cy="117877"/>
          </a:xfrm>
          <a:custGeom>
            <a:avLst/>
            <a:gdLst>
              <a:gd name="connsiteX0" fmla="*/ 0 w 428895"/>
              <a:gd name="connsiteY0" fmla="*/ 35097 h 117877"/>
              <a:gd name="connsiteX1" fmla="*/ 227012 w 428895"/>
              <a:gd name="connsiteY1" fmla="*/ 31922 h 117877"/>
              <a:gd name="connsiteX2" fmla="*/ 327025 w 428895"/>
              <a:gd name="connsiteY2" fmla="*/ 172 h 117877"/>
              <a:gd name="connsiteX3" fmla="*/ 195262 w 428895"/>
              <a:gd name="connsiteY3" fmla="*/ 47797 h 117877"/>
              <a:gd name="connsiteX4" fmla="*/ 428625 w 428895"/>
              <a:gd name="connsiteY4" fmla="*/ 52559 h 117877"/>
              <a:gd name="connsiteX5" fmla="*/ 244475 w 428895"/>
              <a:gd name="connsiteY5" fmla="*/ 97009 h 117877"/>
              <a:gd name="connsiteX6" fmla="*/ 361950 w 428895"/>
              <a:gd name="connsiteY6" fmla="*/ 104947 h 117877"/>
              <a:gd name="connsiteX7" fmla="*/ 225425 w 428895"/>
              <a:gd name="connsiteY7" fmla="*/ 114472 h 117877"/>
              <a:gd name="connsiteX8" fmla="*/ 0 w 428895"/>
              <a:gd name="connsiteY8" fmla="*/ 35097 h 117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895" h="117877">
                <a:moveTo>
                  <a:pt x="0" y="35097"/>
                </a:moveTo>
                <a:cubicBezTo>
                  <a:pt x="264" y="21339"/>
                  <a:pt x="172508" y="37743"/>
                  <a:pt x="227012" y="31922"/>
                </a:cubicBezTo>
                <a:cubicBezTo>
                  <a:pt x="281516" y="26101"/>
                  <a:pt x="332317" y="-2474"/>
                  <a:pt x="327025" y="172"/>
                </a:cubicBezTo>
                <a:cubicBezTo>
                  <a:pt x="321733" y="2818"/>
                  <a:pt x="178329" y="39066"/>
                  <a:pt x="195262" y="47797"/>
                </a:cubicBezTo>
                <a:cubicBezTo>
                  <a:pt x="212195" y="56528"/>
                  <a:pt x="420423" y="44357"/>
                  <a:pt x="428625" y="52559"/>
                </a:cubicBezTo>
                <a:cubicBezTo>
                  <a:pt x="436827" y="60761"/>
                  <a:pt x="255587" y="88278"/>
                  <a:pt x="244475" y="97009"/>
                </a:cubicBezTo>
                <a:cubicBezTo>
                  <a:pt x="233363" y="105740"/>
                  <a:pt x="365125" y="102037"/>
                  <a:pt x="361950" y="104947"/>
                </a:cubicBezTo>
                <a:cubicBezTo>
                  <a:pt x="358775" y="107858"/>
                  <a:pt x="281252" y="125055"/>
                  <a:pt x="225425" y="114472"/>
                </a:cubicBezTo>
                <a:cubicBezTo>
                  <a:pt x="169598" y="103889"/>
                  <a:pt x="-264" y="48855"/>
                  <a:pt x="0" y="35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7E426CD2-FEC2-41E2-BF22-5425F0C7D541}"/>
              </a:ext>
            </a:extLst>
          </p:cNvPr>
          <p:cNvSpPr/>
          <p:nvPr/>
        </p:nvSpPr>
        <p:spPr>
          <a:xfrm>
            <a:off x="6229110" y="4837055"/>
            <a:ext cx="305103" cy="177059"/>
          </a:xfrm>
          <a:custGeom>
            <a:avLst/>
            <a:gdLst>
              <a:gd name="connsiteX0" fmla="*/ 240 w 305103"/>
              <a:gd name="connsiteY0" fmla="*/ 1645 h 177059"/>
              <a:gd name="connsiteX1" fmla="*/ 55803 w 305103"/>
              <a:gd name="connsiteY1" fmla="*/ 34983 h 177059"/>
              <a:gd name="connsiteX2" fmla="*/ 289165 w 305103"/>
              <a:gd name="connsiteY2" fmla="*/ 165158 h 177059"/>
              <a:gd name="connsiteX3" fmla="*/ 262178 w 305103"/>
              <a:gd name="connsiteY3" fmla="*/ 163570 h 177059"/>
              <a:gd name="connsiteX4" fmla="*/ 82790 w 305103"/>
              <a:gd name="connsiteY4" fmla="*/ 98483 h 177059"/>
              <a:gd name="connsiteX5" fmla="*/ 240 w 305103"/>
              <a:gd name="connsiteY5" fmla="*/ 1645 h 177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103" h="177059">
                <a:moveTo>
                  <a:pt x="240" y="1645"/>
                </a:moveTo>
                <a:cubicBezTo>
                  <a:pt x="-4258" y="-8938"/>
                  <a:pt x="55803" y="34983"/>
                  <a:pt x="55803" y="34983"/>
                </a:cubicBezTo>
                <a:cubicBezTo>
                  <a:pt x="103957" y="62235"/>
                  <a:pt x="254769" y="143727"/>
                  <a:pt x="289165" y="165158"/>
                </a:cubicBezTo>
                <a:cubicBezTo>
                  <a:pt x="323561" y="186589"/>
                  <a:pt x="296574" y="174683"/>
                  <a:pt x="262178" y="163570"/>
                </a:cubicBezTo>
                <a:cubicBezTo>
                  <a:pt x="227782" y="152457"/>
                  <a:pt x="130150" y="121237"/>
                  <a:pt x="82790" y="98483"/>
                </a:cubicBezTo>
                <a:cubicBezTo>
                  <a:pt x="35430" y="75729"/>
                  <a:pt x="4738" y="12228"/>
                  <a:pt x="240" y="16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DE6D7DA6-CD22-4D41-9B06-5E2F8815092C}"/>
              </a:ext>
            </a:extLst>
          </p:cNvPr>
          <p:cNvSpPr/>
          <p:nvPr/>
        </p:nvSpPr>
        <p:spPr>
          <a:xfrm>
            <a:off x="5350727" y="4435097"/>
            <a:ext cx="582623" cy="175110"/>
          </a:xfrm>
          <a:custGeom>
            <a:avLst/>
            <a:gdLst>
              <a:gd name="connsiteX0" fmla="*/ 206 w 582623"/>
              <a:gd name="connsiteY0" fmla="*/ 175003 h 175110"/>
              <a:gd name="connsiteX1" fmla="*/ 285956 w 582623"/>
              <a:gd name="connsiteY1" fmla="*/ 5670 h 175110"/>
              <a:gd name="connsiteX2" fmla="*/ 578056 w 582623"/>
              <a:gd name="connsiteY2" fmla="*/ 37420 h 175110"/>
              <a:gd name="connsiteX3" fmla="*/ 448940 w 582623"/>
              <a:gd name="connsiteY3" fmla="*/ 9903 h 175110"/>
              <a:gd name="connsiteX4" fmla="*/ 243623 w 582623"/>
              <a:gd name="connsiteY4" fmla="*/ 31070 h 175110"/>
              <a:gd name="connsiteX5" fmla="*/ 206 w 582623"/>
              <a:gd name="connsiteY5" fmla="*/ 175003 h 17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623" h="175110">
                <a:moveTo>
                  <a:pt x="206" y="175003"/>
                </a:moveTo>
                <a:cubicBezTo>
                  <a:pt x="7262" y="170770"/>
                  <a:pt x="189648" y="28600"/>
                  <a:pt x="285956" y="5670"/>
                </a:cubicBezTo>
                <a:cubicBezTo>
                  <a:pt x="382264" y="-17260"/>
                  <a:pt x="550892" y="36715"/>
                  <a:pt x="578056" y="37420"/>
                </a:cubicBezTo>
                <a:cubicBezTo>
                  <a:pt x="605220" y="38125"/>
                  <a:pt x="504679" y="10961"/>
                  <a:pt x="448940" y="9903"/>
                </a:cubicBezTo>
                <a:cubicBezTo>
                  <a:pt x="393201" y="8845"/>
                  <a:pt x="318765" y="5317"/>
                  <a:pt x="243623" y="31070"/>
                </a:cubicBezTo>
                <a:cubicBezTo>
                  <a:pt x="168481" y="56823"/>
                  <a:pt x="-6850" y="179236"/>
                  <a:pt x="206" y="1750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BFC24C2A-B11C-43CF-922D-262B2A3EBAD2}"/>
              </a:ext>
            </a:extLst>
          </p:cNvPr>
          <p:cNvSpPr/>
          <p:nvPr/>
        </p:nvSpPr>
        <p:spPr>
          <a:xfrm>
            <a:off x="5251431" y="4289600"/>
            <a:ext cx="51481" cy="293284"/>
          </a:xfrm>
          <a:custGeom>
            <a:avLst/>
            <a:gdLst>
              <a:gd name="connsiteX0" fmla="*/ 50819 w 51481"/>
              <a:gd name="connsiteY0" fmla="*/ 292983 h 293284"/>
              <a:gd name="connsiteX1" fmla="*/ 19 w 51481"/>
              <a:gd name="connsiteY1" fmla="*/ 157517 h 293284"/>
              <a:gd name="connsiteX2" fmla="*/ 44469 w 51481"/>
              <a:gd name="connsiteY2" fmla="*/ 883 h 293284"/>
              <a:gd name="connsiteX3" fmla="*/ 23302 w 51481"/>
              <a:gd name="connsiteY3" fmla="*/ 98250 h 293284"/>
              <a:gd name="connsiteX4" fmla="*/ 27536 w 51481"/>
              <a:gd name="connsiteY4" fmla="*/ 191383 h 293284"/>
              <a:gd name="connsiteX5" fmla="*/ 50819 w 51481"/>
              <a:gd name="connsiteY5" fmla="*/ 292983 h 29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81" h="293284">
                <a:moveTo>
                  <a:pt x="50819" y="292983"/>
                </a:moveTo>
                <a:cubicBezTo>
                  <a:pt x="46233" y="287339"/>
                  <a:pt x="1077" y="206200"/>
                  <a:pt x="19" y="157517"/>
                </a:cubicBezTo>
                <a:cubicBezTo>
                  <a:pt x="-1039" y="108834"/>
                  <a:pt x="40588" y="10761"/>
                  <a:pt x="44469" y="883"/>
                </a:cubicBezTo>
                <a:cubicBezTo>
                  <a:pt x="48349" y="-8995"/>
                  <a:pt x="26124" y="66500"/>
                  <a:pt x="23302" y="98250"/>
                </a:cubicBezTo>
                <a:cubicBezTo>
                  <a:pt x="20480" y="130000"/>
                  <a:pt x="20128" y="159280"/>
                  <a:pt x="27536" y="191383"/>
                </a:cubicBezTo>
                <a:cubicBezTo>
                  <a:pt x="34944" y="223486"/>
                  <a:pt x="55405" y="298627"/>
                  <a:pt x="50819" y="2929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751D1811-BC69-4974-9A9D-12A12CE1E47F}"/>
              </a:ext>
            </a:extLst>
          </p:cNvPr>
          <p:cNvSpPr/>
          <p:nvPr/>
        </p:nvSpPr>
        <p:spPr>
          <a:xfrm>
            <a:off x="5342263" y="4256562"/>
            <a:ext cx="104328" cy="330312"/>
          </a:xfrm>
          <a:custGeom>
            <a:avLst/>
            <a:gdLst>
              <a:gd name="connsiteX0" fmla="*/ 74287 w 104328"/>
              <a:gd name="connsiteY0" fmla="*/ 330255 h 330312"/>
              <a:gd name="connsiteX1" fmla="*/ 2320 w 104328"/>
              <a:gd name="connsiteY1" fmla="*/ 152455 h 330312"/>
              <a:gd name="connsiteX2" fmla="*/ 25604 w 104328"/>
              <a:gd name="connsiteY2" fmla="*/ 69905 h 330312"/>
              <a:gd name="connsiteX3" fmla="*/ 103920 w 104328"/>
              <a:gd name="connsiteY3" fmla="*/ 55 h 330312"/>
              <a:gd name="connsiteX4" fmla="*/ 55237 w 104328"/>
              <a:gd name="connsiteY4" fmla="*/ 59321 h 330312"/>
              <a:gd name="connsiteX5" fmla="*/ 29837 w 104328"/>
              <a:gd name="connsiteY5" fmla="*/ 120705 h 330312"/>
              <a:gd name="connsiteX6" fmla="*/ 19254 w 104328"/>
              <a:gd name="connsiteY6" fmla="*/ 171505 h 330312"/>
              <a:gd name="connsiteX7" fmla="*/ 74287 w 104328"/>
              <a:gd name="connsiteY7" fmla="*/ 330255 h 3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328" h="330312">
                <a:moveTo>
                  <a:pt x="74287" y="330255"/>
                </a:moveTo>
                <a:cubicBezTo>
                  <a:pt x="71465" y="327080"/>
                  <a:pt x="10434" y="195847"/>
                  <a:pt x="2320" y="152455"/>
                </a:cubicBezTo>
                <a:cubicBezTo>
                  <a:pt x="-5794" y="109063"/>
                  <a:pt x="8671" y="95305"/>
                  <a:pt x="25604" y="69905"/>
                </a:cubicBezTo>
                <a:cubicBezTo>
                  <a:pt x="42537" y="44505"/>
                  <a:pt x="98981" y="1819"/>
                  <a:pt x="103920" y="55"/>
                </a:cubicBezTo>
                <a:cubicBezTo>
                  <a:pt x="108859" y="-1709"/>
                  <a:pt x="67584" y="39213"/>
                  <a:pt x="55237" y="59321"/>
                </a:cubicBezTo>
                <a:cubicBezTo>
                  <a:pt x="42890" y="79429"/>
                  <a:pt x="35834" y="102008"/>
                  <a:pt x="29837" y="120705"/>
                </a:cubicBezTo>
                <a:cubicBezTo>
                  <a:pt x="23840" y="139402"/>
                  <a:pt x="14668" y="138344"/>
                  <a:pt x="19254" y="171505"/>
                </a:cubicBezTo>
                <a:cubicBezTo>
                  <a:pt x="23840" y="204666"/>
                  <a:pt x="77109" y="333430"/>
                  <a:pt x="74287" y="330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3541F9B1-011B-48FD-8D74-FDEFE981868D}"/>
              </a:ext>
            </a:extLst>
          </p:cNvPr>
          <p:cNvSpPr/>
          <p:nvPr/>
        </p:nvSpPr>
        <p:spPr>
          <a:xfrm>
            <a:off x="5475592" y="4179189"/>
            <a:ext cx="486754" cy="88957"/>
          </a:xfrm>
          <a:custGeom>
            <a:avLst/>
            <a:gdLst>
              <a:gd name="connsiteX0" fmla="*/ 225 w 486754"/>
              <a:gd name="connsiteY0" fmla="*/ 88011 h 88957"/>
              <a:gd name="connsiteX1" fmla="*/ 161091 w 486754"/>
              <a:gd name="connsiteY1" fmla="*/ 75311 h 88957"/>
              <a:gd name="connsiteX2" fmla="*/ 463775 w 486754"/>
              <a:gd name="connsiteY2" fmla="*/ 1228 h 88957"/>
              <a:gd name="connsiteX3" fmla="*/ 463775 w 486754"/>
              <a:gd name="connsiteY3" fmla="*/ 28744 h 88957"/>
              <a:gd name="connsiteX4" fmla="*/ 448958 w 486754"/>
              <a:gd name="connsiteY4" fmla="*/ 24511 h 88957"/>
              <a:gd name="connsiteX5" fmla="*/ 254225 w 486754"/>
              <a:gd name="connsiteY5" fmla="*/ 20278 h 88957"/>
              <a:gd name="connsiteX6" fmla="*/ 192841 w 486754"/>
              <a:gd name="connsiteY6" fmla="*/ 62611 h 88957"/>
              <a:gd name="connsiteX7" fmla="*/ 225 w 486754"/>
              <a:gd name="connsiteY7" fmla="*/ 88011 h 88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6754" h="88957">
                <a:moveTo>
                  <a:pt x="225" y="88011"/>
                </a:moveTo>
                <a:cubicBezTo>
                  <a:pt x="-5067" y="90128"/>
                  <a:pt x="83833" y="89775"/>
                  <a:pt x="161091" y="75311"/>
                </a:cubicBezTo>
                <a:cubicBezTo>
                  <a:pt x="238349" y="60847"/>
                  <a:pt x="413328" y="8989"/>
                  <a:pt x="463775" y="1228"/>
                </a:cubicBezTo>
                <a:cubicBezTo>
                  <a:pt x="514222" y="-6533"/>
                  <a:pt x="466245" y="24863"/>
                  <a:pt x="463775" y="28744"/>
                </a:cubicBezTo>
                <a:cubicBezTo>
                  <a:pt x="461306" y="32624"/>
                  <a:pt x="483883" y="25922"/>
                  <a:pt x="448958" y="24511"/>
                </a:cubicBezTo>
                <a:cubicBezTo>
                  <a:pt x="414033" y="23100"/>
                  <a:pt x="296911" y="13928"/>
                  <a:pt x="254225" y="20278"/>
                </a:cubicBezTo>
                <a:cubicBezTo>
                  <a:pt x="211539" y="26628"/>
                  <a:pt x="235527" y="51675"/>
                  <a:pt x="192841" y="62611"/>
                </a:cubicBezTo>
                <a:cubicBezTo>
                  <a:pt x="150155" y="73547"/>
                  <a:pt x="5517" y="85894"/>
                  <a:pt x="225" y="880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40ACD8A0-D420-44F1-91CC-85AA750F777B}"/>
              </a:ext>
            </a:extLst>
          </p:cNvPr>
          <p:cNvSpPr/>
          <p:nvPr/>
        </p:nvSpPr>
        <p:spPr>
          <a:xfrm>
            <a:off x="5832983" y="4150489"/>
            <a:ext cx="675776" cy="83400"/>
          </a:xfrm>
          <a:custGeom>
            <a:avLst/>
            <a:gdLst>
              <a:gd name="connsiteX0" fmla="*/ 550 w 675776"/>
              <a:gd name="connsiteY0" fmla="*/ 46861 h 83400"/>
              <a:gd name="connsiteX1" fmla="*/ 311700 w 675776"/>
              <a:gd name="connsiteY1" fmla="*/ 10878 h 83400"/>
              <a:gd name="connsiteX2" fmla="*/ 529717 w 675776"/>
              <a:gd name="connsiteY2" fmla="*/ 57444 h 83400"/>
              <a:gd name="connsiteX3" fmla="*/ 675767 w 675776"/>
              <a:gd name="connsiteY3" fmla="*/ 82844 h 83400"/>
              <a:gd name="connsiteX4" fmla="*/ 523367 w 675776"/>
              <a:gd name="connsiteY4" fmla="*/ 34161 h 83400"/>
              <a:gd name="connsiteX5" fmla="*/ 243967 w 675776"/>
              <a:gd name="connsiteY5" fmla="*/ 294 h 83400"/>
              <a:gd name="connsiteX6" fmla="*/ 550 w 675776"/>
              <a:gd name="connsiteY6" fmla="*/ 46861 h 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5776" h="83400">
                <a:moveTo>
                  <a:pt x="550" y="46861"/>
                </a:moveTo>
                <a:cubicBezTo>
                  <a:pt x="11839" y="48625"/>
                  <a:pt x="223506" y="9114"/>
                  <a:pt x="311700" y="10878"/>
                </a:cubicBezTo>
                <a:cubicBezTo>
                  <a:pt x="399895" y="12642"/>
                  <a:pt x="469039" y="45450"/>
                  <a:pt x="529717" y="57444"/>
                </a:cubicBezTo>
                <a:cubicBezTo>
                  <a:pt x="590395" y="69438"/>
                  <a:pt x="676825" y="86725"/>
                  <a:pt x="675767" y="82844"/>
                </a:cubicBezTo>
                <a:cubicBezTo>
                  <a:pt x="674709" y="78964"/>
                  <a:pt x="595334" y="47919"/>
                  <a:pt x="523367" y="34161"/>
                </a:cubicBezTo>
                <a:cubicBezTo>
                  <a:pt x="451400" y="20403"/>
                  <a:pt x="333572" y="-2881"/>
                  <a:pt x="243967" y="294"/>
                </a:cubicBezTo>
                <a:cubicBezTo>
                  <a:pt x="154362" y="3469"/>
                  <a:pt x="-10739" y="45097"/>
                  <a:pt x="550" y="468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629FBC63-9E39-43B3-84EA-35BE50746B83}"/>
              </a:ext>
            </a:extLst>
          </p:cNvPr>
          <p:cNvSpPr/>
          <p:nvPr/>
        </p:nvSpPr>
        <p:spPr>
          <a:xfrm>
            <a:off x="5907358" y="4332296"/>
            <a:ext cx="655610" cy="125546"/>
          </a:xfrm>
          <a:custGeom>
            <a:avLst/>
            <a:gdLst>
              <a:gd name="connsiteX0" fmla="*/ 2375 w 655610"/>
              <a:gd name="connsiteY0" fmla="*/ 125404 h 125546"/>
              <a:gd name="connsiteX1" fmla="*/ 161125 w 655610"/>
              <a:gd name="connsiteY1" fmla="*/ 57671 h 125546"/>
              <a:gd name="connsiteX2" fmla="*/ 262725 w 655610"/>
              <a:gd name="connsiteY2" fmla="*/ 21687 h 125546"/>
              <a:gd name="connsiteX3" fmla="*/ 351625 w 655610"/>
              <a:gd name="connsiteY3" fmla="*/ 521 h 125546"/>
              <a:gd name="connsiteX4" fmla="*/ 652192 w 655610"/>
              <a:gd name="connsiteY4" fmla="*/ 42854 h 125546"/>
              <a:gd name="connsiteX5" fmla="*/ 495559 w 655610"/>
              <a:gd name="connsiteY5" fmla="*/ 44971 h 125546"/>
              <a:gd name="connsiteX6" fmla="*/ 214042 w 655610"/>
              <a:gd name="connsiteY6" fmla="*/ 32271 h 125546"/>
              <a:gd name="connsiteX7" fmla="*/ 74342 w 655610"/>
              <a:gd name="connsiteY7" fmla="*/ 74604 h 125546"/>
              <a:gd name="connsiteX8" fmla="*/ 2375 w 655610"/>
              <a:gd name="connsiteY8" fmla="*/ 125404 h 12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5610" h="125546">
                <a:moveTo>
                  <a:pt x="2375" y="125404"/>
                </a:moveTo>
                <a:cubicBezTo>
                  <a:pt x="16839" y="122582"/>
                  <a:pt x="117733" y="74957"/>
                  <a:pt x="161125" y="57671"/>
                </a:cubicBezTo>
                <a:cubicBezTo>
                  <a:pt x="204517" y="40385"/>
                  <a:pt x="230975" y="31212"/>
                  <a:pt x="262725" y="21687"/>
                </a:cubicBezTo>
                <a:cubicBezTo>
                  <a:pt x="294475" y="12162"/>
                  <a:pt x="286714" y="-3007"/>
                  <a:pt x="351625" y="521"/>
                </a:cubicBezTo>
                <a:cubicBezTo>
                  <a:pt x="416536" y="4049"/>
                  <a:pt x="628203" y="35446"/>
                  <a:pt x="652192" y="42854"/>
                </a:cubicBezTo>
                <a:cubicBezTo>
                  <a:pt x="676181" y="50262"/>
                  <a:pt x="568584" y="46735"/>
                  <a:pt x="495559" y="44971"/>
                </a:cubicBezTo>
                <a:cubicBezTo>
                  <a:pt x="422534" y="43207"/>
                  <a:pt x="284245" y="27332"/>
                  <a:pt x="214042" y="32271"/>
                </a:cubicBezTo>
                <a:cubicBezTo>
                  <a:pt x="143839" y="37210"/>
                  <a:pt x="105739" y="60846"/>
                  <a:pt x="74342" y="74604"/>
                </a:cubicBezTo>
                <a:cubicBezTo>
                  <a:pt x="42945" y="88362"/>
                  <a:pt x="-12089" y="128226"/>
                  <a:pt x="2375" y="1254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15495FBD-1A90-4014-B3F1-7129C3E905DB}"/>
              </a:ext>
            </a:extLst>
          </p:cNvPr>
          <p:cNvSpPr/>
          <p:nvPr/>
        </p:nvSpPr>
        <p:spPr>
          <a:xfrm>
            <a:off x="6460067" y="4222750"/>
            <a:ext cx="447922" cy="332066"/>
          </a:xfrm>
          <a:custGeom>
            <a:avLst/>
            <a:gdLst>
              <a:gd name="connsiteX0" fmla="*/ 0 w 447922"/>
              <a:gd name="connsiteY0" fmla="*/ 0 h 332066"/>
              <a:gd name="connsiteX1" fmla="*/ 304800 w 447922"/>
              <a:gd name="connsiteY1" fmla="*/ 146050 h 332066"/>
              <a:gd name="connsiteX2" fmla="*/ 444500 w 447922"/>
              <a:gd name="connsiteY2" fmla="*/ 330200 h 332066"/>
              <a:gd name="connsiteX3" fmla="*/ 393700 w 447922"/>
              <a:gd name="connsiteY3" fmla="*/ 234950 h 332066"/>
              <a:gd name="connsiteX4" fmla="*/ 268816 w 447922"/>
              <a:gd name="connsiteY4" fmla="*/ 133350 h 332066"/>
              <a:gd name="connsiteX5" fmla="*/ 59266 w 447922"/>
              <a:gd name="connsiteY5" fmla="*/ 27517 h 332066"/>
              <a:gd name="connsiteX6" fmla="*/ 0 w 447922"/>
              <a:gd name="connsiteY6" fmla="*/ 0 h 332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7922" h="332066">
                <a:moveTo>
                  <a:pt x="0" y="0"/>
                </a:moveTo>
                <a:cubicBezTo>
                  <a:pt x="40922" y="19755"/>
                  <a:pt x="230717" y="91017"/>
                  <a:pt x="304800" y="146050"/>
                </a:cubicBezTo>
                <a:cubicBezTo>
                  <a:pt x="378883" y="201083"/>
                  <a:pt x="429683" y="315383"/>
                  <a:pt x="444500" y="330200"/>
                </a:cubicBezTo>
                <a:cubicBezTo>
                  <a:pt x="459317" y="345017"/>
                  <a:pt x="422981" y="267758"/>
                  <a:pt x="393700" y="234950"/>
                </a:cubicBezTo>
                <a:cubicBezTo>
                  <a:pt x="364419" y="202142"/>
                  <a:pt x="324555" y="167922"/>
                  <a:pt x="268816" y="133350"/>
                </a:cubicBezTo>
                <a:cubicBezTo>
                  <a:pt x="213077" y="98778"/>
                  <a:pt x="103363" y="48331"/>
                  <a:pt x="59266" y="27517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16C13C60-78B7-4F51-8B4D-340B9179D986}"/>
              </a:ext>
            </a:extLst>
          </p:cNvPr>
          <p:cNvSpPr/>
          <p:nvPr/>
        </p:nvSpPr>
        <p:spPr>
          <a:xfrm>
            <a:off x="6460067" y="4370634"/>
            <a:ext cx="273100" cy="62394"/>
          </a:xfrm>
          <a:custGeom>
            <a:avLst/>
            <a:gdLst>
              <a:gd name="connsiteX0" fmla="*/ 0 w 273100"/>
              <a:gd name="connsiteY0" fmla="*/ 283 h 62394"/>
              <a:gd name="connsiteX1" fmla="*/ 177800 w 273100"/>
              <a:gd name="connsiteY1" fmla="*/ 36266 h 62394"/>
              <a:gd name="connsiteX2" fmla="*/ 260350 w 273100"/>
              <a:gd name="connsiteY2" fmla="*/ 55316 h 62394"/>
              <a:gd name="connsiteX3" fmla="*/ 264583 w 273100"/>
              <a:gd name="connsiteY3" fmla="*/ 59549 h 62394"/>
              <a:gd name="connsiteX4" fmla="*/ 179916 w 273100"/>
              <a:gd name="connsiteY4" fmla="*/ 57433 h 62394"/>
              <a:gd name="connsiteX5" fmla="*/ 0 w 273100"/>
              <a:gd name="connsiteY5" fmla="*/ 283 h 62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100" h="62394">
                <a:moveTo>
                  <a:pt x="0" y="283"/>
                </a:moveTo>
                <a:cubicBezTo>
                  <a:pt x="-353" y="-3245"/>
                  <a:pt x="134408" y="27094"/>
                  <a:pt x="177800" y="36266"/>
                </a:cubicBezTo>
                <a:cubicBezTo>
                  <a:pt x="221192" y="45438"/>
                  <a:pt x="245886" y="51436"/>
                  <a:pt x="260350" y="55316"/>
                </a:cubicBezTo>
                <a:cubicBezTo>
                  <a:pt x="274814" y="59196"/>
                  <a:pt x="277989" y="59196"/>
                  <a:pt x="264583" y="59549"/>
                </a:cubicBezTo>
                <a:cubicBezTo>
                  <a:pt x="251177" y="59902"/>
                  <a:pt x="216958" y="66958"/>
                  <a:pt x="179916" y="57433"/>
                </a:cubicBezTo>
                <a:cubicBezTo>
                  <a:pt x="142874" y="47908"/>
                  <a:pt x="353" y="3811"/>
                  <a:pt x="0" y="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961D92A0-C4A6-4562-8BD4-11672AFD7E2F}"/>
              </a:ext>
            </a:extLst>
          </p:cNvPr>
          <p:cNvSpPr/>
          <p:nvPr/>
        </p:nvSpPr>
        <p:spPr>
          <a:xfrm>
            <a:off x="6714066" y="4436201"/>
            <a:ext cx="175686" cy="104456"/>
          </a:xfrm>
          <a:custGeom>
            <a:avLst/>
            <a:gdLst>
              <a:gd name="connsiteX0" fmla="*/ 1 w 175686"/>
              <a:gd name="connsiteY0" fmla="*/ 332 h 104456"/>
              <a:gd name="connsiteX1" fmla="*/ 114301 w 175686"/>
              <a:gd name="connsiteY1" fmla="*/ 65949 h 104456"/>
              <a:gd name="connsiteX2" fmla="*/ 175684 w 175686"/>
              <a:gd name="connsiteY2" fmla="*/ 104049 h 104456"/>
              <a:gd name="connsiteX3" fmla="*/ 116417 w 175686"/>
              <a:gd name="connsiteY3" fmla="*/ 42666 h 104456"/>
              <a:gd name="connsiteX4" fmla="*/ 1 w 175686"/>
              <a:gd name="connsiteY4" fmla="*/ 332 h 10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686" h="104456">
                <a:moveTo>
                  <a:pt x="1" y="332"/>
                </a:moveTo>
                <a:cubicBezTo>
                  <a:pt x="-352" y="4212"/>
                  <a:pt x="85021" y="48663"/>
                  <a:pt x="114301" y="65949"/>
                </a:cubicBezTo>
                <a:cubicBezTo>
                  <a:pt x="143581" y="83235"/>
                  <a:pt x="175331" y="107929"/>
                  <a:pt x="175684" y="104049"/>
                </a:cubicBezTo>
                <a:cubicBezTo>
                  <a:pt x="176037" y="100169"/>
                  <a:pt x="142875" y="57835"/>
                  <a:pt x="116417" y="42666"/>
                </a:cubicBezTo>
                <a:cubicBezTo>
                  <a:pt x="89959" y="27497"/>
                  <a:pt x="354" y="-3548"/>
                  <a:pt x="1" y="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F3274330-49C7-4C62-93A5-D9CAA04FF1FE}"/>
              </a:ext>
            </a:extLst>
          </p:cNvPr>
          <p:cNvSpPr/>
          <p:nvPr/>
        </p:nvSpPr>
        <p:spPr>
          <a:xfrm>
            <a:off x="3518596" y="4874624"/>
            <a:ext cx="609540" cy="167687"/>
          </a:xfrm>
          <a:custGeom>
            <a:avLst/>
            <a:gdLst>
              <a:gd name="connsiteX0" fmla="*/ 5654 w 609540"/>
              <a:gd name="connsiteY0" fmla="*/ 143464 h 167687"/>
              <a:gd name="connsiteX1" fmla="*/ 246954 w 609540"/>
              <a:gd name="connsiteY1" fmla="*/ 51389 h 167687"/>
              <a:gd name="connsiteX2" fmla="*/ 480317 w 609540"/>
              <a:gd name="connsiteY2" fmla="*/ 122826 h 167687"/>
              <a:gd name="connsiteX3" fmla="*/ 607317 w 609540"/>
              <a:gd name="connsiteY3" fmla="*/ 167276 h 167687"/>
              <a:gd name="connsiteX4" fmla="*/ 545404 w 609540"/>
              <a:gd name="connsiteY4" fmla="*/ 97426 h 167687"/>
              <a:gd name="connsiteX5" fmla="*/ 351729 w 609540"/>
              <a:gd name="connsiteY5" fmla="*/ 8526 h 167687"/>
              <a:gd name="connsiteX6" fmla="*/ 175517 w 609540"/>
              <a:gd name="connsiteY6" fmla="*/ 5351 h 167687"/>
              <a:gd name="connsiteX7" fmla="*/ 86617 w 609540"/>
              <a:gd name="connsiteY7" fmla="*/ 24401 h 167687"/>
              <a:gd name="connsiteX8" fmla="*/ 5654 w 609540"/>
              <a:gd name="connsiteY8" fmla="*/ 143464 h 16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540" h="167687">
                <a:moveTo>
                  <a:pt x="5654" y="143464"/>
                </a:moveTo>
                <a:cubicBezTo>
                  <a:pt x="32377" y="147962"/>
                  <a:pt x="167844" y="54829"/>
                  <a:pt x="246954" y="51389"/>
                </a:cubicBezTo>
                <a:cubicBezTo>
                  <a:pt x="326064" y="47949"/>
                  <a:pt x="420257" y="103512"/>
                  <a:pt x="480317" y="122826"/>
                </a:cubicBezTo>
                <a:cubicBezTo>
                  <a:pt x="540377" y="142140"/>
                  <a:pt x="596469" y="171509"/>
                  <a:pt x="607317" y="167276"/>
                </a:cubicBezTo>
                <a:cubicBezTo>
                  <a:pt x="618165" y="163043"/>
                  <a:pt x="588002" y="123884"/>
                  <a:pt x="545404" y="97426"/>
                </a:cubicBezTo>
                <a:cubicBezTo>
                  <a:pt x="502806" y="70968"/>
                  <a:pt x="413377" y="23872"/>
                  <a:pt x="351729" y="8526"/>
                </a:cubicBezTo>
                <a:cubicBezTo>
                  <a:pt x="290081" y="-6820"/>
                  <a:pt x="219702" y="2705"/>
                  <a:pt x="175517" y="5351"/>
                </a:cubicBezTo>
                <a:cubicBezTo>
                  <a:pt x="131332" y="7997"/>
                  <a:pt x="119425" y="1118"/>
                  <a:pt x="86617" y="24401"/>
                </a:cubicBezTo>
                <a:cubicBezTo>
                  <a:pt x="53809" y="47684"/>
                  <a:pt x="-21069" y="138966"/>
                  <a:pt x="5654" y="1434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CA41E994-6F59-4704-B9F8-9F963F0C3C75}"/>
              </a:ext>
            </a:extLst>
          </p:cNvPr>
          <p:cNvSpPr/>
          <p:nvPr/>
        </p:nvSpPr>
        <p:spPr>
          <a:xfrm>
            <a:off x="4119544" y="5027604"/>
            <a:ext cx="211498" cy="284759"/>
          </a:xfrm>
          <a:custGeom>
            <a:avLst/>
            <a:gdLst>
              <a:gd name="connsiteX0" fmla="*/ 19 w 211498"/>
              <a:gd name="connsiteY0" fmla="*/ 9 h 284759"/>
              <a:gd name="connsiteX1" fmla="*/ 158769 w 211498"/>
              <a:gd name="connsiteY1" fmla="*/ 174634 h 284759"/>
              <a:gd name="connsiteX2" fmla="*/ 174644 w 211498"/>
              <a:gd name="connsiteY2" fmla="*/ 269884 h 284759"/>
              <a:gd name="connsiteX3" fmla="*/ 144481 w 211498"/>
              <a:gd name="connsiteY3" fmla="*/ 280996 h 284759"/>
              <a:gd name="connsiteX4" fmla="*/ 11131 w 211498"/>
              <a:gd name="connsiteY4" fmla="*/ 282584 h 284759"/>
              <a:gd name="connsiteX5" fmla="*/ 200044 w 211498"/>
              <a:gd name="connsiteY5" fmla="*/ 252421 h 284759"/>
              <a:gd name="connsiteX6" fmla="*/ 169881 w 211498"/>
              <a:gd name="connsiteY6" fmla="*/ 182571 h 284759"/>
              <a:gd name="connsiteX7" fmla="*/ 19 w 211498"/>
              <a:gd name="connsiteY7" fmla="*/ 9 h 28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498" h="284759">
                <a:moveTo>
                  <a:pt x="19" y="9"/>
                </a:moveTo>
                <a:cubicBezTo>
                  <a:pt x="-1833" y="-1314"/>
                  <a:pt x="129665" y="129655"/>
                  <a:pt x="158769" y="174634"/>
                </a:cubicBezTo>
                <a:cubicBezTo>
                  <a:pt x="187873" y="219613"/>
                  <a:pt x="177025" y="252157"/>
                  <a:pt x="174644" y="269884"/>
                </a:cubicBezTo>
                <a:cubicBezTo>
                  <a:pt x="172263" y="287611"/>
                  <a:pt x="171733" y="278879"/>
                  <a:pt x="144481" y="280996"/>
                </a:cubicBezTo>
                <a:cubicBezTo>
                  <a:pt x="117229" y="283113"/>
                  <a:pt x="1871" y="287347"/>
                  <a:pt x="11131" y="282584"/>
                </a:cubicBezTo>
                <a:cubicBezTo>
                  <a:pt x="20392" y="277822"/>
                  <a:pt x="173586" y="269090"/>
                  <a:pt x="200044" y="252421"/>
                </a:cubicBezTo>
                <a:cubicBezTo>
                  <a:pt x="226502" y="235752"/>
                  <a:pt x="203218" y="223052"/>
                  <a:pt x="169881" y="182571"/>
                </a:cubicBezTo>
                <a:cubicBezTo>
                  <a:pt x="136544" y="142090"/>
                  <a:pt x="1871" y="1332"/>
                  <a:pt x="19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452CF770-49C2-4A0B-8ED0-F20D9B0342D9}"/>
              </a:ext>
            </a:extLst>
          </p:cNvPr>
          <p:cNvSpPr/>
          <p:nvPr/>
        </p:nvSpPr>
        <p:spPr>
          <a:xfrm>
            <a:off x="4100748" y="5008271"/>
            <a:ext cx="192764" cy="201743"/>
          </a:xfrm>
          <a:custGeom>
            <a:avLst/>
            <a:gdLst>
              <a:gd name="connsiteX0" fmla="*/ 1352 w 192764"/>
              <a:gd name="connsiteY0" fmla="*/ 292 h 201743"/>
              <a:gd name="connsiteX1" fmla="*/ 174390 w 192764"/>
              <a:gd name="connsiteY1" fmla="*/ 170154 h 201743"/>
              <a:gd name="connsiteX2" fmla="*/ 179152 w 192764"/>
              <a:gd name="connsiteY2" fmla="*/ 198729 h 201743"/>
              <a:gd name="connsiteX3" fmla="*/ 98190 w 192764"/>
              <a:gd name="connsiteY3" fmla="*/ 130467 h 201743"/>
              <a:gd name="connsiteX4" fmla="*/ 1352 w 192764"/>
              <a:gd name="connsiteY4" fmla="*/ 292 h 20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764" h="201743">
                <a:moveTo>
                  <a:pt x="1352" y="292"/>
                </a:moveTo>
                <a:cubicBezTo>
                  <a:pt x="14052" y="6906"/>
                  <a:pt x="144757" y="137081"/>
                  <a:pt x="174390" y="170154"/>
                </a:cubicBezTo>
                <a:cubicBezTo>
                  <a:pt x="204023" y="203227"/>
                  <a:pt x="191852" y="205343"/>
                  <a:pt x="179152" y="198729"/>
                </a:cubicBezTo>
                <a:cubicBezTo>
                  <a:pt x="166452" y="192115"/>
                  <a:pt x="127559" y="159836"/>
                  <a:pt x="98190" y="130467"/>
                </a:cubicBezTo>
                <a:cubicBezTo>
                  <a:pt x="68821" y="101098"/>
                  <a:pt x="-11348" y="-6322"/>
                  <a:pt x="1352" y="2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1F50A7A5-E881-4771-9ED1-37668AAF1A4C}"/>
              </a:ext>
            </a:extLst>
          </p:cNvPr>
          <p:cNvSpPr/>
          <p:nvPr/>
        </p:nvSpPr>
        <p:spPr>
          <a:xfrm>
            <a:off x="3980844" y="4991158"/>
            <a:ext cx="304614" cy="206089"/>
          </a:xfrm>
          <a:custGeom>
            <a:avLst/>
            <a:gdLst>
              <a:gd name="connsiteX0" fmla="*/ 2194 w 304614"/>
              <a:gd name="connsiteY0" fmla="*/ 1530 h 206089"/>
              <a:gd name="connsiteX1" fmla="*/ 124431 w 304614"/>
              <a:gd name="connsiteY1" fmla="*/ 80905 h 206089"/>
              <a:gd name="connsiteX2" fmla="*/ 149831 w 304614"/>
              <a:gd name="connsiteY2" fmla="*/ 152342 h 206089"/>
              <a:gd name="connsiteX3" fmla="*/ 210156 w 304614"/>
              <a:gd name="connsiteY3" fmla="*/ 188855 h 206089"/>
              <a:gd name="connsiteX4" fmla="*/ 303819 w 304614"/>
              <a:gd name="connsiteY4" fmla="*/ 204730 h 206089"/>
              <a:gd name="connsiteX5" fmla="*/ 241906 w 304614"/>
              <a:gd name="connsiteY5" fmla="*/ 155517 h 206089"/>
              <a:gd name="connsiteX6" fmla="*/ 2194 w 304614"/>
              <a:gd name="connsiteY6" fmla="*/ 1530 h 20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614" h="206089">
                <a:moveTo>
                  <a:pt x="2194" y="1530"/>
                </a:moveTo>
                <a:cubicBezTo>
                  <a:pt x="-17385" y="-10905"/>
                  <a:pt x="99825" y="55770"/>
                  <a:pt x="124431" y="80905"/>
                </a:cubicBezTo>
                <a:cubicBezTo>
                  <a:pt x="149037" y="106040"/>
                  <a:pt x="135543" y="134350"/>
                  <a:pt x="149831" y="152342"/>
                </a:cubicBezTo>
                <a:cubicBezTo>
                  <a:pt x="164119" y="170334"/>
                  <a:pt x="184491" y="180124"/>
                  <a:pt x="210156" y="188855"/>
                </a:cubicBezTo>
                <a:cubicBezTo>
                  <a:pt x="235821" y="197586"/>
                  <a:pt x="298527" y="210286"/>
                  <a:pt x="303819" y="204730"/>
                </a:cubicBezTo>
                <a:cubicBezTo>
                  <a:pt x="309111" y="199174"/>
                  <a:pt x="287943" y="190442"/>
                  <a:pt x="241906" y="155517"/>
                </a:cubicBezTo>
                <a:cubicBezTo>
                  <a:pt x="195869" y="120592"/>
                  <a:pt x="21773" y="13965"/>
                  <a:pt x="2194" y="15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14BE2E0D-1AAD-4E58-BA45-5785DAFFDCD5}"/>
              </a:ext>
            </a:extLst>
          </p:cNvPr>
          <p:cNvSpPr/>
          <p:nvPr/>
        </p:nvSpPr>
        <p:spPr>
          <a:xfrm>
            <a:off x="3959140" y="5169926"/>
            <a:ext cx="356219" cy="128201"/>
          </a:xfrm>
          <a:custGeom>
            <a:avLst/>
            <a:gdLst>
              <a:gd name="connsiteX0" fmla="*/ 255673 w 356219"/>
              <a:gd name="connsiteY0" fmla="*/ 562 h 128201"/>
              <a:gd name="connsiteX1" fmla="*/ 273135 w 356219"/>
              <a:gd name="connsiteY1" fmla="*/ 75174 h 128201"/>
              <a:gd name="connsiteX2" fmla="*/ 222335 w 356219"/>
              <a:gd name="connsiteY2" fmla="*/ 113274 h 128201"/>
              <a:gd name="connsiteX3" fmla="*/ 169948 w 356219"/>
              <a:gd name="connsiteY3" fmla="*/ 110099 h 128201"/>
              <a:gd name="connsiteX4" fmla="*/ 66760 w 356219"/>
              <a:gd name="connsiteY4" fmla="*/ 89462 h 128201"/>
              <a:gd name="connsiteX5" fmla="*/ 6435 w 356219"/>
              <a:gd name="connsiteY5" fmla="*/ 94224 h 128201"/>
              <a:gd name="connsiteX6" fmla="*/ 222335 w 356219"/>
              <a:gd name="connsiteY6" fmla="*/ 122799 h 128201"/>
              <a:gd name="connsiteX7" fmla="*/ 355685 w 356219"/>
              <a:gd name="connsiteY7" fmla="*/ 118037 h 128201"/>
              <a:gd name="connsiteX8" fmla="*/ 255673 w 356219"/>
              <a:gd name="connsiteY8" fmla="*/ 562 h 128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6219" h="128201">
                <a:moveTo>
                  <a:pt x="255673" y="562"/>
                </a:moveTo>
                <a:cubicBezTo>
                  <a:pt x="241915" y="-6582"/>
                  <a:pt x="278691" y="56389"/>
                  <a:pt x="273135" y="75174"/>
                </a:cubicBezTo>
                <a:cubicBezTo>
                  <a:pt x="267579" y="93959"/>
                  <a:pt x="239533" y="107453"/>
                  <a:pt x="222335" y="113274"/>
                </a:cubicBezTo>
                <a:cubicBezTo>
                  <a:pt x="205137" y="119095"/>
                  <a:pt x="195877" y="114068"/>
                  <a:pt x="169948" y="110099"/>
                </a:cubicBezTo>
                <a:cubicBezTo>
                  <a:pt x="144019" y="106130"/>
                  <a:pt x="94012" y="92108"/>
                  <a:pt x="66760" y="89462"/>
                </a:cubicBezTo>
                <a:cubicBezTo>
                  <a:pt x="39508" y="86816"/>
                  <a:pt x="-19494" y="88668"/>
                  <a:pt x="6435" y="94224"/>
                </a:cubicBezTo>
                <a:cubicBezTo>
                  <a:pt x="32364" y="99780"/>
                  <a:pt x="164127" y="118830"/>
                  <a:pt x="222335" y="122799"/>
                </a:cubicBezTo>
                <a:cubicBezTo>
                  <a:pt x="280543" y="126768"/>
                  <a:pt x="347218" y="134706"/>
                  <a:pt x="355685" y="118037"/>
                </a:cubicBezTo>
                <a:cubicBezTo>
                  <a:pt x="364152" y="101368"/>
                  <a:pt x="269431" y="7706"/>
                  <a:pt x="255673" y="5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70C72E02-6F5D-4C19-B93E-4652E4DD67FA}"/>
              </a:ext>
            </a:extLst>
          </p:cNvPr>
          <p:cNvSpPr/>
          <p:nvPr/>
        </p:nvSpPr>
        <p:spPr>
          <a:xfrm>
            <a:off x="3496874" y="5266041"/>
            <a:ext cx="839478" cy="73566"/>
          </a:xfrm>
          <a:custGeom>
            <a:avLst/>
            <a:gdLst>
              <a:gd name="connsiteX0" fmla="*/ 5151 w 839478"/>
              <a:gd name="connsiteY0" fmla="*/ 2872 h 73566"/>
              <a:gd name="connsiteX1" fmla="*/ 244864 w 839478"/>
              <a:gd name="connsiteY1" fmla="*/ 67959 h 73566"/>
              <a:gd name="connsiteX2" fmla="*/ 457589 w 839478"/>
              <a:gd name="connsiteY2" fmla="*/ 67959 h 73566"/>
              <a:gd name="connsiteX3" fmla="*/ 792551 w 839478"/>
              <a:gd name="connsiteY3" fmla="*/ 48909 h 73566"/>
              <a:gd name="connsiteX4" fmla="*/ 808426 w 839478"/>
              <a:gd name="connsiteY4" fmla="*/ 55259 h 73566"/>
              <a:gd name="connsiteX5" fmla="*/ 524264 w 839478"/>
              <a:gd name="connsiteY5" fmla="*/ 44147 h 73566"/>
              <a:gd name="connsiteX6" fmla="*/ 268676 w 839478"/>
              <a:gd name="connsiteY6" fmla="*/ 64784 h 73566"/>
              <a:gd name="connsiteX7" fmla="*/ 95639 w 839478"/>
              <a:gd name="connsiteY7" fmla="*/ 17159 h 73566"/>
              <a:gd name="connsiteX8" fmla="*/ 5151 w 839478"/>
              <a:gd name="connsiteY8" fmla="*/ 2872 h 73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9478" h="73566">
                <a:moveTo>
                  <a:pt x="5151" y="2872"/>
                </a:moveTo>
                <a:cubicBezTo>
                  <a:pt x="30022" y="11339"/>
                  <a:pt x="169458" y="57111"/>
                  <a:pt x="244864" y="67959"/>
                </a:cubicBezTo>
                <a:cubicBezTo>
                  <a:pt x="320270" y="78807"/>
                  <a:pt x="366308" y="71134"/>
                  <a:pt x="457589" y="67959"/>
                </a:cubicBezTo>
                <a:cubicBezTo>
                  <a:pt x="548870" y="64784"/>
                  <a:pt x="734078" y="51026"/>
                  <a:pt x="792551" y="48909"/>
                </a:cubicBezTo>
                <a:cubicBezTo>
                  <a:pt x="851024" y="46792"/>
                  <a:pt x="853140" y="56053"/>
                  <a:pt x="808426" y="55259"/>
                </a:cubicBezTo>
                <a:cubicBezTo>
                  <a:pt x="763712" y="54465"/>
                  <a:pt x="614222" y="42560"/>
                  <a:pt x="524264" y="44147"/>
                </a:cubicBezTo>
                <a:cubicBezTo>
                  <a:pt x="434306" y="45735"/>
                  <a:pt x="340113" y="69282"/>
                  <a:pt x="268676" y="64784"/>
                </a:cubicBezTo>
                <a:cubicBezTo>
                  <a:pt x="197239" y="60286"/>
                  <a:pt x="140089" y="28007"/>
                  <a:pt x="95639" y="17159"/>
                </a:cubicBezTo>
                <a:cubicBezTo>
                  <a:pt x="51189" y="6311"/>
                  <a:pt x="-19720" y="-5595"/>
                  <a:pt x="5151" y="28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D09EEFBA-1913-41FA-A258-CA151D29EA8B}"/>
              </a:ext>
            </a:extLst>
          </p:cNvPr>
          <p:cNvSpPr/>
          <p:nvPr/>
        </p:nvSpPr>
        <p:spPr>
          <a:xfrm>
            <a:off x="3487805" y="5240338"/>
            <a:ext cx="613555" cy="54559"/>
          </a:xfrm>
          <a:custGeom>
            <a:avLst/>
            <a:gdLst>
              <a:gd name="connsiteX0" fmla="*/ 4695 w 613555"/>
              <a:gd name="connsiteY0" fmla="*/ 1587 h 54559"/>
              <a:gd name="connsiteX1" fmla="*/ 253933 w 613555"/>
              <a:gd name="connsiteY1" fmla="*/ 1587 h 54559"/>
              <a:gd name="connsiteX2" fmla="*/ 520633 w 613555"/>
              <a:gd name="connsiteY2" fmla="*/ 14287 h 54559"/>
              <a:gd name="connsiteX3" fmla="*/ 609533 w 613555"/>
              <a:gd name="connsiteY3" fmla="*/ 39687 h 54559"/>
              <a:gd name="connsiteX4" fmla="*/ 409508 w 613555"/>
              <a:gd name="connsiteY4" fmla="*/ 38100 h 54559"/>
              <a:gd name="connsiteX5" fmla="*/ 241233 w 613555"/>
              <a:gd name="connsiteY5" fmla="*/ 53975 h 54559"/>
              <a:gd name="connsiteX6" fmla="*/ 101533 w 613555"/>
              <a:gd name="connsiteY6" fmla="*/ 14287 h 54559"/>
              <a:gd name="connsiteX7" fmla="*/ 4695 w 613555"/>
              <a:gd name="connsiteY7" fmla="*/ 1587 h 54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555" h="54559">
                <a:moveTo>
                  <a:pt x="4695" y="1587"/>
                </a:moveTo>
                <a:cubicBezTo>
                  <a:pt x="30095" y="-530"/>
                  <a:pt x="167943" y="-530"/>
                  <a:pt x="253933" y="1587"/>
                </a:cubicBezTo>
                <a:cubicBezTo>
                  <a:pt x="339923" y="3704"/>
                  <a:pt x="461366" y="7937"/>
                  <a:pt x="520633" y="14287"/>
                </a:cubicBezTo>
                <a:cubicBezTo>
                  <a:pt x="579900" y="20637"/>
                  <a:pt x="628054" y="35718"/>
                  <a:pt x="609533" y="39687"/>
                </a:cubicBezTo>
                <a:cubicBezTo>
                  <a:pt x="591012" y="43656"/>
                  <a:pt x="470891" y="35719"/>
                  <a:pt x="409508" y="38100"/>
                </a:cubicBezTo>
                <a:cubicBezTo>
                  <a:pt x="348125" y="40481"/>
                  <a:pt x="292562" y="57944"/>
                  <a:pt x="241233" y="53975"/>
                </a:cubicBezTo>
                <a:cubicBezTo>
                  <a:pt x="189904" y="50006"/>
                  <a:pt x="139633" y="24341"/>
                  <a:pt x="101533" y="14287"/>
                </a:cubicBezTo>
                <a:cubicBezTo>
                  <a:pt x="63433" y="4233"/>
                  <a:pt x="-20705" y="3704"/>
                  <a:pt x="4695" y="1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6E66230F-3D68-40D7-85B5-27CD6E6F6B59}"/>
              </a:ext>
            </a:extLst>
          </p:cNvPr>
          <p:cNvSpPr/>
          <p:nvPr/>
        </p:nvSpPr>
        <p:spPr>
          <a:xfrm>
            <a:off x="3534459" y="4798339"/>
            <a:ext cx="685884" cy="278278"/>
          </a:xfrm>
          <a:custGeom>
            <a:avLst/>
            <a:gdLst>
              <a:gd name="connsiteX0" fmla="*/ 904 w 685884"/>
              <a:gd name="connsiteY0" fmla="*/ 170536 h 278278"/>
              <a:gd name="connsiteX1" fmla="*/ 126316 w 685884"/>
              <a:gd name="connsiteY1" fmla="*/ 68936 h 278278"/>
              <a:gd name="connsiteX2" fmla="*/ 199341 w 685884"/>
              <a:gd name="connsiteY2" fmla="*/ 34011 h 278278"/>
              <a:gd name="connsiteX3" fmla="*/ 231091 w 685884"/>
              <a:gd name="connsiteY3" fmla="*/ 674 h 278278"/>
              <a:gd name="connsiteX4" fmla="*/ 300941 w 685884"/>
              <a:gd name="connsiteY4" fmla="*/ 65761 h 278278"/>
              <a:gd name="connsiteX5" fmla="*/ 413654 w 685884"/>
              <a:gd name="connsiteY5" fmla="*/ 103861 h 278278"/>
              <a:gd name="connsiteX6" fmla="*/ 497791 w 685884"/>
              <a:gd name="connsiteY6" fmla="*/ 130849 h 278278"/>
              <a:gd name="connsiteX7" fmla="*/ 516841 w 685884"/>
              <a:gd name="connsiteY7" fmla="*/ 129261 h 278278"/>
              <a:gd name="connsiteX8" fmla="*/ 551766 w 685884"/>
              <a:gd name="connsiteY8" fmla="*/ 192761 h 278278"/>
              <a:gd name="connsiteX9" fmla="*/ 672416 w 685884"/>
              <a:gd name="connsiteY9" fmla="*/ 276899 h 278278"/>
              <a:gd name="connsiteX10" fmla="*/ 196166 w 685884"/>
              <a:gd name="connsiteY10" fmla="*/ 119736 h 278278"/>
              <a:gd name="connsiteX11" fmla="*/ 904 w 685884"/>
              <a:gd name="connsiteY11" fmla="*/ 170536 h 27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84" h="278278">
                <a:moveTo>
                  <a:pt x="904" y="170536"/>
                </a:moveTo>
                <a:cubicBezTo>
                  <a:pt x="-10738" y="162069"/>
                  <a:pt x="93243" y="91690"/>
                  <a:pt x="126316" y="68936"/>
                </a:cubicBezTo>
                <a:cubicBezTo>
                  <a:pt x="159389" y="46182"/>
                  <a:pt x="181878" y="45388"/>
                  <a:pt x="199341" y="34011"/>
                </a:cubicBezTo>
                <a:cubicBezTo>
                  <a:pt x="216804" y="22634"/>
                  <a:pt x="214158" y="-4618"/>
                  <a:pt x="231091" y="674"/>
                </a:cubicBezTo>
                <a:cubicBezTo>
                  <a:pt x="248024" y="5966"/>
                  <a:pt x="270514" y="48563"/>
                  <a:pt x="300941" y="65761"/>
                </a:cubicBezTo>
                <a:cubicBezTo>
                  <a:pt x="331368" y="82959"/>
                  <a:pt x="413654" y="103861"/>
                  <a:pt x="413654" y="103861"/>
                </a:cubicBezTo>
                <a:cubicBezTo>
                  <a:pt x="446462" y="114709"/>
                  <a:pt x="480593" y="126616"/>
                  <a:pt x="497791" y="130849"/>
                </a:cubicBezTo>
                <a:cubicBezTo>
                  <a:pt x="514989" y="135082"/>
                  <a:pt x="507845" y="118942"/>
                  <a:pt x="516841" y="129261"/>
                </a:cubicBezTo>
                <a:cubicBezTo>
                  <a:pt x="525837" y="139580"/>
                  <a:pt x="525837" y="168155"/>
                  <a:pt x="551766" y="192761"/>
                </a:cubicBezTo>
                <a:cubicBezTo>
                  <a:pt x="577695" y="217367"/>
                  <a:pt x="731683" y="289070"/>
                  <a:pt x="672416" y="276899"/>
                </a:cubicBezTo>
                <a:cubicBezTo>
                  <a:pt x="613149" y="264728"/>
                  <a:pt x="307026" y="138257"/>
                  <a:pt x="196166" y="119736"/>
                </a:cubicBezTo>
                <a:cubicBezTo>
                  <a:pt x="85306" y="101215"/>
                  <a:pt x="12546" y="179003"/>
                  <a:pt x="904" y="170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D2DD64B3-F2F5-46ED-BF65-6826BD412384}"/>
              </a:ext>
            </a:extLst>
          </p:cNvPr>
          <p:cNvSpPr/>
          <p:nvPr/>
        </p:nvSpPr>
        <p:spPr>
          <a:xfrm>
            <a:off x="3518479" y="4804532"/>
            <a:ext cx="709299" cy="275603"/>
          </a:xfrm>
          <a:custGeom>
            <a:avLst/>
            <a:gdLst>
              <a:gd name="connsiteX0" fmla="*/ 10534 w 709299"/>
              <a:gd name="connsiteY0" fmla="*/ 45281 h 275603"/>
              <a:gd name="connsiteX1" fmla="*/ 59746 w 709299"/>
              <a:gd name="connsiteY1" fmla="*/ 18293 h 275603"/>
              <a:gd name="connsiteX2" fmla="*/ 391534 w 709299"/>
              <a:gd name="connsiteY2" fmla="*/ 10356 h 275603"/>
              <a:gd name="connsiteX3" fmla="*/ 610609 w 709299"/>
              <a:gd name="connsiteY3" fmla="*/ 167518 h 275603"/>
              <a:gd name="connsiteX4" fmla="*/ 709034 w 709299"/>
              <a:gd name="connsiteY4" fmla="*/ 275468 h 275603"/>
              <a:gd name="connsiteX5" fmla="*/ 631246 w 709299"/>
              <a:gd name="connsiteY5" fmla="*/ 186568 h 275603"/>
              <a:gd name="connsiteX6" fmla="*/ 402646 w 709299"/>
              <a:gd name="connsiteY6" fmla="*/ 43693 h 275603"/>
              <a:gd name="connsiteX7" fmla="*/ 183571 w 709299"/>
              <a:gd name="connsiteY7" fmla="*/ 16706 h 275603"/>
              <a:gd name="connsiteX8" fmla="*/ 10534 w 709299"/>
              <a:gd name="connsiteY8" fmla="*/ 45281 h 27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9299" h="275603">
                <a:moveTo>
                  <a:pt x="10534" y="45281"/>
                </a:moveTo>
                <a:cubicBezTo>
                  <a:pt x="-10103" y="45545"/>
                  <a:pt x="-3754" y="24114"/>
                  <a:pt x="59746" y="18293"/>
                </a:cubicBezTo>
                <a:cubicBezTo>
                  <a:pt x="123246" y="12472"/>
                  <a:pt x="299724" y="-14515"/>
                  <a:pt x="391534" y="10356"/>
                </a:cubicBezTo>
                <a:cubicBezTo>
                  <a:pt x="483344" y="35227"/>
                  <a:pt x="557692" y="123333"/>
                  <a:pt x="610609" y="167518"/>
                </a:cubicBezTo>
                <a:cubicBezTo>
                  <a:pt x="663526" y="211703"/>
                  <a:pt x="705594" y="272293"/>
                  <a:pt x="709034" y="275468"/>
                </a:cubicBezTo>
                <a:cubicBezTo>
                  <a:pt x="712474" y="278643"/>
                  <a:pt x="682311" y="225197"/>
                  <a:pt x="631246" y="186568"/>
                </a:cubicBezTo>
                <a:cubicBezTo>
                  <a:pt x="580181" y="147939"/>
                  <a:pt x="477258" y="72003"/>
                  <a:pt x="402646" y="43693"/>
                </a:cubicBezTo>
                <a:cubicBezTo>
                  <a:pt x="328034" y="15383"/>
                  <a:pt x="248658" y="16706"/>
                  <a:pt x="183571" y="16706"/>
                </a:cubicBezTo>
                <a:cubicBezTo>
                  <a:pt x="118484" y="16706"/>
                  <a:pt x="31171" y="45017"/>
                  <a:pt x="10534" y="45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E4316158-2BAB-4887-A7E8-4AE88BC692C3}"/>
              </a:ext>
            </a:extLst>
          </p:cNvPr>
          <p:cNvSpPr/>
          <p:nvPr/>
        </p:nvSpPr>
        <p:spPr>
          <a:xfrm>
            <a:off x="3525721" y="4866315"/>
            <a:ext cx="229869" cy="99535"/>
          </a:xfrm>
          <a:custGeom>
            <a:avLst/>
            <a:gdLst>
              <a:gd name="connsiteX0" fmla="*/ 228717 w 229869"/>
              <a:gd name="connsiteY0" fmla="*/ 10485 h 99535"/>
              <a:gd name="connsiteX1" fmla="*/ 39804 w 229869"/>
              <a:gd name="connsiteY1" fmla="*/ 70810 h 99535"/>
              <a:gd name="connsiteX2" fmla="*/ 30279 w 229869"/>
              <a:gd name="connsiteY2" fmla="*/ 99385 h 99535"/>
              <a:gd name="connsiteX3" fmla="*/ 3292 w 229869"/>
              <a:gd name="connsiteY3" fmla="*/ 59698 h 99535"/>
              <a:gd name="connsiteX4" fmla="*/ 114417 w 229869"/>
              <a:gd name="connsiteY4" fmla="*/ 7310 h 99535"/>
              <a:gd name="connsiteX5" fmla="*/ 228717 w 229869"/>
              <a:gd name="connsiteY5" fmla="*/ 10485 h 9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869" h="99535">
                <a:moveTo>
                  <a:pt x="228717" y="10485"/>
                </a:moveTo>
                <a:cubicBezTo>
                  <a:pt x="216282" y="21068"/>
                  <a:pt x="72877" y="55993"/>
                  <a:pt x="39804" y="70810"/>
                </a:cubicBezTo>
                <a:cubicBezTo>
                  <a:pt x="6731" y="85627"/>
                  <a:pt x="36364" y="101237"/>
                  <a:pt x="30279" y="99385"/>
                </a:cubicBezTo>
                <a:cubicBezTo>
                  <a:pt x="24194" y="97533"/>
                  <a:pt x="-10731" y="75044"/>
                  <a:pt x="3292" y="59698"/>
                </a:cubicBezTo>
                <a:cubicBezTo>
                  <a:pt x="17315" y="44352"/>
                  <a:pt x="79227" y="19746"/>
                  <a:pt x="114417" y="7310"/>
                </a:cubicBezTo>
                <a:cubicBezTo>
                  <a:pt x="149607" y="-5126"/>
                  <a:pt x="241152" y="-98"/>
                  <a:pt x="228717" y="10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CC6764FF-A9B2-4F86-AA7E-CB6FD42D46F6}"/>
              </a:ext>
            </a:extLst>
          </p:cNvPr>
          <p:cNvSpPr/>
          <p:nvPr/>
        </p:nvSpPr>
        <p:spPr>
          <a:xfrm>
            <a:off x="3586398" y="4890000"/>
            <a:ext cx="465816" cy="382339"/>
          </a:xfrm>
          <a:custGeom>
            <a:avLst/>
            <a:gdLst>
              <a:gd name="connsiteX0" fmla="*/ 393465 w 465816"/>
              <a:gd name="connsiteY0" fmla="*/ 59825 h 382339"/>
              <a:gd name="connsiteX1" fmla="*/ 463315 w 465816"/>
              <a:gd name="connsiteY1" fmla="*/ 215400 h 382339"/>
              <a:gd name="connsiteX2" fmla="*/ 445852 w 465816"/>
              <a:gd name="connsiteY2" fmla="*/ 310650 h 382339"/>
              <a:gd name="connsiteX3" fmla="*/ 402990 w 465816"/>
              <a:gd name="connsiteY3" fmla="*/ 372563 h 382339"/>
              <a:gd name="connsiteX4" fmla="*/ 201377 w 465816"/>
              <a:gd name="connsiteY4" fmla="*/ 380500 h 382339"/>
              <a:gd name="connsiteX5" fmla="*/ 56915 w 465816"/>
              <a:gd name="connsiteY5" fmla="*/ 355100 h 382339"/>
              <a:gd name="connsiteX6" fmla="*/ 1352 w 465816"/>
              <a:gd name="connsiteY6" fmla="*/ 291600 h 382339"/>
              <a:gd name="connsiteX7" fmla="*/ 106127 w 465816"/>
              <a:gd name="connsiteY7" fmla="*/ 28075 h 382339"/>
              <a:gd name="connsiteX8" fmla="*/ 199790 w 465816"/>
              <a:gd name="connsiteY8" fmla="*/ 10613 h 382339"/>
              <a:gd name="connsiteX9" fmla="*/ 393465 w 465816"/>
              <a:gd name="connsiteY9" fmla="*/ 59825 h 38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5816" h="382339">
                <a:moveTo>
                  <a:pt x="393465" y="59825"/>
                </a:moveTo>
                <a:cubicBezTo>
                  <a:pt x="437386" y="93956"/>
                  <a:pt x="454584" y="173596"/>
                  <a:pt x="463315" y="215400"/>
                </a:cubicBezTo>
                <a:cubicBezTo>
                  <a:pt x="472046" y="257204"/>
                  <a:pt x="455906" y="284456"/>
                  <a:pt x="445852" y="310650"/>
                </a:cubicBezTo>
                <a:cubicBezTo>
                  <a:pt x="435798" y="336844"/>
                  <a:pt x="443736" y="360921"/>
                  <a:pt x="402990" y="372563"/>
                </a:cubicBezTo>
                <a:cubicBezTo>
                  <a:pt x="362244" y="384205"/>
                  <a:pt x="259056" y="383411"/>
                  <a:pt x="201377" y="380500"/>
                </a:cubicBezTo>
                <a:cubicBezTo>
                  <a:pt x="143698" y="377590"/>
                  <a:pt x="90252" y="369917"/>
                  <a:pt x="56915" y="355100"/>
                </a:cubicBezTo>
                <a:cubicBezTo>
                  <a:pt x="23577" y="340283"/>
                  <a:pt x="-6850" y="346104"/>
                  <a:pt x="1352" y="291600"/>
                </a:cubicBezTo>
                <a:cubicBezTo>
                  <a:pt x="9554" y="237096"/>
                  <a:pt x="73054" y="74906"/>
                  <a:pt x="106127" y="28075"/>
                </a:cubicBezTo>
                <a:cubicBezTo>
                  <a:pt x="139200" y="-18756"/>
                  <a:pt x="151371" y="6115"/>
                  <a:pt x="199790" y="10613"/>
                </a:cubicBezTo>
                <a:cubicBezTo>
                  <a:pt x="248209" y="15111"/>
                  <a:pt x="349544" y="25694"/>
                  <a:pt x="393465" y="598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楕円 47">
            <a:extLst>
              <a:ext uri="{FF2B5EF4-FFF2-40B4-BE49-F238E27FC236}">
                <a16:creationId xmlns:a16="http://schemas.microsoft.com/office/drawing/2014/main" id="{64F5ECBE-893F-4965-B15A-F5FC602C7AA2}"/>
              </a:ext>
            </a:extLst>
          </p:cNvPr>
          <p:cNvSpPr/>
          <p:nvPr/>
        </p:nvSpPr>
        <p:spPr>
          <a:xfrm>
            <a:off x="3754437" y="5045076"/>
            <a:ext cx="63501" cy="635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楕円 48">
            <a:extLst>
              <a:ext uri="{FF2B5EF4-FFF2-40B4-BE49-F238E27FC236}">
                <a16:creationId xmlns:a16="http://schemas.microsoft.com/office/drawing/2014/main" id="{486129DB-1485-42A1-8879-B2F18C663D40}"/>
              </a:ext>
            </a:extLst>
          </p:cNvPr>
          <p:cNvSpPr/>
          <p:nvPr/>
        </p:nvSpPr>
        <p:spPr>
          <a:xfrm>
            <a:off x="3783012" y="5086351"/>
            <a:ext cx="63501" cy="635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B9E34462-A5EE-4EEC-9E92-299A3D0AF3D5}"/>
              </a:ext>
            </a:extLst>
          </p:cNvPr>
          <p:cNvSpPr/>
          <p:nvPr/>
        </p:nvSpPr>
        <p:spPr>
          <a:xfrm>
            <a:off x="3835399" y="5045076"/>
            <a:ext cx="63501" cy="635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2821FEFD-CFFF-40F7-A9F7-E64024C894B0}"/>
              </a:ext>
            </a:extLst>
          </p:cNvPr>
          <p:cNvSpPr/>
          <p:nvPr/>
        </p:nvSpPr>
        <p:spPr>
          <a:xfrm>
            <a:off x="3508421" y="4852419"/>
            <a:ext cx="259938" cy="62825"/>
          </a:xfrm>
          <a:custGeom>
            <a:avLst/>
            <a:gdLst>
              <a:gd name="connsiteX0" fmla="*/ 259246 w 259938"/>
              <a:gd name="connsiteY0" fmla="*/ 18031 h 62825"/>
              <a:gd name="connsiteX1" fmla="*/ 89912 w 259938"/>
              <a:gd name="connsiteY1" fmla="*/ 60364 h 62825"/>
              <a:gd name="connsiteX2" fmla="*/ 1012 w 259938"/>
              <a:gd name="connsiteY2" fmla="*/ 51898 h 62825"/>
              <a:gd name="connsiteX3" fmla="*/ 144946 w 259938"/>
              <a:gd name="connsiteY3" fmla="*/ 3214 h 62825"/>
              <a:gd name="connsiteX4" fmla="*/ 259246 w 259938"/>
              <a:gd name="connsiteY4" fmla="*/ 18031 h 6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938" h="62825">
                <a:moveTo>
                  <a:pt x="259246" y="18031"/>
                </a:moveTo>
                <a:cubicBezTo>
                  <a:pt x="250074" y="27556"/>
                  <a:pt x="132951" y="54719"/>
                  <a:pt x="89912" y="60364"/>
                </a:cubicBezTo>
                <a:cubicBezTo>
                  <a:pt x="46873" y="66009"/>
                  <a:pt x="-8160" y="61423"/>
                  <a:pt x="1012" y="51898"/>
                </a:cubicBezTo>
                <a:cubicBezTo>
                  <a:pt x="10184" y="42373"/>
                  <a:pt x="105788" y="13092"/>
                  <a:pt x="144946" y="3214"/>
                </a:cubicBezTo>
                <a:cubicBezTo>
                  <a:pt x="184104" y="-6664"/>
                  <a:pt x="268418" y="8506"/>
                  <a:pt x="259246" y="180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BCBB5405-EDCE-4E5B-80CA-D5B02F57F3BB}"/>
              </a:ext>
            </a:extLst>
          </p:cNvPr>
          <p:cNvSpPr/>
          <p:nvPr/>
        </p:nvSpPr>
        <p:spPr>
          <a:xfrm>
            <a:off x="3982882" y="4972002"/>
            <a:ext cx="216715" cy="127709"/>
          </a:xfrm>
          <a:custGeom>
            <a:avLst/>
            <a:gdLst>
              <a:gd name="connsiteX0" fmla="*/ 19735 w 216715"/>
              <a:gd name="connsiteY0" fmla="*/ 48 h 127709"/>
              <a:gd name="connsiteX1" fmla="*/ 197535 w 216715"/>
              <a:gd name="connsiteY1" fmla="*/ 114348 h 127709"/>
              <a:gd name="connsiteX2" fmla="*/ 197535 w 216715"/>
              <a:gd name="connsiteY2" fmla="*/ 120698 h 127709"/>
              <a:gd name="connsiteX3" fmla="*/ 70535 w 216715"/>
              <a:gd name="connsiteY3" fmla="*/ 72015 h 127709"/>
              <a:gd name="connsiteX4" fmla="*/ 9151 w 216715"/>
              <a:gd name="connsiteY4" fmla="*/ 99531 h 127709"/>
              <a:gd name="connsiteX5" fmla="*/ 19735 w 216715"/>
              <a:gd name="connsiteY5" fmla="*/ 48 h 12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715" h="127709">
                <a:moveTo>
                  <a:pt x="19735" y="48"/>
                </a:moveTo>
                <a:cubicBezTo>
                  <a:pt x="51132" y="2518"/>
                  <a:pt x="167902" y="94240"/>
                  <a:pt x="197535" y="114348"/>
                </a:cubicBezTo>
                <a:cubicBezTo>
                  <a:pt x="227168" y="134456"/>
                  <a:pt x="218702" y="127753"/>
                  <a:pt x="197535" y="120698"/>
                </a:cubicBezTo>
                <a:cubicBezTo>
                  <a:pt x="176368" y="113643"/>
                  <a:pt x="101932" y="75543"/>
                  <a:pt x="70535" y="72015"/>
                </a:cubicBezTo>
                <a:cubicBezTo>
                  <a:pt x="39138" y="68487"/>
                  <a:pt x="16207" y="109056"/>
                  <a:pt x="9151" y="99531"/>
                </a:cubicBezTo>
                <a:cubicBezTo>
                  <a:pt x="2095" y="90006"/>
                  <a:pt x="-11662" y="-2422"/>
                  <a:pt x="19735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9FCF2696-85F2-4F29-8323-773845457A85}"/>
              </a:ext>
            </a:extLst>
          </p:cNvPr>
          <p:cNvSpPr/>
          <p:nvPr/>
        </p:nvSpPr>
        <p:spPr>
          <a:xfrm>
            <a:off x="3573289" y="4284986"/>
            <a:ext cx="229796" cy="44479"/>
          </a:xfrm>
          <a:custGeom>
            <a:avLst/>
            <a:gdLst>
              <a:gd name="connsiteX0" fmla="*/ 174 w 229796"/>
              <a:gd name="connsiteY0" fmla="*/ 44127 h 44479"/>
              <a:gd name="connsiteX1" fmla="*/ 204961 w 229796"/>
              <a:gd name="connsiteY1" fmla="*/ 7614 h 44479"/>
              <a:gd name="connsiteX2" fmla="*/ 222424 w 229796"/>
              <a:gd name="connsiteY2" fmla="*/ 1264 h 44479"/>
              <a:gd name="connsiteX3" fmla="*/ 170036 w 229796"/>
              <a:gd name="connsiteY3" fmla="*/ 25077 h 44479"/>
              <a:gd name="connsiteX4" fmla="*/ 174 w 229796"/>
              <a:gd name="connsiteY4" fmla="*/ 44127 h 4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796" h="44479">
                <a:moveTo>
                  <a:pt x="174" y="44127"/>
                </a:moveTo>
                <a:cubicBezTo>
                  <a:pt x="5995" y="41216"/>
                  <a:pt x="167919" y="14758"/>
                  <a:pt x="204961" y="7614"/>
                </a:cubicBezTo>
                <a:cubicBezTo>
                  <a:pt x="242003" y="470"/>
                  <a:pt x="228245" y="-1647"/>
                  <a:pt x="222424" y="1264"/>
                </a:cubicBezTo>
                <a:cubicBezTo>
                  <a:pt x="216603" y="4174"/>
                  <a:pt x="204167" y="18992"/>
                  <a:pt x="170036" y="25077"/>
                </a:cubicBezTo>
                <a:cubicBezTo>
                  <a:pt x="135905" y="31162"/>
                  <a:pt x="-5647" y="47038"/>
                  <a:pt x="174" y="44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AF9A65D0-FD60-44B8-96E4-D6F43A7BC911}"/>
              </a:ext>
            </a:extLst>
          </p:cNvPr>
          <p:cNvSpPr/>
          <p:nvPr/>
        </p:nvSpPr>
        <p:spPr>
          <a:xfrm>
            <a:off x="3663950" y="4264115"/>
            <a:ext cx="466885" cy="26898"/>
          </a:xfrm>
          <a:custGeom>
            <a:avLst/>
            <a:gdLst>
              <a:gd name="connsiteX0" fmla="*/ 0 w 466885"/>
              <a:gd name="connsiteY0" fmla="*/ 26898 h 26898"/>
              <a:gd name="connsiteX1" fmla="*/ 239713 w 466885"/>
              <a:gd name="connsiteY1" fmla="*/ 3085 h 26898"/>
              <a:gd name="connsiteX2" fmla="*/ 371475 w 466885"/>
              <a:gd name="connsiteY2" fmla="*/ 1498 h 26898"/>
              <a:gd name="connsiteX3" fmla="*/ 466725 w 466885"/>
              <a:gd name="connsiteY3" fmla="*/ 14198 h 26898"/>
              <a:gd name="connsiteX4" fmla="*/ 349250 w 466885"/>
              <a:gd name="connsiteY4" fmla="*/ 14198 h 26898"/>
              <a:gd name="connsiteX5" fmla="*/ 0 w 466885"/>
              <a:gd name="connsiteY5" fmla="*/ 26898 h 2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885" h="26898">
                <a:moveTo>
                  <a:pt x="0" y="26898"/>
                </a:moveTo>
                <a:cubicBezTo>
                  <a:pt x="79904" y="18960"/>
                  <a:pt x="177800" y="7318"/>
                  <a:pt x="239713" y="3085"/>
                </a:cubicBezTo>
                <a:cubicBezTo>
                  <a:pt x="301626" y="-1148"/>
                  <a:pt x="333640" y="-354"/>
                  <a:pt x="371475" y="1498"/>
                </a:cubicBezTo>
                <a:cubicBezTo>
                  <a:pt x="409310" y="3350"/>
                  <a:pt x="470429" y="12081"/>
                  <a:pt x="466725" y="14198"/>
                </a:cubicBezTo>
                <a:cubicBezTo>
                  <a:pt x="463021" y="16315"/>
                  <a:pt x="349250" y="14198"/>
                  <a:pt x="349250" y="14198"/>
                </a:cubicBezTo>
                <a:lnTo>
                  <a:pt x="0" y="268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C991EC79-5C9B-4CF4-995A-896ABAFEDE39}"/>
              </a:ext>
            </a:extLst>
          </p:cNvPr>
          <p:cNvSpPr/>
          <p:nvPr/>
        </p:nvSpPr>
        <p:spPr>
          <a:xfrm>
            <a:off x="4136866" y="4301564"/>
            <a:ext cx="144962" cy="118525"/>
          </a:xfrm>
          <a:custGeom>
            <a:avLst/>
            <a:gdLst>
              <a:gd name="connsiteX0" fmla="*/ 159 w 144962"/>
              <a:gd name="connsiteY0" fmla="*/ 561 h 118525"/>
              <a:gd name="connsiteX1" fmla="*/ 122397 w 144962"/>
              <a:gd name="connsiteY1" fmla="*/ 95811 h 118525"/>
              <a:gd name="connsiteX2" fmla="*/ 143034 w 144962"/>
              <a:gd name="connsiteY2" fmla="*/ 116449 h 118525"/>
              <a:gd name="connsiteX3" fmla="*/ 96997 w 144962"/>
              <a:gd name="connsiteY3" fmla="*/ 59299 h 118525"/>
              <a:gd name="connsiteX4" fmla="*/ 159 w 144962"/>
              <a:gd name="connsiteY4" fmla="*/ 561 h 11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62" h="118525">
                <a:moveTo>
                  <a:pt x="159" y="561"/>
                </a:moveTo>
                <a:cubicBezTo>
                  <a:pt x="4392" y="6646"/>
                  <a:pt x="98585" y="76496"/>
                  <a:pt x="122397" y="95811"/>
                </a:cubicBezTo>
                <a:cubicBezTo>
                  <a:pt x="146210" y="115126"/>
                  <a:pt x="147267" y="122534"/>
                  <a:pt x="143034" y="116449"/>
                </a:cubicBezTo>
                <a:cubicBezTo>
                  <a:pt x="138801" y="110364"/>
                  <a:pt x="116841" y="79143"/>
                  <a:pt x="96997" y="59299"/>
                </a:cubicBezTo>
                <a:cubicBezTo>
                  <a:pt x="77153" y="39455"/>
                  <a:pt x="-4074" y="-5524"/>
                  <a:pt x="159" y="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AA17C8FA-BBEA-4DB3-B19D-7EC921D86723}"/>
              </a:ext>
            </a:extLst>
          </p:cNvPr>
          <p:cNvSpPr/>
          <p:nvPr/>
        </p:nvSpPr>
        <p:spPr>
          <a:xfrm>
            <a:off x="4192510" y="4247935"/>
            <a:ext cx="183640" cy="266840"/>
          </a:xfrm>
          <a:custGeom>
            <a:avLst/>
            <a:gdLst>
              <a:gd name="connsiteX0" fmla="*/ 78 w 183640"/>
              <a:gd name="connsiteY0" fmla="*/ 215 h 266840"/>
              <a:gd name="connsiteX1" fmla="*/ 119140 w 183640"/>
              <a:gd name="connsiteY1" fmla="*/ 73240 h 266840"/>
              <a:gd name="connsiteX2" fmla="*/ 179465 w 183640"/>
              <a:gd name="connsiteY2" fmla="*/ 263740 h 266840"/>
              <a:gd name="connsiteX3" fmla="*/ 169940 w 183640"/>
              <a:gd name="connsiteY3" fmla="*/ 184365 h 266840"/>
              <a:gd name="connsiteX4" fmla="*/ 101678 w 183640"/>
              <a:gd name="connsiteY4" fmla="*/ 92290 h 266840"/>
              <a:gd name="connsiteX5" fmla="*/ 78 w 183640"/>
              <a:gd name="connsiteY5" fmla="*/ 215 h 266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640" h="266840">
                <a:moveTo>
                  <a:pt x="78" y="215"/>
                </a:moveTo>
                <a:cubicBezTo>
                  <a:pt x="2988" y="-2960"/>
                  <a:pt x="89242" y="29319"/>
                  <a:pt x="119140" y="73240"/>
                </a:cubicBezTo>
                <a:cubicBezTo>
                  <a:pt x="149038" y="117161"/>
                  <a:pt x="170998" y="245219"/>
                  <a:pt x="179465" y="263740"/>
                </a:cubicBezTo>
                <a:cubicBezTo>
                  <a:pt x="187932" y="282261"/>
                  <a:pt x="182905" y="212940"/>
                  <a:pt x="169940" y="184365"/>
                </a:cubicBezTo>
                <a:cubicBezTo>
                  <a:pt x="156976" y="155790"/>
                  <a:pt x="127342" y="119807"/>
                  <a:pt x="101678" y="92290"/>
                </a:cubicBezTo>
                <a:cubicBezTo>
                  <a:pt x="76014" y="64773"/>
                  <a:pt x="-2832" y="3390"/>
                  <a:pt x="78" y="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4B9532B7-905B-47A7-A412-CCA1EA643F3E}"/>
              </a:ext>
            </a:extLst>
          </p:cNvPr>
          <p:cNvSpPr/>
          <p:nvPr/>
        </p:nvSpPr>
        <p:spPr>
          <a:xfrm>
            <a:off x="3548078" y="4397270"/>
            <a:ext cx="315897" cy="74802"/>
          </a:xfrm>
          <a:custGeom>
            <a:avLst/>
            <a:gdLst>
              <a:gd name="connsiteX0" fmla="*/ 1572 w 315897"/>
              <a:gd name="connsiteY0" fmla="*/ 74718 h 74802"/>
              <a:gd name="connsiteX1" fmla="*/ 223822 w 315897"/>
              <a:gd name="connsiteY1" fmla="*/ 25505 h 74802"/>
              <a:gd name="connsiteX2" fmla="*/ 315897 w 315897"/>
              <a:gd name="connsiteY2" fmla="*/ 25505 h 74802"/>
              <a:gd name="connsiteX3" fmla="*/ 223822 w 315897"/>
              <a:gd name="connsiteY3" fmla="*/ 105 h 74802"/>
              <a:gd name="connsiteX4" fmla="*/ 128572 w 315897"/>
              <a:gd name="connsiteY4" fmla="*/ 36618 h 74802"/>
              <a:gd name="connsiteX5" fmla="*/ 1572 w 315897"/>
              <a:gd name="connsiteY5" fmla="*/ 74718 h 7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897" h="74802">
                <a:moveTo>
                  <a:pt x="1572" y="74718"/>
                </a:moveTo>
                <a:cubicBezTo>
                  <a:pt x="17447" y="72866"/>
                  <a:pt x="171435" y="33707"/>
                  <a:pt x="223822" y="25505"/>
                </a:cubicBezTo>
                <a:cubicBezTo>
                  <a:pt x="276210" y="17303"/>
                  <a:pt x="315897" y="29738"/>
                  <a:pt x="315897" y="25505"/>
                </a:cubicBezTo>
                <a:cubicBezTo>
                  <a:pt x="315897" y="21272"/>
                  <a:pt x="255043" y="-1747"/>
                  <a:pt x="223822" y="105"/>
                </a:cubicBezTo>
                <a:cubicBezTo>
                  <a:pt x="192601" y="1957"/>
                  <a:pt x="162703" y="25770"/>
                  <a:pt x="128572" y="36618"/>
                </a:cubicBezTo>
                <a:cubicBezTo>
                  <a:pt x="94441" y="47466"/>
                  <a:pt x="-14303" y="76570"/>
                  <a:pt x="1572" y="74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A6B6A400-6EC1-451C-AA3C-34DF13C1F908}"/>
              </a:ext>
            </a:extLst>
          </p:cNvPr>
          <p:cNvSpPr/>
          <p:nvPr/>
        </p:nvSpPr>
        <p:spPr>
          <a:xfrm>
            <a:off x="3565523" y="4561500"/>
            <a:ext cx="425928" cy="70827"/>
          </a:xfrm>
          <a:custGeom>
            <a:avLst/>
            <a:gdLst>
              <a:gd name="connsiteX0" fmla="*/ 2 w 425928"/>
              <a:gd name="connsiteY0" fmla="*/ 2563 h 70827"/>
              <a:gd name="connsiteX1" fmla="*/ 231777 w 425928"/>
              <a:gd name="connsiteY1" fmla="*/ 34313 h 70827"/>
              <a:gd name="connsiteX2" fmla="*/ 423865 w 425928"/>
              <a:gd name="connsiteY2" fmla="*/ 70825 h 70827"/>
              <a:gd name="connsiteX3" fmla="*/ 327027 w 425928"/>
              <a:gd name="connsiteY3" fmla="*/ 35900 h 70827"/>
              <a:gd name="connsiteX4" fmla="*/ 227015 w 425928"/>
              <a:gd name="connsiteY4" fmla="*/ 7325 h 70827"/>
              <a:gd name="connsiteX5" fmla="*/ 2 w 425928"/>
              <a:gd name="connsiteY5" fmla="*/ 2563 h 70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928" h="70827">
                <a:moveTo>
                  <a:pt x="2" y="2563"/>
                </a:moveTo>
                <a:cubicBezTo>
                  <a:pt x="796" y="7061"/>
                  <a:pt x="161133" y="22936"/>
                  <a:pt x="231777" y="34313"/>
                </a:cubicBezTo>
                <a:cubicBezTo>
                  <a:pt x="302421" y="45690"/>
                  <a:pt x="407990" y="70561"/>
                  <a:pt x="423865" y="70825"/>
                </a:cubicBezTo>
                <a:cubicBezTo>
                  <a:pt x="439740" y="71089"/>
                  <a:pt x="359835" y="46483"/>
                  <a:pt x="327027" y="35900"/>
                </a:cubicBezTo>
                <a:cubicBezTo>
                  <a:pt x="294219" y="25317"/>
                  <a:pt x="277550" y="15263"/>
                  <a:pt x="227015" y="7325"/>
                </a:cubicBezTo>
                <a:cubicBezTo>
                  <a:pt x="176480" y="-613"/>
                  <a:pt x="-792" y="-1935"/>
                  <a:pt x="2" y="25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719A2EFC-DE39-43F3-9FC7-6447228C1002}"/>
              </a:ext>
            </a:extLst>
          </p:cNvPr>
          <p:cNvSpPr/>
          <p:nvPr/>
        </p:nvSpPr>
        <p:spPr>
          <a:xfrm>
            <a:off x="3646488" y="4492618"/>
            <a:ext cx="366691" cy="65286"/>
          </a:xfrm>
          <a:custGeom>
            <a:avLst/>
            <a:gdLst>
              <a:gd name="connsiteX0" fmla="*/ 0 w 366691"/>
              <a:gd name="connsiteY0" fmla="*/ 14295 h 65286"/>
              <a:gd name="connsiteX1" fmla="*/ 179387 w 366691"/>
              <a:gd name="connsiteY1" fmla="*/ 22232 h 65286"/>
              <a:gd name="connsiteX2" fmla="*/ 361950 w 366691"/>
              <a:gd name="connsiteY2" fmla="*/ 65095 h 65286"/>
              <a:gd name="connsiteX3" fmla="*/ 301625 w 366691"/>
              <a:gd name="connsiteY3" fmla="*/ 36520 h 65286"/>
              <a:gd name="connsiteX4" fmla="*/ 177800 w 366691"/>
              <a:gd name="connsiteY4" fmla="*/ 1595 h 65286"/>
              <a:gd name="connsiteX5" fmla="*/ 0 w 366691"/>
              <a:gd name="connsiteY5" fmla="*/ 14295 h 65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691" h="65286">
                <a:moveTo>
                  <a:pt x="0" y="14295"/>
                </a:moveTo>
                <a:cubicBezTo>
                  <a:pt x="264" y="17734"/>
                  <a:pt x="119062" y="13765"/>
                  <a:pt x="179387" y="22232"/>
                </a:cubicBezTo>
                <a:cubicBezTo>
                  <a:pt x="239712" y="30699"/>
                  <a:pt x="341577" y="62714"/>
                  <a:pt x="361950" y="65095"/>
                </a:cubicBezTo>
                <a:cubicBezTo>
                  <a:pt x="382323" y="67476"/>
                  <a:pt x="332317" y="47103"/>
                  <a:pt x="301625" y="36520"/>
                </a:cubicBezTo>
                <a:cubicBezTo>
                  <a:pt x="270933" y="25937"/>
                  <a:pt x="225161" y="8210"/>
                  <a:pt x="177800" y="1595"/>
                </a:cubicBezTo>
                <a:cubicBezTo>
                  <a:pt x="130439" y="-5020"/>
                  <a:pt x="-264" y="10856"/>
                  <a:pt x="0" y="14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A7B39E03-5FE9-4B00-9A37-B181E957055E}"/>
              </a:ext>
            </a:extLst>
          </p:cNvPr>
          <p:cNvSpPr/>
          <p:nvPr/>
        </p:nvSpPr>
        <p:spPr>
          <a:xfrm>
            <a:off x="4029068" y="4516216"/>
            <a:ext cx="252583" cy="81296"/>
          </a:xfrm>
          <a:custGeom>
            <a:avLst/>
            <a:gdLst>
              <a:gd name="connsiteX0" fmla="*/ 7 w 252583"/>
              <a:gd name="connsiteY0" fmla="*/ 33559 h 81296"/>
              <a:gd name="connsiteX1" fmla="*/ 150820 w 252583"/>
              <a:gd name="connsiteY1" fmla="*/ 28797 h 81296"/>
              <a:gd name="connsiteX2" fmla="*/ 247657 w 252583"/>
              <a:gd name="connsiteY2" fmla="*/ 81184 h 81296"/>
              <a:gd name="connsiteX3" fmla="*/ 228607 w 252583"/>
              <a:gd name="connsiteY3" fmla="*/ 41497 h 81296"/>
              <a:gd name="connsiteX4" fmla="*/ 144470 w 252583"/>
              <a:gd name="connsiteY4" fmla="*/ 222 h 81296"/>
              <a:gd name="connsiteX5" fmla="*/ 7 w 252583"/>
              <a:gd name="connsiteY5" fmla="*/ 33559 h 81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583" h="81296">
                <a:moveTo>
                  <a:pt x="7" y="33559"/>
                </a:moveTo>
                <a:cubicBezTo>
                  <a:pt x="1065" y="38321"/>
                  <a:pt x="109545" y="20860"/>
                  <a:pt x="150820" y="28797"/>
                </a:cubicBezTo>
                <a:cubicBezTo>
                  <a:pt x="192095" y="36734"/>
                  <a:pt x="234692" y="79067"/>
                  <a:pt x="247657" y="81184"/>
                </a:cubicBezTo>
                <a:cubicBezTo>
                  <a:pt x="260622" y="83301"/>
                  <a:pt x="245805" y="54991"/>
                  <a:pt x="228607" y="41497"/>
                </a:cubicBezTo>
                <a:cubicBezTo>
                  <a:pt x="211409" y="28003"/>
                  <a:pt x="179130" y="3397"/>
                  <a:pt x="144470" y="222"/>
                </a:cubicBezTo>
                <a:cubicBezTo>
                  <a:pt x="109810" y="-2953"/>
                  <a:pt x="-1051" y="28797"/>
                  <a:pt x="7" y="33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F5D51605-89D0-4B0D-8984-5D92831AEEC4}"/>
              </a:ext>
            </a:extLst>
          </p:cNvPr>
          <p:cNvSpPr/>
          <p:nvPr/>
        </p:nvSpPr>
        <p:spPr>
          <a:xfrm>
            <a:off x="4264018" y="4546026"/>
            <a:ext cx="147567" cy="79292"/>
          </a:xfrm>
          <a:custGeom>
            <a:avLst/>
            <a:gdLst>
              <a:gd name="connsiteX0" fmla="*/ 7 w 147567"/>
              <a:gd name="connsiteY0" fmla="*/ 11687 h 79292"/>
              <a:gd name="connsiteX1" fmla="*/ 131770 w 147567"/>
              <a:gd name="connsiteY1" fmla="*/ 43437 h 79292"/>
              <a:gd name="connsiteX2" fmla="*/ 144470 w 147567"/>
              <a:gd name="connsiteY2" fmla="*/ 78362 h 79292"/>
              <a:gd name="connsiteX3" fmla="*/ 125420 w 147567"/>
              <a:gd name="connsiteY3" fmla="*/ 3749 h 79292"/>
              <a:gd name="connsiteX4" fmla="*/ 7 w 147567"/>
              <a:gd name="connsiteY4" fmla="*/ 11687 h 79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67" h="79292">
                <a:moveTo>
                  <a:pt x="7" y="11687"/>
                </a:moveTo>
                <a:cubicBezTo>
                  <a:pt x="1065" y="18302"/>
                  <a:pt x="107693" y="32325"/>
                  <a:pt x="131770" y="43437"/>
                </a:cubicBezTo>
                <a:cubicBezTo>
                  <a:pt x="155847" y="54549"/>
                  <a:pt x="145528" y="84977"/>
                  <a:pt x="144470" y="78362"/>
                </a:cubicBezTo>
                <a:cubicBezTo>
                  <a:pt x="143412" y="71747"/>
                  <a:pt x="147116" y="13274"/>
                  <a:pt x="125420" y="3749"/>
                </a:cubicBezTo>
                <a:cubicBezTo>
                  <a:pt x="103724" y="-5776"/>
                  <a:pt x="-1051" y="5072"/>
                  <a:pt x="7" y="116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C0844EAD-8599-4DCB-8063-63435D07DE13}"/>
              </a:ext>
            </a:extLst>
          </p:cNvPr>
          <p:cNvSpPr/>
          <p:nvPr/>
        </p:nvSpPr>
        <p:spPr>
          <a:xfrm>
            <a:off x="4521141" y="5016263"/>
            <a:ext cx="257351" cy="367296"/>
          </a:xfrm>
          <a:custGeom>
            <a:avLst/>
            <a:gdLst>
              <a:gd name="connsiteX0" fmla="*/ 59 w 257351"/>
              <a:gd name="connsiteY0" fmla="*/ 237 h 367296"/>
              <a:gd name="connsiteX1" fmla="*/ 209609 w 257351"/>
              <a:gd name="connsiteY1" fmla="*/ 114537 h 367296"/>
              <a:gd name="connsiteX2" fmla="*/ 254059 w 257351"/>
              <a:gd name="connsiteY2" fmla="*/ 365362 h 367296"/>
              <a:gd name="connsiteX3" fmla="*/ 254059 w 257351"/>
              <a:gd name="connsiteY3" fmla="*/ 225662 h 367296"/>
              <a:gd name="connsiteX4" fmla="*/ 254059 w 257351"/>
              <a:gd name="connsiteY4" fmla="*/ 133587 h 367296"/>
              <a:gd name="connsiteX5" fmla="*/ 231834 w 257351"/>
              <a:gd name="connsiteY5" fmla="*/ 85962 h 367296"/>
              <a:gd name="connsiteX6" fmla="*/ 59 w 257351"/>
              <a:gd name="connsiteY6" fmla="*/ 237 h 367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351" h="367296">
                <a:moveTo>
                  <a:pt x="59" y="237"/>
                </a:moveTo>
                <a:cubicBezTo>
                  <a:pt x="-3645" y="4999"/>
                  <a:pt x="167276" y="53683"/>
                  <a:pt x="209609" y="114537"/>
                </a:cubicBezTo>
                <a:cubicBezTo>
                  <a:pt x="251942" y="175391"/>
                  <a:pt x="246651" y="346841"/>
                  <a:pt x="254059" y="365362"/>
                </a:cubicBezTo>
                <a:cubicBezTo>
                  <a:pt x="261467" y="383883"/>
                  <a:pt x="254059" y="264291"/>
                  <a:pt x="254059" y="225662"/>
                </a:cubicBezTo>
                <a:cubicBezTo>
                  <a:pt x="254059" y="187033"/>
                  <a:pt x="257763" y="156870"/>
                  <a:pt x="254059" y="133587"/>
                </a:cubicBezTo>
                <a:cubicBezTo>
                  <a:pt x="250355" y="110304"/>
                  <a:pt x="268346" y="108187"/>
                  <a:pt x="231834" y="85962"/>
                </a:cubicBezTo>
                <a:cubicBezTo>
                  <a:pt x="195322" y="63737"/>
                  <a:pt x="3763" y="-4525"/>
                  <a:pt x="59" y="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9CD17D04-A92B-4036-9A32-577F8C64D835}"/>
              </a:ext>
            </a:extLst>
          </p:cNvPr>
          <p:cNvSpPr/>
          <p:nvPr/>
        </p:nvSpPr>
        <p:spPr>
          <a:xfrm>
            <a:off x="5052382" y="4939039"/>
            <a:ext cx="183194" cy="671405"/>
          </a:xfrm>
          <a:custGeom>
            <a:avLst/>
            <a:gdLst>
              <a:gd name="connsiteX0" fmla="*/ 183193 w 183194"/>
              <a:gd name="connsiteY0" fmla="*/ 1261 h 671405"/>
              <a:gd name="connsiteX1" fmla="*/ 5393 w 183194"/>
              <a:gd name="connsiteY1" fmla="*/ 172711 h 671405"/>
              <a:gd name="connsiteX2" fmla="*/ 53018 w 183194"/>
              <a:gd name="connsiteY2" fmla="*/ 350511 h 671405"/>
              <a:gd name="connsiteX3" fmla="*/ 68893 w 183194"/>
              <a:gd name="connsiteY3" fmla="*/ 668011 h 671405"/>
              <a:gd name="connsiteX4" fmla="*/ 81593 w 183194"/>
              <a:gd name="connsiteY4" fmla="*/ 502911 h 671405"/>
              <a:gd name="connsiteX5" fmla="*/ 2218 w 183194"/>
              <a:gd name="connsiteY5" fmla="*/ 264786 h 671405"/>
              <a:gd name="connsiteX6" fmla="*/ 183193 w 183194"/>
              <a:gd name="connsiteY6" fmla="*/ 1261 h 671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194" h="671405">
                <a:moveTo>
                  <a:pt x="183193" y="1261"/>
                </a:moveTo>
                <a:cubicBezTo>
                  <a:pt x="183722" y="-14085"/>
                  <a:pt x="27089" y="114503"/>
                  <a:pt x="5393" y="172711"/>
                </a:cubicBezTo>
                <a:cubicBezTo>
                  <a:pt x="-16303" y="230919"/>
                  <a:pt x="42435" y="267961"/>
                  <a:pt x="53018" y="350511"/>
                </a:cubicBezTo>
                <a:cubicBezTo>
                  <a:pt x="63601" y="433061"/>
                  <a:pt x="64131" y="642611"/>
                  <a:pt x="68893" y="668011"/>
                </a:cubicBezTo>
                <a:cubicBezTo>
                  <a:pt x="73655" y="693411"/>
                  <a:pt x="92705" y="570115"/>
                  <a:pt x="81593" y="502911"/>
                </a:cubicBezTo>
                <a:cubicBezTo>
                  <a:pt x="70480" y="435707"/>
                  <a:pt x="-14715" y="345219"/>
                  <a:pt x="2218" y="264786"/>
                </a:cubicBezTo>
                <a:cubicBezTo>
                  <a:pt x="19151" y="184353"/>
                  <a:pt x="182664" y="16607"/>
                  <a:pt x="183193" y="1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9E385719-9045-429E-844F-027C7B9FE4F8}"/>
              </a:ext>
            </a:extLst>
          </p:cNvPr>
          <p:cNvSpPr/>
          <p:nvPr/>
        </p:nvSpPr>
        <p:spPr>
          <a:xfrm>
            <a:off x="4656849" y="5676711"/>
            <a:ext cx="102954" cy="518298"/>
          </a:xfrm>
          <a:custGeom>
            <a:avLst/>
            <a:gdLst>
              <a:gd name="connsiteX0" fmla="*/ 102476 w 102954"/>
              <a:gd name="connsiteY0" fmla="*/ 189 h 518298"/>
              <a:gd name="connsiteX1" fmla="*/ 876 w 102954"/>
              <a:gd name="connsiteY1" fmla="*/ 241489 h 518298"/>
              <a:gd name="connsiteX2" fmla="*/ 51676 w 102954"/>
              <a:gd name="connsiteY2" fmla="*/ 517714 h 518298"/>
              <a:gd name="connsiteX3" fmla="*/ 23101 w 102954"/>
              <a:gd name="connsiteY3" fmla="*/ 311339 h 518298"/>
              <a:gd name="connsiteX4" fmla="*/ 38976 w 102954"/>
              <a:gd name="connsiteY4" fmla="*/ 203389 h 518298"/>
              <a:gd name="connsiteX5" fmla="*/ 102476 w 102954"/>
              <a:gd name="connsiteY5" fmla="*/ 189 h 518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954" h="518298">
                <a:moveTo>
                  <a:pt x="102476" y="189"/>
                </a:moveTo>
                <a:cubicBezTo>
                  <a:pt x="96126" y="6539"/>
                  <a:pt x="9343" y="155235"/>
                  <a:pt x="876" y="241489"/>
                </a:cubicBezTo>
                <a:cubicBezTo>
                  <a:pt x="-7591" y="327743"/>
                  <a:pt x="47972" y="506072"/>
                  <a:pt x="51676" y="517714"/>
                </a:cubicBezTo>
                <a:cubicBezTo>
                  <a:pt x="55380" y="529356"/>
                  <a:pt x="25218" y="363726"/>
                  <a:pt x="23101" y="311339"/>
                </a:cubicBezTo>
                <a:cubicBezTo>
                  <a:pt x="20984" y="258952"/>
                  <a:pt x="27864" y="257893"/>
                  <a:pt x="38976" y="203389"/>
                </a:cubicBezTo>
                <a:cubicBezTo>
                  <a:pt x="50088" y="148885"/>
                  <a:pt x="108826" y="-6161"/>
                  <a:pt x="102476" y="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: 図形 64">
            <a:extLst>
              <a:ext uri="{FF2B5EF4-FFF2-40B4-BE49-F238E27FC236}">
                <a16:creationId xmlns:a16="http://schemas.microsoft.com/office/drawing/2014/main" id="{8114A7D3-1F10-41C5-8808-B1C92D322431}"/>
              </a:ext>
            </a:extLst>
          </p:cNvPr>
          <p:cNvSpPr/>
          <p:nvPr/>
        </p:nvSpPr>
        <p:spPr>
          <a:xfrm>
            <a:off x="5095752" y="5695609"/>
            <a:ext cx="228232" cy="559636"/>
          </a:xfrm>
          <a:custGeom>
            <a:avLst/>
            <a:gdLst>
              <a:gd name="connsiteX0" fmla="*/ 123 w 228232"/>
              <a:gd name="connsiteY0" fmla="*/ 341 h 559636"/>
              <a:gd name="connsiteX1" fmla="*/ 114423 w 228232"/>
              <a:gd name="connsiteY1" fmla="*/ 247991 h 559636"/>
              <a:gd name="connsiteX2" fmla="*/ 225548 w 228232"/>
              <a:gd name="connsiteY2" fmla="*/ 387691 h 559636"/>
              <a:gd name="connsiteX3" fmla="*/ 193798 w 228232"/>
              <a:gd name="connsiteY3" fmla="*/ 559141 h 559636"/>
              <a:gd name="connsiteX4" fmla="*/ 193798 w 228232"/>
              <a:gd name="connsiteY4" fmla="*/ 435316 h 559636"/>
              <a:gd name="connsiteX5" fmla="*/ 136648 w 228232"/>
              <a:gd name="connsiteY5" fmla="*/ 305141 h 559636"/>
              <a:gd name="connsiteX6" fmla="*/ 123 w 228232"/>
              <a:gd name="connsiteY6" fmla="*/ 341 h 55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232" h="559636">
                <a:moveTo>
                  <a:pt x="123" y="341"/>
                </a:moveTo>
                <a:cubicBezTo>
                  <a:pt x="-3581" y="-9184"/>
                  <a:pt x="76852" y="183433"/>
                  <a:pt x="114423" y="247991"/>
                </a:cubicBezTo>
                <a:cubicBezTo>
                  <a:pt x="151994" y="312549"/>
                  <a:pt x="212319" y="335833"/>
                  <a:pt x="225548" y="387691"/>
                </a:cubicBezTo>
                <a:cubicBezTo>
                  <a:pt x="238777" y="439549"/>
                  <a:pt x="199090" y="551204"/>
                  <a:pt x="193798" y="559141"/>
                </a:cubicBezTo>
                <a:cubicBezTo>
                  <a:pt x="188506" y="567078"/>
                  <a:pt x="203323" y="477649"/>
                  <a:pt x="193798" y="435316"/>
                </a:cubicBezTo>
                <a:cubicBezTo>
                  <a:pt x="184273" y="392983"/>
                  <a:pt x="169456" y="370758"/>
                  <a:pt x="136648" y="305141"/>
                </a:cubicBezTo>
                <a:cubicBezTo>
                  <a:pt x="103840" y="239524"/>
                  <a:pt x="3827" y="9866"/>
                  <a:pt x="123" y="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8CCB2B9B-3BAE-430D-A60E-1BB7A60AE3B9}"/>
              </a:ext>
            </a:extLst>
          </p:cNvPr>
          <p:cNvSpPr/>
          <p:nvPr/>
        </p:nvSpPr>
        <p:spPr>
          <a:xfrm>
            <a:off x="5098884" y="5680039"/>
            <a:ext cx="124836" cy="244792"/>
          </a:xfrm>
          <a:custGeom>
            <a:avLst/>
            <a:gdLst>
              <a:gd name="connsiteX0" fmla="*/ 166 w 124836"/>
              <a:gd name="connsiteY0" fmla="*/ 36 h 244792"/>
              <a:gd name="connsiteX1" fmla="*/ 98591 w 124836"/>
              <a:gd name="connsiteY1" fmla="*/ 190536 h 244792"/>
              <a:gd name="connsiteX2" fmla="*/ 123991 w 124836"/>
              <a:gd name="connsiteY2" fmla="*/ 244511 h 244792"/>
              <a:gd name="connsiteX3" fmla="*/ 76366 w 124836"/>
              <a:gd name="connsiteY3" fmla="*/ 174661 h 244792"/>
              <a:gd name="connsiteX4" fmla="*/ 166 w 124836"/>
              <a:gd name="connsiteY4" fmla="*/ 36 h 244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836" h="244792">
                <a:moveTo>
                  <a:pt x="166" y="36"/>
                </a:moveTo>
                <a:cubicBezTo>
                  <a:pt x="3870" y="2682"/>
                  <a:pt x="77954" y="149790"/>
                  <a:pt x="98591" y="190536"/>
                </a:cubicBezTo>
                <a:cubicBezTo>
                  <a:pt x="119228" y="231282"/>
                  <a:pt x="127695" y="247157"/>
                  <a:pt x="123991" y="244511"/>
                </a:cubicBezTo>
                <a:cubicBezTo>
                  <a:pt x="120287" y="241865"/>
                  <a:pt x="97004" y="207999"/>
                  <a:pt x="76366" y="174661"/>
                </a:cubicBezTo>
                <a:cubicBezTo>
                  <a:pt x="55729" y="141324"/>
                  <a:pt x="-3538" y="-2610"/>
                  <a:pt x="166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: 図形 66">
            <a:extLst>
              <a:ext uri="{FF2B5EF4-FFF2-40B4-BE49-F238E27FC236}">
                <a16:creationId xmlns:a16="http://schemas.microsoft.com/office/drawing/2014/main" id="{3E5F50DE-E675-4D1A-B5F5-A3171B47F5BD}"/>
              </a:ext>
            </a:extLst>
          </p:cNvPr>
          <p:cNvSpPr/>
          <p:nvPr/>
        </p:nvSpPr>
        <p:spPr>
          <a:xfrm>
            <a:off x="4271573" y="6253750"/>
            <a:ext cx="354422" cy="404260"/>
          </a:xfrm>
          <a:custGeom>
            <a:avLst/>
            <a:gdLst>
              <a:gd name="connsiteX0" fmla="*/ 354402 w 354422"/>
              <a:gd name="connsiteY0" fmla="*/ 20050 h 404260"/>
              <a:gd name="connsiteX1" fmla="*/ 144852 w 354422"/>
              <a:gd name="connsiteY1" fmla="*/ 4175 h 404260"/>
              <a:gd name="connsiteX2" fmla="*/ 55952 w 354422"/>
              <a:gd name="connsiteY2" fmla="*/ 16875 h 404260"/>
              <a:gd name="connsiteX3" fmla="*/ 43252 w 354422"/>
              <a:gd name="connsiteY3" fmla="*/ 169275 h 404260"/>
              <a:gd name="connsiteX4" fmla="*/ 43252 w 354422"/>
              <a:gd name="connsiteY4" fmla="*/ 315325 h 404260"/>
              <a:gd name="connsiteX5" fmla="*/ 125802 w 354422"/>
              <a:gd name="connsiteY5" fmla="*/ 404225 h 404260"/>
              <a:gd name="connsiteX6" fmla="*/ 17852 w 354422"/>
              <a:gd name="connsiteY6" fmla="*/ 305800 h 404260"/>
              <a:gd name="connsiteX7" fmla="*/ 11502 w 354422"/>
              <a:gd name="connsiteY7" fmla="*/ 169275 h 404260"/>
              <a:gd name="connsiteX8" fmla="*/ 132152 w 354422"/>
              <a:gd name="connsiteY8" fmla="*/ 58150 h 404260"/>
              <a:gd name="connsiteX9" fmla="*/ 354402 w 354422"/>
              <a:gd name="connsiteY9" fmla="*/ 20050 h 404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4422" h="404260">
                <a:moveTo>
                  <a:pt x="354402" y="20050"/>
                </a:moveTo>
                <a:cubicBezTo>
                  <a:pt x="356519" y="11054"/>
                  <a:pt x="194594" y="4704"/>
                  <a:pt x="144852" y="4175"/>
                </a:cubicBezTo>
                <a:cubicBezTo>
                  <a:pt x="95110" y="3646"/>
                  <a:pt x="72885" y="-10642"/>
                  <a:pt x="55952" y="16875"/>
                </a:cubicBezTo>
                <a:cubicBezTo>
                  <a:pt x="39019" y="44392"/>
                  <a:pt x="45369" y="119533"/>
                  <a:pt x="43252" y="169275"/>
                </a:cubicBezTo>
                <a:cubicBezTo>
                  <a:pt x="41135" y="219017"/>
                  <a:pt x="29494" y="276167"/>
                  <a:pt x="43252" y="315325"/>
                </a:cubicBezTo>
                <a:cubicBezTo>
                  <a:pt x="57010" y="354483"/>
                  <a:pt x="130035" y="405812"/>
                  <a:pt x="125802" y="404225"/>
                </a:cubicBezTo>
                <a:cubicBezTo>
                  <a:pt x="121569" y="402638"/>
                  <a:pt x="36902" y="344958"/>
                  <a:pt x="17852" y="305800"/>
                </a:cubicBezTo>
                <a:cubicBezTo>
                  <a:pt x="-1198" y="266642"/>
                  <a:pt x="-7548" y="210550"/>
                  <a:pt x="11502" y="169275"/>
                </a:cubicBezTo>
                <a:cubicBezTo>
                  <a:pt x="30552" y="128000"/>
                  <a:pt x="75002" y="84079"/>
                  <a:pt x="132152" y="58150"/>
                </a:cubicBezTo>
                <a:cubicBezTo>
                  <a:pt x="189302" y="32221"/>
                  <a:pt x="352285" y="29046"/>
                  <a:pt x="354402" y="20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7EB74BF8-8C7D-45B9-ADF2-62A435C0BDD9}"/>
              </a:ext>
            </a:extLst>
          </p:cNvPr>
          <p:cNvSpPr/>
          <p:nvPr/>
        </p:nvSpPr>
        <p:spPr>
          <a:xfrm>
            <a:off x="5387505" y="6190384"/>
            <a:ext cx="319279" cy="340595"/>
          </a:xfrm>
          <a:custGeom>
            <a:avLst/>
            <a:gdLst>
              <a:gd name="connsiteX0" fmla="*/ 470 w 319279"/>
              <a:gd name="connsiteY0" fmla="*/ 61191 h 340595"/>
              <a:gd name="connsiteX1" fmla="*/ 178270 w 319279"/>
              <a:gd name="connsiteY1" fmla="*/ 866 h 340595"/>
              <a:gd name="connsiteX2" fmla="*/ 298920 w 319279"/>
              <a:gd name="connsiteY2" fmla="*/ 111991 h 340595"/>
              <a:gd name="connsiteX3" fmla="*/ 311620 w 319279"/>
              <a:gd name="connsiteY3" fmla="*/ 264391 h 340595"/>
              <a:gd name="connsiteX4" fmla="*/ 219545 w 319279"/>
              <a:gd name="connsiteY4" fmla="*/ 340591 h 340595"/>
              <a:gd name="connsiteX5" fmla="*/ 283045 w 319279"/>
              <a:gd name="connsiteY5" fmla="*/ 267566 h 340595"/>
              <a:gd name="connsiteX6" fmla="*/ 289395 w 319279"/>
              <a:gd name="connsiteY6" fmla="*/ 197716 h 340595"/>
              <a:gd name="connsiteX7" fmla="*/ 235420 w 319279"/>
              <a:gd name="connsiteY7" fmla="*/ 77066 h 340595"/>
              <a:gd name="connsiteX8" fmla="*/ 470 w 319279"/>
              <a:gd name="connsiteY8" fmla="*/ 61191 h 34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9279" h="340595">
                <a:moveTo>
                  <a:pt x="470" y="61191"/>
                </a:moveTo>
                <a:cubicBezTo>
                  <a:pt x="-9055" y="48491"/>
                  <a:pt x="128528" y="-7601"/>
                  <a:pt x="178270" y="866"/>
                </a:cubicBezTo>
                <a:cubicBezTo>
                  <a:pt x="228012" y="9333"/>
                  <a:pt x="276695" y="68070"/>
                  <a:pt x="298920" y="111991"/>
                </a:cubicBezTo>
                <a:cubicBezTo>
                  <a:pt x="321145" y="155912"/>
                  <a:pt x="324849" y="226291"/>
                  <a:pt x="311620" y="264391"/>
                </a:cubicBezTo>
                <a:cubicBezTo>
                  <a:pt x="298391" y="302491"/>
                  <a:pt x="224308" y="340062"/>
                  <a:pt x="219545" y="340591"/>
                </a:cubicBezTo>
                <a:cubicBezTo>
                  <a:pt x="214783" y="341120"/>
                  <a:pt x="271403" y="291379"/>
                  <a:pt x="283045" y="267566"/>
                </a:cubicBezTo>
                <a:cubicBezTo>
                  <a:pt x="294687" y="243753"/>
                  <a:pt x="297332" y="229466"/>
                  <a:pt x="289395" y="197716"/>
                </a:cubicBezTo>
                <a:cubicBezTo>
                  <a:pt x="281458" y="165966"/>
                  <a:pt x="276166" y="101937"/>
                  <a:pt x="235420" y="77066"/>
                </a:cubicBezTo>
                <a:cubicBezTo>
                  <a:pt x="194674" y="52195"/>
                  <a:pt x="9995" y="73891"/>
                  <a:pt x="470" y="61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: 図形 68">
            <a:extLst>
              <a:ext uri="{FF2B5EF4-FFF2-40B4-BE49-F238E27FC236}">
                <a16:creationId xmlns:a16="http://schemas.microsoft.com/office/drawing/2014/main" id="{70BD5FAA-C938-4256-99B5-230AF3B0CD42}"/>
              </a:ext>
            </a:extLst>
          </p:cNvPr>
          <p:cNvSpPr/>
          <p:nvPr/>
        </p:nvSpPr>
        <p:spPr>
          <a:xfrm>
            <a:off x="4499316" y="6532137"/>
            <a:ext cx="383846" cy="206923"/>
          </a:xfrm>
          <a:custGeom>
            <a:avLst/>
            <a:gdLst>
              <a:gd name="connsiteX0" fmla="*/ 1247 w 383846"/>
              <a:gd name="connsiteY0" fmla="*/ 57576 h 206923"/>
              <a:gd name="connsiteX1" fmla="*/ 199684 w 383846"/>
              <a:gd name="connsiteY1" fmla="*/ 19476 h 206923"/>
              <a:gd name="connsiteX2" fmla="*/ 315572 w 383846"/>
              <a:gd name="connsiteY2" fmla="*/ 129013 h 206923"/>
              <a:gd name="connsiteX3" fmla="*/ 383834 w 383846"/>
              <a:gd name="connsiteY3" fmla="*/ 206801 h 206923"/>
              <a:gd name="connsiteX4" fmla="*/ 310809 w 383846"/>
              <a:gd name="connsiteY4" fmla="*/ 111551 h 206923"/>
              <a:gd name="connsiteX5" fmla="*/ 237784 w 383846"/>
              <a:gd name="connsiteY5" fmla="*/ 17888 h 206923"/>
              <a:gd name="connsiteX6" fmla="*/ 120309 w 383846"/>
              <a:gd name="connsiteY6" fmla="*/ 2013 h 206923"/>
              <a:gd name="connsiteX7" fmla="*/ 1247 w 383846"/>
              <a:gd name="connsiteY7" fmla="*/ 57576 h 20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846" h="206923">
                <a:moveTo>
                  <a:pt x="1247" y="57576"/>
                </a:moveTo>
                <a:cubicBezTo>
                  <a:pt x="14476" y="60486"/>
                  <a:pt x="147297" y="7570"/>
                  <a:pt x="199684" y="19476"/>
                </a:cubicBezTo>
                <a:cubicBezTo>
                  <a:pt x="252071" y="31382"/>
                  <a:pt x="284880" y="97792"/>
                  <a:pt x="315572" y="129013"/>
                </a:cubicBezTo>
                <a:cubicBezTo>
                  <a:pt x="346264" y="160234"/>
                  <a:pt x="384628" y="209711"/>
                  <a:pt x="383834" y="206801"/>
                </a:cubicBezTo>
                <a:cubicBezTo>
                  <a:pt x="383040" y="203891"/>
                  <a:pt x="335151" y="143036"/>
                  <a:pt x="310809" y="111551"/>
                </a:cubicBezTo>
                <a:cubicBezTo>
                  <a:pt x="286467" y="80066"/>
                  <a:pt x="269534" y="36144"/>
                  <a:pt x="237784" y="17888"/>
                </a:cubicBezTo>
                <a:cubicBezTo>
                  <a:pt x="206034" y="-368"/>
                  <a:pt x="157086" y="-2485"/>
                  <a:pt x="120309" y="2013"/>
                </a:cubicBezTo>
                <a:cubicBezTo>
                  <a:pt x="83532" y="6511"/>
                  <a:pt x="-11982" y="54666"/>
                  <a:pt x="1247" y="575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F24CD983-8AB1-4F2B-BD87-C5B261DEC9A2}"/>
              </a:ext>
            </a:extLst>
          </p:cNvPr>
          <p:cNvSpPr/>
          <p:nvPr/>
        </p:nvSpPr>
        <p:spPr>
          <a:xfrm>
            <a:off x="5154820" y="6507696"/>
            <a:ext cx="354681" cy="196342"/>
          </a:xfrm>
          <a:custGeom>
            <a:avLst/>
            <a:gdLst>
              <a:gd name="connsiteX0" fmla="*/ 1380 w 354681"/>
              <a:gd name="connsiteY0" fmla="*/ 196317 h 196342"/>
              <a:gd name="connsiteX1" fmla="*/ 53768 w 354681"/>
              <a:gd name="connsiteY1" fmla="*/ 147104 h 196342"/>
              <a:gd name="connsiteX2" fmla="*/ 199818 w 354681"/>
              <a:gd name="connsiteY2" fmla="*/ 26454 h 196342"/>
              <a:gd name="connsiteX3" fmla="*/ 303005 w 354681"/>
              <a:gd name="connsiteY3" fmla="*/ 4229 h 196342"/>
              <a:gd name="connsiteX4" fmla="*/ 345868 w 354681"/>
              <a:gd name="connsiteY4" fmla="*/ 2642 h 196342"/>
              <a:gd name="connsiteX5" fmla="*/ 133143 w 354681"/>
              <a:gd name="connsiteY5" fmla="*/ 32804 h 196342"/>
              <a:gd name="connsiteX6" fmla="*/ 23605 w 354681"/>
              <a:gd name="connsiteY6" fmla="*/ 139167 h 196342"/>
              <a:gd name="connsiteX7" fmla="*/ 1380 w 354681"/>
              <a:gd name="connsiteY7" fmla="*/ 196317 h 196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4681" h="196342">
                <a:moveTo>
                  <a:pt x="1380" y="196317"/>
                </a:moveTo>
                <a:cubicBezTo>
                  <a:pt x="6407" y="197640"/>
                  <a:pt x="53768" y="147104"/>
                  <a:pt x="53768" y="147104"/>
                </a:cubicBezTo>
                <a:cubicBezTo>
                  <a:pt x="86841" y="118793"/>
                  <a:pt x="158279" y="50266"/>
                  <a:pt x="199818" y="26454"/>
                </a:cubicBezTo>
                <a:cubicBezTo>
                  <a:pt x="241357" y="2642"/>
                  <a:pt x="278663" y="8198"/>
                  <a:pt x="303005" y="4229"/>
                </a:cubicBezTo>
                <a:cubicBezTo>
                  <a:pt x="327347" y="260"/>
                  <a:pt x="374178" y="-2120"/>
                  <a:pt x="345868" y="2642"/>
                </a:cubicBezTo>
                <a:cubicBezTo>
                  <a:pt x="317558" y="7404"/>
                  <a:pt x="186853" y="10050"/>
                  <a:pt x="133143" y="32804"/>
                </a:cubicBezTo>
                <a:cubicBezTo>
                  <a:pt x="79433" y="55558"/>
                  <a:pt x="41861" y="114032"/>
                  <a:pt x="23605" y="139167"/>
                </a:cubicBezTo>
                <a:cubicBezTo>
                  <a:pt x="5349" y="164302"/>
                  <a:pt x="-3647" y="194994"/>
                  <a:pt x="1380" y="196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: 図形 70">
            <a:extLst>
              <a:ext uri="{FF2B5EF4-FFF2-40B4-BE49-F238E27FC236}">
                <a16:creationId xmlns:a16="http://schemas.microsoft.com/office/drawing/2014/main" id="{5E1CDCAC-F570-4844-9F75-68789A33B281}"/>
              </a:ext>
            </a:extLst>
          </p:cNvPr>
          <p:cNvSpPr/>
          <p:nvPr/>
        </p:nvSpPr>
        <p:spPr>
          <a:xfrm>
            <a:off x="4916472" y="6210300"/>
            <a:ext cx="271474" cy="244565"/>
          </a:xfrm>
          <a:custGeom>
            <a:avLst/>
            <a:gdLst>
              <a:gd name="connsiteX0" fmla="*/ 166703 w 271474"/>
              <a:gd name="connsiteY0" fmla="*/ 0 h 244565"/>
              <a:gd name="connsiteX1" fmla="*/ 258778 w 271474"/>
              <a:gd name="connsiteY1" fmla="*/ 107950 h 244565"/>
              <a:gd name="connsiteX2" fmla="*/ 265128 w 271474"/>
              <a:gd name="connsiteY2" fmla="*/ 190500 h 244565"/>
              <a:gd name="connsiteX3" fmla="*/ 206391 w 271474"/>
              <a:gd name="connsiteY3" fmla="*/ 217488 h 244565"/>
              <a:gd name="connsiteX4" fmla="*/ 16 w 271474"/>
              <a:gd name="connsiteY4" fmla="*/ 244475 h 244565"/>
              <a:gd name="connsiteX5" fmla="*/ 195278 w 271474"/>
              <a:gd name="connsiteY5" fmla="*/ 207963 h 244565"/>
              <a:gd name="connsiteX6" fmla="*/ 233378 w 271474"/>
              <a:gd name="connsiteY6" fmla="*/ 190500 h 244565"/>
              <a:gd name="connsiteX7" fmla="*/ 220678 w 271474"/>
              <a:gd name="connsiteY7" fmla="*/ 106363 h 244565"/>
              <a:gd name="connsiteX8" fmla="*/ 166703 w 271474"/>
              <a:gd name="connsiteY8" fmla="*/ 0 h 24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474" h="244565">
                <a:moveTo>
                  <a:pt x="166703" y="0"/>
                </a:moveTo>
                <a:cubicBezTo>
                  <a:pt x="173053" y="264"/>
                  <a:pt x="242374" y="76200"/>
                  <a:pt x="258778" y="107950"/>
                </a:cubicBezTo>
                <a:cubicBezTo>
                  <a:pt x="275182" y="139700"/>
                  <a:pt x="273859" y="172244"/>
                  <a:pt x="265128" y="190500"/>
                </a:cubicBezTo>
                <a:cubicBezTo>
                  <a:pt x="256397" y="208756"/>
                  <a:pt x="250576" y="208492"/>
                  <a:pt x="206391" y="217488"/>
                </a:cubicBezTo>
                <a:cubicBezTo>
                  <a:pt x="162206" y="226484"/>
                  <a:pt x="1868" y="246062"/>
                  <a:pt x="16" y="244475"/>
                </a:cubicBezTo>
                <a:cubicBezTo>
                  <a:pt x="-1836" y="242888"/>
                  <a:pt x="156384" y="216959"/>
                  <a:pt x="195278" y="207963"/>
                </a:cubicBezTo>
                <a:cubicBezTo>
                  <a:pt x="234172" y="198967"/>
                  <a:pt x="229145" y="207433"/>
                  <a:pt x="233378" y="190500"/>
                </a:cubicBezTo>
                <a:cubicBezTo>
                  <a:pt x="237611" y="173567"/>
                  <a:pt x="228086" y="134409"/>
                  <a:pt x="220678" y="106363"/>
                </a:cubicBezTo>
                <a:cubicBezTo>
                  <a:pt x="213270" y="78317"/>
                  <a:pt x="160353" y="-264"/>
                  <a:pt x="16670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: 図形 71">
            <a:extLst>
              <a:ext uri="{FF2B5EF4-FFF2-40B4-BE49-F238E27FC236}">
                <a16:creationId xmlns:a16="http://schemas.microsoft.com/office/drawing/2014/main" id="{DE32523A-6C82-47D8-A4DD-DE356329F43D}"/>
              </a:ext>
            </a:extLst>
          </p:cNvPr>
          <p:cNvSpPr/>
          <p:nvPr/>
        </p:nvSpPr>
        <p:spPr>
          <a:xfrm>
            <a:off x="4768418" y="6222949"/>
            <a:ext cx="95746" cy="209858"/>
          </a:xfrm>
          <a:custGeom>
            <a:avLst/>
            <a:gdLst>
              <a:gd name="connsiteX0" fmla="*/ 14720 w 95746"/>
              <a:gd name="connsiteY0" fmla="*/ 51 h 209858"/>
              <a:gd name="connsiteX1" fmla="*/ 2020 w 95746"/>
              <a:gd name="connsiteY1" fmla="*/ 93714 h 209858"/>
              <a:gd name="connsiteX2" fmla="*/ 63932 w 95746"/>
              <a:gd name="connsiteY2" fmla="*/ 154039 h 209858"/>
              <a:gd name="connsiteX3" fmla="*/ 95682 w 95746"/>
              <a:gd name="connsiteY3" fmla="*/ 209601 h 209858"/>
              <a:gd name="connsiteX4" fmla="*/ 70282 w 95746"/>
              <a:gd name="connsiteY4" fmla="*/ 173089 h 209858"/>
              <a:gd name="connsiteX5" fmla="*/ 9957 w 95746"/>
              <a:gd name="connsiteY5" fmla="*/ 133401 h 209858"/>
              <a:gd name="connsiteX6" fmla="*/ 11545 w 95746"/>
              <a:gd name="connsiteY6" fmla="*/ 81014 h 209858"/>
              <a:gd name="connsiteX7" fmla="*/ 14720 w 95746"/>
              <a:gd name="connsiteY7" fmla="*/ 51 h 209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746" h="209858">
                <a:moveTo>
                  <a:pt x="14720" y="51"/>
                </a:moveTo>
                <a:cubicBezTo>
                  <a:pt x="13132" y="2168"/>
                  <a:pt x="-6182" y="68049"/>
                  <a:pt x="2020" y="93714"/>
                </a:cubicBezTo>
                <a:cubicBezTo>
                  <a:pt x="10222" y="119379"/>
                  <a:pt x="48322" y="134725"/>
                  <a:pt x="63932" y="154039"/>
                </a:cubicBezTo>
                <a:cubicBezTo>
                  <a:pt x="79542" y="173353"/>
                  <a:pt x="94624" y="206426"/>
                  <a:pt x="95682" y="209601"/>
                </a:cubicBezTo>
                <a:cubicBezTo>
                  <a:pt x="96740" y="212776"/>
                  <a:pt x="84570" y="185789"/>
                  <a:pt x="70282" y="173089"/>
                </a:cubicBezTo>
                <a:cubicBezTo>
                  <a:pt x="55995" y="160389"/>
                  <a:pt x="19746" y="148747"/>
                  <a:pt x="9957" y="133401"/>
                </a:cubicBezTo>
                <a:cubicBezTo>
                  <a:pt x="168" y="118055"/>
                  <a:pt x="8634" y="100858"/>
                  <a:pt x="11545" y="81014"/>
                </a:cubicBezTo>
                <a:cubicBezTo>
                  <a:pt x="14456" y="61170"/>
                  <a:pt x="16308" y="-2066"/>
                  <a:pt x="14720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: 図形 72">
            <a:extLst>
              <a:ext uri="{FF2B5EF4-FFF2-40B4-BE49-F238E27FC236}">
                <a16:creationId xmlns:a16="http://schemas.microsoft.com/office/drawing/2014/main" id="{F2AE0C24-42F8-4CB9-825D-622AD59DAB40}"/>
              </a:ext>
            </a:extLst>
          </p:cNvPr>
          <p:cNvSpPr/>
          <p:nvPr/>
        </p:nvSpPr>
        <p:spPr>
          <a:xfrm>
            <a:off x="4090969" y="7106271"/>
            <a:ext cx="954709" cy="129662"/>
          </a:xfrm>
          <a:custGeom>
            <a:avLst/>
            <a:gdLst>
              <a:gd name="connsiteX0" fmla="*/ 14306 w 954709"/>
              <a:gd name="connsiteY0" fmla="*/ 127967 h 129662"/>
              <a:gd name="connsiteX1" fmla="*/ 539769 w 954709"/>
              <a:gd name="connsiteY1" fmla="*/ 4142 h 129662"/>
              <a:gd name="connsiteX2" fmla="*/ 815994 w 954709"/>
              <a:gd name="connsiteY2" fmla="*/ 29542 h 129662"/>
              <a:gd name="connsiteX3" fmla="*/ 952519 w 954709"/>
              <a:gd name="connsiteY3" fmla="*/ 31129 h 129662"/>
              <a:gd name="connsiteX4" fmla="*/ 714394 w 954709"/>
              <a:gd name="connsiteY4" fmla="*/ 8904 h 129662"/>
              <a:gd name="connsiteX5" fmla="*/ 382606 w 954709"/>
              <a:gd name="connsiteY5" fmla="*/ 13667 h 129662"/>
              <a:gd name="connsiteX6" fmla="*/ 166706 w 954709"/>
              <a:gd name="connsiteY6" fmla="*/ 72404 h 129662"/>
              <a:gd name="connsiteX7" fmla="*/ 14306 w 954709"/>
              <a:gd name="connsiteY7" fmla="*/ 127967 h 129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4709" h="129662">
                <a:moveTo>
                  <a:pt x="14306" y="127967"/>
                </a:moveTo>
                <a:cubicBezTo>
                  <a:pt x="76483" y="116590"/>
                  <a:pt x="406154" y="20546"/>
                  <a:pt x="539769" y="4142"/>
                </a:cubicBezTo>
                <a:cubicBezTo>
                  <a:pt x="673384" y="-12262"/>
                  <a:pt x="747202" y="25044"/>
                  <a:pt x="815994" y="29542"/>
                </a:cubicBezTo>
                <a:cubicBezTo>
                  <a:pt x="884786" y="34040"/>
                  <a:pt x="969452" y="34569"/>
                  <a:pt x="952519" y="31129"/>
                </a:cubicBezTo>
                <a:cubicBezTo>
                  <a:pt x="935586" y="27689"/>
                  <a:pt x="809379" y="11814"/>
                  <a:pt x="714394" y="8904"/>
                </a:cubicBezTo>
                <a:cubicBezTo>
                  <a:pt x="619409" y="5994"/>
                  <a:pt x="473887" y="3084"/>
                  <a:pt x="382606" y="13667"/>
                </a:cubicBezTo>
                <a:cubicBezTo>
                  <a:pt x="291325" y="24250"/>
                  <a:pt x="224121" y="54412"/>
                  <a:pt x="166706" y="72404"/>
                </a:cubicBezTo>
                <a:cubicBezTo>
                  <a:pt x="109291" y="90396"/>
                  <a:pt x="-47871" y="139344"/>
                  <a:pt x="14306" y="1279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: 図形 73">
            <a:extLst>
              <a:ext uri="{FF2B5EF4-FFF2-40B4-BE49-F238E27FC236}">
                <a16:creationId xmlns:a16="http://schemas.microsoft.com/office/drawing/2014/main" id="{5AD6A69D-4BD7-4980-81A4-312EAB730D06}"/>
              </a:ext>
            </a:extLst>
          </p:cNvPr>
          <p:cNvSpPr/>
          <p:nvPr/>
        </p:nvSpPr>
        <p:spPr>
          <a:xfrm>
            <a:off x="4215897" y="7205819"/>
            <a:ext cx="585331" cy="22655"/>
          </a:xfrm>
          <a:custGeom>
            <a:avLst/>
            <a:gdLst>
              <a:gd name="connsiteX0" fmla="*/ 2091 w 585331"/>
              <a:gd name="connsiteY0" fmla="*/ 22069 h 22655"/>
              <a:gd name="connsiteX1" fmla="*/ 422778 w 585331"/>
              <a:gd name="connsiteY1" fmla="*/ 17306 h 22655"/>
              <a:gd name="connsiteX2" fmla="*/ 584703 w 585331"/>
              <a:gd name="connsiteY2" fmla="*/ 20481 h 22655"/>
              <a:gd name="connsiteX3" fmla="*/ 373566 w 585331"/>
              <a:gd name="connsiteY3" fmla="*/ 4606 h 22655"/>
              <a:gd name="connsiteX4" fmla="*/ 265616 w 585331"/>
              <a:gd name="connsiteY4" fmla="*/ 1431 h 22655"/>
              <a:gd name="connsiteX5" fmla="*/ 2091 w 585331"/>
              <a:gd name="connsiteY5" fmla="*/ 22069 h 2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331" h="22655">
                <a:moveTo>
                  <a:pt x="2091" y="22069"/>
                </a:moveTo>
                <a:cubicBezTo>
                  <a:pt x="28285" y="24715"/>
                  <a:pt x="325676" y="17571"/>
                  <a:pt x="422778" y="17306"/>
                </a:cubicBezTo>
                <a:cubicBezTo>
                  <a:pt x="519880" y="17041"/>
                  <a:pt x="592905" y="22598"/>
                  <a:pt x="584703" y="20481"/>
                </a:cubicBezTo>
                <a:cubicBezTo>
                  <a:pt x="576501" y="18364"/>
                  <a:pt x="426747" y="7781"/>
                  <a:pt x="373566" y="4606"/>
                </a:cubicBezTo>
                <a:cubicBezTo>
                  <a:pt x="320385" y="1431"/>
                  <a:pt x="328058" y="-2009"/>
                  <a:pt x="265616" y="1431"/>
                </a:cubicBezTo>
                <a:cubicBezTo>
                  <a:pt x="203174" y="4871"/>
                  <a:pt x="-24103" y="19423"/>
                  <a:pt x="2091" y="220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: 図形 74">
            <a:extLst>
              <a:ext uri="{FF2B5EF4-FFF2-40B4-BE49-F238E27FC236}">
                <a16:creationId xmlns:a16="http://schemas.microsoft.com/office/drawing/2014/main" id="{7B56CE4C-1AAB-45D0-9A2D-605610DCDDE7}"/>
              </a:ext>
            </a:extLst>
          </p:cNvPr>
          <p:cNvSpPr/>
          <p:nvPr/>
        </p:nvSpPr>
        <p:spPr>
          <a:xfrm>
            <a:off x="5090302" y="7052023"/>
            <a:ext cx="467574" cy="74610"/>
          </a:xfrm>
          <a:custGeom>
            <a:avLst/>
            <a:gdLst>
              <a:gd name="connsiteX0" fmla="*/ 3986 w 467574"/>
              <a:gd name="connsiteY0" fmla="*/ 74265 h 74610"/>
              <a:gd name="connsiteX1" fmla="*/ 283386 w 467574"/>
              <a:gd name="connsiteY1" fmla="*/ 15527 h 74610"/>
              <a:gd name="connsiteX2" fmla="*/ 467536 w 467574"/>
              <a:gd name="connsiteY2" fmla="*/ 9177 h 74610"/>
              <a:gd name="connsiteX3" fmla="*/ 269098 w 467574"/>
              <a:gd name="connsiteY3" fmla="*/ 1240 h 74610"/>
              <a:gd name="connsiteX4" fmla="*/ 127811 w 467574"/>
              <a:gd name="connsiteY4" fmla="*/ 37752 h 74610"/>
              <a:gd name="connsiteX5" fmla="*/ 3986 w 467574"/>
              <a:gd name="connsiteY5" fmla="*/ 74265 h 7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7574" h="74610">
                <a:moveTo>
                  <a:pt x="3986" y="74265"/>
                </a:moveTo>
                <a:cubicBezTo>
                  <a:pt x="29915" y="70561"/>
                  <a:pt x="206128" y="26375"/>
                  <a:pt x="283386" y="15527"/>
                </a:cubicBezTo>
                <a:cubicBezTo>
                  <a:pt x="360644" y="4679"/>
                  <a:pt x="469917" y="11558"/>
                  <a:pt x="467536" y="9177"/>
                </a:cubicBezTo>
                <a:cubicBezTo>
                  <a:pt x="465155" y="6796"/>
                  <a:pt x="325719" y="-3523"/>
                  <a:pt x="269098" y="1240"/>
                </a:cubicBezTo>
                <a:cubicBezTo>
                  <a:pt x="212477" y="6002"/>
                  <a:pt x="170144" y="24523"/>
                  <a:pt x="127811" y="37752"/>
                </a:cubicBezTo>
                <a:cubicBezTo>
                  <a:pt x="85478" y="50981"/>
                  <a:pt x="-21943" y="77969"/>
                  <a:pt x="3986" y="74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: 図形 75">
            <a:extLst>
              <a:ext uri="{FF2B5EF4-FFF2-40B4-BE49-F238E27FC236}">
                <a16:creationId xmlns:a16="http://schemas.microsoft.com/office/drawing/2014/main" id="{544B743D-E854-4339-9778-96E27CAC83ED}"/>
              </a:ext>
            </a:extLst>
          </p:cNvPr>
          <p:cNvSpPr/>
          <p:nvPr/>
        </p:nvSpPr>
        <p:spPr>
          <a:xfrm>
            <a:off x="5503848" y="7081276"/>
            <a:ext cx="612230" cy="27759"/>
          </a:xfrm>
          <a:custGeom>
            <a:avLst/>
            <a:gdLst>
              <a:gd name="connsiteX0" fmla="*/ 15 w 612230"/>
              <a:gd name="connsiteY0" fmla="*/ 27549 h 27759"/>
              <a:gd name="connsiteX1" fmla="*/ 357202 w 612230"/>
              <a:gd name="connsiteY1" fmla="*/ 2149 h 27759"/>
              <a:gd name="connsiteX2" fmla="*/ 557227 w 612230"/>
              <a:gd name="connsiteY2" fmla="*/ 3737 h 27759"/>
              <a:gd name="connsiteX3" fmla="*/ 600090 w 612230"/>
              <a:gd name="connsiteY3" fmla="*/ 22787 h 27759"/>
              <a:gd name="connsiteX4" fmla="*/ 371490 w 612230"/>
              <a:gd name="connsiteY4" fmla="*/ 14849 h 27759"/>
              <a:gd name="connsiteX5" fmla="*/ 15 w 612230"/>
              <a:gd name="connsiteY5" fmla="*/ 27549 h 27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230" h="27759">
                <a:moveTo>
                  <a:pt x="15" y="27549"/>
                </a:moveTo>
                <a:cubicBezTo>
                  <a:pt x="-2366" y="25432"/>
                  <a:pt x="264333" y="6118"/>
                  <a:pt x="357202" y="2149"/>
                </a:cubicBezTo>
                <a:cubicBezTo>
                  <a:pt x="450071" y="-1820"/>
                  <a:pt x="516746" y="297"/>
                  <a:pt x="557227" y="3737"/>
                </a:cubicBezTo>
                <a:cubicBezTo>
                  <a:pt x="597708" y="7177"/>
                  <a:pt x="631046" y="20935"/>
                  <a:pt x="600090" y="22787"/>
                </a:cubicBezTo>
                <a:cubicBezTo>
                  <a:pt x="569134" y="24639"/>
                  <a:pt x="470180" y="14584"/>
                  <a:pt x="371490" y="14849"/>
                </a:cubicBezTo>
                <a:cubicBezTo>
                  <a:pt x="272800" y="15113"/>
                  <a:pt x="2396" y="29666"/>
                  <a:pt x="15" y="275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: 図形 76">
            <a:extLst>
              <a:ext uri="{FF2B5EF4-FFF2-40B4-BE49-F238E27FC236}">
                <a16:creationId xmlns:a16="http://schemas.microsoft.com/office/drawing/2014/main" id="{D9EF4C5B-DCEB-413D-A358-90FA7B6DA920}"/>
              </a:ext>
            </a:extLst>
          </p:cNvPr>
          <p:cNvSpPr/>
          <p:nvPr/>
        </p:nvSpPr>
        <p:spPr>
          <a:xfrm>
            <a:off x="5106646" y="7123049"/>
            <a:ext cx="528476" cy="147985"/>
          </a:xfrm>
          <a:custGeom>
            <a:avLst/>
            <a:gdLst>
              <a:gd name="connsiteX0" fmla="*/ 5104 w 528476"/>
              <a:gd name="connsiteY0" fmla="*/ 147701 h 147985"/>
              <a:gd name="connsiteX1" fmla="*/ 236879 w 528476"/>
              <a:gd name="connsiteY1" fmla="*/ 57214 h 147985"/>
              <a:gd name="connsiteX2" fmla="*/ 427379 w 528476"/>
              <a:gd name="connsiteY2" fmla="*/ 20701 h 147985"/>
              <a:gd name="connsiteX3" fmla="*/ 525804 w 528476"/>
              <a:gd name="connsiteY3" fmla="*/ 64 h 147985"/>
              <a:gd name="connsiteX4" fmla="*/ 325779 w 528476"/>
              <a:gd name="connsiteY4" fmla="*/ 27051 h 147985"/>
              <a:gd name="connsiteX5" fmla="*/ 95592 w 528476"/>
              <a:gd name="connsiteY5" fmla="*/ 84201 h 147985"/>
              <a:gd name="connsiteX6" fmla="*/ 5104 w 528476"/>
              <a:gd name="connsiteY6" fmla="*/ 147701 h 147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8476" h="147985">
                <a:moveTo>
                  <a:pt x="5104" y="147701"/>
                </a:moveTo>
                <a:cubicBezTo>
                  <a:pt x="28652" y="143203"/>
                  <a:pt x="166500" y="78381"/>
                  <a:pt x="236879" y="57214"/>
                </a:cubicBezTo>
                <a:cubicBezTo>
                  <a:pt x="307258" y="36047"/>
                  <a:pt x="427379" y="20701"/>
                  <a:pt x="427379" y="20701"/>
                </a:cubicBezTo>
                <a:cubicBezTo>
                  <a:pt x="475533" y="11176"/>
                  <a:pt x="542737" y="-994"/>
                  <a:pt x="525804" y="64"/>
                </a:cubicBezTo>
                <a:cubicBezTo>
                  <a:pt x="508871" y="1122"/>
                  <a:pt x="397481" y="13028"/>
                  <a:pt x="325779" y="27051"/>
                </a:cubicBezTo>
                <a:cubicBezTo>
                  <a:pt x="254077" y="41074"/>
                  <a:pt x="146921" y="66209"/>
                  <a:pt x="95592" y="84201"/>
                </a:cubicBezTo>
                <a:cubicBezTo>
                  <a:pt x="44263" y="102193"/>
                  <a:pt x="-18444" y="152199"/>
                  <a:pt x="5104" y="147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3817241F-CAF1-48BD-99BD-32E5C2871B72}"/>
              </a:ext>
            </a:extLst>
          </p:cNvPr>
          <p:cNvSpPr/>
          <p:nvPr/>
        </p:nvSpPr>
        <p:spPr>
          <a:xfrm>
            <a:off x="4312825" y="7249195"/>
            <a:ext cx="671772" cy="55263"/>
          </a:xfrm>
          <a:custGeom>
            <a:avLst/>
            <a:gdLst>
              <a:gd name="connsiteX0" fmla="*/ 413 w 671772"/>
              <a:gd name="connsiteY0" fmla="*/ 4093 h 55263"/>
              <a:gd name="connsiteX1" fmla="*/ 367125 w 671772"/>
              <a:gd name="connsiteY1" fmla="*/ 5680 h 55263"/>
              <a:gd name="connsiteX2" fmla="*/ 576675 w 671772"/>
              <a:gd name="connsiteY2" fmla="*/ 46955 h 55263"/>
              <a:gd name="connsiteX3" fmla="*/ 667163 w 671772"/>
              <a:gd name="connsiteY3" fmla="*/ 54893 h 55263"/>
              <a:gd name="connsiteX4" fmla="*/ 443325 w 671772"/>
              <a:gd name="connsiteY4" fmla="*/ 40605 h 55263"/>
              <a:gd name="connsiteX5" fmla="*/ 413 w 671772"/>
              <a:gd name="connsiteY5" fmla="*/ 4093 h 5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1772" h="55263">
                <a:moveTo>
                  <a:pt x="413" y="4093"/>
                </a:moveTo>
                <a:cubicBezTo>
                  <a:pt x="-12287" y="-1728"/>
                  <a:pt x="271081" y="-1464"/>
                  <a:pt x="367125" y="5680"/>
                </a:cubicBezTo>
                <a:cubicBezTo>
                  <a:pt x="463169" y="12824"/>
                  <a:pt x="526669" y="38753"/>
                  <a:pt x="576675" y="46955"/>
                </a:cubicBezTo>
                <a:cubicBezTo>
                  <a:pt x="626681" y="55157"/>
                  <a:pt x="689388" y="55951"/>
                  <a:pt x="667163" y="54893"/>
                </a:cubicBezTo>
                <a:cubicBezTo>
                  <a:pt x="644938" y="53835"/>
                  <a:pt x="549423" y="49865"/>
                  <a:pt x="443325" y="40605"/>
                </a:cubicBezTo>
                <a:cubicBezTo>
                  <a:pt x="337227" y="31345"/>
                  <a:pt x="13113" y="9914"/>
                  <a:pt x="413" y="4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: 図形 78">
            <a:extLst>
              <a:ext uri="{FF2B5EF4-FFF2-40B4-BE49-F238E27FC236}">
                <a16:creationId xmlns:a16="http://schemas.microsoft.com/office/drawing/2014/main" id="{DCA679BD-5155-4C6F-BBD3-4CD2A84F5274}"/>
              </a:ext>
            </a:extLst>
          </p:cNvPr>
          <p:cNvSpPr/>
          <p:nvPr/>
        </p:nvSpPr>
        <p:spPr>
          <a:xfrm>
            <a:off x="3960812" y="7261225"/>
            <a:ext cx="349252" cy="52469"/>
          </a:xfrm>
          <a:custGeom>
            <a:avLst/>
            <a:gdLst>
              <a:gd name="connsiteX0" fmla="*/ 1 w 349252"/>
              <a:gd name="connsiteY0" fmla="*/ 52388 h 52469"/>
              <a:gd name="connsiteX1" fmla="*/ 177801 w 349252"/>
              <a:gd name="connsiteY1" fmla="*/ 12700 h 52469"/>
              <a:gd name="connsiteX2" fmla="*/ 349251 w 349252"/>
              <a:gd name="connsiteY2" fmla="*/ 41275 h 52469"/>
              <a:gd name="connsiteX3" fmla="*/ 174626 w 349252"/>
              <a:gd name="connsiteY3" fmla="*/ 0 h 52469"/>
              <a:gd name="connsiteX4" fmla="*/ 1 w 349252"/>
              <a:gd name="connsiteY4" fmla="*/ 52388 h 5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252" h="52469">
                <a:moveTo>
                  <a:pt x="1" y="52388"/>
                </a:moveTo>
                <a:cubicBezTo>
                  <a:pt x="530" y="54505"/>
                  <a:pt x="119593" y="14552"/>
                  <a:pt x="177801" y="12700"/>
                </a:cubicBezTo>
                <a:cubicBezTo>
                  <a:pt x="236009" y="10848"/>
                  <a:pt x="349780" y="43392"/>
                  <a:pt x="349251" y="41275"/>
                </a:cubicBezTo>
                <a:cubicBezTo>
                  <a:pt x="348722" y="39158"/>
                  <a:pt x="231776" y="0"/>
                  <a:pt x="174626" y="0"/>
                </a:cubicBezTo>
                <a:cubicBezTo>
                  <a:pt x="117476" y="0"/>
                  <a:pt x="-528" y="50271"/>
                  <a:pt x="1" y="523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065A479E-E498-4930-B518-B60E5186671E}"/>
              </a:ext>
            </a:extLst>
          </p:cNvPr>
          <p:cNvSpPr/>
          <p:nvPr/>
        </p:nvSpPr>
        <p:spPr>
          <a:xfrm>
            <a:off x="3948109" y="7323762"/>
            <a:ext cx="145301" cy="197770"/>
          </a:xfrm>
          <a:custGeom>
            <a:avLst/>
            <a:gdLst>
              <a:gd name="connsiteX0" fmla="*/ 9529 w 145301"/>
              <a:gd name="connsiteY0" fmla="*/ 963 h 197770"/>
              <a:gd name="connsiteX1" fmla="*/ 58741 w 145301"/>
              <a:gd name="connsiteY1" fmla="*/ 102563 h 197770"/>
              <a:gd name="connsiteX2" fmla="*/ 144466 w 145301"/>
              <a:gd name="connsiteY2" fmla="*/ 196226 h 197770"/>
              <a:gd name="connsiteX3" fmla="*/ 96841 w 145301"/>
              <a:gd name="connsiteY3" fmla="*/ 153363 h 197770"/>
              <a:gd name="connsiteX4" fmla="*/ 7941 w 145301"/>
              <a:gd name="connsiteY4" fmla="*/ 56526 h 197770"/>
              <a:gd name="connsiteX5" fmla="*/ 9529 w 145301"/>
              <a:gd name="connsiteY5" fmla="*/ 963 h 19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301" h="197770">
                <a:moveTo>
                  <a:pt x="9529" y="963"/>
                </a:moveTo>
                <a:cubicBezTo>
                  <a:pt x="17996" y="8636"/>
                  <a:pt x="36252" y="70019"/>
                  <a:pt x="58741" y="102563"/>
                </a:cubicBezTo>
                <a:cubicBezTo>
                  <a:pt x="81230" y="135107"/>
                  <a:pt x="138116" y="187759"/>
                  <a:pt x="144466" y="196226"/>
                </a:cubicBezTo>
                <a:cubicBezTo>
                  <a:pt x="150816" y="204693"/>
                  <a:pt x="119595" y="176646"/>
                  <a:pt x="96841" y="153363"/>
                </a:cubicBezTo>
                <a:cubicBezTo>
                  <a:pt x="74087" y="130080"/>
                  <a:pt x="21964" y="79809"/>
                  <a:pt x="7941" y="56526"/>
                </a:cubicBezTo>
                <a:cubicBezTo>
                  <a:pt x="-6082" y="33243"/>
                  <a:pt x="1062" y="-6710"/>
                  <a:pt x="9529" y="9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F5A7F14C-FFD0-4EE7-BABA-392126157595}"/>
              </a:ext>
            </a:extLst>
          </p:cNvPr>
          <p:cNvSpPr/>
          <p:nvPr/>
        </p:nvSpPr>
        <p:spPr>
          <a:xfrm>
            <a:off x="4014677" y="7369163"/>
            <a:ext cx="201355" cy="164251"/>
          </a:xfrm>
          <a:custGeom>
            <a:avLst/>
            <a:gdLst>
              <a:gd name="connsiteX0" fmla="*/ 111 w 201355"/>
              <a:gd name="connsiteY0" fmla="*/ 12 h 164251"/>
              <a:gd name="connsiteX1" fmla="*/ 81073 w 201355"/>
              <a:gd name="connsiteY1" fmla="*/ 84150 h 164251"/>
              <a:gd name="connsiteX2" fmla="*/ 150923 w 201355"/>
              <a:gd name="connsiteY2" fmla="*/ 125425 h 164251"/>
              <a:gd name="connsiteX3" fmla="*/ 198548 w 201355"/>
              <a:gd name="connsiteY3" fmla="*/ 163525 h 164251"/>
              <a:gd name="connsiteX4" fmla="*/ 66786 w 201355"/>
              <a:gd name="connsiteY4" fmla="*/ 90500 h 164251"/>
              <a:gd name="connsiteX5" fmla="*/ 111 w 201355"/>
              <a:gd name="connsiteY5" fmla="*/ 12 h 16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355" h="164251">
                <a:moveTo>
                  <a:pt x="111" y="12"/>
                </a:moveTo>
                <a:cubicBezTo>
                  <a:pt x="2492" y="-1046"/>
                  <a:pt x="55938" y="63248"/>
                  <a:pt x="81073" y="84150"/>
                </a:cubicBezTo>
                <a:cubicBezTo>
                  <a:pt x="106208" y="105052"/>
                  <a:pt x="131344" y="112196"/>
                  <a:pt x="150923" y="125425"/>
                </a:cubicBezTo>
                <a:cubicBezTo>
                  <a:pt x="170502" y="138654"/>
                  <a:pt x="212571" y="169346"/>
                  <a:pt x="198548" y="163525"/>
                </a:cubicBezTo>
                <a:cubicBezTo>
                  <a:pt x="184525" y="157704"/>
                  <a:pt x="99594" y="112460"/>
                  <a:pt x="66786" y="90500"/>
                </a:cubicBezTo>
                <a:cubicBezTo>
                  <a:pt x="33978" y="68540"/>
                  <a:pt x="-2270" y="1070"/>
                  <a:pt x="111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BAD41809-A8AD-4D57-A7C9-AC5740FB04DA}"/>
              </a:ext>
            </a:extLst>
          </p:cNvPr>
          <p:cNvSpPr/>
          <p:nvPr/>
        </p:nvSpPr>
        <p:spPr>
          <a:xfrm>
            <a:off x="4119406" y="7559675"/>
            <a:ext cx="382789" cy="264886"/>
          </a:xfrm>
          <a:custGeom>
            <a:avLst/>
            <a:gdLst>
              <a:gd name="connsiteX0" fmla="*/ 157 w 382789"/>
              <a:gd name="connsiteY0" fmla="*/ 0 h 264886"/>
              <a:gd name="connsiteX1" fmla="*/ 220819 w 382789"/>
              <a:gd name="connsiteY1" fmla="*/ 130175 h 264886"/>
              <a:gd name="connsiteX2" fmla="*/ 381157 w 382789"/>
              <a:gd name="connsiteY2" fmla="*/ 263525 h 264886"/>
              <a:gd name="connsiteX3" fmla="*/ 297019 w 382789"/>
              <a:gd name="connsiteY3" fmla="*/ 195263 h 264886"/>
              <a:gd name="connsiteX4" fmla="*/ 187482 w 382789"/>
              <a:gd name="connsiteY4" fmla="*/ 130175 h 264886"/>
              <a:gd name="connsiteX5" fmla="*/ 157 w 382789"/>
              <a:gd name="connsiteY5" fmla="*/ 0 h 26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789" h="264886">
                <a:moveTo>
                  <a:pt x="157" y="0"/>
                </a:moveTo>
                <a:cubicBezTo>
                  <a:pt x="5713" y="0"/>
                  <a:pt x="157319" y="86254"/>
                  <a:pt x="220819" y="130175"/>
                </a:cubicBezTo>
                <a:cubicBezTo>
                  <a:pt x="284319" y="174096"/>
                  <a:pt x="368457" y="252677"/>
                  <a:pt x="381157" y="263525"/>
                </a:cubicBezTo>
                <a:cubicBezTo>
                  <a:pt x="393857" y="274373"/>
                  <a:pt x="329298" y="217488"/>
                  <a:pt x="297019" y="195263"/>
                </a:cubicBezTo>
                <a:cubicBezTo>
                  <a:pt x="264740" y="173038"/>
                  <a:pt x="236959" y="160867"/>
                  <a:pt x="187482" y="130175"/>
                </a:cubicBezTo>
                <a:cubicBezTo>
                  <a:pt x="138005" y="99483"/>
                  <a:pt x="-5399" y="0"/>
                  <a:pt x="15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009ADA59-EDA6-4FCB-BD32-893DDFE4BFC2}"/>
              </a:ext>
            </a:extLst>
          </p:cNvPr>
          <p:cNvSpPr/>
          <p:nvPr/>
        </p:nvSpPr>
        <p:spPr>
          <a:xfrm>
            <a:off x="4344981" y="7829336"/>
            <a:ext cx="428601" cy="213818"/>
          </a:xfrm>
          <a:custGeom>
            <a:avLst/>
            <a:gdLst>
              <a:gd name="connsiteX0" fmla="*/ 7 w 428601"/>
              <a:gd name="connsiteY0" fmla="*/ 214 h 213818"/>
              <a:gd name="connsiteX1" fmla="*/ 166694 w 428601"/>
              <a:gd name="connsiteY1" fmla="*/ 139914 h 213818"/>
              <a:gd name="connsiteX2" fmla="*/ 427044 w 428601"/>
              <a:gd name="connsiteY2" fmla="*/ 211352 h 213818"/>
              <a:gd name="connsiteX3" fmla="*/ 269882 w 428601"/>
              <a:gd name="connsiteY3" fmla="*/ 189127 h 213818"/>
              <a:gd name="connsiteX4" fmla="*/ 160344 w 428601"/>
              <a:gd name="connsiteY4" fmla="*/ 109752 h 213818"/>
              <a:gd name="connsiteX5" fmla="*/ 7 w 428601"/>
              <a:gd name="connsiteY5" fmla="*/ 214 h 213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01" h="213818">
                <a:moveTo>
                  <a:pt x="7" y="214"/>
                </a:moveTo>
                <a:cubicBezTo>
                  <a:pt x="1065" y="5241"/>
                  <a:pt x="95521" y="104724"/>
                  <a:pt x="166694" y="139914"/>
                </a:cubicBezTo>
                <a:cubicBezTo>
                  <a:pt x="237867" y="175104"/>
                  <a:pt x="409846" y="203150"/>
                  <a:pt x="427044" y="211352"/>
                </a:cubicBezTo>
                <a:cubicBezTo>
                  <a:pt x="444242" y="219554"/>
                  <a:pt x="314332" y="206060"/>
                  <a:pt x="269882" y="189127"/>
                </a:cubicBezTo>
                <a:cubicBezTo>
                  <a:pt x="225432" y="172194"/>
                  <a:pt x="204794" y="139650"/>
                  <a:pt x="160344" y="109752"/>
                </a:cubicBezTo>
                <a:cubicBezTo>
                  <a:pt x="115894" y="79854"/>
                  <a:pt x="-1051" y="-4813"/>
                  <a:pt x="7" y="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160EA714-738C-417F-9A38-CA6A426408B4}"/>
              </a:ext>
            </a:extLst>
          </p:cNvPr>
          <p:cNvSpPr/>
          <p:nvPr/>
        </p:nvSpPr>
        <p:spPr>
          <a:xfrm>
            <a:off x="4396535" y="7637330"/>
            <a:ext cx="541425" cy="73086"/>
          </a:xfrm>
          <a:custGeom>
            <a:avLst/>
            <a:gdLst>
              <a:gd name="connsiteX0" fmla="*/ 840 w 541425"/>
              <a:gd name="connsiteY0" fmla="*/ 133 h 73086"/>
              <a:gd name="connsiteX1" fmla="*/ 181815 w 541425"/>
              <a:gd name="connsiteY1" fmla="*/ 33470 h 73086"/>
              <a:gd name="connsiteX2" fmla="*/ 481853 w 541425"/>
              <a:gd name="connsiteY2" fmla="*/ 69983 h 73086"/>
              <a:gd name="connsiteX3" fmla="*/ 537415 w 541425"/>
              <a:gd name="connsiteY3" fmla="*/ 68395 h 73086"/>
              <a:gd name="connsiteX4" fmla="*/ 419940 w 541425"/>
              <a:gd name="connsiteY4" fmla="*/ 46170 h 73086"/>
              <a:gd name="connsiteX5" fmla="*/ 262778 w 541425"/>
              <a:gd name="connsiteY5" fmla="*/ 27120 h 73086"/>
              <a:gd name="connsiteX6" fmla="*/ 121490 w 541425"/>
              <a:gd name="connsiteY6" fmla="*/ 22358 h 73086"/>
              <a:gd name="connsiteX7" fmla="*/ 840 w 541425"/>
              <a:gd name="connsiteY7" fmla="*/ 133 h 7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1425" h="73086">
                <a:moveTo>
                  <a:pt x="840" y="133"/>
                </a:moveTo>
                <a:cubicBezTo>
                  <a:pt x="10894" y="1985"/>
                  <a:pt x="101646" y="21828"/>
                  <a:pt x="181815" y="33470"/>
                </a:cubicBezTo>
                <a:cubicBezTo>
                  <a:pt x="261984" y="45112"/>
                  <a:pt x="422586" y="64162"/>
                  <a:pt x="481853" y="69983"/>
                </a:cubicBezTo>
                <a:cubicBezTo>
                  <a:pt x="541120" y="75804"/>
                  <a:pt x="547734" y="72364"/>
                  <a:pt x="537415" y="68395"/>
                </a:cubicBezTo>
                <a:cubicBezTo>
                  <a:pt x="527096" y="64426"/>
                  <a:pt x="465713" y="53049"/>
                  <a:pt x="419940" y="46170"/>
                </a:cubicBezTo>
                <a:cubicBezTo>
                  <a:pt x="374167" y="39291"/>
                  <a:pt x="312520" y="31089"/>
                  <a:pt x="262778" y="27120"/>
                </a:cubicBezTo>
                <a:cubicBezTo>
                  <a:pt x="213036" y="23151"/>
                  <a:pt x="169644" y="28443"/>
                  <a:pt x="121490" y="22358"/>
                </a:cubicBezTo>
                <a:cubicBezTo>
                  <a:pt x="73336" y="16273"/>
                  <a:pt x="-9214" y="-1719"/>
                  <a:pt x="840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D9BD7CC4-B98F-4403-B520-7819375C8C8B}"/>
              </a:ext>
            </a:extLst>
          </p:cNvPr>
          <p:cNvSpPr/>
          <p:nvPr/>
        </p:nvSpPr>
        <p:spPr>
          <a:xfrm>
            <a:off x="4863694" y="8022536"/>
            <a:ext cx="367123" cy="23862"/>
          </a:xfrm>
          <a:custGeom>
            <a:avLst/>
            <a:gdLst>
              <a:gd name="connsiteX0" fmla="*/ 1994 w 367123"/>
              <a:gd name="connsiteY0" fmla="*/ 22914 h 23862"/>
              <a:gd name="connsiteX1" fmla="*/ 248056 w 367123"/>
              <a:gd name="connsiteY1" fmla="*/ 19739 h 23862"/>
              <a:gd name="connsiteX2" fmla="*/ 367119 w 367123"/>
              <a:gd name="connsiteY2" fmla="*/ 689 h 23862"/>
              <a:gd name="connsiteX3" fmla="*/ 252819 w 367123"/>
              <a:gd name="connsiteY3" fmla="*/ 3864 h 23862"/>
              <a:gd name="connsiteX4" fmla="*/ 136931 w 367123"/>
              <a:gd name="connsiteY4" fmla="*/ 7039 h 23862"/>
              <a:gd name="connsiteX5" fmla="*/ 1994 w 367123"/>
              <a:gd name="connsiteY5" fmla="*/ 22914 h 2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7123" h="23862">
                <a:moveTo>
                  <a:pt x="1994" y="22914"/>
                </a:moveTo>
                <a:cubicBezTo>
                  <a:pt x="20515" y="25031"/>
                  <a:pt x="187202" y="23443"/>
                  <a:pt x="248056" y="19739"/>
                </a:cubicBezTo>
                <a:cubicBezTo>
                  <a:pt x="308910" y="16035"/>
                  <a:pt x="366325" y="3335"/>
                  <a:pt x="367119" y="689"/>
                </a:cubicBezTo>
                <a:cubicBezTo>
                  <a:pt x="367913" y="-1957"/>
                  <a:pt x="252819" y="3864"/>
                  <a:pt x="252819" y="3864"/>
                </a:cubicBezTo>
                <a:cubicBezTo>
                  <a:pt x="214454" y="4922"/>
                  <a:pt x="174766" y="4129"/>
                  <a:pt x="136931" y="7039"/>
                </a:cubicBezTo>
                <a:cubicBezTo>
                  <a:pt x="99096" y="9949"/>
                  <a:pt x="-16527" y="20797"/>
                  <a:pt x="1994" y="229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285201AB-08D1-4C59-BD8A-D3BBD1834DAB}"/>
              </a:ext>
            </a:extLst>
          </p:cNvPr>
          <p:cNvSpPr/>
          <p:nvPr/>
        </p:nvSpPr>
        <p:spPr>
          <a:xfrm>
            <a:off x="5567093" y="7607284"/>
            <a:ext cx="311722" cy="296130"/>
          </a:xfrm>
          <a:custGeom>
            <a:avLst/>
            <a:gdLst>
              <a:gd name="connsiteX0" fmla="*/ 311420 w 311722"/>
              <a:gd name="connsiteY0" fmla="*/ 16 h 296130"/>
              <a:gd name="connsiteX1" fmla="*/ 90757 w 311722"/>
              <a:gd name="connsiteY1" fmla="*/ 154004 h 296130"/>
              <a:gd name="connsiteX2" fmla="*/ 270 w 311722"/>
              <a:gd name="connsiteY2" fmla="*/ 295291 h 296130"/>
              <a:gd name="connsiteX3" fmla="*/ 65357 w 311722"/>
              <a:gd name="connsiteY3" fmla="*/ 209566 h 296130"/>
              <a:gd name="connsiteX4" fmla="*/ 136795 w 311722"/>
              <a:gd name="connsiteY4" fmla="*/ 144479 h 296130"/>
              <a:gd name="connsiteX5" fmla="*/ 311420 w 311722"/>
              <a:gd name="connsiteY5" fmla="*/ 16 h 29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722" h="296130">
                <a:moveTo>
                  <a:pt x="311420" y="16"/>
                </a:moveTo>
                <a:cubicBezTo>
                  <a:pt x="303747" y="1603"/>
                  <a:pt x="142615" y="104792"/>
                  <a:pt x="90757" y="154004"/>
                </a:cubicBezTo>
                <a:cubicBezTo>
                  <a:pt x="38899" y="203216"/>
                  <a:pt x="4503" y="286031"/>
                  <a:pt x="270" y="295291"/>
                </a:cubicBezTo>
                <a:cubicBezTo>
                  <a:pt x="-3963" y="304551"/>
                  <a:pt x="42603" y="234701"/>
                  <a:pt x="65357" y="209566"/>
                </a:cubicBezTo>
                <a:cubicBezTo>
                  <a:pt x="88111" y="184431"/>
                  <a:pt x="94991" y="178346"/>
                  <a:pt x="136795" y="144479"/>
                </a:cubicBezTo>
                <a:cubicBezTo>
                  <a:pt x="178599" y="110612"/>
                  <a:pt x="319093" y="-1571"/>
                  <a:pt x="311420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: 図形 87">
            <a:extLst>
              <a:ext uri="{FF2B5EF4-FFF2-40B4-BE49-F238E27FC236}">
                <a16:creationId xmlns:a16="http://schemas.microsoft.com/office/drawing/2014/main" id="{03ACE7F1-4A38-4C49-8829-718A4F044387}"/>
              </a:ext>
            </a:extLst>
          </p:cNvPr>
          <p:cNvSpPr/>
          <p:nvPr/>
        </p:nvSpPr>
        <p:spPr>
          <a:xfrm>
            <a:off x="5346693" y="7265680"/>
            <a:ext cx="732021" cy="390950"/>
          </a:xfrm>
          <a:custGeom>
            <a:avLst/>
            <a:gdLst>
              <a:gd name="connsiteX0" fmla="*/ 727082 w 732021"/>
              <a:gd name="connsiteY0" fmla="*/ 1895 h 390950"/>
              <a:gd name="connsiteX1" fmla="*/ 620720 w 732021"/>
              <a:gd name="connsiteY1" fmla="*/ 130483 h 390950"/>
              <a:gd name="connsiteX2" fmla="*/ 447682 w 732021"/>
              <a:gd name="connsiteY2" fmla="*/ 230495 h 390950"/>
              <a:gd name="connsiteX3" fmla="*/ 304807 w 732021"/>
              <a:gd name="connsiteY3" fmla="*/ 284470 h 390950"/>
              <a:gd name="connsiteX4" fmla="*/ 107957 w 732021"/>
              <a:gd name="connsiteY4" fmla="*/ 367020 h 390950"/>
              <a:gd name="connsiteX5" fmla="*/ 4770 w 732021"/>
              <a:gd name="connsiteY5" fmla="*/ 389245 h 390950"/>
              <a:gd name="connsiteX6" fmla="*/ 257182 w 732021"/>
              <a:gd name="connsiteY6" fmla="*/ 330508 h 390950"/>
              <a:gd name="connsiteX7" fmla="*/ 461970 w 732021"/>
              <a:gd name="connsiteY7" fmla="*/ 235258 h 390950"/>
              <a:gd name="connsiteX8" fmla="*/ 727082 w 732021"/>
              <a:gd name="connsiteY8" fmla="*/ 1895 h 39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2021" h="390950">
                <a:moveTo>
                  <a:pt x="727082" y="1895"/>
                </a:moveTo>
                <a:cubicBezTo>
                  <a:pt x="753540" y="-15568"/>
                  <a:pt x="667287" y="92383"/>
                  <a:pt x="620720" y="130483"/>
                </a:cubicBezTo>
                <a:cubicBezTo>
                  <a:pt x="574153" y="168583"/>
                  <a:pt x="500334" y="204831"/>
                  <a:pt x="447682" y="230495"/>
                </a:cubicBezTo>
                <a:cubicBezTo>
                  <a:pt x="395030" y="256159"/>
                  <a:pt x="361428" y="261716"/>
                  <a:pt x="304807" y="284470"/>
                </a:cubicBezTo>
                <a:cubicBezTo>
                  <a:pt x="248186" y="307224"/>
                  <a:pt x="157963" y="349558"/>
                  <a:pt x="107957" y="367020"/>
                </a:cubicBezTo>
                <a:cubicBezTo>
                  <a:pt x="57951" y="384483"/>
                  <a:pt x="-20101" y="395330"/>
                  <a:pt x="4770" y="389245"/>
                </a:cubicBezTo>
                <a:cubicBezTo>
                  <a:pt x="29641" y="383160"/>
                  <a:pt x="180982" y="356173"/>
                  <a:pt x="257182" y="330508"/>
                </a:cubicBezTo>
                <a:cubicBezTo>
                  <a:pt x="333382" y="304843"/>
                  <a:pt x="383124" y="287645"/>
                  <a:pt x="461970" y="235258"/>
                </a:cubicBezTo>
                <a:cubicBezTo>
                  <a:pt x="540816" y="182871"/>
                  <a:pt x="700624" y="19358"/>
                  <a:pt x="727082" y="18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: 図形 88">
            <a:extLst>
              <a:ext uri="{FF2B5EF4-FFF2-40B4-BE49-F238E27FC236}">
                <a16:creationId xmlns:a16="http://schemas.microsoft.com/office/drawing/2014/main" id="{BBAFA662-9FC5-4E58-BF6B-D02D56C1595B}"/>
              </a:ext>
            </a:extLst>
          </p:cNvPr>
          <p:cNvSpPr/>
          <p:nvPr/>
        </p:nvSpPr>
        <p:spPr>
          <a:xfrm>
            <a:off x="5954646" y="7272657"/>
            <a:ext cx="189721" cy="272212"/>
          </a:xfrm>
          <a:custGeom>
            <a:avLst/>
            <a:gdLst>
              <a:gd name="connsiteX0" fmla="*/ 187392 w 189721"/>
              <a:gd name="connsiteY0" fmla="*/ 6031 h 272212"/>
              <a:gd name="connsiteX1" fmla="*/ 28642 w 189721"/>
              <a:gd name="connsiteY1" fmla="*/ 188593 h 272212"/>
              <a:gd name="connsiteX2" fmla="*/ 4829 w 189721"/>
              <a:gd name="connsiteY2" fmla="*/ 269556 h 272212"/>
              <a:gd name="connsiteX3" fmla="*/ 85792 w 189721"/>
              <a:gd name="connsiteY3" fmla="*/ 98106 h 272212"/>
              <a:gd name="connsiteX4" fmla="*/ 122304 w 189721"/>
              <a:gd name="connsiteY4" fmla="*/ 47306 h 272212"/>
              <a:gd name="connsiteX5" fmla="*/ 187392 w 189721"/>
              <a:gd name="connsiteY5" fmla="*/ 6031 h 27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721" h="272212">
                <a:moveTo>
                  <a:pt x="187392" y="6031"/>
                </a:moveTo>
                <a:cubicBezTo>
                  <a:pt x="171782" y="29579"/>
                  <a:pt x="59069" y="144672"/>
                  <a:pt x="28642" y="188593"/>
                </a:cubicBezTo>
                <a:cubicBezTo>
                  <a:pt x="-1785" y="232514"/>
                  <a:pt x="-4696" y="284637"/>
                  <a:pt x="4829" y="269556"/>
                </a:cubicBezTo>
                <a:cubicBezTo>
                  <a:pt x="14354" y="254475"/>
                  <a:pt x="66213" y="135148"/>
                  <a:pt x="85792" y="98106"/>
                </a:cubicBezTo>
                <a:cubicBezTo>
                  <a:pt x="105371" y="61064"/>
                  <a:pt x="109075" y="60006"/>
                  <a:pt x="122304" y="47306"/>
                </a:cubicBezTo>
                <a:cubicBezTo>
                  <a:pt x="135533" y="34606"/>
                  <a:pt x="203002" y="-17517"/>
                  <a:pt x="187392" y="60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: 図形 89">
            <a:extLst>
              <a:ext uri="{FF2B5EF4-FFF2-40B4-BE49-F238E27FC236}">
                <a16:creationId xmlns:a16="http://schemas.microsoft.com/office/drawing/2014/main" id="{683B9F68-95FF-4DFC-B0C0-0462C5243CFC}"/>
              </a:ext>
            </a:extLst>
          </p:cNvPr>
          <p:cNvSpPr/>
          <p:nvPr/>
        </p:nvSpPr>
        <p:spPr>
          <a:xfrm>
            <a:off x="5373471" y="7551964"/>
            <a:ext cx="481230" cy="259051"/>
          </a:xfrm>
          <a:custGeom>
            <a:avLst/>
            <a:gdLst>
              <a:gd name="connsiteX0" fmla="*/ 481229 w 481230"/>
              <a:gd name="connsiteY0" fmla="*/ 303 h 259051"/>
              <a:gd name="connsiteX1" fmla="*/ 210296 w 481230"/>
              <a:gd name="connsiteY1" fmla="*/ 150586 h 259051"/>
              <a:gd name="connsiteX2" fmla="*/ 60012 w 481230"/>
              <a:gd name="connsiteY2" fmla="*/ 237369 h 259051"/>
              <a:gd name="connsiteX3" fmla="*/ 7096 w 481230"/>
              <a:gd name="connsiteY3" fmla="*/ 256419 h 259051"/>
              <a:gd name="connsiteX4" fmla="*/ 206062 w 481230"/>
              <a:gd name="connsiteY4" fmla="*/ 192919 h 259051"/>
              <a:gd name="connsiteX5" fmla="*/ 481229 w 481230"/>
              <a:gd name="connsiteY5" fmla="*/ 303 h 25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1230" h="259051">
                <a:moveTo>
                  <a:pt x="481229" y="303"/>
                </a:moveTo>
                <a:cubicBezTo>
                  <a:pt x="481935" y="-6752"/>
                  <a:pt x="280499" y="111075"/>
                  <a:pt x="210296" y="150586"/>
                </a:cubicBezTo>
                <a:cubicBezTo>
                  <a:pt x="140093" y="190097"/>
                  <a:pt x="93879" y="219730"/>
                  <a:pt x="60012" y="237369"/>
                </a:cubicBezTo>
                <a:cubicBezTo>
                  <a:pt x="26145" y="255008"/>
                  <a:pt x="-17246" y="263827"/>
                  <a:pt x="7096" y="256419"/>
                </a:cubicBezTo>
                <a:cubicBezTo>
                  <a:pt x="31438" y="249011"/>
                  <a:pt x="125629" y="233841"/>
                  <a:pt x="206062" y="192919"/>
                </a:cubicBezTo>
                <a:cubicBezTo>
                  <a:pt x="286495" y="151997"/>
                  <a:pt x="480523" y="7358"/>
                  <a:pt x="481229" y="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: 図形 90">
            <a:extLst>
              <a:ext uri="{FF2B5EF4-FFF2-40B4-BE49-F238E27FC236}">
                <a16:creationId xmlns:a16="http://schemas.microsoft.com/office/drawing/2014/main" id="{31F9FB2F-4F1F-4048-B818-CAF543C483C5}"/>
              </a:ext>
            </a:extLst>
          </p:cNvPr>
          <p:cNvSpPr/>
          <p:nvPr/>
        </p:nvSpPr>
        <p:spPr>
          <a:xfrm>
            <a:off x="4587194" y="7831559"/>
            <a:ext cx="617050" cy="67913"/>
          </a:xfrm>
          <a:custGeom>
            <a:avLst/>
            <a:gdLst>
              <a:gd name="connsiteX0" fmla="*/ 1739 w 617050"/>
              <a:gd name="connsiteY0" fmla="*/ 19158 h 67913"/>
              <a:gd name="connsiteX1" fmla="*/ 331939 w 617050"/>
              <a:gd name="connsiteY1" fmla="*/ 40324 h 67913"/>
              <a:gd name="connsiteX2" fmla="*/ 615573 w 617050"/>
              <a:gd name="connsiteY2" fmla="*/ 108 h 67913"/>
              <a:gd name="connsiteX3" fmla="*/ 450473 w 617050"/>
              <a:gd name="connsiteY3" fmla="*/ 27624 h 67913"/>
              <a:gd name="connsiteX4" fmla="*/ 211289 w 617050"/>
              <a:gd name="connsiteY4" fmla="*/ 67841 h 67913"/>
              <a:gd name="connsiteX5" fmla="*/ 1739 w 617050"/>
              <a:gd name="connsiteY5" fmla="*/ 19158 h 6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7050" h="67913">
                <a:moveTo>
                  <a:pt x="1739" y="19158"/>
                </a:moveTo>
                <a:cubicBezTo>
                  <a:pt x="21847" y="14572"/>
                  <a:pt x="229633" y="43499"/>
                  <a:pt x="331939" y="40324"/>
                </a:cubicBezTo>
                <a:cubicBezTo>
                  <a:pt x="434245" y="37149"/>
                  <a:pt x="595817" y="2225"/>
                  <a:pt x="615573" y="108"/>
                </a:cubicBezTo>
                <a:cubicBezTo>
                  <a:pt x="635329" y="-2009"/>
                  <a:pt x="450473" y="27624"/>
                  <a:pt x="450473" y="27624"/>
                </a:cubicBezTo>
                <a:cubicBezTo>
                  <a:pt x="383092" y="38913"/>
                  <a:pt x="281492" y="69605"/>
                  <a:pt x="211289" y="67841"/>
                </a:cubicBezTo>
                <a:cubicBezTo>
                  <a:pt x="141086" y="66077"/>
                  <a:pt x="-18369" y="23744"/>
                  <a:pt x="1739" y="19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: 図形 91">
            <a:extLst>
              <a:ext uri="{FF2B5EF4-FFF2-40B4-BE49-F238E27FC236}">
                <a16:creationId xmlns:a16="http://schemas.microsoft.com/office/drawing/2014/main" id="{FA28D5E6-92FE-4D7A-9F3D-3206C0B6C159}"/>
              </a:ext>
            </a:extLst>
          </p:cNvPr>
          <p:cNvSpPr/>
          <p:nvPr/>
        </p:nvSpPr>
        <p:spPr>
          <a:xfrm>
            <a:off x="4133645" y="7281810"/>
            <a:ext cx="229334" cy="318431"/>
          </a:xfrm>
          <a:custGeom>
            <a:avLst/>
            <a:gdLst>
              <a:gd name="connsiteX0" fmla="*/ 205 w 229334"/>
              <a:gd name="connsiteY0" fmla="*/ 53 h 318431"/>
              <a:gd name="connsiteX1" fmla="*/ 12905 w 229334"/>
              <a:gd name="connsiteY1" fmla="*/ 158803 h 318431"/>
              <a:gd name="connsiteX2" fmla="*/ 82755 w 229334"/>
              <a:gd name="connsiteY2" fmla="*/ 209603 h 318431"/>
              <a:gd name="connsiteX3" fmla="*/ 176418 w 229334"/>
              <a:gd name="connsiteY3" fmla="*/ 257228 h 318431"/>
              <a:gd name="connsiteX4" fmla="*/ 220868 w 229334"/>
              <a:gd name="connsiteY4" fmla="*/ 317553 h 318431"/>
              <a:gd name="connsiteX5" fmla="*/ 227218 w 229334"/>
              <a:gd name="connsiteY5" fmla="*/ 290565 h 318431"/>
              <a:gd name="connsiteX6" fmla="*/ 195468 w 229334"/>
              <a:gd name="connsiteY6" fmla="*/ 255640 h 318431"/>
              <a:gd name="connsiteX7" fmla="*/ 92280 w 229334"/>
              <a:gd name="connsiteY7" fmla="*/ 203253 h 318431"/>
              <a:gd name="connsiteX8" fmla="*/ 35130 w 229334"/>
              <a:gd name="connsiteY8" fmla="*/ 177853 h 318431"/>
              <a:gd name="connsiteX9" fmla="*/ 6555 w 229334"/>
              <a:gd name="connsiteY9" fmla="*/ 141340 h 318431"/>
              <a:gd name="connsiteX10" fmla="*/ 205 w 229334"/>
              <a:gd name="connsiteY10" fmla="*/ 53 h 318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334" h="318431">
                <a:moveTo>
                  <a:pt x="205" y="53"/>
                </a:moveTo>
                <a:cubicBezTo>
                  <a:pt x="1263" y="2963"/>
                  <a:pt x="-853" y="123878"/>
                  <a:pt x="12905" y="158803"/>
                </a:cubicBezTo>
                <a:cubicBezTo>
                  <a:pt x="26663" y="193728"/>
                  <a:pt x="55503" y="193199"/>
                  <a:pt x="82755" y="209603"/>
                </a:cubicBezTo>
                <a:cubicBezTo>
                  <a:pt x="110007" y="226007"/>
                  <a:pt x="153399" y="239236"/>
                  <a:pt x="176418" y="257228"/>
                </a:cubicBezTo>
                <a:cubicBezTo>
                  <a:pt x="199437" y="275220"/>
                  <a:pt x="212401" y="311997"/>
                  <a:pt x="220868" y="317553"/>
                </a:cubicBezTo>
                <a:cubicBezTo>
                  <a:pt x="229335" y="323109"/>
                  <a:pt x="231451" y="300884"/>
                  <a:pt x="227218" y="290565"/>
                </a:cubicBezTo>
                <a:cubicBezTo>
                  <a:pt x="222985" y="280246"/>
                  <a:pt x="217958" y="270192"/>
                  <a:pt x="195468" y="255640"/>
                </a:cubicBezTo>
                <a:cubicBezTo>
                  <a:pt x="172978" y="241088"/>
                  <a:pt x="119003" y="216218"/>
                  <a:pt x="92280" y="203253"/>
                </a:cubicBezTo>
                <a:cubicBezTo>
                  <a:pt x="65557" y="190289"/>
                  <a:pt x="49417" y="188172"/>
                  <a:pt x="35130" y="177853"/>
                </a:cubicBezTo>
                <a:cubicBezTo>
                  <a:pt x="20843" y="167534"/>
                  <a:pt x="10788" y="167798"/>
                  <a:pt x="6555" y="141340"/>
                </a:cubicBezTo>
                <a:cubicBezTo>
                  <a:pt x="2322" y="114882"/>
                  <a:pt x="-853" y="-2857"/>
                  <a:pt x="205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: 図形 92">
            <a:extLst>
              <a:ext uri="{FF2B5EF4-FFF2-40B4-BE49-F238E27FC236}">
                <a16:creationId xmlns:a16="http://schemas.microsoft.com/office/drawing/2014/main" id="{22A71777-0E53-4ED4-BCD5-B7371B154DF1}"/>
              </a:ext>
            </a:extLst>
          </p:cNvPr>
          <p:cNvSpPr/>
          <p:nvPr/>
        </p:nvSpPr>
        <p:spPr>
          <a:xfrm>
            <a:off x="4228806" y="7302500"/>
            <a:ext cx="35518" cy="116986"/>
          </a:xfrm>
          <a:custGeom>
            <a:avLst/>
            <a:gdLst>
              <a:gd name="connsiteX0" fmla="*/ 294 w 35518"/>
              <a:gd name="connsiteY0" fmla="*/ 0 h 116986"/>
              <a:gd name="connsiteX1" fmla="*/ 19344 w 35518"/>
              <a:gd name="connsiteY1" fmla="*/ 106363 h 116986"/>
              <a:gd name="connsiteX2" fmla="*/ 35219 w 35518"/>
              <a:gd name="connsiteY2" fmla="*/ 104775 h 116986"/>
              <a:gd name="connsiteX3" fmla="*/ 294 w 35518"/>
              <a:gd name="connsiteY3" fmla="*/ 0 h 116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18" h="116986">
                <a:moveTo>
                  <a:pt x="294" y="0"/>
                </a:moveTo>
                <a:cubicBezTo>
                  <a:pt x="-2352" y="265"/>
                  <a:pt x="13523" y="88901"/>
                  <a:pt x="19344" y="106363"/>
                </a:cubicBezTo>
                <a:cubicBezTo>
                  <a:pt x="25165" y="123825"/>
                  <a:pt x="37600" y="117211"/>
                  <a:pt x="35219" y="104775"/>
                </a:cubicBezTo>
                <a:cubicBezTo>
                  <a:pt x="32838" y="92340"/>
                  <a:pt x="2940" y="-265"/>
                  <a:pt x="29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: 図形 93">
            <a:extLst>
              <a:ext uri="{FF2B5EF4-FFF2-40B4-BE49-F238E27FC236}">
                <a16:creationId xmlns:a16="http://schemas.microsoft.com/office/drawing/2014/main" id="{49689E49-C9B4-441A-8120-3958CCCBFC70}"/>
              </a:ext>
            </a:extLst>
          </p:cNvPr>
          <p:cNvSpPr/>
          <p:nvPr/>
        </p:nvSpPr>
        <p:spPr>
          <a:xfrm>
            <a:off x="4370142" y="7306473"/>
            <a:ext cx="60908" cy="303398"/>
          </a:xfrm>
          <a:custGeom>
            <a:avLst/>
            <a:gdLst>
              <a:gd name="connsiteX0" fmla="*/ 246 w 60908"/>
              <a:gd name="connsiteY0" fmla="*/ 790 h 303398"/>
              <a:gd name="connsiteX1" fmla="*/ 12946 w 60908"/>
              <a:gd name="connsiteY1" fmla="*/ 135727 h 303398"/>
              <a:gd name="connsiteX2" fmla="*/ 60571 w 60908"/>
              <a:gd name="connsiteY2" fmla="*/ 302415 h 303398"/>
              <a:gd name="connsiteX3" fmla="*/ 33583 w 60908"/>
              <a:gd name="connsiteY3" fmla="*/ 199227 h 303398"/>
              <a:gd name="connsiteX4" fmla="*/ 20883 w 60908"/>
              <a:gd name="connsiteY4" fmla="*/ 84927 h 303398"/>
              <a:gd name="connsiteX5" fmla="*/ 246 w 60908"/>
              <a:gd name="connsiteY5" fmla="*/ 790 h 3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08" h="303398">
                <a:moveTo>
                  <a:pt x="246" y="790"/>
                </a:moveTo>
                <a:cubicBezTo>
                  <a:pt x="-1077" y="9257"/>
                  <a:pt x="2892" y="85456"/>
                  <a:pt x="12946" y="135727"/>
                </a:cubicBezTo>
                <a:cubicBezTo>
                  <a:pt x="23000" y="185998"/>
                  <a:pt x="57132" y="291832"/>
                  <a:pt x="60571" y="302415"/>
                </a:cubicBezTo>
                <a:cubicBezTo>
                  <a:pt x="64010" y="312998"/>
                  <a:pt x="40198" y="235475"/>
                  <a:pt x="33583" y="199227"/>
                </a:cubicBezTo>
                <a:cubicBezTo>
                  <a:pt x="26968" y="162979"/>
                  <a:pt x="25646" y="115883"/>
                  <a:pt x="20883" y="84927"/>
                </a:cubicBezTo>
                <a:cubicBezTo>
                  <a:pt x="16121" y="53971"/>
                  <a:pt x="1569" y="-7677"/>
                  <a:pt x="246" y="7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: 図形 94">
            <a:extLst>
              <a:ext uri="{FF2B5EF4-FFF2-40B4-BE49-F238E27FC236}">
                <a16:creationId xmlns:a16="http://schemas.microsoft.com/office/drawing/2014/main" id="{B2EF5DCF-EEF9-4CBD-ABAF-AC48FDA5F011}"/>
              </a:ext>
            </a:extLst>
          </p:cNvPr>
          <p:cNvSpPr/>
          <p:nvPr/>
        </p:nvSpPr>
        <p:spPr>
          <a:xfrm>
            <a:off x="4465616" y="7292889"/>
            <a:ext cx="52263" cy="144353"/>
          </a:xfrm>
          <a:custGeom>
            <a:avLst/>
            <a:gdLst>
              <a:gd name="connsiteX0" fmla="*/ 22 w 52263"/>
              <a:gd name="connsiteY0" fmla="*/ 1674 h 144353"/>
              <a:gd name="connsiteX1" fmla="*/ 49234 w 52263"/>
              <a:gd name="connsiteY1" fmla="*/ 142961 h 144353"/>
              <a:gd name="connsiteX2" fmla="*/ 42884 w 52263"/>
              <a:gd name="connsiteY2" fmla="*/ 69936 h 144353"/>
              <a:gd name="connsiteX3" fmla="*/ 22 w 52263"/>
              <a:gd name="connsiteY3" fmla="*/ 1674 h 14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63" h="144353">
                <a:moveTo>
                  <a:pt x="22" y="1674"/>
                </a:moveTo>
                <a:cubicBezTo>
                  <a:pt x="1080" y="13845"/>
                  <a:pt x="42090" y="131584"/>
                  <a:pt x="49234" y="142961"/>
                </a:cubicBezTo>
                <a:cubicBezTo>
                  <a:pt x="56378" y="154338"/>
                  <a:pt x="49499" y="92955"/>
                  <a:pt x="42884" y="69936"/>
                </a:cubicBezTo>
                <a:cubicBezTo>
                  <a:pt x="36270" y="46917"/>
                  <a:pt x="-1036" y="-10497"/>
                  <a:pt x="22" y="16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: 図形 95">
            <a:extLst>
              <a:ext uri="{FF2B5EF4-FFF2-40B4-BE49-F238E27FC236}">
                <a16:creationId xmlns:a16="http://schemas.microsoft.com/office/drawing/2014/main" id="{3B3A5CEB-0A18-4727-83DD-E4E8C8F082F0}"/>
              </a:ext>
            </a:extLst>
          </p:cNvPr>
          <p:cNvSpPr/>
          <p:nvPr/>
        </p:nvSpPr>
        <p:spPr>
          <a:xfrm>
            <a:off x="4549696" y="7394376"/>
            <a:ext cx="18178" cy="238521"/>
          </a:xfrm>
          <a:custGeom>
            <a:avLst/>
            <a:gdLst>
              <a:gd name="connsiteX0" fmla="*/ 11192 w 18178"/>
              <a:gd name="connsiteY0" fmla="*/ 199 h 238521"/>
              <a:gd name="connsiteX1" fmla="*/ 79 w 18178"/>
              <a:gd name="connsiteY1" fmla="*/ 108149 h 238521"/>
              <a:gd name="connsiteX2" fmla="*/ 17542 w 18178"/>
              <a:gd name="connsiteY2" fmla="*/ 238324 h 238521"/>
              <a:gd name="connsiteX3" fmla="*/ 14367 w 18178"/>
              <a:gd name="connsiteY3" fmla="*/ 135137 h 238521"/>
              <a:gd name="connsiteX4" fmla="*/ 11192 w 18178"/>
              <a:gd name="connsiteY4" fmla="*/ 199 h 238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78" h="238521">
                <a:moveTo>
                  <a:pt x="11192" y="199"/>
                </a:moveTo>
                <a:cubicBezTo>
                  <a:pt x="8811" y="-4299"/>
                  <a:pt x="-979" y="68462"/>
                  <a:pt x="79" y="108149"/>
                </a:cubicBezTo>
                <a:cubicBezTo>
                  <a:pt x="1137" y="147836"/>
                  <a:pt x="15161" y="233826"/>
                  <a:pt x="17542" y="238324"/>
                </a:cubicBezTo>
                <a:cubicBezTo>
                  <a:pt x="19923" y="242822"/>
                  <a:pt x="14896" y="169533"/>
                  <a:pt x="14367" y="135137"/>
                </a:cubicBezTo>
                <a:cubicBezTo>
                  <a:pt x="13838" y="100741"/>
                  <a:pt x="13573" y="4697"/>
                  <a:pt x="11192" y="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2D8D1F79-A44B-428D-9009-60674D3DA59E}"/>
              </a:ext>
            </a:extLst>
          </p:cNvPr>
          <p:cNvSpPr/>
          <p:nvPr/>
        </p:nvSpPr>
        <p:spPr>
          <a:xfrm>
            <a:off x="4741454" y="7363463"/>
            <a:ext cx="30595" cy="307380"/>
          </a:xfrm>
          <a:custGeom>
            <a:avLst/>
            <a:gdLst>
              <a:gd name="connsiteX0" fmla="*/ 30571 w 30595"/>
              <a:gd name="connsiteY0" fmla="*/ 950 h 307380"/>
              <a:gd name="connsiteX1" fmla="*/ 5171 w 30595"/>
              <a:gd name="connsiteY1" fmla="*/ 108900 h 307380"/>
              <a:gd name="connsiteX2" fmla="*/ 409 w 30595"/>
              <a:gd name="connsiteY2" fmla="*/ 178750 h 307380"/>
              <a:gd name="connsiteX3" fmla="*/ 11521 w 30595"/>
              <a:gd name="connsiteY3" fmla="*/ 258125 h 307380"/>
              <a:gd name="connsiteX4" fmla="*/ 28984 w 30595"/>
              <a:gd name="connsiteY4" fmla="*/ 307337 h 307380"/>
              <a:gd name="connsiteX5" fmla="*/ 21046 w 30595"/>
              <a:gd name="connsiteY5" fmla="*/ 250187 h 307380"/>
              <a:gd name="connsiteX6" fmla="*/ 9934 w 30595"/>
              <a:gd name="connsiteY6" fmla="*/ 175575 h 307380"/>
              <a:gd name="connsiteX7" fmla="*/ 30571 w 30595"/>
              <a:gd name="connsiteY7" fmla="*/ 950 h 307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95" h="307380">
                <a:moveTo>
                  <a:pt x="30571" y="950"/>
                </a:moveTo>
                <a:cubicBezTo>
                  <a:pt x="29777" y="-10162"/>
                  <a:pt x="10198" y="79267"/>
                  <a:pt x="5171" y="108900"/>
                </a:cubicBezTo>
                <a:cubicBezTo>
                  <a:pt x="144" y="138533"/>
                  <a:pt x="-649" y="153879"/>
                  <a:pt x="409" y="178750"/>
                </a:cubicBezTo>
                <a:cubicBezTo>
                  <a:pt x="1467" y="203621"/>
                  <a:pt x="6759" y="236694"/>
                  <a:pt x="11521" y="258125"/>
                </a:cubicBezTo>
                <a:cubicBezTo>
                  <a:pt x="16283" y="279556"/>
                  <a:pt x="27397" y="308660"/>
                  <a:pt x="28984" y="307337"/>
                </a:cubicBezTo>
                <a:cubicBezTo>
                  <a:pt x="30571" y="306014"/>
                  <a:pt x="24221" y="272147"/>
                  <a:pt x="21046" y="250187"/>
                </a:cubicBezTo>
                <a:cubicBezTo>
                  <a:pt x="17871" y="228227"/>
                  <a:pt x="7553" y="217379"/>
                  <a:pt x="9934" y="175575"/>
                </a:cubicBezTo>
                <a:cubicBezTo>
                  <a:pt x="12315" y="133771"/>
                  <a:pt x="31365" y="12062"/>
                  <a:pt x="30571" y="9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: 図形 97">
            <a:extLst>
              <a:ext uri="{FF2B5EF4-FFF2-40B4-BE49-F238E27FC236}">
                <a16:creationId xmlns:a16="http://schemas.microsoft.com/office/drawing/2014/main" id="{BDA05BDA-D894-4332-B9D6-491CF7D88281}"/>
              </a:ext>
            </a:extLst>
          </p:cNvPr>
          <p:cNvSpPr/>
          <p:nvPr/>
        </p:nvSpPr>
        <p:spPr>
          <a:xfrm>
            <a:off x="4941853" y="7337727"/>
            <a:ext cx="184851" cy="318206"/>
          </a:xfrm>
          <a:custGeom>
            <a:avLst/>
            <a:gdLst>
              <a:gd name="connsiteX0" fmla="*/ 35 w 184851"/>
              <a:gd name="connsiteY0" fmla="*/ 31448 h 318206"/>
              <a:gd name="connsiteX1" fmla="*/ 85760 w 184851"/>
              <a:gd name="connsiteY1" fmla="*/ 118761 h 318206"/>
              <a:gd name="connsiteX2" fmla="*/ 101635 w 184851"/>
              <a:gd name="connsiteY2" fmla="*/ 288623 h 318206"/>
              <a:gd name="connsiteX3" fmla="*/ 100047 w 184851"/>
              <a:gd name="connsiteY3" fmla="*/ 314023 h 318206"/>
              <a:gd name="connsiteX4" fmla="*/ 98460 w 184851"/>
              <a:gd name="connsiteY4" fmla="*/ 240998 h 318206"/>
              <a:gd name="connsiteX5" fmla="*/ 95285 w 184851"/>
              <a:gd name="connsiteY5" fmla="*/ 161623 h 318206"/>
              <a:gd name="connsiteX6" fmla="*/ 134972 w 184851"/>
              <a:gd name="connsiteY6" fmla="*/ 61611 h 318206"/>
              <a:gd name="connsiteX7" fmla="*/ 184185 w 184851"/>
              <a:gd name="connsiteY7" fmla="*/ 1286 h 318206"/>
              <a:gd name="connsiteX8" fmla="*/ 96872 w 184851"/>
              <a:gd name="connsiteY8" fmla="*/ 117173 h 318206"/>
              <a:gd name="connsiteX9" fmla="*/ 35 w 184851"/>
              <a:gd name="connsiteY9" fmla="*/ 31448 h 31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4851" h="318206">
                <a:moveTo>
                  <a:pt x="35" y="31448"/>
                </a:moveTo>
                <a:cubicBezTo>
                  <a:pt x="-1817" y="31713"/>
                  <a:pt x="68827" y="75899"/>
                  <a:pt x="85760" y="118761"/>
                </a:cubicBezTo>
                <a:cubicBezTo>
                  <a:pt x="102693" y="161623"/>
                  <a:pt x="99254" y="256079"/>
                  <a:pt x="101635" y="288623"/>
                </a:cubicBezTo>
                <a:cubicBezTo>
                  <a:pt x="104016" y="321167"/>
                  <a:pt x="100576" y="321961"/>
                  <a:pt x="100047" y="314023"/>
                </a:cubicBezTo>
                <a:cubicBezTo>
                  <a:pt x="99518" y="306086"/>
                  <a:pt x="99254" y="266398"/>
                  <a:pt x="98460" y="240998"/>
                </a:cubicBezTo>
                <a:cubicBezTo>
                  <a:pt x="97666" y="215598"/>
                  <a:pt x="89200" y="191521"/>
                  <a:pt x="95285" y="161623"/>
                </a:cubicBezTo>
                <a:cubicBezTo>
                  <a:pt x="101370" y="131725"/>
                  <a:pt x="120155" y="88334"/>
                  <a:pt x="134972" y="61611"/>
                </a:cubicBezTo>
                <a:cubicBezTo>
                  <a:pt x="149789" y="34888"/>
                  <a:pt x="190535" y="-7974"/>
                  <a:pt x="184185" y="1286"/>
                </a:cubicBezTo>
                <a:cubicBezTo>
                  <a:pt x="177835" y="10546"/>
                  <a:pt x="122537" y="109765"/>
                  <a:pt x="96872" y="117173"/>
                </a:cubicBezTo>
                <a:cubicBezTo>
                  <a:pt x="71207" y="124581"/>
                  <a:pt x="1887" y="31183"/>
                  <a:pt x="35" y="314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: 図形 98">
            <a:extLst>
              <a:ext uri="{FF2B5EF4-FFF2-40B4-BE49-F238E27FC236}">
                <a16:creationId xmlns:a16="http://schemas.microsoft.com/office/drawing/2014/main" id="{B4F4F5D5-8925-48DB-BFF4-57F1E9D272BD}"/>
              </a:ext>
            </a:extLst>
          </p:cNvPr>
          <p:cNvSpPr/>
          <p:nvPr/>
        </p:nvSpPr>
        <p:spPr>
          <a:xfrm>
            <a:off x="5294172" y="7347151"/>
            <a:ext cx="83973" cy="270368"/>
          </a:xfrm>
          <a:custGeom>
            <a:avLst/>
            <a:gdLst>
              <a:gd name="connsiteX0" fmla="*/ 141 w 83973"/>
              <a:gd name="connsiteY0" fmla="*/ 31549 h 270368"/>
              <a:gd name="connsiteX1" fmla="*/ 39828 w 83973"/>
              <a:gd name="connsiteY1" fmla="*/ 150612 h 270368"/>
              <a:gd name="connsiteX2" fmla="*/ 57291 w 83973"/>
              <a:gd name="connsiteY2" fmla="*/ 269674 h 270368"/>
              <a:gd name="connsiteX3" fmla="*/ 52528 w 83973"/>
              <a:gd name="connsiteY3" fmla="*/ 196649 h 270368"/>
              <a:gd name="connsiteX4" fmla="*/ 44591 w 83973"/>
              <a:gd name="connsiteY4" fmla="*/ 133149 h 270368"/>
              <a:gd name="connsiteX5" fmla="*/ 65228 w 83973"/>
              <a:gd name="connsiteY5" fmla="*/ 37899 h 270368"/>
              <a:gd name="connsiteX6" fmla="*/ 82691 w 83973"/>
              <a:gd name="connsiteY6" fmla="*/ 1387 h 270368"/>
              <a:gd name="connsiteX7" fmla="*/ 28716 w 83973"/>
              <a:gd name="connsiteY7" fmla="*/ 80762 h 270368"/>
              <a:gd name="connsiteX8" fmla="*/ 141 w 83973"/>
              <a:gd name="connsiteY8" fmla="*/ 31549 h 270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973" h="270368">
                <a:moveTo>
                  <a:pt x="141" y="31549"/>
                </a:moveTo>
                <a:cubicBezTo>
                  <a:pt x="1993" y="43191"/>
                  <a:pt x="30303" y="110925"/>
                  <a:pt x="39828" y="150612"/>
                </a:cubicBezTo>
                <a:cubicBezTo>
                  <a:pt x="49353" y="190300"/>
                  <a:pt x="55174" y="262001"/>
                  <a:pt x="57291" y="269674"/>
                </a:cubicBezTo>
                <a:cubicBezTo>
                  <a:pt x="59408" y="277347"/>
                  <a:pt x="54645" y="219403"/>
                  <a:pt x="52528" y="196649"/>
                </a:cubicBezTo>
                <a:cubicBezTo>
                  <a:pt x="50411" y="173895"/>
                  <a:pt x="42474" y="159607"/>
                  <a:pt x="44591" y="133149"/>
                </a:cubicBezTo>
                <a:cubicBezTo>
                  <a:pt x="46708" y="106691"/>
                  <a:pt x="58878" y="59859"/>
                  <a:pt x="65228" y="37899"/>
                </a:cubicBezTo>
                <a:cubicBezTo>
                  <a:pt x="71578" y="15939"/>
                  <a:pt x="88776" y="-5757"/>
                  <a:pt x="82691" y="1387"/>
                </a:cubicBezTo>
                <a:cubicBezTo>
                  <a:pt x="76606" y="8531"/>
                  <a:pt x="42474" y="71502"/>
                  <a:pt x="28716" y="80762"/>
                </a:cubicBezTo>
                <a:cubicBezTo>
                  <a:pt x="14958" y="90022"/>
                  <a:pt x="-1711" y="19907"/>
                  <a:pt x="141" y="315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: 図形 99">
            <a:extLst>
              <a:ext uri="{FF2B5EF4-FFF2-40B4-BE49-F238E27FC236}">
                <a16:creationId xmlns:a16="http://schemas.microsoft.com/office/drawing/2014/main" id="{C536D181-C0EC-4488-BFE4-E8D87C3E849F}"/>
              </a:ext>
            </a:extLst>
          </p:cNvPr>
          <p:cNvSpPr/>
          <p:nvPr/>
        </p:nvSpPr>
        <p:spPr>
          <a:xfrm>
            <a:off x="5395501" y="7321550"/>
            <a:ext cx="28987" cy="80120"/>
          </a:xfrm>
          <a:custGeom>
            <a:avLst/>
            <a:gdLst>
              <a:gd name="connsiteX0" fmla="*/ 28987 w 28987"/>
              <a:gd name="connsiteY0" fmla="*/ 0 h 80120"/>
              <a:gd name="connsiteX1" fmla="*/ 1999 w 28987"/>
              <a:gd name="connsiteY1" fmla="*/ 76200 h 80120"/>
              <a:gd name="connsiteX2" fmla="*/ 1999 w 28987"/>
              <a:gd name="connsiteY2" fmla="*/ 69850 h 80120"/>
              <a:gd name="connsiteX3" fmla="*/ 28987 w 28987"/>
              <a:gd name="connsiteY3" fmla="*/ 0 h 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87" h="80120">
                <a:moveTo>
                  <a:pt x="28987" y="0"/>
                </a:moveTo>
                <a:cubicBezTo>
                  <a:pt x="17742" y="32279"/>
                  <a:pt x="6497" y="64558"/>
                  <a:pt x="1999" y="76200"/>
                </a:cubicBezTo>
                <a:cubicBezTo>
                  <a:pt x="-2499" y="87842"/>
                  <a:pt x="1999" y="69850"/>
                  <a:pt x="1999" y="69850"/>
                </a:cubicBezTo>
                <a:lnTo>
                  <a:pt x="2898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83C369CB-EC45-42CD-BE28-05BA94F72D16}"/>
              </a:ext>
            </a:extLst>
          </p:cNvPr>
          <p:cNvSpPr/>
          <p:nvPr/>
        </p:nvSpPr>
        <p:spPr>
          <a:xfrm>
            <a:off x="5549671" y="7349926"/>
            <a:ext cx="51147" cy="234191"/>
          </a:xfrm>
          <a:custGeom>
            <a:avLst/>
            <a:gdLst>
              <a:gd name="connsiteX0" fmla="*/ 229 w 51147"/>
              <a:gd name="connsiteY0" fmla="*/ 199 h 234191"/>
              <a:gd name="connsiteX1" fmla="*/ 11342 w 51147"/>
              <a:gd name="connsiteY1" fmla="*/ 179587 h 234191"/>
              <a:gd name="connsiteX2" fmla="*/ 229 w 51147"/>
              <a:gd name="connsiteY2" fmla="*/ 231974 h 234191"/>
              <a:gd name="connsiteX3" fmla="*/ 24042 w 51147"/>
              <a:gd name="connsiteY3" fmla="*/ 120849 h 234191"/>
              <a:gd name="connsiteX4" fmla="*/ 51029 w 51147"/>
              <a:gd name="connsiteY4" fmla="*/ 17662 h 234191"/>
              <a:gd name="connsiteX5" fmla="*/ 12929 w 51147"/>
              <a:gd name="connsiteY5" fmla="*/ 217687 h 234191"/>
              <a:gd name="connsiteX6" fmla="*/ 229 w 51147"/>
              <a:gd name="connsiteY6" fmla="*/ 199 h 23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47" h="234191">
                <a:moveTo>
                  <a:pt x="229" y="199"/>
                </a:moveTo>
                <a:cubicBezTo>
                  <a:pt x="-35" y="-6151"/>
                  <a:pt x="11342" y="140958"/>
                  <a:pt x="11342" y="179587"/>
                </a:cubicBezTo>
                <a:cubicBezTo>
                  <a:pt x="11342" y="218216"/>
                  <a:pt x="-1888" y="241764"/>
                  <a:pt x="229" y="231974"/>
                </a:cubicBezTo>
                <a:cubicBezTo>
                  <a:pt x="2346" y="222184"/>
                  <a:pt x="15575" y="156568"/>
                  <a:pt x="24042" y="120849"/>
                </a:cubicBezTo>
                <a:cubicBezTo>
                  <a:pt x="32509" y="85130"/>
                  <a:pt x="52881" y="1522"/>
                  <a:pt x="51029" y="17662"/>
                </a:cubicBezTo>
                <a:cubicBezTo>
                  <a:pt x="49177" y="33802"/>
                  <a:pt x="20073" y="214512"/>
                  <a:pt x="12929" y="217687"/>
                </a:cubicBezTo>
                <a:cubicBezTo>
                  <a:pt x="5785" y="220862"/>
                  <a:pt x="493" y="6549"/>
                  <a:pt x="229" y="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: 図形 101">
            <a:extLst>
              <a:ext uri="{FF2B5EF4-FFF2-40B4-BE49-F238E27FC236}">
                <a16:creationId xmlns:a16="http://schemas.microsoft.com/office/drawing/2014/main" id="{29D3B4F3-9BDC-4B1E-AE33-56D3CDAD285F}"/>
              </a:ext>
            </a:extLst>
          </p:cNvPr>
          <p:cNvSpPr/>
          <p:nvPr/>
        </p:nvSpPr>
        <p:spPr>
          <a:xfrm>
            <a:off x="5584810" y="7205663"/>
            <a:ext cx="97146" cy="127124"/>
          </a:xfrm>
          <a:custGeom>
            <a:avLst/>
            <a:gdLst>
              <a:gd name="connsiteX0" fmla="*/ 96853 w 97146"/>
              <a:gd name="connsiteY0" fmla="*/ 1587 h 127124"/>
              <a:gd name="connsiteX1" fmla="*/ 23828 w 97146"/>
              <a:gd name="connsiteY1" fmla="*/ 74612 h 127124"/>
              <a:gd name="connsiteX2" fmla="*/ 15 w 97146"/>
              <a:gd name="connsiteY2" fmla="*/ 127000 h 127124"/>
              <a:gd name="connsiteX3" fmla="*/ 20653 w 97146"/>
              <a:gd name="connsiteY3" fmla="*/ 87312 h 127124"/>
              <a:gd name="connsiteX4" fmla="*/ 49228 w 97146"/>
              <a:gd name="connsiteY4" fmla="*/ 28575 h 127124"/>
              <a:gd name="connsiteX5" fmla="*/ 96853 w 97146"/>
              <a:gd name="connsiteY5" fmla="*/ 1587 h 12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146" h="127124">
                <a:moveTo>
                  <a:pt x="96853" y="1587"/>
                </a:moveTo>
                <a:cubicBezTo>
                  <a:pt x="92620" y="9260"/>
                  <a:pt x="39968" y="53710"/>
                  <a:pt x="23828" y="74612"/>
                </a:cubicBezTo>
                <a:cubicBezTo>
                  <a:pt x="7688" y="95514"/>
                  <a:pt x="544" y="124883"/>
                  <a:pt x="15" y="127000"/>
                </a:cubicBezTo>
                <a:cubicBezTo>
                  <a:pt x="-514" y="129117"/>
                  <a:pt x="12451" y="103716"/>
                  <a:pt x="20653" y="87312"/>
                </a:cubicBezTo>
                <a:cubicBezTo>
                  <a:pt x="28855" y="70908"/>
                  <a:pt x="40232" y="41275"/>
                  <a:pt x="49228" y="28575"/>
                </a:cubicBezTo>
                <a:cubicBezTo>
                  <a:pt x="58224" y="15875"/>
                  <a:pt x="101086" y="-6086"/>
                  <a:pt x="96853" y="1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: 図形 102">
            <a:extLst>
              <a:ext uri="{FF2B5EF4-FFF2-40B4-BE49-F238E27FC236}">
                <a16:creationId xmlns:a16="http://schemas.microsoft.com/office/drawing/2014/main" id="{7EEE1CED-A49E-4900-99BF-61F0D3F6FC9D}"/>
              </a:ext>
            </a:extLst>
          </p:cNvPr>
          <p:cNvSpPr/>
          <p:nvPr/>
        </p:nvSpPr>
        <p:spPr>
          <a:xfrm>
            <a:off x="5734584" y="7156354"/>
            <a:ext cx="77505" cy="142128"/>
          </a:xfrm>
          <a:custGeom>
            <a:avLst/>
            <a:gdLst>
              <a:gd name="connsiteX0" fmla="*/ 77254 w 77505"/>
              <a:gd name="connsiteY0" fmla="*/ 96 h 142128"/>
              <a:gd name="connsiteX1" fmla="*/ 15341 w 77505"/>
              <a:gd name="connsiteY1" fmla="*/ 114396 h 142128"/>
              <a:gd name="connsiteX2" fmla="*/ 1054 w 77505"/>
              <a:gd name="connsiteY2" fmla="*/ 141384 h 142128"/>
              <a:gd name="connsiteX3" fmla="*/ 35979 w 77505"/>
              <a:gd name="connsiteY3" fmla="*/ 95346 h 142128"/>
              <a:gd name="connsiteX4" fmla="*/ 77254 w 77505"/>
              <a:gd name="connsiteY4" fmla="*/ 96 h 14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5" h="142128">
                <a:moveTo>
                  <a:pt x="77254" y="96"/>
                </a:moveTo>
                <a:cubicBezTo>
                  <a:pt x="73814" y="3271"/>
                  <a:pt x="28041" y="90848"/>
                  <a:pt x="15341" y="114396"/>
                </a:cubicBezTo>
                <a:cubicBezTo>
                  <a:pt x="2641" y="137944"/>
                  <a:pt x="-2386" y="144559"/>
                  <a:pt x="1054" y="141384"/>
                </a:cubicBezTo>
                <a:cubicBezTo>
                  <a:pt x="4494" y="138209"/>
                  <a:pt x="24073" y="117836"/>
                  <a:pt x="35979" y="95346"/>
                </a:cubicBezTo>
                <a:cubicBezTo>
                  <a:pt x="47885" y="72856"/>
                  <a:pt x="80694" y="-3079"/>
                  <a:pt x="77254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: 図形 103">
            <a:extLst>
              <a:ext uri="{FF2B5EF4-FFF2-40B4-BE49-F238E27FC236}">
                <a16:creationId xmlns:a16="http://schemas.microsoft.com/office/drawing/2014/main" id="{B326629A-0A68-4651-93A6-BC1FFC3643A1}"/>
              </a:ext>
            </a:extLst>
          </p:cNvPr>
          <p:cNvSpPr/>
          <p:nvPr/>
        </p:nvSpPr>
        <p:spPr>
          <a:xfrm>
            <a:off x="5820628" y="7300821"/>
            <a:ext cx="94368" cy="194030"/>
          </a:xfrm>
          <a:custGeom>
            <a:avLst/>
            <a:gdLst>
              <a:gd name="connsiteX0" fmla="*/ 80110 w 94368"/>
              <a:gd name="connsiteY0" fmla="*/ 92 h 194030"/>
              <a:gd name="connsiteX1" fmla="*/ 92810 w 94368"/>
              <a:gd name="connsiteY1" fmla="*/ 98517 h 194030"/>
              <a:gd name="connsiteX2" fmla="*/ 40422 w 94368"/>
              <a:gd name="connsiteY2" fmla="*/ 147729 h 194030"/>
              <a:gd name="connsiteX3" fmla="*/ 735 w 94368"/>
              <a:gd name="connsiteY3" fmla="*/ 192179 h 194030"/>
              <a:gd name="connsiteX4" fmla="*/ 75347 w 94368"/>
              <a:gd name="connsiteY4" fmla="*/ 82642 h 194030"/>
              <a:gd name="connsiteX5" fmla="*/ 80110 w 94368"/>
              <a:gd name="connsiteY5" fmla="*/ 92 h 19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368" h="194030">
                <a:moveTo>
                  <a:pt x="80110" y="92"/>
                </a:moveTo>
                <a:cubicBezTo>
                  <a:pt x="83020" y="2738"/>
                  <a:pt x="99425" y="73911"/>
                  <a:pt x="92810" y="98517"/>
                </a:cubicBezTo>
                <a:cubicBezTo>
                  <a:pt x="86195" y="123123"/>
                  <a:pt x="55768" y="132119"/>
                  <a:pt x="40422" y="147729"/>
                </a:cubicBezTo>
                <a:cubicBezTo>
                  <a:pt x="25076" y="163339"/>
                  <a:pt x="-5086" y="203027"/>
                  <a:pt x="735" y="192179"/>
                </a:cubicBezTo>
                <a:cubicBezTo>
                  <a:pt x="6556" y="181331"/>
                  <a:pt x="62383" y="112804"/>
                  <a:pt x="75347" y="82642"/>
                </a:cubicBezTo>
                <a:cubicBezTo>
                  <a:pt x="88311" y="52480"/>
                  <a:pt x="77200" y="-2554"/>
                  <a:pt x="80110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: 図形 104">
            <a:extLst>
              <a:ext uri="{FF2B5EF4-FFF2-40B4-BE49-F238E27FC236}">
                <a16:creationId xmlns:a16="http://schemas.microsoft.com/office/drawing/2014/main" id="{75B97ED6-A760-415A-A609-4852C60B711B}"/>
              </a:ext>
            </a:extLst>
          </p:cNvPr>
          <p:cNvSpPr/>
          <p:nvPr/>
        </p:nvSpPr>
        <p:spPr>
          <a:xfrm>
            <a:off x="6012717" y="7175300"/>
            <a:ext cx="59571" cy="108183"/>
          </a:xfrm>
          <a:custGeom>
            <a:avLst/>
            <a:gdLst>
              <a:gd name="connsiteX0" fmla="*/ 59471 w 59571"/>
              <a:gd name="connsiteY0" fmla="*/ 200 h 108183"/>
              <a:gd name="connsiteX1" fmla="*/ 16608 w 59571"/>
              <a:gd name="connsiteY1" fmla="*/ 68463 h 108183"/>
              <a:gd name="connsiteX2" fmla="*/ 30896 w 59571"/>
              <a:gd name="connsiteY2" fmla="*/ 108150 h 108183"/>
              <a:gd name="connsiteX3" fmla="*/ 3908 w 59571"/>
              <a:gd name="connsiteY3" fmla="*/ 74813 h 108183"/>
              <a:gd name="connsiteX4" fmla="*/ 2321 w 59571"/>
              <a:gd name="connsiteY4" fmla="*/ 47825 h 108183"/>
              <a:gd name="connsiteX5" fmla="*/ 59471 w 59571"/>
              <a:gd name="connsiteY5" fmla="*/ 200 h 108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71" h="108183">
                <a:moveTo>
                  <a:pt x="59471" y="200"/>
                </a:moveTo>
                <a:cubicBezTo>
                  <a:pt x="61852" y="3640"/>
                  <a:pt x="21370" y="50471"/>
                  <a:pt x="16608" y="68463"/>
                </a:cubicBezTo>
                <a:cubicBezTo>
                  <a:pt x="11845" y="86455"/>
                  <a:pt x="33013" y="107092"/>
                  <a:pt x="30896" y="108150"/>
                </a:cubicBezTo>
                <a:cubicBezTo>
                  <a:pt x="28779" y="109208"/>
                  <a:pt x="8670" y="84867"/>
                  <a:pt x="3908" y="74813"/>
                </a:cubicBezTo>
                <a:cubicBezTo>
                  <a:pt x="-855" y="64759"/>
                  <a:pt x="-1119" y="57085"/>
                  <a:pt x="2321" y="47825"/>
                </a:cubicBezTo>
                <a:cubicBezTo>
                  <a:pt x="5761" y="38565"/>
                  <a:pt x="57090" y="-3240"/>
                  <a:pt x="59471" y="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: 図形 105">
            <a:extLst>
              <a:ext uri="{FF2B5EF4-FFF2-40B4-BE49-F238E27FC236}">
                <a16:creationId xmlns:a16="http://schemas.microsoft.com/office/drawing/2014/main" id="{DD2920A6-9271-4582-ACA7-D1623839B65C}"/>
              </a:ext>
            </a:extLst>
          </p:cNvPr>
          <p:cNvSpPr/>
          <p:nvPr/>
        </p:nvSpPr>
        <p:spPr>
          <a:xfrm>
            <a:off x="4065864" y="2204845"/>
            <a:ext cx="1718332" cy="612369"/>
          </a:xfrm>
          <a:custGeom>
            <a:avLst/>
            <a:gdLst>
              <a:gd name="connsiteX0" fmla="*/ 1712636 w 1718332"/>
              <a:gd name="connsiteY0" fmla="*/ 76922 h 612369"/>
              <a:gd name="connsiteX1" fmla="*/ 1107269 w 1718332"/>
              <a:gd name="connsiteY1" fmla="*/ 4955 h 612369"/>
              <a:gd name="connsiteX2" fmla="*/ 413003 w 1718332"/>
              <a:gd name="connsiteY2" fmla="*/ 237788 h 612369"/>
              <a:gd name="connsiteX3" fmla="*/ 10836 w 1718332"/>
              <a:gd name="connsiteY3" fmla="*/ 606088 h 612369"/>
              <a:gd name="connsiteX4" fmla="*/ 129369 w 1718332"/>
              <a:gd name="connsiteY4" fmla="*/ 453688 h 612369"/>
              <a:gd name="connsiteX5" fmla="*/ 286003 w 1718332"/>
              <a:gd name="connsiteY5" fmla="*/ 242022 h 612369"/>
              <a:gd name="connsiteX6" fmla="*/ 738969 w 1718332"/>
              <a:gd name="connsiteY6" fmla="*/ 55755 h 612369"/>
              <a:gd name="connsiteX7" fmla="*/ 1712636 w 1718332"/>
              <a:gd name="connsiteY7" fmla="*/ 76922 h 61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8332" h="612369">
                <a:moveTo>
                  <a:pt x="1712636" y="76922"/>
                </a:moveTo>
                <a:cubicBezTo>
                  <a:pt x="1774019" y="68455"/>
                  <a:pt x="1323875" y="-21856"/>
                  <a:pt x="1107269" y="4955"/>
                </a:cubicBezTo>
                <a:cubicBezTo>
                  <a:pt x="890663" y="31766"/>
                  <a:pt x="595742" y="137599"/>
                  <a:pt x="413003" y="237788"/>
                </a:cubicBezTo>
                <a:cubicBezTo>
                  <a:pt x="230264" y="337977"/>
                  <a:pt x="58108" y="570105"/>
                  <a:pt x="10836" y="606088"/>
                </a:cubicBezTo>
                <a:cubicBezTo>
                  <a:pt x="-36436" y="642071"/>
                  <a:pt x="83508" y="514366"/>
                  <a:pt x="129369" y="453688"/>
                </a:cubicBezTo>
                <a:cubicBezTo>
                  <a:pt x="175230" y="393010"/>
                  <a:pt x="184403" y="308344"/>
                  <a:pt x="286003" y="242022"/>
                </a:cubicBezTo>
                <a:cubicBezTo>
                  <a:pt x="387603" y="175700"/>
                  <a:pt x="499786" y="86799"/>
                  <a:pt x="738969" y="55755"/>
                </a:cubicBezTo>
                <a:cubicBezTo>
                  <a:pt x="978152" y="24711"/>
                  <a:pt x="1651253" y="85389"/>
                  <a:pt x="1712636" y="769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: 図形 106">
            <a:extLst>
              <a:ext uri="{FF2B5EF4-FFF2-40B4-BE49-F238E27FC236}">
                <a16:creationId xmlns:a16="http://schemas.microsoft.com/office/drawing/2014/main" id="{D2ACA7D4-E351-4D8D-9304-72CB08E3BCF7}"/>
              </a:ext>
            </a:extLst>
          </p:cNvPr>
          <p:cNvSpPr/>
          <p:nvPr/>
        </p:nvSpPr>
        <p:spPr>
          <a:xfrm>
            <a:off x="5844002" y="2294659"/>
            <a:ext cx="1420216" cy="1035501"/>
          </a:xfrm>
          <a:custGeom>
            <a:avLst/>
            <a:gdLst>
              <a:gd name="connsiteX0" fmla="*/ 2231 w 1420216"/>
              <a:gd name="connsiteY0" fmla="*/ 8274 h 1035501"/>
              <a:gd name="connsiteX1" fmla="*/ 726131 w 1420216"/>
              <a:gd name="connsiteY1" fmla="*/ 270741 h 1035501"/>
              <a:gd name="connsiteX2" fmla="*/ 1382298 w 1420216"/>
              <a:gd name="connsiteY2" fmla="*/ 1011574 h 1035501"/>
              <a:gd name="connsiteX3" fmla="*/ 1318798 w 1420216"/>
              <a:gd name="connsiteY3" fmla="*/ 825308 h 1035501"/>
              <a:gd name="connsiteX4" fmla="*/ 1132531 w 1420216"/>
              <a:gd name="connsiteY4" fmla="*/ 537441 h 1035501"/>
              <a:gd name="connsiteX5" fmla="*/ 522931 w 1420216"/>
              <a:gd name="connsiteY5" fmla="*/ 109874 h 1035501"/>
              <a:gd name="connsiteX6" fmla="*/ 2231 w 1420216"/>
              <a:gd name="connsiteY6" fmla="*/ 8274 h 1035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0216" h="1035501">
                <a:moveTo>
                  <a:pt x="2231" y="8274"/>
                </a:moveTo>
                <a:cubicBezTo>
                  <a:pt x="36098" y="35085"/>
                  <a:pt x="496120" y="103524"/>
                  <a:pt x="726131" y="270741"/>
                </a:cubicBezTo>
                <a:cubicBezTo>
                  <a:pt x="956142" y="437958"/>
                  <a:pt x="1283520" y="919146"/>
                  <a:pt x="1382298" y="1011574"/>
                </a:cubicBezTo>
                <a:cubicBezTo>
                  <a:pt x="1481076" y="1104002"/>
                  <a:pt x="1360426" y="904330"/>
                  <a:pt x="1318798" y="825308"/>
                </a:cubicBezTo>
                <a:cubicBezTo>
                  <a:pt x="1277170" y="746286"/>
                  <a:pt x="1265176" y="656680"/>
                  <a:pt x="1132531" y="537441"/>
                </a:cubicBezTo>
                <a:cubicBezTo>
                  <a:pt x="999887" y="418202"/>
                  <a:pt x="717664" y="198774"/>
                  <a:pt x="522931" y="109874"/>
                </a:cubicBezTo>
                <a:cubicBezTo>
                  <a:pt x="328198" y="20974"/>
                  <a:pt x="-31636" y="-18537"/>
                  <a:pt x="2231" y="8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: 図形 107">
            <a:extLst>
              <a:ext uri="{FF2B5EF4-FFF2-40B4-BE49-F238E27FC236}">
                <a16:creationId xmlns:a16="http://schemas.microsoft.com/office/drawing/2014/main" id="{542829B9-CB5E-4AC6-A170-3A7791A0F7F1}"/>
              </a:ext>
            </a:extLst>
          </p:cNvPr>
          <p:cNvSpPr/>
          <p:nvPr/>
        </p:nvSpPr>
        <p:spPr>
          <a:xfrm>
            <a:off x="6968956" y="3297757"/>
            <a:ext cx="445100" cy="995042"/>
          </a:xfrm>
          <a:custGeom>
            <a:avLst/>
            <a:gdLst>
              <a:gd name="connsiteX0" fmla="*/ 244644 w 445100"/>
              <a:gd name="connsiteY0" fmla="*/ 10 h 995042"/>
              <a:gd name="connsiteX1" fmla="*/ 62611 w 445100"/>
              <a:gd name="connsiteY1" fmla="*/ 190510 h 995042"/>
              <a:gd name="connsiteX2" fmla="*/ 11811 w 445100"/>
              <a:gd name="connsiteY2" fmla="*/ 342910 h 995042"/>
              <a:gd name="connsiteX3" fmla="*/ 265811 w 445100"/>
              <a:gd name="connsiteY3" fmla="*/ 567276 h 995042"/>
              <a:gd name="connsiteX4" fmla="*/ 439377 w 445100"/>
              <a:gd name="connsiteY4" fmla="*/ 990610 h 995042"/>
              <a:gd name="connsiteX5" fmla="*/ 384344 w 445100"/>
              <a:gd name="connsiteY5" fmla="*/ 770476 h 995042"/>
              <a:gd name="connsiteX6" fmla="*/ 198077 w 445100"/>
              <a:gd name="connsiteY6" fmla="*/ 478376 h 995042"/>
              <a:gd name="connsiteX7" fmla="*/ 92244 w 445100"/>
              <a:gd name="connsiteY7" fmla="*/ 321743 h 995042"/>
              <a:gd name="connsiteX8" fmla="*/ 109177 w 445100"/>
              <a:gd name="connsiteY8" fmla="*/ 198976 h 995042"/>
              <a:gd name="connsiteX9" fmla="*/ 244644 w 445100"/>
              <a:gd name="connsiteY9" fmla="*/ 10 h 995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5100" h="995042">
                <a:moveTo>
                  <a:pt x="244644" y="10"/>
                </a:moveTo>
                <a:cubicBezTo>
                  <a:pt x="236883" y="-1401"/>
                  <a:pt x="101416" y="133360"/>
                  <a:pt x="62611" y="190510"/>
                </a:cubicBezTo>
                <a:cubicBezTo>
                  <a:pt x="23806" y="247660"/>
                  <a:pt x="-22056" y="280116"/>
                  <a:pt x="11811" y="342910"/>
                </a:cubicBezTo>
                <a:cubicBezTo>
                  <a:pt x="45678" y="405704"/>
                  <a:pt x="194550" y="459326"/>
                  <a:pt x="265811" y="567276"/>
                </a:cubicBezTo>
                <a:cubicBezTo>
                  <a:pt x="337072" y="675226"/>
                  <a:pt x="419622" y="956743"/>
                  <a:pt x="439377" y="990610"/>
                </a:cubicBezTo>
                <a:cubicBezTo>
                  <a:pt x="459132" y="1024477"/>
                  <a:pt x="424561" y="855848"/>
                  <a:pt x="384344" y="770476"/>
                </a:cubicBezTo>
                <a:cubicBezTo>
                  <a:pt x="344127" y="685104"/>
                  <a:pt x="246760" y="553165"/>
                  <a:pt x="198077" y="478376"/>
                </a:cubicBezTo>
                <a:cubicBezTo>
                  <a:pt x="149394" y="403587"/>
                  <a:pt x="107061" y="368310"/>
                  <a:pt x="92244" y="321743"/>
                </a:cubicBezTo>
                <a:cubicBezTo>
                  <a:pt x="77427" y="275176"/>
                  <a:pt x="81660" y="245543"/>
                  <a:pt x="109177" y="198976"/>
                </a:cubicBezTo>
                <a:cubicBezTo>
                  <a:pt x="136694" y="152409"/>
                  <a:pt x="252405" y="1421"/>
                  <a:pt x="244644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: 図形 108">
            <a:extLst>
              <a:ext uri="{FF2B5EF4-FFF2-40B4-BE49-F238E27FC236}">
                <a16:creationId xmlns:a16="http://schemas.microsoft.com/office/drawing/2014/main" id="{17F7ED0A-6BD7-4B9E-8B5E-7166A5557EA5}"/>
              </a:ext>
            </a:extLst>
          </p:cNvPr>
          <p:cNvSpPr/>
          <p:nvPr/>
        </p:nvSpPr>
        <p:spPr>
          <a:xfrm>
            <a:off x="3553118" y="2493913"/>
            <a:ext cx="750331" cy="1896079"/>
          </a:xfrm>
          <a:custGeom>
            <a:avLst/>
            <a:gdLst>
              <a:gd name="connsiteX0" fmla="*/ 688682 w 750331"/>
              <a:gd name="connsiteY0" fmla="*/ 77837 h 1896079"/>
              <a:gd name="connsiteX1" fmla="*/ 637882 w 750331"/>
              <a:gd name="connsiteY1" fmla="*/ 109587 h 1896079"/>
              <a:gd name="connsiteX2" fmla="*/ 231482 w 750331"/>
              <a:gd name="connsiteY2" fmla="*/ 979537 h 1896079"/>
              <a:gd name="connsiteX3" fmla="*/ 104482 w 750331"/>
              <a:gd name="connsiteY3" fmla="*/ 1855837 h 1896079"/>
              <a:gd name="connsiteX4" fmla="*/ 104482 w 750331"/>
              <a:gd name="connsiteY4" fmla="*/ 1722487 h 1896079"/>
              <a:gd name="connsiteX5" fmla="*/ 9232 w 750331"/>
              <a:gd name="connsiteY5" fmla="*/ 1487537 h 1896079"/>
              <a:gd name="connsiteX6" fmla="*/ 364832 w 750331"/>
              <a:gd name="connsiteY6" fmla="*/ 547737 h 1896079"/>
              <a:gd name="connsiteX7" fmla="*/ 733132 w 750331"/>
              <a:gd name="connsiteY7" fmla="*/ 27037 h 1896079"/>
              <a:gd name="connsiteX8" fmla="*/ 688682 w 750331"/>
              <a:gd name="connsiteY8" fmla="*/ 77837 h 1896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331" h="1896079">
                <a:moveTo>
                  <a:pt x="688682" y="77837"/>
                </a:moveTo>
                <a:cubicBezTo>
                  <a:pt x="672807" y="91595"/>
                  <a:pt x="714082" y="-40696"/>
                  <a:pt x="637882" y="109587"/>
                </a:cubicBezTo>
                <a:cubicBezTo>
                  <a:pt x="561682" y="259870"/>
                  <a:pt x="320382" y="688495"/>
                  <a:pt x="231482" y="979537"/>
                </a:cubicBezTo>
                <a:cubicBezTo>
                  <a:pt x="142582" y="1270579"/>
                  <a:pt x="125649" y="1732012"/>
                  <a:pt x="104482" y="1855837"/>
                </a:cubicBezTo>
                <a:cubicBezTo>
                  <a:pt x="83315" y="1979662"/>
                  <a:pt x="120357" y="1783870"/>
                  <a:pt x="104482" y="1722487"/>
                </a:cubicBezTo>
                <a:cubicBezTo>
                  <a:pt x="88607" y="1661104"/>
                  <a:pt x="-34160" y="1683329"/>
                  <a:pt x="9232" y="1487537"/>
                </a:cubicBezTo>
                <a:cubicBezTo>
                  <a:pt x="52624" y="1291745"/>
                  <a:pt x="244182" y="791154"/>
                  <a:pt x="364832" y="547737"/>
                </a:cubicBezTo>
                <a:cubicBezTo>
                  <a:pt x="485482" y="304320"/>
                  <a:pt x="681274" y="105354"/>
                  <a:pt x="733132" y="27037"/>
                </a:cubicBezTo>
                <a:cubicBezTo>
                  <a:pt x="784990" y="-51280"/>
                  <a:pt x="704557" y="64079"/>
                  <a:pt x="688682" y="778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: 図形 109">
            <a:extLst>
              <a:ext uri="{FF2B5EF4-FFF2-40B4-BE49-F238E27FC236}">
                <a16:creationId xmlns:a16="http://schemas.microsoft.com/office/drawing/2014/main" id="{A3C49F2C-1D01-4A9C-8B62-8BFF7EABD856}"/>
              </a:ext>
            </a:extLst>
          </p:cNvPr>
          <p:cNvSpPr/>
          <p:nvPr/>
        </p:nvSpPr>
        <p:spPr>
          <a:xfrm>
            <a:off x="3314694" y="4133259"/>
            <a:ext cx="315106" cy="2454620"/>
          </a:xfrm>
          <a:custGeom>
            <a:avLst/>
            <a:gdLst>
              <a:gd name="connsiteX0" fmla="*/ 311156 w 315106"/>
              <a:gd name="connsiteY0" fmla="*/ 591 h 2454620"/>
              <a:gd name="connsiteX1" fmla="*/ 215906 w 315106"/>
              <a:gd name="connsiteY1" fmla="*/ 864191 h 2454620"/>
              <a:gd name="connsiteX2" fmla="*/ 215906 w 315106"/>
              <a:gd name="connsiteY2" fmla="*/ 1657941 h 2454620"/>
              <a:gd name="connsiteX3" fmla="*/ 165106 w 315106"/>
              <a:gd name="connsiteY3" fmla="*/ 1911941 h 2454620"/>
              <a:gd name="connsiteX4" fmla="*/ 6 w 315106"/>
              <a:gd name="connsiteY4" fmla="*/ 2451691 h 2454620"/>
              <a:gd name="connsiteX5" fmla="*/ 171456 w 315106"/>
              <a:gd name="connsiteY5" fmla="*/ 1651591 h 2454620"/>
              <a:gd name="connsiteX6" fmla="*/ 63506 w 315106"/>
              <a:gd name="connsiteY6" fmla="*/ 997541 h 2454620"/>
              <a:gd name="connsiteX7" fmla="*/ 311156 w 315106"/>
              <a:gd name="connsiteY7" fmla="*/ 591 h 2454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106" h="2454620">
                <a:moveTo>
                  <a:pt x="311156" y="591"/>
                </a:moveTo>
                <a:cubicBezTo>
                  <a:pt x="336556" y="-21634"/>
                  <a:pt x="231781" y="587966"/>
                  <a:pt x="215906" y="864191"/>
                </a:cubicBezTo>
                <a:cubicBezTo>
                  <a:pt x="200031" y="1140416"/>
                  <a:pt x="224373" y="1483316"/>
                  <a:pt x="215906" y="1657941"/>
                </a:cubicBezTo>
                <a:cubicBezTo>
                  <a:pt x="207439" y="1832566"/>
                  <a:pt x="201089" y="1779649"/>
                  <a:pt x="165106" y="1911941"/>
                </a:cubicBezTo>
                <a:cubicBezTo>
                  <a:pt x="129123" y="2044233"/>
                  <a:pt x="-1052" y="2495083"/>
                  <a:pt x="6" y="2451691"/>
                </a:cubicBezTo>
                <a:cubicBezTo>
                  <a:pt x="1064" y="2408299"/>
                  <a:pt x="160873" y="1893949"/>
                  <a:pt x="171456" y="1651591"/>
                </a:cubicBezTo>
                <a:cubicBezTo>
                  <a:pt x="182039" y="1409233"/>
                  <a:pt x="39164" y="1269533"/>
                  <a:pt x="63506" y="997541"/>
                </a:cubicBezTo>
                <a:cubicBezTo>
                  <a:pt x="87848" y="725549"/>
                  <a:pt x="285756" y="22816"/>
                  <a:pt x="311156" y="5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: 図形 110">
            <a:extLst>
              <a:ext uri="{FF2B5EF4-FFF2-40B4-BE49-F238E27FC236}">
                <a16:creationId xmlns:a16="http://schemas.microsoft.com/office/drawing/2014/main" id="{847AA827-2A12-48B5-9523-7121528F90E8}"/>
              </a:ext>
            </a:extLst>
          </p:cNvPr>
          <p:cNvSpPr/>
          <p:nvPr/>
        </p:nvSpPr>
        <p:spPr>
          <a:xfrm>
            <a:off x="2931717" y="6570316"/>
            <a:ext cx="354671" cy="1460888"/>
          </a:xfrm>
          <a:custGeom>
            <a:avLst/>
            <a:gdLst>
              <a:gd name="connsiteX0" fmla="*/ 351233 w 354671"/>
              <a:gd name="connsiteY0" fmla="*/ 1934 h 1460888"/>
              <a:gd name="connsiteX1" fmla="*/ 179783 w 354671"/>
              <a:gd name="connsiteY1" fmla="*/ 700434 h 1460888"/>
              <a:gd name="connsiteX2" fmla="*/ 97233 w 354671"/>
              <a:gd name="connsiteY2" fmla="*/ 1030634 h 1460888"/>
              <a:gd name="connsiteX3" fmla="*/ 198833 w 354671"/>
              <a:gd name="connsiteY3" fmla="*/ 1456084 h 1460888"/>
              <a:gd name="connsiteX4" fmla="*/ 135333 w 354671"/>
              <a:gd name="connsiteY4" fmla="*/ 1240184 h 1460888"/>
              <a:gd name="connsiteX5" fmla="*/ 8333 w 354671"/>
              <a:gd name="connsiteY5" fmla="*/ 935384 h 1460888"/>
              <a:gd name="connsiteX6" fmla="*/ 351233 w 354671"/>
              <a:gd name="connsiteY6" fmla="*/ 1934 h 1460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671" h="1460888">
                <a:moveTo>
                  <a:pt x="351233" y="1934"/>
                </a:moveTo>
                <a:cubicBezTo>
                  <a:pt x="379808" y="-37224"/>
                  <a:pt x="222116" y="528984"/>
                  <a:pt x="179783" y="700434"/>
                </a:cubicBezTo>
                <a:cubicBezTo>
                  <a:pt x="137450" y="871884"/>
                  <a:pt x="94058" y="904692"/>
                  <a:pt x="97233" y="1030634"/>
                </a:cubicBezTo>
                <a:cubicBezTo>
                  <a:pt x="100408" y="1156576"/>
                  <a:pt x="192483" y="1421159"/>
                  <a:pt x="198833" y="1456084"/>
                </a:cubicBezTo>
                <a:cubicBezTo>
                  <a:pt x="205183" y="1491009"/>
                  <a:pt x="167083" y="1326967"/>
                  <a:pt x="135333" y="1240184"/>
                </a:cubicBezTo>
                <a:cubicBezTo>
                  <a:pt x="103583" y="1153401"/>
                  <a:pt x="-35059" y="1139642"/>
                  <a:pt x="8333" y="935384"/>
                </a:cubicBezTo>
                <a:cubicBezTo>
                  <a:pt x="51725" y="731126"/>
                  <a:pt x="322658" y="41092"/>
                  <a:pt x="351233" y="1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: 図形 111">
            <a:extLst>
              <a:ext uri="{FF2B5EF4-FFF2-40B4-BE49-F238E27FC236}">
                <a16:creationId xmlns:a16="http://schemas.microsoft.com/office/drawing/2014/main" id="{59319CD9-95B0-4103-9980-9B0BBA1C1A50}"/>
              </a:ext>
            </a:extLst>
          </p:cNvPr>
          <p:cNvSpPr/>
          <p:nvPr/>
        </p:nvSpPr>
        <p:spPr>
          <a:xfrm>
            <a:off x="7382329" y="4273550"/>
            <a:ext cx="181891" cy="1327280"/>
          </a:xfrm>
          <a:custGeom>
            <a:avLst/>
            <a:gdLst>
              <a:gd name="connsiteX0" fmla="*/ 34471 w 181891"/>
              <a:gd name="connsiteY0" fmla="*/ 0 h 1327280"/>
              <a:gd name="connsiteX1" fmla="*/ 2721 w 181891"/>
              <a:gd name="connsiteY1" fmla="*/ 590550 h 1327280"/>
              <a:gd name="connsiteX2" fmla="*/ 104321 w 181891"/>
              <a:gd name="connsiteY2" fmla="*/ 901700 h 1327280"/>
              <a:gd name="connsiteX3" fmla="*/ 180521 w 181891"/>
              <a:gd name="connsiteY3" fmla="*/ 1327150 h 1327280"/>
              <a:gd name="connsiteX4" fmla="*/ 148771 w 181891"/>
              <a:gd name="connsiteY4" fmla="*/ 857250 h 1327280"/>
              <a:gd name="connsiteX5" fmla="*/ 91621 w 181891"/>
              <a:gd name="connsiteY5" fmla="*/ 590550 h 1327280"/>
              <a:gd name="connsiteX6" fmla="*/ 34471 w 181891"/>
              <a:gd name="connsiteY6" fmla="*/ 0 h 132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891" h="1327280">
                <a:moveTo>
                  <a:pt x="34471" y="0"/>
                </a:moveTo>
                <a:cubicBezTo>
                  <a:pt x="19654" y="0"/>
                  <a:pt x="-8921" y="440267"/>
                  <a:pt x="2721" y="590550"/>
                </a:cubicBezTo>
                <a:cubicBezTo>
                  <a:pt x="14363" y="740833"/>
                  <a:pt x="74688" y="778933"/>
                  <a:pt x="104321" y="901700"/>
                </a:cubicBezTo>
                <a:cubicBezTo>
                  <a:pt x="133954" y="1024467"/>
                  <a:pt x="173113" y="1334558"/>
                  <a:pt x="180521" y="1327150"/>
                </a:cubicBezTo>
                <a:cubicBezTo>
                  <a:pt x="187929" y="1319742"/>
                  <a:pt x="163588" y="980017"/>
                  <a:pt x="148771" y="857250"/>
                </a:cubicBezTo>
                <a:cubicBezTo>
                  <a:pt x="133954" y="734483"/>
                  <a:pt x="111729" y="737658"/>
                  <a:pt x="91621" y="590550"/>
                </a:cubicBezTo>
                <a:cubicBezTo>
                  <a:pt x="71513" y="443442"/>
                  <a:pt x="49288" y="0"/>
                  <a:pt x="3447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: 図形 112">
            <a:extLst>
              <a:ext uri="{FF2B5EF4-FFF2-40B4-BE49-F238E27FC236}">
                <a16:creationId xmlns:a16="http://schemas.microsoft.com/office/drawing/2014/main" id="{269B53CA-FDAC-42CA-A026-41B0682D14F9}"/>
              </a:ext>
            </a:extLst>
          </p:cNvPr>
          <p:cNvSpPr/>
          <p:nvPr/>
        </p:nvSpPr>
        <p:spPr>
          <a:xfrm>
            <a:off x="7351239" y="5169305"/>
            <a:ext cx="155530" cy="1330764"/>
          </a:xfrm>
          <a:custGeom>
            <a:avLst/>
            <a:gdLst>
              <a:gd name="connsiteX0" fmla="*/ 154461 w 155530"/>
              <a:gd name="connsiteY0" fmla="*/ 2770 h 1330764"/>
              <a:gd name="connsiteX1" fmla="*/ 97311 w 155530"/>
              <a:gd name="connsiteY1" fmla="*/ 475845 h 1330764"/>
              <a:gd name="connsiteX2" fmla="*/ 24286 w 155530"/>
              <a:gd name="connsiteY2" fmla="*/ 755245 h 1330764"/>
              <a:gd name="connsiteX3" fmla="*/ 2061 w 155530"/>
              <a:gd name="connsiteY3" fmla="*/ 1044170 h 1330764"/>
              <a:gd name="connsiteX4" fmla="*/ 68736 w 155530"/>
              <a:gd name="connsiteY4" fmla="*/ 1329920 h 1330764"/>
              <a:gd name="connsiteX5" fmla="*/ 2061 w 155530"/>
              <a:gd name="connsiteY5" fmla="*/ 1117195 h 1330764"/>
              <a:gd name="connsiteX6" fmla="*/ 46511 w 155530"/>
              <a:gd name="connsiteY6" fmla="*/ 710795 h 1330764"/>
              <a:gd name="connsiteX7" fmla="*/ 154461 w 155530"/>
              <a:gd name="connsiteY7" fmla="*/ 2770 h 133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530" h="1330764">
                <a:moveTo>
                  <a:pt x="154461" y="2770"/>
                </a:moveTo>
                <a:cubicBezTo>
                  <a:pt x="162928" y="-36388"/>
                  <a:pt x="119007" y="350432"/>
                  <a:pt x="97311" y="475845"/>
                </a:cubicBezTo>
                <a:cubicBezTo>
                  <a:pt x="75615" y="601258"/>
                  <a:pt x="40161" y="660524"/>
                  <a:pt x="24286" y="755245"/>
                </a:cubicBezTo>
                <a:cubicBezTo>
                  <a:pt x="8411" y="849966"/>
                  <a:pt x="-5347" y="948391"/>
                  <a:pt x="2061" y="1044170"/>
                </a:cubicBezTo>
                <a:cubicBezTo>
                  <a:pt x="9469" y="1139949"/>
                  <a:pt x="68736" y="1317749"/>
                  <a:pt x="68736" y="1329920"/>
                </a:cubicBezTo>
                <a:cubicBezTo>
                  <a:pt x="68736" y="1342091"/>
                  <a:pt x="5765" y="1220382"/>
                  <a:pt x="2061" y="1117195"/>
                </a:cubicBezTo>
                <a:cubicBezTo>
                  <a:pt x="-1643" y="1014008"/>
                  <a:pt x="21111" y="893357"/>
                  <a:pt x="46511" y="710795"/>
                </a:cubicBezTo>
                <a:cubicBezTo>
                  <a:pt x="71911" y="528233"/>
                  <a:pt x="145994" y="41928"/>
                  <a:pt x="154461" y="27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: 図形 113">
            <a:extLst>
              <a:ext uri="{FF2B5EF4-FFF2-40B4-BE49-F238E27FC236}">
                <a16:creationId xmlns:a16="http://schemas.microsoft.com/office/drawing/2014/main" id="{952580D9-3AB0-4D00-A1E7-378DA1EBF568}"/>
              </a:ext>
            </a:extLst>
          </p:cNvPr>
          <p:cNvSpPr/>
          <p:nvPr/>
        </p:nvSpPr>
        <p:spPr>
          <a:xfrm>
            <a:off x="7371164" y="5565102"/>
            <a:ext cx="233350" cy="929241"/>
          </a:xfrm>
          <a:custGeom>
            <a:avLst/>
            <a:gdLst>
              <a:gd name="connsiteX0" fmla="*/ 232961 w 233350"/>
              <a:gd name="connsiteY0" fmla="*/ 673 h 929241"/>
              <a:gd name="connsiteX1" fmla="*/ 67861 w 233350"/>
              <a:gd name="connsiteY1" fmla="*/ 502323 h 929241"/>
              <a:gd name="connsiteX2" fmla="*/ 86911 w 233350"/>
              <a:gd name="connsiteY2" fmla="*/ 921423 h 929241"/>
              <a:gd name="connsiteX3" fmla="*/ 51986 w 233350"/>
              <a:gd name="connsiteY3" fmla="*/ 756323 h 929241"/>
              <a:gd name="connsiteX4" fmla="*/ 20236 w 233350"/>
              <a:gd name="connsiteY4" fmla="*/ 518198 h 929241"/>
              <a:gd name="connsiteX5" fmla="*/ 13886 w 233350"/>
              <a:gd name="connsiteY5" fmla="*/ 397548 h 929241"/>
              <a:gd name="connsiteX6" fmla="*/ 232961 w 233350"/>
              <a:gd name="connsiteY6" fmla="*/ 673 h 929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350" h="929241">
                <a:moveTo>
                  <a:pt x="232961" y="673"/>
                </a:moveTo>
                <a:cubicBezTo>
                  <a:pt x="241957" y="18136"/>
                  <a:pt x="92203" y="348865"/>
                  <a:pt x="67861" y="502323"/>
                </a:cubicBezTo>
                <a:cubicBezTo>
                  <a:pt x="43519" y="655781"/>
                  <a:pt x="89557" y="879090"/>
                  <a:pt x="86911" y="921423"/>
                </a:cubicBezTo>
                <a:cubicBezTo>
                  <a:pt x="84265" y="963756"/>
                  <a:pt x="63098" y="823527"/>
                  <a:pt x="51986" y="756323"/>
                </a:cubicBezTo>
                <a:cubicBezTo>
                  <a:pt x="40873" y="689119"/>
                  <a:pt x="26586" y="577994"/>
                  <a:pt x="20236" y="518198"/>
                </a:cubicBezTo>
                <a:cubicBezTo>
                  <a:pt x="13886" y="458402"/>
                  <a:pt x="-17864" y="484860"/>
                  <a:pt x="13886" y="397548"/>
                </a:cubicBezTo>
                <a:cubicBezTo>
                  <a:pt x="45636" y="310236"/>
                  <a:pt x="223965" y="-16790"/>
                  <a:pt x="232961" y="6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: 図形 114">
            <a:extLst>
              <a:ext uri="{FF2B5EF4-FFF2-40B4-BE49-F238E27FC236}">
                <a16:creationId xmlns:a16="http://schemas.microsoft.com/office/drawing/2014/main" id="{D241B465-6EC9-4C77-A67A-4EC66B2A1F1A}"/>
              </a:ext>
            </a:extLst>
          </p:cNvPr>
          <p:cNvSpPr/>
          <p:nvPr/>
        </p:nvSpPr>
        <p:spPr>
          <a:xfrm>
            <a:off x="6837839" y="6476590"/>
            <a:ext cx="575645" cy="1580123"/>
          </a:xfrm>
          <a:custGeom>
            <a:avLst/>
            <a:gdLst>
              <a:gd name="connsiteX0" fmla="*/ 574728 w 575645"/>
              <a:gd name="connsiteY0" fmla="*/ 410 h 1580123"/>
              <a:gd name="connsiteX1" fmla="*/ 490061 w 575645"/>
              <a:gd name="connsiteY1" fmla="*/ 415277 h 1580123"/>
              <a:gd name="connsiteX2" fmla="*/ 443494 w 575645"/>
              <a:gd name="connsiteY2" fmla="*/ 855543 h 1580123"/>
              <a:gd name="connsiteX3" fmla="*/ 350361 w 575645"/>
              <a:gd name="connsiteY3" fmla="*/ 1046043 h 1580123"/>
              <a:gd name="connsiteX4" fmla="*/ 3228 w 575645"/>
              <a:gd name="connsiteY4" fmla="*/ 1575210 h 1580123"/>
              <a:gd name="connsiteX5" fmla="*/ 185261 w 575645"/>
              <a:gd name="connsiteY5" fmla="*/ 1287343 h 1580123"/>
              <a:gd name="connsiteX6" fmla="*/ 324961 w 575645"/>
              <a:gd name="connsiteY6" fmla="*/ 906343 h 1580123"/>
              <a:gd name="connsiteX7" fmla="*/ 430794 w 575645"/>
              <a:gd name="connsiteY7" fmla="*/ 491477 h 1580123"/>
              <a:gd name="connsiteX8" fmla="*/ 574728 w 575645"/>
              <a:gd name="connsiteY8" fmla="*/ 410 h 158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5645" h="1580123">
                <a:moveTo>
                  <a:pt x="574728" y="410"/>
                </a:moveTo>
                <a:cubicBezTo>
                  <a:pt x="584606" y="-12290"/>
                  <a:pt x="511933" y="272755"/>
                  <a:pt x="490061" y="415277"/>
                </a:cubicBezTo>
                <a:cubicBezTo>
                  <a:pt x="468189" y="557799"/>
                  <a:pt x="466777" y="750415"/>
                  <a:pt x="443494" y="855543"/>
                </a:cubicBezTo>
                <a:cubicBezTo>
                  <a:pt x="420211" y="960671"/>
                  <a:pt x="423739" y="926099"/>
                  <a:pt x="350361" y="1046043"/>
                </a:cubicBezTo>
                <a:cubicBezTo>
                  <a:pt x="276983" y="1165987"/>
                  <a:pt x="30745" y="1534993"/>
                  <a:pt x="3228" y="1575210"/>
                </a:cubicBezTo>
                <a:cubicBezTo>
                  <a:pt x="-24289" y="1615427"/>
                  <a:pt x="131639" y="1398821"/>
                  <a:pt x="185261" y="1287343"/>
                </a:cubicBezTo>
                <a:cubicBezTo>
                  <a:pt x="238883" y="1175865"/>
                  <a:pt x="284039" y="1038987"/>
                  <a:pt x="324961" y="906343"/>
                </a:cubicBezTo>
                <a:cubicBezTo>
                  <a:pt x="365883" y="773699"/>
                  <a:pt x="386344" y="647405"/>
                  <a:pt x="430794" y="491477"/>
                </a:cubicBezTo>
                <a:cubicBezTo>
                  <a:pt x="475244" y="335549"/>
                  <a:pt x="564850" y="13110"/>
                  <a:pt x="574728" y="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: 図形 115">
            <a:extLst>
              <a:ext uri="{FF2B5EF4-FFF2-40B4-BE49-F238E27FC236}">
                <a16:creationId xmlns:a16="http://schemas.microsoft.com/office/drawing/2014/main" id="{80CCBBE5-A4D3-4F9D-BCE2-2DF46D2F9B7A}"/>
              </a:ext>
            </a:extLst>
          </p:cNvPr>
          <p:cNvSpPr/>
          <p:nvPr/>
        </p:nvSpPr>
        <p:spPr>
          <a:xfrm>
            <a:off x="6020891" y="8026398"/>
            <a:ext cx="808849" cy="707037"/>
          </a:xfrm>
          <a:custGeom>
            <a:avLst/>
            <a:gdLst>
              <a:gd name="connsiteX0" fmla="*/ 808534 w 808849"/>
              <a:gd name="connsiteY0" fmla="*/ 2 h 707037"/>
              <a:gd name="connsiteX1" fmla="*/ 514847 w 808849"/>
              <a:gd name="connsiteY1" fmla="*/ 296865 h 707037"/>
              <a:gd name="connsiteX2" fmla="*/ 313234 w 808849"/>
              <a:gd name="connsiteY2" fmla="*/ 501652 h 707037"/>
              <a:gd name="connsiteX3" fmla="*/ 151309 w 808849"/>
              <a:gd name="connsiteY3" fmla="*/ 623890 h 707037"/>
              <a:gd name="connsiteX4" fmla="*/ 2084 w 808849"/>
              <a:gd name="connsiteY4" fmla="*/ 701677 h 707037"/>
              <a:gd name="connsiteX5" fmla="*/ 265609 w 808849"/>
              <a:gd name="connsiteY5" fmla="*/ 473077 h 707037"/>
              <a:gd name="connsiteX6" fmla="*/ 456109 w 808849"/>
              <a:gd name="connsiteY6" fmla="*/ 292102 h 707037"/>
              <a:gd name="connsiteX7" fmla="*/ 808534 w 808849"/>
              <a:gd name="connsiteY7" fmla="*/ 2 h 707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8849" h="707037">
                <a:moveTo>
                  <a:pt x="808534" y="2"/>
                </a:moveTo>
                <a:cubicBezTo>
                  <a:pt x="818324" y="796"/>
                  <a:pt x="597397" y="213257"/>
                  <a:pt x="514847" y="296865"/>
                </a:cubicBezTo>
                <a:cubicBezTo>
                  <a:pt x="432297" y="380473"/>
                  <a:pt x="373824" y="447148"/>
                  <a:pt x="313234" y="501652"/>
                </a:cubicBezTo>
                <a:cubicBezTo>
                  <a:pt x="252644" y="556156"/>
                  <a:pt x="203167" y="590553"/>
                  <a:pt x="151309" y="623890"/>
                </a:cubicBezTo>
                <a:cubicBezTo>
                  <a:pt x="99451" y="657228"/>
                  <a:pt x="-16966" y="726812"/>
                  <a:pt x="2084" y="701677"/>
                </a:cubicBezTo>
                <a:cubicBezTo>
                  <a:pt x="21134" y="676542"/>
                  <a:pt x="189938" y="541340"/>
                  <a:pt x="265609" y="473077"/>
                </a:cubicBezTo>
                <a:cubicBezTo>
                  <a:pt x="341280" y="404814"/>
                  <a:pt x="360330" y="372535"/>
                  <a:pt x="456109" y="292102"/>
                </a:cubicBezTo>
                <a:cubicBezTo>
                  <a:pt x="551888" y="211669"/>
                  <a:pt x="798744" y="-792"/>
                  <a:pt x="80853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: 図形 116">
            <a:extLst>
              <a:ext uri="{FF2B5EF4-FFF2-40B4-BE49-F238E27FC236}">
                <a16:creationId xmlns:a16="http://schemas.microsoft.com/office/drawing/2014/main" id="{E66C8D48-E932-4CA7-A679-E71373B2366B}"/>
              </a:ext>
            </a:extLst>
          </p:cNvPr>
          <p:cNvSpPr/>
          <p:nvPr/>
        </p:nvSpPr>
        <p:spPr>
          <a:xfrm>
            <a:off x="5058046" y="8729448"/>
            <a:ext cx="985270" cy="300440"/>
          </a:xfrm>
          <a:custGeom>
            <a:avLst/>
            <a:gdLst>
              <a:gd name="connsiteX0" fmla="*/ 980804 w 985270"/>
              <a:gd name="connsiteY0" fmla="*/ 215 h 300440"/>
              <a:gd name="connsiteX1" fmla="*/ 515667 w 985270"/>
              <a:gd name="connsiteY1" fmla="*/ 170077 h 300440"/>
              <a:gd name="connsiteX2" fmla="*/ 275954 w 985270"/>
              <a:gd name="connsiteY2" fmla="*/ 252627 h 300440"/>
              <a:gd name="connsiteX3" fmla="*/ 77517 w 985270"/>
              <a:gd name="connsiteY3" fmla="*/ 292315 h 300440"/>
              <a:gd name="connsiteX4" fmla="*/ 14017 w 985270"/>
              <a:gd name="connsiteY4" fmla="*/ 295490 h 300440"/>
              <a:gd name="connsiteX5" fmla="*/ 329929 w 985270"/>
              <a:gd name="connsiteY5" fmla="*/ 236752 h 300440"/>
              <a:gd name="connsiteX6" fmla="*/ 726804 w 985270"/>
              <a:gd name="connsiteY6" fmla="*/ 136740 h 300440"/>
              <a:gd name="connsiteX7" fmla="*/ 980804 w 985270"/>
              <a:gd name="connsiteY7" fmla="*/ 215 h 30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5270" h="300440">
                <a:moveTo>
                  <a:pt x="980804" y="215"/>
                </a:moveTo>
                <a:cubicBezTo>
                  <a:pt x="945615" y="5771"/>
                  <a:pt x="633142" y="128008"/>
                  <a:pt x="515667" y="170077"/>
                </a:cubicBezTo>
                <a:cubicBezTo>
                  <a:pt x="398192" y="212146"/>
                  <a:pt x="348979" y="232254"/>
                  <a:pt x="275954" y="252627"/>
                </a:cubicBezTo>
                <a:cubicBezTo>
                  <a:pt x="202929" y="273000"/>
                  <a:pt x="121173" y="285171"/>
                  <a:pt x="77517" y="292315"/>
                </a:cubicBezTo>
                <a:cubicBezTo>
                  <a:pt x="33861" y="299459"/>
                  <a:pt x="-28052" y="304751"/>
                  <a:pt x="14017" y="295490"/>
                </a:cubicBezTo>
                <a:cubicBezTo>
                  <a:pt x="56086" y="286229"/>
                  <a:pt x="211131" y="263210"/>
                  <a:pt x="329929" y="236752"/>
                </a:cubicBezTo>
                <a:cubicBezTo>
                  <a:pt x="448727" y="210294"/>
                  <a:pt x="618589" y="175634"/>
                  <a:pt x="726804" y="136740"/>
                </a:cubicBezTo>
                <a:cubicBezTo>
                  <a:pt x="835019" y="97846"/>
                  <a:pt x="1015993" y="-5341"/>
                  <a:pt x="980804" y="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8CC33FFF-D43A-44C1-A28F-29B0AAFCFECA}"/>
              </a:ext>
            </a:extLst>
          </p:cNvPr>
          <p:cNvSpPr/>
          <p:nvPr/>
        </p:nvSpPr>
        <p:spPr>
          <a:xfrm>
            <a:off x="4133092" y="8751782"/>
            <a:ext cx="939153" cy="274775"/>
          </a:xfrm>
          <a:custGeom>
            <a:avLst/>
            <a:gdLst>
              <a:gd name="connsiteX0" fmla="*/ 2346 w 939153"/>
              <a:gd name="connsiteY0" fmla="*/ 106 h 274775"/>
              <a:gd name="connsiteX1" fmla="*/ 416683 w 939153"/>
              <a:gd name="connsiteY1" fmla="*/ 173143 h 274775"/>
              <a:gd name="connsiteX2" fmla="*/ 670683 w 939153"/>
              <a:gd name="connsiteY2" fmla="*/ 231881 h 274775"/>
              <a:gd name="connsiteX3" fmla="*/ 935796 w 939153"/>
              <a:gd name="connsiteY3" fmla="*/ 274743 h 274775"/>
              <a:gd name="connsiteX4" fmla="*/ 807208 w 939153"/>
              <a:gd name="connsiteY4" fmla="*/ 238231 h 274775"/>
              <a:gd name="connsiteX5" fmla="*/ 618296 w 939153"/>
              <a:gd name="connsiteY5" fmla="*/ 200131 h 274775"/>
              <a:gd name="connsiteX6" fmla="*/ 2346 w 939153"/>
              <a:gd name="connsiteY6" fmla="*/ 106 h 27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9153" h="274775">
                <a:moveTo>
                  <a:pt x="2346" y="106"/>
                </a:moveTo>
                <a:cubicBezTo>
                  <a:pt x="-31256" y="-4392"/>
                  <a:pt x="305294" y="134514"/>
                  <a:pt x="416683" y="173143"/>
                </a:cubicBezTo>
                <a:cubicBezTo>
                  <a:pt x="528072" y="211772"/>
                  <a:pt x="584164" y="214948"/>
                  <a:pt x="670683" y="231881"/>
                </a:cubicBezTo>
                <a:cubicBezTo>
                  <a:pt x="757202" y="248814"/>
                  <a:pt x="913042" y="273685"/>
                  <a:pt x="935796" y="274743"/>
                </a:cubicBezTo>
                <a:cubicBezTo>
                  <a:pt x="958550" y="275801"/>
                  <a:pt x="860125" y="250666"/>
                  <a:pt x="807208" y="238231"/>
                </a:cubicBezTo>
                <a:cubicBezTo>
                  <a:pt x="754291" y="225796"/>
                  <a:pt x="749000" y="239818"/>
                  <a:pt x="618296" y="200131"/>
                </a:cubicBezTo>
                <a:cubicBezTo>
                  <a:pt x="487592" y="160444"/>
                  <a:pt x="35948" y="4604"/>
                  <a:pt x="2346" y="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: 図形 118">
            <a:extLst>
              <a:ext uri="{FF2B5EF4-FFF2-40B4-BE49-F238E27FC236}">
                <a16:creationId xmlns:a16="http://schemas.microsoft.com/office/drawing/2014/main" id="{3BD53520-377C-4F6D-BB79-3F43BAF6D567}"/>
              </a:ext>
            </a:extLst>
          </p:cNvPr>
          <p:cNvSpPr/>
          <p:nvPr/>
        </p:nvSpPr>
        <p:spPr>
          <a:xfrm>
            <a:off x="2998134" y="7662452"/>
            <a:ext cx="1227468" cy="1110568"/>
          </a:xfrm>
          <a:custGeom>
            <a:avLst/>
            <a:gdLst>
              <a:gd name="connsiteX0" fmla="*/ 39706 w 1227468"/>
              <a:gd name="connsiteY0" fmla="*/ 18508 h 1110568"/>
              <a:gd name="connsiteX1" fmla="*/ 385146 w 1227468"/>
              <a:gd name="connsiteY1" fmla="*/ 414748 h 1110568"/>
              <a:gd name="connsiteX2" fmla="*/ 776306 w 1227468"/>
              <a:gd name="connsiteY2" fmla="*/ 750028 h 1110568"/>
              <a:gd name="connsiteX3" fmla="*/ 1111586 w 1227468"/>
              <a:gd name="connsiteY3" fmla="*/ 1059908 h 1110568"/>
              <a:gd name="connsiteX4" fmla="*/ 1223346 w 1227468"/>
              <a:gd name="connsiteY4" fmla="*/ 1100548 h 1110568"/>
              <a:gd name="connsiteX5" fmla="*/ 989666 w 1227468"/>
              <a:gd name="connsiteY5" fmla="*/ 958308 h 1110568"/>
              <a:gd name="connsiteX6" fmla="*/ 766146 w 1227468"/>
              <a:gd name="connsiteY6" fmla="*/ 795748 h 1110568"/>
              <a:gd name="connsiteX7" fmla="*/ 618826 w 1227468"/>
              <a:gd name="connsiteY7" fmla="*/ 658588 h 1110568"/>
              <a:gd name="connsiteX8" fmla="*/ 151466 w 1227468"/>
              <a:gd name="connsiteY8" fmla="*/ 201388 h 1110568"/>
              <a:gd name="connsiteX9" fmla="*/ 24466 w 1227468"/>
              <a:gd name="connsiteY9" fmla="*/ 79468 h 1110568"/>
              <a:gd name="connsiteX10" fmla="*/ 39706 w 1227468"/>
              <a:gd name="connsiteY10" fmla="*/ 18508 h 1110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7468" h="1110568">
                <a:moveTo>
                  <a:pt x="39706" y="18508"/>
                </a:moveTo>
                <a:cubicBezTo>
                  <a:pt x="99819" y="74388"/>
                  <a:pt x="262379" y="292828"/>
                  <a:pt x="385146" y="414748"/>
                </a:cubicBezTo>
                <a:cubicBezTo>
                  <a:pt x="507913" y="536668"/>
                  <a:pt x="655233" y="642501"/>
                  <a:pt x="776306" y="750028"/>
                </a:cubicBezTo>
                <a:cubicBezTo>
                  <a:pt x="897379" y="857555"/>
                  <a:pt x="1037079" y="1001488"/>
                  <a:pt x="1111586" y="1059908"/>
                </a:cubicBezTo>
                <a:cubicBezTo>
                  <a:pt x="1186093" y="1118328"/>
                  <a:pt x="1243666" y="1117481"/>
                  <a:pt x="1223346" y="1100548"/>
                </a:cubicBezTo>
                <a:cubicBezTo>
                  <a:pt x="1203026" y="1083615"/>
                  <a:pt x="1065866" y="1009108"/>
                  <a:pt x="989666" y="958308"/>
                </a:cubicBezTo>
                <a:cubicBezTo>
                  <a:pt x="913466" y="907508"/>
                  <a:pt x="827953" y="845701"/>
                  <a:pt x="766146" y="795748"/>
                </a:cubicBezTo>
                <a:cubicBezTo>
                  <a:pt x="704339" y="745795"/>
                  <a:pt x="721273" y="757648"/>
                  <a:pt x="618826" y="658588"/>
                </a:cubicBezTo>
                <a:cubicBezTo>
                  <a:pt x="516379" y="559528"/>
                  <a:pt x="250526" y="297908"/>
                  <a:pt x="151466" y="201388"/>
                </a:cubicBezTo>
                <a:cubicBezTo>
                  <a:pt x="52406" y="104868"/>
                  <a:pt x="49866" y="110795"/>
                  <a:pt x="24466" y="79468"/>
                </a:cubicBezTo>
                <a:cubicBezTo>
                  <a:pt x="-934" y="48141"/>
                  <a:pt x="-20407" y="-37372"/>
                  <a:pt x="39706" y="185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: 図形 119">
            <a:extLst>
              <a:ext uri="{FF2B5EF4-FFF2-40B4-BE49-F238E27FC236}">
                <a16:creationId xmlns:a16="http://schemas.microsoft.com/office/drawing/2014/main" id="{E8149E0E-640E-4F41-9B56-27D6152F195B}"/>
              </a:ext>
            </a:extLst>
          </p:cNvPr>
          <p:cNvSpPr/>
          <p:nvPr/>
        </p:nvSpPr>
        <p:spPr>
          <a:xfrm>
            <a:off x="3305093" y="613187"/>
            <a:ext cx="2858475" cy="491774"/>
          </a:xfrm>
          <a:custGeom>
            <a:avLst/>
            <a:gdLst>
              <a:gd name="connsiteX0" fmla="*/ 2835357 w 2858475"/>
              <a:gd name="connsiteY0" fmla="*/ 491713 h 491774"/>
              <a:gd name="connsiteX1" fmla="*/ 2422607 w 2858475"/>
              <a:gd name="connsiteY1" fmla="*/ 78963 h 491774"/>
              <a:gd name="connsiteX2" fmla="*/ 1978107 w 2858475"/>
              <a:gd name="connsiteY2" fmla="*/ 2763 h 491774"/>
              <a:gd name="connsiteX3" fmla="*/ 1165307 w 2858475"/>
              <a:gd name="connsiteY3" fmla="*/ 123413 h 491774"/>
              <a:gd name="connsiteX4" fmla="*/ 15957 w 2858475"/>
              <a:gd name="connsiteY4" fmla="*/ 485363 h 491774"/>
              <a:gd name="connsiteX5" fmla="*/ 574757 w 2858475"/>
              <a:gd name="connsiteY5" fmla="*/ 294863 h 491774"/>
              <a:gd name="connsiteX6" fmla="*/ 1692357 w 2858475"/>
              <a:gd name="connsiteY6" fmla="*/ 47213 h 491774"/>
              <a:gd name="connsiteX7" fmla="*/ 2835357 w 2858475"/>
              <a:gd name="connsiteY7" fmla="*/ 491713 h 49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8475" h="491774">
                <a:moveTo>
                  <a:pt x="2835357" y="491713"/>
                </a:moveTo>
                <a:cubicBezTo>
                  <a:pt x="2957065" y="497005"/>
                  <a:pt x="2565482" y="160455"/>
                  <a:pt x="2422607" y="78963"/>
                </a:cubicBezTo>
                <a:cubicBezTo>
                  <a:pt x="2279732" y="-2529"/>
                  <a:pt x="2187657" y="-4645"/>
                  <a:pt x="1978107" y="2763"/>
                </a:cubicBezTo>
                <a:cubicBezTo>
                  <a:pt x="1768557" y="10171"/>
                  <a:pt x="1492332" y="42980"/>
                  <a:pt x="1165307" y="123413"/>
                </a:cubicBezTo>
                <a:cubicBezTo>
                  <a:pt x="838282" y="203846"/>
                  <a:pt x="114382" y="456788"/>
                  <a:pt x="15957" y="485363"/>
                </a:cubicBezTo>
                <a:cubicBezTo>
                  <a:pt x="-82468" y="513938"/>
                  <a:pt x="295357" y="367888"/>
                  <a:pt x="574757" y="294863"/>
                </a:cubicBezTo>
                <a:cubicBezTo>
                  <a:pt x="854157" y="221838"/>
                  <a:pt x="1317707" y="14405"/>
                  <a:pt x="1692357" y="47213"/>
                </a:cubicBezTo>
                <a:cubicBezTo>
                  <a:pt x="2067007" y="80021"/>
                  <a:pt x="2713649" y="486421"/>
                  <a:pt x="2835357" y="4917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: 図形 120">
            <a:extLst>
              <a:ext uri="{FF2B5EF4-FFF2-40B4-BE49-F238E27FC236}">
                <a16:creationId xmlns:a16="http://schemas.microsoft.com/office/drawing/2014/main" id="{2A3BD589-E7BD-46F7-9566-59016AA54412}"/>
              </a:ext>
            </a:extLst>
          </p:cNvPr>
          <p:cNvSpPr/>
          <p:nvPr/>
        </p:nvSpPr>
        <p:spPr>
          <a:xfrm>
            <a:off x="2205169" y="755858"/>
            <a:ext cx="2422264" cy="2013949"/>
          </a:xfrm>
          <a:custGeom>
            <a:avLst/>
            <a:gdLst>
              <a:gd name="connsiteX0" fmla="*/ 2417631 w 2422264"/>
              <a:gd name="connsiteY0" fmla="*/ 18842 h 2013949"/>
              <a:gd name="connsiteX1" fmla="*/ 792031 w 2422264"/>
              <a:gd name="connsiteY1" fmla="*/ 768142 h 2013949"/>
              <a:gd name="connsiteX2" fmla="*/ 30031 w 2422264"/>
              <a:gd name="connsiteY2" fmla="*/ 1980992 h 2013949"/>
              <a:gd name="connsiteX3" fmla="*/ 163381 w 2422264"/>
              <a:gd name="connsiteY3" fmla="*/ 1638092 h 2013949"/>
              <a:gd name="connsiteX4" fmla="*/ 258631 w 2422264"/>
              <a:gd name="connsiteY4" fmla="*/ 1295192 h 2013949"/>
              <a:gd name="connsiteX5" fmla="*/ 1249231 w 2422264"/>
              <a:gd name="connsiteY5" fmla="*/ 317292 h 2013949"/>
              <a:gd name="connsiteX6" fmla="*/ 2417631 w 2422264"/>
              <a:gd name="connsiteY6" fmla="*/ 18842 h 201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2264" h="2013949">
                <a:moveTo>
                  <a:pt x="2417631" y="18842"/>
                </a:moveTo>
                <a:cubicBezTo>
                  <a:pt x="2341431" y="93984"/>
                  <a:pt x="1189964" y="441117"/>
                  <a:pt x="792031" y="768142"/>
                </a:cubicBezTo>
                <a:cubicBezTo>
                  <a:pt x="394098" y="1095167"/>
                  <a:pt x="134806" y="1836000"/>
                  <a:pt x="30031" y="1980992"/>
                </a:cubicBezTo>
                <a:cubicBezTo>
                  <a:pt x="-74744" y="2125984"/>
                  <a:pt x="125281" y="1752392"/>
                  <a:pt x="163381" y="1638092"/>
                </a:cubicBezTo>
                <a:cubicBezTo>
                  <a:pt x="201481" y="1523792"/>
                  <a:pt x="77656" y="1515325"/>
                  <a:pt x="258631" y="1295192"/>
                </a:cubicBezTo>
                <a:cubicBezTo>
                  <a:pt x="439606" y="1075059"/>
                  <a:pt x="888339" y="531075"/>
                  <a:pt x="1249231" y="317292"/>
                </a:cubicBezTo>
                <a:cubicBezTo>
                  <a:pt x="1610123" y="103509"/>
                  <a:pt x="2493831" y="-56300"/>
                  <a:pt x="2417631" y="188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: 図形 121">
            <a:extLst>
              <a:ext uri="{FF2B5EF4-FFF2-40B4-BE49-F238E27FC236}">
                <a16:creationId xmlns:a16="http://schemas.microsoft.com/office/drawing/2014/main" id="{9992BBDA-D08C-4617-844D-C07F9F9FC5BB}"/>
              </a:ext>
            </a:extLst>
          </p:cNvPr>
          <p:cNvSpPr/>
          <p:nvPr/>
        </p:nvSpPr>
        <p:spPr>
          <a:xfrm>
            <a:off x="1784245" y="2421550"/>
            <a:ext cx="531797" cy="1740079"/>
          </a:xfrm>
          <a:custGeom>
            <a:avLst/>
            <a:gdLst>
              <a:gd name="connsiteX0" fmla="*/ 520805 w 531797"/>
              <a:gd name="connsiteY0" fmla="*/ 4150 h 1740079"/>
              <a:gd name="connsiteX1" fmla="*/ 152505 w 531797"/>
              <a:gd name="connsiteY1" fmla="*/ 474050 h 1740079"/>
              <a:gd name="connsiteX2" fmla="*/ 105 w 531797"/>
              <a:gd name="connsiteY2" fmla="*/ 1731350 h 1740079"/>
              <a:gd name="connsiteX3" fmla="*/ 133455 w 531797"/>
              <a:gd name="connsiteY3" fmla="*/ 994750 h 1740079"/>
              <a:gd name="connsiteX4" fmla="*/ 406505 w 531797"/>
              <a:gd name="connsiteY4" fmla="*/ 289900 h 1740079"/>
              <a:gd name="connsiteX5" fmla="*/ 520805 w 531797"/>
              <a:gd name="connsiteY5" fmla="*/ 4150 h 174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1797" h="1740079">
                <a:moveTo>
                  <a:pt x="520805" y="4150"/>
                </a:moveTo>
                <a:cubicBezTo>
                  <a:pt x="478472" y="34842"/>
                  <a:pt x="239288" y="186183"/>
                  <a:pt x="152505" y="474050"/>
                </a:cubicBezTo>
                <a:cubicBezTo>
                  <a:pt x="65722" y="761917"/>
                  <a:pt x="3280" y="1644567"/>
                  <a:pt x="105" y="1731350"/>
                </a:cubicBezTo>
                <a:cubicBezTo>
                  <a:pt x="-3070" y="1818133"/>
                  <a:pt x="65722" y="1234992"/>
                  <a:pt x="133455" y="994750"/>
                </a:cubicBezTo>
                <a:cubicBezTo>
                  <a:pt x="201188" y="754508"/>
                  <a:pt x="338772" y="462408"/>
                  <a:pt x="406505" y="289900"/>
                </a:cubicBezTo>
                <a:cubicBezTo>
                  <a:pt x="474238" y="117392"/>
                  <a:pt x="563138" y="-26542"/>
                  <a:pt x="520805" y="4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: 図形 122">
            <a:extLst>
              <a:ext uri="{FF2B5EF4-FFF2-40B4-BE49-F238E27FC236}">
                <a16:creationId xmlns:a16="http://schemas.microsoft.com/office/drawing/2014/main" id="{47F63A87-2F53-426A-8007-E4DD34D15EFD}"/>
              </a:ext>
            </a:extLst>
          </p:cNvPr>
          <p:cNvSpPr/>
          <p:nvPr/>
        </p:nvSpPr>
        <p:spPr>
          <a:xfrm>
            <a:off x="1109069" y="3283985"/>
            <a:ext cx="724796" cy="2169001"/>
          </a:xfrm>
          <a:custGeom>
            <a:avLst/>
            <a:gdLst>
              <a:gd name="connsiteX0" fmla="*/ 702798 w 724796"/>
              <a:gd name="connsiteY0" fmla="*/ 85748 h 2169001"/>
              <a:gd name="connsiteX1" fmla="*/ 694331 w 724796"/>
              <a:gd name="connsiteY1" fmla="*/ 161948 h 2169001"/>
              <a:gd name="connsiteX2" fmla="*/ 338731 w 724796"/>
              <a:gd name="connsiteY2" fmla="*/ 1398082 h 2169001"/>
              <a:gd name="connsiteX3" fmla="*/ 64 w 724796"/>
              <a:gd name="connsiteY3" fmla="*/ 2168548 h 2169001"/>
              <a:gd name="connsiteX4" fmla="*/ 313331 w 724796"/>
              <a:gd name="connsiteY4" fmla="*/ 1499682 h 2169001"/>
              <a:gd name="connsiteX5" fmla="*/ 668931 w 724796"/>
              <a:gd name="connsiteY5" fmla="*/ 822348 h 2169001"/>
              <a:gd name="connsiteX6" fmla="*/ 702798 w 724796"/>
              <a:gd name="connsiteY6" fmla="*/ 85748 h 216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4796" h="2169001">
                <a:moveTo>
                  <a:pt x="702798" y="85748"/>
                </a:moveTo>
                <a:cubicBezTo>
                  <a:pt x="707031" y="-24319"/>
                  <a:pt x="755009" y="-56774"/>
                  <a:pt x="694331" y="161948"/>
                </a:cubicBezTo>
                <a:cubicBezTo>
                  <a:pt x="633653" y="380670"/>
                  <a:pt x="454442" y="1063649"/>
                  <a:pt x="338731" y="1398082"/>
                </a:cubicBezTo>
                <a:cubicBezTo>
                  <a:pt x="223020" y="1732515"/>
                  <a:pt x="4297" y="2151615"/>
                  <a:pt x="64" y="2168548"/>
                </a:cubicBezTo>
                <a:cubicBezTo>
                  <a:pt x="-4169" y="2185481"/>
                  <a:pt x="201853" y="1724049"/>
                  <a:pt x="313331" y="1499682"/>
                </a:cubicBezTo>
                <a:cubicBezTo>
                  <a:pt x="424809" y="1275315"/>
                  <a:pt x="599786" y="1062237"/>
                  <a:pt x="668931" y="822348"/>
                </a:cubicBezTo>
                <a:cubicBezTo>
                  <a:pt x="738076" y="582459"/>
                  <a:pt x="698565" y="195815"/>
                  <a:pt x="702798" y="857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: 図形 123">
            <a:extLst>
              <a:ext uri="{FF2B5EF4-FFF2-40B4-BE49-F238E27FC236}">
                <a16:creationId xmlns:a16="http://schemas.microsoft.com/office/drawing/2014/main" id="{A2BF2F97-1826-4BA8-BD50-9CAD629573FA}"/>
              </a:ext>
            </a:extLst>
          </p:cNvPr>
          <p:cNvSpPr/>
          <p:nvPr/>
        </p:nvSpPr>
        <p:spPr>
          <a:xfrm>
            <a:off x="795150" y="4485694"/>
            <a:ext cx="832239" cy="1898173"/>
          </a:xfrm>
          <a:custGeom>
            <a:avLst/>
            <a:gdLst>
              <a:gd name="connsiteX0" fmla="*/ 788117 w 832239"/>
              <a:gd name="connsiteY0" fmla="*/ 128639 h 1898173"/>
              <a:gd name="connsiteX1" fmla="*/ 457917 w 832239"/>
              <a:gd name="connsiteY1" fmla="*/ 924506 h 1898173"/>
              <a:gd name="connsiteX2" fmla="*/ 347850 w 832239"/>
              <a:gd name="connsiteY2" fmla="*/ 1220839 h 1898173"/>
              <a:gd name="connsiteX3" fmla="*/ 717 w 832239"/>
              <a:gd name="connsiteY3" fmla="*/ 1898173 h 1898173"/>
              <a:gd name="connsiteX4" fmla="*/ 449450 w 832239"/>
              <a:gd name="connsiteY4" fmla="*/ 1220839 h 1898173"/>
              <a:gd name="connsiteX5" fmla="*/ 813517 w 832239"/>
              <a:gd name="connsiteY5" fmla="*/ 763639 h 1898173"/>
              <a:gd name="connsiteX6" fmla="*/ 779650 w 832239"/>
              <a:gd name="connsiteY6" fmla="*/ 60906 h 1898173"/>
              <a:gd name="connsiteX7" fmla="*/ 788117 w 832239"/>
              <a:gd name="connsiteY7" fmla="*/ 128639 h 1898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2239" h="1898173">
                <a:moveTo>
                  <a:pt x="788117" y="128639"/>
                </a:moveTo>
                <a:cubicBezTo>
                  <a:pt x="734495" y="272572"/>
                  <a:pt x="531295" y="742473"/>
                  <a:pt x="457917" y="924506"/>
                </a:cubicBezTo>
                <a:cubicBezTo>
                  <a:pt x="384539" y="1106539"/>
                  <a:pt x="424050" y="1058561"/>
                  <a:pt x="347850" y="1220839"/>
                </a:cubicBezTo>
                <a:cubicBezTo>
                  <a:pt x="271650" y="1383117"/>
                  <a:pt x="-16216" y="1898173"/>
                  <a:pt x="717" y="1898173"/>
                </a:cubicBezTo>
                <a:cubicBezTo>
                  <a:pt x="17650" y="1898173"/>
                  <a:pt x="313983" y="1409928"/>
                  <a:pt x="449450" y="1220839"/>
                </a:cubicBezTo>
                <a:cubicBezTo>
                  <a:pt x="584917" y="1031750"/>
                  <a:pt x="758484" y="956961"/>
                  <a:pt x="813517" y="763639"/>
                </a:cubicBezTo>
                <a:cubicBezTo>
                  <a:pt x="868550" y="570317"/>
                  <a:pt x="785294" y="161095"/>
                  <a:pt x="779650" y="60906"/>
                </a:cubicBezTo>
                <a:cubicBezTo>
                  <a:pt x="774005" y="-39283"/>
                  <a:pt x="841739" y="-15294"/>
                  <a:pt x="788117" y="128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: 図形 124">
            <a:extLst>
              <a:ext uri="{FF2B5EF4-FFF2-40B4-BE49-F238E27FC236}">
                <a16:creationId xmlns:a16="http://schemas.microsoft.com/office/drawing/2014/main" id="{69CE3BE9-7F8B-4246-AB1C-0BC5675F904F}"/>
              </a:ext>
            </a:extLst>
          </p:cNvPr>
          <p:cNvSpPr/>
          <p:nvPr/>
        </p:nvSpPr>
        <p:spPr>
          <a:xfrm>
            <a:off x="397643" y="6328931"/>
            <a:ext cx="500882" cy="2224402"/>
          </a:xfrm>
          <a:custGeom>
            <a:avLst/>
            <a:gdLst>
              <a:gd name="connsiteX0" fmla="*/ 491357 w 500882"/>
              <a:gd name="connsiteY0" fmla="*/ 88802 h 2224402"/>
              <a:gd name="connsiteX1" fmla="*/ 432090 w 500882"/>
              <a:gd name="connsiteY1" fmla="*/ 114202 h 2224402"/>
              <a:gd name="connsiteX2" fmla="*/ 110357 w 500882"/>
              <a:gd name="connsiteY2" fmla="*/ 833869 h 2224402"/>
              <a:gd name="connsiteX3" fmla="*/ 290 w 500882"/>
              <a:gd name="connsiteY3" fmla="*/ 1223336 h 2224402"/>
              <a:gd name="connsiteX4" fmla="*/ 135757 w 500882"/>
              <a:gd name="connsiteY4" fmla="*/ 2222402 h 2224402"/>
              <a:gd name="connsiteX5" fmla="*/ 110357 w 500882"/>
              <a:gd name="connsiteY5" fmla="*/ 1460402 h 2224402"/>
              <a:gd name="connsiteX6" fmla="*/ 228890 w 500882"/>
              <a:gd name="connsiteY6" fmla="*/ 749202 h 2224402"/>
              <a:gd name="connsiteX7" fmla="*/ 474424 w 500882"/>
              <a:gd name="connsiteY7" fmla="*/ 38002 h 2224402"/>
              <a:gd name="connsiteX8" fmla="*/ 491357 w 500882"/>
              <a:gd name="connsiteY8" fmla="*/ 88802 h 222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0882" h="2224402">
                <a:moveTo>
                  <a:pt x="491357" y="88802"/>
                </a:moveTo>
                <a:cubicBezTo>
                  <a:pt x="484301" y="101502"/>
                  <a:pt x="495590" y="-9976"/>
                  <a:pt x="432090" y="114202"/>
                </a:cubicBezTo>
                <a:cubicBezTo>
                  <a:pt x="368590" y="238380"/>
                  <a:pt x="182324" y="649013"/>
                  <a:pt x="110357" y="833869"/>
                </a:cubicBezTo>
                <a:cubicBezTo>
                  <a:pt x="38390" y="1018725"/>
                  <a:pt x="-3943" y="991914"/>
                  <a:pt x="290" y="1223336"/>
                </a:cubicBezTo>
                <a:cubicBezTo>
                  <a:pt x="4523" y="1454758"/>
                  <a:pt x="117413" y="2182891"/>
                  <a:pt x="135757" y="2222402"/>
                </a:cubicBezTo>
                <a:cubicBezTo>
                  <a:pt x="154101" y="2261913"/>
                  <a:pt x="94835" y="1705935"/>
                  <a:pt x="110357" y="1460402"/>
                </a:cubicBezTo>
                <a:cubicBezTo>
                  <a:pt x="125879" y="1214869"/>
                  <a:pt x="168212" y="986269"/>
                  <a:pt x="228890" y="749202"/>
                </a:cubicBezTo>
                <a:cubicBezTo>
                  <a:pt x="289568" y="512135"/>
                  <a:pt x="433502" y="142424"/>
                  <a:pt x="474424" y="38002"/>
                </a:cubicBezTo>
                <a:cubicBezTo>
                  <a:pt x="515346" y="-66420"/>
                  <a:pt x="498413" y="76102"/>
                  <a:pt x="491357" y="888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: 図形 125">
            <a:extLst>
              <a:ext uri="{FF2B5EF4-FFF2-40B4-BE49-F238E27FC236}">
                <a16:creationId xmlns:a16="http://schemas.microsoft.com/office/drawing/2014/main" id="{58F947D9-1349-4EE8-8C29-3D21AFDA649A}"/>
              </a:ext>
            </a:extLst>
          </p:cNvPr>
          <p:cNvSpPr/>
          <p:nvPr/>
        </p:nvSpPr>
        <p:spPr>
          <a:xfrm>
            <a:off x="6129447" y="976308"/>
            <a:ext cx="2035506" cy="1764409"/>
          </a:xfrm>
          <a:custGeom>
            <a:avLst/>
            <a:gdLst>
              <a:gd name="connsiteX0" fmla="*/ 420 w 2035506"/>
              <a:gd name="connsiteY0" fmla="*/ 73559 h 1764409"/>
              <a:gd name="connsiteX1" fmla="*/ 449153 w 2035506"/>
              <a:gd name="connsiteY1" fmla="*/ 39692 h 1764409"/>
              <a:gd name="connsiteX2" fmla="*/ 1101086 w 2035506"/>
              <a:gd name="connsiteY2" fmla="*/ 683159 h 1764409"/>
              <a:gd name="connsiteX3" fmla="*/ 1998553 w 2035506"/>
              <a:gd name="connsiteY3" fmla="*/ 1724559 h 1764409"/>
              <a:gd name="connsiteX4" fmla="*/ 1786886 w 2035506"/>
              <a:gd name="connsiteY4" fmla="*/ 1479025 h 1764409"/>
              <a:gd name="connsiteX5" fmla="*/ 1084153 w 2035506"/>
              <a:gd name="connsiteY5" fmla="*/ 827092 h 1764409"/>
              <a:gd name="connsiteX6" fmla="*/ 525353 w 2035506"/>
              <a:gd name="connsiteY6" fmla="*/ 107425 h 1764409"/>
              <a:gd name="connsiteX7" fmla="*/ 420 w 2035506"/>
              <a:gd name="connsiteY7" fmla="*/ 73559 h 1764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5506" h="1764409">
                <a:moveTo>
                  <a:pt x="420" y="73559"/>
                </a:moveTo>
                <a:cubicBezTo>
                  <a:pt x="-12280" y="62270"/>
                  <a:pt x="265709" y="-61908"/>
                  <a:pt x="449153" y="39692"/>
                </a:cubicBezTo>
                <a:cubicBezTo>
                  <a:pt x="632597" y="141292"/>
                  <a:pt x="842853" y="402348"/>
                  <a:pt x="1101086" y="683159"/>
                </a:cubicBezTo>
                <a:cubicBezTo>
                  <a:pt x="1359319" y="963970"/>
                  <a:pt x="1998553" y="1724559"/>
                  <a:pt x="1998553" y="1724559"/>
                </a:cubicBezTo>
                <a:cubicBezTo>
                  <a:pt x="2112853" y="1857203"/>
                  <a:pt x="1939286" y="1628603"/>
                  <a:pt x="1786886" y="1479025"/>
                </a:cubicBezTo>
                <a:cubicBezTo>
                  <a:pt x="1634486" y="1329447"/>
                  <a:pt x="1294408" y="1055692"/>
                  <a:pt x="1084153" y="827092"/>
                </a:cubicBezTo>
                <a:cubicBezTo>
                  <a:pt x="873898" y="598492"/>
                  <a:pt x="707386" y="228780"/>
                  <a:pt x="525353" y="107425"/>
                </a:cubicBezTo>
                <a:cubicBezTo>
                  <a:pt x="343320" y="-13930"/>
                  <a:pt x="13120" y="84848"/>
                  <a:pt x="420" y="73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: 図形 126">
            <a:extLst>
              <a:ext uri="{FF2B5EF4-FFF2-40B4-BE49-F238E27FC236}">
                <a16:creationId xmlns:a16="http://schemas.microsoft.com/office/drawing/2014/main" id="{6DE92B7A-D15F-4009-90C1-48F5E5CF5909}"/>
              </a:ext>
            </a:extLst>
          </p:cNvPr>
          <p:cNvSpPr/>
          <p:nvPr/>
        </p:nvSpPr>
        <p:spPr>
          <a:xfrm>
            <a:off x="7602984" y="2242622"/>
            <a:ext cx="1314062" cy="3018534"/>
          </a:xfrm>
          <a:custGeom>
            <a:avLst/>
            <a:gdLst>
              <a:gd name="connsiteX0" fmla="*/ 8549 w 1314062"/>
              <a:gd name="connsiteY0" fmla="*/ 34911 h 3018534"/>
              <a:gd name="connsiteX1" fmla="*/ 67816 w 1314062"/>
              <a:gd name="connsiteY1" fmla="*/ 178845 h 3018534"/>
              <a:gd name="connsiteX2" fmla="*/ 516549 w 1314062"/>
              <a:gd name="connsiteY2" fmla="*/ 983178 h 3018534"/>
              <a:gd name="connsiteX3" fmla="*/ 770549 w 1314062"/>
              <a:gd name="connsiteY3" fmla="*/ 1736711 h 3018534"/>
              <a:gd name="connsiteX4" fmla="*/ 1295483 w 1314062"/>
              <a:gd name="connsiteY4" fmla="*/ 2972845 h 3018534"/>
              <a:gd name="connsiteX5" fmla="*/ 1143083 w 1314062"/>
              <a:gd name="connsiteY5" fmla="*/ 2642645 h 3018534"/>
              <a:gd name="connsiteX6" fmla="*/ 635083 w 1314062"/>
              <a:gd name="connsiteY6" fmla="*/ 1601245 h 3018534"/>
              <a:gd name="connsiteX7" fmla="*/ 135549 w 1314062"/>
              <a:gd name="connsiteY7" fmla="*/ 669911 h 3018534"/>
              <a:gd name="connsiteX8" fmla="*/ 8549 w 1314062"/>
              <a:gd name="connsiteY8" fmla="*/ 34911 h 301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4062" h="3018534">
                <a:moveTo>
                  <a:pt x="8549" y="34911"/>
                </a:moveTo>
                <a:cubicBezTo>
                  <a:pt x="-2740" y="-46933"/>
                  <a:pt x="-16851" y="20801"/>
                  <a:pt x="67816" y="178845"/>
                </a:cubicBezTo>
                <a:cubicBezTo>
                  <a:pt x="152483" y="336889"/>
                  <a:pt x="399427" y="723534"/>
                  <a:pt x="516549" y="983178"/>
                </a:cubicBezTo>
                <a:cubicBezTo>
                  <a:pt x="633671" y="1242822"/>
                  <a:pt x="640727" y="1405100"/>
                  <a:pt x="770549" y="1736711"/>
                </a:cubicBezTo>
                <a:cubicBezTo>
                  <a:pt x="900371" y="2068322"/>
                  <a:pt x="1233394" y="2821856"/>
                  <a:pt x="1295483" y="2972845"/>
                </a:cubicBezTo>
                <a:cubicBezTo>
                  <a:pt x="1357572" y="3123834"/>
                  <a:pt x="1253150" y="2871245"/>
                  <a:pt x="1143083" y="2642645"/>
                </a:cubicBezTo>
                <a:cubicBezTo>
                  <a:pt x="1033016" y="2414045"/>
                  <a:pt x="803005" y="1930034"/>
                  <a:pt x="635083" y="1601245"/>
                </a:cubicBezTo>
                <a:cubicBezTo>
                  <a:pt x="467161" y="1272456"/>
                  <a:pt x="238560" y="932378"/>
                  <a:pt x="135549" y="669911"/>
                </a:cubicBezTo>
                <a:cubicBezTo>
                  <a:pt x="32538" y="407444"/>
                  <a:pt x="19838" y="116755"/>
                  <a:pt x="8549" y="349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: 図形 127">
            <a:extLst>
              <a:ext uri="{FF2B5EF4-FFF2-40B4-BE49-F238E27FC236}">
                <a16:creationId xmlns:a16="http://schemas.microsoft.com/office/drawing/2014/main" id="{6E6A7222-ED13-4EAC-8A7C-B1AE63371D19}"/>
              </a:ext>
            </a:extLst>
          </p:cNvPr>
          <p:cNvSpPr/>
          <p:nvPr/>
        </p:nvSpPr>
        <p:spPr>
          <a:xfrm>
            <a:off x="8534400" y="4716617"/>
            <a:ext cx="653132" cy="2076732"/>
          </a:xfrm>
          <a:custGeom>
            <a:avLst/>
            <a:gdLst>
              <a:gd name="connsiteX0" fmla="*/ 0 w 653132"/>
              <a:gd name="connsiteY0" fmla="*/ 41650 h 2076732"/>
              <a:gd name="connsiteX1" fmla="*/ 101600 w 653132"/>
              <a:gd name="connsiteY1" fmla="*/ 134783 h 2076732"/>
              <a:gd name="connsiteX2" fmla="*/ 550333 w 653132"/>
              <a:gd name="connsiteY2" fmla="*/ 1159250 h 2076732"/>
              <a:gd name="connsiteX3" fmla="*/ 618067 w 653132"/>
              <a:gd name="connsiteY3" fmla="*/ 1912783 h 2076732"/>
              <a:gd name="connsiteX4" fmla="*/ 618067 w 653132"/>
              <a:gd name="connsiteY4" fmla="*/ 2056716 h 2076732"/>
              <a:gd name="connsiteX5" fmla="*/ 635000 w 653132"/>
              <a:gd name="connsiteY5" fmla="*/ 1607983 h 2076732"/>
              <a:gd name="connsiteX6" fmla="*/ 330200 w 653132"/>
              <a:gd name="connsiteY6" fmla="*/ 829050 h 2076732"/>
              <a:gd name="connsiteX7" fmla="*/ 0 w 653132"/>
              <a:gd name="connsiteY7" fmla="*/ 41650 h 2076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3132" h="2076732">
                <a:moveTo>
                  <a:pt x="0" y="41650"/>
                </a:moveTo>
                <a:cubicBezTo>
                  <a:pt x="4939" y="-4917"/>
                  <a:pt x="9878" y="-51484"/>
                  <a:pt x="101600" y="134783"/>
                </a:cubicBezTo>
                <a:cubicBezTo>
                  <a:pt x="193322" y="321050"/>
                  <a:pt x="464255" y="862917"/>
                  <a:pt x="550333" y="1159250"/>
                </a:cubicBezTo>
                <a:cubicBezTo>
                  <a:pt x="636411" y="1455583"/>
                  <a:pt x="606778" y="1763205"/>
                  <a:pt x="618067" y="1912783"/>
                </a:cubicBezTo>
                <a:cubicBezTo>
                  <a:pt x="629356" y="2062361"/>
                  <a:pt x="615245" y="2107516"/>
                  <a:pt x="618067" y="2056716"/>
                </a:cubicBezTo>
                <a:cubicBezTo>
                  <a:pt x="620889" y="2005916"/>
                  <a:pt x="682978" y="1812594"/>
                  <a:pt x="635000" y="1607983"/>
                </a:cubicBezTo>
                <a:cubicBezTo>
                  <a:pt x="587022" y="1403372"/>
                  <a:pt x="330200" y="829050"/>
                  <a:pt x="330200" y="829050"/>
                </a:cubicBezTo>
                <a:lnTo>
                  <a:pt x="0" y="416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: 図形 128">
            <a:extLst>
              <a:ext uri="{FF2B5EF4-FFF2-40B4-BE49-F238E27FC236}">
                <a16:creationId xmlns:a16="http://schemas.microsoft.com/office/drawing/2014/main" id="{274302DF-AD72-48A1-8289-EF9C40EBBF23}"/>
              </a:ext>
            </a:extLst>
          </p:cNvPr>
          <p:cNvSpPr/>
          <p:nvPr/>
        </p:nvSpPr>
        <p:spPr>
          <a:xfrm>
            <a:off x="7401159" y="4800344"/>
            <a:ext cx="617154" cy="1742789"/>
          </a:xfrm>
          <a:custGeom>
            <a:avLst/>
            <a:gdLst>
              <a:gd name="connsiteX0" fmla="*/ 579521 w 617154"/>
              <a:gd name="connsiteY0" fmla="*/ 256 h 1742789"/>
              <a:gd name="connsiteX1" fmla="*/ 604921 w 617154"/>
              <a:gd name="connsiteY1" fmla="*/ 553976 h 1742789"/>
              <a:gd name="connsiteX2" fmla="*/ 361081 w 617154"/>
              <a:gd name="connsiteY2" fmla="*/ 1310896 h 1742789"/>
              <a:gd name="connsiteX3" fmla="*/ 269641 w 617154"/>
              <a:gd name="connsiteY3" fmla="*/ 1534416 h 1742789"/>
              <a:gd name="connsiteX4" fmla="*/ 401 w 617154"/>
              <a:gd name="connsiteY4" fmla="*/ 1742696 h 1742789"/>
              <a:gd name="connsiteX5" fmla="*/ 213761 w 617154"/>
              <a:gd name="connsiteY5" fmla="*/ 1509016 h 1742789"/>
              <a:gd name="connsiteX6" fmla="*/ 406801 w 617154"/>
              <a:gd name="connsiteY6" fmla="*/ 1148336 h 1742789"/>
              <a:gd name="connsiteX7" fmla="*/ 569361 w 617154"/>
              <a:gd name="connsiteY7" fmla="*/ 620016 h 1742789"/>
              <a:gd name="connsiteX8" fmla="*/ 579521 w 617154"/>
              <a:gd name="connsiteY8" fmla="*/ 256 h 1742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7154" h="1742789">
                <a:moveTo>
                  <a:pt x="579521" y="256"/>
                </a:moveTo>
                <a:cubicBezTo>
                  <a:pt x="585448" y="-10751"/>
                  <a:pt x="641328" y="335536"/>
                  <a:pt x="604921" y="553976"/>
                </a:cubicBezTo>
                <a:cubicBezTo>
                  <a:pt x="568514" y="772416"/>
                  <a:pt x="416961" y="1147489"/>
                  <a:pt x="361081" y="1310896"/>
                </a:cubicBezTo>
                <a:cubicBezTo>
                  <a:pt x="305201" y="1474303"/>
                  <a:pt x="329754" y="1462449"/>
                  <a:pt x="269641" y="1534416"/>
                </a:cubicBezTo>
                <a:cubicBezTo>
                  <a:pt x="209528" y="1606383"/>
                  <a:pt x="9714" y="1746929"/>
                  <a:pt x="401" y="1742696"/>
                </a:cubicBezTo>
                <a:cubicBezTo>
                  <a:pt x="-8912" y="1738463"/>
                  <a:pt x="146028" y="1608076"/>
                  <a:pt x="213761" y="1509016"/>
                </a:cubicBezTo>
                <a:cubicBezTo>
                  <a:pt x="281494" y="1409956"/>
                  <a:pt x="347534" y="1296503"/>
                  <a:pt x="406801" y="1148336"/>
                </a:cubicBezTo>
                <a:cubicBezTo>
                  <a:pt x="466068" y="1000169"/>
                  <a:pt x="538881" y="807976"/>
                  <a:pt x="569361" y="620016"/>
                </a:cubicBezTo>
                <a:cubicBezTo>
                  <a:pt x="599841" y="432056"/>
                  <a:pt x="573594" y="11263"/>
                  <a:pt x="579521" y="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: 図形 129">
            <a:extLst>
              <a:ext uri="{FF2B5EF4-FFF2-40B4-BE49-F238E27FC236}">
                <a16:creationId xmlns:a16="http://schemas.microsoft.com/office/drawing/2014/main" id="{235CEC26-23F4-4FF7-9442-55300B5472C1}"/>
              </a:ext>
            </a:extLst>
          </p:cNvPr>
          <p:cNvSpPr/>
          <p:nvPr/>
        </p:nvSpPr>
        <p:spPr>
          <a:xfrm>
            <a:off x="7520650" y="4663305"/>
            <a:ext cx="377063" cy="1159719"/>
          </a:xfrm>
          <a:custGeom>
            <a:avLst/>
            <a:gdLst>
              <a:gd name="connsiteX0" fmla="*/ 368590 w 377063"/>
              <a:gd name="connsiteY0" fmla="*/ 5215 h 1159719"/>
              <a:gd name="connsiteX1" fmla="*/ 338110 w 377063"/>
              <a:gd name="connsiteY1" fmla="*/ 812935 h 1159719"/>
              <a:gd name="connsiteX2" fmla="*/ 185710 w 377063"/>
              <a:gd name="connsiteY2" fmla="*/ 980575 h 1159719"/>
              <a:gd name="connsiteX3" fmla="*/ 2830 w 377063"/>
              <a:gd name="connsiteY3" fmla="*/ 1153295 h 1159719"/>
              <a:gd name="connsiteX4" fmla="*/ 338110 w 377063"/>
              <a:gd name="connsiteY4" fmla="*/ 741815 h 1159719"/>
              <a:gd name="connsiteX5" fmla="*/ 373670 w 377063"/>
              <a:gd name="connsiteY5" fmla="*/ 477655 h 1159719"/>
              <a:gd name="connsiteX6" fmla="*/ 368590 w 377063"/>
              <a:gd name="connsiteY6" fmla="*/ 5215 h 1159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063" h="1159719">
                <a:moveTo>
                  <a:pt x="368590" y="5215"/>
                </a:moveTo>
                <a:cubicBezTo>
                  <a:pt x="362663" y="61095"/>
                  <a:pt x="368590" y="650375"/>
                  <a:pt x="338110" y="812935"/>
                </a:cubicBezTo>
                <a:cubicBezTo>
                  <a:pt x="307630" y="975495"/>
                  <a:pt x="241590" y="923848"/>
                  <a:pt x="185710" y="980575"/>
                </a:cubicBezTo>
                <a:cubicBezTo>
                  <a:pt x="129830" y="1037302"/>
                  <a:pt x="-22570" y="1193088"/>
                  <a:pt x="2830" y="1153295"/>
                </a:cubicBezTo>
                <a:cubicBezTo>
                  <a:pt x="28230" y="1113502"/>
                  <a:pt x="276303" y="854422"/>
                  <a:pt x="338110" y="741815"/>
                </a:cubicBezTo>
                <a:cubicBezTo>
                  <a:pt x="399917" y="629208"/>
                  <a:pt x="366050" y="597035"/>
                  <a:pt x="373670" y="477655"/>
                </a:cubicBezTo>
                <a:cubicBezTo>
                  <a:pt x="381290" y="358275"/>
                  <a:pt x="374517" y="-50665"/>
                  <a:pt x="368590" y="5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: 図形 130">
            <a:extLst>
              <a:ext uri="{FF2B5EF4-FFF2-40B4-BE49-F238E27FC236}">
                <a16:creationId xmlns:a16="http://schemas.microsoft.com/office/drawing/2014/main" id="{486F097B-F0A4-4DB4-B849-59BA25E658A2}"/>
              </a:ext>
            </a:extLst>
          </p:cNvPr>
          <p:cNvSpPr/>
          <p:nvPr/>
        </p:nvSpPr>
        <p:spPr>
          <a:xfrm>
            <a:off x="8678213" y="6796422"/>
            <a:ext cx="533215" cy="2158136"/>
          </a:xfrm>
          <a:custGeom>
            <a:avLst/>
            <a:gdLst>
              <a:gd name="connsiteX0" fmla="*/ 516587 w 533215"/>
              <a:gd name="connsiteY0" fmla="*/ 2311 h 2158136"/>
              <a:gd name="connsiteX1" fmla="*/ 525054 w 533215"/>
              <a:gd name="connsiteY1" fmla="*/ 679645 h 2158136"/>
              <a:gd name="connsiteX2" fmla="*/ 414987 w 533215"/>
              <a:gd name="connsiteY2" fmla="*/ 1035245 h 2158136"/>
              <a:gd name="connsiteX3" fmla="*/ 120 w 533215"/>
              <a:gd name="connsiteY3" fmla="*/ 2152845 h 2158136"/>
              <a:gd name="connsiteX4" fmla="*/ 372654 w 533215"/>
              <a:gd name="connsiteY4" fmla="*/ 1416245 h 2158136"/>
              <a:gd name="connsiteX5" fmla="*/ 448854 w 533215"/>
              <a:gd name="connsiteY5" fmla="*/ 493378 h 2158136"/>
              <a:gd name="connsiteX6" fmla="*/ 516587 w 533215"/>
              <a:gd name="connsiteY6" fmla="*/ 2311 h 2158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215" h="2158136">
                <a:moveTo>
                  <a:pt x="516587" y="2311"/>
                </a:moveTo>
                <a:cubicBezTo>
                  <a:pt x="529287" y="33356"/>
                  <a:pt x="541987" y="507489"/>
                  <a:pt x="525054" y="679645"/>
                </a:cubicBezTo>
                <a:cubicBezTo>
                  <a:pt x="508121" y="851801"/>
                  <a:pt x="502476" y="789712"/>
                  <a:pt x="414987" y="1035245"/>
                </a:cubicBezTo>
                <a:cubicBezTo>
                  <a:pt x="327498" y="1280778"/>
                  <a:pt x="7175" y="2089345"/>
                  <a:pt x="120" y="2152845"/>
                </a:cubicBezTo>
                <a:cubicBezTo>
                  <a:pt x="-6935" y="2216345"/>
                  <a:pt x="297865" y="1692823"/>
                  <a:pt x="372654" y="1416245"/>
                </a:cubicBezTo>
                <a:cubicBezTo>
                  <a:pt x="447443" y="1139667"/>
                  <a:pt x="423454" y="727623"/>
                  <a:pt x="448854" y="493378"/>
                </a:cubicBezTo>
                <a:cubicBezTo>
                  <a:pt x="474254" y="259134"/>
                  <a:pt x="503887" y="-28734"/>
                  <a:pt x="516587" y="2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: 図形 131">
            <a:extLst>
              <a:ext uri="{FF2B5EF4-FFF2-40B4-BE49-F238E27FC236}">
                <a16:creationId xmlns:a16="http://schemas.microsoft.com/office/drawing/2014/main" id="{9CC28DDC-EDA6-42D5-B884-A68192ECAB1D}"/>
              </a:ext>
            </a:extLst>
          </p:cNvPr>
          <p:cNvSpPr/>
          <p:nvPr/>
        </p:nvSpPr>
        <p:spPr>
          <a:xfrm>
            <a:off x="3564357" y="8413704"/>
            <a:ext cx="508731" cy="2384051"/>
          </a:xfrm>
          <a:custGeom>
            <a:avLst/>
            <a:gdLst>
              <a:gd name="connsiteX0" fmla="*/ 110 w 508731"/>
              <a:gd name="connsiteY0" fmla="*/ 2163 h 2384051"/>
              <a:gd name="connsiteX1" fmla="*/ 262576 w 508731"/>
              <a:gd name="connsiteY1" fmla="*/ 721829 h 2384051"/>
              <a:gd name="connsiteX2" fmla="*/ 330310 w 508731"/>
              <a:gd name="connsiteY2" fmla="*/ 1060496 h 2384051"/>
              <a:gd name="connsiteX3" fmla="*/ 499643 w 508731"/>
              <a:gd name="connsiteY3" fmla="*/ 2355896 h 2384051"/>
              <a:gd name="connsiteX4" fmla="*/ 465776 w 508731"/>
              <a:gd name="connsiteY4" fmla="*/ 1898696 h 2384051"/>
              <a:gd name="connsiteX5" fmla="*/ 296443 w 508731"/>
              <a:gd name="connsiteY5" fmla="*/ 1272163 h 2384051"/>
              <a:gd name="connsiteX6" fmla="*/ 296443 w 508731"/>
              <a:gd name="connsiteY6" fmla="*/ 527096 h 2384051"/>
              <a:gd name="connsiteX7" fmla="*/ 110 w 508731"/>
              <a:gd name="connsiteY7" fmla="*/ 2163 h 2384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731" h="2384051">
                <a:moveTo>
                  <a:pt x="110" y="2163"/>
                </a:moveTo>
                <a:cubicBezTo>
                  <a:pt x="-5534" y="34618"/>
                  <a:pt x="207543" y="545440"/>
                  <a:pt x="262576" y="721829"/>
                </a:cubicBezTo>
                <a:cubicBezTo>
                  <a:pt x="317609" y="898218"/>
                  <a:pt x="290799" y="788152"/>
                  <a:pt x="330310" y="1060496"/>
                </a:cubicBezTo>
                <a:cubicBezTo>
                  <a:pt x="369821" y="1332840"/>
                  <a:pt x="477065" y="2216196"/>
                  <a:pt x="499643" y="2355896"/>
                </a:cubicBezTo>
                <a:cubicBezTo>
                  <a:pt x="522221" y="2495596"/>
                  <a:pt x="499643" y="2079318"/>
                  <a:pt x="465776" y="1898696"/>
                </a:cubicBezTo>
                <a:cubicBezTo>
                  <a:pt x="431909" y="1718074"/>
                  <a:pt x="324665" y="1500763"/>
                  <a:pt x="296443" y="1272163"/>
                </a:cubicBezTo>
                <a:cubicBezTo>
                  <a:pt x="268221" y="1043563"/>
                  <a:pt x="348654" y="744407"/>
                  <a:pt x="296443" y="527096"/>
                </a:cubicBezTo>
                <a:cubicBezTo>
                  <a:pt x="244232" y="309785"/>
                  <a:pt x="5754" y="-30292"/>
                  <a:pt x="110" y="2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: 図形 132">
            <a:extLst>
              <a:ext uri="{FF2B5EF4-FFF2-40B4-BE49-F238E27FC236}">
                <a16:creationId xmlns:a16="http://schemas.microsoft.com/office/drawing/2014/main" id="{CA599282-C476-4922-BFEA-D336F97D29A1}"/>
              </a:ext>
            </a:extLst>
          </p:cNvPr>
          <p:cNvSpPr/>
          <p:nvPr/>
        </p:nvSpPr>
        <p:spPr>
          <a:xfrm>
            <a:off x="6578578" y="8051230"/>
            <a:ext cx="303957" cy="2235770"/>
          </a:xfrm>
          <a:custGeom>
            <a:avLst/>
            <a:gdLst>
              <a:gd name="connsiteX0" fmla="*/ 279422 w 303957"/>
              <a:gd name="connsiteY0" fmla="*/ 570 h 2235770"/>
              <a:gd name="connsiteX1" fmla="*/ 186289 w 303957"/>
              <a:gd name="connsiteY1" fmla="*/ 559370 h 2235770"/>
              <a:gd name="connsiteX2" fmla="*/ 8489 w 303957"/>
              <a:gd name="connsiteY2" fmla="*/ 1270570 h 2235770"/>
              <a:gd name="connsiteX3" fmla="*/ 67755 w 303957"/>
              <a:gd name="connsiteY3" fmla="*/ 1736237 h 2235770"/>
              <a:gd name="connsiteX4" fmla="*/ 76222 w 303957"/>
              <a:gd name="connsiteY4" fmla="*/ 2235770 h 2235770"/>
              <a:gd name="connsiteX5" fmla="*/ 22 w 303957"/>
              <a:gd name="connsiteY5" fmla="*/ 1736237 h 2235770"/>
              <a:gd name="connsiteX6" fmla="*/ 84689 w 303957"/>
              <a:gd name="connsiteY6" fmla="*/ 1025037 h 2235770"/>
              <a:gd name="connsiteX7" fmla="*/ 287889 w 303957"/>
              <a:gd name="connsiteY7" fmla="*/ 466237 h 2235770"/>
              <a:gd name="connsiteX8" fmla="*/ 279422 w 303957"/>
              <a:gd name="connsiteY8" fmla="*/ 570 h 223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3957" h="2235770">
                <a:moveTo>
                  <a:pt x="279422" y="570"/>
                </a:moveTo>
                <a:cubicBezTo>
                  <a:pt x="262489" y="16092"/>
                  <a:pt x="231444" y="347703"/>
                  <a:pt x="186289" y="559370"/>
                </a:cubicBezTo>
                <a:cubicBezTo>
                  <a:pt x="141134" y="771037"/>
                  <a:pt x="28245" y="1074426"/>
                  <a:pt x="8489" y="1270570"/>
                </a:cubicBezTo>
                <a:cubicBezTo>
                  <a:pt x="-11267" y="1466714"/>
                  <a:pt x="56466" y="1575370"/>
                  <a:pt x="67755" y="1736237"/>
                </a:cubicBezTo>
                <a:cubicBezTo>
                  <a:pt x="79044" y="1897104"/>
                  <a:pt x="87511" y="2235770"/>
                  <a:pt x="76222" y="2235770"/>
                </a:cubicBezTo>
                <a:cubicBezTo>
                  <a:pt x="64933" y="2235770"/>
                  <a:pt x="-1389" y="1938026"/>
                  <a:pt x="22" y="1736237"/>
                </a:cubicBezTo>
                <a:cubicBezTo>
                  <a:pt x="1433" y="1534448"/>
                  <a:pt x="36711" y="1236704"/>
                  <a:pt x="84689" y="1025037"/>
                </a:cubicBezTo>
                <a:cubicBezTo>
                  <a:pt x="132667" y="813370"/>
                  <a:pt x="255434" y="642626"/>
                  <a:pt x="287889" y="466237"/>
                </a:cubicBezTo>
                <a:cubicBezTo>
                  <a:pt x="320344" y="289848"/>
                  <a:pt x="296355" y="-14952"/>
                  <a:pt x="279422" y="5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: 図形 133">
            <a:extLst>
              <a:ext uri="{FF2B5EF4-FFF2-40B4-BE49-F238E27FC236}">
                <a16:creationId xmlns:a16="http://schemas.microsoft.com/office/drawing/2014/main" id="{367CFE74-3684-4483-B114-34B08BA51449}"/>
              </a:ext>
            </a:extLst>
          </p:cNvPr>
          <p:cNvSpPr/>
          <p:nvPr/>
        </p:nvSpPr>
        <p:spPr>
          <a:xfrm>
            <a:off x="401824" y="8367429"/>
            <a:ext cx="673470" cy="1954988"/>
          </a:xfrm>
          <a:custGeom>
            <a:avLst/>
            <a:gdLst>
              <a:gd name="connsiteX0" fmla="*/ 13043 w 673470"/>
              <a:gd name="connsiteY0" fmla="*/ 6104 h 1954988"/>
              <a:gd name="connsiteX1" fmla="*/ 351709 w 673470"/>
              <a:gd name="connsiteY1" fmla="*/ 734238 h 1954988"/>
              <a:gd name="connsiteX2" fmla="*/ 673443 w 673470"/>
              <a:gd name="connsiteY2" fmla="*/ 971304 h 1954988"/>
              <a:gd name="connsiteX3" fmla="*/ 334776 w 673470"/>
              <a:gd name="connsiteY3" fmla="*/ 1944971 h 1954988"/>
              <a:gd name="connsiteX4" fmla="*/ 537976 w 673470"/>
              <a:gd name="connsiteY4" fmla="*/ 1445438 h 1954988"/>
              <a:gd name="connsiteX5" fmla="*/ 470243 w 673470"/>
              <a:gd name="connsiteY5" fmla="*/ 928971 h 1954988"/>
              <a:gd name="connsiteX6" fmla="*/ 106176 w 673470"/>
              <a:gd name="connsiteY6" fmla="*/ 412504 h 1954988"/>
              <a:gd name="connsiteX7" fmla="*/ 13043 w 673470"/>
              <a:gd name="connsiteY7" fmla="*/ 6104 h 1954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3470" h="1954988">
                <a:moveTo>
                  <a:pt x="13043" y="6104"/>
                </a:moveTo>
                <a:cubicBezTo>
                  <a:pt x="53965" y="59726"/>
                  <a:pt x="241642" y="573371"/>
                  <a:pt x="351709" y="734238"/>
                </a:cubicBezTo>
                <a:cubicBezTo>
                  <a:pt x="461776" y="895105"/>
                  <a:pt x="676265" y="769515"/>
                  <a:pt x="673443" y="971304"/>
                </a:cubicBezTo>
                <a:cubicBezTo>
                  <a:pt x="670621" y="1173093"/>
                  <a:pt x="357354" y="1865949"/>
                  <a:pt x="334776" y="1944971"/>
                </a:cubicBezTo>
                <a:cubicBezTo>
                  <a:pt x="312198" y="2023993"/>
                  <a:pt x="515398" y="1614771"/>
                  <a:pt x="537976" y="1445438"/>
                </a:cubicBezTo>
                <a:cubicBezTo>
                  <a:pt x="560554" y="1276105"/>
                  <a:pt x="542210" y="1101127"/>
                  <a:pt x="470243" y="928971"/>
                </a:cubicBezTo>
                <a:cubicBezTo>
                  <a:pt x="398276" y="756815"/>
                  <a:pt x="178143" y="559260"/>
                  <a:pt x="106176" y="412504"/>
                </a:cubicBezTo>
                <a:cubicBezTo>
                  <a:pt x="34209" y="265749"/>
                  <a:pt x="-27879" y="-47518"/>
                  <a:pt x="13043" y="6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: 図形 134">
            <a:extLst>
              <a:ext uri="{FF2B5EF4-FFF2-40B4-BE49-F238E27FC236}">
                <a16:creationId xmlns:a16="http://schemas.microsoft.com/office/drawing/2014/main" id="{E2854891-91BE-420A-A121-C1D26630B178}"/>
              </a:ext>
            </a:extLst>
          </p:cNvPr>
          <p:cNvSpPr/>
          <p:nvPr/>
        </p:nvSpPr>
        <p:spPr>
          <a:xfrm>
            <a:off x="4895721" y="7616819"/>
            <a:ext cx="542407" cy="77000"/>
          </a:xfrm>
          <a:custGeom>
            <a:avLst/>
            <a:gdLst>
              <a:gd name="connsiteX0" fmla="*/ 129 w 542407"/>
              <a:gd name="connsiteY0" fmla="*/ 73031 h 77000"/>
              <a:gd name="connsiteX1" fmla="*/ 276354 w 542407"/>
              <a:gd name="connsiteY1" fmla="*/ 41281 h 77000"/>
              <a:gd name="connsiteX2" fmla="*/ 536704 w 542407"/>
              <a:gd name="connsiteY2" fmla="*/ 6 h 77000"/>
              <a:gd name="connsiteX3" fmla="*/ 444629 w 542407"/>
              <a:gd name="connsiteY3" fmla="*/ 44456 h 77000"/>
              <a:gd name="connsiteX4" fmla="*/ 311279 w 542407"/>
              <a:gd name="connsiteY4" fmla="*/ 73031 h 77000"/>
              <a:gd name="connsiteX5" fmla="*/ 129 w 542407"/>
              <a:gd name="connsiteY5" fmla="*/ 73031 h 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407" h="77000">
                <a:moveTo>
                  <a:pt x="129" y="73031"/>
                </a:moveTo>
                <a:cubicBezTo>
                  <a:pt x="-5692" y="67739"/>
                  <a:pt x="186925" y="53452"/>
                  <a:pt x="276354" y="41281"/>
                </a:cubicBezTo>
                <a:cubicBezTo>
                  <a:pt x="365783" y="29110"/>
                  <a:pt x="508658" y="-523"/>
                  <a:pt x="536704" y="6"/>
                </a:cubicBezTo>
                <a:cubicBezTo>
                  <a:pt x="564750" y="535"/>
                  <a:pt x="482200" y="32285"/>
                  <a:pt x="444629" y="44456"/>
                </a:cubicBezTo>
                <a:cubicBezTo>
                  <a:pt x="407058" y="56627"/>
                  <a:pt x="381129" y="67739"/>
                  <a:pt x="311279" y="73031"/>
                </a:cubicBezTo>
                <a:cubicBezTo>
                  <a:pt x="241429" y="78323"/>
                  <a:pt x="5950" y="78323"/>
                  <a:pt x="129" y="730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: 図形 135">
            <a:extLst>
              <a:ext uri="{FF2B5EF4-FFF2-40B4-BE49-F238E27FC236}">
                <a16:creationId xmlns:a16="http://schemas.microsoft.com/office/drawing/2014/main" id="{CFAA4945-D574-4C46-BD5B-3DC98EB80C0C}"/>
              </a:ext>
            </a:extLst>
          </p:cNvPr>
          <p:cNvSpPr/>
          <p:nvPr/>
        </p:nvSpPr>
        <p:spPr>
          <a:xfrm>
            <a:off x="3497812" y="962381"/>
            <a:ext cx="2645442" cy="593872"/>
          </a:xfrm>
          <a:custGeom>
            <a:avLst/>
            <a:gdLst>
              <a:gd name="connsiteX0" fmla="*/ 2602421 w 2645442"/>
              <a:gd name="connsiteY0" fmla="*/ 404986 h 593872"/>
              <a:gd name="connsiteX1" fmla="*/ 2581255 w 2645442"/>
              <a:gd name="connsiteY1" fmla="*/ 345719 h 593872"/>
              <a:gd name="connsiteX2" fmla="*/ 2339955 w 2645442"/>
              <a:gd name="connsiteY2" fmla="*/ 108652 h 593872"/>
              <a:gd name="connsiteX3" fmla="*/ 1781155 w 2645442"/>
              <a:gd name="connsiteY3" fmla="*/ 28219 h 593872"/>
              <a:gd name="connsiteX4" fmla="*/ 28555 w 2645442"/>
              <a:gd name="connsiteY4" fmla="*/ 582786 h 593872"/>
              <a:gd name="connsiteX5" fmla="*/ 743988 w 2645442"/>
              <a:gd name="connsiteY5" fmla="*/ 375352 h 593872"/>
              <a:gd name="connsiteX6" fmla="*/ 1404388 w 2645442"/>
              <a:gd name="connsiteY6" fmla="*/ 91719 h 593872"/>
              <a:gd name="connsiteX7" fmla="*/ 2060555 w 2645442"/>
              <a:gd name="connsiteY7" fmla="*/ 129819 h 593872"/>
              <a:gd name="connsiteX8" fmla="*/ 2602421 w 2645442"/>
              <a:gd name="connsiteY8" fmla="*/ 404986 h 59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5442" h="593872">
                <a:moveTo>
                  <a:pt x="2602421" y="404986"/>
                </a:moveTo>
                <a:cubicBezTo>
                  <a:pt x="2689204" y="440969"/>
                  <a:pt x="2624999" y="395108"/>
                  <a:pt x="2581255" y="345719"/>
                </a:cubicBezTo>
                <a:cubicBezTo>
                  <a:pt x="2537511" y="296330"/>
                  <a:pt x="2473305" y="161569"/>
                  <a:pt x="2339955" y="108652"/>
                </a:cubicBezTo>
                <a:cubicBezTo>
                  <a:pt x="2206605" y="55735"/>
                  <a:pt x="2166388" y="-50803"/>
                  <a:pt x="1781155" y="28219"/>
                </a:cubicBezTo>
                <a:cubicBezTo>
                  <a:pt x="1395922" y="107241"/>
                  <a:pt x="201416" y="524931"/>
                  <a:pt x="28555" y="582786"/>
                </a:cubicBezTo>
                <a:cubicBezTo>
                  <a:pt x="-144306" y="640641"/>
                  <a:pt x="514682" y="457197"/>
                  <a:pt x="743988" y="375352"/>
                </a:cubicBezTo>
                <a:cubicBezTo>
                  <a:pt x="973294" y="293507"/>
                  <a:pt x="1184960" y="132641"/>
                  <a:pt x="1404388" y="91719"/>
                </a:cubicBezTo>
                <a:cubicBezTo>
                  <a:pt x="1623816" y="50797"/>
                  <a:pt x="1865116" y="81136"/>
                  <a:pt x="2060555" y="129819"/>
                </a:cubicBezTo>
                <a:cubicBezTo>
                  <a:pt x="2255994" y="178502"/>
                  <a:pt x="2515638" y="369003"/>
                  <a:pt x="2602421" y="4049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: 図形 137">
            <a:extLst>
              <a:ext uri="{FF2B5EF4-FFF2-40B4-BE49-F238E27FC236}">
                <a16:creationId xmlns:a16="http://schemas.microsoft.com/office/drawing/2014/main" id="{41ABE698-97E8-44D0-9444-64DDC865D485}"/>
              </a:ext>
            </a:extLst>
          </p:cNvPr>
          <p:cNvSpPr/>
          <p:nvPr/>
        </p:nvSpPr>
        <p:spPr>
          <a:xfrm>
            <a:off x="3180955" y="1484602"/>
            <a:ext cx="2754405" cy="1093499"/>
          </a:xfrm>
          <a:custGeom>
            <a:avLst/>
            <a:gdLst>
              <a:gd name="connsiteX0" fmla="*/ 2754178 w 2754405"/>
              <a:gd name="connsiteY0" fmla="*/ 39398 h 1093499"/>
              <a:gd name="connsiteX1" fmla="*/ 1302145 w 2754405"/>
              <a:gd name="connsiteY1" fmla="*/ 18231 h 1093499"/>
              <a:gd name="connsiteX2" fmla="*/ 633278 w 2754405"/>
              <a:gd name="connsiteY2" fmla="*/ 306098 h 1093499"/>
              <a:gd name="connsiteX3" fmla="*/ 15212 w 2754405"/>
              <a:gd name="connsiteY3" fmla="*/ 1076565 h 1093499"/>
              <a:gd name="connsiteX4" fmla="*/ 226878 w 2754405"/>
              <a:gd name="connsiteY4" fmla="*/ 801398 h 1093499"/>
              <a:gd name="connsiteX5" fmla="*/ 645978 w 2754405"/>
              <a:gd name="connsiteY5" fmla="*/ 369598 h 1093499"/>
              <a:gd name="connsiteX6" fmla="*/ 1407978 w 2754405"/>
              <a:gd name="connsiteY6" fmla="*/ 119831 h 1093499"/>
              <a:gd name="connsiteX7" fmla="*/ 2754178 w 2754405"/>
              <a:gd name="connsiteY7" fmla="*/ 39398 h 109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54405" h="1093499">
                <a:moveTo>
                  <a:pt x="2754178" y="39398"/>
                </a:moveTo>
                <a:cubicBezTo>
                  <a:pt x="2736539" y="22465"/>
                  <a:pt x="1655628" y="-26219"/>
                  <a:pt x="1302145" y="18231"/>
                </a:cubicBezTo>
                <a:cubicBezTo>
                  <a:pt x="948662" y="62681"/>
                  <a:pt x="847767" y="129709"/>
                  <a:pt x="633278" y="306098"/>
                </a:cubicBezTo>
                <a:cubicBezTo>
                  <a:pt x="418789" y="482487"/>
                  <a:pt x="82945" y="994015"/>
                  <a:pt x="15212" y="1076565"/>
                </a:cubicBezTo>
                <a:cubicBezTo>
                  <a:pt x="-52521" y="1159115"/>
                  <a:pt x="121750" y="919226"/>
                  <a:pt x="226878" y="801398"/>
                </a:cubicBezTo>
                <a:cubicBezTo>
                  <a:pt x="332006" y="683570"/>
                  <a:pt x="449128" y="483193"/>
                  <a:pt x="645978" y="369598"/>
                </a:cubicBezTo>
                <a:cubicBezTo>
                  <a:pt x="842828" y="256004"/>
                  <a:pt x="1058022" y="172748"/>
                  <a:pt x="1407978" y="119831"/>
                </a:cubicBezTo>
                <a:cubicBezTo>
                  <a:pt x="1757934" y="66914"/>
                  <a:pt x="2771817" y="56331"/>
                  <a:pt x="2754178" y="39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: 図形 138">
            <a:extLst>
              <a:ext uri="{FF2B5EF4-FFF2-40B4-BE49-F238E27FC236}">
                <a16:creationId xmlns:a16="http://schemas.microsoft.com/office/drawing/2014/main" id="{083B620C-7786-42C7-AD01-EDD06D2DAE7F}"/>
              </a:ext>
            </a:extLst>
          </p:cNvPr>
          <p:cNvSpPr/>
          <p:nvPr/>
        </p:nvSpPr>
        <p:spPr>
          <a:xfrm>
            <a:off x="3592285" y="1717843"/>
            <a:ext cx="2349495" cy="1049755"/>
          </a:xfrm>
          <a:custGeom>
            <a:avLst/>
            <a:gdLst>
              <a:gd name="connsiteX0" fmla="*/ 2347082 w 2349495"/>
              <a:gd name="connsiteY0" fmla="*/ 30524 h 1049755"/>
              <a:gd name="connsiteX1" fmla="*/ 1360715 w 2349495"/>
              <a:gd name="connsiteY1" fmla="*/ 17824 h 1049755"/>
              <a:gd name="connsiteX2" fmla="*/ 586015 w 2349495"/>
              <a:gd name="connsiteY2" fmla="*/ 242190 h 1049755"/>
              <a:gd name="connsiteX3" fmla="*/ 10282 w 2349495"/>
              <a:gd name="connsiteY3" fmla="*/ 1038057 h 1049755"/>
              <a:gd name="connsiteX4" fmla="*/ 243115 w 2349495"/>
              <a:gd name="connsiteY4" fmla="*/ 695157 h 1049755"/>
              <a:gd name="connsiteX5" fmla="*/ 577548 w 2349495"/>
              <a:gd name="connsiteY5" fmla="*/ 390357 h 1049755"/>
              <a:gd name="connsiteX6" fmla="*/ 1060148 w 2349495"/>
              <a:gd name="connsiteY6" fmla="*/ 161757 h 1049755"/>
              <a:gd name="connsiteX7" fmla="*/ 2347082 w 2349495"/>
              <a:gd name="connsiteY7" fmla="*/ 30524 h 104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9495" h="1049755">
                <a:moveTo>
                  <a:pt x="2347082" y="30524"/>
                </a:moveTo>
                <a:cubicBezTo>
                  <a:pt x="2397177" y="6535"/>
                  <a:pt x="1654226" y="-17454"/>
                  <a:pt x="1360715" y="17824"/>
                </a:cubicBezTo>
                <a:cubicBezTo>
                  <a:pt x="1067204" y="53102"/>
                  <a:pt x="811087" y="72151"/>
                  <a:pt x="586015" y="242190"/>
                </a:cubicBezTo>
                <a:cubicBezTo>
                  <a:pt x="360943" y="412229"/>
                  <a:pt x="67432" y="962563"/>
                  <a:pt x="10282" y="1038057"/>
                </a:cubicBezTo>
                <a:cubicBezTo>
                  <a:pt x="-46868" y="1113551"/>
                  <a:pt x="148571" y="803107"/>
                  <a:pt x="243115" y="695157"/>
                </a:cubicBezTo>
                <a:cubicBezTo>
                  <a:pt x="337659" y="587207"/>
                  <a:pt x="441376" y="479257"/>
                  <a:pt x="577548" y="390357"/>
                </a:cubicBezTo>
                <a:cubicBezTo>
                  <a:pt x="713720" y="301457"/>
                  <a:pt x="768753" y="223140"/>
                  <a:pt x="1060148" y="161757"/>
                </a:cubicBezTo>
                <a:cubicBezTo>
                  <a:pt x="1351543" y="100374"/>
                  <a:pt x="2296987" y="54513"/>
                  <a:pt x="2347082" y="305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: 図形 139">
            <a:extLst>
              <a:ext uri="{FF2B5EF4-FFF2-40B4-BE49-F238E27FC236}">
                <a16:creationId xmlns:a16="http://schemas.microsoft.com/office/drawing/2014/main" id="{2699BD89-1AB8-45FD-884C-CF49E9D72AC8}"/>
              </a:ext>
            </a:extLst>
          </p:cNvPr>
          <p:cNvSpPr/>
          <p:nvPr/>
        </p:nvSpPr>
        <p:spPr>
          <a:xfrm>
            <a:off x="3626738" y="1946669"/>
            <a:ext cx="2161087" cy="1357805"/>
          </a:xfrm>
          <a:custGeom>
            <a:avLst/>
            <a:gdLst>
              <a:gd name="connsiteX0" fmla="*/ 2155995 w 2161087"/>
              <a:gd name="connsiteY0" fmla="*/ 42998 h 1357805"/>
              <a:gd name="connsiteX1" fmla="*/ 898695 w 2161087"/>
              <a:gd name="connsiteY1" fmla="*/ 254664 h 1357805"/>
              <a:gd name="connsiteX2" fmla="*/ 255229 w 2161087"/>
              <a:gd name="connsiteY2" fmla="*/ 830398 h 1357805"/>
              <a:gd name="connsiteX3" fmla="*/ 5462 w 2161087"/>
              <a:gd name="connsiteY3" fmla="*/ 1351098 h 1357805"/>
              <a:gd name="connsiteX4" fmla="*/ 90129 w 2161087"/>
              <a:gd name="connsiteY4" fmla="*/ 1105564 h 1357805"/>
              <a:gd name="connsiteX5" fmla="*/ 174795 w 2161087"/>
              <a:gd name="connsiteY5" fmla="*/ 809231 h 1357805"/>
              <a:gd name="connsiteX6" fmla="*/ 627762 w 2161087"/>
              <a:gd name="connsiteY6" fmla="*/ 271598 h 1357805"/>
              <a:gd name="connsiteX7" fmla="*/ 1313562 w 2161087"/>
              <a:gd name="connsiteY7" fmla="*/ 21831 h 1357805"/>
              <a:gd name="connsiteX8" fmla="*/ 2155995 w 2161087"/>
              <a:gd name="connsiteY8" fmla="*/ 42998 h 135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1087" h="1357805">
                <a:moveTo>
                  <a:pt x="2155995" y="42998"/>
                </a:moveTo>
                <a:cubicBezTo>
                  <a:pt x="2086851" y="81803"/>
                  <a:pt x="1215489" y="123431"/>
                  <a:pt x="898695" y="254664"/>
                </a:cubicBezTo>
                <a:cubicBezTo>
                  <a:pt x="581901" y="385897"/>
                  <a:pt x="404101" y="647659"/>
                  <a:pt x="255229" y="830398"/>
                </a:cubicBezTo>
                <a:cubicBezTo>
                  <a:pt x="106357" y="1013137"/>
                  <a:pt x="32979" y="1305237"/>
                  <a:pt x="5462" y="1351098"/>
                </a:cubicBezTo>
                <a:cubicBezTo>
                  <a:pt x="-22055" y="1396959"/>
                  <a:pt x="61907" y="1195875"/>
                  <a:pt x="90129" y="1105564"/>
                </a:cubicBezTo>
                <a:cubicBezTo>
                  <a:pt x="118351" y="1015253"/>
                  <a:pt x="85189" y="948225"/>
                  <a:pt x="174795" y="809231"/>
                </a:cubicBezTo>
                <a:cubicBezTo>
                  <a:pt x="264401" y="670237"/>
                  <a:pt x="437968" y="402831"/>
                  <a:pt x="627762" y="271598"/>
                </a:cubicBezTo>
                <a:cubicBezTo>
                  <a:pt x="817556" y="140365"/>
                  <a:pt x="1055329" y="63459"/>
                  <a:pt x="1313562" y="21831"/>
                </a:cubicBezTo>
                <a:cubicBezTo>
                  <a:pt x="1571795" y="-19797"/>
                  <a:pt x="2225139" y="4193"/>
                  <a:pt x="2155995" y="429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: 図形 140">
            <a:extLst>
              <a:ext uri="{FF2B5EF4-FFF2-40B4-BE49-F238E27FC236}">
                <a16:creationId xmlns:a16="http://schemas.microsoft.com/office/drawing/2014/main" id="{A566ACD8-1AB3-405B-991B-B7732CD26389}"/>
              </a:ext>
            </a:extLst>
          </p:cNvPr>
          <p:cNvSpPr/>
          <p:nvPr/>
        </p:nvSpPr>
        <p:spPr>
          <a:xfrm>
            <a:off x="2684926" y="956368"/>
            <a:ext cx="2325086" cy="1856119"/>
          </a:xfrm>
          <a:custGeom>
            <a:avLst/>
            <a:gdLst>
              <a:gd name="connsiteX0" fmla="*/ 2323107 w 2325086"/>
              <a:gd name="connsiteY0" fmla="*/ 365 h 1856119"/>
              <a:gd name="connsiteX1" fmla="*/ 1319807 w 2325086"/>
              <a:gd name="connsiteY1" fmla="*/ 233199 h 1856119"/>
              <a:gd name="connsiteX2" fmla="*/ 608607 w 2325086"/>
              <a:gd name="connsiteY2" fmla="*/ 741199 h 1856119"/>
              <a:gd name="connsiteX3" fmla="*/ 24407 w 2325086"/>
              <a:gd name="connsiteY3" fmla="*/ 1812232 h 1856119"/>
              <a:gd name="connsiteX4" fmla="*/ 113307 w 2325086"/>
              <a:gd name="connsiteY4" fmla="*/ 1613265 h 1856119"/>
              <a:gd name="connsiteX5" fmla="*/ 142941 w 2325086"/>
              <a:gd name="connsiteY5" fmla="*/ 1274599 h 1856119"/>
              <a:gd name="connsiteX6" fmla="*/ 460441 w 2325086"/>
              <a:gd name="connsiteY6" fmla="*/ 728499 h 1856119"/>
              <a:gd name="connsiteX7" fmla="*/ 1044641 w 2325086"/>
              <a:gd name="connsiteY7" fmla="*/ 279765 h 1856119"/>
              <a:gd name="connsiteX8" fmla="*/ 2323107 w 2325086"/>
              <a:gd name="connsiteY8" fmla="*/ 365 h 185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5086" h="1856119">
                <a:moveTo>
                  <a:pt x="2323107" y="365"/>
                </a:moveTo>
                <a:cubicBezTo>
                  <a:pt x="2368968" y="-7396"/>
                  <a:pt x="1605557" y="109727"/>
                  <a:pt x="1319807" y="233199"/>
                </a:cubicBezTo>
                <a:cubicBezTo>
                  <a:pt x="1034057" y="356671"/>
                  <a:pt x="824507" y="478027"/>
                  <a:pt x="608607" y="741199"/>
                </a:cubicBezTo>
                <a:cubicBezTo>
                  <a:pt x="392707" y="1004371"/>
                  <a:pt x="106957" y="1666888"/>
                  <a:pt x="24407" y="1812232"/>
                </a:cubicBezTo>
                <a:cubicBezTo>
                  <a:pt x="-58143" y="1957576"/>
                  <a:pt x="93551" y="1702871"/>
                  <a:pt x="113307" y="1613265"/>
                </a:cubicBezTo>
                <a:cubicBezTo>
                  <a:pt x="133063" y="1523660"/>
                  <a:pt x="85085" y="1422060"/>
                  <a:pt x="142941" y="1274599"/>
                </a:cubicBezTo>
                <a:cubicBezTo>
                  <a:pt x="200797" y="1127138"/>
                  <a:pt x="310158" y="894305"/>
                  <a:pt x="460441" y="728499"/>
                </a:cubicBezTo>
                <a:cubicBezTo>
                  <a:pt x="610724" y="562693"/>
                  <a:pt x="732785" y="397593"/>
                  <a:pt x="1044641" y="279765"/>
                </a:cubicBezTo>
                <a:cubicBezTo>
                  <a:pt x="1356497" y="161937"/>
                  <a:pt x="2277246" y="8126"/>
                  <a:pt x="2323107" y="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: 図形 141">
            <a:extLst>
              <a:ext uri="{FF2B5EF4-FFF2-40B4-BE49-F238E27FC236}">
                <a16:creationId xmlns:a16="http://schemas.microsoft.com/office/drawing/2014/main" id="{58686453-574D-4497-AED3-0EBB60718E56}"/>
              </a:ext>
            </a:extLst>
          </p:cNvPr>
          <p:cNvSpPr/>
          <p:nvPr/>
        </p:nvSpPr>
        <p:spPr>
          <a:xfrm>
            <a:off x="3170088" y="3045564"/>
            <a:ext cx="437469" cy="1674748"/>
          </a:xfrm>
          <a:custGeom>
            <a:avLst/>
            <a:gdLst>
              <a:gd name="connsiteX0" fmla="*/ 432479 w 437469"/>
              <a:gd name="connsiteY0" fmla="*/ 2436 h 1674748"/>
              <a:gd name="connsiteX1" fmla="*/ 72645 w 437469"/>
              <a:gd name="connsiteY1" fmla="*/ 586636 h 1674748"/>
              <a:gd name="connsiteX2" fmla="*/ 679 w 437469"/>
              <a:gd name="connsiteY2" fmla="*/ 1670369 h 1674748"/>
              <a:gd name="connsiteX3" fmla="*/ 89579 w 437469"/>
              <a:gd name="connsiteY3" fmla="*/ 946469 h 1674748"/>
              <a:gd name="connsiteX4" fmla="*/ 267379 w 437469"/>
              <a:gd name="connsiteY4" fmla="*/ 400369 h 1674748"/>
              <a:gd name="connsiteX5" fmla="*/ 432479 w 437469"/>
              <a:gd name="connsiteY5" fmla="*/ 2436 h 1674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469" h="1674748">
                <a:moveTo>
                  <a:pt x="432479" y="2436"/>
                </a:moveTo>
                <a:cubicBezTo>
                  <a:pt x="400023" y="33480"/>
                  <a:pt x="144612" y="308647"/>
                  <a:pt x="72645" y="586636"/>
                </a:cubicBezTo>
                <a:cubicBezTo>
                  <a:pt x="678" y="864625"/>
                  <a:pt x="-2143" y="1610397"/>
                  <a:pt x="679" y="1670369"/>
                </a:cubicBezTo>
                <a:cubicBezTo>
                  <a:pt x="3501" y="1730341"/>
                  <a:pt x="45129" y="1158136"/>
                  <a:pt x="89579" y="946469"/>
                </a:cubicBezTo>
                <a:cubicBezTo>
                  <a:pt x="134029" y="734802"/>
                  <a:pt x="203879" y="556297"/>
                  <a:pt x="267379" y="400369"/>
                </a:cubicBezTo>
                <a:cubicBezTo>
                  <a:pt x="330879" y="244441"/>
                  <a:pt x="464935" y="-28608"/>
                  <a:pt x="432479" y="2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: 図形 142">
            <a:extLst>
              <a:ext uri="{FF2B5EF4-FFF2-40B4-BE49-F238E27FC236}">
                <a16:creationId xmlns:a16="http://schemas.microsoft.com/office/drawing/2014/main" id="{018134A1-5B36-4854-BC0C-C56E31EEE2F0}"/>
              </a:ext>
            </a:extLst>
          </p:cNvPr>
          <p:cNvSpPr/>
          <p:nvPr/>
        </p:nvSpPr>
        <p:spPr>
          <a:xfrm>
            <a:off x="2242130" y="1838691"/>
            <a:ext cx="1316544" cy="3478590"/>
          </a:xfrm>
          <a:custGeom>
            <a:avLst/>
            <a:gdLst>
              <a:gd name="connsiteX0" fmla="*/ 1288470 w 1316544"/>
              <a:gd name="connsiteY0" fmla="*/ 40909 h 3478590"/>
              <a:gd name="connsiteX1" fmla="*/ 1254603 w 1316544"/>
              <a:gd name="connsiteY1" fmla="*/ 91709 h 3478590"/>
              <a:gd name="connsiteX2" fmla="*/ 94670 w 1316544"/>
              <a:gd name="connsiteY2" fmla="*/ 1776576 h 3478590"/>
              <a:gd name="connsiteX3" fmla="*/ 94670 w 1316544"/>
              <a:gd name="connsiteY3" fmla="*/ 3478376 h 3478590"/>
              <a:gd name="connsiteX4" fmla="*/ 314803 w 1316544"/>
              <a:gd name="connsiteY4" fmla="*/ 1886642 h 3478590"/>
              <a:gd name="connsiteX5" fmla="*/ 780470 w 1316544"/>
              <a:gd name="connsiteY5" fmla="*/ 785976 h 3478590"/>
              <a:gd name="connsiteX6" fmla="*/ 1288470 w 1316544"/>
              <a:gd name="connsiteY6" fmla="*/ 40909 h 347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6544" h="3478590">
                <a:moveTo>
                  <a:pt x="1288470" y="40909"/>
                </a:moveTo>
                <a:cubicBezTo>
                  <a:pt x="1367492" y="-74802"/>
                  <a:pt x="1254603" y="91709"/>
                  <a:pt x="1254603" y="91709"/>
                </a:cubicBezTo>
                <a:cubicBezTo>
                  <a:pt x="1055636" y="380987"/>
                  <a:pt x="287992" y="1212132"/>
                  <a:pt x="94670" y="1776576"/>
                </a:cubicBezTo>
                <a:cubicBezTo>
                  <a:pt x="-98652" y="2341020"/>
                  <a:pt x="57981" y="3460032"/>
                  <a:pt x="94670" y="3478376"/>
                </a:cubicBezTo>
                <a:cubicBezTo>
                  <a:pt x="131359" y="3496720"/>
                  <a:pt x="200503" y="2335375"/>
                  <a:pt x="314803" y="1886642"/>
                </a:cubicBezTo>
                <a:cubicBezTo>
                  <a:pt x="429103" y="1437909"/>
                  <a:pt x="622425" y="1089365"/>
                  <a:pt x="780470" y="785976"/>
                </a:cubicBezTo>
                <a:cubicBezTo>
                  <a:pt x="938515" y="482587"/>
                  <a:pt x="1209448" y="156620"/>
                  <a:pt x="1288470" y="409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: 図形 143">
            <a:extLst>
              <a:ext uri="{FF2B5EF4-FFF2-40B4-BE49-F238E27FC236}">
                <a16:creationId xmlns:a16="http://schemas.microsoft.com/office/drawing/2014/main" id="{C433AFB8-349E-44F4-B93C-E9A04C45EF86}"/>
              </a:ext>
            </a:extLst>
          </p:cNvPr>
          <p:cNvSpPr/>
          <p:nvPr/>
        </p:nvSpPr>
        <p:spPr>
          <a:xfrm>
            <a:off x="2395866" y="3070253"/>
            <a:ext cx="939378" cy="4133653"/>
          </a:xfrm>
          <a:custGeom>
            <a:avLst/>
            <a:gdLst>
              <a:gd name="connsiteX0" fmla="*/ 889201 w 939378"/>
              <a:gd name="connsiteY0" fmla="*/ 214814 h 4133653"/>
              <a:gd name="connsiteX1" fmla="*/ 821467 w 939378"/>
              <a:gd name="connsiteY1" fmla="*/ 307947 h 4133653"/>
              <a:gd name="connsiteX2" fmla="*/ 364267 w 939378"/>
              <a:gd name="connsiteY2" fmla="*/ 2382280 h 4133653"/>
              <a:gd name="connsiteX3" fmla="*/ 84867 w 939378"/>
              <a:gd name="connsiteY3" fmla="*/ 3931680 h 4133653"/>
              <a:gd name="connsiteX4" fmla="*/ 201 w 939378"/>
              <a:gd name="connsiteY4" fmla="*/ 4050214 h 4133653"/>
              <a:gd name="connsiteX5" fmla="*/ 101801 w 939378"/>
              <a:gd name="connsiteY5" fmla="*/ 3330547 h 4133653"/>
              <a:gd name="connsiteX6" fmla="*/ 169534 w 939378"/>
              <a:gd name="connsiteY6" fmla="*/ 2272214 h 4133653"/>
              <a:gd name="connsiteX7" fmla="*/ 889201 w 939378"/>
              <a:gd name="connsiteY7" fmla="*/ 214814 h 4133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378" h="4133653">
                <a:moveTo>
                  <a:pt x="889201" y="214814"/>
                </a:moveTo>
                <a:cubicBezTo>
                  <a:pt x="997856" y="-112564"/>
                  <a:pt x="908956" y="-53297"/>
                  <a:pt x="821467" y="307947"/>
                </a:cubicBezTo>
                <a:cubicBezTo>
                  <a:pt x="733978" y="669191"/>
                  <a:pt x="487034" y="1778325"/>
                  <a:pt x="364267" y="2382280"/>
                </a:cubicBezTo>
                <a:cubicBezTo>
                  <a:pt x="241500" y="2986235"/>
                  <a:pt x="145545" y="3653691"/>
                  <a:pt x="84867" y="3931680"/>
                </a:cubicBezTo>
                <a:cubicBezTo>
                  <a:pt x="24189" y="4209669"/>
                  <a:pt x="-2621" y="4150403"/>
                  <a:pt x="201" y="4050214"/>
                </a:cubicBezTo>
                <a:cubicBezTo>
                  <a:pt x="3023" y="3950025"/>
                  <a:pt x="73579" y="3626880"/>
                  <a:pt x="101801" y="3330547"/>
                </a:cubicBezTo>
                <a:cubicBezTo>
                  <a:pt x="130023" y="3034214"/>
                  <a:pt x="39712" y="2792914"/>
                  <a:pt x="169534" y="2272214"/>
                </a:cubicBezTo>
                <a:cubicBezTo>
                  <a:pt x="299356" y="1751514"/>
                  <a:pt x="780546" y="542192"/>
                  <a:pt x="889201" y="2148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: 図形 144">
            <a:extLst>
              <a:ext uri="{FF2B5EF4-FFF2-40B4-BE49-F238E27FC236}">
                <a16:creationId xmlns:a16="http://schemas.microsoft.com/office/drawing/2014/main" id="{FDAF3397-EFD4-441A-BD0E-CC6F0AFFAF0B}"/>
              </a:ext>
            </a:extLst>
          </p:cNvPr>
          <p:cNvSpPr/>
          <p:nvPr/>
        </p:nvSpPr>
        <p:spPr>
          <a:xfrm>
            <a:off x="1411964" y="2978619"/>
            <a:ext cx="970057" cy="4882719"/>
          </a:xfrm>
          <a:custGeom>
            <a:avLst/>
            <a:gdLst>
              <a:gd name="connsiteX0" fmla="*/ 941769 w 970057"/>
              <a:gd name="connsiteY0" fmla="*/ 10114 h 4882719"/>
              <a:gd name="connsiteX1" fmla="*/ 315236 w 970057"/>
              <a:gd name="connsiteY1" fmla="*/ 2626314 h 4882719"/>
              <a:gd name="connsiteX2" fmla="*/ 230569 w 970057"/>
              <a:gd name="connsiteY2" fmla="*/ 3430648 h 4882719"/>
              <a:gd name="connsiteX3" fmla="*/ 916369 w 970057"/>
              <a:gd name="connsiteY3" fmla="*/ 4802248 h 4882719"/>
              <a:gd name="connsiteX4" fmla="*/ 840169 w 970057"/>
              <a:gd name="connsiteY4" fmla="*/ 4632914 h 4882719"/>
              <a:gd name="connsiteX5" fmla="*/ 162836 w 970057"/>
              <a:gd name="connsiteY5" fmla="*/ 3896314 h 4882719"/>
              <a:gd name="connsiteX6" fmla="*/ 10436 w 970057"/>
              <a:gd name="connsiteY6" fmla="*/ 3227448 h 4882719"/>
              <a:gd name="connsiteX7" fmla="*/ 366036 w 970057"/>
              <a:gd name="connsiteY7" fmla="*/ 1779648 h 4882719"/>
              <a:gd name="connsiteX8" fmla="*/ 941769 w 970057"/>
              <a:gd name="connsiteY8" fmla="*/ 10114 h 4882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0057" h="4882719">
                <a:moveTo>
                  <a:pt x="941769" y="10114"/>
                </a:moveTo>
                <a:cubicBezTo>
                  <a:pt x="933302" y="151225"/>
                  <a:pt x="433769" y="2056225"/>
                  <a:pt x="315236" y="2626314"/>
                </a:cubicBezTo>
                <a:cubicBezTo>
                  <a:pt x="196703" y="3196403"/>
                  <a:pt x="130380" y="3067992"/>
                  <a:pt x="230569" y="3430648"/>
                </a:cubicBezTo>
                <a:cubicBezTo>
                  <a:pt x="330758" y="3793304"/>
                  <a:pt x="814769" y="4601870"/>
                  <a:pt x="916369" y="4802248"/>
                </a:cubicBezTo>
                <a:cubicBezTo>
                  <a:pt x="1017969" y="5002626"/>
                  <a:pt x="965758" y="4783903"/>
                  <a:pt x="840169" y="4632914"/>
                </a:cubicBezTo>
                <a:cubicBezTo>
                  <a:pt x="714580" y="4481925"/>
                  <a:pt x="301125" y="4130558"/>
                  <a:pt x="162836" y="3896314"/>
                </a:cubicBezTo>
                <a:cubicBezTo>
                  <a:pt x="24547" y="3662070"/>
                  <a:pt x="-23431" y="3580226"/>
                  <a:pt x="10436" y="3227448"/>
                </a:cubicBezTo>
                <a:cubicBezTo>
                  <a:pt x="44303" y="2874670"/>
                  <a:pt x="205169" y="2317281"/>
                  <a:pt x="366036" y="1779648"/>
                </a:cubicBezTo>
                <a:cubicBezTo>
                  <a:pt x="526903" y="1242015"/>
                  <a:pt x="950236" y="-130997"/>
                  <a:pt x="941769" y="10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: 図形 145">
            <a:extLst>
              <a:ext uri="{FF2B5EF4-FFF2-40B4-BE49-F238E27FC236}">
                <a16:creationId xmlns:a16="http://schemas.microsoft.com/office/drawing/2014/main" id="{8B8D9D90-2DA9-41D3-BBE5-A75AA6C9F8E0}"/>
              </a:ext>
            </a:extLst>
          </p:cNvPr>
          <p:cNvSpPr/>
          <p:nvPr/>
        </p:nvSpPr>
        <p:spPr>
          <a:xfrm>
            <a:off x="1394534" y="6123412"/>
            <a:ext cx="1519778" cy="2657763"/>
          </a:xfrm>
          <a:custGeom>
            <a:avLst/>
            <a:gdLst>
              <a:gd name="connsiteX0" fmla="*/ 1517999 w 1519778"/>
              <a:gd name="connsiteY0" fmla="*/ 6455 h 2657763"/>
              <a:gd name="connsiteX1" fmla="*/ 722133 w 1519778"/>
              <a:gd name="connsiteY1" fmla="*/ 1996121 h 2657763"/>
              <a:gd name="connsiteX2" fmla="*/ 2466 w 1519778"/>
              <a:gd name="connsiteY2" fmla="*/ 2656521 h 2657763"/>
              <a:gd name="connsiteX3" fmla="*/ 501999 w 1519778"/>
              <a:gd name="connsiteY3" fmla="*/ 2140055 h 2657763"/>
              <a:gd name="connsiteX4" fmla="*/ 925333 w 1519778"/>
              <a:gd name="connsiteY4" fmla="*/ 1386521 h 2657763"/>
              <a:gd name="connsiteX5" fmla="*/ 1517999 w 1519778"/>
              <a:gd name="connsiteY5" fmla="*/ 6455 h 2657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9778" h="2657763">
                <a:moveTo>
                  <a:pt x="1517999" y="6455"/>
                </a:moveTo>
                <a:cubicBezTo>
                  <a:pt x="1484132" y="108055"/>
                  <a:pt x="974722" y="1554443"/>
                  <a:pt x="722133" y="1996121"/>
                </a:cubicBezTo>
                <a:cubicBezTo>
                  <a:pt x="469544" y="2437799"/>
                  <a:pt x="39155" y="2632532"/>
                  <a:pt x="2466" y="2656521"/>
                </a:cubicBezTo>
                <a:cubicBezTo>
                  <a:pt x="-34223" y="2680510"/>
                  <a:pt x="348188" y="2351722"/>
                  <a:pt x="501999" y="2140055"/>
                </a:cubicBezTo>
                <a:cubicBezTo>
                  <a:pt x="655810" y="1928388"/>
                  <a:pt x="757411" y="1742121"/>
                  <a:pt x="925333" y="1386521"/>
                </a:cubicBezTo>
                <a:cubicBezTo>
                  <a:pt x="1093255" y="1030921"/>
                  <a:pt x="1551866" y="-95145"/>
                  <a:pt x="1517999" y="6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: 図形 146">
            <a:extLst>
              <a:ext uri="{FF2B5EF4-FFF2-40B4-BE49-F238E27FC236}">
                <a16:creationId xmlns:a16="http://schemas.microsoft.com/office/drawing/2014/main" id="{B2F80E48-F0E2-4219-BFAD-56C15CA79CF6}"/>
              </a:ext>
            </a:extLst>
          </p:cNvPr>
          <p:cNvSpPr/>
          <p:nvPr/>
        </p:nvSpPr>
        <p:spPr>
          <a:xfrm>
            <a:off x="2674373" y="4213847"/>
            <a:ext cx="887136" cy="2941549"/>
          </a:xfrm>
          <a:custGeom>
            <a:avLst/>
            <a:gdLst>
              <a:gd name="connsiteX0" fmla="*/ 881627 w 887136"/>
              <a:gd name="connsiteY0" fmla="*/ 2553 h 2941549"/>
              <a:gd name="connsiteX1" fmla="*/ 678427 w 887136"/>
              <a:gd name="connsiteY1" fmla="*/ 1348753 h 2941549"/>
              <a:gd name="connsiteX2" fmla="*/ 610694 w 887136"/>
              <a:gd name="connsiteY2" fmla="*/ 2161553 h 2941549"/>
              <a:gd name="connsiteX3" fmla="*/ 1094 w 887136"/>
              <a:gd name="connsiteY3" fmla="*/ 2940486 h 2941549"/>
              <a:gd name="connsiteX4" fmla="*/ 458294 w 887136"/>
              <a:gd name="connsiteY4" fmla="*/ 2313953 h 2941549"/>
              <a:gd name="connsiteX5" fmla="*/ 348227 w 887136"/>
              <a:gd name="connsiteY5" fmla="*/ 1645086 h 2941549"/>
              <a:gd name="connsiteX6" fmla="*/ 432894 w 887136"/>
              <a:gd name="connsiteY6" fmla="*/ 1027020 h 2941549"/>
              <a:gd name="connsiteX7" fmla="*/ 881627 w 887136"/>
              <a:gd name="connsiteY7" fmla="*/ 2553 h 2941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7136" h="2941549">
                <a:moveTo>
                  <a:pt x="881627" y="2553"/>
                </a:moveTo>
                <a:cubicBezTo>
                  <a:pt x="922549" y="56175"/>
                  <a:pt x="723582" y="988920"/>
                  <a:pt x="678427" y="1348753"/>
                </a:cubicBezTo>
                <a:cubicBezTo>
                  <a:pt x="633271" y="1708586"/>
                  <a:pt x="723583" y="1896264"/>
                  <a:pt x="610694" y="2161553"/>
                </a:cubicBezTo>
                <a:cubicBezTo>
                  <a:pt x="497805" y="2426842"/>
                  <a:pt x="26494" y="2915086"/>
                  <a:pt x="1094" y="2940486"/>
                </a:cubicBezTo>
                <a:cubicBezTo>
                  <a:pt x="-24306" y="2965886"/>
                  <a:pt x="400439" y="2529853"/>
                  <a:pt x="458294" y="2313953"/>
                </a:cubicBezTo>
                <a:cubicBezTo>
                  <a:pt x="516149" y="2098053"/>
                  <a:pt x="352460" y="1859575"/>
                  <a:pt x="348227" y="1645086"/>
                </a:cubicBezTo>
                <a:cubicBezTo>
                  <a:pt x="343994" y="1430597"/>
                  <a:pt x="345405" y="1299364"/>
                  <a:pt x="432894" y="1027020"/>
                </a:cubicBezTo>
                <a:cubicBezTo>
                  <a:pt x="520383" y="754676"/>
                  <a:pt x="840705" y="-51069"/>
                  <a:pt x="881627" y="2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: 図形 147">
            <a:extLst>
              <a:ext uri="{FF2B5EF4-FFF2-40B4-BE49-F238E27FC236}">
                <a16:creationId xmlns:a16="http://schemas.microsoft.com/office/drawing/2014/main" id="{54B2FB78-AC1F-442D-BA35-6FF5398139D4}"/>
              </a:ext>
            </a:extLst>
          </p:cNvPr>
          <p:cNvSpPr/>
          <p:nvPr/>
        </p:nvSpPr>
        <p:spPr>
          <a:xfrm>
            <a:off x="1434864" y="5364171"/>
            <a:ext cx="1297552" cy="3535126"/>
          </a:xfrm>
          <a:custGeom>
            <a:avLst/>
            <a:gdLst>
              <a:gd name="connsiteX0" fmla="*/ 885003 w 1297552"/>
              <a:gd name="connsiteY0" fmla="*/ 3696 h 3535126"/>
              <a:gd name="connsiteX1" fmla="*/ 436269 w 1297552"/>
              <a:gd name="connsiteY1" fmla="*/ 1713962 h 3535126"/>
              <a:gd name="connsiteX2" fmla="*/ 1266003 w 1297552"/>
              <a:gd name="connsiteY2" fmla="*/ 3491962 h 3535126"/>
              <a:gd name="connsiteX3" fmla="*/ 1071269 w 1297552"/>
              <a:gd name="connsiteY3" fmla="*/ 2950096 h 3535126"/>
              <a:gd name="connsiteX4" fmla="*/ 571736 w 1297552"/>
              <a:gd name="connsiteY4" fmla="*/ 2543696 h 3535126"/>
              <a:gd name="connsiteX5" fmla="*/ 4469 w 1297552"/>
              <a:gd name="connsiteY5" fmla="*/ 2188096 h 3535126"/>
              <a:gd name="connsiteX6" fmla="*/ 885003 w 1297552"/>
              <a:gd name="connsiteY6" fmla="*/ 3696 h 353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7552" h="3535126">
                <a:moveTo>
                  <a:pt x="885003" y="3696"/>
                </a:moveTo>
                <a:cubicBezTo>
                  <a:pt x="956970" y="-75326"/>
                  <a:pt x="372769" y="1132584"/>
                  <a:pt x="436269" y="1713962"/>
                </a:cubicBezTo>
                <a:cubicBezTo>
                  <a:pt x="499769" y="2295340"/>
                  <a:pt x="1160170" y="3285940"/>
                  <a:pt x="1266003" y="3491962"/>
                </a:cubicBezTo>
                <a:cubicBezTo>
                  <a:pt x="1371836" y="3697984"/>
                  <a:pt x="1186980" y="3108140"/>
                  <a:pt x="1071269" y="2950096"/>
                </a:cubicBezTo>
                <a:cubicBezTo>
                  <a:pt x="955558" y="2792052"/>
                  <a:pt x="749536" y="2670696"/>
                  <a:pt x="571736" y="2543696"/>
                </a:cubicBezTo>
                <a:cubicBezTo>
                  <a:pt x="393936" y="2416696"/>
                  <a:pt x="-49153" y="2610018"/>
                  <a:pt x="4469" y="2188096"/>
                </a:cubicBezTo>
                <a:cubicBezTo>
                  <a:pt x="58091" y="1766174"/>
                  <a:pt x="813036" y="82718"/>
                  <a:pt x="885003" y="36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: 図形 148">
            <a:extLst>
              <a:ext uri="{FF2B5EF4-FFF2-40B4-BE49-F238E27FC236}">
                <a16:creationId xmlns:a16="http://schemas.microsoft.com/office/drawing/2014/main" id="{895F00FD-53FB-4423-8159-AC0D03BE1280}"/>
              </a:ext>
            </a:extLst>
          </p:cNvPr>
          <p:cNvSpPr/>
          <p:nvPr/>
        </p:nvSpPr>
        <p:spPr>
          <a:xfrm>
            <a:off x="799007" y="6566760"/>
            <a:ext cx="993568" cy="3477552"/>
          </a:xfrm>
          <a:custGeom>
            <a:avLst/>
            <a:gdLst>
              <a:gd name="connsiteX0" fmla="*/ 784260 w 993568"/>
              <a:gd name="connsiteY0" fmla="*/ 45707 h 3477552"/>
              <a:gd name="connsiteX1" fmla="*/ 98460 w 993568"/>
              <a:gd name="connsiteY1" fmla="*/ 706107 h 3477552"/>
              <a:gd name="connsiteX2" fmla="*/ 953593 w 993568"/>
              <a:gd name="connsiteY2" fmla="*/ 3364640 h 3477552"/>
              <a:gd name="connsiteX3" fmla="*/ 792726 w 993568"/>
              <a:gd name="connsiteY3" fmla="*/ 2915907 h 3477552"/>
              <a:gd name="connsiteX4" fmla="*/ 259326 w 993568"/>
              <a:gd name="connsiteY4" fmla="*/ 2272440 h 3477552"/>
              <a:gd name="connsiteX5" fmla="*/ 22260 w 993568"/>
              <a:gd name="connsiteY5" fmla="*/ 1662840 h 3477552"/>
              <a:gd name="connsiteX6" fmla="*/ 784260 w 993568"/>
              <a:gd name="connsiteY6" fmla="*/ 45707 h 347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3568" h="3477552">
                <a:moveTo>
                  <a:pt x="784260" y="45707"/>
                </a:moveTo>
                <a:cubicBezTo>
                  <a:pt x="796960" y="-113749"/>
                  <a:pt x="70238" y="152952"/>
                  <a:pt x="98460" y="706107"/>
                </a:cubicBezTo>
                <a:cubicBezTo>
                  <a:pt x="126682" y="1259262"/>
                  <a:pt x="837882" y="2996340"/>
                  <a:pt x="953593" y="3364640"/>
                </a:cubicBezTo>
                <a:cubicBezTo>
                  <a:pt x="1069304" y="3732940"/>
                  <a:pt x="908437" y="3097940"/>
                  <a:pt x="792726" y="2915907"/>
                </a:cubicBezTo>
                <a:cubicBezTo>
                  <a:pt x="677015" y="2733874"/>
                  <a:pt x="387737" y="2481284"/>
                  <a:pt x="259326" y="2272440"/>
                </a:cubicBezTo>
                <a:cubicBezTo>
                  <a:pt x="130915" y="2063596"/>
                  <a:pt x="-66640" y="2032551"/>
                  <a:pt x="22260" y="1662840"/>
                </a:cubicBezTo>
                <a:cubicBezTo>
                  <a:pt x="111160" y="1293129"/>
                  <a:pt x="771560" y="205163"/>
                  <a:pt x="784260" y="457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: 図形 149">
            <a:extLst>
              <a:ext uri="{FF2B5EF4-FFF2-40B4-BE49-F238E27FC236}">
                <a16:creationId xmlns:a16="http://schemas.microsoft.com/office/drawing/2014/main" id="{D74CDF27-17E5-49C2-9500-C3910B1F8F34}"/>
              </a:ext>
            </a:extLst>
          </p:cNvPr>
          <p:cNvSpPr/>
          <p:nvPr/>
        </p:nvSpPr>
        <p:spPr>
          <a:xfrm>
            <a:off x="20348" y="7306731"/>
            <a:ext cx="505456" cy="1791902"/>
          </a:xfrm>
          <a:custGeom>
            <a:avLst/>
            <a:gdLst>
              <a:gd name="connsiteX0" fmla="*/ 504585 w 505456"/>
              <a:gd name="connsiteY0" fmla="*/ 2 h 1791902"/>
              <a:gd name="connsiteX1" fmla="*/ 5052 w 505456"/>
              <a:gd name="connsiteY1" fmla="*/ 863602 h 1791902"/>
              <a:gd name="connsiteX2" fmla="*/ 233652 w 505456"/>
              <a:gd name="connsiteY2" fmla="*/ 1786469 h 1791902"/>
              <a:gd name="connsiteX3" fmla="*/ 13519 w 505456"/>
              <a:gd name="connsiteY3" fmla="*/ 1227669 h 1791902"/>
              <a:gd name="connsiteX4" fmla="*/ 123585 w 505456"/>
              <a:gd name="connsiteY4" fmla="*/ 855136 h 1791902"/>
              <a:gd name="connsiteX5" fmla="*/ 504585 w 505456"/>
              <a:gd name="connsiteY5" fmla="*/ 2 h 179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5456" h="1791902">
                <a:moveTo>
                  <a:pt x="504585" y="2"/>
                </a:moveTo>
                <a:cubicBezTo>
                  <a:pt x="484830" y="1413"/>
                  <a:pt x="50208" y="565857"/>
                  <a:pt x="5052" y="863602"/>
                </a:cubicBezTo>
                <a:cubicBezTo>
                  <a:pt x="-40104" y="1161347"/>
                  <a:pt x="232241" y="1725791"/>
                  <a:pt x="233652" y="1786469"/>
                </a:cubicBezTo>
                <a:cubicBezTo>
                  <a:pt x="235063" y="1847147"/>
                  <a:pt x="31863" y="1382891"/>
                  <a:pt x="13519" y="1227669"/>
                </a:cubicBezTo>
                <a:cubicBezTo>
                  <a:pt x="-4825" y="1072447"/>
                  <a:pt x="44563" y="1061158"/>
                  <a:pt x="123585" y="855136"/>
                </a:cubicBezTo>
                <a:cubicBezTo>
                  <a:pt x="202607" y="649114"/>
                  <a:pt x="524340" y="-1409"/>
                  <a:pt x="50458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: 図形 150">
            <a:extLst>
              <a:ext uri="{FF2B5EF4-FFF2-40B4-BE49-F238E27FC236}">
                <a16:creationId xmlns:a16="http://schemas.microsoft.com/office/drawing/2014/main" id="{80D4B624-D82C-4036-92E5-6F1C1272C076}"/>
              </a:ext>
            </a:extLst>
          </p:cNvPr>
          <p:cNvSpPr/>
          <p:nvPr/>
        </p:nvSpPr>
        <p:spPr>
          <a:xfrm>
            <a:off x="2657593" y="7738522"/>
            <a:ext cx="1371766" cy="2255410"/>
          </a:xfrm>
          <a:custGeom>
            <a:avLst/>
            <a:gdLst>
              <a:gd name="connsiteX0" fmla="*/ 365007 w 1371766"/>
              <a:gd name="connsiteY0" fmla="*/ 11 h 2255410"/>
              <a:gd name="connsiteX1" fmla="*/ 305740 w 1371766"/>
              <a:gd name="connsiteY1" fmla="*/ 694278 h 2255410"/>
              <a:gd name="connsiteX2" fmla="*/ 1347140 w 1371766"/>
              <a:gd name="connsiteY2" fmla="*/ 2226745 h 2255410"/>
              <a:gd name="connsiteX3" fmla="*/ 983074 w 1371766"/>
              <a:gd name="connsiteY3" fmla="*/ 1642545 h 2255410"/>
              <a:gd name="connsiteX4" fmla="*/ 297274 w 1371766"/>
              <a:gd name="connsiteY4" fmla="*/ 999078 h 2255410"/>
              <a:gd name="connsiteX5" fmla="*/ 940 w 1371766"/>
              <a:gd name="connsiteY5" fmla="*/ 677345 h 2255410"/>
              <a:gd name="connsiteX6" fmla="*/ 365007 w 1371766"/>
              <a:gd name="connsiteY6" fmla="*/ 11 h 2255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766" h="2255410">
                <a:moveTo>
                  <a:pt x="365007" y="11"/>
                </a:moveTo>
                <a:cubicBezTo>
                  <a:pt x="415807" y="2833"/>
                  <a:pt x="142051" y="323156"/>
                  <a:pt x="305740" y="694278"/>
                </a:cubicBezTo>
                <a:cubicBezTo>
                  <a:pt x="469429" y="1065400"/>
                  <a:pt x="1234251" y="2068701"/>
                  <a:pt x="1347140" y="2226745"/>
                </a:cubicBezTo>
                <a:cubicBezTo>
                  <a:pt x="1460029" y="2384789"/>
                  <a:pt x="1158052" y="1847156"/>
                  <a:pt x="983074" y="1642545"/>
                </a:cubicBezTo>
                <a:cubicBezTo>
                  <a:pt x="808096" y="1437934"/>
                  <a:pt x="460963" y="1159944"/>
                  <a:pt x="297274" y="999078"/>
                </a:cubicBezTo>
                <a:cubicBezTo>
                  <a:pt x="133585" y="838212"/>
                  <a:pt x="-13171" y="848090"/>
                  <a:pt x="940" y="677345"/>
                </a:cubicBezTo>
                <a:cubicBezTo>
                  <a:pt x="15051" y="506601"/>
                  <a:pt x="314207" y="-2811"/>
                  <a:pt x="365007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: 図形 151">
            <a:extLst>
              <a:ext uri="{FF2B5EF4-FFF2-40B4-BE49-F238E27FC236}">
                <a16:creationId xmlns:a16="http://schemas.microsoft.com/office/drawing/2014/main" id="{3BC7C1D6-7D3B-4F03-BC84-6C67D34946DA}"/>
              </a:ext>
            </a:extLst>
          </p:cNvPr>
          <p:cNvSpPr/>
          <p:nvPr/>
        </p:nvSpPr>
        <p:spPr>
          <a:xfrm>
            <a:off x="1961293" y="7924550"/>
            <a:ext cx="1440479" cy="3709655"/>
          </a:xfrm>
          <a:custGeom>
            <a:avLst/>
            <a:gdLst>
              <a:gd name="connsiteX0" fmla="*/ 53774 w 1440479"/>
              <a:gd name="connsiteY0" fmla="*/ 144183 h 3709655"/>
              <a:gd name="connsiteX1" fmla="*/ 299307 w 1440479"/>
              <a:gd name="connsiteY1" fmla="*/ 296583 h 3709655"/>
              <a:gd name="connsiteX2" fmla="*/ 1391507 w 1440479"/>
              <a:gd name="connsiteY2" fmla="*/ 1964517 h 3709655"/>
              <a:gd name="connsiteX3" fmla="*/ 1222174 w 1440479"/>
              <a:gd name="connsiteY3" fmla="*/ 3031317 h 3709655"/>
              <a:gd name="connsiteX4" fmla="*/ 959707 w 1440479"/>
              <a:gd name="connsiteY4" fmla="*/ 3708650 h 3709655"/>
              <a:gd name="connsiteX5" fmla="*/ 1416907 w 1440479"/>
              <a:gd name="connsiteY5" fmla="*/ 2887383 h 3709655"/>
              <a:gd name="connsiteX6" fmla="*/ 1162907 w 1440479"/>
              <a:gd name="connsiteY6" fmla="*/ 1829050 h 3709655"/>
              <a:gd name="connsiteX7" fmla="*/ 53774 w 1440479"/>
              <a:gd name="connsiteY7" fmla="*/ 144183 h 370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0479" h="3709655">
                <a:moveTo>
                  <a:pt x="53774" y="144183"/>
                </a:moveTo>
                <a:cubicBezTo>
                  <a:pt x="-90159" y="-111228"/>
                  <a:pt x="76352" y="-6806"/>
                  <a:pt x="299307" y="296583"/>
                </a:cubicBezTo>
                <a:cubicBezTo>
                  <a:pt x="522263" y="599972"/>
                  <a:pt x="1237696" y="1508728"/>
                  <a:pt x="1391507" y="1964517"/>
                </a:cubicBezTo>
                <a:cubicBezTo>
                  <a:pt x="1545318" y="2420306"/>
                  <a:pt x="1294141" y="2740628"/>
                  <a:pt x="1222174" y="3031317"/>
                </a:cubicBezTo>
                <a:cubicBezTo>
                  <a:pt x="1150207" y="3322006"/>
                  <a:pt x="927252" y="3732639"/>
                  <a:pt x="959707" y="3708650"/>
                </a:cubicBezTo>
                <a:cubicBezTo>
                  <a:pt x="992162" y="3684661"/>
                  <a:pt x="1383040" y="3200650"/>
                  <a:pt x="1416907" y="2887383"/>
                </a:cubicBezTo>
                <a:cubicBezTo>
                  <a:pt x="1450774" y="2574116"/>
                  <a:pt x="1390096" y="2290483"/>
                  <a:pt x="1162907" y="1829050"/>
                </a:cubicBezTo>
                <a:cubicBezTo>
                  <a:pt x="935718" y="1367617"/>
                  <a:pt x="197707" y="399594"/>
                  <a:pt x="53774" y="144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: 図形 152">
            <a:extLst>
              <a:ext uri="{FF2B5EF4-FFF2-40B4-BE49-F238E27FC236}">
                <a16:creationId xmlns:a16="http://schemas.microsoft.com/office/drawing/2014/main" id="{A5640EE1-4529-4E95-B3C4-D3F007760AE9}"/>
              </a:ext>
            </a:extLst>
          </p:cNvPr>
          <p:cNvSpPr/>
          <p:nvPr/>
        </p:nvSpPr>
        <p:spPr>
          <a:xfrm>
            <a:off x="1816795" y="8413196"/>
            <a:ext cx="1222851" cy="3560172"/>
          </a:xfrm>
          <a:custGeom>
            <a:avLst/>
            <a:gdLst>
              <a:gd name="connsiteX0" fmla="*/ 113605 w 1222851"/>
              <a:gd name="connsiteY0" fmla="*/ 112737 h 3560172"/>
              <a:gd name="connsiteX1" fmla="*/ 164405 w 1222851"/>
              <a:gd name="connsiteY1" fmla="*/ 188937 h 3560172"/>
              <a:gd name="connsiteX2" fmla="*/ 934872 w 1222851"/>
              <a:gd name="connsiteY2" fmla="*/ 2017737 h 3560172"/>
              <a:gd name="connsiteX3" fmla="*/ 647005 w 1222851"/>
              <a:gd name="connsiteY3" fmla="*/ 2788204 h 3560172"/>
              <a:gd name="connsiteX4" fmla="*/ 3538 w 1222851"/>
              <a:gd name="connsiteY4" fmla="*/ 3558671 h 3560172"/>
              <a:gd name="connsiteX5" fmla="*/ 960272 w 1222851"/>
              <a:gd name="connsiteY5" fmla="*/ 2585004 h 3560172"/>
              <a:gd name="connsiteX6" fmla="*/ 1205805 w 1222851"/>
              <a:gd name="connsiteY6" fmla="*/ 1975404 h 3560172"/>
              <a:gd name="connsiteX7" fmla="*/ 596205 w 1222851"/>
              <a:gd name="connsiteY7" fmla="*/ 671537 h 3560172"/>
              <a:gd name="connsiteX8" fmla="*/ 113605 w 1222851"/>
              <a:gd name="connsiteY8" fmla="*/ 112737 h 3560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2851" h="3560172">
                <a:moveTo>
                  <a:pt x="113605" y="112737"/>
                </a:moveTo>
                <a:cubicBezTo>
                  <a:pt x="41638" y="32304"/>
                  <a:pt x="27527" y="-128563"/>
                  <a:pt x="164405" y="188937"/>
                </a:cubicBezTo>
                <a:cubicBezTo>
                  <a:pt x="301283" y="506437"/>
                  <a:pt x="854439" y="1584526"/>
                  <a:pt x="934872" y="2017737"/>
                </a:cubicBezTo>
                <a:cubicBezTo>
                  <a:pt x="1015305" y="2450948"/>
                  <a:pt x="802227" y="2531382"/>
                  <a:pt x="647005" y="2788204"/>
                </a:cubicBezTo>
                <a:cubicBezTo>
                  <a:pt x="491783" y="3045026"/>
                  <a:pt x="-48673" y="3592538"/>
                  <a:pt x="3538" y="3558671"/>
                </a:cubicBezTo>
                <a:cubicBezTo>
                  <a:pt x="55749" y="3524804"/>
                  <a:pt x="759894" y="2848882"/>
                  <a:pt x="960272" y="2585004"/>
                </a:cubicBezTo>
                <a:cubicBezTo>
                  <a:pt x="1160650" y="2321126"/>
                  <a:pt x="1266483" y="2294315"/>
                  <a:pt x="1205805" y="1975404"/>
                </a:cubicBezTo>
                <a:cubicBezTo>
                  <a:pt x="1145127" y="1656493"/>
                  <a:pt x="782472" y="979159"/>
                  <a:pt x="596205" y="671537"/>
                </a:cubicBezTo>
                <a:cubicBezTo>
                  <a:pt x="409938" y="363915"/>
                  <a:pt x="185572" y="193170"/>
                  <a:pt x="113605" y="1127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: 図形 153">
            <a:extLst>
              <a:ext uri="{FF2B5EF4-FFF2-40B4-BE49-F238E27FC236}">
                <a16:creationId xmlns:a16="http://schemas.microsoft.com/office/drawing/2014/main" id="{168E576F-1C4D-450E-8178-85008816CAEC}"/>
              </a:ext>
            </a:extLst>
          </p:cNvPr>
          <p:cNvSpPr/>
          <p:nvPr/>
        </p:nvSpPr>
        <p:spPr>
          <a:xfrm>
            <a:off x="456387" y="10232459"/>
            <a:ext cx="898551" cy="1825948"/>
          </a:xfrm>
          <a:custGeom>
            <a:avLst/>
            <a:gdLst>
              <a:gd name="connsiteX0" fmla="*/ 415680 w 898551"/>
              <a:gd name="connsiteY0" fmla="*/ 63008 h 1825948"/>
              <a:gd name="connsiteX1" fmla="*/ 474946 w 898551"/>
              <a:gd name="connsiteY1" fmla="*/ 122274 h 1825948"/>
              <a:gd name="connsiteX2" fmla="*/ 652746 w 898551"/>
              <a:gd name="connsiteY2" fmla="*/ 1129808 h 1825948"/>
              <a:gd name="connsiteX3" fmla="*/ 102413 w 898551"/>
              <a:gd name="connsiteY3" fmla="*/ 1730941 h 1825948"/>
              <a:gd name="connsiteX4" fmla="*/ 68546 w 898551"/>
              <a:gd name="connsiteY4" fmla="*/ 1773274 h 1825948"/>
              <a:gd name="connsiteX5" fmla="*/ 830546 w 898551"/>
              <a:gd name="connsiteY5" fmla="*/ 1222941 h 1825948"/>
              <a:gd name="connsiteX6" fmla="*/ 813613 w 898551"/>
              <a:gd name="connsiteY6" fmla="*/ 537141 h 1825948"/>
              <a:gd name="connsiteX7" fmla="*/ 415680 w 898551"/>
              <a:gd name="connsiteY7" fmla="*/ 63008 h 182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8551" h="1825948">
                <a:moveTo>
                  <a:pt x="415680" y="63008"/>
                </a:moveTo>
                <a:cubicBezTo>
                  <a:pt x="359236" y="-6136"/>
                  <a:pt x="435435" y="-55526"/>
                  <a:pt x="474946" y="122274"/>
                </a:cubicBezTo>
                <a:cubicBezTo>
                  <a:pt x="514457" y="300074"/>
                  <a:pt x="714835" y="861697"/>
                  <a:pt x="652746" y="1129808"/>
                </a:cubicBezTo>
                <a:cubicBezTo>
                  <a:pt x="590657" y="1397919"/>
                  <a:pt x="199780" y="1623697"/>
                  <a:pt x="102413" y="1730941"/>
                </a:cubicBezTo>
                <a:cubicBezTo>
                  <a:pt x="5046" y="1838185"/>
                  <a:pt x="-52809" y="1857941"/>
                  <a:pt x="68546" y="1773274"/>
                </a:cubicBezTo>
                <a:cubicBezTo>
                  <a:pt x="189901" y="1688607"/>
                  <a:pt x="706368" y="1428963"/>
                  <a:pt x="830546" y="1222941"/>
                </a:cubicBezTo>
                <a:cubicBezTo>
                  <a:pt x="954724" y="1016919"/>
                  <a:pt x="884168" y="727641"/>
                  <a:pt x="813613" y="537141"/>
                </a:cubicBezTo>
                <a:cubicBezTo>
                  <a:pt x="743058" y="346641"/>
                  <a:pt x="472124" y="132152"/>
                  <a:pt x="415680" y="630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: 図形 154">
            <a:extLst>
              <a:ext uri="{FF2B5EF4-FFF2-40B4-BE49-F238E27FC236}">
                <a16:creationId xmlns:a16="http://schemas.microsoft.com/office/drawing/2014/main" id="{6FAC1129-0A09-4B33-9074-A68A57A4CED7}"/>
              </a:ext>
            </a:extLst>
          </p:cNvPr>
          <p:cNvSpPr/>
          <p:nvPr/>
        </p:nvSpPr>
        <p:spPr>
          <a:xfrm>
            <a:off x="3113279" y="10670454"/>
            <a:ext cx="1132528" cy="1770673"/>
          </a:xfrm>
          <a:custGeom>
            <a:avLst/>
            <a:gdLst>
              <a:gd name="connsiteX0" fmla="*/ 925321 w 1132528"/>
              <a:gd name="connsiteY0" fmla="*/ 90679 h 1770673"/>
              <a:gd name="connsiteX1" fmla="*/ 916854 w 1132528"/>
              <a:gd name="connsiteY1" fmla="*/ 141479 h 1770673"/>
              <a:gd name="connsiteX2" fmla="*/ 755988 w 1132528"/>
              <a:gd name="connsiteY2" fmla="*/ 1081279 h 1770673"/>
              <a:gd name="connsiteX3" fmla="*/ 2454 w 1132528"/>
              <a:gd name="connsiteY3" fmla="*/ 1767079 h 1770673"/>
              <a:gd name="connsiteX4" fmla="*/ 535854 w 1132528"/>
              <a:gd name="connsiteY4" fmla="*/ 1335279 h 1770673"/>
              <a:gd name="connsiteX5" fmla="*/ 1120054 w 1132528"/>
              <a:gd name="connsiteY5" fmla="*/ 979679 h 1770673"/>
              <a:gd name="connsiteX6" fmla="*/ 925321 w 1132528"/>
              <a:gd name="connsiteY6" fmla="*/ 90679 h 177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2528" h="1770673">
                <a:moveTo>
                  <a:pt x="925321" y="90679"/>
                </a:moveTo>
                <a:cubicBezTo>
                  <a:pt x="891454" y="-49021"/>
                  <a:pt x="945076" y="-23621"/>
                  <a:pt x="916854" y="141479"/>
                </a:cubicBezTo>
                <a:cubicBezTo>
                  <a:pt x="888632" y="306579"/>
                  <a:pt x="908388" y="810346"/>
                  <a:pt x="755988" y="1081279"/>
                </a:cubicBezTo>
                <a:cubicBezTo>
                  <a:pt x="603588" y="1352212"/>
                  <a:pt x="39143" y="1724746"/>
                  <a:pt x="2454" y="1767079"/>
                </a:cubicBezTo>
                <a:cubicBezTo>
                  <a:pt x="-34235" y="1809412"/>
                  <a:pt x="349587" y="1466512"/>
                  <a:pt x="535854" y="1335279"/>
                </a:cubicBezTo>
                <a:cubicBezTo>
                  <a:pt x="722121" y="1204046"/>
                  <a:pt x="1052321" y="1192757"/>
                  <a:pt x="1120054" y="979679"/>
                </a:cubicBezTo>
                <a:cubicBezTo>
                  <a:pt x="1187787" y="766601"/>
                  <a:pt x="959188" y="230379"/>
                  <a:pt x="925321" y="906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: 図形 155">
            <a:extLst>
              <a:ext uri="{FF2B5EF4-FFF2-40B4-BE49-F238E27FC236}">
                <a16:creationId xmlns:a16="http://schemas.microsoft.com/office/drawing/2014/main" id="{A0A9DDA4-A385-4725-B134-71A78FB515B7}"/>
              </a:ext>
            </a:extLst>
          </p:cNvPr>
          <p:cNvSpPr/>
          <p:nvPr/>
        </p:nvSpPr>
        <p:spPr>
          <a:xfrm>
            <a:off x="6062553" y="1278764"/>
            <a:ext cx="1115967" cy="706043"/>
          </a:xfrm>
          <a:custGeom>
            <a:avLst/>
            <a:gdLst>
              <a:gd name="connsiteX0" fmla="*/ 58847 w 1115967"/>
              <a:gd name="connsiteY0" fmla="*/ 26796 h 706043"/>
              <a:gd name="connsiteX1" fmla="*/ 119807 w 1115967"/>
              <a:gd name="connsiteY1" fmla="*/ 21716 h 706043"/>
              <a:gd name="connsiteX2" fmla="*/ 744647 w 1115967"/>
              <a:gd name="connsiteY2" fmla="*/ 133476 h 706043"/>
              <a:gd name="connsiteX3" fmla="*/ 1105327 w 1115967"/>
              <a:gd name="connsiteY3" fmla="*/ 697356 h 706043"/>
              <a:gd name="connsiteX4" fmla="*/ 998647 w 1115967"/>
              <a:gd name="connsiteY4" fmla="*/ 463676 h 706043"/>
              <a:gd name="connsiteX5" fmla="*/ 775127 w 1115967"/>
              <a:gd name="connsiteY5" fmla="*/ 296036 h 706043"/>
              <a:gd name="connsiteX6" fmla="*/ 58847 w 1115967"/>
              <a:gd name="connsiteY6" fmla="*/ 26796 h 706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5967" h="706043">
                <a:moveTo>
                  <a:pt x="58847" y="26796"/>
                </a:moveTo>
                <a:cubicBezTo>
                  <a:pt x="-50373" y="-18924"/>
                  <a:pt x="5507" y="3936"/>
                  <a:pt x="119807" y="21716"/>
                </a:cubicBezTo>
                <a:cubicBezTo>
                  <a:pt x="234107" y="39496"/>
                  <a:pt x="580394" y="20869"/>
                  <a:pt x="744647" y="133476"/>
                </a:cubicBezTo>
                <a:cubicBezTo>
                  <a:pt x="908900" y="246083"/>
                  <a:pt x="1062994" y="642323"/>
                  <a:pt x="1105327" y="697356"/>
                </a:cubicBezTo>
                <a:cubicBezTo>
                  <a:pt x="1147660" y="752389"/>
                  <a:pt x="1053680" y="530563"/>
                  <a:pt x="998647" y="463676"/>
                </a:cubicBezTo>
                <a:cubicBezTo>
                  <a:pt x="943614" y="396789"/>
                  <a:pt x="932607" y="368849"/>
                  <a:pt x="775127" y="296036"/>
                </a:cubicBezTo>
                <a:cubicBezTo>
                  <a:pt x="617647" y="223223"/>
                  <a:pt x="168067" y="72516"/>
                  <a:pt x="58847" y="267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: 図形 156">
            <a:extLst>
              <a:ext uri="{FF2B5EF4-FFF2-40B4-BE49-F238E27FC236}">
                <a16:creationId xmlns:a16="http://schemas.microsoft.com/office/drawing/2014/main" id="{F1A90962-2A99-4205-9A50-7C94F57A0945}"/>
              </a:ext>
            </a:extLst>
          </p:cNvPr>
          <p:cNvSpPr/>
          <p:nvPr/>
        </p:nvSpPr>
        <p:spPr>
          <a:xfrm>
            <a:off x="6042475" y="1542542"/>
            <a:ext cx="1582603" cy="1293114"/>
          </a:xfrm>
          <a:custGeom>
            <a:avLst/>
            <a:gdLst>
              <a:gd name="connsiteX0" fmla="*/ 48445 w 1582603"/>
              <a:gd name="connsiteY0" fmla="*/ 27178 h 1293114"/>
              <a:gd name="connsiteX1" fmla="*/ 124645 w 1582603"/>
              <a:gd name="connsiteY1" fmla="*/ 32258 h 1293114"/>
              <a:gd name="connsiteX2" fmla="*/ 835845 w 1582603"/>
              <a:gd name="connsiteY2" fmla="*/ 255778 h 1293114"/>
              <a:gd name="connsiteX3" fmla="*/ 1557205 w 1582603"/>
              <a:gd name="connsiteY3" fmla="*/ 1261618 h 1293114"/>
              <a:gd name="connsiteX4" fmla="*/ 1394645 w 1582603"/>
              <a:gd name="connsiteY4" fmla="*/ 1017778 h 1293114"/>
              <a:gd name="connsiteX5" fmla="*/ 1150805 w 1582603"/>
              <a:gd name="connsiteY5" fmla="*/ 794258 h 1293114"/>
              <a:gd name="connsiteX6" fmla="*/ 642805 w 1582603"/>
              <a:gd name="connsiteY6" fmla="*/ 276098 h 1293114"/>
              <a:gd name="connsiteX7" fmla="*/ 48445 w 1582603"/>
              <a:gd name="connsiteY7" fmla="*/ 27178 h 1293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2603" h="1293114">
                <a:moveTo>
                  <a:pt x="48445" y="27178"/>
                </a:moveTo>
                <a:cubicBezTo>
                  <a:pt x="-37915" y="-13462"/>
                  <a:pt x="-6588" y="-5842"/>
                  <a:pt x="124645" y="32258"/>
                </a:cubicBezTo>
                <a:cubicBezTo>
                  <a:pt x="255878" y="70358"/>
                  <a:pt x="597085" y="50885"/>
                  <a:pt x="835845" y="255778"/>
                </a:cubicBezTo>
                <a:cubicBezTo>
                  <a:pt x="1074605" y="460671"/>
                  <a:pt x="1464072" y="1134618"/>
                  <a:pt x="1557205" y="1261618"/>
                </a:cubicBezTo>
                <a:cubicBezTo>
                  <a:pt x="1650338" y="1388618"/>
                  <a:pt x="1462378" y="1095671"/>
                  <a:pt x="1394645" y="1017778"/>
                </a:cubicBezTo>
                <a:cubicBezTo>
                  <a:pt x="1326912" y="939885"/>
                  <a:pt x="1276112" y="917871"/>
                  <a:pt x="1150805" y="794258"/>
                </a:cubicBezTo>
                <a:cubicBezTo>
                  <a:pt x="1025498" y="670645"/>
                  <a:pt x="825685" y="403945"/>
                  <a:pt x="642805" y="276098"/>
                </a:cubicBezTo>
                <a:cubicBezTo>
                  <a:pt x="459925" y="148251"/>
                  <a:pt x="134805" y="67818"/>
                  <a:pt x="48445" y="27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: 図形 157">
            <a:extLst>
              <a:ext uri="{FF2B5EF4-FFF2-40B4-BE49-F238E27FC236}">
                <a16:creationId xmlns:a16="http://schemas.microsoft.com/office/drawing/2014/main" id="{FDDD5CBD-C846-4F46-AD21-6B7E1FFDA59F}"/>
              </a:ext>
            </a:extLst>
          </p:cNvPr>
          <p:cNvSpPr/>
          <p:nvPr/>
        </p:nvSpPr>
        <p:spPr>
          <a:xfrm>
            <a:off x="6001670" y="1715207"/>
            <a:ext cx="1541964" cy="1295804"/>
          </a:xfrm>
          <a:custGeom>
            <a:avLst/>
            <a:gdLst>
              <a:gd name="connsiteX0" fmla="*/ 58770 w 1541964"/>
              <a:gd name="connsiteY0" fmla="*/ 52633 h 1295804"/>
              <a:gd name="connsiteX1" fmla="*/ 119730 w 1541964"/>
              <a:gd name="connsiteY1" fmla="*/ 62793 h 1295804"/>
              <a:gd name="connsiteX2" fmla="*/ 846170 w 1541964"/>
              <a:gd name="connsiteY2" fmla="*/ 453953 h 1295804"/>
              <a:gd name="connsiteX3" fmla="*/ 1516730 w 1541964"/>
              <a:gd name="connsiteY3" fmla="*/ 1271833 h 1295804"/>
              <a:gd name="connsiteX4" fmla="*/ 1333850 w 1541964"/>
              <a:gd name="connsiteY4" fmla="*/ 1033073 h 1295804"/>
              <a:gd name="connsiteX5" fmla="*/ 709010 w 1541964"/>
              <a:gd name="connsiteY5" fmla="*/ 570793 h 1295804"/>
              <a:gd name="connsiteX6" fmla="*/ 58770 w 1541964"/>
              <a:gd name="connsiteY6" fmla="*/ 52633 h 129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1964" h="1295804">
                <a:moveTo>
                  <a:pt x="58770" y="52633"/>
                </a:moveTo>
                <a:cubicBezTo>
                  <a:pt x="-39443" y="-32034"/>
                  <a:pt x="-11503" y="-4094"/>
                  <a:pt x="119730" y="62793"/>
                </a:cubicBezTo>
                <a:cubicBezTo>
                  <a:pt x="250963" y="129680"/>
                  <a:pt x="613337" y="252446"/>
                  <a:pt x="846170" y="453953"/>
                </a:cubicBezTo>
                <a:cubicBezTo>
                  <a:pt x="1079003" y="655460"/>
                  <a:pt x="1435450" y="1175313"/>
                  <a:pt x="1516730" y="1271833"/>
                </a:cubicBezTo>
                <a:cubicBezTo>
                  <a:pt x="1598010" y="1368353"/>
                  <a:pt x="1468470" y="1149913"/>
                  <a:pt x="1333850" y="1033073"/>
                </a:cubicBezTo>
                <a:cubicBezTo>
                  <a:pt x="1199230" y="916233"/>
                  <a:pt x="924910" y="739280"/>
                  <a:pt x="709010" y="570793"/>
                </a:cubicBezTo>
                <a:cubicBezTo>
                  <a:pt x="493110" y="402306"/>
                  <a:pt x="156983" y="137300"/>
                  <a:pt x="58770" y="526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: 図形 158">
            <a:extLst>
              <a:ext uri="{FF2B5EF4-FFF2-40B4-BE49-F238E27FC236}">
                <a16:creationId xmlns:a16="http://schemas.microsoft.com/office/drawing/2014/main" id="{A837A039-D251-4B98-BA4D-F85667D1DEC2}"/>
              </a:ext>
            </a:extLst>
          </p:cNvPr>
          <p:cNvSpPr/>
          <p:nvPr/>
        </p:nvSpPr>
        <p:spPr>
          <a:xfrm>
            <a:off x="6036880" y="2120330"/>
            <a:ext cx="1228603" cy="1064940"/>
          </a:xfrm>
          <a:custGeom>
            <a:avLst/>
            <a:gdLst>
              <a:gd name="connsiteX0" fmla="*/ 13400 w 1228603"/>
              <a:gd name="connsiteY0" fmla="*/ 3110 h 1064940"/>
              <a:gd name="connsiteX1" fmla="*/ 64200 w 1228603"/>
              <a:gd name="connsiteY1" fmla="*/ 33590 h 1064940"/>
              <a:gd name="connsiteX2" fmla="*/ 907480 w 1228603"/>
              <a:gd name="connsiteY2" fmla="*/ 475550 h 1064940"/>
              <a:gd name="connsiteX3" fmla="*/ 1176720 w 1228603"/>
              <a:gd name="connsiteY3" fmla="*/ 1014030 h 1064940"/>
              <a:gd name="connsiteX4" fmla="*/ 1207200 w 1228603"/>
              <a:gd name="connsiteY4" fmla="*/ 998790 h 1064940"/>
              <a:gd name="connsiteX5" fmla="*/ 932880 w 1228603"/>
              <a:gd name="connsiteY5" fmla="*/ 627950 h 1064940"/>
              <a:gd name="connsiteX6" fmla="*/ 99760 w 1228603"/>
              <a:gd name="connsiteY6" fmla="*/ 125030 h 1064940"/>
              <a:gd name="connsiteX7" fmla="*/ 13400 w 1228603"/>
              <a:gd name="connsiteY7" fmla="*/ 3110 h 106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8603" h="1064940">
                <a:moveTo>
                  <a:pt x="13400" y="3110"/>
                </a:moveTo>
                <a:cubicBezTo>
                  <a:pt x="7473" y="-12130"/>
                  <a:pt x="64200" y="33590"/>
                  <a:pt x="64200" y="33590"/>
                </a:cubicBezTo>
                <a:cubicBezTo>
                  <a:pt x="213213" y="112330"/>
                  <a:pt x="722060" y="312143"/>
                  <a:pt x="907480" y="475550"/>
                </a:cubicBezTo>
                <a:cubicBezTo>
                  <a:pt x="1092900" y="638957"/>
                  <a:pt x="1126767" y="926823"/>
                  <a:pt x="1176720" y="1014030"/>
                </a:cubicBezTo>
                <a:cubicBezTo>
                  <a:pt x="1226673" y="1101237"/>
                  <a:pt x="1247840" y="1063137"/>
                  <a:pt x="1207200" y="998790"/>
                </a:cubicBezTo>
                <a:cubicBezTo>
                  <a:pt x="1166560" y="934443"/>
                  <a:pt x="1117453" y="773577"/>
                  <a:pt x="932880" y="627950"/>
                </a:cubicBezTo>
                <a:cubicBezTo>
                  <a:pt x="748307" y="482323"/>
                  <a:pt x="256393" y="224937"/>
                  <a:pt x="99760" y="125030"/>
                </a:cubicBezTo>
                <a:cubicBezTo>
                  <a:pt x="-56873" y="25123"/>
                  <a:pt x="19327" y="18350"/>
                  <a:pt x="13400" y="3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: 図形 159">
            <a:extLst>
              <a:ext uri="{FF2B5EF4-FFF2-40B4-BE49-F238E27FC236}">
                <a16:creationId xmlns:a16="http://schemas.microsoft.com/office/drawing/2014/main" id="{6889FFB6-0ABD-46AD-9EEE-B7EAC9B39DBF}"/>
              </a:ext>
            </a:extLst>
          </p:cNvPr>
          <p:cNvSpPr/>
          <p:nvPr/>
        </p:nvSpPr>
        <p:spPr>
          <a:xfrm>
            <a:off x="7364154" y="3032750"/>
            <a:ext cx="382846" cy="2311057"/>
          </a:xfrm>
          <a:custGeom>
            <a:avLst/>
            <a:gdLst>
              <a:gd name="connsiteX0" fmla="*/ 22166 w 382846"/>
              <a:gd name="connsiteY0" fmla="*/ 10 h 2311057"/>
              <a:gd name="connsiteX1" fmla="*/ 93286 w 382846"/>
              <a:gd name="connsiteY1" fmla="*/ 665490 h 2311057"/>
              <a:gd name="connsiteX2" fmla="*/ 1846 w 382846"/>
              <a:gd name="connsiteY2" fmla="*/ 716290 h 2311057"/>
              <a:gd name="connsiteX3" fmla="*/ 194886 w 382846"/>
              <a:gd name="connsiteY3" fmla="*/ 1137930 h 2311057"/>
              <a:gd name="connsiteX4" fmla="*/ 321886 w 382846"/>
              <a:gd name="connsiteY4" fmla="*/ 2296170 h 2311057"/>
              <a:gd name="connsiteX5" fmla="*/ 382846 w 382846"/>
              <a:gd name="connsiteY5" fmla="*/ 1752610 h 2311057"/>
              <a:gd name="connsiteX6" fmla="*/ 321886 w 382846"/>
              <a:gd name="connsiteY6" fmla="*/ 1137930 h 2311057"/>
              <a:gd name="connsiteX7" fmla="*/ 93286 w 382846"/>
              <a:gd name="connsiteY7" fmla="*/ 650250 h 2311057"/>
              <a:gd name="connsiteX8" fmla="*/ 22166 w 382846"/>
              <a:gd name="connsiteY8" fmla="*/ 10 h 231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846" h="2311057">
                <a:moveTo>
                  <a:pt x="22166" y="10"/>
                </a:moveTo>
                <a:cubicBezTo>
                  <a:pt x="22166" y="2550"/>
                  <a:pt x="96673" y="546110"/>
                  <a:pt x="93286" y="665490"/>
                </a:cubicBezTo>
                <a:cubicBezTo>
                  <a:pt x="89899" y="784870"/>
                  <a:pt x="-15087" y="637550"/>
                  <a:pt x="1846" y="716290"/>
                </a:cubicBezTo>
                <a:cubicBezTo>
                  <a:pt x="18779" y="795030"/>
                  <a:pt x="141546" y="874617"/>
                  <a:pt x="194886" y="1137930"/>
                </a:cubicBezTo>
                <a:cubicBezTo>
                  <a:pt x="248226" y="1401243"/>
                  <a:pt x="290559" y="2193723"/>
                  <a:pt x="321886" y="2296170"/>
                </a:cubicBezTo>
                <a:cubicBezTo>
                  <a:pt x="353213" y="2398617"/>
                  <a:pt x="382846" y="1945650"/>
                  <a:pt x="382846" y="1752610"/>
                </a:cubicBezTo>
                <a:cubicBezTo>
                  <a:pt x="382846" y="1559570"/>
                  <a:pt x="370146" y="1321657"/>
                  <a:pt x="321886" y="1137930"/>
                </a:cubicBezTo>
                <a:cubicBezTo>
                  <a:pt x="273626" y="954203"/>
                  <a:pt x="140699" y="834823"/>
                  <a:pt x="93286" y="650250"/>
                </a:cubicBezTo>
                <a:cubicBezTo>
                  <a:pt x="45873" y="465677"/>
                  <a:pt x="22166" y="-2530"/>
                  <a:pt x="22166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: 図形 160">
            <a:extLst>
              <a:ext uri="{FF2B5EF4-FFF2-40B4-BE49-F238E27FC236}">
                <a16:creationId xmlns:a16="http://schemas.microsoft.com/office/drawing/2014/main" id="{F5C59FC6-E9C2-4736-A3E1-8E1D0C7F2DFA}"/>
              </a:ext>
            </a:extLst>
          </p:cNvPr>
          <p:cNvSpPr/>
          <p:nvPr/>
        </p:nvSpPr>
        <p:spPr>
          <a:xfrm>
            <a:off x="7629629" y="3274962"/>
            <a:ext cx="668379" cy="1209236"/>
          </a:xfrm>
          <a:custGeom>
            <a:avLst/>
            <a:gdLst>
              <a:gd name="connsiteX0" fmla="*/ 25931 w 668379"/>
              <a:gd name="connsiteY0" fmla="*/ 1638 h 1209236"/>
              <a:gd name="connsiteX1" fmla="*/ 366291 w 668379"/>
              <a:gd name="connsiteY1" fmla="*/ 712838 h 1209236"/>
              <a:gd name="connsiteX2" fmla="*/ 666011 w 668379"/>
              <a:gd name="connsiteY2" fmla="*/ 1205598 h 1209236"/>
              <a:gd name="connsiteX3" fmla="*/ 483131 w 668379"/>
              <a:gd name="connsiteY3" fmla="*/ 916038 h 1209236"/>
              <a:gd name="connsiteX4" fmla="*/ 76731 w 668379"/>
              <a:gd name="connsiteY4" fmla="*/ 529958 h 1209236"/>
              <a:gd name="connsiteX5" fmla="*/ 25931 w 668379"/>
              <a:gd name="connsiteY5" fmla="*/ 1638 h 120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8379" h="1209236">
                <a:moveTo>
                  <a:pt x="25931" y="1638"/>
                </a:moveTo>
                <a:cubicBezTo>
                  <a:pt x="74191" y="32118"/>
                  <a:pt x="259611" y="512178"/>
                  <a:pt x="366291" y="712838"/>
                </a:cubicBezTo>
                <a:cubicBezTo>
                  <a:pt x="472971" y="913498"/>
                  <a:pt x="646538" y="1171731"/>
                  <a:pt x="666011" y="1205598"/>
                </a:cubicBezTo>
                <a:cubicBezTo>
                  <a:pt x="685484" y="1239465"/>
                  <a:pt x="581344" y="1028645"/>
                  <a:pt x="483131" y="916038"/>
                </a:cubicBezTo>
                <a:cubicBezTo>
                  <a:pt x="384918" y="803431"/>
                  <a:pt x="155471" y="685745"/>
                  <a:pt x="76731" y="529958"/>
                </a:cubicBezTo>
                <a:cubicBezTo>
                  <a:pt x="-2009" y="374171"/>
                  <a:pt x="-22329" y="-28842"/>
                  <a:pt x="25931" y="1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: 図形 161">
            <a:extLst>
              <a:ext uri="{FF2B5EF4-FFF2-40B4-BE49-F238E27FC236}">
                <a16:creationId xmlns:a16="http://schemas.microsoft.com/office/drawing/2014/main" id="{5CD7E744-3E6A-4D86-A379-9666E94F80B2}"/>
              </a:ext>
            </a:extLst>
          </p:cNvPr>
          <p:cNvSpPr/>
          <p:nvPr/>
        </p:nvSpPr>
        <p:spPr>
          <a:xfrm>
            <a:off x="8091957" y="4439471"/>
            <a:ext cx="925375" cy="2408774"/>
          </a:xfrm>
          <a:custGeom>
            <a:avLst/>
            <a:gdLst>
              <a:gd name="connsiteX0" fmla="*/ 483 w 925375"/>
              <a:gd name="connsiteY0" fmla="*/ 20769 h 2408774"/>
              <a:gd name="connsiteX1" fmla="*/ 594843 w 925375"/>
              <a:gd name="connsiteY1" fmla="*/ 716729 h 2408774"/>
              <a:gd name="connsiteX2" fmla="*/ 808203 w 925375"/>
              <a:gd name="connsiteY2" fmla="*/ 1641289 h 2408774"/>
              <a:gd name="connsiteX3" fmla="*/ 925043 w 925375"/>
              <a:gd name="connsiteY3" fmla="*/ 2403289 h 2408774"/>
              <a:gd name="connsiteX4" fmla="*/ 838683 w 925375"/>
              <a:gd name="connsiteY4" fmla="*/ 1961329 h 2408774"/>
              <a:gd name="connsiteX5" fmla="*/ 701523 w 925375"/>
              <a:gd name="connsiteY5" fmla="*/ 1529529 h 2408774"/>
              <a:gd name="connsiteX6" fmla="*/ 483 w 925375"/>
              <a:gd name="connsiteY6" fmla="*/ 20769 h 240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375" h="2408774">
                <a:moveTo>
                  <a:pt x="483" y="20769"/>
                </a:moveTo>
                <a:cubicBezTo>
                  <a:pt x="-17297" y="-114698"/>
                  <a:pt x="460223" y="446642"/>
                  <a:pt x="594843" y="716729"/>
                </a:cubicBezTo>
                <a:cubicBezTo>
                  <a:pt x="729463" y="986816"/>
                  <a:pt x="753170" y="1360196"/>
                  <a:pt x="808203" y="1641289"/>
                </a:cubicBezTo>
                <a:cubicBezTo>
                  <a:pt x="863236" y="1922382"/>
                  <a:pt x="919963" y="2349949"/>
                  <a:pt x="925043" y="2403289"/>
                </a:cubicBezTo>
                <a:cubicBezTo>
                  <a:pt x="930123" y="2456629"/>
                  <a:pt x="875936" y="2106956"/>
                  <a:pt x="838683" y="1961329"/>
                </a:cubicBezTo>
                <a:cubicBezTo>
                  <a:pt x="801430" y="1815702"/>
                  <a:pt x="839530" y="1853802"/>
                  <a:pt x="701523" y="1529529"/>
                </a:cubicBezTo>
                <a:cubicBezTo>
                  <a:pt x="563516" y="1205256"/>
                  <a:pt x="18263" y="156236"/>
                  <a:pt x="483" y="20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: 図形 162">
            <a:extLst>
              <a:ext uri="{FF2B5EF4-FFF2-40B4-BE49-F238E27FC236}">
                <a16:creationId xmlns:a16="http://schemas.microsoft.com/office/drawing/2014/main" id="{50669A36-4D39-422C-8368-C91A6AF8F4ED}"/>
              </a:ext>
            </a:extLst>
          </p:cNvPr>
          <p:cNvSpPr/>
          <p:nvPr/>
        </p:nvSpPr>
        <p:spPr>
          <a:xfrm>
            <a:off x="7880234" y="5316256"/>
            <a:ext cx="658988" cy="2764809"/>
          </a:xfrm>
          <a:custGeom>
            <a:avLst/>
            <a:gdLst>
              <a:gd name="connsiteX0" fmla="*/ 339206 w 658988"/>
              <a:gd name="connsiteY0" fmla="*/ 27904 h 2764809"/>
              <a:gd name="connsiteX1" fmla="*/ 410326 w 658988"/>
              <a:gd name="connsiteY1" fmla="*/ 149824 h 2764809"/>
              <a:gd name="connsiteX2" fmla="*/ 654166 w 658988"/>
              <a:gd name="connsiteY2" fmla="*/ 784824 h 2764809"/>
              <a:gd name="connsiteX3" fmla="*/ 527166 w 658988"/>
              <a:gd name="connsiteY3" fmla="*/ 1480784 h 2764809"/>
              <a:gd name="connsiteX4" fmla="*/ 9006 w 658988"/>
              <a:gd name="connsiteY4" fmla="*/ 2740624 h 2764809"/>
              <a:gd name="connsiteX5" fmla="*/ 212206 w 658988"/>
              <a:gd name="connsiteY5" fmla="*/ 2242784 h 2764809"/>
              <a:gd name="connsiteX6" fmla="*/ 395086 w 658988"/>
              <a:gd name="connsiteY6" fmla="*/ 1414744 h 2764809"/>
              <a:gd name="connsiteX7" fmla="*/ 379846 w 658988"/>
              <a:gd name="connsiteY7" fmla="*/ 561304 h 2764809"/>
              <a:gd name="connsiteX8" fmla="*/ 339206 w 658988"/>
              <a:gd name="connsiteY8" fmla="*/ 27904 h 276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8988" h="2764809">
                <a:moveTo>
                  <a:pt x="339206" y="27904"/>
                </a:moveTo>
                <a:cubicBezTo>
                  <a:pt x="344286" y="-40676"/>
                  <a:pt x="357833" y="23671"/>
                  <a:pt x="410326" y="149824"/>
                </a:cubicBezTo>
                <a:cubicBezTo>
                  <a:pt x="462819" y="275977"/>
                  <a:pt x="634693" y="562997"/>
                  <a:pt x="654166" y="784824"/>
                </a:cubicBezTo>
                <a:cubicBezTo>
                  <a:pt x="673639" y="1006651"/>
                  <a:pt x="634693" y="1154817"/>
                  <a:pt x="527166" y="1480784"/>
                </a:cubicBezTo>
                <a:cubicBezTo>
                  <a:pt x="419639" y="1806751"/>
                  <a:pt x="61499" y="2613624"/>
                  <a:pt x="9006" y="2740624"/>
                </a:cubicBezTo>
                <a:cubicBezTo>
                  <a:pt x="-43487" y="2867624"/>
                  <a:pt x="147859" y="2463764"/>
                  <a:pt x="212206" y="2242784"/>
                </a:cubicBezTo>
                <a:cubicBezTo>
                  <a:pt x="276553" y="2021804"/>
                  <a:pt x="367146" y="1694991"/>
                  <a:pt x="395086" y="1414744"/>
                </a:cubicBezTo>
                <a:cubicBezTo>
                  <a:pt x="423026" y="1134497"/>
                  <a:pt x="390006" y="794984"/>
                  <a:pt x="379846" y="561304"/>
                </a:cubicBezTo>
                <a:cubicBezTo>
                  <a:pt x="369686" y="327624"/>
                  <a:pt x="334126" y="96484"/>
                  <a:pt x="339206" y="279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: 図形 163">
            <a:extLst>
              <a:ext uri="{FF2B5EF4-FFF2-40B4-BE49-F238E27FC236}">
                <a16:creationId xmlns:a16="http://schemas.microsoft.com/office/drawing/2014/main" id="{2FE196ED-85A4-4B7B-B3D5-BCA24D050946}"/>
              </a:ext>
            </a:extLst>
          </p:cNvPr>
          <p:cNvSpPr/>
          <p:nvPr/>
        </p:nvSpPr>
        <p:spPr>
          <a:xfrm>
            <a:off x="8235791" y="6730804"/>
            <a:ext cx="737821" cy="2283578"/>
          </a:xfrm>
          <a:custGeom>
            <a:avLst/>
            <a:gdLst>
              <a:gd name="connsiteX0" fmla="*/ 679609 w 737821"/>
              <a:gd name="connsiteY0" fmla="*/ 35756 h 2283578"/>
              <a:gd name="connsiteX1" fmla="*/ 699929 w 737821"/>
              <a:gd name="connsiteY1" fmla="*/ 142436 h 2283578"/>
              <a:gd name="connsiteX2" fmla="*/ 151289 w 737821"/>
              <a:gd name="connsiteY2" fmla="*/ 1320996 h 2283578"/>
              <a:gd name="connsiteX3" fmla="*/ 70009 w 737821"/>
              <a:gd name="connsiteY3" fmla="*/ 1879796 h 2283578"/>
              <a:gd name="connsiteX4" fmla="*/ 130969 w 737821"/>
              <a:gd name="connsiteY4" fmla="*/ 2276036 h 2283578"/>
              <a:gd name="connsiteX5" fmla="*/ 85249 w 737821"/>
              <a:gd name="connsiteY5" fmla="*/ 2082996 h 2283578"/>
              <a:gd name="connsiteX6" fmla="*/ 29369 w 737821"/>
              <a:gd name="connsiteY6" fmla="*/ 1412436 h 2283578"/>
              <a:gd name="connsiteX7" fmla="*/ 593249 w 737821"/>
              <a:gd name="connsiteY7" fmla="*/ 279596 h 2283578"/>
              <a:gd name="connsiteX8" fmla="*/ 679609 w 737821"/>
              <a:gd name="connsiteY8" fmla="*/ 35756 h 228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7821" h="2283578">
                <a:moveTo>
                  <a:pt x="679609" y="35756"/>
                </a:moveTo>
                <a:cubicBezTo>
                  <a:pt x="697389" y="12896"/>
                  <a:pt x="787982" y="-71771"/>
                  <a:pt x="699929" y="142436"/>
                </a:cubicBezTo>
                <a:cubicBezTo>
                  <a:pt x="611876" y="356643"/>
                  <a:pt x="256276" y="1031436"/>
                  <a:pt x="151289" y="1320996"/>
                </a:cubicBezTo>
                <a:cubicBezTo>
                  <a:pt x="46302" y="1610556"/>
                  <a:pt x="73396" y="1720623"/>
                  <a:pt x="70009" y="1879796"/>
                </a:cubicBezTo>
                <a:cubicBezTo>
                  <a:pt x="66622" y="2038969"/>
                  <a:pt x="128429" y="2242169"/>
                  <a:pt x="130969" y="2276036"/>
                </a:cubicBezTo>
                <a:cubicBezTo>
                  <a:pt x="133509" y="2309903"/>
                  <a:pt x="102182" y="2226929"/>
                  <a:pt x="85249" y="2082996"/>
                </a:cubicBezTo>
                <a:cubicBezTo>
                  <a:pt x="68316" y="1939063"/>
                  <a:pt x="-55298" y="1713003"/>
                  <a:pt x="29369" y="1412436"/>
                </a:cubicBezTo>
                <a:cubicBezTo>
                  <a:pt x="114036" y="1111869"/>
                  <a:pt x="480642" y="511583"/>
                  <a:pt x="593249" y="279596"/>
                </a:cubicBezTo>
                <a:cubicBezTo>
                  <a:pt x="705856" y="47609"/>
                  <a:pt x="661829" y="58616"/>
                  <a:pt x="679609" y="357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: 図形 164">
            <a:extLst>
              <a:ext uri="{FF2B5EF4-FFF2-40B4-BE49-F238E27FC236}">
                <a16:creationId xmlns:a16="http://schemas.microsoft.com/office/drawing/2014/main" id="{95D2945B-F396-44DE-BCE5-76B6F2BC3F83}"/>
              </a:ext>
            </a:extLst>
          </p:cNvPr>
          <p:cNvSpPr/>
          <p:nvPr/>
        </p:nvSpPr>
        <p:spPr>
          <a:xfrm>
            <a:off x="7373228" y="5799252"/>
            <a:ext cx="648548" cy="2151153"/>
          </a:xfrm>
          <a:custGeom>
            <a:avLst/>
            <a:gdLst>
              <a:gd name="connsiteX0" fmla="*/ 643012 w 648548"/>
              <a:gd name="connsiteY0" fmla="*/ 2108 h 2151153"/>
              <a:gd name="connsiteX1" fmla="*/ 145172 w 648548"/>
              <a:gd name="connsiteY1" fmla="*/ 1079068 h 2151153"/>
              <a:gd name="connsiteX2" fmla="*/ 2932 w 648548"/>
              <a:gd name="connsiteY2" fmla="*/ 1612468 h 2151153"/>
              <a:gd name="connsiteX3" fmla="*/ 48652 w 648548"/>
              <a:gd name="connsiteY3" fmla="*/ 2150948 h 2151153"/>
              <a:gd name="connsiteX4" fmla="*/ 43572 w 648548"/>
              <a:gd name="connsiteY4" fmla="*/ 1551508 h 2151153"/>
              <a:gd name="connsiteX5" fmla="*/ 389012 w 648548"/>
              <a:gd name="connsiteY5" fmla="*/ 825068 h 2151153"/>
              <a:gd name="connsiteX6" fmla="*/ 643012 w 648548"/>
              <a:gd name="connsiteY6" fmla="*/ 2108 h 215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548" h="2151153">
                <a:moveTo>
                  <a:pt x="643012" y="2108"/>
                </a:moveTo>
                <a:cubicBezTo>
                  <a:pt x="602372" y="44441"/>
                  <a:pt x="251852" y="810675"/>
                  <a:pt x="145172" y="1079068"/>
                </a:cubicBezTo>
                <a:cubicBezTo>
                  <a:pt x="38492" y="1347461"/>
                  <a:pt x="19019" y="1433821"/>
                  <a:pt x="2932" y="1612468"/>
                </a:cubicBezTo>
                <a:cubicBezTo>
                  <a:pt x="-13155" y="1791115"/>
                  <a:pt x="41879" y="2161108"/>
                  <a:pt x="48652" y="2150948"/>
                </a:cubicBezTo>
                <a:cubicBezTo>
                  <a:pt x="55425" y="2140788"/>
                  <a:pt x="-13155" y="1772488"/>
                  <a:pt x="43572" y="1551508"/>
                </a:cubicBezTo>
                <a:cubicBezTo>
                  <a:pt x="100299" y="1330528"/>
                  <a:pt x="287412" y="1084148"/>
                  <a:pt x="389012" y="825068"/>
                </a:cubicBezTo>
                <a:cubicBezTo>
                  <a:pt x="490612" y="565988"/>
                  <a:pt x="683652" y="-40225"/>
                  <a:pt x="643012" y="2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: 図形 165">
            <a:extLst>
              <a:ext uri="{FF2B5EF4-FFF2-40B4-BE49-F238E27FC236}">
                <a16:creationId xmlns:a16="http://schemas.microsoft.com/office/drawing/2014/main" id="{95432AB0-D6D9-4CF8-B3AC-3EE30DF27434}"/>
              </a:ext>
            </a:extLst>
          </p:cNvPr>
          <p:cNvSpPr/>
          <p:nvPr/>
        </p:nvSpPr>
        <p:spPr>
          <a:xfrm>
            <a:off x="7432015" y="5690124"/>
            <a:ext cx="754496" cy="2226857"/>
          </a:xfrm>
          <a:custGeom>
            <a:avLst/>
            <a:gdLst>
              <a:gd name="connsiteX0" fmla="*/ 711225 w 754496"/>
              <a:gd name="connsiteY0" fmla="*/ 95996 h 2226857"/>
              <a:gd name="connsiteX1" fmla="*/ 695985 w 754496"/>
              <a:gd name="connsiteY1" fmla="*/ 162036 h 2226857"/>
              <a:gd name="connsiteX2" fmla="*/ 477545 w 754496"/>
              <a:gd name="connsiteY2" fmla="*/ 1289796 h 2226857"/>
              <a:gd name="connsiteX3" fmla="*/ 25 w 754496"/>
              <a:gd name="connsiteY3" fmla="*/ 2224516 h 2226857"/>
              <a:gd name="connsiteX4" fmla="*/ 457225 w 754496"/>
              <a:gd name="connsiteY4" fmla="*/ 1533636 h 2226857"/>
              <a:gd name="connsiteX5" fmla="*/ 746785 w 754496"/>
              <a:gd name="connsiteY5" fmla="*/ 827516 h 2226857"/>
              <a:gd name="connsiteX6" fmla="*/ 675665 w 754496"/>
              <a:gd name="connsiteY6" fmla="*/ 45196 h 2226857"/>
              <a:gd name="connsiteX7" fmla="*/ 711225 w 754496"/>
              <a:gd name="connsiteY7" fmla="*/ 95996 h 222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4496" h="2226857">
                <a:moveTo>
                  <a:pt x="711225" y="95996"/>
                </a:moveTo>
                <a:cubicBezTo>
                  <a:pt x="714612" y="115469"/>
                  <a:pt x="734932" y="-36931"/>
                  <a:pt x="695985" y="162036"/>
                </a:cubicBezTo>
                <a:cubicBezTo>
                  <a:pt x="657038" y="361003"/>
                  <a:pt x="593538" y="946049"/>
                  <a:pt x="477545" y="1289796"/>
                </a:cubicBezTo>
                <a:cubicBezTo>
                  <a:pt x="361552" y="1633543"/>
                  <a:pt x="3412" y="2183876"/>
                  <a:pt x="25" y="2224516"/>
                </a:cubicBezTo>
                <a:cubicBezTo>
                  <a:pt x="-3362" y="2265156"/>
                  <a:pt x="332765" y="1766469"/>
                  <a:pt x="457225" y="1533636"/>
                </a:cubicBezTo>
                <a:cubicBezTo>
                  <a:pt x="581685" y="1300803"/>
                  <a:pt x="710378" y="1075589"/>
                  <a:pt x="746785" y="827516"/>
                </a:cubicBezTo>
                <a:cubicBezTo>
                  <a:pt x="783192" y="579443"/>
                  <a:pt x="679052" y="163729"/>
                  <a:pt x="675665" y="45196"/>
                </a:cubicBezTo>
                <a:cubicBezTo>
                  <a:pt x="672278" y="-73337"/>
                  <a:pt x="707838" y="76523"/>
                  <a:pt x="711225" y="959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: 図形 166">
            <a:extLst>
              <a:ext uri="{FF2B5EF4-FFF2-40B4-BE49-F238E27FC236}">
                <a16:creationId xmlns:a16="http://schemas.microsoft.com/office/drawing/2014/main" id="{AC1579F6-7B77-44AB-8CA6-4F1654A4B82B}"/>
              </a:ext>
            </a:extLst>
          </p:cNvPr>
          <p:cNvSpPr/>
          <p:nvPr/>
        </p:nvSpPr>
        <p:spPr>
          <a:xfrm>
            <a:off x="6606429" y="7567861"/>
            <a:ext cx="866457" cy="1709841"/>
          </a:xfrm>
          <a:custGeom>
            <a:avLst/>
            <a:gdLst>
              <a:gd name="connsiteX0" fmla="*/ 866251 w 866457"/>
              <a:gd name="connsiteY0" fmla="*/ 1339 h 1709841"/>
              <a:gd name="connsiteX1" fmla="*/ 231251 w 866457"/>
              <a:gd name="connsiteY1" fmla="*/ 809059 h 1709841"/>
              <a:gd name="connsiteX2" fmla="*/ 2651 w 866457"/>
              <a:gd name="connsiteY2" fmla="*/ 1708219 h 1709841"/>
              <a:gd name="connsiteX3" fmla="*/ 160131 w 866457"/>
              <a:gd name="connsiteY3" fmla="*/ 1002099 h 1709841"/>
              <a:gd name="connsiteX4" fmla="*/ 866251 w 866457"/>
              <a:gd name="connsiteY4" fmla="*/ 1339 h 1709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457" h="1709841">
                <a:moveTo>
                  <a:pt x="866251" y="1339"/>
                </a:moveTo>
                <a:cubicBezTo>
                  <a:pt x="878104" y="-30834"/>
                  <a:pt x="375184" y="524579"/>
                  <a:pt x="231251" y="809059"/>
                </a:cubicBezTo>
                <a:cubicBezTo>
                  <a:pt x="87318" y="1093539"/>
                  <a:pt x="14504" y="1676046"/>
                  <a:pt x="2651" y="1708219"/>
                </a:cubicBezTo>
                <a:cubicBezTo>
                  <a:pt x="-9202" y="1740392"/>
                  <a:pt x="14504" y="1286579"/>
                  <a:pt x="160131" y="1002099"/>
                </a:cubicBezTo>
                <a:cubicBezTo>
                  <a:pt x="305758" y="717619"/>
                  <a:pt x="854398" y="33512"/>
                  <a:pt x="866251" y="1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: 図形 167">
            <a:extLst>
              <a:ext uri="{FF2B5EF4-FFF2-40B4-BE49-F238E27FC236}">
                <a16:creationId xmlns:a16="http://schemas.microsoft.com/office/drawing/2014/main" id="{D3CAA4D2-FA45-4345-B8D5-5528C657806C}"/>
              </a:ext>
            </a:extLst>
          </p:cNvPr>
          <p:cNvSpPr/>
          <p:nvPr/>
        </p:nvSpPr>
        <p:spPr>
          <a:xfrm>
            <a:off x="6961186" y="7885157"/>
            <a:ext cx="771615" cy="2097070"/>
          </a:xfrm>
          <a:custGeom>
            <a:avLst/>
            <a:gdLst>
              <a:gd name="connsiteX0" fmla="*/ 724854 w 771615"/>
              <a:gd name="connsiteY0" fmla="*/ 85363 h 2097070"/>
              <a:gd name="connsiteX1" fmla="*/ 689294 w 771615"/>
              <a:gd name="connsiteY1" fmla="*/ 120923 h 2097070"/>
              <a:gd name="connsiteX2" fmla="*/ 79694 w 771615"/>
              <a:gd name="connsiteY2" fmla="*/ 994683 h 2097070"/>
              <a:gd name="connsiteX3" fmla="*/ 140654 w 771615"/>
              <a:gd name="connsiteY3" fmla="*/ 1655083 h 2097070"/>
              <a:gd name="connsiteX4" fmla="*/ 399734 w 771615"/>
              <a:gd name="connsiteY4" fmla="*/ 2097043 h 2097070"/>
              <a:gd name="connsiteX5" fmla="*/ 84774 w 771615"/>
              <a:gd name="connsiteY5" fmla="*/ 1675403 h 2097070"/>
              <a:gd name="connsiteX6" fmla="*/ 13654 w 771615"/>
              <a:gd name="connsiteY6" fmla="*/ 1436643 h 2097070"/>
              <a:gd name="connsiteX7" fmla="*/ 308294 w 771615"/>
              <a:gd name="connsiteY7" fmla="*/ 852443 h 2097070"/>
              <a:gd name="connsiteX8" fmla="*/ 724854 w 771615"/>
              <a:gd name="connsiteY8" fmla="*/ 85363 h 2097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1615" h="2097070">
                <a:moveTo>
                  <a:pt x="724854" y="85363"/>
                </a:moveTo>
                <a:cubicBezTo>
                  <a:pt x="788354" y="-36557"/>
                  <a:pt x="796821" y="-30630"/>
                  <a:pt x="689294" y="120923"/>
                </a:cubicBezTo>
                <a:cubicBezTo>
                  <a:pt x="581767" y="272476"/>
                  <a:pt x="171134" y="738990"/>
                  <a:pt x="79694" y="994683"/>
                </a:cubicBezTo>
                <a:cubicBezTo>
                  <a:pt x="-11746" y="1250376"/>
                  <a:pt x="87314" y="1471356"/>
                  <a:pt x="140654" y="1655083"/>
                </a:cubicBezTo>
                <a:cubicBezTo>
                  <a:pt x="193994" y="1838810"/>
                  <a:pt x="409047" y="2093656"/>
                  <a:pt x="399734" y="2097043"/>
                </a:cubicBezTo>
                <a:cubicBezTo>
                  <a:pt x="390421" y="2100430"/>
                  <a:pt x="149121" y="1785470"/>
                  <a:pt x="84774" y="1675403"/>
                </a:cubicBezTo>
                <a:cubicBezTo>
                  <a:pt x="20427" y="1565336"/>
                  <a:pt x="-23599" y="1573803"/>
                  <a:pt x="13654" y="1436643"/>
                </a:cubicBezTo>
                <a:cubicBezTo>
                  <a:pt x="50907" y="1299483"/>
                  <a:pt x="184681" y="1081043"/>
                  <a:pt x="308294" y="852443"/>
                </a:cubicBezTo>
                <a:cubicBezTo>
                  <a:pt x="431907" y="623843"/>
                  <a:pt x="661354" y="207283"/>
                  <a:pt x="724854" y="853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: 図形 168">
            <a:extLst>
              <a:ext uri="{FF2B5EF4-FFF2-40B4-BE49-F238E27FC236}">
                <a16:creationId xmlns:a16="http://schemas.microsoft.com/office/drawing/2014/main" id="{7C1DEAF5-9767-48C1-9614-D8333C547BC9}"/>
              </a:ext>
            </a:extLst>
          </p:cNvPr>
          <p:cNvSpPr/>
          <p:nvPr/>
        </p:nvSpPr>
        <p:spPr>
          <a:xfrm>
            <a:off x="7284336" y="8472950"/>
            <a:ext cx="1069078" cy="2902110"/>
          </a:xfrm>
          <a:custGeom>
            <a:avLst/>
            <a:gdLst>
              <a:gd name="connsiteX0" fmla="*/ 950344 w 1069078"/>
              <a:gd name="connsiteY0" fmla="*/ 66530 h 2902110"/>
              <a:gd name="connsiteX1" fmla="*/ 838584 w 1069078"/>
              <a:gd name="connsiteY1" fmla="*/ 152890 h 2902110"/>
              <a:gd name="connsiteX2" fmla="*/ 848744 w 1069078"/>
              <a:gd name="connsiteY2" fmla="*/ 1102850 h 2902110"/>
              <a:gd name="connsiteX3" fmla="*/ 1031624 w 1069078"/>
              <a:gd name="connsiteY3" fmla="*/ 1839450 h 2902110"/>
              <a:gd name="connsiteX4" fmla="*/ 15624 w 1069078"/>
              <a:gd name="connsiteY4" fmla="*/ 2875770 h 2902110"/>
              <a:gd name="connsiteX5" fmla="*/ 437264 w 1069078"/>
              <a:gd name="connsiteY5" fmla="*/ 2515090 h 2902110"/>
              <a:gd name="connsiteX6" fmla="*/ 742064 w 1069078"/>
              <a:gd name="connsiteY6" fmla="*/ 1671810 h 2902110"/>
              <a:gd name="connsiteX7" fmla="*/ 665864 w 1069078"/>
              <a:gd name="connsiteY7" fmla="*/ 808210 h 2902110"/>
              <a:gd name="connsiteX8" fmla="*/ 950344 w 1069078"/>
              <a:gd name="connsiteY8" fmla="*/ 66530 h 2902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9078" h="2902110">
                <a:moveTo>
                  <a:pt x="950344" y="66530"/>
                </a:moveTo>
                <a:cubicBezTo>
                  <a:pt x="979131" y="-42690"/>
                  <a:pt x="855517" y="-19830"/>
                  <a:pt x="838584" y="152890"/>
                </a:cubicBezTo>
                <a:cubicBezTo>
                  <a:pt x="821651" y="325610"/>
                  <a:pt x="816571" y="821757"/>
                  <a:pt x="848744" y="1102850"/>
                </a:cubicBezTo>
                <a:cubicBezTo>
                  <a:pt x="880917" y="1383943"/>
                  <a:pt x="1170477" y="1543963"/>
                  <a:pt x="1031624" y="1839450"/>
                </a:cubicBezTo>
                <a:cubicBezTo>
                  <a:pt x="892771" y="2134937"/>
                  <a:pt x="114684" y="2763163"/>
                  <a:pt x="15624" y="2875770"/>
                </a:cubicBezTo>
                <a:cubicBezTo>
                  <a:pt x="-83436" y="2988377"/>
                  <a:pt x="316191" y="2715750"/>
                  <a:pt x="437264" y="2515090"/>
                </a:cubicBezTo>
                <a:cubicBezTo>
                  <a:pt x="558337" y="2314430"/>
                  <a:pt x="703964" y="1956290"/>
                  <a:pt x="742064" y="1671810"/>
                </a:cubicBezTo>
                <a:cubicBezTo>
                  <a:pt x="780164" y="1387330"/>
                  <a:pt x="634537" y="1079143"/>
                  <a:pt x="665864" y="808210"/>
                </a:cubicBezTo>
                <a:cubicBezTo>
                  <a:pt x="697191" y="537277"/>
                  <a:pt x="921557" y="175750"/>
                  <a:pt x="950344" y="665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: 図形 169">
            <a:extLst>
              <a:ext uri="{FF2B5EF4-FFF2-40B4-BE49-F238E27FC236}">
                <a16:creationId xmlns:a16="http://schemas.microsoft.com/office/drawing/2014/main" id="{71F23ABE-20C4-4A53-9C98-A6B03568A9C1}"/>
              </a:ext>
            </a:extLst>
          </p:cNvPr>
          <p:cNvSpPr/>
          <p:nvPr/>
        </p:nvSpPr>
        <p:spPr>
          <a:xfrm>
            <a:off x="6561801" y="10001131"/>
            <a:ext cx="855053" cy="1914614"/>
          </a:xfrm>
          <a:custGeom>
            <a:avLst/>
            <a:gdLst>
              <a:gd name="connsiteX0" fmla="*/ 16799 w 855053"/>
              <a:gd name="connsiteY0" fmla="*/ 77589 h 1914614"/>
              <a:gd name="connsiteX1" fmla="*/ 16799 w 855053"/>
              <a:gd name="connsiteY1" fmla="*/ 143629 h 1914614"/>
              <a:gd name="connsiteX2" fmla="*/ 113319 w 855053"/>
              <a:gd name="connsiteY2" fmla="*/ 1047869 h 1914614"/>
              <a:gd name="connsiteX3" fmla="*/ 479079 w 855053"/>
              <a:gd name="connsiteY3" fmla="*/ 1677789 h 1914614"/>
              <a:gd name="connsiteX4" fmla="*/ 854999 w 855053"/>
              <a:gd name="connsiteY4" fmla="*/ 1911469 h 1914614"/>
              <a:gd name="connsiteX5" fmla="*/ 504479 w 855053"/>
              <a:gd name="connsiteY5" fmla="*/ 1535549 h 1914614"/>
              <a:gd name="connsiteX6" fmla="*/ 184439 w 855053"/>
              <a:gd name="connsiteY6" fmla="*/ 895469 h 1914614"/>
              <a:gd name="connsiteX7" fmla="*/ 16799 w 855053"/>
              <a:gd name="connsiteY7" fmla="*/ 77589 h 191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053" h="1914614">
                <a:moveTo>
                  <a:pt x="16799" y="77589"/>
                </a:moveTo>
                <a:cubicBezTo>
                  <a:pt x="-11141" y="-47718"/>
                  <a:pt x="712" y="-18084"/>
                  <a:pt x="16799" y="143629"/>
                </a:cubicBezTo>
                <a:cubicBezTo>
                  <a:pt x="32886" y="305342"/>
                  <a:pt x="36272" y="792176"/>
                  <a:pt x="113319" y="1047869"/>
                </a:cubicBezTo>
                <a:cubicBezTo>
                  <a:pt x="190366" y="1303562"/>
                  <a:pt x="355466" y="1533856"/>
                  <a:pt x="479079" y="1677789"/>
                </a:cubicBezTo>
                <a:cubicBezTo>
                  <a:pt x="602692" y="1821722"/>
                  <a:pt x="850766" y="1935176"/>
                  <a:pt x="854999" y="1911469"/>
                </a:cubicBezTo>
                <a:cubicBezTo>
                  <a:pt x="859232" y="1887762"/>
                  <a:pt x="616239" y="1704882"/>
                  <a:pt x="504479" y="1535549"/>
                </a:cubicBezTo>
                <a:cubicBezTo>
                  <a:pt x="392719" y="1366216"/>
                  <a:pt x="268259" y="1141002"/>
                  <a:pt x="184439" y="895469"/>
                </a:cubicBezTo>
                <a:cubicBezTo>
                  <a:pt x="100619" y="649936"/>
                  <a:pt x="44739" y="202896"/>
                  <a:pt x="16799" y="775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: 図形 170">
            <a:extLst>
              <a:ext uri="{FF2B5EF4-FFF2-40B4-BE49-F238E27FC236}">
                <a16:creationId xmlns:a16="http://schemas.microsoft.com/office/drawing/2014/main" id="{ABD734E3-0FAF-41D9-9C88-2ADA662F57A4}"/>
              </a:ext>
            </a:extLst>
          </p:cNvPr>
          <p:cNvSpPr/>
          <p:nvPr/>
        </p:nvSpPr>
        <p:spPr>
          <a:xfrm>
            <a:off x="8600551" y="8990787"/>
            <a:ext cx="938786" cy="534679"/>
          </a:xfrm>
          <a:custGeom>
            <a:avLst/>
            <a:gdLst>
              <a:gd name="connsiteX0" fmla="*/ 35449 w 938786"/>
              <a:gd name="connsiteY0" fmla="*/ 26213 h 534679"/>
              <a:gd name="connsiteX1" fmla="*/ 177689 w 938786"/>
              <a:gd name="connsiteY1" fmla="*/ 41453 h 534679"/>
              <a:gd name="connsiteX2" fmla="*/ 619649 w 938786"/>
              <a:gd name="connsiteY2" fmla="*/ 264973 h 534679"/>
              <a:gd name="connsiteX3" fmla="*/ 924449 w 938786"/>
              <a:gd name="connsiteY3" fmla="*/ 534213 h 534679"/>
              <a:gd name="connsiteX4" fmla="*/ 802529 w 938786"/>
              <a:gd name="connsiteY4" fmla="*/ 320853 h 534679"/>
              <a:gd name="connsiteX5" fmla="*/ 35449 w 938786"/>
              <a:gd name="connsiteY5" fmla="*/ 26213 h 53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8786" h="534679">
                <a:moveTo>
                  <a:pt x="35449" y="26213"/>
                </a:moveTo>
                <a:cubicBezTo>
                  <a:pt x="-68691" y="-20354"/>
                  <a:pt x="80322" y="1660"/>
                  <a:pt x="177689" y="41453"/>
                </a:cubicBezTo>
                <a:cubicBezTo>
                  <a:pt x="275056" y="81246"/>
                  <a:pt x="495189" y="182846"/>
                  <a:pt x="619649" y="264973"/>
                </a:cubicBezTo>
                <a:cubicBezTo>
                  <a:pt x="744109" y="347100"/>
                  <a:pt x="893969" y="524900"/>
                  <a:pt x="924449" y="534213"/>
                </a:cubicBezTo>
                <a:cubicBezTo>
                  <a:pt x="954929" y="543526"/>
                  <a:pt x="946462" y="411446"/>
                  <a:pt x="802529" y="320853"/>
                </a:cubicBezTo>
                <a:cubicBezTo>
                  <a:pt x="658596" y="230260"/>
                  <a:pt x="139589" y="72780"/>
                  <a:pt x="35449" y="26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: 図形 171">
            <a:extLst>
              <a:ext uri="{FF2B5EF4-FFF2-40B4-BE49-F238E27FC236}">
                <a16:creationId xmlns:a16="http://schemas.microsoft.com/office/drawing/2014/main" id="{D526CF92-65E2-480A-9288-C203D97C30E6}"/>
              </a:ext>
            </a:extLst>
          </p:cNvPr>
          <p:cNvSpPr/>
          <p:nvPr/>
        </p:nvSpPr>
        <p:spPr>
          <a:xfrm>
            <a:off x="8764305" y="9509188"/>
            <a:ext cx="786095" cy="1263790"/>
          </a:xfrm>
          <a:custGeom>
            <a:avLst/>
            <a:gdLst>
              <a:gd name="connsiteX0" fmla="*/ 786095 w 786095"/>
              <a:gd name="connsiteY0" fmla="*/ 572 h 1263790"/>
              <a:gd name="connsiteX1" fmla="*/ 339055 w 786095"/>
              <a:gd name="connsiteY1" fmla="*/ 528892 h 1263790"/>
              <a:gd name="connsiteX2" fmla="*/ 115535 w 786095"/>
              <a:gd name="connsiteY2" fmla="*/ 869252 h 1263790"/>
              <a:gd name="connsiteX3" fmla="*/ 8855 w 786095"/>
              <a:gd name="connsiteY3" fmla="*/ 1260412 h 1263790"/>
              <a:gd name="connsiteX4" fmla="*/ 339055 w 786095"/>
              <a:gd name="connsiteY4" fmla="*/ 635572 h 1263790"/>
              <a:gd name="connsiteX5" fmla="*/ 786095 w 786095"/>
              <a:gd name="connsiteY5" fmla="*/ 572 h 126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6095" h="1263790">
                <a:moveTo>
                  <a:pt x="786095" y="572"/>
                </a:moveTo>
                <a:cubicBezTo>
                  <a:pt x="786095" y="-17208"/>
                  <a:pt x="450815" y="384112"/>
                  <a:pt x="339055" y="528892"/>
                </a:cubicBezTo>
                <a:cubicBezTo>
                  <a:pt x="227295" y="673672"/>
                  <a:pt x="170568" y="747332"/>
                  <a:pt x="115535" y="869252"/>
                </a:cubicBezTo>
                <a:cubicBezTo>
                  <a:pt x="60502" y="991172"/>
                  <a:pt x="-28398" y="1299359"/>
                  <a:pt x="8855" y="1260412"/>
                </a:cubicBezTo>
                <a:cubicBezTo>
                  <a:pt x="46108" y="1221465"/>
                  <a:pt x="211208" y="847239"/>
                  <a:pt x="339055" y="635572"/>
                </a:cubicBezTo>
                <a:cubicBezTo>
                  <a:pt x="466902" y="423905"/>
                  <a:pt x="786095" y="18352"/>
                  <a:pt x="786095" y="5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: 図形 172">
            <a:extLst>
              <a:ext uri="{FF2B5EF4-FFF2-40B4-BE49-F238E27FC236}">
                <a16:creationId xmlns:a16="http://schemas.microsoft.com/office/drawing/2014/main" id="{A1B0D895-8290-4A4D-B106-2DE68751E631}"/>
              </a:ext>
            </a:extLst>
          </p:cNvPr>
          <p:cNvSpPr/>
          <p:nvPr/>
        </p:nvSpPr>
        <p:spPr>
          <a:xfrm>
            <a:off x="7243830" y="10758344"/>
            <a:ext cx="1500177" cy="1810153"/>
          </a:xfrm>
          <a:custGeom>
            <a:avLst/>
            <a:gdLst>
              <a:gd name="connsiteX0" fmla="*/ 1498850 w 1500177"/>
              <a:gd name="connsiteY0" fmla="*/ 1096 h 1810153"/>
              <a:gd name="connsiteX1" fmla="*/ 945130 w 1500177"/>
              <a:gd name="connsiteY1" fmla="*/ 945976 h 1810153"/>
              <a:gd name="connsiteX2" fmla="*/ 381250 w 1500177"/>
              <a:gd name="connsiteY2" fmla="*/ 1550496 h 1810153"/>
              <a:gd name="connsiteX3" fmla="*/ 250 w 1500177"/>
              <a:gd name="connsiteY3" fmla="*/ 1809576 h 1810153"/>
              <a:gd name="connsiteX4" fmla="*/ 330450 w 1500177"/>
              <a:gd name="connsiteY4" fmla="*/ 1489536 h 1810153"/>
              <a:gd name="connsiteX5" fmla="*/ 782570 w 1500177"/>
              <a:gd name="connsiteY5" fmla="*/ 773256 h 1810153"/>
              <a:gd name="connsiteX6" fmla="*/ 1498850 w 1500177"/>
              <a:gd name="connsiteY6" fmla="*/ 1096 h 1810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0177" h="1810153">
                <a:moveTo>
                  <a:pt x="1498850" y="1096"/>
                </a:moveTo>
                <a:cubicBezTo>
                  <a:pt x="1525943" y="29883"/>
                  <a:pt x="1131397" y="687743"/>
                  <a:pt x="945130" y="945976"/>
                </a:cubicBezTo>
                <a:cubicBezTo>
                  <a:pt x="758863" y="1204209"/>
                  <a:pt x="538730" y="1406563"/>
                  <a:pt x="381250" y="1550496"/>
                </a:cubicBezTo>
                <a:cubicBezTo>
                  <a:pt x="223770" y="1694429"/>
                  <a:pt x="8717" y="1819736"/>
                  <a:pt x="250" y="1809576"/>
                </a:cubicBezTo>
                <a:cubicBezTo>
                  <a:pt x="-8217" y="1799416"/>
                  <a:pt x="200063" y="1662256"/>
                  <a:pt x="330450" y="1489536"/>
                </a:cubicBezTo>
                <a:cubicBezTo>
                  <a:pt x="460837" y="1316816"/>
                  <a:pt x="587837" y="1028949"/>
                  <a:pt x="782570" y="773256"/>
                </a:cubicBezTo>
                <a:cubicBezTo>
                  <a:pt x="977303" y="517563"/>
                  <a:pt x="1471757" y="-27691"/>
                  <a:pt x="1498850" y="1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: 図形 173">
            <a:extLst>
              <a:ext uri="{FF2B5EF4-FFF2-40B4-BE49-F238E27FC236}">
                <a16:creationId xmlns:a16="http://schemas.microsoft.com/office/drawing/2014/main" id="{5B67D579-9D14-4B08-972D-A48945096E4C}"/>
              </a:ext>
            </a:extLst>
          </p:cNvPr>
          <p:cNvSpPr/>
          <p:nvPr/>
        </p:nvSpPr>
        <p:spPr>
          <a:xfrm>
            <a:off x="4033296" y="2197271"/>
            <a:ext cx="2444468" cy="795752"/>
          </a:xfrm>
          <a:custGeom>
            <a:avLst/>
            <a:gdLst>
              <a:gd name="connsiteX0" fmla="*/ 18004 w 2444468"/>
              <a:gd name="connsiteY0" fmla="*/ 653879 h 795752"/>
              <a:gd name="connsiteX1" fmla="*/ 1040354 w 2444468"/>
              <a:gd name="connsiteY1" fmla="*/ 285579 h 795752"/>
              <a:gd name="connsiteX2" fmla="*/ 1662654 w 2444468"/>
              <a:gd name="connsiteY2" fmla="*/ 463379 h 795752"/>
              <a:gd name="connsiteX3" fmla="*/ 2431004 w 2444468"/>
              <a:gd name="connsiteY3" fmla="*/ 793579 h 795752"/>
              <a:gd name="connsiteX4" fmla="*/ 2138904 w 2444468"/>
              <a:gd name="connsiteY4" fmla="*/ 577679 h 795752"/>
              <a:gd name="connsiteX5" fmla="*/ 1967454 w 2444468"/>
              <a:gd name="connsiteY5" fmla="*/ 37929 h 795752"/>
              <a:gd name="connsiteX6" fmla="*/ 1675354 w 2444468"/>
              <a:gd name="connsiteY6" fmla="*/ 44279 h 795752"/>
              <a:gd name="connsiteX7" fmla="*/ 773654 w 2444468"/>
              <a:gd name="connsiteY7" fmla="*/ 37929 h 795752"/>
              <a:gd name="connsiteX8" fmla="*/ 418054 w 2444468"/>
              <a:gd name="connsiteY8" fmla="*/ 234779 h 795752"/>
              <a:gd name="connsiteX9" fmla="*/ 18004 w 2444468"/>
              <a:gd name="connsiteY9" fmla="*/ 653879 h 79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44468" h="795752">
                <a:moveTo>
                  <a:pt x="18004" y="653879"/>
                </a:moveTo>
                <a:cubicBezTo>
                  <a:pt x="121721" y="662346"/>
                  <a:pt x="766246" y="317329"/>
                  <a:pt x="1040354" y="285579"/>
                </a:cubicBezTo>
                <a:cubicBezTo>
                  <a:pt x="1314462" y="253829"/>
                  <a:pt x="1430879" y="378712"/>
                  <a:pt x="1662654" y="463379"/>
                </a:cubicBezTo>
                <a:cubicBezTo>
                  <a:pt x="1894429" y="548046"/>
                  <a:pt x="2351629" y="774529"/>
                  <a:pt x="2431004" y="793579"/>
                </a:cubicBezTo>
                <a:cubicBezTo>
                  <a:pt x="2510379" y="812629"/>
                  <a:pt x="2216162" y="703620"/>
                  <a:pt x="2138904" y="577679"/>
                </a:cubicBezTo>
                <a:cubicBezTo>
                  <a:pt x="2061646" y="451738"/>
                  <a:pt x="2044712" y="126829"/>
                  <a:pt x="1967454" y="37929"/>
                </a:cubicBezTo>
                <a:cubicBezTo>
                  <a:pt x="1890196" y="-50971"/>
                  <a:pt x="1874321" y="44279"/>
                  <a:pt x="1675354" y="44279"/>
                </a:cubicBezTo>
                <a:cubicBezTo>
                  <a:pt x="1476387" y="44279"/>
                  <a:pt x="983204" y="6179"/>
                  <a:pt x="773654" y="37929"/>
                </a:cubicBezTo>
                <a:cubicBezTo>
                  <a:pt x="564104" y="69679"/>
                  <a:pt x="549287" y="133179"/>
                  <a:pt x="418054" y="234779"/>
                </a:cubicBezTo>
                <a:cubicBezTo>
                  <a:pt x="286821" y="336379"/>
                  <a:pt x="-85713" y="645412"/>
                  <a:pt x="18004" y="65387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: 図形 174">
            <a:extLst>
              <a:ext uri="{FF2B5EF4-FFF2-40B4-BE49-F238E27FC236}">
                <a16:creationId xmlns:a16="http://schemas.microsoft.com/office/drawing/2014/main" id="{09651F90-A366-472B-B814-0CC37ADF8CA7}"/>
              </a:ext>
            </a:extLst>
          </p:cNvPr>
          <p:cNvSpPr/>
          <p:nvPr/>
        </p:nvSpPr>
        <p:spPr>
          <a:xfrm>
            <a:off x="5918024" y="2298031"/>
            <a:ext cx="1635648" cy="2488711"/>
          </a:xfrm>
          <a:custGeom>
            <a:avLst/>
            <a:gdLst>
              <a:gd name="connsiteX0" fmla="*/ 176 w 1635648"/>
              <a:gd name="connsiteY0" fmla="*/ 19719 h 2488711"/>
              <a:gd name="connsiteX1" fmla="*/ 959026 w 1635648"/>
              <a:gd name="connsiteY1" fmla="*/ 324519 h 2488711"/>
              <a:gd name="connsiteX2" fmla="*/ 1225726 w 1635648"/>
              <a:gd name="connsiteY2" fmla="*/ 959519 h 2488711"/>
              <a:gd name="connsiteX3" fmla="*/ 1028876 w 1635648"/>
              <a:gd name="connsiteY3" fmla="*/ 1302419 h 2488711"/>
              <a:gd name="connsiteX4" fmla="*/ 1606726 w 1635648"/>
              <a:gd name="connsiteY4" fmla="*/ 2286669 h 2488711"/>
              <a:gd name="connsiteX5" fmla="*/ 1524176 w 1635648"/>
              <a:gd name="connsiteY5" fmla="*/ 2445419 h 2488711"/>
              <a:gd name="connsiteX6" fmla="*/ 1308276 w 1635648"/>
              <a:gd name="connsiteY6" fmla="*/ 1721519 h 2488711"/>
              <a:gd name="connsiteX7" fmla="*/ 882826 w 1635648"/>
              <a:gd name="connsiteY7" fmla="*/ 864269 h 2488711"/>
              <a:gd name="connsiteX8" fmla="*/ 176 w 1635648"/>
              <a:gd name="connsiteY8" fmla="*/ 19719 h 2488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5648" h="2488711">
                <a:moveTo>
                  <a:pt x="176" y="19719"/>
                </a:moveTo>
                <a:cubicBezTo>
                  <a:pt x="12876" y="-70239"/>
                  <a:pt x="754768" y="167886"/>
                  <a:pt x="959026" y="324519"/>
                </a:cubicBezTo>
                <a:cubicBezTo>
                  <a:pt x="1163284" y="481152"/>
                  <a:pt x="1214084" y="796536"/>
                  <a:pt x="1225726" y="959519"/>
                </a:cubicBezTo>
                <a:cubicBezTo>
                  <a:pt x="1237368" y="1122502"/>
                  <a:pt x="965376" y="1081228"/>
                  <a:pt x="1028876" y="1302419"/>
                </a:cubicBezTo>
                <a:cubicBezTo>
                  <a:pt x="1092376" y="1523610"/>
                  <a:pt x="1524176" y="2096169"/>
                  <a:pt x="1606726" y="2286669"/>
                </a:cubicBezTo>
                <a:cubicBezTo>
                  <a:pt x="1689276" y="2477169"/>
                  <a:pt x="1573918" y="2539611"/>
                  <a:pt x="1524176" y="2445419"/>
                </a:cubicBezTo>
                <a:cubicBezTo>
                  <a:pt x="1474434" y="2351227"/>
                  <a:pt x="1415168" y="1985044"/>
                  <a:pt x="1308276" y="1721519"/>
                </a:cubicBezTo>
                <a:cubicBezTo>
                  <a:pt x="1201384" y="1457994"/>
                  <a:pt x="1102959" y="1147902"/>
                  <a:pt x="882826" y="864269"/>
                </a:cubicBezTo>
                <a:cubicBezTo>
                  <a:pt x="662693" y="580636"/>
                  <a:pt x="-12524" y="109677"/>
                  <a:pt x="176" y="1971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: 図形 175">
            <a:extLst>
              <a:ext uri="{FF2B5EF4-FFF2-40B4-BE49-F238E27FC236}">
                <a16:creationId xmlns:a16="http://schemas.microsoft.com/office/drawing/2014/main" id="{7570F63B-1387-4BB1-91FF-6075B100E38D}"/>
              </a:ext>
            </a:extLst>
          </p:cNvPr>
          <p:cNvSpPr/>
          <p:nvPr/>
        </p:nvSpPr>
        <p:spPr>
          <a:xfrm>
            <a:off x="3545840" y="2758425"/>
            <a:ext cx="711618" cy="1485743"/>
          </a:xfrm>
          <a:custGeom>
            <a:avLst/>
            <a:gdLst>
              <a:gd name="connsiteX0" fmla="*/ 711200 w 711618"/>
              <a:gd name="connsiteY0" fmla="*/ 15 h 1485743"/>
              <a:gd name="connsiteX1" fmla="*/ 355600 w 711618"/>
              <a:gd name="connsiteY1" fmla="*/ 355615 h 1485743"/>
              <a:gd name="connsiteX2" fmla="*/ 182880 w 711618"/>
              <a:gd name="connsiteY2" fmla="*/ 1310655 h 1485743"/>
              <a:gd name="connsiteX3" fmla="*/ 279400 w 711618"/>
              <a:gd name="connsiteY3" fmla="*/ 1483375 h 1485743"/>
              <a:gd name="connsiteX4" fmla="*/ 0 w 711618"/>
              <a:gd name="connsiteY4" fmla="*/ 1275095 h 1485743"/>
              <a:gd name="connsiteX5" fmla="*/ 279400 w 711618"/>
              <a:gd name="connsiteY5" fmla="*/ 365775 h 1485743"/>
              <a:gd name="connsiteX6" fmla="*/ 711200 w 711618"/>
              <a:gd name="connsiteY6" fmla="*/ 15 h 148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618" h="1485743">
                <a:moveTo>
                  <a:pt x="711200" y="15"/>
                </a:moveTo>
                <a:cubicBezTo>
                  <a:pt x="723900" y="-1678"/>
                  <a:pt x="443653" y="137175"/>
                  <a:pt x="355600" y="355615"/>
                </a:cubicBezTo>
                <a:cubicBezTo>
                  <a:pt x="267547" y="574055"/>
                  <a:pt x="195580" y="1122695"/>
                  <a:pt x="182880" y="1310655"/>
                </a:cubicBezTo>
                <a:cubicBezTo>
                  <a:pt x="170180" y="1498615"/>
                  <a:pt x="309880" y="1489302"/>
                  <a:pt x="279400" y="1483375"/>
                </a:cubicBezTo>
                <a:cubicBezTo>
                  <a:pt x="248920" y="1477448"/>
                  <a:pt x="0" y="1461362"/>
                  <a:pt x="0" y="1275095"/>
                </a:cubicBezTo>
                <a:cubicBezTo>
                  <a:pt x="0" y="1088828"/>
                  <a:pt x="160020" y="579135"/>
                  <a:pt x="279400" y="365775"/>
                </a:cubicBezTo>
                <a:cubicBezTo>
                  <a:pt x="398780" y="152415"/>
                  <a:pt x="698500" y="1708"/>
                  <a:pt x="711200" y="1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: 図形 177">
            <a:extLst>
              <a:ext uri="{FF2B5EF4-FFF2-40B4-BE49-F238E27FC236}">
                <a16:creationId xmlns:a16="http://schemas.microsoft.com/office/drawing/2014/main" id="{67D92FAB-F089-44C4-8A8D-4EDC6FC79BE8}"/>
              </a:ext>
            </a:extLst>
          </p:cNvPr>
          <p:cNvSpPr/>
          <p:nvPr/>
        </p:nvSpPr>
        <p:spPr>
          <a:xfrm>
            <a:off x="3009497" y="5299267"/>
            <a:ext cx="620382" cy="2643781"/>
          </a:xfrm>
          <a:custGeom>
            <a:avLst/>
            <a:gdLst>
              <a:gd name="connsiteX0" fmla="*/ 576983 w 620382"/>
              <a:gd name="connsiteY0" fmla="*/ 29653 h 2643781"/>
              <a:gd name="connsiteX1" fmla="*/ 602383 w 620382"/>
              <a:gd name="connsiteY1" fmla="*/ 664653 h 2643781"/>
              <a:gd name="connsiteX2" fmla="*/ 297583 w 620382"/>
              <a:gd name="connsiteY2" fmla="*/ 1645093 h 2643781"/>
              <a:gd name="connsiteX3" fmla="*/ 272183 w 620382"/>
              <a:gd name="connsiteY3" fmla="*/ 2142933 h 2643781"/>
              <a:gd name="connsiteX4" fmla="*/ 363623 w 620382"/>
              <a:gd name="connsiteY4" fmla="*/ 2615373 h 2643781"/>
              <a:gd name="connsiteX5" fmla="*/ 343303 w 620382"/>
              <a:gd name="connsiteY5" fmla="*/ 2569653 h 2643781"/>
              <a:gd name="connsiteX6" fmla="*/ 13103 w 620382"/>
              <a:gd name="connsiteY6" fmla="*/ 2396933 h 2643781"/>
              <a:gd name="connsiteX7" fmla="*/ 109623 w 620382"/>
              <a:gd name="connsiteY7" fmla="*/ 1904173 h 2643781"/>
              <a:gd name="connsiteX8" fmla="*/ 510943 w 620382"/>
              <a:gd name="connsiteY8" fmla="*/ 288733 h 2643781"/>
              <a:gd name="connsiteX9" fmla="*/ 576983 w 620382"/>
              <a:gd name="connsiteY9" fmla="*/ 29653 h 264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0382" h="2643781">
                <a:moveTo>
                  <a:pt x="576983" y="29653"/>
                </a:moveTo>
                <a:cubicBezTo>
                  <a:pt x="592223" y="92306"/>
                  <a:pt x="648950" y="395413"/>
                  <a:pt x="602383" y="664653"/>
                </a:cubicBezTo>
                <a:cubicBezTo>
                  <a:pt x="555816" y="933893"/>
                  <a:pt x="352616" y="1398713"/>
                  <a:pt x="297583" y="1645093"/>
                </a:cubicBezTo>
                <a:cubicBezTo>
                  <a:pt x="242550" y="1891473"/>
                  <a:pt x="261176" y="1981220"/>
                  <a:pt x="272183" y="2142933"/>
                </a:cubicBezTo>
                <a:cubicBezTo>
                  <a:pt x="283190" y="2304646"/>
                  <a:pt x="351770" y="2544253"/>
                  <a:pt x="363623" y="2615373"/>
                </a:cubicBezTo>
                <a:cubicBezTo>
                  <a:pt x="375476" y="2686493"/>
                  <a:pt x="401723" y="2606060"/>
                  <a:pt x="343303" y="2569653"/>
                </a:cubicBezTo>
                <a:cubicBezTo>
                  <a:pt x="284883" y="2533246"/>
                  <a:pt x="52050" y="2507846"/>
                  <a:pt x="13103" y="2396933"/>
                </a:cubicBezTo>
                <a:cubicBezTo>
                  <a:pt x="-25844" y="2286020"/>
                  <a:pt x="26650" y="2255539"/>
                  <a:pt x="109623" y="1904173"/>
                </a:cubicBezTo>
                <a:cubicBezTo>
                  <a:pt x="192596" y="1552807"/>
                  <a:pt x="435590" y="595226"/>
                  <a:pt x="510943" y="288733"/>
                </a:cubicBezTo>
                <a:cubicBezTo>
                  <a:pt x="586296" y="-17760"/>
                  <a:pt x="561743" y="-33000"/>
                  <a:pt x="576983" y="2965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: 図形 178">
            <a:extLst>
              <a:ext uri="{FF2B5EF4-FFF2-40B4-BE49-F238E27FC236}">
                <a16:creationId xmlns:a16="http://schemas.microsoft.com/office/drawing/2014/main" id="{A437181A-411E-486E-BEC8-8ADA0DF029B3}"/>
              </a:ext>
            </a:extLst>
          </p:cNvPr>
          <p:cNvSpPr/>
          <p:nvPr/>
        </p:nvSpPr>
        <p:spPr>
          <a:xfrm>
            <a:off x="3261518" y="7917172"/>
            <a:ext cx="2494172" cy="1076146"/>
          </a:xfrm>
          <a:custGeom>
            <a:avLst/>
            <a:gdLst>
              <a:gd name="connsiteX0" fmla="*/ 30322 w 2494172"/>
              <a:gd name="connsiteY0" fmla="*/ 33028 h 1076146"/>
              <a:gd name="connsiteX1" fmla="*/ 86202 w 2494172"/>
              <a:gd name="connsiteY1" fmla="*/ 68588 h 1076146"/>
              <a:gd name="connsiteX2" fmla="*/ 782162 w 2494172"/>
              <a:gd name="connsiteY2" fmla="*/ 662948 h 1076146"/>
              <a:gd name="connsiteX3" fmla="*/ 1412082 w 2494172"/>
              <a:gd name="connsiteY3" fmla="*/ 993148 h 1076146"/>
              <a:gd name="connsiteX4" fmla="*/ 1767682 w 2494172"/>
              <a:gd name="connsiteY4" fmla="*/ 1033788 h 1076146"/>
              <a:gd name="connsiteX5" fmla="*/ 2209642 w 2494172"/>
              <a:gd name="connsiteY5" fmla="*/ 982988 h 1076146"/>
              <a:gd name="connsiteX6" fmla="*/ 2494122 w 2494172"/>
              <a:gd name="connsiteY6" fmla="*/ 916948 h 1076146"/>
              <a:gd name="connsiteX7" fmla="*/ 2189322 w 2494172"/>
              <a:gd name="connsiteY7" fmla="*/ 1043948 h 1076146"/>
              <a:gd name="connsiteX8" fmla="*/ 1280002 w 2494172"/>
              <a:gd name="connsiteY8" fmla="*/ 998228 h 1076146"/>
              <a:gd name="connsiteX9" fmla="*/ 264002 w 2494172"/>
              <a:gd name="connsiteY9" fmla="*/ 251468 h 1076146"/>
              <a:gd name="connsiteX10" fmla="*/ 30322 w 2494172"/>
              <a:gd name="connsiteY10" fmla="*/ 33028 h 107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4172" h="1076146">
                <a:moveTo>
                  <a:pt x="30322" y="33028"/>
                </a:moveTo>
                <a:cubicBezTo>
                  <a:pt x="689" y="2548"/>
                  <a:pt x="-39105" y="-36399"/>
                  <a:pt x="86202" y="68588"/>
                </a:cubicBezTo>
                <a:cubicBezTo>
                  <a:pt x="211509" y="173575"/>
                  <a:pt x="561182" y="508855"/>
                  <a:pt x="782162" y="662948"/>
                </a:cubicBezTo>
                <a:cubicBezTo>
                  <a:pt x="1003142" y="817041"/>
                  <a:pt x="1247829" y="931341"/>
                  <a:pt x="1412082" y="993148"/>
                </a:cubicBezTo>
                <a:cubicBezTo>
                  <a:pt x="1576335" y="1054955"/>
                  <a:pt x="1634755" y="1035481"/>
                  <a:pt x="1767682" y="1033788"/>
                </a:cubicBezTo>
                <a:cubicBezTo>
                  <a:pt x="1900609" y="1032095"/>
                  <a:pt x="2088569" y="1002461"/>
                  <a:pt x="2209642" y="982988"/>
                </a:cubicBezTo>
                <a:cubicBezTo>
                  <a:pt x="2330715" y="963515"/>
                  <a:pt x="2497509" y="906788"/>
                  <a:pt x="2494122" y="916948"/>
                </a:cubicBezTo>
                <a:cubicBezTo>
                  <a:pt x="2490735" y="927108"/>
                  <a:pt x="2391675" y="1030401"/>
                  <a:pt x="2189322" y="1043948"/>
                </a:cubicBezTo>
                <a:cubicBezTo>
                  <a:pt x="1986969" y="1057495"/>
                  <a:pt x="1600889" y="1130308"/>
                  <a:pt x="1280002" y="998228"/>
                </a:cubicBezTo>
                <a:cubicBezTo>
                  <a:pt x="959115" y="866148"/>
                  <a:pt x="473129" y="416568"/>
                  <a:pt x="264002" y="251468"/>
                </a:cubicBezTo>
                <a:cubicBezTo>
                  <a:pt x="54875" y="86368"/>
                  <a:pt x="59955" y="63508"/>
                  <a:pt x="30322" y="3302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: 図形 179">
            <a:extLst>
              <a:ext uri="{FF2B5EF4-FFF2-40B4-BE49-F238E27FC236}">
                <a16:creationId xmlns:a16="http://schemas.microsoft.com/office/drawing/2014/main" id="{453BC48D-33FF-48CF-8699-2F2D702D0711}"/>
              </a:ext>
            </a:extLst>
          </p:cNvPr>
          <p:cNvSpPr/>
          <p:nvPr/>
        </p:nvSpPr>
        <p:spPr>
          <a:xfrm>
            <a:off x="7213158" y="4069672"/>
            <a:ext cx="341243" cy="2097427"/>
          </a:xfrm>
          <a:custGeom>
            <a:avLst/>
            <a:gdLst>
              <a:gd name="connsiteX0" fmla="*/ 127442 w 341243"/>
              <a:gd name="connsiteY0" fmla="*/ 34968 h 2097427"/>
              <a:gd name="connsiteX1" fmla="*/ 107122 w 341243"/>
              <a:gd name="connsiteY1" fmla="*/ 90848 h 2097427"/>
              <a:gd name="connsiteX2" fmla="*/ 442 w 341243"/>
              <a:gd name="connsiteY2" fmla="*/ 685208 h 2097427"/>
              <a:gd name="connsiteX3" fmla="*/ 152842 w 341243"/>
              <a:gd name="connsiteY3" fmla="*/ 1609768 h 2097427"/>
              <a:gd name="connsiteX4" fmla="*/ 213802 w 341243"/>
              <a:gd name="connsiteY4" fmla="*/ 2092368 h 2097427"/>
              <a:gd name="connsiteX5" fmla="*/ 340802 w 341243"/>
              <a:gd name="connsiteY5" fmla="*/ 1325288 h 2097427"/>
              <a:gd name="connsiteX6" fmla="*/ 249362 w 341243"/>
              <a:gd name="connsiteY6" fmla="*/ 415968 h 2097427"/>
              <a:gd name="connsiteX7" fmla="*/ 127442 w 341243"/>
              <a:gd name="connsiteY7" fmla="*/ 34968 h 209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1243" h="2097427">
                <a:moveTo>
                  <a:pt x="127442" y="34968"/>
                </a:moveTo>
                <a:cubicBezTo>
                  <a:pt x="103735" y="-19219"/>
                  <a:pt x="128289" y="-17525"/>
                  <a:pt x="107122" y="90848"/>
                </a:cubicBezTo>
                <a:cubicBezTo>
                  <a:pt x="85955" y="199221"/>
                  <a:pt x="-7178" y="432055"/>
                  <a:pt x="442" y="685208"/>
                </a:cubicBezTo>
                <a:cubicBezTo>
                  <a:pt x="8062" y="938361"/>
                  <a:pt x="117282" y="1375242"/>
                  <a:pt x="152842" y="1609768"/>
                </a:cubicBezTo>
                <a:cubicBezTo>
                  <a:pt x="188402" y="1844294"/>
                  <a:pt x="182475" y="2139781"/>
                  <a:pt x="213802" y="2092368"/>
                </a:cubicBezTo>
                <a:cubicBezTo>
                  <a:pt x="245129" y="2044955"/>
                  <a:pt x="334875" y="1604688"/>
                  <a:pt x="340802" y="1325288"/>
                </a:cubicBezTo>
                <a:cubicBezTo>
                  <a:pt x="346729" y="1045888"/>
                  <a:pt x="291695" y="635255"/>
                  <a:pt x="249362" y="415968"/>
                </a:cubicBezTo>
                <a:cubicBezTo>
                  <a:pt x="207029" y="196681"/>
                  <a:pt x="151149" y="89155"/>
                  <a:pt x="127442" y="3496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: 図形 180">
            <a:extLst>
              <a:ext uri="{FF2B5EF4-FFF2-40B4-BE49-F238E27FC236}">
                <a16:creationId xmlns:a16="http://schemas.microsoft.com/office/drawing/2014/main" id="{F6BB9755-2A88-4D14-91F8-FA06A84A5760}"/>
              </a:ext>
            </a:extLst>
          </p:cNvPr>
          <p:cNvSpPr/>
          <p:nvPr/>
        </p:nvSpPr>
        <p:spPr>
          <a:xfrm>
            <a:off x="7013497" y="6152678"/>
            <a:ext cx="379341" cy="1641955"/>
          </a:xfrm>
          <a:custGeom>
            <a:avLst/>
            <a:gdLst>
              <a:gd name="connsiteX0" fmla="*/ 330278 w 379341"/>
              <a:gd name="connsiteY0" fmla="*/ 472 h 1641955"/>
              <a:gd name="connsiteX1" fmla="*/ 374728 w 379341"/>
              <a:gd name="connsiteY1" fmla="*/ 429097 h 1641955"/>
              <a:gd name="connsiteX2" fmla="*/ 250903 w 379341"/>
              <a:gd name="connsiteY2" fmla="*/ 1045047 h 1641955"/>
              <a:gd name="connsiteX3" fmla="*/ 130253 w 379341"/>
              <a:gd name="connsiteY3" fmla="*/ 1333972 h 1641955"/>
              <a:gd name="connsiteX4" fmla="*/ 78 w 379341"/>
              <a:gd name="connsiteY4" fmla="*/ 1641947 h 1641955"/>
              <a:gd name="connsiteX5" fmla="*/ 111203 w 379341"/>
              <a:gd name="connsiteY5" fmla="*/ 1324447 h 1641955"/>
              <a:gd name="connsiteX6" fmla="*/ 120728 w 379341"/>
              <a:gd name="connsiteY6" fmla="*/ 508472 h 1641955"/>
              <a:gd name="connsiteX7" fmla="*/ 330278 w 379341"/>
              <a:gd name="connsiteY7" fmla="*/ 472 h 1641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9341" h="1641955">
                <a:moveTo>
                  <a:pt x="330278" y="472"/>
                </a:moveTo>
                <a:cubicBezTo>
                  <a:pt x="372611" y="-12757"/>
                  <a:pt x="387957" y="255001"/>
                  <a:pt x="374728" y="429097"/>
                </a:cubicBezTo>
                <a:cubicBezTo>
                  <a:pt x="361499" y="603193"/>
                  <a:pt x="291649" y="894235"/>
                  <a:pt x="250903" y="1045047"/>
                </a:cubicBezTo>
                <a:cubicBezTo>
                  <a:pt x="210157" y="1195859"/>
                  <a:pt x="172057" y="1234489"/>
                  <a:pt x="130253" y="1333972"/>
                </a:cubicBezTo>
                <a:cubicBezTo>
                  <a:pt x="88449" y="1433455"/>
                  <a:pt x="3253" y="1643534"/>
                  <a:pt x="78" y="1641947"/>
                </a:cubicBezTo>
                <a:cubicBezTo>
                  <a:pt x="-3097" y="1640360"/>
                  <a:pt x="91095" y="1513359"/>
                  <a:pt x="111203" y="1324447"/>
                </a:cubicBezTo>
                <a:cubicBezTo>
                  <a:pt x="131311" y="1135535"/>
                  <a:pt x="82628" y="727547"/>
                  <a:pt x="120728" y="508472"/>
                </a:cubicBezTo>
                <a:cubicBezTo>
                  <a:pt x="158828" y="289397"/>
                  <a:pt x="287945" y="13701"/>
                  <a:pt x="330278" y="47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: 図形 181">
            <a:extLst>
              <a:ext uri="{FF2B5EF4-FFF2-40B4-BE49-F238E27FC236}">
                <a16:creationId xmlns:a16="http://schemas.microsoft.com/office/drawing/2014/main" id="{A39DE249-38D0-4850-92A5-C1DBEBFD8B9D}"/>
              </a:ext>
            </a:extLst>
          </p:cNvPr>
          <p:cNvSpPr/>
          <p:nvPr/>
        </p:nvSpPr>
        <p:spPr>
          <a:xfrm>
            <a:off x="4824793" y="7067258"/>
            <a:ext cx="2531869" cy="1920251"/>
          </a:xfrm>
          <a:custGeom>
            <a:avLst/>
            <a:gdLst>
              <a:gd name="connsiteX0" fmla="*/ 2424367 w 2531869"/>
              <a:gd name="connsiteY0" fmla="*/ 95542 h 1920251"/>
              <a:gd name="connsiteX1" fmla="*/ 2373567 w 2531869"/>
              <a:gd name="connsiteY1" fmla="*/ 192062 h 1920251"/>
              <a:gd name="connsiteX2" fmla="*/ 1931607 w 2531869"/>
              <a:gd name="connsiteY2" fmla="*/ 989622 h 1920251"/>
              <a:gd name="connsiteX3" fmla="*/ 1591247 w 2531869"/>
              <a:gd name="connsiteY3" fmla="*/ 1269022 h 1920251"/>
              <a:gd name="connsiteX4" fmla="*/ 1037527 w 2531869"/>
              <a:gd name="connsiteY4" fmla="*/ 1716062 h 1920251"/>
              <a:gd name="connsiteX5" fmla="*/ 179007 w 2531869"/>
              <a:gd name="connsiteY5" fmla="*/ 1914182 h 1920251"/>
              <a:gd name="connsiteX6" fmla="*/ 67247 w 2531869"/>
              <a:gd name="connsiteY6" fmla="*/ 1822742 h 1920251"/>
              <a:gd name="connsiteX7" fmla="*/ 991807 w 2531869"/>
              <a:gd name="connsiteY7" fmla="*/ 1370622 h 1920251"/>
              <a:gd name="connsiteX8" fmla="*/ 2424367 w 2531869"/>
              <a:gd name="connsiteY8" fmla="*/ 95542 h 192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1869" h="1920251">
                <a:moveTo>
                  <a:pt x="2424367" y="95542"/>
                </a:moveTo>
                <a:cubicBezTo>
                  <a:pt x="2654660" y="-100885"/>
                  <a:pt x="2455694" y="43049"/>
                  <a:pt x="2373567" y="192062"/>
                </a:cubicBezTo>
                <a:cubicBezTo>
                  <a:pt x="2291440" y="341075"/>
                  <a:pt x="2061994" y="810129"/>
                  <a:pt x="1931607" y="989622"/>
                </a:cubicBezTo>
                <a:cubicBezTo>
                  <a:pt x="1801220" y="1169115"/>
                  <a:pt x="1591247" y="1269022"/>
                  <a:pt x="1591247" y="1269022"/>
                </a:cubicBezTo>
                <a:cubicBezTo>
                  <a:pt x="1442234" y="1390095"/>
                  <a:pt x="1272900" y="1608535"/>
                  <a:pt x="1037527" y="1716062"/>
                </a:cubicBezTo>
                <a:cubicBezTo>
                  <a:pt x="802154" y="1823589"/>
                  <a:pt x="340720" y="1896402"/>
                  <a:pt x="179007" y="1914182"/>
                </a:cubicBezTo>
                <a:cubicBezTo>
                  <a:pt x="17294" y="1931962"/>
                  <a:pt x="-68220" y="1913335"/>
                  <a:pt x="67247" y="1822742"/>
                </a:cubicBezTo>
                <a:cubicBezTo>
                  <a:pt x="202714" y="1732149"/>
                  <a:pt x="595567" y="1658489"/>
                  <a:pt x="991807" y="1370622"/>
                </a:cubicBezTo>
                <a:cubicBezTo>
                  <a:pt x="1388047" y="1082755"/>
                  <a:pt x="2194074" y="291969"/>
                  <a:pt x="2424367" y="9554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: 図形 182">
            <a:extLst>
              <a:ext uri="{FF2B5EF4-FFF2-40B4-BE49-F238E27FC236}">
                <a16:creationId xmlns:a16="http://schemas.microsoft.com/office/drawing/2014/main" id="{44FE39B1-C7D0-4C1A-B478-181584F5DABF}"/>
              </a:ext>
            </a:extLst>
          </p:cNvPr>
          <p:cNvSpPr/>
          <p:nvPr/>
        </p:nvSpPr>
        <p:spPr>
          <a:xfrm>
            <a:off x="2898674" y="7666645"/>
            <a:ext cx="2314219" cy="1281289"/>
          </a:xfrm>
          <a:custGeom>
            <a:avLst/>
            <a:gdLst>
              <a:gd name="connsiteX0" fmla="*/ 239162 w 2314219"/>
              <a:gd name="connsiteY0" fmla="*/ 14315 h 1281289"/>
              <a:gd name="connsiteX1" fmla="*/ 373915 w 2314219"/>
              <a:gd name="connsiteY1" fmla="*/ 139443 h 1281289"/>
              <a:gd name="connsiteX2" fmla="*/ 1211313 w 2314219"/>
              <a:gd name="connsiteY2" fmla="*/ 870963 h 1281289"/>
              <a:gd name="connsiteX3" fmla="*/ 2279718 w 2314219"/>
              <a:gd name="connsiteY3" fmla="*/ 1236723 h 1281289"/>
              <a:gd name="connsiteX4" fmla="*/ 2010210 w 2314219"/>
              <a:gd name="connsiteY4" fmla="*/ 1265599 h 1281289"/>
              <a:gd name="connsiteX5" fmla="*/ 1586699 w 2314219"/>
              <a:gd name="connsiteY5" fmla="*/ 1150096 h 1281289"/>
              <a:gd name="connsiteX6" fmla="*/ 75532 w 2314219"/>
              <a:gd name="connsiteY6" fmla="*/ 129818 h 1281289"/>
              <a:gd name="connsiteX7" fmla="*/ 239162 w 2314219"/>
              <a:gd name="connsiteY7" fmla="*/ 14315 h 128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4219" h="1281289">
                <a:moveTo>
                  <a:pt x="239162" y="14315"/>
                </a:moveTo>
                <a:cubicBezTo>
                  <a:pt x="288892" y="15919"/>
                  <a:pt x="373915" y="139443"/>
                  <a:pt x="373915" y="139443"/>
                </a:cubicBezTo>
                <a:cubicBezTo>
                  <a:pt x="535940" y="282218"/>
                  <a:pt x="893679" y="688083"/>
                  <a:pt x="1211313" y="870963"/>
                </a:cubicBezTo>
                <a:cubicBezTo>
                  <a:pt x="1528947" y="1053843"/>
                  <a:pt x="2146569" y="1170950"/>
                  <a:pt x="2279718" y="1236723"/>
                </a:cubicBezTo>
                <a:cubicBezTo>
                  <a:pt x="2412867" y="1302496"/>
                  <a:pt x="2125713" y="1280037"/>
                  <a:pt x="2010210" y="1265599"/>
                </a:cubicBezTo>
                <a:cubicBezTo>
                  <a:pt x="1894707" y="1251161"/>
                  <a:pt x="1909145" y="1339393"/>
                  <a:pt x="1586699" y="1150096"/>
                </a:cubicBezTo>
                <a:cubicBezTo>
                  <a:pt x="1264253" y="960799"/>
                  <a:pt x="298517" y="317511"/>
                  <a:pt x="75532" y="129818"/>
                </a:cubicBezTo>
                <a:cubicBezTo>
                  <a:pt x="-147453" y="-57875"/>
                  <a:pt x="189432" y="12711"/>
                  <a:pt x="239162" y="1431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: 図形 183">
            <a:extLst>
              <a:ext uri="{FF2B5EF4-FFF2-40B4-BE49-F238E27FC236}">
                <a16:creationId xmlns:a16="http://schemas.microsoft.com/office/drawing/2014/main" id="{5F2361EA-6CA9-4701-902B-492B1FA4B137}"/>
              </a:ext>
            </a:extLst>
          </p:cNvPr>
          <p:cNvSpPr/>
          <p:nvPr/>
        </p:nvSpPr>
        <p:spPr>
          <a:xfrm>
            <a:off x="3101541" y="7806117"/>
            <a:ext cx="3856006" cy="1660266"/>
          </a:xfrm>
          <a:custGeom>
            <a:avLst/>
            <a:gdLst>
              <a:gd name="connsiteX0" fmla="*/ 1492 w 3856006"/>
              <a:gd name="connsiteY0" fmla="*/ 150 h 1660266"/>
              <a:gd name="connsiteX1" fmla="*/ 886259 w 3856006"/>
              <a:gd name="connsiteY1" fmla="*/ 825650 h 1660266"/>
              <a:gd name="connsiteX2" fmla="*/ 2109692 w 3856006"/>
              <a:gd name="connsiteY2" fmla="*/ 1253216 h 1660266"/>
              <a:gd name="connsiteX3" fmla="*/ 2617692 w 3856006"/>
              <a:gd name="connsiteY3" fmla="*/ 1130450 h 1660266"/>
              <a:gd name="connsiteX4" fmla="*/ 3803026 w 3856006"/>
              <a:gd name="connsiteY4" fmla="*/ 169483 h 1660266"/>
              <a:gd name="connsiteX5" fmla="*/ 3549026 w 3856006"/>
              <a:gd name="connsiteY5" fmla="*/ 652083 h 1660266"/>
              <a:gd name="connsiteX6" fmla="*/ 2647326 w 3856006"/>
              <a:gd name="connsiteY6" fmla="*/ 1337883 h 1660266"/>
              <a:gd name="connsiteX7" fmla="*/ 1982692 w 3856006"/>
              <a:gd name="connsiteY7" fmla="*/ 1659616 h 1660266"/>
              <a:gd name="connsiteX8" fmla="*/ 1445059 w 3856006"/>
              <a:gd name="connsiteY8" fmla="*/ 1405616 h 1660266"/>
              <a:gd name="connsiteX9" fmla="*/ 695759 w 3856006"/>
              <a:gd name="connsiteY9" fmla="*/ 893383 h 1660266"/>
              <a:gd name="connsiteX10" fmla="*/ 1492 w 3856006"/>
              <a:gd name="connsiteY10" fmla="*/ 150 h 166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56006" h="1660266">
                <a:moveTo>
                  <a:pt x="1492" y="150"/>
                </a:moveTo>
                <a:cubicBezTo>
                  <a:pt x="33242" y="-11139"/>
                  <a:pt x="534892" y="616806"/>
                  <a:pt x="886259" y="825650"/>
                </a:cubicBezTo>
                <a:cubicBezTo>
                  <a:pt x="1237626" y="1034494"/>
                  <a:pt x="1821120" y="1202416"/>
                  <a:pt x="2109692" y="1253216"/>
                </a:cubicBezTo>
                <a:cubicBezTo>
                  <a:pt x="2398264" y="1304016"/>
                  <a:pt x="2335470" y="1311072"/>
                  <a:pt x="2617692" y="1130450"/>
                </a:cubicBezTo>
                <a:cubicBezTo>
                  <a:pt x="2899914" y="949828"/>
                  <a:pt x="3647804" y="249211"/>
                  <a:pt x="3803026" y="169483"/>
                </a:cubicBezTo>
                <a:cubicBezTo>
                  <a:pt x="3958248" y="89755"/>
                  <a:pt x="3741643" y="457350"/>
                  <a:pt x="3549026" y="652083"/>
                </a:cubicBezTo>
                <a:cubicBezTo>
                  <a:pt x="3356409" y="846816"/>
                  <a:pt x="2908382" y="1169961"/>
                  <a:pt x="2647326" y="1337883"/>
                </a:cubicBezTo>
                <a:cubicBezTo>
                  <a:pt x="2386270" y="1505805"/>
                  <a:pt x="2183070" y="1648327"/>
                  <a:pt x="1982692" y="1659616"/>
                </a:cubicBezTo>
                <a:cubicBezTo>
                  <a:pt x="1782314" y="1670905"/>
                  <a:pt x="1659548" y="1533322"/>
                  <a:pt x="1445059" y="1405616"/>
                </a:cubicBezTo>
                <a:cubicBezTo>
                  <a:pt x="1230570" y="1277911"/>
                  <a:pt x="939176" y="1131155"/>
                  <a:pt x="695759" y="893383"/>
                </a:cubicBezTo>
                <a:cubicBezTo>
                  <a:pt x="452342" y="655611"/>
                  <a:pt x="-30258" y="11439"/>
                  <a:pt x="1492" y="15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: 図形 184">
            <a:extLst>
              <a:ext uri="{FF2B5EF4-FFF2-40B4-BE49-F238E27FC236}">
                <a16:creationId xmlns:a16="http://schemas.microsoft.com/office/drawing/2014/main" id="{911ED841-4AD7-4739-96E7-651FEB171099}"/>
              </a:ext>
            </a:extLst>
          </p:cNvPr>
          <p:cNvSpPr/>
          <p:nvPr/>
        </p:nvSpPr>
        <p:spPr>
          <a:xfrm>
            <a:off x="4384784" y="9114433"/>
            <a:ext cx="237119" cy="965310"/>
          </a:xfrm>
          <a:custGeom>
            <a:avLst/>
            <a:gdLst>
              <a:gd name="connsiteX0" fmla="*/ 9416 w 237119"/>
              <a:gd name="connsiteY0" fmla="*/ 19407 h 965310"/>
              <a:gd name="connsiteX1" fmla="*/ 151656 w 237119"/>
              <a:gd name="connsiteY1" fmla="*/ 369927 h 965310"/>
              <a:gd name="connsiteX2" fmla="*/ 182136 w 237119"/>
              <a:gd name="connsiteY2" fmla="*/ 664567 h 965310"/>
              <a:gd name="connsiteX3" fmla="*/ 217696 w 237119"/>
              <a:gd name="connsiteY3" fmla="*/ 964287 h 965310"/>
              <a:gd name="connsiteX4" fmla="*/ 232936 w 237119"/>
              <a:gd name="connsiteY4" fmla="*/ 557887 h 965310"/>
              <a:gd name="connsiteX5" fmla="*/ 141496 w 237119"/>
              <a:gd name="connsiteY5" fmla="*/ 227687 h 965310"/>
              <a:gd name="connsiteX6" fmla="*/ 29736 w 237119"/>
              <a:gd name="connsiteY6" fmla="*/ 65127 h 965310"/>
              <a:gd name="connsiteX7" fmla="*/ 9416 w 237119"/>
              <a:gd name="connsiteY7" fmla="*/ 19407 h 965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119" h="965310">
                <a:moveTo>
                  <a:pt x="9416" y="19407"/>
                </a:moveTo>
                <a:cubicBezTo>
                  <a:pt x="29736" y="70207"/>
                  <a:pt x="122869" y="262400"/>
                  <a:pt x="151656" y="369927"/>
                </a:cubicBezTo>
                <a:cubicBezTo>
                  <a:pt x="180443" y="477454"/>
                  <a:pt x="171129" y="565507"/>
                  <a:pt x="182136" y="664567"/>
                </a:cubicBezTo>
                <a:cubicBezTo>
                  <a:pt x="193143" y="763627"/>
                  <a:pt x="209229" y="982067"/>
                  <a:pt x="217696" y="964287"/>
                </a:cubicBezTo>
                <a:cubicBezTo>
                  <a:pt x="226163" y="946507"/>
                  <a:pt x="245636" y="680654"/>
                  <a:pt x="232936" y="557887"/>
                </a:cubicBezTo>
                <a:cubicBezTo>
                  <a:pt x="220236" y="435120"/>
                  <a:pt x="175363" y="309814"/>
                  <a:pt x="141496" y="227687"/>
                </a:cubicBezTo>
                <a:cubicBezTo>
                  <a:pt x="107629" y="145560"/>
                  <a:pt x="55136" y="100687"/>
                  <a:pt x="29736" y="65127"/>
                </a:cubicBezTo>
                <a:cubicBezTo>
                  <a:pt x="4336" y="29567"/>
                  <a:pt x="-10904" y="-31393"/>
                  <a:pt x="9416" y="19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: 図形 185">
            <a:extLst>
              <a:ext uri="{FF2B5EF4-FFF2-40B4-BE49-F238E27FC236}">
                <a16:creationId xmlns:a16="http://schemas.microsoft.com/office/drawing/2014/main" id="{ED043459-E636-436E-9788-1B485118F697}"/>
              </a:ext>
            </a:extLst>
          </p:cNvPr>
          <p:cNvSpPr/>
          <p:nvPr/>
        </p:nvSpPr>
        <p:spPr>
          <a:xfrm>
            <a:off x="3987681" y="8991342"/>
            <a:ext cx="500543" cy="1664992"/>
          </a:xfrm>
          <a:custGeom>
            <a:avLst/>
            <a:gdLst>
              <a:gd name="connsiteX0" fmla="*/ 5199 w 500543"/>
              <a:gd name="connsiteY0" fmla="*/ 258 h 1664992"/>
              <a:gd name="connsiteX1" fmla="*/ 40759 w 500543"/>
              <a:gd name="connsiteY1" fmla="*/ 457458 h 1664992"/>
              <a:gd name="connsiteX2" fmla="*/ 350639 w 500543"/>
              <a:gd name="connsiteY2" fmla="*/ 1056898 h 1664992"/>
              <a:gd name="connsiteX3" fmla="*/ 497959 w 500543"/>
              <a:gd name="connsiteY3" fmla="*/ 1661418 h 1664992"/>
              <a:gd name="connsiteX4" fmla="*/ 431919 w 500543"/>
              <a:gd name="connsiteY4" fmla="*/ 1290578 h 1664992"/>
              <a:gd name="connsiteX5" fmla="*/ 274439 w 500543"/>
              <a:gd name="connsiteY5" fmla="*/ 940058 h 1664992"/>
              <a:gd name="connsiteX6" fmla="*/ 55999 w 500543"/>
              <a:gd name="connsiteY6" fmla="*/ 518418 h 1664992"/>
              <a:gd name="connsiteX7" fmla="*/ 5199 w 500543"/>
              <a:gd name="connsiteY7" fmla="*/ 258 h 1664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543" h="1664992">
                <a:moveTo>
                  <a:pt x="5199" y="258"/>
                </a:moveTo>
                <a:cubicBezTo>
                  <a:pt x="2659" y="-9902"/>
                  <a:pt x="-16814" y="281351"/>
                  <a:pt x="40759" y="457458"/>
                </a:cubicBezTo>
                <a:cubicBezTo>
                  <a:pt x="98332" y="633565"/>
                  <a:pt x="274439" y="856238"/>
                  <a:pt x="350639" y="1056898"/>
                </a:cubicBezTo>
                <a:cubicBezTo>
                  <a:pt x="426839" y="1257558"/>
                  <a:pt x="484412" y="1622471"/>
                  <a:pt x="497959" y="1661418"/>
                </a:cubicBezTo>
                <a:cubicBezTo>
                  <a:pt x="511506" y="1700365"/>
                  <a:pt x="469172" y="1410805"/>
                  <a:pt x="431919" y="1290578"/>
                </a:cubicBezTo>
                <a:cubicBezTo>
                  <a:pt x="394666" y="1170351"/>
                  <a:pt x="337092" y="1068751"/>
                  <a:pt x="274439" y="940058"/>
                </a:cubicBezTo>
                <a:cubicBezTo>
                  <a:pt x="211786" y="811365"/>
                  <a:pt x="102566" y="672511"/>
                  <a:pt x="55999" y="518418"/>
                </a:cubicBezTo>
                <a:cubicBezTo>
                  <a:pt x="9432" y="364325"/>
                  <a:pt x="7739" y="10418"/>
                  <a:pt x="5199" y="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: 図形 186">
            <a:extLst>
              <a:ext uri="{FF2B5EF4-FFF2-40B4-BE49-F238E27FC236}">
                <a16:creationId xmlns:a16="http://schemas.microsoft.com/office/drawing/2014/main" id="{EC8B4C95-36FD-4959-8CE7-CDD3F4E149BF}"/>
              </a:ext>
            </a:extLst>
          </p:cNvPr>
          <p:cNvSpPr/>
          <p:nvPr/>
        </p:nvSpPr>
        <p:spPr>
          <a:xfrm>
            <a:off x="4109074" y="10577568"/>
            <a:ext cx="388270" cy="1066303"/>
          </a:xfrm>
          <a:custGeom>
            <a:avLst/>
            <a:gdLst>
              <a:gd name="connsiteX0" fmla="*/ 5726 w 388270"/>
              <a:gd name="connsiteY0" fmla="*/ 24392 h 1066303"/>
              <a:gd name="connsiteX1" fmla="*/ 81926 w 388270"/>
              <a:gd name="connsiteY1" fmla="*/ 70112 h 1066303"/>
              <a:gd name="connsiteX2" fmla="*/ 325766 w 388270"/>
              <a:gd name="connsiteY2" fmla="*/ 567952 h 1066303"/>
              <a:gd name="connsiteX3" fmla="*/ 386726 w 388270"/>
              <a:gd name="connsiteY3" fmla="*/ 1065792 h 1066303"/>
              <a:gd name="connsiteX4" fmla="*/ 356246 w 388270"/>
              <a:gd name="connsiteY4" fmla="*/ 654312 h 1066303"/>
              <a:gd name="connsiteX5" fmla="*/ 214006 w 388270"/>
              <a:gd name="connsiteY5" fmla="*/ 268232 h 1066303"/>
              <a:gd name="connsiteX6" fmla="*/ 5726 w 388270"/>
              <a:gd name="connsiteY6" fmla="*/ 24392 h 106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270" h="1066303">
                <a:moveTo>
                  <a:pt x="5726" y="24392"/>
                </a:moveTo>
                <a:cubicBezTo>
                  <a:pt x="-16287" y="-8628"/>
                  <a:pt x="28586" y="-20481"/>
                  <a:pt x="81926" y="70112"/>
                </a:cubicBezTo>
                <a:cubicBezTo>
                  <a:pt x="135266" y="160705"/>
                  <a:pt x="274966" y="402005"/>
                  <a:pt x="325766" y="567952"/>
                </a:cubicBezTo>
                <a:cubicBezTo>
                  <a:pt x="376566" y="733899"/>
                  <a:pt x="381646" y="1051399"/>
                  <a:pt x="386726" y="1065792"/>
                </a:cubicBezTo>
                <a:cubicBezTo>
                  <a:pt x="391806" y="1080185"/>
                  <a:pt x="385033" y="787239"/>
                  <a:pt x="356246" y="654312"/>
                </a:cubicBezTo>
                <a:cubicBezTo>
                  <a:pt x="327459" y="521385"/>
                  <a:pt x="273273" y="378299"/>
                  <a:pt x="214006" y="268232"/>
                </a:cubicBezTo>
                <a:cubicBezTo>
                  <a:pt x="154739" y="158165"/>
                  <a:pt x="27739" y="57412"/>
                  <a:pt x="5726" y="24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: 図形 187">
            <a:extLst>
              <a:ext uri="{FF2B5EF4-FFF2-40B4-BE49-F238E27FC236}">
                <a16:creationId xmlns:a16="http://schemas.microsoft.com/office/drawing/2014/main" id="{2547E952-5A0C-4838-9B45-6A26282C2180}"/>
              </a:ext>
            </a:extLst>
          </p:cNvPr>
          <p:cNvSpPr/>
          <p:nvPr/>
        </p:nvSpPr>
        <p:spPr>
          <a:xfrm>
            <a:off x="5645011" y="9177904"/>
            <a:ext cx="978795" cy="1205082"/>
          </a:xfrm>
          <a:custGeom>
            <a:avLst/>
            <a:gdLst>
              <a:gd name="connsiteX0" fmla="*/ 938669 w 978795"/>
              <a:gd name="connsiteY0" fmla="*/ 52456 h 1205082"/>
              <a:gd name="connsiteX1" fmla="*/ 892949 w 978795"/>
              <a:gd name="connsiteY1" fmla="*/ 143896 h 1205082"/>
              <a:gd name="connsiteX2" fmla="*/ 318909 w 978795"/>
              <a:gd name="connsiteY2" fmla="*/ 921136 h 1205082"/>
              <a:gd name="connsiteX3" fmla="*/ 3949 w 978795"/>
              <a:gd name="connsiteY3" fmla="*/ 1200536 h 1205082"/>
              <a:gd name="connsiteX4" fmla="*/ 527189 w 978795"/>
              <a:gd name="connsiteY4" fmla="*/ 733176 h 1205082"/>
              <a:gd name="connsiteX5" fmla="*/ 938669 w 978795"/>
              <a:gd name="connsiteY5" fmla="*/ 52456 h 120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795" h="1205082">
                <a:moveTo>
                  <a:pt x="938669" y="52456"/>
                </a:moveTo>
                <a:cubicBezTo>
                  <a:pt x="999629" y="-45757"/>
                  <a:pt x="996242" y="-884"/>
                  <a:pt x="892949" y="143896"/>
                </a:cubicBezTo>
                <a:cubicBezTo>
                  <a:pt x="789656" y="288676"/>
                  <a:pt x="467076" y="745029"/>
                  <a:pt x="318909" y="921136"/>
                </a:cubicBezTo>
                <a:cubicBezTo>
                  <a:pt x="170742" y="1097243"/>
                  <a:pt x="-30764" y="1231863"/>
                  <a:pt x="3949" y="1200536"/>
                </a:cubicBezTo>
                <a:cubicBezTo>
                  <a:pt x="38662" y="1169209"/>
                  <a:pt x="367169" y="927063"/>
                  <a:pt x="527189" y="733176"/>
                </a:cubicBezTo>
                <a:cubicBezTo>
                  <a:pt x="687209" y="539289"/>
                  <a:pt x="877709" y="150669"/>
                  <a:pt x="938669" y="524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: 図形 188">
            <a:extLst>
              <a:ext uri="{FF2B5EF4-FFF2-40B4-BE49-F238E27FC236}">
                <a16:creationId xmlns:a16="http://schemas.microsoft.com/office/drawing/2014/main" id="{986F66BD-3301-4D4B-A023-0A7CCEB8EDC1}"/>
              </a:ext>
            </a:extLst>
          </p:cNvPr>
          <p:cNvSpPr/>
          <p:nvPr/>
        </p:nvSpPr>
        <p:spPr>
          <a:xfrm>
            <a:off x="5105062" y="9085179"/>
            <a:ext cx="1509879" cy="581513"/>
          </a:xfrm>
          <a:custGeom>
            <a:avLst/>
            <a:gdLst>
              <a:gd name="connsiteX0" fmla="*/ 1448138 w 1509879"/>
              <a:gd name="connsiteY0" fmla="*/ 58821 h 581513"/>
              <a:gd name="connsiteX1" fmla="*/ 1402418 w 1509879"/>
              <a:gd name="connsiteY1" fmla="*/ 104541 h 581513"/>
              <a:gd name="connsiteX2" fmla="*/ 1092538 w 1509879"/>
              <a:gd name="connsiteY2" fmla="*/ 373781 h 581513"/>
              <a:gd name="connsiteX3" fmla="*/ 670898 w 1509879"/>
              <a:gd name="connsiteY3" fmla="*/ 510941 h 581513"/>
              <a:gd name="connsiteX4" fmla="*/ 338 w 1509879"/>
              <a:gd name="connsiteY4" fmla="*/ 576981 h 581513"/>
              <a:gd name="connsiteX5" fmla="*/ 762338 w 1509879"/>
              <a:gd name="connsiteY5" fmla="*/ 556661 h 581513"/>
              <a:gd name="connsiteX6" fmla="*/ 1300818 w 1509879"/>
              <a:gd name="connsiteY6" fmla="*/ 404261 h 581513"/>
              <a:gd name="connsiteX7" fmla="*/ 1504018 w 1509879"/>
              <a:gd name="connsiteY7" fmla="*/ 18181 h 581513"/>
              <a:gd name="connsiteX8" fmla="*/ 1448138 w 1509879"/>
              <a:gd name="connsiteY8" fmla="*/ 58821 h 581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9879" h="581513">
                <a:moveTo>
                  <a:pt x="1448138" y="58821"/>
                </a:moveTo>
                <a:cubicBezTo>
                  <a:pt x="1431205" y="73214"/>
                  <a:pt x="1461685" y="52048"/>
                  <a:pt x="1402418" y="104541"/>
                </a:cubicBezTo>
                <a:cubicBezTo>
                  <a:pt x="1343151" y="157034"/>
                  <a:pt x="1214458" y="306048"/>
                  <a:pt x="1092538" y="373781"/>
                </a:cubicBezTo>
                <a:cubicBezTo>
                  <a:pt x="970618" y="441514"/>
                  <a:pt x="852931" y="477074"/>
                  <a:pt x="670898" y="510941"/>
                </a:cubicBezTo>
                <a:cubicBezTo>
                  <a:pt x="488865" y="544808"/>
                  <a:pt x="-14902" y="569361"/>
                  <a:pt x="338" y="576981"/>
                </a:cubicBezTo>
                <a:cubicBezTo>
                  <a:pt x="15578" y="584601"/>
                  <a:pt x="545592" y="585448"/>
                  <a:pt x="762338" y="556661"/>
                </a:cubicBezTo>
                <a:cubicBezTo>
                  <a:pt x="979084" y="527874"/>
                  <a:pt x="1177205" y="494008"/>
                  <a:pt x="1300818" y="404261"/>
                </a:cubicBezTo>
                <a:cubicBezTo>
                  <a:pt x="1424431" y="314514"/>
                  <a:pt x="1478618" y="71521"/>
                  <a:pt x="1504018" y="18181"/>
                </a:cubicBezTo>
                <a:cubicBezTo>
                  <a:pt x="1529418" y="-35159"/>
                  <a:pt x="1465071" y="44428"/>
                  <a:pt x="1448138" y="5882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: 図形 189">
            <a:extLst>
              <a:ext uri="{FF2B5EF4-FFF2-40B4-BE49-F238E27FC236}">
                <a16:creationId xmlns:a16="http://schemas.microsoft.com/office/drawing/2014/main" id="{C5FBC43A-CCA1-44CC-A562-E0569698B369}"/>
              </a:ext>
            </a:extLst>
          </p:cNvPr>
          <p:cNvSpPr/>
          <p:nvPr/>
        </p:nvSpPr>
        <p:spPr>
          <a:xfrm>
            <a:off x="4396312" y="5206220"/>
            <a:ext cx="152406" cy="352477"/>
          </a:xfrm>
          <a:custGeom>
            <a:avLst/>
            <a:gdLst>
              <a:gd name="connsiteX0" fmla="*/ 71971 w 152406"/>
              <a:gd name="connsiteY0" fmla="*/ 780 h 352477"/>
              <a:gd name="connsiteX1" fmla="*/ 127005 w 152406"/>
              <a:gd name="connsiteY1" fmla="*/ 140480 h 352477"/>
              <a:gd name="connsiteX2" fmla="*/ 91021 w 152406"/>
              <a:gd name="connsiteY2" fmla="*/ 220913 h 352477"/>
              <a:gd name="connsiteX3" fmla="*/ 5 w 152406"/>
              <a:gd name="connsiteY3" fmla="*/ 352147 h 352477"/>
              <a:gd name="connsiteX4" fmla="*/ 95255 w 152406"/>
              <a:gd name="connsiteY4" fmla="*/ 256897 h 352477"/>
              <a:gd name="connsiteX5" fmla="*/ 152405 w 152406"/>
              <a:gd name="connsiteY5" fmla="*/ 208213 h 352477"/>
              <a:gd name="connsiteX6" fmla="*/ 71971 w 152406"/>
              <a:gd name="connsiteY6" fmla="*/ 780 h 352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06" h="352477">
                <a:moveTo>
                  <a:pt x="71971" y="780"/>
                </a:moveTo>
                <a:cubicBezTo>
                  <a:pt x="67738" y="-10509"/>
                  <a:pt x="123830" y="103791"/>
                  <a:pt x="127005" y="140480"/>
                </a:cubicBezTo>
                <a:cubicBezTo>
                  <a:pt x="130180" y="177169"/>
                  <a:pt x="112188" y="185635"/>
                  <a:pt x="91021" y="220913"/>
                </a:cubicBezTo>
                <a:cubicBezTo>
                  <a:pt x="69854" y="256191"/>
                  <a:pt x="-701" y="346150"/>
                  <a:pt x="5" y="352147"/>
                </a:cubicBezTo>
                <a:cubicBezTo>
                  <a:pt x="711" y="358144"/>
                  <a:pt x="69855" y="280886"/>
                  <a:pt x="95255" y="256897"/>
                </a:cubicBezTo>
                <a:cubicBezTo>
                  <a:pt x="120655" y="232908"/>
                  <a:pt x="152052" y="245960"/>
                  <a:pt x="152405" y="208213"/>
                </a:cubicBezTo>
                <a:cubicBezTo>
                  <a:pt x="152758" y="170466"/>
                  <a:pt x="76204" y="12069"/>
                  <a:pt x="71971" y="78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: 図形 190">
            <a:extLst>
              <a:ext uri="{FF2B5EF4-FFF2-40B4-BE49-F238E27FC236}">
                <a16:creationId xmlns:a16="http://schemas.microsoft.com/office/drawing/2014/main" id="{333769C5-FA9D-4F76-AE7F-068FE1C4B23A}"/>
              </a:ext>
            </a:extLst>
          </p:cNvPr>
          <p:cNvSpPr/>
          <p:nvPr/>
        </p:nvSpPr>
        <p:spPr>
          <a:xfrm>
            <a:off x="5298619" y="5135992"/>
            <a:ext cx="96419" cy="423449"/>
          </a:xfrm>
          <a:custGeom>
            <a:avLst/>
            <a:gdLst>
              <a:gd name="connsiteX0" fmla="*/ 95706 w 96419"/>
              <a:gd name="connsiteY0" fmla="*/ 4333 h 423449"/>
              <a:gd name="connsiteX1" fmla="*/ 19506 w 96419"/>
              <a:gd name="connsiteY1" fmla="*/ 261508 h 423449"/>
              <a:gd name="connsiteX2" fmla="*/ 22681 w 96419"/>
              <a:gd name="connsiteY2" fmla="*/ 340883 h 423449"/>
              <a:gd name="connsiteX3" fmla="*/ 95706 w 96419"/>
              <a:gd name="connsiteY3" fmla="*/ 423433 h 423449"/>
              <a:gd name="connsiteX4" fmla="*/ 32206 w 96419"/>
              <a:gd name="connsiteY4" fmla="*/ 347233 h 423449"/>
              <a:gd name="connsiteX5" fmla="*/ 456 w 96419"/>
              <a:gd name="connsiteY5" fmla="*/ 267858 h 423449"/>
              <a:gd name="connsiteX6" fmla="*/ 54431 w 96419"/>
              <a:gd name="connsiteY6" fmla="*/ 112283 h 423449"/>
              <a:gd name="connsiteX7" fmla="*/ 95706 w 96419"/>
              <a:gd name="connsiteY7" fmla="*/ 4333 h 423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419" h="423449">
                <a:moveTo>
                  <a:pt x="95706" y="4333"/>
                </a:moveTo>
                <a:cubicBezTo>
                  <a:pt x="89885" y="29204"/>
                  <a:pt x="31677" y="205416"/>
                  <a:pt x="19506" y="261508"/>
                </a:cubicBezTo>
                <a:cubicBezTo>
                  <a:pt x="7335" y="317600"/>
                  <a:pt x="9981" y="313896"/>
                  <a:pt x="22681" y="340883"/>
                </a:cubicBezTo>
                <a:cubicBezTo>
                  <a:pt x="35381" y="367870"/>
                  <a:pt x="94118" y="422375"/>
                  <a:pt x="95706" y="423433"/>
                </a:cubicBezTo>
                <a:cubicBezTo>
                  <a:pt x="97294" y="424491"/>
                  <a:pt x="48081" y="373162"/>
                  <a:pt x="32206" y="347233"/>
                </a:cubicBezTo>
                <a:cubicBezTo>
                  <a:pt x="16331" y="321304"/>
                  <a:pt x="-3248" y="307016"/>
                  <a:pt x="456" y="267858"/>
                </a:cubicBezTo>
                <a:cubicBezTo>
                  <a:pt x="4160" y="228700"/>
                  <a:pt x="38556" y="156733"/>
                  <a:pt x="54431" y="112283"/>
                </a:cubicBezTo>
                <a:cubicBezTo>
                  <a:pt x="70306" y="67833"/>
                  <a:pt x="101527" y="-20538"/>
                  <a:pt x="95706" y="4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: 図形 191">
            <a:extLst>
              <a:ext uri="{FF2B5EF4-FFF2-40B4-BE49-F238E27FC236}">
                <a16:creationId xmlns:a16="http://schemas.microsoft.com/office/drawing/2014/main" id="{55F8FE22-1CF2-4D1E-8D70-47E3B13D231E}"/>
              </a:ext>
            </a:extLst>
          </p:cNvPr>
          <p:cNvSpPr/>
          <p:nvPr/>
        </p:nvSpPr>
        <p:spPr>
          <a:xfrm>
            <a:off x="6254710" y="5162473"/>
            <a:ext cx="596960" cy="353504"/>
          </a:xfrm>
          <a:custGeom>
            <a:avLst/>
            <a:gdLst>
              <a:gd name="connsiteX0" fmla="*/ 596940 w 596960"/>
              <a:gd name="connsiteY0" fmla="*/ 77 h 353504"/>
              <a:gd name="connsiteX1" fmla="*/ 393740 w 596960"/>
              <a:gd name="connsiteY1" fmla="*/ 130252 h 353504"/>
              <a:gd name="connsiteX2" fmla="*/ 317540 w 596960"/>
              <a:gd name="connsiteY2" fmla="*/ 228677 h 353504"/>
              <a:gd name="connsiteX3" fmla="*/ 177840 w 596960"/>
              <a:gd name="connsiteY3" fmla="*/ 320752 h 353504"/>
              <a:gd name="connsiteX4" fmla="*/ 40 w 596960"/>
              <a:gd name="connsiteY4" fmla="*/ 352502 h 353504"/>
              <a:gd name="connsiteX5" fmla="*/ 193715 w 596960"/>
              <a:gd name="connsiteY5" fmla="*/ 289002 h 353504"/>
              <a:gd name="connsiteX6" fmla="*/ 282615 w 596960"/>
              <a:gd name="connsiteY6" fmla="*/ 231852 h 353504"/>
              <a:gd name="connsiteX7" fmla="*/ 381040 w 596960"/>
              <a:gd name="connsiteY7" fmla="*/ 149302 h 353504"/>
              <a:gd name="connsiteX8" fmla="*/ 596940 w 596960"/>
              <a:gd name="connsiteY8" fmla="*/ 77 h 35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6960" h="353504">
                <a:moveTo>
                  <a:pt x="596940" y="77"/>
                </a:moveTo>
                <a:cubicBezTo>
                  <a:pt x="599057" y="-3098"/>
                  <a:pt x="440307" y="92152"/>
                  <a:pt x="393740" y="130252"/>
                </a:cubicBezTo>
                <a:cubicBezTo>
                  <a:pt x="347173" y="168352"/>
                  <a:pt x="353523" y="196927"/>
                  <a:pt x="317540" y="228677"/>
                </a:cubicBezTo>
                <a:cubicBezTo>
                  <a:pt x="281557" y="260427"/>
                  <a:pt x="230757" y="300115"/>
                  <a:pt x="177840" y="320752"/>
                </a:cubicBezTo>
                <a:cubicBezTo>
                  <a:pt x="124923" y="341390"/>
                  <a:pt x="-2606" y="357794"/>
                  <a:pt x="40" y="352502"/>
                </a:cubicBezTo>
                <a:cubicBezTo>
                  <a:pt x="2686" y="347210"/>
                  <a:pt x="146619" y="309110"/>
                  <a:pt x="193715" y="289002"/>
                </a:cubicBezTo>
                <a:cubicBezTo>
                  <a:pt x="240811" y="268894"/>
                  <a:pt x="251394" y="255135"/>
                  <a:pt x="282615" y="231852"/>
                </a:cubicBezTo>
                <a:cubicBezTo>
                  <a:pt x="313836" y="208569"/>
                  <a:pt x="330769" y="184227"/>
                  <a:pt x="381040" y="149302"/>
                </a:cubicBezTo>
                <a:lnTo>
                  <a:pt x="596940" y="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: 図形 192">
            <a:extLst>
              <a:ext uri="{FF2B5EF4-FFF2-40B4-BE49-F238E27FC236}">
                <a16:creationId xmlns:a16="http://schemas.microsoft.com/office/drawing/2014/main" id="{CCBB286F-ED8F-4E83-9BF5-F45DE5A25671}"/>
              </a:ext>
            </a:extLst>
          </p:cNvPr>
          <p:cNvSpPr/>
          <p:nvPr/>
        </p:nvSpPr>
        <p:spPr>
          <a:xfrm>
            <a:off x="3691052" y="5438587"/>
            <a:ext cx="566973" cy="45089"/>
          </a:xfrm>
          <a:custGeom>
            <a:avLst/>
            <a:gdLst>
              <a:gd name="connsiteX0" fmla="*/ 7823 w 566973"/>
              <a:gd name="connsiteY0" fmla="*/ 9713 h 45089"/>
              <a:gd name="connsiteX1" fmla="*/ 84023 w 566973"/>
              <a:gd name="connsiteY1" fmla="*/ 22413 h 45089"/>
              <a:gd name="connsiteX2" fmla="*/ 344373 w 566973"/>
              <a:gd name="connsiteY2" fmla="*/ 44638 h 45089"/>
              <a:gd name="connsiteX3" fmla="*/ 566623 w 566973"/>
              <a:gd name="connsiteY3" fmla="*/ 188 h 45089"/>
              <a:gd name="connsiteX4" fmla="*/ 391998 w 566973"/>
              <a:gd name="connsiteY4" fmla="*/ 28763 h 45089"/>
              <a:gd name="connsiteX5" fmla="*/ 245948 w 566973"/>
              <a:gd name="connsiteY5" fmla="*/ 31938 h 45089"/>
              <a:gd name="connsiteX6" fmla="*/ 7823 w 566973"/>
              <a:gd name="connsiteY6" fmla="*/ 9713 h 4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973" h="45089">
                <a:moveTo>
                  <a:pt x="7823" y="9713"/>
                </a:moveTo>
                <a:cubicBezTo>
                  <a:pt x="-19164" y="8126"/>
                  <a:pt x="27931" y="16592"/>
                  <a:pt x="84023" y="22413"/>
                </a:cubicBezTo>
                <a:cubicBezTo>
                  <a:pt x="140115" y="28234"/>
                  <a:pt x="263940" y="48342"/>
                  <a:pt x="344373" y="44638"/>
                </a:cubicBezTo>
                <a:cubicBezTo>
                  <a:pt x="424806" y="40934"/>
                  <a:pt x="558686" y="2834"/>
                  <a:pt x="566623" y="188"/>
                </a:cubicBezTo>
                <a:cubicBezTo>
                  <a:pt x="574560" y="-2458"/>
                  <a:pt x="445444" y="23471"/>
                  <a:pt x="391998" y="28763"/>
                </a:cubicBezTo>
                <a:cubicBezTo>
                  <a:pt x="338552" y="34055"/>
                  <a:pt x="305744" y="37230"/>
                  <a:pt x="245948" y="31938"/>
                </a:cubicBezTo>
                <a:lnTo>
                  <a:pt x="7823" y="971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: 図形 193">
            <a:extLst>
              <a:ext uri="{FF2B5EF4-FFF2-40B4-BE49-F238E27FC236}">
                <a16:creationId xmlns:a16="http://schemas.microsoft.com/office/drawing/2014/main" id="{CCD2DFDF-7D48-49B6-BF18-4B7CBA9E7EB0}"/>
              </a:ext>
            </a:extLst>
          </p:cNvPr>
          <p:cNvSpPr/>
          <p:nvPr/>
        </p:nvSpPr>
        <p:spPr>
          <a:xfrm>
            <a:off x="4454520" y="5880053"/>
            <a:ext cx="158755" cy="219284"/>
          </a:xfrm>
          <a:custGeom>
            <a:avLst/>
            <a:gdLst>
              <a:gd name="connsiteX0" fmla="*/ 158755 w 158755"/>
              <a:gd name="connsiteY0" fmla="*/ 47 h 219284"/>
              <a:gd name="connsiteX1" fmla="*/ 25405 w 158755"/>
              <a:gd name="connsiteY1" fmla="*/ 142922 h 219284"/>
              <a:gd name="connsiteX2" fmla="*/ 5 w 158755"/>
              <a:gd name="connsiteY2" fmla="*/ 219122 h 219284"/>
              <a:gd name="connsiteX3" fmla="*/ 25405 w 158755"/>
              <a:gd name="connsiteY3" fmla="*/ 158797 h 219284"/>
              <a:gd name="connsiteX4" fmla="*/ 158755 w 158755"/>
              <a:gd name="connsiteY4" fmla="*/ 47 h 21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755" h="219284">
                <a:moveTo>
                  <a:pt x="158755" y="47"/>
                </a:moveTo>
                <a:cubicBezTo>
                  <a:pt x="158755" y="-2599"/>
                  <a:pt x="51863" y="106410"/>
                  <a:pt x="25405" y="142922"/>
                </a:cubicBezTo>
                <a:cubicBezTo>
                  <a:pt x="-1053" y="179434"/>
                  <a:pt x="5" y="216476"/>
                  <a:pt x="5" y="219122"/>
                </a:cubicBezTo>
                <a:cubicBezTo>
                  <a:pt x="5" y="221768"/>
                  <a:pt x="-524" y="191605"/>
                  <a:pt x="25405" y="158797"/>
                </a:cubicBezTo>
                <a:cubicBezTo>
                  <a:pt x="51334" y="125989"/>
                  <a:pt x="158755" y="2693"/>
                  <a:pt x="158755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: 図形 194">
            <a:extLst>
              <a:ext uri="{FF2B5EF4-FFF2-40B4-BE49-F238E27FC236}">
                <a16:creationId xmlns:a16="http://schemas.microsoft.com/office/drawing/2014/main" id="{556C765C-7FC1-475E-8670-ACE1653F7AF2}"/>
              </a:ext>
            </a:extLst>
          </p:cNvPr>
          <p:cNvSpPr/>
          <p:nvPr/>
        </p:nvSpPr>
        <p:spPr>
          <a:xfrm>
            <a:off x="5380945" y="5920549"/>
            <a:ext cx="108791" cy="138751"/>
          </a:xfrm>
          <a:custGeom>
            <a:avLst/>
            <a:gdLst>
              <a:gd name="connsiteX0" fmla="*/ 680 w 108791"/>
              <a:gd name="connsiteY0" fmla="*/ 4001 h 138751"/>
              <a:gd name="connsiteX1" fmla="*/ 108630 w 108791"/>
              <a:gd name="connsiteY1" fmla="*/ 16701 h 138751"/>
              <a:gd name="connsiteX2" fmla="*/ 26080 w 108791"/>
              <a:gd name="connsiteY2" fmla="*/ 137351 h 138751"/>
              <a:gd name="connsiteX3" fmla="*/ 70530 w 108791"/>
              <a:gd name="connsiteY3" fmla="*/ 80201 h 138751"/>
              <a:gd name="connsiteX4" fmla="*/ 61005 w 108791"/>
              <a:gd name="connsiteY4" fmla="*/ 45276 h 138751"/>
              <a:gd name="connsiteX5" fmla="*/ 680 w 108791"/>
              <a:gd name="connsiteY5" fmla="*/ 4001 h 138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791" h="138751">
                <a:moveTo>
                  <a:pt x="680" y="4001"/>
                </a:moveTo>
                <a:cubicBezTo>
                  <a:pt x="8618" y="-762"/>
                  <a:pt x="104397" y="-5524"/>
                  <a:pt x="108630" y="16701"/>
                </a:cubicBezTo>
                <a:cubicBezTo>
                  <a:pt x="112863" y="38926"/>
                  <a:pt x="32430" y="126768"/>
                  <a:pt x="26080" y="137351"/>
                </a:cubicBezTo>
                <a:cubicBezTo>
                  <a:pt x="19730" y="147934"/>
                  <a:pt x="64709" y="95547"/>
                  <a:pt x="70530" y="80201"/>
                </a:cubicBezTo>
                <a:cubicBezTo>
                  <a:pt x="76351" y="64855"/>
                  <a:pt x="65238" y="55859"/>
                  <a:pt x="61005" y="45276"/>
                </a:cubicBezTo>
                <a:cubicBezTo>
                  <a:pt x="56772" y="34693"/>
                  <a:pt x="-7258" y="8764"/>
                  <a:pt x="680" y="4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: 図形 195">
            <a:extLst>
              <a:ext uri="{FF2B5EF4-FFF2-40B4-BE49-F238E27FC236}">
                <a16:creationId xmlns:a16="http://schemas.microsoft.com/office/drawing/2014/main" id="{DEE36F2F-5017-4CF6-8CAC-FBFB01A9E2DF}"/>
              </a:ext>
            </a:extLst>
          </p:cNvPr>
          <p:cNvSpPr/>
          <p:nvPr/>
        </p:nvSpPr>
        <p:spPr>
          <a:xfrm>
            <a:off x="3850178" y="7094660"/>
            <a:ext cx="91131" cy="149831"/>
          </a:xfrm>
          <a:custGeom>
            <a:avLst/>
            <a:gdLst>
              <a:gd name="connsiteX0" fmla="*/ 91055 w 91131"/>
              <a:gd name="connsiteY0" fmla="*/ 407 h 149831"/>
              <a:gd name="connsiteX1" fmla="*/ 21205 w 91131"/>
              <a:gd name="connsiteY1" fmla="*/ 80840 h 149831"/>
              <a:gd name="connsiteX2" fmla="*/ 6389 w 91131"/>
              <a:gd name="connsiteY2" fmla="*/ 148573 h 149831"/>
              <a:gd name="connsiteX3" fmla="*/ 6389 w 91131"/>
              <a:gd name="connsiteY3" fmla="*/ 116823 h 149831"/>
              <a:gd name="connsiteX4" fmla="*/ 91055 w 91131"/>
              <a:gd name="connsiteY4" fmla="*/ 407 h 14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1" h="149831">
                <a:moveTo>
                  <a:pt x="91055" y="407"/>
                </a:moveTo>
                <a:cubicBezTo>
                  <a:pt x="93524" y="-5590"/>
                  <a:pt x="35316" y="56146"/>
                  <a:pt x="21205" y="80840"/>
                </a:cubicBezTo>
                <a:cubicBezTo>
                  <a:pt x="7094" y="105534"/>
                  <a:pt x="8858" y="142576"/>
                  <a:pt x="6389" y="148573"/>
                </a:cubicBezTo>
                <a:cubicBezTo>
                  <a:pt x="3920" y="154570"/>
                  <a:pt x="-6664" y="138342"/>
                  <a:pt x="6389" y="116823"/>
                </a:cubicBezTo>
                <a:cubicBezTo>
                  <a:pt x="19442" y="95304"/>
                  <a:pt x="88586" y="6404"/>
                  <a:pt x="91055" y="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: 図形 196">
            <a:extLst>
              <a:ext uri="{FF2B5EF4-FFF2-40B4-BE49-F238E27FC236}">
                <a16:creationId xmlns:a16="http://schemas.microsoft.com/office/drawing/2014/main" id="{9C77E023-066C-48B8-B8ED-0760664DFE35}"/>
              </a:ext>
            </a:extLst>
          </p:cNvPr>
          <p:cNvSpPr/>
          <p:nvPr/>
        </p:nvSpPr>
        <p:spPr>
          <a:xfrm>
            <a:off x="4006163" y="6410258"/>
            <a:ext cx="172665" cy="146528"/>
          </a:xfrm>
          <a:custGeom>
            <a:avLst/>
            <a:gdLst>
              <a:gd name="connsiteX0" fmla="*/ 172137 w 172665"/>
              <a:gd name="connsiteY0" fmla="*/ 67 h 146528"/>
              <a:gd name="connsiteX1" fmla="*/ 19737 w 172665"/>
              <a:gd name="connsiteY1" fmla="*/ 114367 h 146528"/>
              <a:gd name="connsiteX2" fmla="*/ 7037 w 172665"/>
              <a:gd name="connsiteY2" fmla="*/ 146117 h 146528"/>
              <a:gd name="connsiteX3" fmla="*/ 67362 w 172665"/>
              <a:gd name="connsiteY3" fmla="*/ 98492 h 146528"/>
              <a:gd name="connsiteX4" fmla="*/ 172137 w 172665"/>
              <a:gd name="connsiteY4" fmla="*/ 67 h 146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665" h="146528">
                <a:moveTo>
                  <a:pt x="172137" y="67"/>
                </a:moveTo>
                <a:cubicBezTo>
                  <a:pt x="164200" y="2713"/>
                  <a:pt x="47254" y="90025"/>
                  <a:pt x="19737" y="114367"/>
                </a:cubicBezTo>
                <a:cubicBezTo>
                  <a:pt x="-7780" y="138709"/>
                  <a:pt x="-900" y="148763"/>
                  <a:pt x="7037" y="146117"/>
                </a:cubicBezTo>
                <a:cubicBezTo>
                  <a:pt x="14974" y="143471"/>
                  <a:pt x="38258" y="123892"/>
                  <a:pt x="67362" y="98492"/>
                </a:cubicBezTo>
                <a:cubicBezTo>
                  <a:pt x="96466" y="73092"/>
                  <a:pt x="180074" y="-2579"/>
                  <a:pt x="172137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: 図形 197">
            <a:extLst>
              <a:ext uri="{FF2B5EF4-FFF2-40B4-BE49-F238E27FC236}">
                <a16:creationId xmlns:a16="http://schemas.microsoft.com/office/drawing/2014/main" id="{FC82C401-66DD-4371-8C95-95C68F013543}"/>
              </a:ext>
            </a:extLst>
          </p:cNvPr>
          <p:cNvSpPr/>
          <p:nvPr/>
        </p:nvSpPr>
        <p:spPr>
          <a:xfrm>
            <a:off x="5829120" y="6328822"/>
            <a:ext cx="348639" cy="303868"/>
          </a:xfrm>
          <a:custGeom>
            <a:avLst/>
            <a:gdLst>
              <a:gd name="connsiteX0" fmla="*/ 180 w 348639"/>
              <a:gd name="connsiteY0" fmla="*/ 2128 h 303868"/>
              <a:gd name="connsiteX1" fmla="*/ 276405 w 348639"/>
              <a:gd name="connsiteY1" fmla="*/ 160878 h 303868"/>
              <a:gd name="connsiteX2" fmla="*/ 339905 w 348639"/>
              <a:gd name="connsiteY2" fmla="*/ 303753 h 303868"/>
              <a:gd name="connsiteX3" fmla="*/ 336730 w 348639"/>
              <a:gd name="connsiteY3" fmla="*/ 183103 h 303868"/>
              <a:gd name="connsiteX4" fmla="*/ 235130 w 348639"/>
              <a:gd name="connsiteY4" fmla="*/ 75153 h 303868"/>
              <a:gd name="connsiteX5" fmla="*/ 180 w 348639"/>
              <a:gd name="connsiteY5" fmla="*/ 2128 h 30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8639" h="303868">
                <a:moveTo>
                  <a:pt x="180" y="2128"/>
                </a:moveTo>
                <a:cubicBezTo>
                  <a:pt x="7059" y="16416"/>
                  <a:pt x="219784" y="110607"/>
                  <a:pt x="276405" y="160878"/>
                </a:cubicBezTo>
                <a:cubicBezTo>
                  <a:pt x="333026" y="211149"/>
                  <a:pt x="329851" y="300049"/>
                  <a:pt x="339905" y="303753"/>
                </a:cubicBezTo>
                <a:cubicBezTo>
                  <a:pt x="349959" y="307457"/>
                  <a:pt x="354192" y="221203"/>
                  <a:pt x="336730" y="183103"/>
                </a:cubicBezTo>
                <a:cubicBezTo>
                  <a:pt x="319268" y="145003"/>
                  <a:pt x="285401" y="101082"/>
                  <a:pt x="235130" y="75153"/>
                </a:cubicBezTo>
                <a:cubicBezTo>
                  <a:pt x="184859" y="49224"/>
                  <a:pt x="-6699" y="-12160"/>
                  <a:pt x="180" y="2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: 図形 198">
            <a:extLst>
              <a:ext uri="{FF2B5EF4-FFF2-40B4-BE49-F238E27FC236}">
                <a16:creationId xmlns:a16="http://schemas.microsoft.com/office/drawing/2014/main" id="{09756144-C2A1-4076-BA58-3B092A3F5B9F}"/>
              </a:ext>
            </a:extLst>
          </p:cNvPr>
          <p:cNvSpPr/>
          <p:nvPr/>
        </p:nvSpPr>
        <p:spPr>
          <a:xfrm>
            <a:off x="3678212" y="5505352"/>
            <a:ext cx="349806" cy="32453"/>
          </a:xfrm>
          <a:custGeom>
            <a:avLst/>
            <a:gdLst>
              <a:gd name="connsiteX0" fmla="*/ 4788 w 349806"/>
              <a:gd name="connsiteY0" fmla="*/ 23381 h 32453"/>
              <a:gd name="connsiteX1" fmla="*/ 250321 w 349806"/>
              <a:gd name="connsiteY1" fmla="*/ 10681 h 32453"/>
              <a:gd name="connsiteX2" fmla="*/ 349805 w 349806"/>
              <a:gd name="connsiteY2" fmla="*/ 98 h 32453"/>
              <a:gd name="connsiteX3" fmla="*/ 252438 w 349806"/>
              <a:gd name="connsiteY3" fmla="*/ 17031 h 32453"/>
              <a:gd name="connsiteX4" fmla="*/ 100038 w 349806"/>
              <a:gd name="connsiteY4" fmla="*/ 31848 h 32453"/>
              <a:gd name="connsiteX5" fmla="*/ 4788 w 349806"/>
              <a:gd name="connsiteY5" fmla="*/ 23381 h 3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9806" h="32453">
                <a:moveTo>
                  <a:pt x="4788" y="23381"/>
                </a:moveTo>
                <a:cubicBezTo>
                  <a:pt x="29835" y="19853"/>
                  <a:pt x="192818" y="14561"/>
                  <a:pt x="250321" y="10681"/>
                </a:cubicBezTo>
                <a:cubicBezTo>
                  <a:pt x="307824" y="6800"/>
                  <a:pt x="349452" y="-960"/>
                  <a:pt x="349805" y="98"/>
                </a:cubicBezTo>
                <a:cubicBezTo>
                  <a:pt x="350158" y="1156"/>
                  <a:pt x="294066" y="11739"/>
                  <a:pt x="252438" y="17031"/>
                </a:cubicBezTo>
                <a:cubicBezTo>
                  <a:pt x="210810" y="22323"/>
                  <a:pt x="140960" y="29026"/>
                  <a:pt x="100038" y="31848"/>
                </a:cubicBezTo>
                <a:cubicBezTo>
                  <a:pt x="59116" y="34670"/>
                  <a:pt x="-20259" y="26909"/>
                  <a:pt x="4788" y="23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: 図形 199">
            <a:extLst>
              <a:ext uri="{FF2B5EF4-FFF2-40B4-BE49-F238E27FC236}">
                <a16:creationId xmlns:a16="http://schemas.microsoft.com/office/drawing/2014/main" id="{DB32078D-EED1-47A0-A364-D73FE2983B73}"/>
              </a:ext>
            </a:extLst>
          </p:cNvPr>
          <p:cNvSpPr/>
          <p:nvPr/>
        </p:nvSpPr>
        <p:spPr>
          <a:xfrm>
            <a:off x="5934867" y="5376300"/>
            <a:ext cx="410163" cy="57546"/>
          </a:xfrm>
          <a:custGeom>
            <a:avLst/>
            <a:gdLst>
              <a:gd name="connsiteX0" fmla="*/ 266 w 410163"/>
              <a:gd name="connsiteY0" fmla="*/ 33 h 57546"/>
              <a:gd name="connsiteX1" fmla="*/ 343166 w 410163"/>
              <a:gd name="connsiteY1" fmla="*/ 48717 h 57546"/>
              <a:gd name="connsiteX2" fmla="*/ 406666 w 410163"/>
              <a:gd name="connsiteY2" fmla="*/ 36017 h 57546"/>
              <a:gd name="connsiteX3" fmla="*/ 288133 w 410163"/>
              <a:gd name="connsiteY3" fmla="*/ 57183 h 57546"/>
              <a:gd name="connsiteX4" fmla="*/ 266 w 410163"/>
              <a:gd name="connsiteY4" fmla="*/ 33 h 5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163" h="57546">
                <a:moveTo>
                  <a:pt x="266" y="33"/>
                </a:moveTo>
                <a:cubicBezTo>
                  <a:pt x="9438" y="-1378"/>
                  <a:pt x="275433" y="42720"/>
                  <a:pt x="343166" y="48717"/>
                </a:cubicBezTo>
                <a:cubicBezTo>
                  <a:pt x="410899" y="54714"/>
                  <a:pt x="415838" y="34606"/>
                  <a:pt x="406666" y="36017"/>
                </a:cubicBezTo>
                <a:cubicBezTo>
                  <a:pt x="397494" y="37428"/>
                  <a:pt x="354808" y="60711"/>
                  <a:pt x="288133" y="57183"/>
                </a:cubicBezTo>
                <a:cubicBezTo>
                  <a:pt x="221458" y="53655"/>
                  <a:pt x="-8906" y="1444"/>
                  <a:pt x="266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: 図形 200">
            <a:extLst>
              <a:ext uri="{FF2B5EF4-FFF2-40B4-BE49-F238E27FC236}">
                <a16:creationId xmlns:a16="http://schemas.microsoft.com/office/drawing/2014/main" id="{C0DE133E-8A01-4E49-99B7-BF34925D4218}"/>
              </a:ext>
            </a:extLst>
          </p:cNvPr>
          <p:cNvSpPr/>
          <p:nvPr/>
        </p:nvSpPr>
        <p:spPr>
          <a:xfrm>
            <a:off x="3197059" y="6915473"/>
            <a:ext cx="289123" cy="814679"/>
          </a:xfrm>
          <a:custGeom>
            <a:avLst/>
            <a:gdLst>
              <a:gd name="connsiteX0" fmla="*/ 166 w 289123"/>
              <a:gd name="connsiteY0" fmla="*/ 15552 h 814679"/>
              <a:gd name="connsiteX1" fmla="*/ 73191 w 289123"/>
              <a:gd name="connsiteY1" fmla="*/ 53652 h 814679"/>
              <a:gd name="connsiteX2" fmla="*/ 279566 w 289123"/>
              <a:gd name="connsiteY2" fmla="*/ 133027 h 814679"/>
              <a:gd name="connsiteX3" fmla="*/ 190666 w 289123"/>
              <a:gd name="connsiteY3" fmla="*/ 437827 h 814679"/>
              <a:gd name="connsiteX4" fmla="*/ 289091 w 289123"/>
              <a:gd name="connsiteY4" fmla="*/ 806127 h 814679"/>
              <a:gd name="connsiteX5" fmla="*/ 200191 w 289123"/>
              <a:gd name="connsiteY5" fmla="*/ 666427 h 814679"/>
              <a:gd name="connsiteX6" fmla="*/ 89066 w 289123"/>
              <a:gd name="connsiteY6" fmla="*/ 320352 h 814679"/>
              <a:gd name="connsiteX7" fmla="*/ 166 w 289123"/>
              <a:gd name="connsiteY7" fmla="*/ 15552 h 81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123" h="814679">
                <a:moveTo>
                  <a:pt x="166" y="15552"/>
                </a:moveTo>
                <a:cubicBezTo>
                  <a:pt x="-2480" y="-28898"/>
                  <a:pt x="26624" y="34073"/>
                  <a:pt x="73191" y="53652"/>
                </a:cubicBezTo>
                <a:cubicBezTo>
                  <a:pt x="119758" y="73231"/>
                  <a:pt x="259987" y="68998"/>
                  <a:pt x="279566" y="133027"/>
                </a:cubicBezTo>
                <a:cubicBezTo>
                  <a:pt x="299145" y="197056"/>
                  <a:pt x="189079" y="325644"/>
                  <a:pt x="190666" y="437827"/>
                </a:cubicBezTo>
                <a:cubicBezTo>
                  <a:pt x="192253" y="550010"/>
                  <a:pt x="287503" y="768027"/>
                  <a:pt x="289091" y="806127"/>
                </a:cubicBezTo>
                <a:cubicBezTo>
                  <a:pt x="290679" y="844227"/>
                  <a:pt x="233528" y="747389"/>
                  <a:pt x="200191" y="666427"/>
                </a:cubicBezTo>
                <a:cubicBezTo>
                  <a:pt x="166854" y="585465"/>
                  <a:pt x="119758" y="428302"/>
                  <a:pt x="89066" y="320352"/>
                </a:cubicBezTo>
                <a:cubicBezTo>
                  <a:pt x="58374" y="212402"/>
                  <a:pt x="2812" y="60002"/>
                  <a:pt x="166" y="1555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: 図形 201">
            <a:extLst>
              <a:ext uri="{FF2B5EF4-FFF2-40B4-BE49-F238E27FC236}">
                <a16:creationId xmlns:a16="http://schemas.microsoft.com/office/drawing/2014/main" id="{09C93869-1342-462B-A4F2-0F11263D0ED7}"/>
              </a:ext>
            </a:extLst>
          </p:cNvPr>
          <p:cNvSpPr/>
          <p:nvPr/>
        </p:nvSpPr>
        <p:spPr>
          <a:xfrm>
            <a:off x="4484270" y="5097489"/>
            <a:ext cx="241020" cy="767730"/>
          </a:xfrm>
          <a:custGeom>
            <a:avLst/>
            <a:gdLst>
              <a:gd name="connsiteX0" fmla="*/ 2005 w 241020"/>
              <a:gd name="connsiteY0" fmla="*/ 17436 h 767730"/>
              <a:gd name="connsiteX1" fmla="*/ 59155 w 241020"/>
              <a:gd name="connsiteY1" fmla="*/ 39661 h 767730"/>
              <a:gd name="connsiteX2" fmla="*/ 230605 w 241020"/>
              <a:gd name="connsiteY2" fmla="*/ 138086 h 767730"/>
              <a:gd name="connsiteX3" fmla="*/ 214730 w 241020"/>
              <a:gd name="connsiteY3" fmla="*/ 325411 h 767730"/>
              <a:gd name="connsiteX4" fmla="*/ 154405 w 241020"/>
              <a:gd name="connsiteY4" fmla="*/ 515911 h 767730"/>
              <a:gd name="connsiteX5" fmla="*/ 154405 w 241020"/>
              <a:gd name="connsiteY5" fmla="*/ 760386 h 767730"/>
              <a:gd name="connsiteX6" fmla="*/ 138530 w 241020"/>
              <a:gd name="connsiteY6" fmla="*/ 693711 h 767730"/>
              <a:gd name="connsiteX7" fmla="*/ 27405 w 241020"/>
              <a:gd name="connsiteY7" fmla="*/ 588936 h 767730"/>
              <a:gd name="connsiteX8" fmla="*/ 78205 w 241020"/>
              <a:gd name="connsiteY8" fmla="*/ 427011 h 767730"/>
              <a:gd name="connsiteX9" fmla="*/ 119480 w 241020"/>
              <a:gd name="connsiteY9" fmla="*/ 290486 h 767730"/>
              <a:gd name="connsiteX10" fmla="*/ 2005 w 241020"/>
              <a:gd name="connsiteY10" fmla="*/ 17436 h 767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1020" h="767730">
                <a:moveTo>
                  <a:pt x="2005" y="17436"/>
                </a:moveTo>
                <a:cubicBezTo>
                  <a:pt x="-8049" y="-24368"/>
                  <a:pt x="21055" y="19553"/>
                  <a:pt x="59155" y="39661"/>
                </a:cubicBezTo>
                <a:cubicBezTo>
                  <a:pt x="97255" y="59769"/>
                  <a:pt x="204676" y="90461"/>
                  <a:pt x="230605" y="138086"/>
                </a:cubicBezTo>
                <a:cubicBezTo>
                  <a:pt x="256534" y="185711"/>
                  <a:pt x="227430" y="262440"/>
                  <a:pt x="214730" y="325411"/>
                </a:cubicBezTo>
                <a:cubicBezTo>
                  <a:pt x="202030" y="388382"/>
                  <a:pt x="164459" y="443415"/>
                  <a:pt x="154405" y="515911"/>
                </a:cubicBezTo>
                <a:cubicBezTo>
                  <a:pt x="144351" y="588407"/>
                  <a:pt x="157051" y="730753"/>
                  <a:pt x="154405" y="760386"/>
                </a:cubicBezTo>
                <a:cubicBezTo>
                  <a:pt x="151759" y="790019"/>
                  <a:pt x="159697" y="722286"/>
                  <a:pt x="138530" y="693711"/>
                </a:cubicBezTo>
                <a:cubicBezTo>
                  <a:pt x="117363" y="665136"/>
                  <a:pt x="37459" y="633386"/>
                  <a:pt x="27405" y="588936"/>
                </a:cubicBezTo>
                <a:cubicBezTo>
                  <a:pt x="17351" y="544486"/>
                  <a:pt x="62859" y="476753"/>
                  <a:pt x="78205" y="427011"/>
                </a:cubicBezTo>
                <a:cubicBezTo>
                  <a:pt x="93551" y="377269"/>
                  <a:pt x="127947" y="353986"/>
                  <a:pt x="119480" y="290486"/>
                </a:cubicBezTo>
                <a:cubicBezTo>
                  <a:pt x="111013" y="226986"/>
                  <a:pt x="12059" y="59240"/>
                  <a:pt x="2005" y="1743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: 図形 202">
            <a:extLst>
              <a:ext uri="{FF2B5EF4-FFF2-40B4-BE49-F238E27FC236}">
                <a16:creationId xmlns:a16="http://schemas.microsoft.com/office/drawing/2014/main" id="{202C5FA9-A45D-428E-81D2-97B03BDC2953}"/>
              </a:ext>
            </a:extLst>
          </p:cNvPr>
          <p:cNvSpPr/>
          <p:nvPr/>
        </p:nvSpPr>
        <p:spPr>
          <a:xfrm>
            <a:off x="4385989" y="5962373"/>
            <a:ext cx="291072" cy="317798"/>
          </a:xfrm>
          <a:custGeom>
            <a:avLst/>
            <a:gdLst>
              <a:gd name="connsiteX0" fmla="*/ 255861 w 291072"/>
              <a:gd name="connsiteY0" fmla="*/ 277 h 317798"/>
              <a:gd name="connsiteX1" fmla="*/ 233636 w 291072"/>
              <a:gd name="connsiteY1" fmla="*/ 149502 h 317798"/>
              <a:gd name="connsiteX2" fmla="*/ 290786 w 291072"/>
              <a:gd name="connsiteY2" fmla="*/ 308252 h 317798"/>
              <a:gd name="connsiteX3" fmla="*/ 205061 w 291072"/>
              <a:gd name="connsiteY3" fmla="*/ 279677 h 317798"/>
              <a:gd name="connsiteX4" fmla="*/ 5036 w 291072"/>
              <a:gd name="connsiteY4" fmla="*/ 317777 h 317798"/>
              <a:gd name="connsiteX5" fmla="*/ 59011 w 291072"/>
              <a:gd name="connsiteY5" fmla="*/ 273327 h 317798"/>
              <a:gd name="connsiteX6" fmla="*/ 46311 w 291072"/>
              <a:gd name="connsiteY6" fmla="*/ 187602 h 317798"/>
              <a:gd name="connsiteX7" fmla="*/ 255861 w 291072"/>
              <a:gd name="connsiteY7" fmla="*/ 277 h 317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1072" h="317798">
                <a:moveTo>
                  <a:pt x="255861" y="277"/>
                </a:moveTo>
                <a:cubicBezTo>
                  <a:pt x="287082" y="-6073"/>
                  <a:pt x="227815" y="98173"/>
                  <a:pt x="233636" y="149502"/>
                </a:cubicBezTo>
                <a:cubicBezTo>
                  <a:pt x="239457" y="200831"/>
                  <a:pt x="295548" y="286556"/>
                  <a:pt x="290786" y="308252"/>
                </a:cubicBezTo>
                <a:cubicBezTo>
                  <a:pt x="286024" y="329948"/>
                  <a:pt x="252686" y="278090"/>
                  <a:pt x="205061" y="279677"/>
                </a:cubicBezTo>
                <a:cubicBezTo>
                  <a:pt x="157436" y="281264"/>
                  <a:pt x="29378" y="318835"/>
                  <a:pt x="5036" y="317777"/>
                </a:cubicBezTo>
                <a:cubicBezTo>
                  <a:pt x="-19306" y="316719"/>
                  <a:pt x="52132" y="295023"/>
                  <a:pt x="59011" y="273327"/>
                </a:cubicBezTo>
                <a:cubicBezTo>
                  <a:pt x="65890" y="251631"/>
                  <a:pt x="15619" y="228348"/>
                  <a:pt x="46311" y="187602"/>
                </a:cubicBezTo>
                <a:cubicBezTo>
                  <a:pt x="77003" y="146856"/>
                  <a:pt x="224640" y="6627"/>
                  <a:pt x="255861" y="27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: 図形 203">
            <a:extLst>
              <a:ext uri="{FF2B5EF4-FFF2-40B4-BE49-F238E27FC236}">
                <a16:creationId xmlns:a16="http://schemas.microsoft.com/office/drawing/2014/main" id="{FDCF971E-69E8-4F6E-988A-51F0B463480C}"/>
              </a:ext>
            </a:extLst>
          </p:cNvPr>
          <p:cNvSpPr/>
          <p:nvPr/>
        </p:nvSpPr>
        <p:spPr>
          <a:xfrm>
            <a:off x="5088746" y="4963447"/>
            <a:ext cx="381753" cy="420152"/>
          </a:xfrm>
          <a:custGeom>
            <a:avLst/>
            <a:gdLst>
              <a:gd name="connsiteX0" fmla="*/ 378604 w 381753"/>
              <a:gd name="connsiteY0" fmla="*/ 2253 h 420152"/>
              <a:gd name="connsiteX1" fmla="*/ 223029 w 381753"/>
              <a:gd name="connsiteY1" fmla="*/ 243553 h 420152"/>
              <a:gd name="connsiteX2" fmla="*/ 210329 w 381753"/>
              <a:gd name="connsiteY2" fmla="*/ 415003 h 420152"/>
              <a:gd name="connsiteX3" fmla="*/ 191279 w 381753"/>
              <a:gd name="connsiteY3" fmla="*/ 364203 h 420152"/>
              <a:gd name="connsiteX4" fmla="*/ 10304 w 381753"/>
              <a:gd name="connsiteY4" fmla="*/ 249903 h 420152"/>
              <a:gd name="connsiteX5" fmla="*/ 61104 w 381753"/>
              <a:gd name="connsiteY5" fmla="*/ 129253 h 420152"/>
              <a:gd name="connsiteX6" fmla="*/ 378604 w 381753"/>
              <a:gd name="connsiteY6" fmla="*/ 2253 h 420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753" h="420152">
                <a:moveTo>
                  <a:pt x="378604" y="2253"/>
                </a:moveTo>
                <a:cubicBezTo>
                  <a:pt x="405591" y="21303"/>
                  <a:pt x="251075" y="174761"/>
                  <a:pt x="223029" y="243553"/>
                </a:cubicBezTo>
                <a:cubicBezTo>
                  <a:pt x="194983" y="312345"/>
                  <a:pt x="215621" y="394895"/>
                  <a:pt x="210329" y="415003"/>
                </a:cubicBezTo>
                <a:cubicBezTo>
                  <a:pt x="205037" y="435111"/>
                  <a:pt x="224617" y="391720"/>
                  <a:pt x="191279" y="364203"/>
                </a:cubicBezTo>
                <a:cubicBezTo>
                  <a:pt x="157941" y="336686"/>
                  <a:pt x="32000" y="289061"/>
                  <a:pt x="10304" y="249903"/>
                </a:cubicBezTo>
                <a:cubicBezTo>
                  <a:pt x="-11392" y="210745"/>
                  <a:pt x="-809" y="168411"/>
                  <a:pt x="61104" y="129253"/>
                </a:cubicBezTo>
                <a:cubicBezTo>
                  <a:pt x="123017" y="90095"/>
                  <a:pt x="351617" y="-16797"/>
                  <a:pt x="378604" y="225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: 図形 204">
            <a:extLst>
              <a:ext uri="{FF2B5EF4-FFF2-40B4-BE49-F238E27FC236}">
                <a16:creationId xmlns:a16="http://schemas.microsoft.com/office/drawing/2014/main" id="{6FA7A133-1ED9-446F-AF7E-7B484E41F921}"/>
              </a:ext>
            </a:extLst>
          </p:cNvPr>
          <p:cNvSpPr/>
          <p:nvPr/>
        </p:nvSpPr>
        <p:spPr>
          <a:xfrm>
            <a:off x="5286138" y="5972984"/>
            <a:ext cx="251125" cy="257845"/>
          </a:xfrm>
          <a:custGeom>
            <a:avLst/>
            <a:gdLst>
              <a:gd name="connsiteX0" fmla="*/ 237 w 251125"/>
              <a:gd name="connsiteY0" fmla="*/ 2366 h 257845"/>
              <a:gd name="connsiteX1" fmla="*/ 98662 w 251125"/>
              <a:gd name="connsiteY1" fmla="*/ 253191 h 257845"/>
              <a:gd name="connsiteX2" fmla="*/ 114537 w 251125"/>
              <a:gd name="connsiteY2" fmla="*/ 157941 h 257845"/>
              <a:gd name="connsiteX3" fmla="*/ 251062 w 251125"/>
              <a:gd name="connsiteY3" fmla="*/ 62691 h 257845"/>
              <a:gd name="connsiteX4" fmla="*/ 130412 w 251125"/>
              <a:gd name="connsiteY4" fmla="*/ 123016 h 257845"/>
              <a:gd name="connsiteX5" fmla="*/ 237 w 251125"/>
              <a:gd name="connsiteY5" fmla="*/ 2366 h 257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125" h="257845">
                <a:moveTo>
                  <a:pt x="237" y="2366"/>
                </a:moveTo>
                <a:cubicBezTo>
                  <a:pt x="-5055" y="24062"/>
                  <a:pt x="79612" y="227262"/>
                  <a:pt x="98662" y="253191"/>
                </a:cubicBezTo>
                <a:cubicBezTo>
                  <a:pt x="117712" y="279120"/>
                  <a:pt x="89137" y="189691"/>
                  <a:pt x="114537" y="157941"/>
                </a:cubicBezTo>
                <a:cubicBezTo>
                  <a:pt x="139937" y="126191"/>
                  <a:pt x="248416" y="68512"/>
                  <a:pt x="251062" y="62691"/>
                </a:cubicBezTo>
                <a:cubicBezTo>
                  <a:pt x="253708" y="56870"/>
                  <a:pt x="172745" y="130953"/>
                  <a:pt x="130412" y="123016"/>
                </a:cubicBezTo>
                <a:cubicBezTo>
                  <a:pt x="88079" y="115079"/>
                  <a:pt x="5529" y="-19330"/>
                  <a:pt x="237" y="236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: 図形 205">
            <a:extLst>
              <a:ext uri="{FF2B5EF4-FFF2-40B4-BE49-F238E27FC236}">
                <a16:creationId xmlns:a16="http://schemas.microsoft.com/office/drawing/2014/main" id="{35293607-E9CF-4FB9-9302-D8E42F891BD4}"/>
              </a:ext>
            </a:extLst>
          </p:cNvPr>
          <p:cNvSpPr/>
          <p:nvPr/>
        </p:nvSpPr>
        <p:spPr>
          <a:xfrm>
            <a:off x="4206420" y="6533150"/>
            <a:ext cx="1456612" cy="372035"/>
          </a:xfrm>
          <a:custGeom>
            <a:avLst/>
            <a:gdLst>
              <a:gd name="connsiteX0" fmla="*/ 29030 w 1456612"/>
              <a:gd name="connsiteY0" fmla="*/ 169275 h 372035"/>
              <a:gd name="connsiteX1" fmla="*/ 133805 w 1456612"/>
              <a:gd name="connsiteY1" fmla="*/ 172450 h 372035"/>
              <a:gd name="connsiteX2" fmla="*/ 517980 w 1456612"/>
              <a:gd name="connsiteY2" fmla="*/ 150225 h 372035"/>
              <a:gd name="connsiteX3" fmla="*/ 819605 w 1456612"/>
              <a:gd name="connsiteY3" fmla="*/ 270875 h 372035"/>
              <a:gd name="connsiteX4" fmla="*/ 1048205 w 1456612"/>
              <a:gd name="connsiteY4" fmla="*/ 131175 h 372035"/>
              <a:gd name="connsiteX5" fmla="*/ 1413330 w 1456612"/>
              <a:gd name="connsiteY5" fmla="*/ 7350 h 372035"/>
              <a:gd name="connsiteX6" fmla="*/ 1416505 w 1456612"/>
              <a:gd name="connsiteY6" fmla="*/ 32750 h 372035"/>
              <a:gd name="connsiteX7" fmla="*/ 1114880 w 1456612"/>
              <a:gd name="connsiteY7" fmla="*/ 185150 h 372035"/>
              <a:gd name="connsiteX8" fmla="*/ 952955 w 1456612"/>
              <a:gd name="connsiteY8" fmla="*/ 362950 h 372035"/>
              <a:gd name="connsiteX9" fmla="*/ 616405 w 1456612"/>
              <a:gd name="connsiteY9" fmla="*/ 328025 h 372035"/>
              <a:gd name="connsiteX10" fmla="*/ 29030 w 1456612"/>
              <a:gd name="connsiteY10" fmla="*/ 169275 h 372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56612" h="372035">
                <a:moveTo>
                  <a:pt x="29030" y="169275"/>
                </a:moveTo>
                <a:cubicBezTo>
                  <a:pt x="-51403" y="143346"/>
                  <a:pt x="52313" y="175625"/>
                  <a:pt x="133805" y="172450"/>
                </a:cubicBezTo>
                <a:cubicBezTo>
                  <a:pt x="215297" y="169275"/>
                  <a:pt x="403680" y="133821"/>
                  <a:pt x="517980" y="150225"/>
                </a:cubicBezTo>
                <a:cubicBezTo>
                  <a:pt x="632280" y="166629"/>
                  <a:pt x="731234" y="274050"/>
                  <a:pt x="819605" y="270875"/>
                </a:cubicBezTo>
                <a:cubicBezTo>
                  <a:pt x="907976" y="267700"/>
                  <a:pt x="949251" y="175096"/>
                  <a:pt x="1048205" y="131175"/>
                </a:cubicBezTo>
                <a:cubicBezTo>
                  <a:pt x="1147159" y="87254"/>
                  <a:pt x="1351947" y="23754"/>
                  <a:pt x="1413330" y="7350"/>
                </a:cubicBezTo>
                <a:cubicBezTo>
                  <a:pt x="1474713" y="-9054"/>
                  <a:pt x="1466247" y="3117"/>
                  <a:pt x="1416505" y="32750"/>
                </a:cubicBezTo>
                <a:cubicBezTo>
                  <a:pt x="1366763" y="62383"/>
                  <a:pt x="1192138" y="130117"/>
                  <a:pt x="1114880" y="185150"/>
                </a:cubicBezTo>
                <a:cubicBezTo>
                  <a:pt x="1037622" y="240183"/>
                  <a:pt x="1036034" y="339138"/>
                  <a:pt x="952955" y="362950"/>
                </a:cubicBezTo>
                <a:cubicBezTo>
                  <a:pt x="869876" y="386763"/>
                  <a:pt x="763513" y="359775"/>
                  <a:pt x="616405" y="328025"/>
                </a:cubicBezTo>
                <a:cubicBezTo>
                  <a:pt x="469297" y="296275"/>
                  <a:pt x="109463" y="195204"/>
                  <a:pt x="29030" y="16927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: 図形 206">
            <a:extLst>
              <a:ext uri="{FF2B5EF4-FFF2-40B4-BE49-F238E27FC236}">
                <a16:creationId xmlns:a16="http://schemas.microsoft.com/office/drawing/2014/main" id="{A28672AA-2371-42EC-A2A1-7557A0ABEDCB}"/>
              </a:ext>
            </a:extLst>
          </p:cNvPr>
          <p:cNvSpPr/>
          <p:nvPr/>
        </p:nvSpPr>
        <p:spPr>
          <a:xfrm>
            <a:off x="3790808" y="4549379"/>
            <a:ext cx="644939" cy="206825"/>
          </a:xfrm>
          <a:custGeom>
            <a:avLst/>
            <a:gdLst>
              <a:gd name="connsiteX0" fmla="*/ 142 w 644939"/>
              <a:gd name="connsiteY0" fmla="*/ 3571 h 206825"/>
              <a:gd name="connsiteX1" fmla="*/ 111267 w 644939"/>
              <a:gd name="connsiteY1" fmla="*/ 19446 h 206825"/>
              <a:gd name="connsiteX2" fmla="*/ 543067 w 644939"/>
              <a:gd name="connsiteY2" fmla="*/ 89296 h 206825"/>
              <a:gd name="connsiteX3" fmla="*/ 644667 w 644939"/>
              <a:gd name="connsiteY3" fmla="*/ 149621 h 206825"/>
              <a:gd name="connsiteX4" fmla="*/ 527192 w 644939"/>
              <a:gd name="connsiteY4" fmla="*/ 165496 h 206825"/>
              <a:gd name="connsiteX5" fmla="*/ 495442 w 644939"/>
              <a:gd name="connsiteY5" fmla="*/ 206771 h 206825"/>
              <a:gd name="connsiteX6" fmla="*/ 425592 w 644939"/>
              <a:gd name="connsiteY6" fmla="*/ 155971 h 206825"/>
              <a:gd name="connsiteX7" fmla="*/ 139842 w 644939"/>
              <a:gd name="connsiteY7" fmla="*/ 16271 h 206825"/>
              <a:gd name="connsiteX8" fmla="*/ 142 w 644939"/>
              <a:gd name="connsiteY8" fmla="*/ 3571 h 20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4939" h="206825">
                <a:moveTo>
                  <a:pt x="142" y="3571"/>
                </a:moveTo>
                <a:cubicBezTo>
                  <a:pt x="-4621" y="4100"/>
                  <a:pt x="111267" y="19446"/>
                  <a:pt x="111267" y="19446"/>
                </a:cubicBezTo>
                <a:cubicBezTo>
                  <a:pt x="201754" y="33733"/>
                  <a:pt x="454167" y="67600"/>
                  <a:pt x="543067" y="89296"/>
                </a:cubicBezTo>
                <a:cubicBezTo>
                  <a:pt x="631967" y="110992"/>
                  <a:pt x="647313" y="136921"/>
                  <a:pt x="644667" y="149621"/>
                </a:cubicBezTo>
                <a:cubicBezTo>
                  <a:pt x="642021" y="162321"/>
                  <a:pt x="552063" y="155971"/>
                  <a:pt x="527192" y="165496"/>
                </a:cubicBezTo>
                <a:cubicBezTo>
                  <a:pt x="502321" y="175021"/>
                  <a:pt x="512375" y="208359"/>
                  <a:pt x="495442" y="206771"/>
                </a:cubicBezTo>
                <a:cubicBezTo>
                  <a:pt x="478509" y="205184"/>
                  <a:pt x="484859" y="187721"/>
                  <a:pt x="425592" y="155971"/>
                </a:cubicBezTo>
                <a:cubicBezTo>
                  <a:pt x="366325" y="124221"/>
                  <a:pt x="209163" y="42200"/>
                  <a:pt x="139842" y="16271"/>
                </a:cubicBezTo>
                <a:cubicBezTo>
                  <a:pt x="70521" y="-9658"/>
                  <a:pt x="4905" y="3042"/>
                  <a:pt x="142" y="357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: 図形 207">
            <a:extLst>
              <a:ext uri="{FF2B5EF4-FFF2-40B4-BE49-F238E27FC236}">
                <a16:creationId xmlns:a16="http://schemas.microsoft.com/office/drawing/2014/main" id="{8F5D40C6-A409-4BF5-93B2-9D6C6C6D1473}"/>
              </a:ext>
            </a:extLst>
          </p:cNvPr>
          <p:cNvSpPr/>
          <p:nvPr/>
        </p:nvSpPr>
        <p:spPr>
          <a:xfrm>
            <a:off x="5161788" y="4488630"/>
            <a:ext cx="786111" cy="395935"/>
          </a:xfrm>
          <a:custGeom>
            <a:avLst/>
            <a:gdLst>
              <a:gd name="connsiteX0" fmla="*/ 784987 w 786111"/>
              <a:gd name="connsiteY0" fmla="*/ 820 h 395935"/>
              <a:gd name="connsiteX1" fmla="*/ 461137 w 786111"/>
              <a:gd name="connsiteY1" fmla="*/ 162745 h 395935"/>
              <a:gd name="connsiteX2" fmla="*/ 334137 w 786111"/>
              <a:gd name="connsiteY2" fmla="*/ 254820 h 395935"/>
              <a:gd name="connsiteX3" fmla="*/ 315087 w 786111"/>
              <a:gd name="connsiteY3" fmla="*/ 394520 h 395935"/>
              <a:gd name="connsiteX4" fmla="*/ 327787 w 786111"/>
              <a:gd name="connsiteY4" fmla="*/ 321495 h 395935"/>
              <a:gd name="connsiteX5" fmla="*/ 19812 w 786111"/>
              <a:gd name="connsiteY5" fmla="*/ 232595 h 395935"/>
              <a:gd name="connsiteX6" fmla="*/ 64262 w 786111"/>
              <a:gd name="connsiteY6" fmla="*/ 146870 h 395935"/>
              <a:gd name="connsiteX7" fmla="*/ 337312 w 786111"/>
              <a:gd name="connsiteY7" fmla="*/ 102420 h 395935"/>
              <a:gd name="connsiteX8" fmla="*/ 784987 w 786111"/>
              <a:gd name="connsiteY8" fmla="*/ 820 h 39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6111" h="395935">
                <a:moveTo>
                  <a:pt x="784987" y="820"/>
                </a:moveTo>
                <a:cubicBezTo>
                  <a:pt x="805625" y="10874"/>
                  <a:pt x="536279" y="120412"/>
                  <a:pt x="461137" y="162745"/>
                </a:cubicBezTo>
                <a:cubicBezTo>
                  <a:pt x="385995" y="205078"/>
                  <a:pt x="358479" y="216191"/>
                  <a:pt x="334137" y="254820"/>
                </a:cubicBezTo>
                <a:cubicBezTo>
                  <a:pt x="309795" y="293449"/>
                  <a:pt x="316145" y="383408"/>
                  <a:pt x="315087" y="394520"/>
                </a:cubicBezTo>
                <a:cubicBezTo>
                  <a:pt x="314029" y="405632"/>
                  <a:pt x="376999" y="348482"/>
                  <a:pt x="327787" y="321495"/>
                </a:cubicBezTo>
                <a:cubicBezTo>
                  <a:pt x="278575" y="294508"/>
                  <a:pt x="63733" y="261699"/>
                  <a:pt x="19812" y="232595"/>
                </a:cubicBezTo>
                <a:cubicBezTo>
                  <a:pt x="-24109" y="203491"/>
                  <a:pt x="11345" y="168566"/>
                  <a:pt x="64262" y="146870"/>
                </a:cubicBezTo>
                <a:cubicBezTo>
                  <a:pt x="117179" y="125174"/>
                  <a:pt x="217191" y="128878"/>
                  <a:pt x="337312" y="102420"/>
                </a:cubicBezTo>
                <a:cubicBezTo>
                  <a:pt x="457433" y="75962"/>
                  <a:pt x="764349" y="-9234"/>
                  <a:pt x="784987" y="82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: 図形 208">
            <a:extLst>
              <a:ext uri="{FF2B5EF4-FFF2-40B4-BE49-F238E27FC236}">
                <a16:creationId xmlns:a16="http://schemas.microsoft.com/office/drawing/2014/main" id="{68858F32-F6ED-45A6-B7E8-084746252417}"/>
              </a:ext>
            </a:extLst>
          </p:cNvPr>
          <p:cNvSpPr/>
          <p:nvPr/>
        </p:nvSpPr>
        <p:spPr>
          <a:xfrm>
            <a:off x="4190536" y="4715689"/>
            <a:ext cx="510218" cy="404002"/>
          </a:xfrm>
          <a:custGeom>
            <a:avLst/>
            <a:gdLst>
              <a:gd name="connsiteX0" fmla="*/ 464 w 510218"/>
              <a:gd name="connsiteY0" fmla="*/ 5536 h 404002"/>
              <a:gd name="connsiteX1" fmla="*/ 181439 w 510218"/>
              <a:gd name="connsiteY1" fmla="*/ 53161 h 404002"/>
              <a:gd name="connsiteX2" fmla="*/ 467189 w 510218"/>
              <a:gd name="connsiteY2" fmla="*/ 142061 h 404002"/>
              <a:gd name="connsiteX3" fmla="*/ 479889 w 510218"/>
              <a:gd name="connsiteY3" fmla="*/ 221436 h 404002"/>
              <a:gd name="connsiteX4" fmla="*/ 473539 w 510218"/>
              <a:gd name="connsiteY4" fmla="*/ 323036 h 404002"/>
              <a:gd name="connsiteX5" fmla="*/ 505289 w 510218"/>
              <a:gd name="connsiteY5" fmla="*/ 364311 h 404002"/>
              <a:gd name="connsiteX6" fmla="*/ 352889 w 510218"/>
              <a:gd name="connsiteY6" fmla="*/ 303986 h 404002"/>
              <a:gd name="connsiteX7" fmla="*/ 327489 w 510218"/>
              <a:gd name="connsiteY7" fmla="*/ 402411 h 404002"/>
              <a:gd name="connsiteX8" fmla="*/ 248114 w 510218"/>
              <a:gd name="connsiteY8" fmla="*/ 208736 h 404002"/>
              <a:gd name="connsiteX9" fmla="*/ 464 w 510218"/>
              <a:gd name="connsiteY9" fmla="*/ 5536 h 40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0218" h="404002">
                <a:moveTo>
                  <a:pt x="464" y="5536"/>
                </a:moveTo>
                <a:cubicBezTo>
                  <a:pt x="-10649" y="-20393"/>
                  <a:pt x="181439" y="53161"/>
                  <a:pt x="181439" y="53161"/>
                </a:cubicBezTo>
                <a:cubicBezTo>
                  <a:pt x="259226" y="75915"/>
                  <a:pt x="417447" y="114015"/>
                  <a:pt x="467189" y="142061"/>
                </a:cubicBezTo>
                <a:cubicBezTo>
                  <a:pt x="516931" y="170107"/>
                  <a:pt x="478831" y="191274"/>
                  <a:pt x="479889" y="221436"/>
                </a:cubicBezTo>
                <a:cubicBezTo>
                  <a:pt x="480947" y="251598"/>
                  <a:pt x="469306" y="299224"/>
                  <a:pt x="473539" y="323036"/>
                </a:cubicBezTo>
                <a:cubicBezTo>
                  <a:pt x="477772" y="346848"/>
                  <a:pt x="525397" y="367486"/>
                  <a:pt x="505289" y="364311"/>
                </a:cubicBezTo>
                <a:cubicBezTo>
                  <a:pt x="485181" y="361136"/>
                  <a:pt x="382522" y="297636"/>
                  <a:pt x="352889" y="303986"/>
                </a:cubicBezTo>
                <a:cubicBezTo>
                  <a:pt x="323256" y="310336"/>
                  <a:pt x="344951" y="418286"/>
                  <a:pt x="327489" y="402411"/>
                </a:cubicBezTo>
                <a:cubicBezTo>
                  <a:pt x="310027" y="386536"/>
                  <a:pt x="296268" y="273294"/>
                  <a:pt x="248114" y="208736"/>
                </a:cubicBezTo>
                <a:cubicBezTo>
                  <a:pt x="199960" y="144178"/>
                  <a:pt x="11577" y="31465"/>
                  <a:pt x="464" y="553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: 図形 209">
            <a:extLst>
              <a:ext uri="{FF2B5EF4-FFF2-40B4-BE49-F238E27FC236}">
                <a16:creationId xmlns:a16="http://schemas.microsoft.com/office/drawing/2014/main" id="{2E933478-FC38-4FD2-8B0D-65088AE67ABA}"/>
              </a:ext>
            </a:extLst>
          </p:cNvPr>
          <p:cNvSpPr/>
          <p:nvPr/>
        </p:nvSpPr>
        <p:spPr>
          <a:xfrm>
            <a:off x="5992795" y="2806567"/>
            <a:ext cx="1437856" cy="1889207"/>
          </a:xfrm>
          <a:custGeom>
            <a:avLst/>
            <a:gdLst>
              <a:gd name="connsiteX0" fmla="*/ 58755 w 1437856"/>
              <a:gd name="connsiteY0" fmla="*/ 44583 h 1889207"/>
              <a:gd name="connsiteX1" fmla="*/ 96855 w 1437856"/>
              <a:gd name="connsiteY1" fmla="*/ 82683 h 1889207"/>
              <a:gd name="connsiteX2" fmla="*/ 928705 w 1437856"/>
              <a:gd name="connsiteY2" fmla="*/ 685933 h 1889207"/>
              <a:gd name="connsiteX3" fmla="*/ 1290655 w 1437856"/>
              <a:gd name="connsiteY3" fmla="*/ 1295533 h 1889207"/>
              <a:gd name="connsiteX4" fmla="*/ 1436705 w 1437856"/>
              <a:gd name="connsiteY4" fmla="*/ 1879733 h 1889207"/>
              <a:gd name="connsiteX5" fmla="*/ 1316055 w 1437856"/>
              <a:gd name="connsiteY5" fmla="*/ 1625733 h 1889207"/>
              <a:gd name="connsiteX6" fmla="*/ 693755 w 1437856"/>
              <a:gd name="connsiteY6" fmla="*/ 1212983 h 1889207"/>
              <a:gd name="connsiteX7" fmla="*/ 471505 w 1437856"/>
              <a:gd name="connsiteY7" fmla="*/ 450983 h 1889207"/>
              <a:gd name="connsiteX8" fmla="*/ 58755 w 1437856"/>
              <a:gd name="connsiteY8" fmla="*/ 44583 h 1889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7856" h="1889207">
                <a:moveTo>
                  <a:pt x="58755" y="44583"/>
                </a:moveTo>
                <a:cubicBezTo>
                  <a:pt x="-3687" y="-16800"/>
                  <a:pt x="-48137" y="-24209"/>
                  <a:pt x="96855" y="82683"/>
                </a:cubicBezTo>
                <a:cubicBezTo>
                  <a:pt x="241847" y="189575"/>
                  <a:pt x="729738" y="483791"/>
                  <a:pt x="928705" y="685933"/>
                </a:cubicBezTo>
                <a:cubicBezTo>
                  <a:pt x="1127672" y="888075"/>
                  <a:pt x="1205988" y="1096566"/>
                  <a:pt x="1290655" y="1295533"/>
                </a:cubicBezTo>
                <a:cubicBezTo>
                  <a:pt x="1375322" y="1494500"/>
                  <a:pt x="1432472" y="1824700"/>
                  <a:pt x="1436705" y="1879733"/>
                </a:cubicBezTo>
                <a:cubicBezTo>
                  <a:pt x="1440938" y="1934766"/>
                  <a:pt x="1439880" y="1736858"/>
                  <a:pt x="1316055" y="1625733"/>
                </a:cubicBezTo>
                <a:cubicBezTo>
                  <a:pt x="1192230" y="1514608"/>
                  <a:pt x="834513" y="1408775"/>
                  <a:pt x="693755" y="1212983"/>
                </a:cubicBezTo>
                <a:cubicBezTo>
                  <a:pt x="552997" y="1017191"/>
                  <a:pt x="577338" y="646775"/>
                  <a:pt x="471505" y="450983"/>
                </a:cubicBezTo>
                <a:cubicBezTo>
                  <a:pt x="365672" y="255191"/>
                  <a:pt x="121197" y="105966"/>
                  <a:pt x="58755" y="4458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: 図形 210">
            <a:extLst>
              <a:ext uri="{FF2B5EF4-FFF2-40B4-BE49-F238E27FC236}">
                <a16:creationId xmlns:a16="http://schemas.microsoft.com/office/drawing/2014/main" id="{997E6015-E9FA-404D-B951-DF6F212F7EF7}"/>
              </a:ext>
            </a:extLst>
          </p:cNvPr>
          <p:cNvSpPr/>
          <p:nvPr/>
        </p:nvSpPr>
        <p:spPr>
          <a:xfrm>
            <a:off x="3721188" y="2763961"/>
            <a:ext cx="526345" cy="1519672"/>
          </a:xfrm>
          <a:custGeom>
            <a:avLst/>
            <a:gdLst>
              <a:gd name="connsiteX0" fmla="*/ 525692 w 526345"/>
              <a:gd name="connsiteY0" fmla="*/ 9719 h 1519672"/>
              <a:gd name="connsiteX1" fmla="*/ 251372 w 526345"/>
              <a:gd name="connsiteY1" fmla="*/ 365319 h 1519672"/>
              <a:gd name="connsiteX2" fmla="*/ 17692 w 526345"/>
              <a:gd name="connsiteY2" fmla="*/ 1472759 h 1519672"/>
              <a:gd name="connsiteX3" fmla="*/ 17692 w 526345"/>
              <a:gd name="connsiteY3" fmla="*/ 1239079 h 1519672"/>
              <a:gd name="connsiteX4" fmla="*/ 27852 w 526345"/>
              <a:gd name="connsiteY4" fmla="*/ 553279 h 1519672"/>
              <a:gd name="connsiteX5" fmla="*/ 317412 w 526345"/>
              <a:gd name="connsiteY5" fmla="*/ 141799 h 1519672"/>
              <a:gd name="connsiteX6" fmla="*/ 525692 w 526345"/>
              <a:gd name="connsiteY6" fmla="*/ 9719 h 151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345" h="1519672">
                <a:moveTo>
                  <a:pt x="525692" y="9719"/>
                </a:moveTo>
                <a:cubicBezTo>
                  <a:pt x="514685" y="46972"/>
                  <a:pt x="336039" y="121479"/>
                  <a:pt x="251372" y="365319"/>
                </a:cubicBezTo>
                <a:cubicBezTo>
                  <a:pt x="166705" y="609159"/>
                  <a:pt x="56639" y="1327132"/>
                  <a:pt x="17692" y="1472759"/>
                </a:cubicBezTo>
                <a:cubicBezTo>
                  <a:pt x="-21255" y="1618386"/>
                  <a:pt x="15999" y="1392326"/>
                  <a:pt x="17692" y="1239079"/>
                </a:cubicBezTo>
                <a:cubicBezTo>
                  <a:pt x="19385" y="1085832"/>
                  <a:pt x="-22101" y="736159"/>
                  <a:pt x="27852" y="553279"/>
                </a:cubicBezTo>
                <a:cubicBezTo>
                  <a:pt x="77805" y="370399"/>
                  <a:pt x="228512" y="235779"/>
                  <a:pt x="317412" y="141799"/>
                </a:cubicBezTo>
                <a:cubicBezTo>
                  <a:pt x="406312" y="47819"/>
                  <a:pt x="536699" y="-27534"/>
                  <a:pt x="525692" y="971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: 図形 211">
            <a:extLst>
              <a:ext uri="{FF2B5EF4-FFF2-40B4-BE49-F238E27FC236}">
                <a16:creationId xmlns:a16="http://schemas.microsoft.com/office/drawing/2014/main" id="{EA9F27A4-F5DA-4C82-99AD-BDC1CB23B883}"/>
              </a:ext>
            </a:extLst>
          </p:cNvPr>
          <p:cNvSpPr/>
          <p:nvPr/>
        </p:nvSpPr>
        <p:spPr>
          <a:xfrm>
            <a:off x="4193904" y="5746733"/>
            <a:ext cx="204320" cy="241351"/>
          </a:xfrm>
          <a:custGeom>
            <a:avLst/>
            <a:gdLst>
              <a:gd name="connsiteX0" fmla="*/ 203471 w 204320"/>
              <a:gd name="connsiteY0" fmla="*/ 17 h 241351"/>
              <a:gd name="connsiteX1" fmla="*/ 117746 w 204320"/>
              <a:gd name="connsiteY1" fmla="*/ 146067 h 241351"/>
              <a:gd name="connsiteX2" fmla="*/ 271 w 204320"/>
              <a:gd name="connsiteY2" fmla="*/ 241317 h 241351"/>
              <a:gd name="connsiteX3" fmla="*/ 152671 w 204320"/>
              <a:gd name="connsiteY3" fmla="*/ 155592 h 241351"/>
              <a:gd name="connsiteX4" fmla="*/ 203471 w 204320"/>
              <a:gd name="connsiteY4" fmla="*/ 17 h 24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320" h="241351">
                <a:moveTo>
                  <a:pt x="203471" y="17"/>
                </a:moveTo>
                <a:cubicBezTo>
                  <a:pt x="197650" y="-1571"/>
                  <a:pt x="151613" y="105850"/>
                  <a:pt x="117746" y="146067"/>
                </a:cubicBezTo>
                <a:cubicBezTo>
                  <a:pt x="83879" y="186284"/>
                  <a:pt x="-5550" y="239730"/>
                  <a:pt x="271" y="241317"/>
                </a:cubicBezTo>
                <a:cubicBezTo>
                  <a:pt x="6092" y="242905"/>
                  <a:pt x="120921" y="189459"/>
                  <a:pt x="152671" y="155592"/>
                </a:cubicBezTo>
                <a:cubicBezTo>
                  <a:pt x="184421" y="121725"/>
                  <a:pt x="209292" y="1605"/>
                  <a:pt x="203471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: 図形 212">
            <a:extLst>
              <a:ext uri="{FF2B5EF4-FFF2-40B4-BE49-F238E27FC236}">
                <a16:creationId xmlns:a16="http://schemas.microsoft.com/office/drawing/2014/main" id="{770BE2AF-A1E3-4FAB-AB34-6D40296F7A4B}"/>
              </a:ext>
            </a:extLst>
          </p:cNvPr>
          <p:cNvSpPr/>
          <p:nvPr/>
        </p:nvSpPr>
        <p:spPr>
          <a:xfrm>
            <a:off x="5016431" y="5766968"/>
            <a:ext cx="45563" cy="322685"/>
          </a:xfrm>
          <a:custGeom>
            <a:avLst/>
            <a:gdLst>
              <a:gd name="connsiteX0" fmla="*/ 6419 w 45563"/>
              <a:gd name="connsiteY0" fmla="*/ 2007 h 322685"/>
              <a:gd name="connsiteX1" fmla="*/ 44519 w 45563"/>
              <a:gd name="connsiteY1" fmla="*/ 116307 h 322685"/>
              <a:gd name="connsiteX2" fmla="*/ 31819 w 45563"/>
              <a:gd name="connsiteY2" fmla="*/ 221082 h 322685"/>
              <a:gd name="connsiteX3" fmla="*/ 69 w 45563"/>
              <a:gd name="connsiteY3" fmla="*/ 322682 h 322685"/>
              <a:gd name="connsiteX4" fmla="*/ 41344 w 45563"/>
              <a:gd name="connsiteY4" fmla="*/ 217907 h 322685"/>
              <a:gd name="connsiteX5" fmla="*/ 6419 w 45563"/>
              <a:gd name="connsiteY5" fmla="*/ 2007 h 322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63" h="322685">
                <a:moveTo>
                  <a:pt x="6419" y="2007"/>
                </a:moveTo>
                <a:cubicBezTo>
                  <a:pt x="6948" y="-14926"/>
                  <a:pt x="40286" y="79795"/>
                  <a:pt x="44519" y="116307"/>
                </a:cubicBezTo>
                <a:cubicBezTo>
                  <a:pt x="48752" y="152820"/>
                  <a:pt x="39227" y="186686"/>
                  <a:pt x="31819" y="221082"/>
                </a:cubicBezTo>
                <a:cubicBezTo>
                  <a:pt x="24411" y="255478"/>
                  <a:pt x="-1518" y="323211"/>
                  <a:pt x="69" y="322682"/>
                </a:cubicBezTo>
                <a:cubicBezTo>
                  <a:pt x="1656" y="322153"/>
                  <a:pt x="37640" y="268178"/>
                  <a:pt x="41344" y="217907"/>
                </a:cubicBezTo>
                <a:cubicBezTo>
                  <a:pt x="45048" y="167636"/>
                  <a:pt x="5890" y="18940"/>
                  <a:pt x="6419" y="200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: 図形 213">
            <a:extLst>
              <a:ext uri="{FF2B5EF4-FFF2-40B4-BE49-F238E27FC236}">
                <a16:creationId xmlns:a16="http://schemas.microsoft.com/office/drawing/2014/main" id="{EB805E3E-A496-4623-A47D-336B3F53A74D}"/>
              </a:ext>
            </a:extLst>
          </p:cNvPr>
          <p:cNvSpPr/>
          <p:nvPr/>
        </p:nvSpPr>
        <p:spPr>
          <a:xfrm>
            <a:off x="4790913" y="5703417"/>
            <a:ext cx="120067" cy="303971"/>
          </a:xfrm>
          <a:custGeom>
            <a:avLst/>
            <a:gdLst>
              <a:gd name="connsiteX0" fmla="*/ 117637 w 120067"/>
              <a:gd name="connsiteY0" fmla="*/ 2058 h 303971"/>
              <a:gd name="connsiteX1" fmla="*/ 22387 w 120067"/>
              <a:gd name="connsiteY1" fmla="*/ 195733 h 303971"/>
              <a:gd name="connsiteX2" fmla="*/ 6512 w 120067"/>
              <a:gd name="connsiteY2" fmla="*/ 300508 h 303971"/>
              <a:gd name="connsiteX3" fmla="*/ 6512 w 120067"/>
              <a:gd name="connsiteY3" fmla="*/ 262408 h 303971"/>
              <a:gd name="connsiteX4" fmla="*/ 85887 w 120067"/>
              <a:gd name="connsiteY4" fmla="*/ 103658 h 303971"/>
              <a:gd name="connsiteX5" fmla="*/ 117637 w 120067"/>
              <a:gd name="connsiteY5" fmla="*/ 2058 h 303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067" h="303971">
                <a:moveTo>
                  <a:pt x="117637" y="2058"/>
                </a:moveTo>
                <a:cubicBezTo>
                  <a:pt x="107054" y="17404"/>
                  <a:pt x="40908" y="145991"/>
                  <a:pt x="22387" y="195733"/>
                </a:cubicBezTo>
                <a:cubicBezTo>
                  <a:pt x="3866" y="245475"/>
                  <a:pt x="9158" y="289395"/>
                  <a:pt x="6512" y="300508"/>
                </a:cubicBezTo>
                <a:cubicBezTo>
                  <a:pt x="3866" y="311621"/>
                  <a:pt x="-6717" y="295216"/>
                  <a:pt x="6512" y="262408"/>
                </a:cubicBezTo>
                <a:cubicBezTo>
                  <a:pt x="19741" y="229600"/>
                  <a:pt x="70012" y="146520"/>
                  <a:pt x="85887" y="103658"/>
                </a:cubicBezTo>
                <a:cubicBezTo>
                  <a:pt x="101762" y="60796"/>
                  <a:pt x="128220" y="-13288"/>
                  <a:pt x="117637" y="205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: 図形 214">
            <a:extLst>
              <a:ext uri="{FF2B5EF4-FFF2-40B4-BE49-F238E27FC236}">
                <a16:creationId xmlns:a16="http://schemas.microsoft.com/office/drawing/2014/main" id="{28F6150A-A4E2-4E90-9A0F-64DCCC7BC5E1}"/>
              </a:ext>
            </a:extLst>
          </p:cNvPr>
          <p:cNvSpPr/>
          <p:nvPr/>
        </p:nvSpPr>
        <p:spPr>
          <a:xfrm>
            <a:off x="3435984" y="7429479"/>
            <a:ext cx="712212" cy="1125866"/>
          </a:xfrm>
          <a:custGeom>
            <a:avLst/>
            <a:gdLst>
              <a:gd name="connsiteX0" fmla="*/ 18416 w 712212"/>
              <a:gd name="connsiteY0" fmla="*/ 21 h 1125866"/>
              <a:gd name="connsiteX1" fmla="*/ 196216 w 712212"/>
              <a:gd name="connsiteY1" fmla="*/ 476271 h 1125866"/>
              <a:gd name="connsiteX2" fmla="*/ 697866 w 712212"/>
              <a:gd name="connsiteY2" fmla="*/ 1104921 h 1125866"/>
              <a:gd name="connsiteX3" fmla="*/ 532766 w 712212"/>
              <a:gd name="connsiteY3" fmla="*/ 952521 h 1125866"/>
              <a:gd name="connsiteX4" fmla="*/ 88266 w 712212"/>
              <a:gd name="connsiteY4" fmla="*/ 717571 h 1125866"/>
              <a:gd name="connsiteX5" fmla="*/ 12066 w 712212"/>
              <a:gd name="connsiteY5" fmla="*/ 457221 h 1125866"/>
              <a:gd name="connsiteX6" fmla="*/ 18416 w 712212"/>
              <a:gd name="connsiteY6" fmla="*/ 21 h 112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212" h="1125866">
                <a:moveTo>
                  <a:pt x="18416" y="21"/>
                </a:moveTo>
                <a:cubicBezTo>
                  <a:pt x="49108" y="3196"/>
                  <a:pt x="82974" y="292121"/>
                  <a:pt x="196216" y="476271"/>
                </a:cubicBezTo>
                <a:cubicBezTo>
                  <a:pt x="309458" y="660421"/>
                  <a:pt x="641774" y="1025546"/>
                  <a:pt x="697866" y="1104921"/>
                </a:cubicBezTo>
                <a:cubicBezTo>
                  <a:pt x="753958" y="1184296"/>
                  <a:pt x="634366" y="1017079"/>
                  <a:pt x="532766" y="952521"/>
                </a:cubicBezTo>
                <a:cubicBezTo>
                  <a:pt x="431166" y="887963"/>
                  <a:pt x="175049" y="800121"/>
                  <a:pt x="88266" y="717571"/>
                </a:cubicBezTo>
                <a:cubicBezTo>
                  <a:pt x="1483" y="635021"/>
                  <a:pt x="21591" y="572579"/>
                  <a:pt x="12066" y="457221"/>
                </a:cubicBezTo>
                <a:cubicBezTo>
                  <a:pt x="2541" y="341863"/>
                  <a:pt x="-12276" y="-3154"/>
                  <a:pt x="18416" y="2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: 図形 215">
            <a:extLst>
              <a:ext uri="{FF2B5EF4-FFF2-40B4-BE49-F238E27FC236}">
                <a16:creationId xmlns:a16="http://schemas.microsoft.com/office/drawing/2014/main" id="{232B10B9-78E7-44EA-AEFB-220498AB7427}"/>
              </a:ext>
            </a:extLst>
          </p:cNvPr>
          <p:cNvSpPr/>
          <p:nvPr/>
        </p:nvSpPr>
        <p:spPr>
          <a:xfrm>
            <a:off x="3693125" y="7132308"/>
            <a:ext cx="138618" cy="548516"/>
          </a:xfrm>
          <a:custGeom>
            <a:avLst/>
            <a:gdLst>
              <a:gd name="connsiteX0" fmla="*/ 66075 w 138618"/>
              <a:gd name="connsiteY0" fmla="*/ 12 h 548516"/>
              <a:gd name="connsiteX1" fmla="*/ 45755 w 138618"/>
              <a:gd name="connsiteY1" fmla="*/ 264172 h 548516"/>
              <a:gd name="connsiteX2" fmla="*/ 137195 w 138618"/>
              <a:gd name="connsiteY2" fmla="*/ 543572 h 548516"/>
              <a:gd name="connsiteX3" fmla="*/ 96555 w 138618"/>
              <a:gd name="connsiteY3" fmla="*/ 436892 h 548516"/>
              <a:gd name="connsiteX4" fmla="*/ 30515 w 138618"/>
              <a:gd name="connsiteY4" fmla="*/ 360692 h 548516"/>
              <a:gd name="connsiteX5" fmla="*/ 35 w 138618"/>
              <a:gd name="connsiteY5" fmla="*/ 274332 h 548516"/>
              <a:gd name="connsiteX6" fmla="*/ 66075 w 138618"/>
              <a:gd name="connsiteY6" fmla="*/ 12 h 548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618" h="548516">
                <a:moveTo>
                  <a:pt x="66075" y="12"/>
                </a:moveTo>
                <a:cubicBezTo>
                  <a:pt x="73695" y="-1681"/>
                  <a:pt x="33902" y="173579"/>
                  <a:pt x="45755" y="264172"/>
                </a:cubicBezTo>
                <a:cubicBezTo>
                  <a:pt x="57608" y="354765"/>
                  <a:pt x="128728" y="514785"/>
                  <a:pt x="137195" y="543572"/>
                </a:cubicBezTo>
                <a:cubicBezTo>
                  <a:pt x="145662" y="572359"/>
                  <a:pt x="114335" y="467372"/>
                  <a:pt x="96555" y="436892"/>
                </a:cubicBezTo>
                <a:cubicBezTo>
                  <a:pt x="78775" y="406412"/>
                  <a:pt x="46602" y="387785"/>
                  <a:pt x="30515" y="360692"/>
                </a:cubicBezTo>
                <a:cubicBezTo>
                  <a:pt x="14428" y="333599"/>
                  <a:pt x="1728" y="331905"/>
                  <a:pt x="35" y="274332"/>
                </a:cubicBezTo>
                <a:cubicBezTo>
                  <a:pt x="-1658" y="216759"/>
                  <a:pt x="58455" y="1705"/>
                  <a:pt x="66075" y="1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: 図形 216">
            <a:extLst>
              <a:ext uri="{FF2B5EF4-FFF2-40B4-BE49-F238E27FC236}">
                <a16:creationId xmlns:a16="http://schemas.microsoft.com/office/drawing/2014/main" id="{C3EDF46B-9885-4974-A43F-BE09568C817D}"/>
              </a:ext>
            </a:extLst>
          </p:cNvPr>
          <p:cNvSpPr/>
          <p:nvPr/>
        </p:nvSpPr>
        <p:spPr>
          <a:xfrm>
            <a:off x="6410888" y="6928803"/>
            <a:ext cx="161243" cy="569410"/>
          </a:xfrm>
          <a:custGeom>
            <a:avLst/>
            <a:gdLst>
              <a:gd name="connsiteX0" fmla="*/ 147392 w 161243"/>
              <a:gd name="connsiteY0" fmla="*/ 10477 h 569410"/>
              <a:gd name="connsiteX1" fmla="*/ 137232 w 161243"/>
              <a:gd name="connsiteY1" fmla="*/ 340677 h 569410"/>
              <a:gd name="connsiteX2" fmla="*/ 72 w 161243"/>
              <a:gd name="connsiteY2" fmla="*/ 569277 h 569410"/>
              <a:gd name="connsiteX3" fmla="*/ 157552 w 161243"/>
              <a:gd name="connsiteY3" fmla="*/ 310197 h 569410"/>
              <a:gd name="connsiteX4" fmla="*/ 111832 w 161243"/>
              <a:gd name="connsiteY4" fmla="*/ 101917 h 569410"/>
              <a:gd name="connsiteX5" fmla="*/ 147392 w 161243"/>
              <a:gd name="connsiteY5" fmla="*/ 10477 h 569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243" h="569410">
                <a:moveTo>
                  <a:pt x="147392" y="10477"/>
                </a:moveTo>
                <a:cubicBezTo>
                  <a:pt x="151625" y="50270"/>
                  <a:pt x="161785" y="247544"/>
                  <a:pt x="137232" y="340677"/>
                </a:cubicBezTo>
                <a:cubicBezTo>
                  <a:pt x="112679" y="433810"/>
                  <a:pt x="-3315" y="574357"/>
                  <a:pt x="72" y="569277"/>
                </a:cubicBezTo>
                <a:cubicBezTo>
                  <a:pt x="3459" y="564197"/>
                  <a:pt x="138925" y="388090"/>
                  <a:pt x="157552" y="310197"/>
                </a:cubicBezTo>
                <a:cubicBezTo>
                  <a:pt x="176179" y="232304"/>
                  <a:pt x="118605" y="150177"/>
                  <a:pt x="111832" y="101917"/>
                </a:cubicBezTo>
                <a:cubicBezTo>
                  <a:pt x="105059" y="53657"/>
                  <a:pt x="143159" y="-29316"/>
                  <a:pt x="147392" y="1047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: 図形 217">
            <a:extLst>
              <a:ext uri="{FF2B5EF4-FFF2-40B4-BE49-F238E27FC236}">
                <a16:creationId xmlns:a16="http://schemas.microsoft.com/office/drawing/2014/main" id="{FB532AC2-2A8B-452B-A2DB-E899F1D4AC9A}"/>
              </a:ext>
            </a:extLst>
          </p:cNvPr>
          <p:cNvSpPr/>
          <p:nvPr/>
        </p:nvSpPr>
        <p:spPr>
          <a:xfrm>
            <a:off x="4825826" y="6971269"/>
            <a:ext cx="450007" cy="94911"/>
          </a:xfrm>
          <a:custGeom>
            <a:avLst/>
            <a:gdLst>
              <a:gd name="connsiteX0" fmla="*/ 174 w 450007"/>
              <a:gd name="connsiteY0" fmla="*/ 32781 h 94911"/>
              <a:gd name="connsiteX1" fmla="*/ 193849 w 450007"/>
              <a:gd name="connsiteY1" fmla="*/ 66119 h 94911"/>
              <a:gd name="connsiteX2" fmla="*/ 347837 w 450007"/>
              <a:gd name="connsiteY2" fmla="*/ 34369 h 94911"/>
              <a:gd name="connsiteX3" fmla="*/ 449437 w 450007"/>
              <a:gd name="connsiteY3" fmla="*/ 1031 h 94911"/>
              <a:gd name="connsiteX4" fmla="*/ 303387 w 450007"/>
              <a:gd name="connsiteY4" fmla="*/ 75644 h 94911"/>
              <a:gd name="connsiteX5" fmla="*/ 228774 w 450007"/>
              <a:gd name="connsiteY5" fmla="*/ 93106 h 94911"/>
              <a:gd name="connsiteX6" fmla="*/ 174 w 450007"/>
              <a:gd name="connsiteY6" fmla="*/ 32781 h 9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007" h="94911">
                <a:moveTo>
                  <a:pt x="174" y="32781"/>
                </a:moveTo>
                <a:cubicBezTo>
                  <a:pt x="-5647" y="28283"/>
                  <a:pt x="135905" y="65854"/>
                  <a:pt x="193849" y="66119"/>
                </a:cubicBezTo>
                <a:cubicBezTo>
                  <a:pt x="251793" y="66384"/>
                  <a:pt x="305239" y="45217"/>
                  <a:pt x="347837" y="34369"/>
                </a:cubicBezTo>
                <a:cubicBezTo>
                  <a:pt x="390435" y="23521"/>
                  <a:pt x="456845" y="-5848"/>
                  <a:pt x="449437" y="1031"/>
                </a:cubicBezTo>
                <a:cubicBezTo>
                  <a:pt x="442029" y="7910"/>
                  <a:pt x="340164" y="60298"/>
                  <a:pt x="303387" y="75644"/>
                </a:cubicBezTo>
                <a:cubicBezTo>
                  <a:pt x="266610" y="90990"/>
                  <a:pt x="277193" y="98662"/>
                  <a:pt x="228774" y="93106"/>
                </a:cubicBezTo>
                <a:cubicBezTo>
                  <a:pt x="180355" y="87550"/>
                  <a:pt x="5995" y="37279"/>
                  <a:pt x="174" y="3278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: 図形 218">
            <a:extLst>
              <a:ext uri="{FF2B5EF4-FFF2-40B4-BE49-F238E27FC236}">
                <a16:creationId xmlns:a16="http://schemas.microsoft.com/office/drawing/2014/main" id="{9BD15B8B-D651-489C-84AB-DB00AFB6579A}"/>
              </a:ext>
            </a:extLst>
          </p:cNvPr>
          <p:cNvSpPr/>
          <p:nvPr/>
        </p:nvSpPr>
        <p:spPr>
          <a:xfrm>
            <a:off x="6705137" y="5996952"/>
            <a:ext cx="448125" cy="746092"/>
          </a:xfrm>
          <a:custGeom>
            <a:avLst/>
            <a:gdLst>
              <a:gd name="connsiteX0" fmla="*/ 432263 w 448125"/>
              <a:gd name="connsiteY0" fmla="*/ 2528 h 746092"/>
              <a:gd name="connsiteX1" fmla="*/ 432263 w 448125"/>
              <a:gd name="connsiteY1" fmla="*/ 520688 h 746092"/>
              <a:gd name="connsiteX2" fmla="*/ 249383 w 448125"/>
              <a:gd name="connsiteY2" fmla="*/ 657848 h 746092"/>
              <a:gd name="connsiteX3" fmla="*/ 463 w 448125"/>
              <a:gd name="connsiteY3" fmla="*/ 744208 h 746092"/>
              <a:gd name="connsiteX4" fmla="*/ 315423 w 448125"/>
              <a:gd name="connsiteY4" fmla="*/ 576568 h 746092"/>
              <a:gd name="connsiteX5" fmla="*/ 376383 w 448125"/>
              <a:gd name="connsiteY5" fmla="*/ 332728 h 746092"/>
              <a:gd name="connsiteX6" fmla="*/ 432263 w 448125"/>
              <a:gd name="connsiteY6" fmla="*/ 2528 h 746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125" h="746092">
                <a:moveTo>
                  <a:pt x="432263" y="2528"/>
                </a:moveTo>
                <a:cubicBezTo>
                  <a:pt x="441576" y="33855"/>
                  <a:pt x="462743" y="411468"/>
                  <a:pt x="432263" y="520688"/>
                </a:cubicBezTo>
                <a:cubicBezTo>
                  <a:pt x="401783" y="629908"/>
                  <a:pt x="321350" y="620595"/>
                  <a:pt x="249383" y="657848"/>
                </a:cubicBezTo>
                <a:cubicBezTo>
                  <a:pt x="177416" y="695101"/>
                  <a:pt x="-10544" y="757755"/>
                  <a:pt x="463" y="744208"/>
                </a:cubicBezTo>
                <a:cubicBezTo>
                  <a:pt x="11470" y="730661"/>
                  <a:pt x="252770" y="645148"/>
                  <a:pt x="315423" y="576568"/>
                </a:cubicBezTo>
                <a:cubicBezTo>
                  <a:pt x="378076" y="507988"/>
                  <a:pt x="356910" y="425861"/>
                  <a:pt x="376383" y="332728"/>
                </a:cubicBezTo>
                <a:cubicBezTo>
                  <a:pt x="395856" y="239595"/>
                  <a:pt x="422950" y="-28799"/>
                  <a:pt x="432263" y="252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: 図形 219">
            <a:extLst>
              <a:ext uri="{FF2B5EF4-FFF2-40B4-BE49-F238E27FC236}">
                <a16:creationId xmlns:a16="http://schemas.microsoft.com/office/drawing/2014/main" id="{7262B653-6A2C-4B01-8767-930C55E28492}"/>
              </a:ext>
            </a:extLst>
          </p:cNvPr>
          <p:cNvSpPr/>
          <p:nvPr/>
        </p:nvSpPr>
        <p:spPr>
          <a:xfrm>
            <a:off x="4073886" y="7659994"/>
            <a:ext cx="1770007" cy="476995"/>
          </a:xfrm>
          <a:custGeom>
            <a:avLst/>
            <a:gdLst>
              <a:gd name="connsiteX0" fmla="*/ 2814 w 1770007"/>
              <a:gd name="connsiteY0" fmla="*/ 223 h 476995"/>
              <a:gd name="connsiteX1" fmla="*/ 424031 w 1770007"/>
              <a:gd name="connsiteY1" fmla="*/ 290206 h 476995"/>
              <a:gd name="connsiteX2" fmla="*/ 783864 w 1770007"/>
              <a:gd name="connsiteY2" fmla="*/ 391806 h 476995"/>
              <a:gd name="connsiteX3" fmla="*/ 1080197 w 1770007"/>
              <a:gd name="connsiteY3" fmla="*/ 362173 h 476995"/>
              <a:gd name="connsiteX4" fmla="*/ 1442147 w 1770007"/>
              <a:gd name="connsiteY4" fmla="*/ 275389 h 476995"/>
              <a:gd name="connsiteX5" fmla="*/ 1757531 w 1770007"/>
              <a:gd name="connsiteY5" fmla="*/ 154739 h 476995"/>
              <a:gd name="connsiteX6" fmla="*/ 1660164 w 1770007"/>
              <a:gd name="connsiteY6" fmla="*/ 230939 h 476995"/>
              <a:gd name="connsiteX7" fmla="*/ 1232597 w 1770007"/>
              <a:gd name="connsiteY7" fmla="*/ 438373 h 476995"/>
              <a:gd name="connsiteX8" fmla="*/ 675914 w 1770007"/>
              <a:gd name="connsiteY8" fmla="*/ 459539 h 476995"/>
              <a:gd name="connsiteX9" fmla="*/ 261047 w 1770007"/>
              <a:gd name="connsiteY9" fmla="*/ 245756 h 476995"/>
              <a:gd name="connsiteX10" fmla="*/ 2814 w 1770007"/>
              <a:gd name="connsiteY10" fmla="*/ 223 h 476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70007" h="476995">
                <a:moveTo>
                  <a:pt x="2814" y="223"/>
                </a:moveTo>
                <a:cubicBezTo>
                  <a:pt x="29978" y="7631"/>
                  <a:pt x="293856" y="224942"/>
                  <a:pt x="424031" y="290206"/>
                </a:cubicBezTo>
                <a:cubicBezTo>
                  <a:pt x="554206" y="355470"/>
                  <a:pt x="674503" y="379811"/>
                  <a:pt x="783864" y="391806"/>
                </a:cubicBezTo>
                <a:cubicBezTo>
                  <a:pt x="893225" y="403801"/>
                  <a:pt x="970483" y="381576"/>
                  <a:pt x="1080197" y="362173"/>
                </a:cubicBezTo>
                <a:cubicBezTo>
                  <a:pt x="1189911" y="342770"/>
                  <a:pt x="1329258" y="309961"/>
                  <a:pt x="1442147" y="275389"/>
                </a:cubicBezTo>
                <a:cubicBezTo>
                  <a:pt x="1555036" y="240817"/>
                  <a:pt x="1721195" y="162147"/>
                  <a:pt x="1757531" y="154739"/>
                </a:cubicBezTo>
                <a:cubicBezTo>
                  <a:pt x="1793867" y="147331"/>
                  <a:pt x="1747653" y="183667"/>
                  <a:pt x="1660164" y="230939"/>
                </a:cubicBezTo>
                <a:cubicBezTo>
                  <a:pt x="1572675" y="278211"/>
                  <a:pt x="1396639" y="400273"/>
                  <a:pt x="1232597" y="438373"/>
                </a:cubicBezTo>
                <a:cubicBezTo>
                  <a:pt x="1068555" y="476473"/>
                  <a:pt x="837839" y="491642"/>
                  <a:pt x="675914" y="459539"/>
                </a:cubicBezTo>
                <a:cubicBezTo>
                  <a:pt x="513989" y="427436"/>
                  <a:pt x="370761" y="320192"/>
                  <a:pt x="261047" y="245756"/>
                </a:cubicBezTo>
                <a:cubicBezTo>
                  <a:pt x="151333" y="171320"/>
                  <a:pt x="-24350" y="-7185"/>
                  <a:pt x="2814" y="22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: 図形 220">
            <a:extLst>
              <a:ext uri="{FF2B5EF4-FFF2-40B4-BE49-F238E27FC236}">
                <a16:creationId xmlns:a16="http://schemas.microsoft.com/office/drawing/2014/main" id="{5B85FB03-4BF2-4A1F-91D4-B71A023F7332}"/>
              </a:ext>
            </a:extLst>
          </p:cNvPr>
          <p:cNvSpPr/>
          <p:nvPr/>
        </p:nvSpPr>
        <p:spPr>
          <a:xfrm>
            <a:off x="3912831" y="7073395"/>
            <a:ext cx="276995" cy="166521"/>
          </a:xfrm>
          <a:custGeom>
            <a:avLst/>
            <a:gdLst>
              <a:gd name="connsiteX0" fmla="*/ 7236 w 276995"/>
              <a:gd name="connsiteY0" fmla="*/ 163488 h 166521"/>
              <a:gd name="connsiteX1" fmla="*/ 180802 w 276995"/>
              <a:gd name="connsiteY1" fmla="*/ 15322 h 166521"/>
              <a:gd name="connsiteX2" fmla="*/ 276052 w 276995"/>
              <a:gd name="connsiteY2" fmla="*/ 6855 h 166521"/>
              <a:gd name="connsiteX3" fmla="*/ 125769 w 276995"/>
              <a:gd name="connsiteY3" fmla="*/ 34372 h 166521"/>
              <a:gd name="connsiteX4" fmla="*/ 38986 w 276995"/>
              <a:gd name="connsiteY4" fmla="*/ 108455 h 166521"/>
              <a:gd name="connsiteX5" fmla="*/ 7236 w 276995"/>
              <a:gd name="connsiteY5" fmla="*/ 163488 h 16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995" h="166521">
                <a:moveTo>
                  <a:pt x="7236" y="163488"/>
                </a:moveTo>
                <a:cubicBezTo>
                  <a:pt x="30872" y="147966"/>
                  <a:pt x="135999" y="41427"/>
                  <a:pt x="180802" y="15322"/>
                </a:cubicBezTo>
                <a:cubicBezTo>
                  <a:pt x="225605" y="-10783"/>
                  <a:pt x="285224" y="3680"/>
                  <a:pt x="276052" y="6855"/>
                </a:cubicBezTo>
                <a:cubicBezTo>
                  <a:pt x="266880" y="10030"/>
                  <a:pt x="165280" y="17439"/>
                  <a:pt x="125769" y="34372"/>
                </a:cubicBezTo>
                <a:cubicBezTo>
                  <a:pt x="86258" y="51305"/>
                  <a:pt x="53803" y="85877"/>
                  <a:pt x="38986" y="108455"/>
                </a:cubicBezTo>
                <a:cubicBezTo>
                  <a:pt x="24169" y="131033"/>
                  <a:pt x="-16400" y="179010"/>
                  <a:pt x="7236" y="1634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: 図形 221">
            <a:extLst>
              <a:ext uri="{FF2B5EF4-FFF2-40B4-BE49-F238E27FC236}">
                <a16:creationId xmlns:a16="http://schemas.microsoft.com/office/drawing/2014/main" id="{85F42CEF-FC05-47BE-9573-2711DC68B823}"/>
              </a:ext>
            </a:extLst>
          </p:cNvPr>
          <p:cNvSpPr/>
          <p:nvPr/>
        </p:nvSpPr>
        <p:spPr>
          <a:xfrm>
            <a:off x="4353814" y="7059868"/>
            <a:ext cx="397185" cy="52316"/>
          </a:xfrm>
          <a:custGeom>
            <a:avLst/>
            <a:gdLst>
              <a:gd name="connsiteX0" fmla="*/ 169 w 397185"/>
              <a:gd name="connsiteY0" fmla="*/ 52132 h 52316"/>
              <a:gd name="connsiteX1" fmla="*/ 313436 w 397185"/>
              <a:gd name="connsiteY1" fmla="*/ 7682 h 52316"/>
              <a:gd name="connsiteX2" fmla="*/ 395986 w 397185"/>
              <a:gd name="connsiteY2" fmla="*/ 1332 h 52316"/>
              <a:gd name="connsiteX3" fmla="*/ 271103 w 397185"/>
              <a:gd name="connsiteY3" fmla="*/ 22499 h 52316"/>
              <a:gd name="connsiteX4" fmla="*/ 169 w 397185"/>
              <a:gd name="connsiteY4" fmla="*/ 52132 h 5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185" h="52316">
                <a:moveTo>
                  <a:pt x="169" y="52132"/>
                </a:moveTo>
                <a:cubicBezTo>
                  <a:pt x="7224" y="49663"/>
                  <a:pt x="247467" y="16149"/>
                  <a:pt x="313436" y="7682"/>
                </a:cubicBezTo>
                <a:cubicBezTo>
                  <a:pt x="379406" y="-785"/>
                  <a:pt x="403041" y="-1137"/>
                  <a:pt x="395986" y="1332"/>
                </a:cubicBezTo>
                <a:cubicBezTo>
                  <a:pt x="388931" y="3801"/>
                  <a:pt x="333897" y="13327"/>
                  <a:pt x="271103" y="22499"/>
                </a:cubicBezTo>
                <a:cubicBezTo>
                  <a:pt x="208309" y="31671"/>
                  <a:pt x="-6886" y="54601"/>
                  <a:pt x="169" y="52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: 図形 222">
            <a:extLst>
              <a:ext uri="{FF2B5EF4-FFF2-40B4-BE49-F238E27FC236}">
                <a16:creationId xmlns:a16="http://schemas.microsoft.com/office/drawing/2014/main" id="{6A4C2C6D-BFD6-4D02-9E2A-3CAD0EEAEE8B}"/>
              </a:ext>
            </a:extLst>
          </p:cNvPr>
          <p:cNvSpPr/>
          <p:nvPr/>
        </p:nvSpPr>
        <p:spPr>
          <a:xfrm>
            <a:off x="5162321" y="5451947"/>
            <a:ext cx="197539" cy="519891"/>
          </a:xfrm>
          <a:custGeom>
            <a:avLst/>
            <a:gdLst>
              <a:gd name="connsiteX0" fmla="*/ 67962 w 197539"/>
              <a:gd name="connsiteY0" fmla="*/ 586 h 519891"/>
              <a:gd name="connsiteX1" fmla="*/ 2346 w 197539"/>
              <a:gd name="connsiteY1" fmla="*/ 178386 h 519891"/>
              <a:gd name="connsiteX2" fmla="*/ 25629 w 197539"/>
              <a:gd name="connsiteY2" fmla="*/ 263053 h 519891"/>
              <a:gd name="connsiteX3" fmla="*/ 129346 w 197539"/>
              <a:gd name="connsiteY3" fmla="*/ 517053 h 519891"/>
              <a:gd name="connsiteX4" fmla="*/ 116646 w 197539"/>
              <a:gd name="connsiteY4" fmla="*/ 390053 h 519891"/>
              <a:gd name="connsiteX5" fmla="*/ 197079 w 197539"/>
              <a:gd name="connsiteY5" fmla="*/ 244003 h 519891"/>
              <a:gd name="connsiteX6" fmla="*/ 67962 w 197539"/>
              <a:gd name="connsiteY6" fmla="*/ 586 h 519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539" h="519891">
                <a:moveTo>
                  <a:pt x="67962" y="586"/>
                </a:moveTo>
                <a:cubicBezTo>
                  <a:pt x="35507" y="-10350"/>
                  <a:pt x="9401" y="134642"/>
                  <a:pt x="2346" y="178386"/>
                </a:cubicBezTo>
                <a:cubicBezTo>
                  <a:pt x="-4710" y="222131"/>
                  <a:pt x="4462" y="206609"/>
                  <a:pt x="25629" y="263053"/>
                </a:cubicBezTo>
                <a:cubicBezTo>
                  <a:pt x="46796" y="319498"/>
                  <a:pt x="114176" y="495886"/>
                  <a:pt x="129346" y="517053"/>
                </a:cubicBezTo>
                <a:cubicBezTo>
                  <a:pt x="144516" y="538220"/>
                  <a:pt x="105357" y="435561"/>
                  <a:pt x="116646" y="390053"/>
                </a:cubicBezTo>
                <a:cubicBezTo>
                  <a:pt x="127935" y="344545"/>
                  <a:pt x="204135" y="305739"/>
                  <a:pt x="197079" y="244003"/>
                </a:cubicBezTo>
                <a:cubicBezTo>
                  <a:pt x="190023" y="182267"/>
                  <a:pt x="100417" y="11522"/>
                  <a:pt x="67962" y="58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: 図形 223">
            <a:extLst>
              <a:ext uri="{FF2B5EF4-FFF2-40B4-BE49-F238E27FC236}">
                <a16:creationId xmlns:a16="http://schemas.microsoft.com/office/drawing/2014/main" id="{9CD83539-5923-4BB3-93A8-A7F72CF12C02}"/>
              </a:ext>
            </a:extLst>
          </p:cNvPr>
          <p:cNvSpPr/>
          <p:nvPr/>
        </p:nvSpPr>
        <p:spPr>
          <a:xfrm>
            <a:off x="3805527" y="4196267"/>
            <a:ext cx="412726" cy="20586"/>
          </a:xfrm>
          <a:custGeom>
            <a:avLst/>
            <a:gdLst>
              <a:gd name="connsiteX0" fmla="*/ 1298 w 412726"/>
              <a:gd name="connsiteY0" fmla="*/ 1083 h 20586"/>
              <a:gd name="connsiteX1" fmla="*/ 401348 w 412726"/>
              <a:gd name="connsiteY1" fmla="*/ 4258 h 20586"/>
              <a:gd name="connsiteX2" fmla="*/ 277523 w 412726"/>
              <a:gd name="connsiteY2" fmla="*/ 20133 h 20586"/>
              <a:gd name="connsiteX3" fmla="*/ 1298 w 412726"/>
              <a:gd name="connsiteY3" fmla="*/ 1083 h 2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726" h="20586">
                <a:moveTo>
                  <a:pt x="1298" y="1083"/>
                </a:moveTo>
                <a:cubicBezTo>
                  <a:pt x="21935" y="-1563"/>
                  <a:pt x="355311" y="1083"/>
                  <a:pt x="401348" y="4258"/>
                </a:cubicBezTo>
                <a:cubicBezTo>
                  <a:pt x="447385" y="7433"/>
                  <a:pt x="343140" y="16429"/>
                  <a:pt x="277523" y="20133"/>
                </a:cubicBezTo>
                <a:cubicBezTo>
                  <a:pt x="211906" y="23837"/>
                  <a:pt x="-19339" y="3729"/>
                  <a:pt x="1298" y="108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: 図形 224">
            <a:extLst>
              <a:ext uri="{FF2B5EF4-FFF2-40B4-BE49-F238E27FC236}">
                <a16:creationId xmlns:a16="http://schemas.microsoft.com/office/drawing/2014/main" id="{24BACAC3-52FE-4857-B9B2-3BBFDF65E0B9}"/>
              </a:ext>
            </a:extLst>
          </p:cNvPr>
          <p:cNvSpPr/>
          <p:nvPr/>
        </p:nvSpPr>
        <p:spPr>
          <a:xfrm>
            <a:off x="5356727" y="4048041"/>
            <a:ext cx="677074" cy="62374"/>
          </a:xfrm>
          <a:custGeom>
            <a:avLst/>
            <a:gdLst>
              <a:gd name="connsiteX0" fmla="*/ 2673 w 677074"/>
              <a:gd name="connsiteY0" fmla="*/ 47709 h 62374"/>
              <a:gd name="connsiteX1" fmla="*/ 332873 w 677074"/>
              <a:gd name="connsiteY1" fmla="*/ 60409 h 62374"/>
              <a:gd name="connsiteX2" fmla="*/ 669423 w 677074"/>
              <a:gd name="connsiteY2" fmla="*/ 84 h 62374"/>
              <a:gd name="connsiteX3" fmla="*/ 520198 w 677074"/>
              <a:gd name="connsiteY3" fmla="*/ 47709 h 62374"/>
              <a:gd name="connsiteX4" fmla="*/ 2673 w 677074"/>
              <a:gd name="connsiteY4" fmla="*/ 47709 h 62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074" h="62374">
                <a:moveTo>
                  <a:pt x="2673" y="47709"/>
                </a:moveTo>
                <a:cubicBezTo>
                  <a:pt x="-28548" y="49826"/>
                  <a:pt x="221748" y="68346"/>
                  <a:pt x="332873" y="60409"/>
                </a:cubicBezTo>
                <a:cubicBezTo>
                  <a:pt x="443998" y="52472"/>
                  <a:pt x="638202" y="2201"/>
                  <a:pt x="669423" y="84"/>
                </a:cubicBezTo>
                <a:cubicBezTo>
                  <a:pt x="700644" y="-2033"/>
                  <a:pt x="633440" y="36067"/>
                  <a:pt x="520198" y="47709"/>
                </a:cubicBezTo>
                <a:cubicBezTo>
                  <a:pt x="406956" y="59351"/>
                  <a:pt x="33894" y="45592"/>
                  <a:pt x="2673" y="4770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2931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ueto" descr="白いシャツを着ている女性の顔&#10;&#10;自動的に生成された説明">
            <a:extLst>
              <a:ext uri="{FF2B5EF4-FFF2-40B4-BE49-F238E27FC236}">
                <a16:creationId xmlns:a16="http://schemas.microsoft.com/office/drawing/2014/main" id="{EF68DC53-EEC6-4779-B607-F4F9D01AB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477"/>
            <a:ext cx="9601200" cy="1238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87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>
            <a:alpha val="25000"/>
          </a:schemeClr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</TotalTime>
  <Words>0</Words>
  <Application>Microsoft Office PowerPoint</Application>
  <PresentationFormat>A3 297x420 mm</PresentationFormat>
  <Paragraphs>0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9</cp:revision>
  <dcterms:created xsi:type="dcterms:W3CDTF">2021-10-05T13:00:46Z</dcterms:created>
  <dcterms:modified xsi:type="dcterms:W3CDTF">2021-10-05T15:02:13Z</dcterms:modified>
</cp:coreProperties>
</file>