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72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19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8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37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97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6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22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20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2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0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EF29-2FF8-4AB9-9CED-506A4CB2A12B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0148-EE61-4BC1-A4F4-31512DAFE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1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マツコ・デラックス、２０年前のテレビ初出演振り返る「深夜の生本番で気がついたら、ベロチューしていた」 : スポーツ報知" hidden="1">
            <a:extLst>
              <a:ext uri="{FF2B5EF4-FFF2-40B4-BE49-F238E27FC236}">
                <a16:creationId xmlns:a16="http://schemas.microsoft.com/office/drawing/2014/main" id="{62590F28-0AE2-4B73-BF82-64CF5DEF3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A88E316-D71A-4430-8189-10B14FBD3943}"/>
              </a:ext>
            </a:extLst>
          </p:cNvPr>
          <p:cNvSpPr/>
          <p:nvPr/>
        </p:nvSpPr>
        <p:spPr>
          <a:xfrm>
            <a:off x="3506326" y="4952482"/>
            <a:ext cx="267297" cy="165650"/>
          </a:xfrm>
          <a:custGeom>
            <a:avLst/>
            <a:gdLst>
              <a:gd name="connsiteX0" fmla="*/ 462 w 267297"/>
              <a:gd name="connsiteY0" fmla="*/ 165618 h 165650"/>
              <a:gd name="connsiteX1" fmla="*/ 202074 w 267297"/>
              <a:gd name="connsiteY1" fmla="*/ 60843 h 165650"/>
              <a:gd name="connsiteX2" fmla="*/ 267162 w 267297"/>
              <a:gd name="connsiteY2" fmla="*/ 518 h 165650"/>
              <a:gd name="connsiteX3" fmla="*/ 189374 w 267297"/>
              <a:gd name="connsiteY3" fmla="*/ 33856 h 165650"/>
              <a:gd name="connsiteX4" fmla="*/ 148099 w 267297"/>
              <a:gd name="connsiteY4" fmla="*/ 71956 h 165650"/>
              <a:gd name="connsiteX5" fmla="*/ 462 w 267297"/>
              <a:gd name="connsiteY5" fmla="*/ 165618 h 16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97" h="165650">
                <a:moveTo>
                  <a:pt x="462" y="165618"/>
                </a:moveTo>
                <a:cubicBezTo>
                  <a:pt x="9458" y="163766"/>
                  <a:pt x="157624" y="88360"/>
                  <a:pt x="202074" y="60843"/>
                </a:cubicBezTo>
                <a:cubicBezTo>
                  <a:pt x="246524" y="33326"/>
                  <a:pt x="269279" y="5016"/>
                  <a:pt x="267162" y="518"/>
                </a:cubicBezTo>
                <a:cubicBezTo>
                  <a:pt x="265045" y="-3980"/>
                  <a:pt x="209218" y="21950"/>
                  <a:pt x="189374" y="33856"/>
                </a:cubicBezTo>
                <a:cubicBezTo>
                  <a:pt x="169530" y="45762"/>
                  <a:pt x="179849" y="53435"/>
                  <a:pt x="148099" y="71956"/>
                </a:cubicBezTo>
                <a:cubicBezTo>
                  <a:pt x="116349" y="90477"/>
                  <a:pt x="-8534" y="167470"/>
                  <a:pt x="462" y="165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7CE1DA5-05D0-4769-9792-CDC466AC309B}"/>
              </a:ext>
            </a:extLst>
          </p:cNvPr>
          <p:cNvSpPr/>
          <p:nvPr/>
        </p:nvSpPr>
        <p:spPr>
          <a:xfrm>
            <a:off x="3789877" y="4946127"/>
            <a:ext cx="408673" cy="152870"/>
          </a:xfrm>
          <a:custGeom>
            <a:avLst/>
            <a:gdLst>
              <a:gd name="connsiteX0" fmla="*/ 9011 w 408673"/>
              <a:gd name="connsiteY0" fmla="*/ 5286 h 152870"/>
              <a:gd name="connsiteX1" fmla="*/ 237611 w 408673"/>
              <a:gd name="connsiteY1" fmla="*/ 62436 h 152870"/>
              <a:gd name="connsiteX2" fmla="*/ 397948 w 408673"/>
              <a:gd name="connsiteY2" fmla="*/ 148161 h 152870"/>
              <a:gd name="connsiteX3" fmla="*/ 383661 w 408673"/>
              <a:gd name="connsiteY3" fmla="*/ 135461 h 152870"/>
              <a:gd name="connsiteX4" fmla="*/ 301111 w 408673"/>
              <a:gd name="connsiteY4" fmla="*/ 83073 h 152870"/>
              <a:gd name="connsiteX5" fmla="*/ 247136 w 408673"/>
              <a:gd name="connsiteY5" fmla="*/ 57673 h 152870"/>
              <a:gd name="connsiteX6" fmla="*/ 64573 w 408673"/>
              <a:gd name="connsiteY6" fmla="*/ 8461 h 152870"/>
              <a:gd name="connsiteX7" fmla="*/ 9011 w 408673"/>
              <a:gd name="connsiteY7" fmla="*/ 5286 h 15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673" h="152870">
                <a:moveTo>
                  <a:pt x="9011" y="5286"/>
                </a:moveTo>
                <a:cubicBezTo>
                  <a:pt x="37851" y="14282"/>
                  <a:pt x="172788" y="38623"/>
                  <a:pt x="237611" y="62436"/>
                </a:cubicBezTo>
                <a:cubicBezTo>
                  <a:pt x="302434" y="86249"/>
                  <a:pt x="373606" y="135990"/>
                  <a:pt x="397948" y="148161"/>
                </a:cubicBezTo>
                <a:cubicBezTo>
                  <a:pt x="422290" y="160332"/>
                  <a:pt x="399800" y="146309"/>
                  <a:pt x="383661" y="135461"/>
                </a:cubicBezTo>
                <a:cubicBezTo>
                  <a:pt x="367522" y="124613"/>
                  <a:pt x="323865" y="96038"/>
                  <a:pt x="301111" y="83073"/>
                </a:cubicBezTo>
                <a:cubicBezTo>
                  <a:pt x="278357" y="70108"/>
                  <a:pt x="286559" y="70108"/>
                  <a:pt x="247136" y="57673"/>
                </a:cubicBezTo>
                <a:cubicBezTo>
                  <a:pt x="207713" y="45238"/>
                  <a:pt x="102673" y="17192"/>
                  <a:pt x="64573" y="8461"/>
                </a:cubicBezTo>
                <a:cubicBezTo>
                  <a:pt x="26473" y="-270"/>
                  <a:pt x="-19829" y="-3710"/>
                  <a:pt x="9011" y="5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15BA808-E077-4A30-A094-D34819E45C79}"/>
              </a:ext>
            </a:extLst>
          </p:cNvPr>
          <p:cNvSpPr/>
          <p:nvPr/>
        </p:nvSpPr>
        <p:spPr>
          <a:xfrm>
            <a:off x="4206014" y="5073512"/>
            <a:ext cx="279254" cy="199426"/>
          </a:xfrm>
          <a:custGeom>
            <a:avLst/>
            <a:gdLst>
              <a:gd name="connsiteX0" fmla="*/ 861 w 279254"/>
              <a:gd name="connsiteY0" fmla="*/ 138 h 199426"/>
              <a:gd name="connsiteX1" fmla="*/ 205649 w 279254"/>
              <a:gd name="connsiteY1" fmla="*/ 98563 h 199426"/>
              <a:gd name="connsiteX2" fmla="*/ 278674 w 279254"/>
              <a:gd name="connsiteY2" fmla="*/ 198576 h 199426"/>
              <a:gd name="connsiteX3" fmla="*/ 234224 w 279254"/>
              <a:gd name="connsiteY3" fmla="*/ 143013 h 199426"/>
              <a:gd name="connsiteX4" fmla="*/ 135799 w 279254"/>
              <a:gd name="connsiteY4" fmla="*/ 77926 h 199426"/>
              <a:gd name="connsiteX5" fmla="*/ 861 w 279254"/>
              <a:gd name="connsiteY5" fmla="*/ 138 h 19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54" h="199426">
                <a:moveTo>
                  <a:pt x="861" y="138"/>
                </a:moveTo>
                <a:cubicBezTo>
                  <a:pt x="12503" y="3577"/>
                  <a:pt x="159347" y="65490"/>
                  <a:pt x="205649" y="98563"/>
                </a:cubicBezTo>
                <a:cubicBezTo>
                  <a:pt x="251951" y="131636"/>
                  <a:pt x="273912" y="191168"/>
                  <a:pt x="278674" y="198576"/>
                </a:cubicBezTo>
                <a:cubicBezTo>
                  <a:pt x="283437" y="205984"/>
                  <a:pt x="258036" y="163121"/>
                  <a:pt x="234224" y="143013"/>
                </a:cubicBezTo>
                <a:cubicBezTo>
                  <a:pt x="210412" y="122905"/>
                  <a:pt x="172841" y="97770"/>
                  <a:pt x="135799" y="77926"/>
                </a:cubicBezTo>
                <a:cubicBezTo>
                  <a:pt x="98757" y="58082"/>
                  <a:pt x="-10781" y="-3301"/>
                  <a:pt x="861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06F8D4F-0722-400A-A6E2-ED2A2C44A057}"/>
              </a:ext>
            </a:extLst>
          </p:cNvPr>
          <p:cNvSpPr/>
          <p:nvPr/>
        </p:nvSpPr>
        <p:spPr>
          <a:xfrm>
            <a:off x="3519488" y="5046154"/>
            <a:ext cx="243488" cy="135581"/>
          </a:xfrm>
          <a:custGeom>
            <a:avLst/>
            <a:gdLst>
              <a:gd name="connsiteX0" fmla="*/ 0 w 243488"/>
              <a:gd name="connsiteY0" fmla="*/ 135446 h 135581"/>
              <a:gd name="connsiteX1" fmla="*/ 219075 w 243488"/>
              <a:gd name="connsiteY1" fmla="*/ 33846 h 135581"/>
              <a:gd name="connsiteX2" fmla="*/ 238125 w 243488"/>
              <a:gd name="connsiteY2" fmla="*/ 509 h 135581"/>
              <a:gd name="connsiteX3" fmla="*/ 219075 w 243488"/>
              <a:gd name="connsiteY3" fmla="*/ 54484 h 135581"/>
              <a:gd name="connsiteX4" fmla="*/ 0 w 243488"/>
              <a:gd name="connsiteY4" fmla="*/ 135446 h 13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88" h="135581">
                <a:moveTo>
                  <a:pt x="0" y="135446"/>
                </a:moveTo>
                <a:cubicBezTo>
                  <a:pt x="0" y="132006"/>
                  <a:pt x="179388" y="56335"/>
                  <a:pt x="219075" y="33846"/>
                </a:cubicBezTo>
                <a:cubicBezTo>
                  <a:pt x="258762" y="11357"/>
                  <a:pt x="238125" y="-2931"/>
                  <a:pt x="238125" y="509"/>
                </a:cubicBezTo>
                <a:cubicBezTo>
                  <a:pt x="238125" y="3949"/>
                  <a:pt x="255058" y="33317"/>
                  <a:pt x="219075" y="54484"/>
                </a:cubicBezTo>
                <a:cubicBezTo>
                  <a:pt x="183092" y="75651"/>
                  <a:pt x="0" y="138886"/>
                  <a:pt x="0" y="135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B900FA1-66E1-4B31-A733-836DEBAF48FB}"/>
              </a:ext>
            </a:extLst>
          </p:cNvPr>
          <p:cNvSpPr/>
          <p:nvPr/>
        </p:nvSpPr>
        <p:spPr>
          <a:xfrm>
            <a:off x="3785003" y="5087590"/>
            <a:ext cx="360023" cy="91382"/>
          </a:xfrm>
          <a:custGeom>
            <a:avLst/>
            <a:gdLst>
              <a:gd name="connsiteX0" fmla="*/ 4360 w 360023"/>
              <a:gd name="connsiteY0" fmla="*/ 1935 h 91382"/>
              <a:gd name="connsiteX1" fmla="*/ 209147 w 360023"/>
              <a:gd name="connsiteY1" fmla="*/ 43210 h 91382"/>
              <a:gd name="connsiteX2" fmla="*/ 201210 w 360023"/>
              <a:gd name="connsiteY2" fmla="*/ 76548 h 91382"/>
              <a:gd name="connsiteX3" fmla="*/ 359960 w 360023"/>
              <a:gd name="connsiteY3" fmla="*/ 90835 h 91382"/>
              <a:gd name="connsiteX4" fmla="*/ 218672 w 360023"/>
              <a:gd name="connsiteY4" fmla="*/ 59085 h 91382"/>
              <a:gd name="connsiteX5" fmla="*/ 80560 w 360023"/>
              <a:gd name="connsiteY5" fmla="*/ 11460 h 91382"/>
              <a:gd name="connsiteX6" fmla="*/ 4360 w 360023"/>
              <a:gd name="connsiteY6" fmla="*/ 1935 h 9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23" h="91382">
                <a:moveTo>
                  <a:pt x="4360" y="1935"/>
                </a:moveTo>
                <a:cubicBezTo>
                  <a:pt x="25791" y="7227"/>
                  <a:pt x="176339" y="30774"/>
                  <a:pt x="209147" y="43210"/>
                </a:cubicBezTo>
                <a:cubicBezTo>
                  <a:pt x="241955" y="55646"/>
                  <a:pt x="176075" y="68611"/>
                  <a:pt x="201210" y="76548"/>
                </a:cubicBezTo>
                <a:cubicBezTo>
                  <a:pt x="226345" y="84485"/>
                  <a:pt x="357050" y="93746"/>
                  <a:pt x="359960" y="90835"/>
                </a:cubicBezTo>
                <a:cubicBezTo>
                  <a:pt x="362870" y="87925"/>
                  <a:pt x="265239" y="72314"/>
                  <a:pt x="218672" y="59085"/>
                </a:cubicBezTo>
                <a:cubicBezTo>
                  <a:pt x="172105" y="45856"/>
                  <a:pt x="115485" y="19927"/>
                  <a:pt x="80560" y="11460"/>
                </a:cubicBezTo>
                <a:cubicBezTo>
                  <a:pt x="45635" y="2993"/>
                  <a:pt x="-17071" y="-3357"/>
                  <a:pt x="4360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40F7C3E-5A5B-44C0-BDAA-A4152FD6669A}"/>
              </a:ext>
            </a:extLst>
          </p:cNvPr>
          <p:cNvSpPr/>
          <p:nvPr/>
        </p:nvSpPr>
        <p:spPr>
          <a:xfrm>
            <a:off x="4060710" y="5205323"/>
            <a:ext cx="265634" cy="49512"/>
          </a:xfrm>
          <a:custGeom>
            <a:avLst/>
            <a:gdLst>
              <a:gd name="connsiteX0" fmla="*/ 115 w 265634"/>
              <a:gd name="connsiteY0" fmla="*/ 90 h 49512"/>
              <a:gd name="connsiteX1" fmla="*/ 192203 w 265634"/>
              <a:gd name="connsiteY1" fmla="*/ 33427 h 49512"/>
              <a:gd name="connsiteX2" fmla="*/ 265228 w 265634"/>
              <a:gd name="connsiteY2" fmla="*/ 47715 h 49512"/>
              <a:gd name="connsiteX3" fmla="*/ 165215 w 265634"/>
              <a:gd name="connsiteY3" fmla="*/ 44540 h 49512"/>
              <a:gd name="connsiteX4" fmla="*/ 115 w 265634"/>
              <a:gd name="connsiteY4" fmla="*/ 90 h 4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34" h="49512">
                <a:moveTo>
                  <a:pt x="115" y="90"/>
                </a:moveTo>
                <a:cubicBezTo>
                  <a:pt x="4613" y="-1762"/>
                  <a:pt x="148018" y="25490"/>
                  <a:pt x="192203" y="33427"/>
                </a:cubicBezTo>
                <a:cubicBezTo>
                  <a:pt x="236389" y="41365"/>
                  <a:pt x="269726" y="45863"/>
                  <a:pt x="265228" y="47715"/>
                </a:cubicBezTo>
                <a:cubicBezTo>
                  <a:pt x="260730" y="49567"/>
                  <a:pt x="206225" y="51684"/>
                  <a:pt x="165215" y="44540"/>
                </a:cubicBezTo>
                <a:cubicBezTo>
                  <a:pt x="124205" y="37396"/>
                  <a:pt x="-4383" y="1942"/>
                  <a:pt x="11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A6390BA-C0A9-4280-8831-3196011DC1A0}"/>
              </a:ext>
            </a:extLst>
          </p:cNvPr>
          <p:cNvSpPr/>
          <p:nvPr/>
        </p:nvSpPr>
        <p:spPr>
          <a:xfrm>
            <a:off x="4316410" y="5275200"/>
            <a:ext cx="246083" cy="162055"/>
          </a:xfrm>
          <a:custGeom>
            <a:avLst/>
            <a:gdLst>
              <a:gd name="connsiteX0" fmla="*/ 3 w 246083"/>
              <a:gd name="connsiteY0" fmla="*/ 63 h 162055"/>
              <a:gd name="connsiteX1" fmla="*/ 180978 w 246083"/>
              <a:gd name="connsiteY1" fmla="*/ 88963 h 162055"/>
              <a:gd name="connsiteX2" fmla="*/ 246065 w 246083"/>
              <a:gd name="connsiteY2" fmla="*/ 161988 h 162055"/>
              <a:gd name="connsiteX3" fmla="*/ 176215 w 246083"/>
              <a:gd name="connsiteY3" fmla="*/ 76263 h 162055"/>
              <a:gd name="connsiteX4" fmla="*/ 3 w 246083"/>
              <a:gd name="connsiteY4" fmla="*/ 63 h 16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83" h="162055">
                <a:moveTo>
                  <a:pt x="3" y="63"/>
                </a:moveTo>
                <a:cubicBezTo>
                  <a:pt x="797" y="2180"/>
                  <a:pt x="139968" y="61975"/>
                  <a:pt x="180978" y="88963"/>
                </a:cubicBezTo>
                <a:cubicBezTo>
                  <a:pt x="221988" y="115951"/>
                  <a:pt x="246859" y="164105"/>
                  <a:pt x="246065" y="161988"/>
                </a:cubicBezTo>
                <a:cubicBezTo>
                  <a:pt x="245271" y="159871"/>
                  <a:pt x="214050" y="103250"/>
                  <a:pt x="176215" y="76263"/>
                </a:cubicBezTo>
                <a:cubicBezTo>
                  <a:pt x="138380" y="49276"/>
                  <a:pt x="-791" y="-2054"/>
                  <a:pt x="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6175CCA-B4C8-451E-BE7A-F2CB5CD20398}"/>
              </a:ext>
            </a:extLst>
          </p:cNvPr>
          <p:cNvSpPr/>
          <p:nvPr/>
        </p:nvSpPr>
        <p:spPr>
          <a:xfrm>
            <a:off x="4401220" y="5224319"/>
            <a:ext cx="149359" cy="176149"/>
          </a:xfrm>
          <a:custGeom>
            <a:avLst/>
            <a:gdLst>
              <a:gd name="connsiteX0" fmla="*/ 918 w 149359"/>
              <a:gd name="connsiteY0" fmla="*/ 144 h 176149"/>
              <a:gd name="connsiteX1" fmla="*/ 99343 w 149359"/>
              <a:gd name="connsiteY1" fmla="*/ 65231 h 176149"/>
              <a:gd name="connsiteX2" fmla="*/ 143793 w 149359"/>
              <a:gd name="connsiteY2" fmla="*/ 152544 h 176149"/>
              <a:gd name="connsiteX3" fmla="*/ 146968 w 149359"/>
              <a:gd name="connsiteY3" fmla="*/ 174769 h 176149"/>
              <a:gd name="connsiteX4" fmla="*/ 127918 w 149359"/>
              <a:gd name="connsiteY4" fmla="*/ 122381 h 176149"/>
              <a:gd name="connsiteX5" fmla="*/ 54893 w 149359"/>
              <a:gd name="connsiteY5" fmla="*/ 49356 h 176149"/>
              <a:gd name="connsiteX6" fmla="*/ 918 w 149359"/>
              <a:gd name="connsiteY6" fmla="*/ 144 h 17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59" h="176149">
                <a:moveTo>
                  <a:pt x="918" y="144"/>
                </a:moveTo>
                <a:cubicBezTo>
                  <a:pt x="8326" y="2790"/>
                  <a:pt x="75531" y="39831"/>
                  <a:pt x="99343" y="65231"/>
                </a:cubicBezTo>
                <a:cubicBezTo>
                  <a:pt x="123156" y="90631"/>
                  <a:pt x="135856" y="134288"/>
                  <a:pt x="143793" y="152544"/>
                </a:cubicBezTo>
                <a:cubicBezTo>
                  <a:pt x="151730" y="170800"/>
                  <a:pt x="149614" y="179796"/>
                  <a:pt x="146968" y="174769"/>
                </a:cubicBezTo>
                <a:cubicBezTo>
                  <a:pt x="144322" y="169742"/>
                  <a:pt x="143264" y="143283"/>
                  <a:pt x="127918" y="122381"/>
                </a:cubicBezTo>
                <a:cubicBezTo>
                  <a:pt x="112572" y="101479"/>
                  <a:pt x="77118" y="66818"/>
                  <a:pt x="54893" y="49356"/>
                </a:cubicBezTo>
                <a:cubicBezTo>
                  <a:pt x="32668" y="31894"/>
                  <a:pt x="-6490" y="-2502"/>
                  <a:pt x="918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CE56334-85A8-43B6-9E84-39843D9C6D62}"/>
              </a:ext>
            </a:extLst>
          </p:cNvPr>
          <p:cNvSpPr/>
          <p:nvPr/>
        </p:nvSpPr>
        <p:spPr>
          <a:xfrm>
            <a:off x="4212496" y="5501729"/>
            <a:ext cx="260728" cy="209727"/>
          </a:xfrm>
          <a:custGeom>
            <a:avLst/>
            <a:gdLst>
              <a:gd name="connsiteX0" fmla="*/ 2317 w 260728"/>
              <a:gd name="connsiteY0" fmla="*/ 546 h 209727"/>
              <a:gd name="connsiteX1" fmla="*/ 169004 w 260728"/>
              <a:gd name="connsiteY1" fmla="*/ 81509 h 209727"/>
              <a:gd name="connsiteX2" fmla="*/ 259492 w 260728"/>
              <a:gd name="connsiteY2" fmla="*/ 208509 h 209727"/>
              <a:gd name="connsiteX3" fmla="*/ 211867 w 260728"/>
              <a:gd name="connsiteY3" fmla="*/ 140246 h 209727"/>
              <a:gd name="connsiteX4" fmla="*/ 80104 w 260728"/>
              <a:gd name="connsiteY4" fmla="*/ 49759 h 209727"/>
              <a:gd name="connsiteX5" fmla="*/ 2317 w 260728"/>
              <a:gd name="connsiteY5" fmla="*/ 54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28" h="209727">
                <a:moveTo>
                  <a:pt x="2317" y="546"/>
                </a:moveTo>
                <a:cubicBezTo>
                  <a:pt x="17134" y="5838"/>
                  <a:pt x="126142" y="46849"/>
                  <a:pt x="169004" y="81509"/>
                </a:cubicBezTo>
                <a:cubicBezTo>
                  <a:pt x="211866" y="116169"/>
                  <a:pt x="252348" y="198720"/>
                  <a:pt x="259492" y="208509"/>
                </a:cubicBezTo>
                <a:cubicBezTo>
                  <a:pt x="266636" y="218298"/>
                  <a:pt x="241765" y="166704"/>
                  <a:pt x="211867" y="140246"/>
                </a:cubicBezTo>
                <a:cubicBezTo>
                  <a:pt x="181969" y="113788"/>
                  <a:pt x="112912" y="69867"/>
                  <a:pt x="80104" y="49759"/>
                </a:cubicBezTo>
                <a:cubicBezTo>
                  <a:pt x="47296" y="29651"/>
                  <a:pt x="-12500" y="-4746"/>
                  <a:pt x="2317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BF542DC-1822-43BD-9EC6-CBE328F0B5B9}"/>
              </a:ext>
            </a:extLst>
          </p:cNvPr>
          <p:cNvSpPr/>
          <p:nvPr/>
        </p:nvSpPr>
        <p:spPr>
          <a:xfrm>
            <a:off x="4135140" y="5504693"/>
            <a:ext cx="304245" cy="227025"/>
          </a:xfrm>
          <a:custGeom>
            <a:avLst/>
            <a:gdLst>
              <a:gd name="connsiteX0" fmla="*/ 303510 w 304245"/>
              <a:gd name="connsiteY0" fmla="*/ 223007 h 227025"/>
              <a:gd name="connsiteX1" fmla="*/ 192385 w 304245"/>
              <a:gd name="connsiteY1" fmla="*/ 96007 h 227025"/>
              <a:gd name="connsiteX2" fmla="*/ 116185 w 304245"/>
              <a:gd name="connsiteY2" fmla="*/ 29332 h 227025"/>
              <a:gd name="connsiteX3" fmla="*/ 82848 w 304245"/>
              <a:gd name="connsiteY3" fmla="*/ 8695 h 227025"/>
              <a:gd name="connsiteX4" fmla="*/ 298 w 304245"/>
              <a:gd name="connsiteY4" fmla="*/ 757 h 227025"/>
              <a:gd name="connsiteX5" fmla="*/ 57448 w 304245"/>
              <a:gd name="connsiteY5" fmla="*/ 26157 h 227025"/>
              <a:gd name="connsiteX6" fmla="*/ 117773 w 304245"/>
              <a:gd name="connsiteY6" fmla="*/ 69020 h 227025"/>
              <a:gd name="connsiteX7" fmla="*/ 181273 w 304245"/>
              <a:gd name="connsiteY7" fmla="*/ 121407 h 227025"/>
              <a:gd name="connsiteX8" fmla="*/ 238423 w 304245"/>
              <a:gd name="connsiteY8" fmla="*/ 189670 h 227025"/>
              <a:gd name="connsiteX9" fmla="*/ 303510 w 304245"/>
              <a:gd name="connsiteY9" fmla="*/ 223007 h 2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245" h="227025">
                <a:moveTo>
                  <a:pt x="303510" y="223007"/>
                </a:moveTo>
                <a:cubicBezTo>
                  <a:pt x="295837" y="207397"/>
                  <a:pt x="223606" y="128286"/>
                  <a:pt x="192385" y="96007"/>
                </a:cubicBezTo>
                <a:cubicBezTo>
                  <a:pt x="161164" y="63728"/>
                  <a:pt x="134441" y="43884"/>
                  <a:pt x="116185" y="29332"/>
                </a:cubicBezTo>
                <a:cubicBezTo>
                  <a:pt x="97929" y="14780"/>
                  <a:pt x="102162" y="13457"/>
                  <a:pt x="82848" y="8695"/>
                </a:cubicBezTo>
                <a:cubicBezTo>
                  <a:pt x="63534" y="3933"/>
                  <a:pt x="4531" y="-2153"/>
                  <a:pt x="298" y="757"/>
                </a:cubicBezTo>
                <a:cubicBezTo>
                  <a:pt x="-3935" y="3667"/>
                  <a:pt x="37869" y="14780"/>
                  <a:pt x="57448" y="26157"/>
                </a:cubicBezTo>
                <a:cubicBezTo>
                  <a:pt x="77027" y="37534"/>
                  <a:pt x="97135" y="53145"/>
                  <a:pt x="117773" y="69020"/>
                </a:cubicBezTo>
                <a:cubicBezTo>
                  <a:pt x="138410" y="84895"/>
                  <a:pt x="161165" y="101299"/>
                  <a:pt x="181273" y="121407"/>
                </a:cubicBezTo>
                <a:cubicBezTo>
                  <a:pt x="201381" y="141515"/>
                  <a:pt x="220167" y="174589"/>
                  <a:pt x="238423" y="189670"/>
                </a:cubicBezTo>
                <a:cubicBezTo>
                  <a:pt x="256679" y="204751"/>
                  <a:pt x="311183" y="238617"/>
                  <a:pt x="303510" y="223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828DCA4-6C02-42A1-82A6-F555A570BC95}"/>
              </a:ext>
            </a:extLst>
          </p:cNvPr>
          <p:cNvSpPr/>
          <p:nvPr/>
        </p:nvSpPr>
        <p:spPr>
          <a:xfrm>
            <a:off x="3792580" y="5462553"/>
            <a:ext cx="434402" cy="47338"/>
          </a:xfrm>
          <a:custGeom>
            <a:avLst/>
            <a:gdLst>
              <a:gd name="connsiteX0" fmla="*/ 4720 w 434402"/>
              <a:gd name="connsiteY0" fmla="*/ 38135 h 47338"/>
              <a:gd name="connsiteX1" fmla="*/ 212683 w 434402"/>
              <a:gd name="connsiteY1" fmla="*/ 35 h 47338"/>
              <a:gd name="connsiteX2" fmla="*/ 430170 w 434402"/>
              <a:gd name="connsiteY2" fmla="*/ 46072 h 47338"/>
              <a:gd name="connsiteX3" fmla="*/ 342858 w 434402"/>
              <a:gd name="connsiteY3" fmla="*/ 33372 h 47338"/>
              <a:gd name="connsiteX4" fmla="*/ 176170 w 434402"/>
              <a:gd name="connsiteY4" fmla="*/ 22260 h 47338"/>
              <a:gd name="connsiteX5" fmla="*/ 76158 w 434402"/>
              <a:gd name="connsiteY5" fmla="*/ 22260 h 47338"/>
              <a:gd name="connsiteX6" fmla="*/ 4720 w 434402"/>
              <a:gd name="connsiteY6" fmla="*/ 38135 h 4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402" h="47338">
                <a:moveTo>
                  <a:pt x="4720" y="38135"/>
                </a:moveTo>
                <a:cubicBezTo>
                  <a:pt x="27474" y="34431"/>
                  <a:pt x="141775" y="-1288"/>
                  <a:pt x="212683" y="35"/>
                </a:cubicBezTo>
                <a:cubicBezTo>
                  <a:pt x="283591" y="1358"/>
                  <a:pt x="408474" y="40516"/>
                  <a:pt x="430170" y="46072"/>
                </a:cubicBezTo>
                <a:cubicBezTo>
                  <a:pt x="451866" y="51628"/>
                  <a:pt x="385191" y="37341"/>
                  <a:pt x="342858" y="33372"/>
                </a:cubicBezTo>
                <a:cubicBezTo>
                  <a:pt x="300525" y="29403"/>
                  <a:pt x="220620" y="24112"/>
                  <a:pt x="176170" y="22260"/>
                </a:cubicBezTo>
                <a:cubicBezTo>
                  <a:pt x="131720" y="20408"/>
                  <a:pt x="104997" y="19614"/>
                  <a:pt x="76158" y="22260"/>
                </a:cubicBezTo>
                <a:cubicBezTo>
                  <a:pt x="47319" y="24906"/>
                  <a:pt x="-18034" y="41839"/>
                  <a:pt x="4720" y="38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11DE986-3FE2-4C4E-941D-2B22082F1693}"/>
              </a:ext>
            </a:extLst>
          </p:cNvPr>
          <p:cNvSpPr/>
          <p:nvPr/>
        </p:nvSpPr>
        <p:spPr>
          <a:xfrm>
            <a:off x="3801373" y="5509749"/>
            <a:ext cx="446943" cy="41963"/>
          </a:xfrm>
          <a:custGeom>
            <a:avLst/>
            <a:gdLst>
              <a:gd name="connsiteX0" fmla="*/ 3865 w 446943"/>
              <a:gd name="connsiteY0" fmla="*/ 21101 h 41963"/>
              <a:gd name="connsiteX1" fmla="*/ 175315 w 446943"/>
              <a:gd name="connsiteY1" fmla="*/ 6814 h 41963"/>
              <a:gd name="connsiteX2" fmla="*/ 292790 w 446943"/>
              <a:gd name="connsiteY2" fmla="*/ 2051 h 41963"/>
              <a:gd name="connsiteX3" fmla="*/ 446777 w 446943"/>
              <a:gd name="connsiteY3" fmla="*/ 40151 h 41963"/>
              <a:gd name="connsiteX4" fmla="*/ 319777 w 446943"/>
              <a:gd name="connsiteY4" fmla="*/ 14751 h 41963"/>
              <a:gd name="connsiteX5" fmla="*/ 184840 w 446943"/>
              <a:gd name="connsiteY5" fmla="*/ 16339 h 41963"/>
              <a:gd name="connsiteX6" fmla="*/ 64190 w 446943"/>
              <a:gd name="connsiteY6" fmla="*/ 41739 h 41963"/>
              <a:gd name="connsiteX7" fmla="*/ 3865 w 446943"/>
              <a:gd name="connsiteY7" fmla="*/ 21101 h 4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943" h="41963">
                <a:moveTo>
                  <a:pt x="3865" y="21101"/>
                </a:moveTo>
                <a:cubicBezTo>
                  <a:pt x="22386" y="15280"/>
                  <a:pt x="127161" y="9989"/>
                  <a:pt x="175315" y="6814"/>
                </a:cubicBezTo>
                <a:cubicBezTo>
                  <a:pt x="223469" y="3639"/>
                  <a:pt x="247546" y="-3505"/>
                  <a:pt x="292790" y="2051"/>
                </a:cubicBezTo>
                <a:cubicBezTo>
                  <a:pt x="338034" y="7607"/>
                  <a:pt x="442279" y="38034"/>
                  <a:pt x="446777" y="40151"/>
                </a:cubicBezTo>
                <a:cubicBezTo>
                  <a:pt x="451275" y="42268"/>
                  <a:pt x="363433" y="18720"/>
                  <a:pt x="319777" y="14751"/>
                </a:cubicBezTo>
                <a:cubicBezTo>
                  <a:pt x="276121" y="10782"/>
                  <a:pt x="227438" y="11841"/>
                  <a:pt x="184840" y="16339"/>
                </a:cubicBezTo>
                <a:cubicBezTo>
                  <a:pt x="142242" y="20837"/>
                  <a:pt x="90384" y="39358"/>
                  <a:pt x="64190" y="41739"/>
                </a:cubicBezTo>
                <a:cubicBezTo>
                  <a:pt x="37996" y="44120"/>
                  <a:pt x="-14656" y="26922"/>
                  <a:pt x="3865" y="2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AFB2B0C0-B13B-4C08-BBD7-4B29E4753FDC}"/>
              </a:ext>
            </a:extLst>
          </p:cNvPr>
          <p:cNvSpPr/>
          <p:nvPr/>
        </p:nvSpPr>
        <p:spPr>
          <a:xfrm>
            <a:off x="3392419" y="5451039"/>
            <a:ext cx="470343" cy="292564"/>
          </a:xfrm>
          <a:custGeom>
            <a:avLst/>
            <a:gdLst>
              <a:gd name="connsiteX0" fmla="*/ 469969 w 470343"/>
              <a:gd name="connsiteY0" fmla="*/ 97274 h 292564"/>
              <a:gd name="connsiteX1" fmla="*/ 408056 w 470343"/>
              <a:gd name="connsiteY1" fmla="*/ 51236 h 292564"/>
              <a:gd name="connsiteX2" fmla="*/ 349319 w 470343"/>
              <a:gd name="connsiteY2" fmla="*/ 436 h 292564"/>
              <a:gd name="connsiteX3" fmla="*/ 384244 w 470343"/>
              <a:gd name="connsiteY3" fmla="*/ 81399 h 292564"/>
              <a:gd name="connsiteX4" fmla="*/ 309631 w 470343"/>
              <a:gd name="connsiteY4" fmla="*/ 79811 h 292564"/>
              <a:gd name="connsiteX5" fmla="*/ 398531 w 470343"/>
              <a:gd name="connsiteY5" fmla="*/ 132199 h 292564"/>
              <a:gd name="connsiteX6" fmla="*/ 293756 w 470343"/>
              <a:gd name="connsiteY6" fmla="*/ 116324 h 292564"/>
              <a:gd name="connsiteX7" fmla="*/ 200094 w 470343"/>
              <a:gd name="connsiteY7" fmla="*/ 62349 h 292564"/>
              <a:gd name="connsiteX8" fmla="*/ 296931 w 470343"/>
              <a:gd name="connsiteY8" fmla="*/ 162361 h 292564"/>
              <a:gd name="connsiteX9" fmla="*/ 230256 w 470343"/>
              <a:gd name="connsiteY9" fmla="*/ 152836 h 292564"/>
              <a:gd name="connsiteX10" fmla="*/ 104844 w 470343"/>
              <a:gd name="connsiteY10" fmla="*/ 97274 h 292564"/>
              <a:gd name="connsiteX11" fmla="*/ 227081 w 470343"/>
              <a:gd name="connsiteY11" fmla="*/ 181411 h 292564"/>
              <a:gd name="connsiteX12" fmla="*/ 141356 w 470343"/>
              <a:gd name="connsiteY12" fmla="*/ 152836 h 292564"/>
              <a:gd name="connsiteX13" fmla="*/ 69 w 470343"/>
              <a:gd name="connsiteY13" fmla="*/ 106799 h 292564"/>
              <a:gd name="connsiteX14" fmla="*/ 160406 w 470343"/>
              <a:gd name="connsiteY14" fmla="*/ 187761 h 292564"/>
              <a:gd name="connsiteX15" fmla="*/ 203269 w 470343"/>
              <a:gd name="connsiteY15" fmla="*/ 194111 h 292564"/>
              <a:gd name="connsiteX16" fmla="*/ 112781 w 470343"/>
              <a:gd name="connsiteY16" fmla="*/ 221099 h 292564"/>
              <a:gd name="connsiteX17" fmla="*/ 44519 w 470343"/>
              <a:gd name="connsiteY17" fmla="*/ 230624 h 292564"/>
              <a:gd name="connsiteX18" fmla="*/ 150881 w 470343"/>
              <a:gd name="connsiteY18" fmla="*/ 221099 h 292564"/>
              <a:gd name="connsiteX19" fmla="*/ 120719 w 470343"/>
              <a:gd name="connsiteY19" fmla="*/ 292536 h 292564"/>
              <a:gd name="connsiteX20" fmla="*/ 233431 w 470343"/>
              <a:gd name="connsiteY20" fmla="*/ 229036 h 292564"/>
              <a:gd name="connsiteX21" fmla="*/ 315981 w 470343"/>
              <a:gd name="connsiteY21" fmla="*/ 171886 h 292564"/>
              <a:gd name="connsiteX22" fmla="*/ 377894 w 470343"/>
              <a:gd name="connsiteY22" fmla="*/ 148074 h 292564"/>
              <a:gd name="connsiteX23" fmla="*/ 469969 w 470343"/>
              <a:gd name="connsiteY23" fmla="*/ 97274 h 29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343" h="292564">
                <a:moveTo>
                  <a:pt x="469969" y="97274"/>
                </a:moveTo>
                <a:cubicBezTo>
                  <a:pt x="474996" y="81134"/>
                  <a:pt x="428164" y="67376"/>
                  <a:pt x="408056" y="51236"/>
                </a:cubicBezTo>
                <a:cubicBezTo>
                  <a:pt x="387948" y="35096"/>
                  <a:pt x="353288" y="-4591"/>
                  <a:pt x="349319" y="436"/>
                </a:cubicBezTo>
                <a:cubicBezTo>
                  <a:pt x="345350" y="5463"/>
                  <a:pt x="390859" y="68170"/>
                  <a:pt x="384244" y="81399"/>
                </a:cubicBezTo>
                <a:cubicBezTo>
                  <a:pt x="377629" y="94628"/>
                  <a:pt x="307250" y="71345"/>
                  <a:pt x="309631" y="79811"/>
                </a:cubicBezTo>
                <a:cubicBezTo>
                  <a:pt x="312012" y="88277"/>
                  <a:pt x="401177" y="126114"/>
                  <a:pt x="398531" y="132199"/>
                </a:cubicBezTo>
                <a:cubicBezTo>
                  <a:pt x="395885" y="138284"/>
                  <a:pt x="326829" y="127966"/>
                  <a:pt x="293756" y="116324"/>
                </a:cubicBezTo>
                <a:cubicBezTo>
                  <a:pt x="260683" y="104682"/>
                  <a:pt x="199565" y="54676"/>
                  <a:pt x="200094" y="62349"/>
                </a:cubicBezTo>
                <a:cubicBezTo>
                  <a:pt x="200623" y="70022"/>
                  <a:pt x="291904" y="147280"/>
                  <a:pt x="296931" y="162361"/>
                </a:cubicBezTo>
                <a:cubicBezTo>
                  <a:pt x="301958" y="177442"/>
                  <a:pt x="262270" y="163684"/>
                  <a:pt x="230256" y="152836"/>
                </a:cubicBezTo>
                <a:cubicBezTo>
                  <a:pt x="198242" y="141988"/>
                  <a:pt x="105373" y="92511"/>
                  <a:pt x="104844" y="97274"/>
                </a:cubicBezTo>
                <a:cubicBezTo>
                  <a:pt x="104315" y="102037"/>
                  <a:pt x="220996" y="172151"/>
                  <a:pt x="227081" y="181411"/>
                </a:cubicBezTo>
                <a:cubicBezTo>
                  <a:pt x="233166" y="190671"/>
                  <a:pt x="141356" y="152836"/>
                  <a:pt x="141356" y="152836"/>
                </a:cubicBezTo>
                <a:cubicBezTo>
                  <a:pt x="103521" y="140401"/>
                  <a:pt x="-3106" y="100978"/>
                  <a:pt x="69" y="106799"/>
                </a:cubicBezTo>
                <a:cubicBezTo>
                  <a:pt x="3244" y="112620"/>
                  <a:pt x="126539" y="173209"/>
                  <a:pt x="160406" y="187761"/>
                </a:cubicBezTo>
                <a:cubicBezTo>
                  <a:pt x="194273" y="202313"/>
                  <a:pt x="211206" y="188555"/>
                  <a:pt x="203269" y="194111"/>
                </a:cubicBezTo>
                <a:cubicBezTo>
                  <a:pt x="195331" y="199667"/>
                  <a:pt x="139239" y="215014"/>
                  <a:pt x="112781" y="221099"/>
                </a:cubicBezTo>
                <a:cubicBezTo>
                  <a:pt x="86323" y="227184"/>
                  <a:pt x="38169" y="230624"/>
                  <a:pt x="44519" y="230624"/>
                </a:cubicBezTo>
                <a:cubicBezTo>
                  <a:pt x="50869" y="230624"/>
                  <a:pt x="138181" y="210780"/>
                  <a:pt x="150881" y="221099"/>
                </a:cubicBezTo>
                <a:cubicBezTo>
                  <a:pt x="163581" y="231418"/>
                  <a:pt x="106961" y="291213"/>
                  <a:pt x="120719" y="292536"/>
                </a:cubicBezTo>
                <a:cubicBezTo>
                  <a:pt x="134477" y="293859"/>
                  <a:pt x="200887" y="249144"/>
                  <a:pt x="233431" y="229036"/>
                </a:cubicBezTo>
                <a:cubicBezTo>
                  <a:pt x="265975" y="208928"/>
                  <a:pt x="291904" y="185380"/>
                  <a:pt x="315981" y="171886"/>
                </a:cubicBezTo>
                <a:cubicBezTo>
                  <a:pt x="340058" y="158392"/>
                  <a:pt x="354346" y="158128"/>
                  <a:pt x="377894" y="148074"/>
                </a:cubicBezTo>
                <a:cubicBezTo>
                  <a:pt x="401442" y="138020"/>
                  <a:pt x="464942" y="113414"/>
                  <a:pt x="469969" y="97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98AD7A5-1F66-43E5-B2DC-B2B19784AC96}"/>
              </a:ext>
            </a:extLst>
          </p:cNvPr>
          <p:cNvSpPr/>
          <p:nvPr/>
        </p:nvSpPr>
        <p:spPr>
          <a:xfrm>
            <a:off x="3603974" y="5560878"/>
            <a:ext cx="358727" cy="140073"/>
          </a:xfrm>
          <a:custGeom>
            <a:avLst/>
            <a:gdLst>
              <a:gd name="connsiteX0" fmla="*/ 267939 w 358727"/>
              <a:gd name="connsiteY0" fmla="*/ 135 h 140073"/>
              <a:gd name="connsiteX1" fmla="*/ 209201 w 358727"/>
              <a:gd name="connsiteY1" fmla="*/ 68397 h 140073"/>
              <a:gd name="connsiteX2" fmla="*/ 255239 w 358727"/>
              <a:gd name="connsiteY2" fmla="*/ 108085 h 140073"/>
              <a:gd name="connsiteX3" fmla="*/ 358426 w 358727"/>
              <a:gd name="connsiteY3" fmla="*/ 139835 h 140073"/>
              <a:gd name="connsiteX4" fmla="*/ 282226 w 358727"/>
              <a:gd name="connsiteY4" fmla="*/ 122372 h 140073"/>
              <a:gd name="connsiteX5" fmla="*/ 155226 w 358727"/>
              <a:gd name="connsiteY5" fmla="*/ 117610 h 140073"/>
              <a:gd name="connsiteX6" fmla="*/ 1239 w 358727"/>
              <a:gd name="connsiteY6" fmla="*/ 130310 h 140073"/>
              <a:gd name="connsiteX7" fmla="*/ 244126 w 358727"/>
              <a:gd name="connsiteY7" fmla="*/ 114435 h 140073"/>
              <a:gd name="connsiteX8" fmla="*/ 177451 w 358727"/>
              <a:gd name="connsiteY8" fmla="*/ 87447 h 140073"/>
              <a:gd name="connsiteX9" fmla="*/ 267939 w 358727"/>
              <a:gd name="connsiteY9" fmla="*/ 135 h 14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727" h="140073">
                <a:moveTo>
                  <a:pt x="267939" y="135"/>
                </a:moveTo>
                <a:cubicBezTo>
                  <a:pt x="273231" y="-3040"/>
                  <a:pt x="211318" y="50405"/>
                  <a:pt x="209201" y="68397"/>
                </a:cubicBezTo>
                <a:cubicBezTo>
                  <a:pt x="207084" y="86389"/>
                  <a:pt x="230368" y="96179"/>
                  <a:pt x="255239" y="108085"/>
                </a:cubicBezTo>
                <a:cubicBezTo>
                  <a:pt x="280110" y="119991"/>
                  <a:pt x="353928" y="137454"/>
                  <a:pt x="358426" y="139835"/>
                </a:cubicBezTo>
                <a:cubicBezTo>
                  <a:pt x="362924" y="142216"/>
                  <a:pt x="316093" y="126076"/>
                  <a:pt x="282226" y="122372"/>
                </a:cubicBezTo>
                <a:cubicBezTo>
                  <a:pt x="248359" y="118668"/>
                  <a:pt x="202057" y="116287"/>
                  <a:pt x="155226" y="117610"/>
                </a:cubicBezTo>
                <a:cubicBezTo>
                  <a:pt x="108395" y="118933"/>
                  <a:pt x="-13578" y="130839"/>
                  <a:pt x="1239" y="130310"/>
                </a:cubicBezTo>
                <a:cubicBezTo>
                  <a:pt x="16056" y="129781"/>
                  <a:pt x="214757" y="121579"/>
                  <a:pt x="244126" y="114435"/>
                </a:cubicBezTo>
                <a:cubicBezTo>
                  <a:pt x="273495" y="107291"/>
                  <a:pt x="175599" y="104645"/>
                  <a:pt x="177451" y="87447"/>
                </a:cubicBezTo>
                <a:cubicBezTo>
                  <a:pt x="179303" y="70249"/>
                  <a:pt x="262647" y="3310"/>
                  <a:pt x="26793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3850CE5-3FB8-4662-995E-45ECDA399140}"/>
              </a:ext>
            </a:extLst>
          </p:cNvPr>
          <p:cNvSpPr/>
          <p:nvPr/>
        </p:nvSpPr>
        <p:spPr>
          <a:xfrm>
            <a:off x="3662289" y="5693208"/>
            <a:ext cx="470440" cy="65240"/>
          </a:xfrm>
          <a:custGeom>
            <a:avLst/>
            <a:gdLst>
              <a:gd name="connsiteX0" fmla="*/ 74 w 470440"/>
              <a:gd name="connsiteY0" fmla="*/ 1155 h 65240"/>
              <a:gd name="connsiteX1" fmla="*/ 209624 w 470440"/>
              <a:gd name="connsiteY1" fmla="*/ 13855 h 65240"/>
              <a:gd name="connsiteX2" fmla="*/ 303286 w 470440"/>
              <a:gd name="connsiteY2" fmla="*/ 31317 h 65240"/>
              <a:gd name="connsiteX3" fmla="*/ 469974 w 470440"/>
              <a:gd name="connsiteY3" fmla="*/ 64655 h 65240"/>
              <a:gd name="connsiteX4" fmla="*/ 347736 w 470440"/>
              <a:gd name="connsiteY4" fmla="*/ 51955 h 65240"/>
              <a:gd name="connsiteX5" fmla="*/ 187399 w 470440"/>
              <a:gd name="connsiteY5" fmla="*/ 44017 h 65240"/>
              <a:gd name="connsiteX6" fmla="*/ 74 w 470440"/>
              <a:gd name="connsiteY6" fmla="*/ 1155 h 6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440" h="65240">
                <a:moveTo>
                  <a:pt x="74" y="1155"/>
                </a:moveTo>
                <a:cubicBezTo>
                  <a:pt x="3778" y="-3872"/>
                  <a:pt x="159089" y="8828"/>
                  <a:pt x="209624" y="13855"/>
                </a:cubicBezTo>
                <a:cubicBezTo>
                  <a:pt x="260159" y="18882"/>
                  <a:pt x="303286" y="31317"/>
                  <a:pt x="303286" y="31317"/>
                </a:cubicBezTo>
                <a:cubicBezTo>
                  <a:pt x="346678" y="39784"/>
                  <a:pt x="462566" y="61215"/>
                  <a:pt x="469974" y="64655"/>
                </a:cubicBezTo>
                <a:cubicBezTo>
                  <a:pt x="477382" y="68095"/>
                  <a:pt x="394832" y="55395"/>
                  <a:pt x="347736" y="51955"/>
                </a:cubicBezTo>
                <a:cubicBezTo>
                  <a:pt x="300640" y="48515"/>
                  <a:pt x="243755" y="50632"/>
                  <a:pt x="187399" y="44017"/>
                </a:cubicBezTo>
                <a:cubicBezTo>
                  <a:pt x="131043" y="37402"/>
                  <a:pt x="-3630" y="6182"/>
                  <a:pt x="74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FC6B4F2-38BA-42D9-8DDA-36D5901CD3EF}"/>
              </a:ext>
            </a:extLst>
          </p:cNvPr>
          <p:cNvSpPr/>
          <p:nvPr/>
        </p:nvSpPr>
        <p:spPr>
          <a:xfrm>
            <a:off x="4170189" y="5538295"/>
            <a:ext cx="236752" cy="167329"/>
          </a:xfrm>
          <a:custGeom>
            <a:avLst/>
            <a:gdLst>
              <a:gd name="connsiteX0" fmla="*/ 174 w 236752"/>
              <a:gd name="connsiteY0" fmla="*/ 493 h 167329"/>
              <a:gd name="connsiteX1" fmla="*/ 112886 w 236752"/>
              <a:gd name="connsiteY1" fmla="*/ 98918 h 167329"/>
              <a:gd name="connsiteX2" fmla="*/ 157336 w 236752"/>
              <a:gd name="connsiteY2" fmla="*/ 137018 h 167329"/>
              <a:gd name="connsiteX3" fmla="*/ 236711 w 236752"/>
              <a:gd name="connsiteY3" fmla="*/ 167180 h 167329"/>
              <a:gd name="connsiteX4" fmla="*/ 146224 w 236752"/>
              <a:gd name="connsiteY4" fmla="*/ 124318 h 167329"/>
              <a:gd name="connsiteX5" fmla="*/ 87486 w 236752"/>
              <a:gd name="connsiteY5" fmla="*/ 62405 h 167329"/>
              <a:gd name="connsiteX6" fmla="*/ 174 w 236752"/>
              <a:gd name="connsiteY6" fmla="*/ 493 h 16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752" h="167329">
                <a:moveTo>
                  <a:pt x="174" y="493"/>
                </a:moveTo>
                <a:cubicBezTo>
                  <a:pt x="4407" y="6578"/>
                  <a:pt x="112886" y="98918"/>
                  <a:pt x="112886" y="98918"/>
                </a:cubicBezTo>
                <a:cubicBezTo>
                  <a:pt x="139080" y="121672"/>
                  <a:pt x="136699" y="125641"/>
                  <a:pt x="157336" y="137018"/>
                </a:cubicBezTo>
                <a:cubicBezTo>
                  <a:pt x="177974" y="148395"/>
                  <a:pt x="238563" y="169297"/>
                  <a:pt x="236711" y="167180"/>
                </a:cubicBezTo>
                <a:cubicBezTo>
                  <a:pt x="234859" y="165063"/>
                  <a:pt x="171095" y="141780"/>
                  <a:pt x="146224" y="124318"/>
                </a:cubicBezTo>
                <a:cubicBezTo>
                  <a:pt x="121353" y="106856"/>
                  <a:pt x="105213" y="78544"/>
                  <a:pt x="87486" y="62405"/>
                </a:cubicBezTo>
                <a:cubicBezTo>
                  <a:pt x="69759" y="46266"/>
                  <a:pt x="-4059" y="-5592"/>
                  <a:pt x="174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56160F04-6E5B-400E-A724-A8A35C91818C}"/>
              </a:ext>
            </a:extLst>
          </p:cNvPr>
          <p:cNvSpPr/>
          <p:nvPr/>
        </p:nvSpPr>
        <p:spPr>
          <a:xfrm>
            <a:off x="4072979" y="5714968"/>
            <a:ext cx="248817" cy="30596"/>
          </a:xfrm>
          <a:custGeom>
            <a:avLst/>
            <a:gdLst>
              <a:gd name="connsiteX0" fmla="*/ 2134 w 248817"/>
              <a:gd name="connsiteY0" fmla="*/ 28607 h 30596"/>
              <a:gd name="connsiteX1" fmla="*/ 137071 w 248817"/>
              <a:gd name="connsiteY1" fmla="*/ 28607 h 30596"/>
              <a:gd name="connsiteX2" fmla="*/ 198984 w 248817"/>
              <a:gd name="connsiteY2" fmla="*/ 11145 h 30596"/>
              <a:gd name="connsiteX3" fmla="*/ 248196 w 248817"/>
              <a:gd name="connsiteY3" fmla="*/ 32 h 30596"/>
              <a:gd name="connsiteX4" fmla="*/ 164059 w 248817"/>
              <a:gd name="connsiteY4" fmla="*/ 7970 h 30596"/>
              <a:gd name="connsiteX5" fmla="*/ 60871 w 248817"/>
              <a:gd name="connsiteY5" fmla="*/ 14320 h 30596"/>
              <a:gd name="connsiteX6" fmla="*/ 2134 w 248817"/>
              <a:gd name="connsiteY6" fmla="*/ 28607 h 3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817" h="30596">
                <a:moveTo>
                  <a:pt x="2134" y="28607"/>
                </a:moveTo>
                <a:cubicBezTo>
                  <a:pt x="14834" y="30988"/>
                  <a:pt x="104263" y="31517"/>
                  <a:pt x="137071" y="28607"/>
                </a:cubicBezTo>
                <a:cubicBezTo>
                  <a:pt x="169879" y="25697"/>
                  <a:pt x="180463" y="15908"/>
                  <a:pt x="198984" y="11145"/>
                </a:cubicBezTo>
                <a:cubicBezTo>
                  <a:pt x="217505" y="6382"/>
                  <a:pt x="254017" y="561"/>
                  <a:pt x="248196" y="32"/>
                </a:cubicBezTo>
                <a:cubicBezTo>
                  <a:pt x="242375" y="-497"/>
                  <a:pt x="195280" y="5589"/>
                  <a:pt x="164059" y="7970"/>
                </a:cubicBezTo>
                <a:cubicBezTo>
                  <a:pt x="132838" y="10351"/>
                  <a:pt x="60871" y="14320"/>
                  <a:pt x="60871" y="14320"/>
                </a:cubicBezTo>
                <a:cubicBezTo>
                  <a:pt x="36529" y="16172"/>
                  <a:pt x="-10566" y="26226"/>
                  <a:pt x="2134" y="28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7A4FCBD-0730-42FB-AA88-0B43A7F12EBE}"/>
              </a:ext>
            </a:extLst>
          </p:cNvPr>
          <p:cNvSpPr/>
          <p:nvPr/>
        </p:nvSpPr>
        <p:spPr>
          <a:xfrm>
            <a:off x="3869113" y="5713379"/>
            <a:ext cx="507989" cy="56147"/>
          </a:xfrm>
          <a:custGeom>
            <a:avLst/>
            <a:gdLst>
              <a:gd name="connsiteX0" fmla="*/ 2800 w 507989"/>
              <a:gd name="connsiteY0" fmla="*/ 42896 h 56147"/>
              <a:gd name="connsiteX1" fmla="*/ 209175 w 507989"/>
              <a:gd name="connsiteY1" fmla="*/ 54009 h 56147"/>
              <a:gd name="connsiteX2" fmla="*/ 301250 w 507989"/>
              <a:gd name="connsiteY2" fmla="*/ 54009 h 56147"/>
              <a:gd name="connsiteX3" fmla="*/ 444125 w 507989"/>
              <a:gd name="connsiteY3" fmla="*/ 31784 h 56147"/>
              <a:gd name="connsiteX4" fmla="*/ 507625 w 507989"/>
              <a:gd name="connsiteY4" fmla="*/ 34 h 56147"/>
              <a:gd name="connsiteX5" fmla="*/ 418725 w 507989"/>
              <a:gd name="connsiteY5" fmla="*/ 38134 h 56147"/>
              <a:gd name="connsiteX6" fmla="*/ 301250 w 507989"/>
              <a:gd name="connsiteY6" fmla="*/ 46071 h 56147"/>
              <a:gd name="connsiteX7" fmla="*/ 102812 w 507989"/>
              <a:gd name="connsiteY7" fmla="*/ 44484 h 56147"/>
              <a:gd name="connsiteX8" fmla="*/ 2800 w 507989"/>
              <a:gd name="connsiteY8" fmla="*/ 42896 h 5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989" h="56147">
                <a:moveTo>
                  <a:pt x="2800" y="42896"/>
                </a:moveTo>
                <a:cubicBezTo>
                  <a:pt x="20527" y="44484"/>
                  <a:pt x="159433" y="52157"/>
                  <a:pt x="209175" y="54009"/>
                </a:cubicBezTo>
                <a:cubicBezTo>
                  <a:pt x="258917" y="55861"/>
                  <a:pt x="262092" y="57713"/>
                  <a:pt x="301250" y="54009"/>
                </a:cubicBezTo>
                <a:cubicBezTo>
                  <a:pt x="340408" y="50305"/>
                  <a:pt x="409729" y="40780"/>
                  <a:pt x="444125" y="31784"/>
                </a:cubicBezTo>
                <a:cubicBezTo>
                  <a:pt x="478521" y="22788"/>
                  <a:pt x="511858" y="-1024"/>
                  <a:pt x="507625" y="34"/>
                </a:cubicBezTo>
                <a:cubicBezTo>
                  <a:pt x="503392" y="1092"/>
                  <a:pt x="453121" y="30461"/>
                  <a:pt x="418725" y="38134"/>
                </a:cubicBezTo>
                <a:cubicBezTo>
                  <a:pt x="384329" y="45807"/>
                  <a:pt x="353902" y="45013"/>
                  <a:pt x="301250" y="46071"/>
                </a:cubicBezTo>
                <a:cubicBezTo>
                  <a:pt x="248598" y="47129"/>
                  <a:pt x="150172" y="46071"/>
                  <a:pt x="102812" y="44484"/>
                </a:cubicBezTo>
                <a:cubicBezTo>
                  <a:pt x="55452" y="42897"/>
                  <a:pt x="-14927" y="41308"/>
                  <a:pt x="2800" y="42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F1E8647-511A-462F-B5C4-1C8865494572}"/>
              </a:ext>
            </a:extLst>
          </p:cNvPr>
          <p:cNvSpPr/>
          <p:nvPr/>
        </p:nvSpPr>
        <p:spPr>
          <a:xfrm>
            <a:off x="3815668" y="5740400"/>
            <a:ext cx="619807" cy="62212"/>
          </a:xfrm>
          <a:custGeom>
            <a:avLst/>
            <a:gdLst>
              <a:gd name="connsiteX0" fmla="*/ 619807 w 619807"/>
              <a:gd name="connsiteY0" fmla="*/ 0 h 62212"/>
              <a:gd name="connsiteX1" fmla="*/ 465820 w 619807"/>
              <a:gd name="connsiteY1" fmla="*/ 28575 h 62212"/>
              <a:gd name="connsiteX2" fmla="*/ 327707 w 619807"/>
              <a:gd name="connsiteY2" fmla="*/ 57150 h 62212"/>
              <a:gd name="connsiteX3" fmla="*/ 219757 w 619807"/>
              <a:gd name="connsiteY3" fmla="*/ 60325 h 62212"/>
              <a:gd name="connsiteX4" fmla="*/ 114982 w 619807"/>
              <a:gd name="connsiteY4" fmla="*/ 60325 h 62212"/>
              <a:gd name="connsiteX5" fmla="*/ 3857 w 619807"/>
              <a:gd name="connsiteY5" fmla="*/ 36513 h 62212"/>
              <a:gd name="connsiteX6" fmla="*/ 262620 w 619807"/>
              <a:gd name="connsiteY6" fmla="*/ 47625 h 62212"/>
              <a:gd name="connsiteX7" fmla="*/ 372157 w 619807"/>
              <a:gd name="connsiteY7" fmla="*/ 33338 h 62212"/>
              <a:gd name="connsiteX8" fmla="*/ 619807 w 619807"/>
              <a:gd name="connsiteY8" fmla="*/ 0 h 6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807" h="62212">
                <a:moveTo>
                  <a:pt x="619807" y="0"/>
                </a:moveTo>
                <a:lnTo>
                  <a:pt x="465820" y="28575"/>
                </a:lnTo>
                <a:cubicBezTo>
                  <a:pt x="417137" y="38100"/>
                  <a:pt x="368717" y="51858"/>
                  <a:pt x="327707" y="57150"/>
                </a:cubicBezTo>
                <a:cubicBezTo>
                  <a:pt x="286697" y="62442"/>
                  <a:pt x="255211" y="59796"/>
                  <a:pt x="219757" y="60325"/>
                </a:cubicBezTo>
                <a:cubicBezTo>
                  <a:pt x="184303" y="60854"/>
                  <a:pt x="150965" y="64294"/>
                  <a:pt x="114982" y="60325"/>
                </a:cubicBezTo>
                <a:cubicBezTo>
                  <a:pt x="78999" y="56356"/>
                  <a:pt x="-20749" y="38630"/>
                  <a:pt x="3857" y="36513"/>
                </a:cubicBezTo>
                <a:cubicBezTo>
                  <a:pt x="28463" y="34396"/>
                  <a:pt x="201237" y="48154"/>
                  <a:pt x="262620" y="47625"/>
                </a:cubicBezTo>
                <a:cubicBezTo>
                  <a:pt x="324003" y="47096"/>
                  <a:pt x="372157" y="33338"/>
                  <a:pt x="372157" y="33338"/>
                </a:cubicBezTo>
                <a:lnTo>
                  <a:pt x="61980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221B73F-DCEF-4465-BF43-AAD27F64A348}"/>
              </a:ext>
            </a:extLst>
          </p:cNvPr>
          <p:cNvSpPr/>
          <p:nvPr/>
        </p:nvSpPr>
        <p:spPr>
          <a:xfrm>
            <a:off x="3856096" y="5503161"/>
            <a:ext cx="339766" cy="236111"/>
          </a:xfrm>
          <a:custGeom>
            <a:avLst/>
            <a:gdLst>
              <a:gd name="connsiteX0" fmla="*/ 1529 w 339766"/>
              <a:gd name="connsiteY0" fmla="*/ 41977 h 236111"/>
              <a:gd name="connsiteX1" fmla="*/ 63442 w 339766"/>
              <a:gd name="connsiteY1" fmla="*/ 95952 h 236111"/>
              <a:gd name="connsiteX2" fmla="*/ 77729 w 339766"/>
              <a:gd name="connsiteY2" fmla="*/ 173739 h 236111"/>
              <a:gd name="connsiteX3" fmla="*/ 117417 w 339766"/>
              <a:gd name="connsiteY3" fmla="*/ 216602 h 236111"/>
              <a:gd name="connsiteX4" fmla="*/ 217429 w 339766"/>
              <a:gd name="connsiteY4" fmla="*/ 235652 h 236111"/>
              <a:gd name="connsiteX5" fmla="*/ 276167 w 339766"/>
              <a:gd name="connsiteY5" fmla="*/ 227714 h 236111"/>
              <a:gd name="connsiteX6" fmla="*/ 312679 w 339766"/>
              <a:gd name="connsiteY6" fmla="*/ 200727 h 236111"/>
              <a:gd name="connsiteX7" fmla="*/ 336492 w 339766"/>
              <a:gd name="connsiteY7" fmla="*/ 108652 h 236111"/>
              <a:gd name="connsiteX8" fmla="*/ 334904 w 339766"/>
              <a:gd name="connsiteY8" fmla="*/ 27689 h 236111"/>
              <a:gd name="connsiteX9" fmla="*/ 293629 w 339766"/>
              <a:gd name="connsiteY9" fmla="*/ 16577 h 236111"/>
              <a:gd name="connsiteX10" fmla="*/ 225367 w 339766"/>
              <a:gd name="connsiteY10" fmla="*/ 8639 h 236111"/>
              <a:gd name="connsiteX11" fmla="*/ 134879 w 339766"/>
              <a:gd name="connsiteY11" fmla="*/ 702 h 236111"/>
              <a:gd name="connsiteX12" fmla="*/ 1529 w 339766"/>
              <a:gd name="connsiteY12" fmla="*/ 41977 h 23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766" h="236111">
                <a:moveTo>
                  <a:pt x="1529" y="41977"/>
                </a:moveTo>
                <a:cubicBezTo>
                  <a:pt x="-10377" y="57852"/>
                  <a:pt x="50742" y="73992"/>
                  <a:pt x="63442" y="95952"/>
                </a:cubicBezTo>
                <a:cubicBezTo>
                  <a:pt x="76142" y="117912"/>
                  <a:pt x="68733" y="153631"/>
                  <a:pt x="77729" y="173739"/>
                </a:cubicBezTo>
                <a:cubicBezTo>
                  <a:pt x="86725" y="193847"/>
                  <a:pt x="94134" y="206283"/>
                  <a:pt x="117417" y="216602"/>
                </a:cubicBezTo>
                <a:cubicBezTo>
                  <a:pt x="140700" y="226921"/>
                  <a:pt x="190971" y="233800"/>
                  <a:pt x="217429" y="235652"/>
                </a:cubicBezTo>
                <a:cubicBezTo>
                  <a:pt x="243887" y="237504"/>
                  <a:pt x="260292" y="233535"/>
                  <a:pt x="276167" y="227714"/>
                </a:cubicBezTo>
                <a:cubicBezTo>
                  <a:pt x="292042" y="221893"/>
                  <a:pt x="302625" y="220571"/>
                  <a:pt x="312679" y="200727"/>
                </a:cubicBezTo>
                <a:cubicBezTo>
                  <a:pt x="322733" y="180883"/>
                  <a:pt x="332788" y="137492"/>
                  <a:pt x="336492" y="108652"/>
                </a:cubicBezTo>
                <a:cubicBezTo>
                  <a:pt x="340196" y="79812"/>
                  <a:pt x="342048" y="43035"/>
                  <a:pt x="334904" y="27689"/>
                </a:cubicBezTo>
                <a:cubicBezTo>
                  <a:pt x="327760" y="12343"/>
                  <a:pt x="311885" y="19752"/>
                  <a:pt x="293629" y="16577"/>
                </a:cubicBezTo>
                <a:cubicBezTo>
                  <a:pt x="275373" y="13402"/>
                  <a:pt x="251825" y="11285"/>
                  <a:pt x="225367" y="8639"/>
                </a:cubicBezTo>
                <a:cubicBezTo>
                  <a:pt x="198909" y="5993"/>
                  <a:pt x="166894" y="-2473"/>
                  <a:pt x="134879" y="702"/>
                </a:cubicBezTo>
                <a:cubicBezTo>
                  <a:pt x="102864" y="3877"/>
                  <a:pt x="13435" y="26102"/>
                  <a:pt x="1529" y="419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C20210B0-0F0C-489F-98A0-4D920341E4AB}"/>
              </a:ext>
            </a:extLst>
          </p:cNvPr>
          <p:cNvSpPr/>
          <p:nvPr/>
        </p:nvSpPr>
        <p:spPr>
          <a:xfrm>
            <a:off x="3994468" y="565467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4DD6CFAE-0542-4294-900D-9B9F6020DC6C}"/>
              </a:ext>
            </a:extLst>
          </p:cNvPr>
          <p:cNvSpPr/>
          <p:nvPr/>
        </p:nvSpPr>
        <p:spPr>
          <a:xfrm>
            <a:off x="3492163" y="5773699"/>
            <a:ext cx="363978" cy="81549"/>
          </a:xfrm>
          <a:custGeom>
            <a:avLst/>
            <a:gdLst>
              <a:gd name="connsiteX0" fmla="*/ 363875 w 363978"/>
              <a:gd name="connsiteY0" fmla="*/ 39 h 81549"/>
              <a:gd name="connsiteX1" fmla="*/ 203537 w 363978"/>
              <a:gd name="connsiteY1" fmla="*/ 19089 h 81549"/>
              <a:gd name="connsiteX2" fmla="*/ 135275 w 363978"/>
              <a:gd name="connsiteY2" fmla="*/ 50839 h 81549"/>
              <a:gd name="connsiteX3" fmla="*/ 337 w 363978"/>
              <a:gd name="connsiteY3" fmla="*/ 81001 h 81549"/>
              <a:gd name="connsiteX4" fmla="*/ 178137 w 363978"/>
              <a:gd name="connsiteY4" fmla="*/ 23851 h 81549"/>
              <a:gd name="connsiteX5" fmla="*/ 363875 w 363978"/>
              <a:gd name="connsiteY5" fmla="*/ 39 h 8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978" h="81549">
                <a:moveTo>
                  <a:pt x="363875" y="39"/>
                </a:moveTo>
                <a:cubicBezTo>
                  <a:pt x="368108" y="-755"/>
                  <a:pt x="241637" y="10622"/>
                  <a:pt x="203537" y="19089"/>
                </a:cubicBezTo>
                <a:cubicBezTo>
                  <a:pt x="165437" y="27556"/>
                  <a:pt x="169142" y="40520"/>
                  <a:pt x="135275" y="50839"/>
                </a:cubicBezTo>
                <a:cubicBezTo>
                  <a:pt x="101408" y="61158"/>
                  <a:pt x="-6807" y="85499"/>
                  <a:pt x="337" y="81001"/>
                </a:cubicBezTo>
                <a:cubicBezTo>
                  <a:pt x="7481" y="76503"/>
                  <a:pt x="122045" y="38668"/>
                  <a:pt x="178137" y="23851"/>
                </a:cubicBezTo>
                <a:cubicBezTo>
                  <a:pt x="234229" y="9034"/>
                  <a:pt x="359642" y="833"/>
                  <a:pt x="36387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783703B-3308-4E0D-BCF3-FED5706EA0EB}"/>
              </a:ext>
            </a:extLst>
          </p:cNvPr>
          <p:cNvSpPr/>
          <p:nvPr/>
        </p:nvSpPr>
        <p:spPr>
          <a:xfrm>
            <a:off x="3464768" y="5701965"/>
            <a:ext cx="202681" cy="70238"/>
          </a:xfrm>
          <a:custGeom>
            <a:avLst/>
            <a:gdLst>
              <a:gd name="connsiteX0" fmla="*/ 199182 w 202681"/>
              <a:gd name="connsiteY0" fmla="*/ 335 h 70238"/>
              <a:gd name="connsiteX1" fmla="*/ 118220 w 202681"/>
              <a:gd name="connsiteY1" fmla="*/ 44785 h 70238"/>
              <a:gd name="connsiteX2" fmla="*/ 745 w 202681"/>
              <a:gd name="connsiteY2" fmla="*/ 70185 h 70238"/>
              <a:gd name="connsiteX3" fmla="*/ 199182 w 202681"/>
              <a:gd name="connsiteY3" fmla="*/ 335 h 7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81" h="70238">
                <a:moveTo>
                  <a:pt x="199182" y="335"/>
                </a:moveTo>
                <a:cubicBezTo>
                  <a:pt x="218761" y="-3898"/>
                  <a:pt x="151293" y="33143"/>
                  <a:pt x="118220" y="44785"/>
                </a:cubicBezTo>
                <a:cubicBezTo>
                  <a:pt x="85147" y="56427"/>
                  <a:pt x="-9309" y="71243"/>
                  <a:pt x="745" y="70185"/>
                </a:cubicBezTo>
                <a:cubicBezTo>
                  <a:pt x="10799" y="69127"/>
                  <a:pt x="179603" y="4568"/>
                  <a:pt x="19918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7812233-8932-4027-A357-4F278A543975}"/>
              </a:ext>
            </a:extLst>
          </p:cNvPr>
          <p:cNvSpPr/>
          <p:nvPr/>
        </p:nvSpPr>
        <p:spPr>
          <a:xfrm>
            <a:off x="3514453" y="5757761"/>
            <a:ext cx="353038" cy="66782"/>
          </a:xfrm>
          <a:custGeom>
            <a:avLst/>
            <a:gdLst>
              <a:gd name="connsiteX0" fmla="*/ 352697 w 353038"/>
              <a:gd name="connsiteY0" fmla="*/ 9627 h 66782"/>
              <a:gd name="connsiteX1" fmla="*/ 197122 w 353038"/>
              <a:gd name="connsiteY1" fmla="*/ 102 h 66782"/>
              <a:gd name="connsiteX2" fmla="*/ 116160 w 353038"/>
              <a:gd name="connsiteY2" fmla="*/ 15977 h 66782"/>
              <a:gd name="connsiteX3" fmla="*/ 272 w 353038"/>
              <a:gd name="connsiteY3" fmla="*/ 66777 h 66782"/>
              <a:gd name="connsiteX4" fmla="*/ 151085 w 353038"/>
              <a:gd name="connsiteY4" fmla="*/ 19152 h 66782"/>
              <a:gd name="connsiteX5" fmla="*/ 352697 w 353038"/>
              <a:gd name="connsiteY5" fmla="*/ 9627 h 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038" h="66782">
                <a:moveTo>
                  <a:pt x="352697" y="9627"/>
                </a:moveTo>
                <a:cubicBezTo>
                  <a:pt x="360370" y="6452"/>
                  <a:pt x="236545" y="-956"/>
                  <a:pt x="197122" y="102"/>
                </a:cubicBezTo>
                <a:cubicBezTo>
                  <a:pt x="157699" y="1160"/>
                  <a:pt x="148968" y="4864"/>
                  <a:pt x="116160" y="15977"/>
                </a:cubicBezTo>
                <a:cubicBezTo>
                  <a:pt x="83352" y="27090"/>
                  <a:pt x="-5549" y="66248"/>
                  <a:pt x="272" y="66777"/>
                </a:cubicBezTo>
                <a:cubicBezTo>
                  <a:pt x="6093" y="67306"/>
                  <a:pt x="95523" y="29471"/>
                  <a:pt x="151085" y="19152"/>
                </a:cubicBezTo>
                <a:cubicBezTo>
                  <a:pt x="206647" y="8833"/>
                  <a:pt x="345024" y="12802"/>
                  <a:pt x="352697" y="9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3C9EDC4-E34C-451C-9430-4F7FD5794032}"/>
              </a:ext>
            </a:extLst>
          </p:cNvPr>
          <p:cNvSpPr/>
          <p:nvPr/>
        </p:nvSpPr>
        <p:spPr>
          <a:xfrm>
            <a:off x="3428070" y="5487581"/>
            <a:ext cx="512425" cy="241772"/>
          </a:xfrm>
          <a:custGeom>
            <a:avLst/>
            <a:gdLst>
              <a:gd name="connsiteX0" fmla="*/ 512105 w 512425"/>
              <a:gd name="connsiteY0" fmla="*/ 21044 h 241772"/>
              <a:gd name="connsiteX1" fmla="*/ 397805 w 512425"/>
              <a:gd name="connsiteY1" fmla="*/ 407 h 241772"/>
              <a:gd name="connsiteX2" fmla="*/ 326368 w 512425"/>
              <a:gd name="connsiteY2" fmla="*/ 35332 h 241772"/>
              <a:gd name="connsiteX3" fmla="*/ 261280 w 512425"/>
              <a:gd name="connsiteY3" fmla="*/ 84544 h 241772"/>
              <a:gd name="connsiteX4" fmla="*/ 134280 w 512425"/>
              <a:gd name="connsiteY4" fmla="*/ 173444 h 241772"/>
              <a:gd name="connsiteX5" fmla="*/ 48555 w 512425"/>
              <a:gd name="connsiteY5" fmla="*/ 211544 h 241772"/>
              <a:gd name="connsiteX6" fmla="*/ 2518 w 512425"/>
              <a:gd name="connsiteY6" fmla="*/ 241707 h 241772"/>
              <a:gd name="connsiteX7" fmla="*/ 123168 w 512425"/>
              <a:gd name="connsiteY7" fmla="*/ 214719 h 241772"/>
              <a:gd name="connsiteX8" fmla="*/ 359705 w 512425"/>
              <a:gd name="connsiteY8" fmla="*/ 89307 h 241772"/>
              <a:gd name="connsiteX9" fmla="*/ 512105 w 512425"/>
              <a:gd name="connsiteY9" fmla="*/ 21044 h 24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425" h="241772">
                <a:moveTo>
                  <a:pt x="512105" y="21044"/>
                </a:moveTo>
                <a:cubicBezTo>
                  <a:pt x="518455" y="6227"/>
                  <a:pt x="428761" y="-1974"/>
                  <a:pt x="397805" y="407"/>
                </a:cubicBezTo>
                <a:cubicBezTo>
                  <a:pt x="366849" y="2788"/>
                  <a:pt x="349122" y="21309"/>
                  <a:pt x="326368" y="35332"/>
                </a:cubicBezTo>
                <a:cubicBezTo>
                  <a:pt x="303614" y="49355"/>
                  <a:pt x="293295" y="61525"/>
                  <a:pt x="261280" y="84544"/>
                </a:cubicBezTo>
                <a:cubicBezTo>
                  <a:pt x="229265" y="107563"/>
                  <a:pt x="169734" y="152277"/>
                  <a:pt x="134280" y="173444"/>
                </a:cubicBezTo>
                <a:cubicBezTo>
                  <a:pt x="98826" y="194611"/>
                  <a:pt x="70515" y="200167"/>
                  <a:pt x="48555" y="211544"/>
                </a:cubicBezTo>
                <a:cubicBezTo>
                  <a:pt x="26595" y="222921"/>
                  <a:pt x="-9917" y="241178"/>
                  <a:pt x="2518" y="241707"/>
                </a:cubicBezTo>
                <a:cubicBezTo>
                  <a:pt x="14953" y="242236"/>
                  <a:pt x="63637" y="240119"/>
                  <a:pt x="123168" y="214719"/>
                </a:cubicBezTo>
                <a:cubicBezTo>
                  <a:pt x="182699" y="189319"/>
                  <a:pt x="293295" y="120263"/>
                  <a:pt x="359705" y="89307"/>
                </a:cubicBezTo>
                <a:cubicBezTo>
                  <a:pt x="426115" y="58351"/>
                  <a:pt x="505755" y="35861"/>
                  <a:pt x="512105" y="210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5956210-16A2-4C63-9ADB-16C2874C30D8}"/>
              </a:ext>
            </a:extLst>
          </p:cNvPr>
          <p:cNvSpPr/>
          <p:nvPr/>
        </p:nvSpPr>
        <p:spPr>
          <a:xfrm>
            <a:off x="5293908" y="5506226"/>
            <a:ext cx="733592" cy="169908"/>
          </a:xfrm>
          <a:custGeom>
            <a:avLst/>
            <a:gdLst>
              <a:gd name="connsiteX0" fmla="*/ 1992 w 733592"/>
              <a:gd name="connsiteY0" fmla="*/ 143687 h 169908"/>
              <a:gd name="connsiteX1" fmla="*/ 144867 w 733592"/>
              <a:gd name="connsiteY1" fmla="*/ 65899 h 169908"/>
              <a:gd name="connsiteX2" fmla="*/ 330605 w 733592"/>
              <a:gd name="connsiteY2" fmla="*/ 23037 h 169908"/>
              <a:gd name="connsiteX3" fmla="*/ 540155 w 733592"/>
              <a:gd name="connsiteY3" fmla="*/ 64312 h 169908"/>
              <a:gd name="connsiteX4" fmla="*/ 719542 w 733592"/>
              <a:gd name="connsiteY4" fmla="*/ 169087 h 169908"/>
              <a:gd name="connsiteX5" fmla="*/ 683030 w 733592"/>
              <a:gd name="connsiteY5" fmla="*/ 107174 h 169908"/>
              <a:gd name="connsiteX6" fmla="*/ 375055 w 733592"/>
              <a:gd name="connsiteY6" fmla="*/ 812 h 169908"/>
              <a:gd name="connsiteX7" fmla="*/ 82955 w 733592"/>
              <a:gd name="connsiteY7" fmla="*/ 61137 h 169908"/>
              <a:gd name="connsiteX8" fmla="*/ 1992 w 733592"/>
              <a:gd name="connsiteY8" fmla="*/ 143687 h 1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3592" h="169908">
                <a:moveTo>
                  <a:pt x="1992" y="143687"/>
                </a:moveTo>
                <a:cubicBezTo>
                  <a:pt x="12311" y="144481"/>
                  <a:pt x="90098" y="86007"/>
                  <a:pt x="144867" y="65899"/>
                </a:cubicBezTo>
                <a:cubicBezTo>
                  <a:pt x="199636" y="45791"/>
                  <a:pt x="264724" y="23301"/>
                  <a:pt x="330605" y="23037"/>
                </a:cubicBezTo>
                <a:cubicBezTo>
                  <a:pt x="396486" y="22773"/>
                  <a:pt x="475332" y="39970"/>
                  <a:pt x="540155" y="64312"/>
                </a:cubicBezTo>
                <a:cubicBezTo>
                  <a:pt x="604978" y="88654"/>
                  <a:pt x="695730" y="161943"/>
                  <a:pt x="719542" y="169087"/>
                </a:cubicBezTo>
                <a:cubicBezTo>
                  <a:pt x="743354" y="176231"/>
                  <a:pt x="740444" y="135220"/>
                  <a:pt x="683030" y="107174"/>
                </a:cubicBezTo>
                <a:cubicBezTo>
                  <a:pt x="625616" y="79128"/>
                  <a:pt x="475068" y="8485"/>
                  <a:pt x="375055" y="812"/>
                </a:cubicBezTo>
                <a:cubicBezTo>
                  <a:pt x="275043" y="-6861"/>
                  <a:pt x="144074" y="41823"/>
                  <a:pt x="82955" y="61137"/>
                </a:cubicBezTo>
                <a:cubicBezTo>
                  <a:pt x="21836" y="80451"/>
                  <a:pt x="-8327" y="142893"/>
                  <a:pt x="1992" y="14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BFAA381-FAFD-4A50-BE4F-4A455EAAC60C}"/>
              </a:ext>
            </a:extLst>
          </p:cNvPr>
          <p:cNvSpPr/>
          <p:nvPr/>
        </p:nvSpPr>
        <p:spPr>
          <a:xfrm>
            <a:off x="5247781" y="5563418"/>
            <a:ext cx="784926" cy="193484"/>
          </a:xfrm>
          <a:custGeom>
            <a:avLst/>
            <a:gdLst>
              <a:gd name="connsiteX0" fmla="*/ 494 w 784926"/>
              <a:gd name="connsiteY0" fmla="*/ 192857 h 193484"/>
              <a:gd name="connsiteX1" fmla="*/ 165594 w 784926"/>
              <a:gd name="connsiteY1" fmla="*/ 45220 h 193484"/>
              <a:gd name="connsiteX2" fmla="*/ 264019 w 784926"/>
              <a:gd name="connsiteY2" fmla="*/ 3945 h 193484"/>
              <a:gd name="connsiteX3" fmla="*/ 500557 w 784926"/>
              <a:gd name="connsiteY3" fmla="*/ 10295 h 193484"/>
              <a:gd name="connsiteX4" fmla="*/ 668832 w 784926"/>
              <a:gd name="connsiteY4" fmla="*/ 80145 h 193484"/>
              <a:gd name="connsiteX5" fmla="*/ 724394 w 784926"/>
              <a:gd name="connsiteY5" fmla="*/ 116657 h 193484"/>
              <a:gd name="connsiteX6" fmla="*/ 784719 w 784926"/>
              <a:gd name="connsiteY6" fmla="*/ 124595 h 193484"/>
              <a:gd name="connsiteX7" fmla="*/ 725982 w 784926"/>
              <a:gd name="connsiteY7" fmla="*/ 121420 h 193484"/>
              <a:gd name="connsiteX8" fmla="*/ 398957 w 784926"/>
              <a:gd name="connsiteY8" fmla="*/ 19820 h 193484"/>
              <a:gd name="connsiteX9" fmla="*/ 221157 w 784926"/>
              <a:gd name="connsiteY9" fmla="*/ 24582 h 193484"/>
              <a:gd name="connsiteX10" fmla="*/ 117969 w 784926"/>
              <a:gd name="connsiteY10" fmla="*/ 96020 h 193484"/>
              <a:gd name="connsiteX11" fmla="*/ 494 w 784926"/>
              <a:gd name="connsiteY11" fmla="*/ 192857 h 19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4926" h="193484">
                <a:moveTo>
                  <a:pt x="494" y="192857"/>
                </a:moveTo>
                <a:cubicBezTo>
                  <a:pt x="8432" y="184390"/>
                  <a:pt x="121673" y="76705"/>
                  <a:pt x="165594" y="45220"/>
                </a:cubicBezTo>
                <a:cubicBezTo>
                  <a:pt x="209515" y="13735"/>
                  <a:pt x="208192" y="9766"/>
                  <a:pt x="264019" y="3945"/>
                </a:cubicBezTo>
                <a:cubicBezTo>
                  <a:pt x="319846" y="-1876"/>
                  <a:pt x="433088" y="-2405"/>
                  <a:pt x="500557" y="10295"/>
                </a:cubicBezTo>
                <a:cubicBezTo>
                  <a:pt x="568026" y="22995"/>
                  <a:pt x="631526" y="62418"/>
                  <a:pt x="668832" y="80145"/>
                </a:cubicBezTo>
                <a:cubicBezTo>
                  <a:pt x="706138" y="97872"/>
                  <a:pt x="705080" y="109249"/>
                  <a:pt x="724394" y="116657"/>
                </a:cubicBezTo>
                <a:cubicBezTo>
                  <a:pt x="743709" y="124065"/>
                  <a:pt x="784454" y="123801"/>
                  <a:pt x="784719" y="124595"/>
                </a:cubicBezTo>
                <a:cubicBezTo>
                  <a:pt x="784984" y="125389"/>
                  <a:pt x="790276" y="138882"/>
                  <a:pt x="725982" y="121420"/>
                </a:cubicBezTo>
                <a:cubicBezTo>
                  <a:pt x="661688" y="103957"/>
                  <a:pt x="483095" y="35960"/>
                  <a:pt x="398957" y="19820"/>
                </a:cubicBezTo>
                <a:cubicBezTo>
                  <a:pt x="314820" y="3680"/>
                  <a:pt x="267988" y="11882"/>
                  <a:pt x="221157" y="24582"/>
                </a:cubicBezTo>
                <a:cubicBezTo>
                  <a:pt x="174326" y="37282"/>
                  <a:pt x="153688" y="70355"/>
                  <a:pt x="117969" y="96020"/>
                </a:cubicBezTo>
                <a:cubicBezTo>
                  <a:pt x="82250" y="121685"/>
                  <a:pt x="-7444" y="201324"/>
                  <a:pt x="494" y="192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D775DE1-0733-4590-9BA3-AFF2BA787BE1}"/>
              </a:ext>
            </a:extLst>
          </p:cNvPr>
          <p:cNvSpPr/>
          <p:nvPr/>
        </p:nvSpPr>
        <p:spPr>
          <a:xfrm>
            <a:off x="5510213" y="5543518"/>
            <a:ext cx="374447" cy="84280"/>
          </a:xfrm>
          <a:custGeom>
            <a:avLst/>
            <a:gdLst>
              <a:gd name="connsiteX0" fmla="*/ 0 w 374447"/>
              <a:gd name="connsiteY0" fmla="*/ 14320 h 84280"/>
              <a:gd name="connsiteX1" fmla="*/ 204787 w 374447"/>
              <a:gd name="connsiteY1" fmla="*/ 4795 h 84280"/>
              <a:gd name="connsiteX2" fmla="*/ 371475 w 374447"/>
              <a:gd name="connsiteY2" fmla="*/ 80995 h 84280"/>
              <a:gd name="connsiteX3" fmla="*/ 315912 w 374447"/>
              <a:gd name="connsiteY3" fmla="*/ 71470 h 84280"/>
              <a:gd name="connsiteX4" fmla="*/ 0 w 374447"/>
              <a:gd name="connsiteY4" fmla="*/ 14320 h 8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447" h="84280">
                <a:moveTo>
                  <a:pt x="0" y="14320"/>
                </a:moveTo>
                <a:cubicBezTo>
                  <a:pt x="71437" y="4001"/>
                  <a:pt x="142874" y="-6318"/>
                  <a:pt x="204787" y="4795"/>
                </a:cubicBezTo>
                <a:cubicBezTo>
                  <a:pt x="266700" y="15908"/>
                  <a:pt x="352954" y="69883"/>
                  <a:pt x="371475" y="80995"/>
                </a:cubicBezTo>
                <a:cubicBezTo>
                  <a:pt x="389996" y="92108"/>
                  <a:pt x="315912" y="71470"/>
                  <a:pt x="315912" y="71470"/>
                </a:cubicBezTo>
                <a:lnTo>
                  <a:pt x="0" y="143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1F2CD84-80C8-466C-B25E-BB241A7EEA41}"/>
              </a:ext>
            </a:extLst>
          </p:cNvPr>
          <p:cNvSpPr/>
          <p:nvPr/>
        </p:nvSpPr>
        <p:spPr>
          <a:xfrm>
            <a:off x="5743460" y="5616284"/>
            <a:ext cx="529406" cy="242801"/>
          </a:xfrm>
          <a:custGeom>
            <a:avLst/>
            <a:gdLst>
              <a:gd name="connsiteX0" fmla="*/ 128703 w 529406"/>
              <a:gd name="connsiteY0" fmla="*/ 32041 h 242801"/>
              <a:gd name="connsiteX1" fmla="*/ 276340 w 529406"/>
              <a:gd name="connsiteY1" fmla="*/ 70141 h 242801"/>
              <a:gd name="connsiteX2" fmla="*/ 346190 w 529406"/>
              <a:gd name="connsiteY2" fmla="*/ 41566 h 242801"/>
              <a:gd name="connsiteX3" fmla="*/ 204903 w 529406"/>
              <a:gd name="connsiteY3" fmla="*/ 78079 h 242801"/>
              <a:gd name="connsiteX4" fmla="*/ 300153 w 529406"/>
              <a:gd name="connsiteY4" fmla="*/ 109829 h 242801"/>
              <a:gd name="connsiteX5" fmla="*/ 470015 w 529406"/>
              <a:gd name="connsiteY5" fmla="*/ 76491 h 242801"/>
              <a:gd name="connsiteX6" fmla="*/ 466840 w 529406"/>
              <a:gd name="connsiteY6" fmla="*/ 71729 h 242801"/>
              <a:gd name="connsiteX7" fmla="*/ 368415 w 529406"/>
              <a:gd name="connsiteY7" fmla="*/ 130466 h 242801"/>
              <a:gd name="connsiteX8" fmla="*/ 350953 w 529406"/>
              <a:gd name="connsiteY8" fmla="*/ 193966 h 242801"/>
              <a:gd name="connsiteX9" fmla="*/ 492240 w 529406"/>
              <a:gd name="connsiteY9" fmla="*/ 225716 h 242801"/>
              <a:gd name="connsiteX10" fmla="*/ 527165 w 529406"/>
              <a:gd name="connsiteY10" fmla="*/ 228891 h 242801"/>
              <a:gd name="connsiteX11" fmla="*/ 444615 w 529406"/>
              <a:gd name="connsiteY11" fmla="*/ 238416 h 242801"/>
              <a:gd name="connsiteX12" fmla="*/ 371590 w 529406"/>
              <a:gd name="connsiteY12" fmla="*/ 236829 h 242801"/>
              <a:gd name="connsiteX13" fmla="*/ 252528 w 529406"/>
              <a:gd name="connsiteY13" fmla="*/ 168566 h 242801"/>
              <a:gd name="connsiteX14" fmla="*/ 181090 w 529406"/>
              <a:gd name="connsiteY14" fmla="*/ 84429 h 242801"/>
              <a:gd name="connsiteX15" fmla="*/ 115 w 529406"/>
              <a:gd name="connsiteY15" fmla="*/ 291 h 242801"/>
              <a:gd name="connsiteX16" fmla="*/ 209665 w 529406"/>
              <a:gd name="connsiteY16" fmla="*/ 55854 h 242801"/>
              <a:gd name="connsiteX17" fmla="*/ 128703 w 529406"/>
              <a:gd name="connsiteY17" fmla="*/ 32041 h 24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9406" h="242801">
                <a:moveTo>
                  <a:pt x="128703" y="32041"/>
                </a:moveTo>
                <a:cubicBezTo>
                  <a:pt x="139816" y="34422"/>
                  <a:pt x="240092" y="68554"/>
                  <a:pt x="276340" y="70141"/>
                </a:cubicBezTo>
                <a:cubicBezTo>
                  <a:pt x="312588" y="71728"/>
                  <a:pt x="358096" y="40243"/>
                  <a:pt x="346190" y="41566"/>
                </a:cubicBezTo>
                <a:cubicBezTo>
                  <a:pt x="334284" y="42889"/>
                  <a:pt x="212576" y="66702"/>
                  <a:pt x="204903" y="78079"/>
                </a:cubicBezTo>
                <a:cubicBezTo>
                  <a:pt x="197230" y="89456"/>
                  <a:pt x="255968" y="110094"/>
                  <a:pt x="300153" y="109829"/>
                </a:cubicBezTo>
                <a:cubicBezTo>
                  <a:pt x="344338" y="109564"/>
                  <a:pt x="442234" y="82841"/>
                  <a:pt x="470015" y="76491"/>
                </a:cubicBezTo>
                <a:cubicBezTo>
                  <a:pt x="497796" y="70141"/>
                  <a:pt x="483773" y="62733"/>
                  <a:pt x="466840" y="71729"/>
                </a:cubicBezTo>
                <a:cubicBezTo>
                  <a:pt x="449907" y="80725"/>
                  <a:pt x="387729" y="110093"/>
                  <a:pt x="368415" y="130466"/>
                </a:cubicBezTo>
                <a:cubicBezTo>
                  <a:pt x="349101" y="150839"/>
                  <a:pt x="330316" y="178091"/>
                  <a:pt x="350953" y="193966"/>
                </a:cubicBezTo>
                <a:cubicBezTo>
                  <a:pt x="371591" y="209841"/>
                  <a:pt x="462871" y="219895"/>
                  <a:pt x="492240" y="225716"/>
                </a:cubicBezTo>
                <a:cubicBezTo>
                  <a:pt x="521609" y="231537"/>
                  <a:pt x="535102" y="226774"/>
                  <a:pt x="527165" y="228891"/>
                </a:cubicBezTo>
                <a:cubicBezTo>
                  <a:pt x="519228" y="231008"/>
                  <a:pt x="470544" y="237093"/>
                  <a:pt x="444615" y="238416"/>
                </a:cubicBezTo>
                <a:cubicBezTo>
                  <a:pt x="418686" y="239739"/>
                  <a:pt x="403604" y="248471"/>
                  <a:pt x="371590" y="236829"/>
                </a:cubicBezTo>
                <a:cubicBezTo>
                  <a:pt x="339576" y="225187"/>
                  <a:pt x="284278" y="193966"/>
                  <a:pt x="252528" y="168566"/>
                </a:cubicBezTo>
                <a:cubicBezTo>
                  <a:pt x="220778" y="143166"/>
                  <a:pt x="223159" y="112475"/>
                  <a:pt x="181090" y="84429"/>
                </a:cubicBezTo>
                <a:cubicBezTo>
                  <a:pt x="139021" y="56383"/>
                  <a:pt x="-4647" y="5053"/>
                  <a:pt x="115" y="291"/>
                </a:cubicBezTo>
                <a:cubicBezTo>
                  <a:pt x="4877" y="-4471"/>
                  <a:pt x="182942" y="50562"/>
                  <a:pt x="209665" y="55854"/>
                </a:cubicBezTo>
                <a:cubicBezTo>
                  <a:pt x="236388" y="61146"/>
                  <a:pt x="117590" y="29660"/>
                  <a:pt x="128703" y="3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6068E3A-96A3-4F7F-B734-2E1F97FBBCA5}"/>
              </a:ext>
            </a:extLst>
          </p:cNvPr>
          <p:cNvSpPr/>
          <p:nvPr/>
        </p:nvSpPr>
        <p:spPr>
          <a:xfrm>
            <a:off x="5375398" y="5582943"/>
            <a:ext cx="169740" cy="186123"/>
          </a:xfrm>
          <a:custGeom>
            <a:avLst/>
            <a:gdLst>
              <a:gd name="connsiteX0" fmla="*/ 169740 w 169740"/>
              <a:gd name="connsiteY0" fmla="*/ 295 h 186123"/>
              <a:gd name="connsiteX1" fmla="*/ 37977 w 169740"/>
              <a:gd name="connsiteY1" fmla="*/ 36807 h 186123"/>
              <a:gd name="connsiteX2" fmla="*/ 1465 w 169740"/>
              <a:gd name="connsiteY2" fmla="*/ 74907 h 186123"/>
              <a:gd name="connsiteX3" fmla="*/ 10990 w 169740"/>
              <a:gd name="connsiteY3" fmla="*/ 114595 h 186123"/>
              <a:gd name="connsiteX4" fmla="*/ 45915 w 169740"/>
              <a:gd name="connsiteY4" fmla="*/ 186032 h 186123"/>
              <a:gd name="connsiteX5" fmla="*/ 10990 w 169740"/>
              <a:gd name="connsiteY5" fmla="*/ 98720 h 186123"/>
              <a:gd name="connsiteX6" fmla="*/ 37977 w 169740"/>
              <a:gd name="connsiteY6" fmla="*/ 57445 h 186123"/>
              <a:gd name="connsiteX7" fmla="*/ 169740 w 169740"/>
              <a:gd name="connsiteY7" fmla="*/ 295 h 18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740" h="186123">
                <a:moveTo>
                  <a:pt x="169740" y="295"/>
                </a:moveTo>
                <a:cubicBezTo>
                  <a:pt x="169740" y="-3145"/>
                  <a:pt x="66023" y="24372"/>
                  <a:pt x="37977" y="36807"/>
                </a:cubicBezTo>
                <a:cubicBezTo>
                  <a:pt x="9931" y="49242"/>
                  <a:pt x="5963" y="61942"/>
                  <a:pt x="1465" y="74907"/>
                </a:cubicBezTo>
                <a:cubicBezTo>
                  <a:pt x="-3033" y="87872"/>
                  <a:pt x="3582" y="96074"/>
                  <a:pt x="10990" y="114595"/>
                </a:cubicBezTo>
                <a:cubicBezTo>
                  <a:pt x="18398" y="133116"/>
                  <a:pt x="45915" y="188678"/>
                  <a:pt x="45915" y="186032"/>
                </a:cubicBezTo>
                <a:cubicBezTo>
                  <a:pt x="45915" y="183386"/>
                  <a:pt x="12313" y="120151"/>
                  <a:pt x="10990" y="98720"/>
                </a:cubicBezTo>
                <a:cubicBezTo>
                  <a:pt x="9667" y="77289"/>
                  <a:pt x="15223" y="74114"/>
                  <a:pt x="37977" y="57445"/>
                </a:cubicBezTo>
                <a:cubicBezTo>
                  <a:pt x="60731" y="40776"/>
                  <a:pt x="169740" y="3735"/>
                  <a:pt x="169740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0F850E5-B34B-46EC-AC66-CFD96DF80E65}"/>
              </a:ext>
            </a:extLst>
          </p:cNvPr>
          <p:cNvSpPr/>
          <p:nvPr/>
        </p:nvSpPr>
        <p:spPr>
          <a:xfrm>
            <a:off x="5246011" y="5769257"/>
            <a:ext cx="366365" cy="28335"/>
          </a:xfrm>
          <a:custGeom>
            <a:avLst/>
            <a:gdLst>
              <a:gd name="connsiteX0" fmla="*/ 677 w 366365"/>
              <a:gd name="connsiteY0" fmla="*/ 1306 h 28335"/>
              <a:gd name="connsiteX1" fmla="*/ 178477 w 366365"/>
              <a:gd name="connsiteY1" fmla="*/ 1306 h 28335"/>
              <a:gd name="connsiteX2" fmla="*/ 288014 w 366365"/>
              <a:gd name="connsiteY2" fmla="*/ 14006 h 28335"/>
              <a:gd name="connsiteX3" fmla="*/ 365802 w 366365"/>
              <a:gd name="connsiteY3" fmla="*/ 28293 h 28335"/>
              <a:gd name="connsiteX4" fmla="*/ 248327 w 366365"/>
              <a:gd name="connsiteY4" fmla="*/ 9243 h 28335"/>
              <a:gd name="connsiteX5" fmla="*/ 677 w 366365"/>
              <a:gd name="connsiteY5" fmla="*/ 1306 h 2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365" h="28335">
                <a:moveTo>
                  <a:pt x="677" y="1306"/>
                </a:moveTo>
                <a:cubicBezTo>
                  <a:pt x="-10965" y="-17"/>
                  <a:pt x="130588" y="-811"/>
                  <a:pt x="178477" y="1306"/>
                </a:cubicBezTo>
                <a:cubicBezTo>
                  <a:pt x="226366" y="3423"/>
                  <a:pt x="256793" y="9508"/>
                  <a:pt x="288014" y="14006"/>
                </a:cubicBezTo>
                <a:cubicBezTo>
                  <a:pt x="319235" y="18504"/>
                  <a:pt x="372417" y="29087"/>
                  <a:pt x="365802" y="28293"/>
                </a:cubicBezTo>
                <a:cubicBezTo>
                  <a:pt x="359187" y="27499"/>
                  <a:pt x="305477" y="12153"/>
                  <a:pt x="248327" y="9243"/>
                </a:cubicBezTo>
                <a:cubicBezTo>
                  <a:pt x="191177" y="6333"/>
                  <a:pt x="12319" y="2629"/>
                  <a:pt x="677" y="1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38A03EF-8C25-46B7-A04E-C44CB18135D7}"/>
              </a:ext>
            </a:extLst>
          </p:cNvPr>
          <p:cNvSpPr/>
          <p:nvPr/>
        </p:nvSpPr>
        <p:spPr>
          <a:xfrm>
            <a:off x="5641951" y="5646664"/>
            <a:ext cx="228433" cy="149131"/>
          </a:xfrm>
          <a:custGeom>
            <a:avLst/>
            <a:gdLst>
              <a:gd name="connsiteX0" fmla="*/ 24 w 228433"/>
              <a:gd name="connsiteY0" fmla="*/ 142949 h 149131"/>
              <a:gd name="connsiteX1" fmla="*/ 136549 w 228433"/>
              <a:gd name="connsiteY1" fmla="*/ 147711 h 149131"/>
              <a:gd name="connsiteX2" fmla="*/ 212749 w 228433"/>
              <a:gd name="connsiteY2" fmla="*/ 120724 h 149131"/>
              <a:gd name="connsiteX3" fmla="*/ 185762 w 228433"/>
              <a:gd name="connsiteY3" fmla="*/ 65161 h 149131"/>
              <a:gd name="connsiteX4" fmla="*/ 134962 w 228433"/>
              <a:gd name="connsiteY4" fmla="*/ 74 h 149131"/>
              <a:gd name="connsiteX5" fmla="*/ 200049 w 228433"/>
              <a:gd name="connsiteY5" fmla="*/ 52461 h 149131"/>
              <a:gd name="connsiteX6" fmla="*/ 211162 w 228433"/>
              <a:gd name="connsiteY6" fmla="*/ 65161 h 149131"/>
              <a:gd name="connsiteX7" fmla="*/ 225449 w 228433"/>
              <a:gd name="connsiteY7" fmla="*/ 93736 h 149131"/>
              <a:gd name="connsiteX8" fmla="*/ 147662 w 228433"/>
              <a:gd name="connsiteY8" fmla="*/ 122311 h 149131"/>
              <a:gd name="connsiteX9" fmla="*/ 24 w 228433"/>
              <a:gd name="connsiteY9" fmla="*/ 142949 h 14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433" h="149131">
                <a:moveTo>
                  <a:pt x="24" y="142949"/>
                </a:moveTo>
                <a:cubicBezTo>
                  <a:pt x="-1828" y="147182"/>
                  <a:pt x="101095" y="151415"/>
                  <a:pt x="136549" y="147711"/>
                </a:cubicBezTo>
                <a:cubicBezTo>
                  <a:pt x="172003" y="144007"/>
                  <a:pt x="204547" y="134482"/>
                  <a:pt x="212749" y="120724"/>
                </a:cubicBezTo>
                <a:cubicBezTo>
                  <a:pt x="220951" y="106966"/>
                  <a:pt x="198726" y="85269"/>
                  <a:pt x="185762" y="65161"/>
                </a:cubicBezTo>
                <a:cubicBezTo>
                  <a:pt x="172798" y="45053"/>
                  <a:pt x="132581" y="2191"/>
                  <a:pt x="134962" y="74"/>
                </a:cubicBezTo>
                <a:cubicBezTo>
                  <a:pt x="137343" y="-2043"/>
                  <a:pt x="187349" y="41613"/>
                  <a:pt x="200049" y="52461"/>
                </a:cubicBezTo>
                <a:cubicBezTo>
                  <a:pt x="212749" y="63309"/>
                  <a:pt x="206929" y="58282"/>
                  <a:pt x="211162" y="65161"/>
                </a:cubicBezTo>
                <a:cubicBezTo>
                  <a:pt x="215395" y="72040"/>
                  <a:pt x="236032" y="84211"/>
                  <a:pt x="225449" y="93736"/>
                </a:cubicBezTo>
                <a:cubicBezTo>
                  <a:pt x="214866" y="103261"/>
                  <a:pt x="180206" y="116225"/>
                  <a:pt x="147662" y="122311"/>
                </a:cubicBezTo>
                <a:cubicBezTo>
                  <a:pt x="115118" y="128396"/>
                  <a:pt x="1876" y="138716"/>
                  <a:pt x="24" y="14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A8AA88F-A922-42EF-B8A0-E1473AB353BF}"/>
              </a:ext>
            </a:extLst>
          </p:cNvPr>
          <p:cNvSpPr/>
          <p:nvPr/>
        </p:nvSpPr>
        <p:spPr>
          <a:xfrm>
            <a:off x="5268430" y="5769787"/>
            <a:ext cx="703695" cy="53101"/>
          </a:xfrm>
          <a:custGeom>
            <a:avLst/>
            <a:gdLst>
              <a:gd name="connsiteX0" fmla="*/ 6833 w 703695"/>
              <a:gd name="connsiteY0" fmla="*/ 8713 h 53101"/>
              <a:gd name="connsiteX1" fmla="*/ 333858 w 703695"/>
              <a:gd name="connsiteY1" fmla="*/ 51576 h 53101"/>
              <a:gd name="connsiteX2" fmla="*/ 457683 w 703695"/>
              <a:gd name="connsiteY2" fmla="*/ 42051 h 53101"/>
              <a:gd name="connsiteX3" fmla="*/ 519595 w 703695"/>
              <a:gd name="connsiteY3" fmla="*/ 27763 h 53101"/>
              <a:gd name="connsiteX4" fmla="*/ 662470 w 703695"/>
              <a:gd name="connsiteY4" fmla="*/ 2363 h 53101"/>
              <a:gd name="connsiteX5" fmla="*/ 691045 w 703695"/>
              <a:gd name="connsiteY5" fmla="*/ 2363 h 53101"/>
              <a:gd name="connsiteX6" fmla="*/ 479908 w 703695"/>
              <a:gd name="connsiteY6" fmla="*/ 13476 h 53101"/>
              <a:gd name="connsiteX7" fmla="*/ 140183 w 703695"/>
              <a:gd name="connsiteY7" fmla="*/ 24588 h 53101"/>
              <a:gd name="connsiteX8" fmla="*/ 6833 w 703695"/>
              <a:gd name="connsiteY8" fmla="*/ 8713 h 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95" h="53101">
                <a:moveTo>
                  <a:pt x="6833" y="8713"/>
                </a:moveTo>
                <a:cubicBezTo>
                  <a:pt x="39112" y="13211"/>
                  <a:pt x="258716" y="46020"/>
                  <a:pt x="333858" y="51576"/>
                </a:cubicBezTo>
                <a:cubicBezTo>
                  <a:pt x="409000" y="57132"/>
                  <a:pt x="426727" y="46020"/>
                  <a:pt x="457683" y="42051"/>
                </a:cubicBezTo>
                <a:cubicBezTo>
                  <a:pt x="488639" y="38082"/>
                  <a:pt x="485464" y="34378"/>
                  <a:pt x="519595" y="27763"/>
                </a:cubicBezTo>
                <a:cubicBezTo>
                  <a:pt x="553726" y="21148"/>
                  <a:pt x="633895" y="6596"/>
                  <a:pt x="662470" y="2363"/>
                </a:cubicBezTo>
                <a:cubicBezTo>
                  <a:pt x="691045" y="-1870"/>
                  <a:pt x="721472" y="511"/>
                  <a:pt x="691045" y="2363"/>
                </a:cubicBezTo>
                <a:lnTo>
                  <a:pt x="479908" y="13476"/>
                </a:lnTo>
                <a:lnTo>
                  <a:pt x="140183" y="24588"/>
                </a:lnTo>
                <a:cubicBezTo>
                  <a:pt x="62925" y="24853"/>
                  <a:pt x="-25446" y="4215"/>
                  <a:pt x="6833" y="8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8DC5F08-874E-4120-B735-756DFC4FD934}"/>
              </a:ext>
            </a:extLst>
          </p:cNvPr>
          <p:cNvSpPr/>
          <p:nvPr/>
        </p:nvSpPr>
        <p:spPr>
          <a:xfrm>
            <a:off x="5502818" y="5819126"/>
            <a:ext cx="733382" cy="90229"/>
          </a:xfrm>
          <a:custGeom>
            <a:avLst/>
            <a:gdLst>
              <a:gd name="connsiteX0" fmla="*/ 13745 w 733382"/>
              <a:gd name="connsiteY0" fmla="*/ 24462 h 90229"/>
              <a:gd name="connsiteX1" fmla="*/ 302670 w 733382"/>
              <a:gd name="connsiteY1" fmla="*/ 19699 h 90229"/>
              <a:gd name="connsiteX2" fmla="*/ 401095 w 733382"/>
              <a:gd name="connsiteY2" fmla="*/ 13349 h 90229"/>
              <a:gd name="connsiteX3" fmla="*/ 558257 w 733382"/>
              <a:gd name="connsiteY3" fmla="*/ 62562 h 90229"/>
              <a:gd name="connsiteX4" fmla="*/ 732882 w 733382"/>
              <a:gd name="connsiteY4" fmla="*/ 89549 h 90229"/>
              <a:gd name="connsiteX5" fmla="*/ 501107 w 733382"/>
              <a:gd name="connsiteY5" fmla="*/ 35574 h 90229"/>
              <a:gd name="connsiteX6" fmla="*/ 505870 w 733382"/>
              <a:gd name="connsiteY6" fmla="*/ 2237 h 90229"/>
              <a:gd name="connsiteX7" fmla="*/ 355057 w 733382"/>
              <a:gd name="connsiteY7" fmla="*/ 5412 h 90229"/>
              <a:gd name="connsiteX8" fmla="*/ 77245 w 733382"/>
              <a:gd name="connsiteY8" fmla="*/ 24462 h 90229"/>
              <a:gd name="connsiteX9" fmla="*/ 13745 w 733382"/>
              <a:gd name="connsiteY9" fmla="*/ 24462 h 9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3382" h="90229">
                <a:moveTo>
                  <a:pt x="13745" y="24462"/>
                </a:moveTo>
                <a:lnTo>
                  <a:pt x="302670" y="19699"/>
                </a:lnTo>
                <a:cubicBezTo>
                  <a:pt x="367228" y="17847"/>
                  <a:pt x="358497" y="6205"/>
                  <a:pt x="401095" y="13349"/>
                </a:cubicBezTo>
                <a:cubicBezTo>
                  <a:pt x="443693" y="20493"/>
                  <a:pt x="502959" y="49862"/>
                  <a:pt x="558257" y="62562"/>
                </a:cubicBezTo>
                <a:cubicBezTo>
                  <a:pt x="613555" y="75262"/>
                  <a:pt x="742407" y="94047"/>
                  <a:pt x="732882" y="89549"/>
                </a:cubicBezTo>
                <a:cubicBezTo>
                  <a:pt x="723357" y="85051"/>
                  <a:pt x="538942" y="50126"/>
                  <a:pt x="501107" y="35574"/>
                </a:cubicBezTo>
                <a:cubicBezTo>
                  <a:pt x="463272" y="21022"/>
                  <a:pt x="530212" y="7264"/>
                  <a:pt x="505870" y="2237"/>
                </a:cubicBezTo>
                <a:cubicBezTo>
                  <a:pt x="481528" y="-2790"/>
                  <a:pt x="426494" y="1708"/>
                  <a:pt x="355057" y="5412"/>
                </a:cubicBezTo>
                <a:cubicBezTo>
                  <a:pt x="283620" y="9116"/>
                  <a:pt x="132807" y="22610"/>
                  <a:pt x="77245" y="24462"/>
                </a:cubicBezTo>
                <a:cubicBezTo>
                  <a:pt x="21683" y="26314"/>
                  <a:pt x="-23826" y="25256"/>
                  <a:pt x="13745" y="24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3C59215-8B0C-439F-A560-5E29197F9E06}"/>
              </a:ext>
            </a:extLst>
          </p:cNvPr>
          <p:cNvSpPr/>
          <p:nvPr/>
        </p:nvSpPr>
        <p:spPr>
          <a:xfrm>
            <a:off x="5487988" y="5833995"/>
            <a:ext cx="439337" cy="49443"/>
          </a:xfrm>
          <a:custGeom>
            <a:avLst/>
            <a:gdLst>
              <a:gd name="connsiteX0" fmla="*/ 0 w 439337"/>
              <a:gd name="connsiteY0" fmla="*/ 17530 h 49443"/>
              <a:gd name="connsiteX1" fmla="*/ 228600 w 439337"/>
              <a:gd name="connsiteY1" fmla="*/ 49280 h 49443"/>
              <a:gd name="connsiteX2" fmla="*/ 357187 w 439337"/>
              <a:gd name="connsiteY2" fmla="*/ 28643 h 49443"/>
              <a:gd name="connsiteX3" fmla="*/ 438150 w 439337"/>
              <a:gd name="connsiteY3" fmla="*/ 68 h 49443"/>
              <a:gd name="connsiteX4" fmla="*/ 296862 w 439337"/>
              <a:gd name="connsiteY4" fmla="*/ 20705 h 49443"/>
              <a:gd name="connsiteX5" fmla="*/ 142875 w 439337"/>
              <a:gd name="connsiteY5" fmla="*/ 22293 h 49443"/>
              <a:gd name="connsiteX6" fmla="*/ 0 w 439337"/>
              <a:gd name="connsiteY6" fmla="*/ 17530 h 4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37" h="49443">
                <a:moveTo>
                  <a:pt x="0" y="17530"/>
                </a:moveTo>
                <a:cubicBezTo>
                  <a:pt x="84534" y="32479"/>
                  <a:pt x="169069" y="47428"/>
                  <a:pt x="228600" y="49280"/>
                </a:cubicBezTo>
                <a:cubicBezTo>
                  <a:pt x="288131" y="51132"/>
                  <a:pt x="322262" y="36845"/>
                  <a:pt x="357187" y="28643"/>
                </a:cubicBezTo>
                <a:cubicBezTo>
                  <a:pt x="392112" y="20441"/>
                  <a:pt x="448204" y="1391"/>
                  <a:pt x="438150" y="68"/>
                </a:cubicBezTo>
                <a:cubicBezTo>
                  <a:pt x="428096" y="-1255"/>
                  <a:pt x="346075" y="17001"/>
                  <a:pt x="296862" y="20705"/>
                </a:cubicBezTo>
                <a:cubicBezTo>
                  <a:pt x="247650" y="24409"/>
                  <a:pt x="142875" y="22293"/>
                  <a:pt x="142875" y="22293"/>
                </a:cubicBezTo>
                <a:lnTo>
                  <a:pt x="0" y="17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8300C5D-31C4-42AE-88ED-7738CD949AAD}"/>
              </a:ext>
            </a:extLst>
          </p:cNvPr>
          <p:cNvSpPr/>
          <p:nvPr/>
        </p:nvSpPr>
        <p:spPr>
          <a:xfrm>
            <a:off x="5459372" y="5554189"/>
            <a:ext cx="299981" cy="240956"/>
          </a:xfrm>
          <a:custGeom>
            <a:avLst/>
            <a:gdLst>
              <a:gd name="connsiteX0" fmla="*/ 284203 w 299981"/>
              <a:gd name="connsiteY0" fmla="*/ 27461 h 240956"/>
              <a:gd name="connsiteX1" fmla="*/ 295316 w 299981"/>
              <a:gd name="connsiteY1" fmla="*/ 136999 h 240956"/>
              <a:gd name="connsiteX2" fmla="*/ 266741 w 299981"/>
              <a:gd name="connsiteY2" fmla="*/ 197324 h 240956"/>
              <a:gd name="connsiteX3" fmla="*/ 133391 w 299981"/>
              <a:gd name="connsiteY3" fmla="*/ 240186 h 240956"/>
              <a:gd name="connsiteX4" fmla="*/ 31791 w 299981"/>
              <a:gd name="connsiteY4" fmla="*/ 217961 h 240956"/>
              <a:gd name="connsiteX5" fmla="*/ 41 w 299981"/>
              <a:gd name="connsiteY5" fmla="*/ 135411 h 240956"/>
              <a:gd name="connsiteX6" fmla="*/ 28616 w 299981"/>
              <a:gd name="connsiteY6" fmla="*/ 41749 h 240956"/>
              <a:gd name="connsiteX7" fmla="*/ 149266 w 299981"/>
              <a:gd name="connsiteY7" fmla="*/ 2061 h 240956"/>
              <a:gd name="connsiteX8" fmla="*/ 284203 w 299981"/>
              <a:gd name="connsiteY8" fmla="*/ 27461 h 24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981" h="240956">
                <a:moveTo>
                  <a:pt x="284203" y="27461"/>
                </a:moveTo>
                <a:cubicBezTo>
                  <a:pt x="308545" y="49951"/>
                  <a:pt x="298226" y="108688"/>
                  <a:pt x="295316" y="136999"/>
                </a:cubicBezTo>
                <a:cubicBezTo>
                  <a:pt x="292406" y="165310"/>
                  <a:pt x="293728" y="180126"/>
                  <a:pt x="266741" y="197324"/>
                </a:cubicBezTo>
                <a:cubicBezTo>
                  <a:pt x="239754" y="214522"/>
                  <a:pt x="172549" y="236747"/>
                  <a:pt x="133391" y="240186"/>
                </a:cubicBezTo>
                <a:cubicBezTo>
                  <a:pt x="94233" y="243626"/>
                  <a:pt x="54016" y="235423"/>
                  <a:pt x="31791" y="217961"/>
                </a:cubicBezTo>
                <a:cubicBezTo>
                  <a:pt x="9566" y="200499"/>
                  <a:pt x="570" y="164780"/>
                  <a:pt x="41" y="135411"/>
                </a:cubicBezTo>
                <a:cubicBezTo>
                  <a:pt x="-488" y="106042"/>
                  <a:pt x="3745" y="63974"/>
                  <a:pt x="28616" y="41749"/>
                </a:cubicBezTo>
                <a:cubicBezTo>
                  <a:pt x="53487" y="19524"/>
                  <a:pt x="112754" y="8676"/>
                  <a:pt x="149266" y="2061"/>
                </a:cubicBezTo>
                <a:cubicBezTo>
                  <a:pt x="185778" y="-4554"/>
                  <a:pt x="259861" y="4971"/>
                  <a:pt x="284203" y="27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4864A58D-9DC2-4433-A3E6-041BD43ACACF}"/>
              </a:ext>
            </a:extLst>
          </p:cNvPr>
          <p:cNvSpPr/>
          <p:nvPr/>
        </p:nvSpPr>
        <p:spPr>
          <a:xfrm>
            <a:off x="5595938" y="561816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C181DA1-3A4D-4598-9F7B-C38E70CA2982}"/>
              </a:ext>
            </a:extLst>
          </p:cNvPr>
          <p:cNvSpPr/>
          <p:nvPr/>
        </p:nvSpPr>
        <p:spPr>
          <a:xfrm>
            <a:off x="5088710" y="5134874"/>
            <a:ext cx="454038" cy="270618"/>
          </a:xfrm>
          <a:custGeom>
            <a:avLst/>
            <a:gdLst>
              <a:gd name="connsiteX0" fmla="*/ 5578 w 454038"/>
              <a:gd name="connsiteY0" fmla="*/ 268976 h 270618"/>
              <a:gd name="connsiteX1" fmla="*/ 162740 w 454038"/>
              <a:gd name="connsiteY1" fmla="*/ 134039 h 270618"/>
              <a:gd name="connsiteX2" fmla="*/ 137340 w 454038"/>
              <a:gd name="connsiteY2" fmla="*/ 124514 h 270618"/>
              <a:gd name="connsiteX3" fmla="*/ 77015 w 454038"/>
              <a:gd name="connsiteY3" fmla="*/ 132451 h 270618"/>
              <a:gd name="connsiteX4" fmla="*/ 227828 w 454038"/>
              <a:gd name="connsiteY4" fmla="*/ 88001 h 270618"/>
              <a:gd name="connsiteX5" fmla="*/ 453253 w 454038"/>
              <a:gd name="connsiteY5" fmla="*/ 689 h 270618"/>
              <a:gd name="connsiteX6" fmla="*/ 297678 w 454038"/>
              <a:gd name="connsiteY6" fmla="*/ 49901 h 270618"/>
              <a:gd name="connsiteX7" fmla="*/ 175440 w 454038"/>
              <a:gd name="connsiteY7" fmla="*/ 99114 h 270618"/>
              <a:gd name="connsiteX8" fmla="*/ 135753 w 454038"/>
              <a:gd name="connsiteY8" fmla="*/ 146739 h 270618"/>
              <a:gd name="connsiteX9" fmla="*/ 42090 w 454038"/>
              <a:gd name="connsiteY9" fmla="*/ 205476 h 270618"/>
              <a:gd name="connsiteX10" fmla="*/ 5578 w 454038"/>
              <a:gd name="connsiteY10" fmla="*/ 268976 h 27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038" h="270618">
                <a:moveTo>
                  <a:pt x="5578" y="268976"/>
                </a:moveTo>
                <a:cubicBezTo>
                  <a:pt x="25686" y="257070"/>
                  <a:pt x="140780" y="158116"/>
                  <a:pt x="162740" y="134039"/>
                </a:cubicBezTo>
                <a:cubicBezTo>
                  <a:pt x="184700" y="109962"/>
                  <a:pt x="151627" y="124779"/>
                  <a:pt x="137340" y="124514"/>
                </a:cubicBezTo>
                <a:cubicBezTo>
                  <a:pt x="123053" y="124249"/>
                  <a:pt x="61934" y="138536"/>
                  <a:pt x="77015" y="132451"/>
                </a:cubicBezTo>
                <a:cubicBezTo>
                  <a:pt x="92096" y="126365"/>
                  <a:pt x="165122" y="109961"/>
                  <a:pt x="227828" y="88001"/>
                </a:cubicBezTo>
                <a:cubicBezTo>
                  <a:pt x="290534" y="66041"/>
                  <a:pt x="441611" y="7039"/>
                  <a:pt x="453253" y="689"/>
                </a:cubicBezTo>
                <a:cubicBezTo>
                  <a:pt x="464895" y="-5661"/>
                  <a:pt x="343980" y="33497"/>
                  <a:pt x="297678" y="49901"/>
                </a:cubicBezTo>
                <a:cubicBezTo>
                  <a:pt x="251376" y="66305"/>
                  <a:pt x="202428" y="82974"/>
                  <a:pt x="175440" y="99114"/>
                </a:cubicBezTo>
                <a:cubicBezTo>
                  <a:pt x="148453" y="115254"/>
                  <a:pt x="157978" y="129012"/>
                  <a:pt x="135753" y="146739"/>
                </a:cubicBezTo>
                <a:cubicBezTo>
                  <a:pt x="113528" y="164466"/>
                  <a:pt x="59288" y="186161"/>
                  <a:pt x="42090" y="205476"/>
                </a:cubicBezTo>
                <a:cubicBezTo>
                  <a:pt x="24892" y="224790"/>
                  <a:pt x="-14530" y="280882"/>
                  <a:pt x="5578" y="268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D7908F8-36D2-4069-9015-6B0D10AD6EA7}"/>
              </a:ext>
            </a:extLst>
          </p:cNvPr>
          <p:cNvSpPr/>
          <p:nvPr/>
        </p:nvSpPr>
        <p:spPr>
          <a:xfrm>
            <a:off x="5462538" y="5042589"/>
            <a:ext cx="481716" cy="80306"/>
          </a:xfrm>
          <a:custGeom>
            <a:avLst/>
            <a:gdLst>
              <a:gd name="connsiteX0" fmla="*/ 50 w 481716"/>
              <a:gd name="connsiteY0" fmla="*/ 80274 h 80306"/>
              <a:gd name="connsiteX1" fmla="*/ 236587 w 481716"/>
              <a:gd name="connsiteY1" fmla="*/ 7249 h 80306"/>
              <a:gd name="connsiteX2" fmla="*/ 400100 w 481716"/>
              <a:gd name="connsiteY2" fmla="*/ 4074 h 80306"/>
              <a:gd name="connsiteX3" fmla="*/ 476300 w 481716"/>
              <a:gd name="connsiteY3" fmla="*/ 19949 h 80306"/>
              <a:gd name="connsiteX4" fmla="*/ 257225 w 481716"/>
              <a:gd name="connsiteY4" fmla="*/ 16774 h 80306"/>
              <a:gd name="connsiteX5" fmla="*/ 50 w 481716"/>
              <a:gd name="connsiteY5" fmla="*/ 80274 h 8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16" h="80306">
                <a:moveTo>
                  <a:pt x="50" y="80274"/>
                </a:moveTo>
                <a:cubicBezTo>
                  <a:pt x="-3390" y="78686"/>
                  <a:pt x="169912" y="19949"/>
                  <a:pt x="236587" y="7249"/>
                </a:cubicBezTo>
                <a:cubicBezTo>
                  <a:pt x="303262" y="-5451"/>
                  <a:pt x="360148" y="1957"/>
                  <a:pt x="400100" y="4074"/>
                </a:cubicBezTo>
                <a:cubicBezTo>
                  <a:pt x="440052" y="6191"/>
                  <a:pt x="500113" y="17832"/>
                  <a:pt x="476300" y="19949"/>
                </a:cubicBezTo>
                <a:cubicBezTo>
                  <a:pt x="452487" y="22066"/>
                  <a:pt x="331308" y="8572"/>
                  <a:pt x="257225" y="16774"/>
                </a:cubicBezTo>
                <a:cubicBezTo>
                  <a:pt x="183142" y="24976"/>
                  <a:pt x="3490" y="81862"/>
                  <a:pt x="50" y="80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DA1F744A-05B8-4C51-9358-E91AD495B713}"/>
              </a:ext>
            </a:extLst>
          </p:cNvPr>
          <p:cNvSpPr/>
          <p:nvPr/>
        </p:nvSpPr>
        <p:spPr>
          <a:xfrm>
            <a:off x="5948334" y="5075151"/>
            <a:ext cx="302040" cy="240589"/>
          </a:xfrm>
          <a:custGeom>
            <a:avLst/>
            <a:gdLst>
              <a:gd name="connsiteX0" fmla="*/ 29 w 302040"/>
              <a:gd name="connsiteY0" fmla="*/ 87 h 240589"/>
              <a:gd name="connsiteX1" fmla="*/ 93691 w 302040"/>
              <a:gd name="connsiteY1" fmla="*/ 46124 h 240589"/>
              <a:gd name="connsiteX2" fmla="*/ 85754 w 302040"/>
              <a:gd name="connsiteY2" fmla="*/ 66762 h 240589"/>
              <a:gd name="connsiteX3" fmla="*/ 174654 w 302040"/>
              <a:gd name="connsiteY3" fmla="*/ 119149 h 240589"/>
              <a:gd name="connsiteX4" fmla="*/ 295304 w 302040"/>
              <a:gd name="connsiteY4" fmla="*/ 236624 h 240589"/>
              <a:gd name="connsiteX5" fmla="*/ 265141 w 302040"/>
              <a:gd name="connsiteY5" fmla="*/ 198524 h 240589"/>
              <a:gd name="connsiteX6" fmla="*/ 85754 w 302040"/>
              <a:gd name="connsiteY6" fmla="*/ 58824 h 240589"/>
              <a:gd name="connsiteX7" fmla="*/ 29 w 302040"/>
              <a:gd name="connsiteY7" fmla="*/ 87 h 24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040" h="240589">
                <a:moveTo>
                  <a:pt x="29" y="87"/>
                </a:moveTo>
                <a:cubicBezTo>
                  <a:pt x="1352" y="-2030"/>
                  <a:pt x="79404" y="35012"/>
                  <a:pt x="93691" y="46124"/>
                </a:cubicBezTo>
                <a:cubicBezTo>
                  <a:pt x="107979" y="57237"/>
                  <a:pt x="72260" y="54591"/>
                  <a:pt x="85754" y="66762"/>
                </a:cubicBezTo>
                <a:cubicBezTo>
                  <a:pt x="99248" y="78933"/>
                  <a:pt x="139729" y="90839"/>
                  <a:pt x="174654" y="119149"/>
                </a:cubicBezTo>
                <a:cubicBezTo>
                  <a:pt x="209579" y="147459"/>
                  <a:pt x="280223" y="223395"/>
                  <a:pt x="295304" y="236624"/>
                </a:cubicBezTo>
                <a:cubicBezTo>
                  <a:pt x="310385" y="249853"/>
                  <a:pt x="300066" y="228157"/>
                  <a:pt x="265141" y="198524"/>
                </a:cubicBezTo>
                <a:cubicBezTo>
                  <a:pt x="230216" y="168891"/>
                  <a:pt x="129146" y="89251"/>
                  <a:pt x="85754" y="58824"/>
                </a:cubicBezTo>
                <a:cubicBezTo>
                  <a:pt x="42362" y="28397"/>
                  <a:pt x="-1294" y="2204"/>
                  <a:pt x="29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0A89DF1-E48B-47F6-8F83-B908A20AAAF8}"/>
              </a:ext>
            </a:extLst>
          </p:cNvPr>
          <p:cNvSpPr/>
          <p:nvPr/>
        </p:nvSpPr>
        <p:spPr>
          <a:xfrm>
            <a:off x="5140111" y="5295081"/>
            <a:ext cx="283144" cy="125149"/>
          </a:xfrm>
          <a:custGeom>
            <a:avLst/>
            <a:gdLst>
              <a:gd name="connsiteX0" fmla="*/ 214 w 283144"/>
              <a:gd name="connsiteY0" fmla="*/ 124644 h 125149"/>
              <a:gd name="connsiteX1" fmla="*/ 141502 w 283144"/>
              <a:gd name="connsiteY1" fmla="*/ 45269 h 125149"/>
              <a:gd name="connsiteX2" fmla="*/ 258977 w 283144"/>
              <a:gd name="connsiteY2" fmla="*/ 29394 h 125149"/>
              <a:gd name="connsiteX3" fmla="*/ 276439 w 283144"/>
              <a:gd name="connsiteY3" fmla="*/ 29394 h 125149"/>
              <a:gd name="connsiteX4" fmla="*/ 174839 w 283144"/>
              <a:gd name="connsiteY4" fmla="*/ 2407 h 125149"/>
              <a:gd name="connsiteX5" fmla="*/ 214 w 283144"/>
              <a:gd name="connsiteY5" fmla="*/ 124644 h 12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144" h="125149">
                <a:moveTo>
                  <a:pt x="214" y="124644"/>
                </a:moveTo>
                <a:cubicBezTo>
                  <a:pt x="-5342" y="131788"/>
                  <a:pt x="98375" y="61144"/>
                  <a:pt x="141502" y="45269"/>
                </a:cubicBezTo>
                <a:cubicBezTo>
                  <a:pt x="184629" y="29394"/>
                  <a:pt x="236488" y="32040"/>
                  <a:pt x="258977" y="29394"/>
                </a:cubicBezTo>
                <a:cubicBezTo>
                  <a:pt x="281466" y="26748"/>
                  <a:pt x="290462" y="33892"/>
                  <a:pt x="276439" y="29394"/>
                </a:cubicBezTo>
                <a:cubicBezTo>
                  <a:pt x="262416" y="24896"/>
                  <a:pt x="215320" y="-9235"/>
                  <a:pt x="174839" y="2407"/>
                </a:cubicBezTo>
                <a:cubicBezTo>
                  <a:pt x="134358" y="14049"/>
                  <a:pt x="5770" y="117500"/>
                  <a:pt x="214" y="124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8218DE2-D6AB-4228-9B0B-83575B58B15D}"/>
              </a:ext>
            </a:extLst>
          </p:cNvPr>
          <p:cNvSpPr/>
          <p:nvPr/>
        </p:nvSpPr>
        <p:spPr>
          <a:xfrm>
            <a:off x="5414214" y="5185184"/>
            <a:ext cx="439267" cy="101214"/>
          </a:xfrm>
          <a:custGeom>
            <a:avLst/>
            <a:gdLst>
              <a:gd name="connsiteX0" fmla="*/ 2336 w 439267"/>
              <a:gd name="connsiteY0" fmla="*/ 101191 h 101214"/>
              <a:gd name="connsiteX1" fmla="*/ 81711 w 439267"/>
              <a:gd name="connsiteY1" fmla="*/ 36104 h 101214"/>
              <a:gd name="connsiteX2" fmla="*/ 172199 w 439267"/>
              <a:gd name="connsiteY2" fmla="*/ 28166 h 101214"/>
              <a:gd name="connsiteX3" fmla="*/ 259511 w 439267"/>
              <a:gd name="connsiteY3" fmla="*/ 42454 h 101214"/>
              <a:gd name="connsiteX4" fmla="*/ 302374 w 439267"/>
              <a:gd name="connsiteY4" fmla="*/ 2766 h 101214"/>
              <a:gd name="connsiteX5" fmla="*/ 438899 w 439267"/>
              <a:gd name="connsiteY5" fmla="*/ 4354 h 101214"/>
              <a:gd name="connsiteX6" fmla="*/ 256336 w 439267"/>
              <a:gd name="connsiteY6" fmla="*/ 12291 h 101214"/>
              <a:gd name="connsiteX7" fmla="*/ 175374 w 439267"/>
              <a:gd name="connsiteY7" fmla="*/ 28166 h 101214"/>
              <a:gd name="connsiteX8" fmla="*/ 2336 w 439267"/>
              <a:gd name="connsiteY8" fmla="*/ 101191 h 10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267" h="101214">
                <a:moveTo>
                  <a:pt x="2336" y="101191"/>
                </a:moveTo>
                <a:cubicBezTo>
                  <a:pt x="-13275" y="102514"/>
                  <a:pt x="53401" y="48275"/>
                  <a:pt x="81711" y="36104"/>
                </a:cubicBezTo>
                <a:cubicBezTo>
                  <a:pt x="110021" y="23933"/>
                  <a:pt x="142566" y="27108"/>
                  <a:pt x="172199" y="28166"/>
                </a:cubicBezTo>
                <a:cubicBezTo>
                  <a:pt x="201832" y="29224"/>
                  <a:pt x="237815" y="46687"/>
                  <a:pt x="259511" y="42454"/>
                </a:cubicBezTo>
                <a:cubicBezTo>
                  <a:pt x="281207" y="38221"/>
                  <a:pt x="272476" y="9116"/>
                  <a:pt x="302374" y="2766"/>
                </a:cubicBezTo>
                <a:cubicBezTo>
                  <a:pt x="332272" y="-3584"/>
                  <a:pt x="446572" y="2767"/>
                  <a:pt x="438899" y="4354"/>
                </a:cubicBezTo>
                <a:cubicBezTo>
                  <a:pt x="431226" y="5941"/>
                  <a:pt x="300257" y="8322"/>
                  <a:pt x="256336" y="12291"/>
                </a:cubicBezTo>
                <a:cubicBezTo>
                  <a:pt x="212415" y="16260"/>
                  <a:pt x="216120" y="15995"/>
                  <a:pt x="175374" y="28166"/>
                </a:cubicBezTo>
                <a:cubicBezTo>
                  <a:pt x="134628" y="40337"/>
                  <a:pt x="17947" y="99868"/>
                  <a:pt x="2336" y="101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A85CDDD-7835-482D-80C0-3D6C635428BD}"/>
              </a:ext>
            </a:extLst>
          </p:cNvPr>
          <p:cNvSpPr/>
          <p:nvPr/>
        </p:nvSpPr>
        <p:spPr>
          <a:xfrm>
            <a:off x="5858656" y="5153018"/>
            <a:ext cx="353419" cy="151372"/>
          </a:xfrm>
          <a:custGeom>
            <a:avLst/>
            <a:gdLst>
              <a:gd name="connsiteX0" fmla="*/ 2394 w 353419"/>
              <a:gd name="connsiteY0" fmla="*/ 7 h 151372"/>
              <a:gd name="connsiteX1" fmla="*/ 119869 w 353419"/>
              <a:gd name="connsiteY1" fmla="*/ 25407 h 151372"/>
              <a:gd name="connsiteX2" fmla="*/ 250044 w 353419"/>
              <a:gd name="connsiteY2" fmla="*/ 115895 h 151372"/>
              <a:gd name="connsiteX3" fmla="*/ 353232 w 353419"/>
              <a:gd name="connsiteY3" fmla="*/ 150820 h 151372"/>
              <a:gd name="connsiteX4" fmla="*/ 224644 w 353419"/>
              <a:gd name="connsiteY4" fmla="*/ 92082 h 151372"/>
              <a:gd name="connsiteX5" fmla="*/ 56369 w 353419"/>
              <a:gd name="connsiteY5" fmla="*/ 26995 h 151372"/>
              <a:gd name="connsiteX6" fmla="*/ 2394 w 353419"/>
              <a:gd name="connsiteY6" fmla="*/ 7 h 15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419" h="151372">
                <a:moveTo>
                  <a:pt x="2394" y="7"/>
                </a:moveTo>
                <a:cubicBezTo>
                  <a:pt x="12977" y="-258"/>
                  <a:pt x="78594" y="6092"/>
                  <a:pt x="119869" y="25407"/>
                </a:cubicBezTo>
                <a:cubicBezTo>
                  <a:pt x="161144" y="44722"/>
                  <a:pt x="211150" y="94993"/>
                  <a:pt x="250044" y="115895"/>
                </a:cubicBezTo>
                <a:cubicBezTo>
                  <a:pt x="288938" y="136797"/>
                  <a:pt x="357465" y="154789"/>
                  <a:pt x="353232" y="150820"/>
                </a:cubicBezTo>
                <a:cubicBezTo>
                  <a:pt x="348999" y="146851"/>
                  <a:pt x="274121" y="112720"/>
                  <a:pt x="224644" y="92082"/>
                </a:cubicBezTo>
                <a:cubicBezTo>
                  <a:pt x="175167" y="71444"/>
                  <a:pt x="95263" y="39695"/>
                  <a:pt x="56369" y="26995"/>
                </a:cubicBezTo>
                <a:cubicBezTo>
                  <a:pt x="17475" y="14295"/>
                  <a:pt x="-8189" y="272"/>
                  <a:pt x="239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97C404D-9301-438B-BA62-1E7C18C2003B}"/>
              </a:ext>
            </a:extLst>
          </p:cNvPr>
          <p:cNvSpPr/>
          <p:nvPr/>
        </p:nvSpPr>
        <p:spPr>
          <a:xfrm>
            <a:off x="5179439" y="5414432"/>
            <a:ext cx="220310" cy="345478"/>
          </a:xfrm>
          <a:custGeom>
            <a:avLst/>
            <a:gdLst>
              <a:gd name="connsiteX0" fmla="*/ 220178 w 220310"/>
              <a:gd name="connsiteY0" fmla="*/ 1 h 345478"/>
              <a:gd name="connsiteX1" fmla="*/ 52961 w 220310"/>
              <a:gd name="connsiteY1" fmla="*/ 148168 h 345478"/>
              <a:gd name="connsiteX2" fmla="*/ 44 w 220310"/>
              <a:gd name="connsiteY2" fmla="*/ 345018 h 345478"/>
              <a:gd name="connsiteX3" fmla="*/ 44494 w 220310"/>
              <a:gd name="connsiteY3" fmla="*/ 201085 h 345478"/>
              <a:gd name="connsiteX4" fmla="*/ 80478 w 220310"/>
              <a:gd name="connsiteY4" fmla="*/ 150285 h 345478"/>
              <a:gd name="connsiteX5" fmla="*/ 220178 w 220310"/>
              <a:gd name="connsiteY5" fmla="*/ 1 h 34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10" h="345478">
                <a:moveTo>
                  <a:pt x="220178" y="1"/>
                </a:moveTo>
                <a:cubicBezTo>
                  <a:pt x="215592" y="-352"/>
                  <a:pt x="89650" y="90665"/>
                  <a:pt x="52961" y="148168"/>
                </a:cubicBezTo>
                <a:cubicBezTo>
                  <a:pt x="16272" y="205671"/>
                  <a:pt x="1455" y="336198"/>
                  <a:pt x="44" y="345018"/>
                </a:cubicBezTo>
                <a:cubicBezTo>
                  <a:pt x="-1367" y="353838"/>
                  <a:pt x="31088" y="233540"/>
                  <a:pt x="44494" y="201085"/>
                </a:cubicBezTo>
                <a:cubicBezTo>
                  <a:pt x="57900" y="168630"/>
                  <a:pt x="52256" y="182035"/>
                  <a:pt x="80478" y="150285"/>
                </a:cubicBezTo>
                <a:cubicBezTo>
                  <a:pt x="108700" y="118535"/>
                  <a:pt x="224764" y="354"/>
                  <a:pt x="220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78143BA-E2DB-4956-A317-D89BCC43EE7E}"/>
              </a:ext>
            </a:extLst>
          </p:cNvPr>
          <p:cNvSpPr/>
          <p:nvPr/>
        </p:nvSpPr>
        <p:spPr>
          <a:xfrm>
            <a:off x="4265192" y="5437912"/>
            <a:ext cx="254049" cy="310153"/>
          </a:xfrm>
          <a:custGeom>
            <a:avLst/>
            <a:gdLst>
              <a:gd name="connsiteX0" fmla="*/ 4125 w 254049"/>
              <a:gd name="connsiteY0" fmla="*/ 1921 h 310153"/>
              <a:gd name="connsiteX1" fmla="*/ 65508 w 254049"/>
              <a:gd name="connsiteY1" fmla="*/ 44255 h 310153"/>
              <a:gd name="connsiteX2" fmla="*/ 245425 w 254049"/>
              <a:gd name="connsiteY2" fmla="*/ 133155 h 310153"/>
              <a:gd name="connsiteX3" fmla="*/ 226375 w 254049"/>
              <a:gd name="connsiteY3" fmla="*/ 308838 h 310153"/>
              <a:gd name="connsiteX4" fmla="*/ 234841 w 254049"/>
              <a:gd name="connsiteY4" fmla="*/ 211471 h 310153"/>
              <a:gd name="connsiteX5" fmla="*/ 239075 w 254049"/>
              <a:gd name="connsiteY5" fmla="*/ 173371 h 310153"/>
              <a:gd name="connsiteX6" fmla="*/ 167108 w 254049"/>
              <a:gd name="connsiteY6" fmla="*/ 103521 h 310153"/>
              <a:gd name="connsiteX7" fmla="*/ 4125 w 254049"/>
              <a:gd name="connsiteY7" fmla="*/ 1921 h 31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049" h="310153">
                <a:moveTo>
                  <a:pt x="4125" y="1921"/>
                </a:moveTo>
                <a:cubicBezTo>
                  <a:pt x="-12808" y="-7957"/>
                  <a:pt x="25291" y="22383"/>
                  <a:pt x="65508" y="44255"/>
                </a:cubicBezTo>
                <a:cubicBezTo>
                  <a:pt x="105725" y="66127"/>
                  <a:pt x="218614" y="89058"/>
                  <a:pt x="245425" y="133155"/>
                </a:cubicBezTo>
                <a:cubicBezTo>
                  <a:pt x="272236" y="177252"/>
                  <a:pt x="228139" y="295786"/>
                  <a:pt x="226375" y="308838"/>
                </a:cubicBezTo>
                <a:cubicBezTo>
                  <a:pt x="224611" y="321890"/>
                  <a:pt x="232724" y="234049"/>
                  <a:pt x="234841" y="211471"/>
                </a:cubicBezTo>
                <a:cubicBezTo>
                  <a:pt x="236958" y="188893"/>
                  <a:pt x="250364" y="191363"/>
                  <a:pt x="239075" y="173371"/>
                </a:cubicBezTo>
                <a:cubicBezTo>
                  <a:pt x="227786" y="155379"/>
                  <a:pt x="202386" y="127510"/>
                  <a:pt x="167108" y="103521"/>
                </a:cubicBezTo>
                <a:cubicBezTo>
                  <a:pt x="131830" y="79532"/>
                  <a:pt x="21058" y="11799"/>
                  <a:pt x="4125" y="1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CA86FC8B-9FAE-43A5-AE8B-2517545F16D6}"/>
              </a:ext>
            </a:extLst>
          </p:cNvPr>
          <p:cNvSpPr/>
          <p:nvPr/>
        </p:nvSpPr>
        <p:spPr>
          <a:xfrm>
            <a:off x="4274770" y="6221413"/>
            <a:ext cx="224205" cy="460538"/>
          </a:xfrm>
          <a:custGeom>
            <a:avLst/>
            <a:gdLst>
              <a:gd name="connsiteX0" fmla="*/ 224205 w 224205"/>
              <a:gd name="connsiteY0" fmla="*/ 0 h 460538"/>
              <a:gd name="connsiteX1" fmla="*/ 73393 w 224205"/>
              <a:gd name="connsiteY1" fmla="*/ 149225 h 460538"/>
              <a:gd name="connsiteX2" fmla="*/ 14655 w 224205"/>
              <a:gd name="connsiteY2" fmla="*/ 209550 h 460538"/>
              <a:gd name="connsiteX3" fmla="*/ 3543 w 224205"/>
              <a:gd name="connsiteY3" fmla="*/ 265112 h 460538"/>
              <a:gd name="connsiteX4" fmla="*/ 13068 w 224205"/>
              <a:gd name="connsiteY4" fmla="*/ 387350 h 460538"/>
              <a:gd name="connsiteX5" fmla="*/ 116255 w 224205"/>
              <a:gd name="connsiteY5" fmla="*/ 460375 h 460538"/>
              <a:gd name="connsiteX6" fmla="*/ 41643 w 224205"/>
              <a:gd name="connsiteY6" fmla="*/ 404812 h 460538"/>
              <a:gd name="connsiteX7" fmla="*/ 368 w 224205"/>
              <a:gd name="connsiteY7" fmla="*/ 328612 h 460538"/>
              <a:gd name="connsiteX8" fmla="*/ 25768 w 224205"/>
              <a:gd name="connsiteY8" fmla="*/ 239712 h 460538"/>
              <a:gd name="connsiteX9" fmla="*/ 97205 w 224205"/>
              <a:gd name="connsiteY9" fmla="*/ 157162 h 460538"/>
              <a:gd name="connsiteX10" fmla="*/ 224205 w 224205"/>
              <a:gd name="connsiteY10" fmla="*/ 0 h 46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205" h="460538">
                <a:moveTo>
                  <a:pt x="224205" y="0"/>
                </a:moveTo>
                <a:lnTo>
                  <a:pt x="73393" y="149225"/>
                </a:lnTo>
                <a:cubicBezTo>
                  <a:pt x="38468" y="184150"/>
                  <a:pt x="26297" y="190236"/>
                  <a:pt x="14655" y="209550"/>
                </a:cubicBezTo>
                <a:cubicBezTo>
                  <a:pt x="3013" y="228865"/>
                  <a:pt x="3807" y="235479"/>
                  <a:pt x="3543" y="265112"/>
                </a:cubicBezTo>
                <a:cubicBezTo>
                  <a:pt x="3279" y="294745"/>
                  <a:pt x="-5717" y="354806"/>
                  <a:pt x="13068" y="387350"/>
                </a:cubicBezTo>
                <a:cubicBezTo>
                  <a:pt x="31853" y="419894"/>
                  <a:pt x="111493" y="457465"/>
                  <a:pt x="116255" y="460375"/>
                </a:cubicBezTo>
                <a:cubicBezTo>
                  <a:pt x="121017" y="463285"/>
                  <a:pt x="60957" y="426773"/>
                  <a:pt x="41643" y="404812"/>
                </a:cubicBezTo>
                <a:cubicBezTo>
                  <a:pt x="22328" y="382852"/>
                  <a:pt x="3014" y="356129"/>
                  <a:pt x="368" y="328612"/>
                </a:cubicBezTo>
                <a:cubicBezTo>
                  <a:pt x="-2278" y="301095"/>
                  <a:pt x="9629" y="268287"/>
                  <a:pt x="25768" y="239712"/>
                </a:cubicBezTo>
                <a:cubicBezTo>
                  <a:pt x="41907" y="211137"/>
                  <a:pt x="64661" y="194997"/>
                  <a:pt x="97205" y="157162"/>
                </a:cubicBezTo>
                <a:lnTo>
                  <a:pt x="2242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FF36177-0118-473F-9566-9FFD081EA845}"/>
              </a:ext>
            </a:extLst>
          </p:cNvPr>
          <p:cNvSpPr/>
          <p:nvPr/>
        </p:nvSpPr>
        <p:spPr>
          <a:xfrm>
            <a:off x="5098672" y="6376748"/>
            <a:ext cx="227395" cy="385701"/>
          </a:xfrm>
          <a:custGeom>
            <a:avLst/>
            <a:gdLst>
              <a:gd name="connsiteX0" fmla="*/ 135316 w 227395"/>
              <a:gd name="connsiteY0" fmla="*/ 240 h 385701"/>
              <a:gd name="connsiteX1" fmla="*/ 224216 w 227395"/>
              <a:gd name="connsiteY1" fmla="*/ 168515 h 385701"/>
              <a:gd name="connsiteX2" fmla="*/ 205166 w 227395"/>
              <a:gd name="connsiteY2" fmla="*/ 270115 h 385701"/>
              <a:gd name="connsiteX3" fmla="*/ 181353 w 227395"/>
              <a:gd name="connsiteY3" fmla="*/ 330440 h 385701"/>
              <a:gd name="connsiteX4" fmla="*/ 159128 w 227395"/>
              <a:gd name="connsiteY4" fmla="*/ 354252 h 385701"/>
              <a:gd name="connsiteX5" fmla="*/ 71816 w 227395"/>
              <a:gd name="connsiteY5" fmla="*/ 376477 h 385701"/>
              <a:gd name="connsiteX6" fmla="*/ 1966 w 227395"/>
              <a:gd name="connsiteY6" fmla="*/ 384415 h 385701"/>
              <a:gd name="connsiteX7" fmla="*/ 151191 w 227395"/>
              <a:gd name="connsiteY7" fmla="*/ 351077 h 385701"/>
              <a:gd name="connsiteX8" fmla="*/ 205166 w 227395"/>
              <a:gd name="connsiteY8" fmla="*/ 262177 h 385701"/>
              <a:gd name="connsiteX9" fmla="*/ 211516 w 227395"/>
              <a:gd name="connsiteY9" fmla="*/ 181215 h 385701"/>
              <a:gd name="connsiteX10" fmla="*/ 181353 w 227395"/>
              <a:gd name="connsiteY10" fmla="*/ 132002 h 385701"/>
              <a:gd name="connsiteX11" fmla="*/ 135316 w 227395"/>
              <a:gd name="connsiteY11" fmla="*/ 240 h 38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395" h="385701">
                <a:moveTo>
                  <a:pt x="135316" y="240"/>
                </a:moveTo>
                <a:cubicBezTo>
                  <a:pt x="142460" y="6326"/>
                  <a:pt x="212574" y="123536"/>
                  <a:pt x="224216" y="168515"/>
                </a:cubicBezTo>
                <a:cubicBezTo>
                  <a:pt x="235858" y="213494"/>
                  <a:pt x="212310" y="243128"/>
                  <a:pt x="205166" y="270115"/>
                </a:cubicBezTo>
                <a:cubicBezTo>
                  <a:pt x="198022" y="297102"/>
                  <a:pt x="189026" y="316417"/>
                  <a:pt x="181353" y="330440"/>
                </a:cubicBezTo>
                <a:cubicBezTo>
                  <a:pt x="173680" y="344463"/>
                  <a:pt x="177384" y="346579"/>
                  <a:pt x="159128" y="354252"/>
                </a:cubicBezTo>
                <a:cubicBezTo>
                  <a:pt x="140872" y="361925"/>
                  <a:pt x="98010" y="371450"/>
                  <a:pt x="71816" y="376477"/>
                </a:cubicBezTo>
                <a:cubicBezTo>
                  <a:pt x="45622" y="381504"/>
                  <a:pt x="-11263" y="388648"/>
                  <a:pt x="1966" y="384415"/>
                </a:cubicBezTo>
                <a:cubicBezTo>
                  <a:pt x="15195" y="380182"/>
                  <a:pt x="117324" y="371450"/>
                  <a:pt x="151191" y="351077"/>
                </a:cubicBezTo>
                <a:cubicBezTo>
                  <a:pt x="185058" y="330704"/>
                  <a:pt x="195112" y="290487"/>
                  <a:pt x="205166" y="262177"/>
                </a:cubicBezTo>
                <a:cubicBezTo>
                  <a:pt x="215220" y="233867"/>
                  <a:pt x="215485" y="202911"/>
                  <a:pt x="211516" y="181215"/>
                </a:cubicBezTo>
                <a:cubicBezTo>
                  <a:pt x="207547" y="159519"/>
                  <a:pt x="191672" y="158460"/>
                  <a:pt x="181353" y="132002"/>
                </a:cubicBezTo>
                <a:cubicBezTo>
                  <a:pt x="171034" y="105544"/>
                  <a:pt x="128172" y="-5846"/>
                  <a:pt x="135316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C57B85B-9D4A-49EE-99EC-92B992C4CB59}"/>
              </a:ext>
            </a:extLst>
          </p:cNvPr>
          <p:cNvSpPr/>
          <p:nvPr/>
        </p:nvSpPr>
        <p:spPr>
          <a:xfrm>
            <a:off x="4441824" y="6548022"/>
            <a:ext cx="251035" cy="151255"/>
          </a:xfrm>
          <a:custGeom>
            <a:avLst/>
            <a:gdLst>
              <a:gd name="connsiteX0" fmla="*/ 250826 w 251035"/>
              <a:gd name="connsiteY0" fmla="*/ 151228 h 151255"/>
              <a:gd name="connsiteX1" fmla="*/ 93664 w 251035"/>
              <a:gd name="connsiteY1" fmla="*/ 38516 h 151255"/>
              <a:gd name="connsiteX2" fmla="*/ 53976 w 251035"/>
              <a:gd name="connsiteY2" fmla="*/ 25816 h 151255"/>
              <a:gd name="connsiteX3" fmla="*/ 34926 w 251035"/>
              <a:gd name="connsiteY3" fmla="*/ 19466 h 151255"/>
              <a:gd name="connsiteX4" fmla="*/ 1 w 251035"/>
              <a:gd name="connsiteY4" fmla="*/ 41691 h 151255"/>
              <a:gd name="connsiteX5" fmla="*/ 36514 w 251035"/>
              <a:gd name="connsiteY5" fmla="*/ 416 h 151255"/>
              <a:gd name="connsiteX6" fmla="*/ 125414 w 251035"/>
              <a:gd name="connsiteY6" fmla="*/ 27403 h 151255"/>
              <a:gd name="connsiteX7" fmla="*/ 250826 w 251035"/>
              <a:gd name="connsiteY7" fmla="*/ 151228 h 151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35" h="151255">
                <a:moveTo>
                  <a:pt x="250826" y="151228"/>
                </a:moveTo>
                <a:cubicBezTo>
                  <a:pt x="245534" y="153080"/>
                  <a:pt x="126472" y="59418"/>
                  <a:pt x="93664" y="38516"/>
                </a:cubicBezTo>
                <a:cubicBezTo>
                  <a:pt x="60856" y="17614"/>
                  <a:pt x="63766" y="28991"/>
                  <a:pt x="53976" y="25816"/>
                </a:cubicBezTo>
                <a:cubicBezTo>
                  <a:pt x="44186" y="22641"/>
                  <a:pt x="43922" y="16820"/>
                  <a:pt x="34926" y="19466"/>
                </a:cubicBezTo>
                <a:cubicBezTo>
                  <a:pt x="25930" y="22112"/>
                  <a:pt x="-264" y="44866"/>
                  <a:pt x="1" y="41691"/>
                </a:cubicBezTo>
                <a:cubicBezTo>
                  <a:pt x="266" y="38516"/>
                  <a:pt x="15612" y="2797"/>
                  <a:pt x="36514" y="416"/>
                </a:cubicBezTo>
                <a:cubicBezTo>
                  <a:pt x="57416" y="-1965"/>
                  <a:pt x="91283" y="5707"/>
                  <a:pt x="125414" y="27403"/>
                </a:cubicBezTo>
                <a:cubicBezTo>
                  <a:pt x="159545" y="49099"/>
                  <a:pt x="256118" y="149376"/>
                  <a:pt x="250826" y="15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A02BFD5-8B5F-4603-A31F-FCA04F383CEC}"/>
              </a:ext>
            </a:extLst>
          </p:cNvPr>
          <p:cNvSpPr/>
          <p:nvPr/>
        </p:nvSpPr>
        <p:spPr>
          <a:xfrm>
            <a:off x="4932004" y="6640513"/>
            <a:ext cx="235678" cy="65245"/>
          </a:xfrm>
          <a:custGeom>
            <a:avLst/>
            <a:gdLst>
              <a:gd name="connsiteX0" fmla="*/ 3534 w 235678"/>
              <a:gd name="connsiteY0" fmla="*/ 65087 h 65245"/>
              <a:gd name="connsiteX1" fmla="*/ 194034 w 235678"/>
              <a:gd name="connsiteY1" fmla="*/ 11112 h 65245"/>
              <a:gd name="connsiteX2" fmla="*/ 232134 w 235678"/>
              <a:gd name="connsiteY2" fmla="*/ 26987 h 65245"/>
              <a:gd name="connsiteX3" fmla="*/ 135296 w 235678"/>
              <a:gd name="connsiteY3" fmla="*/ 0 h 65245"/>
              <a:gd name="connsiteX4" fmla="*/ 73384 w 235678"/>
              <a:gd name="connsiteY4" fmla="*/ 26987 h 65245"/>
              <a:gd name="connsiteX5" fmla="*/ 3534 w 235678"/>
              <a:gd name="connsiteY5" fmla="*/ 65087 h 6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678" h="65245">
                <a:moveTo>
                  <a:pt x="3534" y="65087"/>
                </a:moveTo>
                <a:cubicBezTo>
                  <a:pt x="23642" y="62441"/>
                  <a:pt x="155934" y="17462"/>
                  <a:pt x="194034" y="11112"/>
                </a:cubicBezTo>
                <a:cubicBezTo>
                  <a:pt x="232134" y="4762"/>
                  <a:pt x="241923" y="28839"/>
                  <a:pt x="232134" y="26987"/>
                </a:cubicBezTo>
                <a:cubicBezTo>
                  <a:pt x="222345" y="25135"/>
                  <a:pt x="161754" y="0"/>
                  <a:pt x="135296" y="0"/>
                </a:cubicBezTo>
                <a:cubicBezTo>
                  <a:pt x="108838" y="0"/>
                  <a:pt x="91905" y="17462"/>
                  <a:pt x="73384" y="26987"/>
                </a:cubicBezTo>
                <a:cubicBezTo>
                  <a:pt x="54863" y="36512"/>
                  <a:pt x="-16574" y="67733"/>
                  <a:pt x="3534" y="65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771F4D7-641B-430E-9E86-BC4FD280E1A0}"/>
              </a:ext>
            </a:extLst>
          </p:cNvPr>
          <p:cNvSpPr/>
          <p:nvPr/>
        </p:nvSpPr>
        <p:spPr>
          <a:xfrm>
            <a:off x="4633879" y="6715118"/>
            <a:ext cx="388868" cy="86156"/>
          </a:xfrm>
          <a:custGeom>
            <a:avLst/>
            <a:gdLst>
              <a:gd name="connsiteX0" fmla="*/ 34 w 388868"/>
              <a:gd name="connsiteY0" fmla="*/ 7 h 86156"/>
              <a:gd name="connsiteX1" fmla="*/ 117509 w 388868"/>
              <a:gd name="connsiteY1" fmla="*/ 39695 h 86156"/>
              <a:gd name="connsiteX2" fmla="*/ 147671 w 388868"/>
              <a:gd name="connsiteY2" fmla="*/ 74620 h 86156"/>
              <a:gd name="connsiteX3" fmla="*/ 166721 w 388868"/>
              <a:gd name="connsiteY3" fmla="*/ 84145 h 86156"/>
              <a:gd name="connsiteX4" fmla="*/ 385796 w 388868"/>
              <a:gd name="connsiteY4" fmla="*/ 39695 h 86156"/>
              <a:gd name="connsiteX5" fmla="*/ 287371 w 388868"/>
              <a:gd name="connsiteY5" fmla="*/ 47632 h 86156"/>
              <a:gd name="connsiteX6" fmla="*/ 177834 w 388868"/>
              <a:gd name="connsiteY6" fmla="*/ 61920 h 86156"/>
              <a:gd name="connsiteX7" fmla="*/ 130209 w 388868"/>
              <a:gd name="connsiteY7" fmla="*/ 36520 h 86156"/>
              <a:gd name="connsiteX8" fmla="*/ 34 w 388868"/>
              <a:gd name="connsiteY8" fmla="*/ 7 h 8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868" h="86156">
                <a:moveTo>
                  <a:pt x="34" y="7"/>
                </a:moveTo>
                <a:cubicBezTo>
                  <a:pt x="-2083" y="536"/>
                  <a:pt x="92903" y="27260"/>
                  <a:pt x="117509" y="39695"/>
                </a:cubicBezTo>
                <a:cubicBezTo>
                  <a:pt x="142115" y="52130"/>
                  <a:pt x="139469" y="67212"/>
                  <a:pt x="147671" y="74620"/>
                </a:cubicBezTo>
                <a:cubicBezTo>
                  <a:pt x="155873" y="82028"/>
                  <a:pt x="127034" y="89966"/>
                  <a:pt x="166721" y="84145"/>
                </a:cubicBezTo>
                <a:cubicBezTo>
                  <a:pt x="206408" y="78324"/>
                  <a:pt x="365688" y="45780"/>
                  <a:pt x="385796" y="39695"/>
                </a:cubicBezTo>
                <a:cubicBezTo>
                  <a:pt x="405904" y="33610"/>
                  <a:pt x="322031" y="43928"/>
                  <a:pt x="287371" y="47632"/>
                </a:cubicBezTo>
                <a:cubicBezTo>
                  <a:pt x="252711" y="51336"/>
                  <a:pt x="204028" y="63772"/>
                  <a:pt x="177834" y="61920"/>
                </a:cubicBezTo>
                <a:cubicBezTo>
                  <a:pt x="151640" y="60068"/>
                  <a:pt x="155609" y="45251"/>
                  <a:pt x="130209" y="36520"/>
                </a:cubicBezTo>
                <a:cubicBezTo>
                  <a:pt x="104809" y="27789"/>
                  <a:pt x="2151" y="-522"/>
                  <a:pt x="3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6285ACE-CCB3-4159-9BEF-CE8360FE7B19}"/>
              </a:ext>
            </a:extLst>
          </p:cNvPr>
          <p:cNvSpPr/>
          <p:nvPr/>
        </p:nvSpPr>
        <p:spPr>
          <a:xfrm>
            <a:off x="4930258" y="5607049"/>
            <a:ext cx="109674" cy="481163"/>
          </a:xfrm>
          <a:custGeom>
            <a:avLst/>
            <a:gdLst>
              <a:gd name="connsiteX0" fmla="*/ 109525 w 109674"/>
              <a:gd name="connsiteY0" fmla="*/ 1 h 481163"/>
              <a:gd name="connsiteX1" fmla="*/ 31209 w 109674"/>
              <a:gd name="connsiteY1" fmla="*/ 171451 h 481163"/>
              <a:gd name="connsiteX2" fmla="*/ 52375 w 109674"/>
              <a:gd name="connsiteY2" fmla="*/ 472018 h 481163"/>
              <a:gd name="connsiteX3" fmla="*/ 39675 w 109674"/>
              <a:gd name="connsiteY3" fmla="*/ 389468 h 481163"/>
              <a:gd name="connsiteX4" fmla="*/ 7925 w 109674"/>
              <a:gd name="connsiteY4" fmla="*/ 245534 h 481163"/>
              <a:gd name="connsiteX5" fmla="*/ 7925 w 109674"/>
              <a:gd name="connsiteY5" fmla="*/ 173568 h 481163"/>
              <a:gd name="connsiteX6" fmla="*/ 109525 w 109674"/>
              <a:gd name="connsiteY6" fmla="*/ 1 h 48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74" h="481163">
                <a:moveTo>
                  <a:pt x="109525" y="1"/>
                </a:moveTo>
                <a:cubicBezTo>
                  <a:pt x="113406" y="-352"/>
                  <a:pt x="40734" y="92782"/>
                  <a:pt x="31209" y="171451"/>
                </a:cubicBezTo>
                <a:cubicBezTo>
                  <a:pt x="21684" y="250120"/>
                  <a:pt x="50964" y="435682"/>
                  <a:pt x="52375" y="472018"/>
                </a:cubicBezTo>
                <a:cubicBezTo>
                  <a:pt x="53786" y="508354"/>
                  <a:pt x="47083" y="427215"/>
                  <a:pt x="39675" y="389468"/>
                </a:cubicBezTo>
                <a:cubicBezTo>
                  <a:pt x="32267" y="351721"/>
                  <a:pt x="13217" y="281517"/>
                  <a:pt x="7925" y="245534"/>
                </a:cubicBezTo>
                <a:cubicBezTo>
                  <a:pt x="2633" y="209551"/>
                  <a:pt x="-6892" y="210962"/>
                  <a:pt x="7925" y="173568"/>
                </a:cubicBezTo>
                <a:cubicBezTo>
                  <a:pt x="22742" y="136174"/>
                  <a:pt x="105644" y="354"/>
                  <a:pt x="1095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1189ED0-4FCF-4028-8972-AC7EA45F4350}"/>
              </a:ext>
            </a:extLst>
          </p:cNvPr>
          <p:cNvSpPr/>
          <p:nvPr/>
        </p:nvSpPr>
        <p:spPr>
          <a:xfrm>
            <a:off x="4709536" y="5615470"/>
            <a:ext cx="133527" cy="572192"/>
          </a:xfrm>
          <a:custGeom>
            <a:avLst/>
            <a:gdLst>
              <a:gd name="connsiteX0" fmla="*/ 133397 w 133527"/>
              <a:gd name="connsiteY0" fmla="*/ 47 h 572192"/>
              <a:gd name="connsiteX1" fmla="*/ 14864 w 133527"/>
              <a:gd name="connsiteY1" fmla="*/ 118580 h 572192"/>
              <a:gd name="connsiteX2" fmla="*/ 48731 w 133527"/>
              <a:gd name="connsiteY2" fmla="*/ 311197 h 572192"/>
              <a:gd name="connsiteX3" fmla="*/ 61431 w 133527"/>
              <a:gd name="connsiteY3" fmla="*/ 550380 h 572192"/>
              <a:gd name="connsiteX4" fmla="*/ 47 w 133527"/>
              <a:gd name="connsiteY4" fmla="*/ 548263 h 572192"/>
              <a:gd name="connsiteX5" fmla="*/ 50847 w 133527"/>
              <a:gd name="connsiteY5" fmla="*/ 436080 h 572192"/>
              <a:gd name="connsiteX6" fmla="*/ 25447 w 133527"/>
              <a:gd name="connsiteY6" fmla="*/ 222297 h 572192"/>
              <a:gd name="connsiteX7" fmla="*/ 38147 w 133527"/>
              <a:gd name="connsiteY7" fmla="*/ 131280 h 572192"/>
              <a:gd name="connsiteX8" fmla="*/ 133397 w 133527"/>
              <a:gd name="connsiteY8" fmla="*/ 47 h 57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527" h="572192">
                <a:moveTo>
                  <a:pt x="133397" y="47"/>
                </a:moveTo>
                <a:cubicBezTo>
                  <a:pt x="129517" y="-2070"/>
                  <a:pt x="28975" y="66722"/>
                  <a:pt x="14864" y="118580"/>
                </a:cubicBezTo>
                <a:cubicBezTo>
                  <a:pt x="753" y="170438"/>
                  <a:pt x="40970" y="239230"/>
                  <a:pt x="48731" y="311197"/>
                </a:cubicBezTo>
                <a:cubicBezTo>
                  <a:pt x="56492" y="383164"/>
                  <a:pt x="69545" y="510869"/>
                  <a:pt x="61431" y="550380"/>
                </a:cubicBezTo>
                <a:cubicBezTo>
                  <a:pt x="53317" y="589891"/>
                  <a:pt x="1811" y="567313"/>
                  <a:pt x="47" y="548263"/>
                </a:cubicBezTo>
                <a:cubicBezTo>
                  <a:pt x="-1717" y="529213"/>
                  <a:pt x="46614" y="490408"/>
                  <a:pt x="50847" y="436080"/>
                </a:cubicBezTo>
                <a:cubicBezTo>
                  <a:pt x="55080" y="381752"/>
                  <a:pt x="27564" y="273097"/>
                  <a:pt x="25447" y="222297"/>
                </a:cubicBezTo>
                <a:cubicBezTo>
                  <a:pt x="23330" y="171497"/>
                  <a:pt x="22625" y="163736"/>
                  <a:pt x="38147" y="131280"/>
                </a:cubicBezTo>
                <a:cubicBezTo>
                  <a:pt x="53669" y="98824"/>
                  <a:pt x="137277" y="2164"/>
                  <a:pt x="133397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9E1AB8D-DE02-426C-9A85-CEF8D39C5089}"/>
              </a:ext>
            </a:extLst>
          </p:cNvPr>
          <p:cNvSpPr/>
          <p:nvPr/>
        </p:nvSpPr>
        <p:spPr>
          <a:xfrm>
            <a:off x="4940538" y="6283655"/>
            <a:ext cx="93017" cy="315584"/>
          </a:xfrm>
          <a:custGeom>
            <a:avLst/>
            <a:gdLst>
              <a:gd name="connsiteX0" fmla="*/ 91837 w 93017"/>
              <a:gd name="connsiteY0" fmla="*/ 1258 h 315584"/>
              <a:gd name="connsiteX1" fmla="*/ 1350 w 93017"/>
              <a:gd name="connsiteY1" fmla="*/ 112383 h 315584"/>
              <a:gd name="connsiteX2" fmla="*/ 36275 w 93017"/>
              <a:gd name="connsiteY2" fmla="*/ 240970 h 315584"/>
              <a:gd name="connsiteX3" fmla="*/ 18812 w 93017"/>
              <a:gd name="connsiteY3" fmla="*/ 315583 h 315584"/>
              <a:gd name="connsiteX4" fmla="*/ 23575 w 93017"/>
              <a:gd name="connsiteY4" fmla="*/ 242558 h 315584"/>
              <a:gd name="connsiteX5" fmla="*/ 14050 w 93017"/>
              <a:gd name="connsiteY5" fmla="*/ 120320 h 315584"/>
              <a:gd name="connsiteX6" fmla="*/ 50562 w 93017"/>
              <a:gd name="connsiteY6" fmla="*/ 56820 h 315584"/>
              <a:gd name="connsiteX7" fmla="*/ 91837 w 93017"/>
              <a:gd name="connsiteY7" fmla="*/ 1258 h 31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17" h="315584">
                <a:moveTo>
                  <a:pt x="91837" y="1258"/>
                </a:moveTo>
                <a:cubicBezTo>
                  <a:pt x="83635" y="10519"/>
                  <a:pt x="10610" y="72431"/>
                  <a:pt x="1350" y="112383"/>
                </a:cubicBezTo>
                <a:cubicBezTo>
                  <a:pt x="-7910" y="152335"/>
                  <a:pt x="33365" y="207103"/>
                  <a:pt x="36275" y="240970"/>
                </a:cubicBezTo>
                <a:cubicBezTo>
                  <a:pt x="39185" y="274837"/>
                  <a:pt x="20929" y="315318"/>
                  <a:pt x="18812" y="315583"/>
                </a:cubicBezTo>
                <a:cubicBezTo>
                  <a:pt x="16695" y="315848"/>
                  <a:pt x="24369" y="275102"/>
                  <a:pt x="23575" y="242558"/>
                </a:cubicBezTo>
                <a:cubicBezTo>
                  <a:pt x="22781" y="210014"/>
                  <a:pt x="9552" y="151276"/>
                  <a:pt x="14050" y="120320"/>
                </a:cubicBezTo>
                <a:cubicBezTo>
                  <a:pt x="18548" y="89364"/>
                  <a:pt x="37862" y="77457"/>
                  <a:pt x="50562" y="56820"/>
                </a:cubicBezTo>
                <a:cubicBezTo>
                  <a:pt x="63262" y="36183"/>
                  <a:pt x="100039" y="-8003"/>
                  <a:pt x="91837" y="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B451690-06C4-4F03-BB70-0CE8C55A0C97}"/>
              </a:ext>
            </a:extLst>
          </p:cNvPr>
          <p:cNvSpPr/>
          <p:nvPr/>
        </p:nvSpPr>
        <p:spPr>
          <a:xfrm>
            <a:off x="4689191" y="6262688"/>
            <a:ext cx="134260" cy="301696"/>
          </a:xfrm>
          <a:custGeom>
            <a:avLst/>
            <a:gdLst>
              <a:gd name="connsiteX0" fmla="*/ 90772 w 134260"/>
              <a:gd name="connsiteY0" fmla="*/ 0 h 301696"/>
              <a:gd name="connsiteX1" fmla="*/ 3459 w 134260"/>
              <a:gd name="connsiteY1" fmla="*/ 150812 h 301696"/>
              <a:gd name="connsiteX2" fmla="*/ 28859 w 134260"/>
              <a:gd name="connsiteY2" fmla="*/ 214312 h 301696"/>
              <a:gd name="connsiteX3" fmla="*/ 133634 w 134260"/>
              <a:gd name="connsiteY3" fmla="*/ 301625 h 301696"/>
              <a:gd name="connsiteX4" fmla="*/ 70134 w 134260"/>
              <a:gd name="connsiteY4" fmla="*/ 228600 h 301696"/>
              <a:gd name="connsiteX5" fmla="*/ 20922 w 134260"/>
              <a:gd name="connsiteY5" fmla="*/ 193675 h 301696"/>
              <a:gd name="connsiteX6" fmla="*/ 16159 w 134260"/>
              <a:gd name="connsiteY6" fmla="*/ 150812 h 301696"/>
              <a:gd name="connsiteX7" fmla="*/ 90772 w 134260"/>
              <a:gd name="connsiteY7" fmla="*/ 0 h 30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60" h="301696">
                <a:moveTo>
                  <a:pt x="90772" y="0"/>
                </a:moveTo>
                <a:cubicBezTo>
                  <a:pt x="88655" y="0"/>
                  <a:pt x="13778" y="115093"/>
                  <a:pt x="3459" y="150812"/>
                </a:cubicBezTo>
                <a:cubicBezTo>
                  <a:pt x="-6860" y="186531"/>
                  <a:pt x="7163" y="189177"/>
                  <a:pt x="28859" y="214312"/>
                </a:cubicBezTo>
                <a:cubicBezTo>
                  <a:pt x="50555" y="239448"/>
                  <a:pt x="126755" y="299244"/>
                  <a:pt x="133634" y="301625"/>
                </a:cubicBezTo>
                <a:cubicBezTo>
                  <a:pt x="140513" y="304006"/>
                  <a:pt x="88919" y="246592"/>
                  <a:pt x="70134" y="228600"/>
                </a:cubicBezTo>
                <a:cubicBezTo>
                  <a:pt x="51349" y="210608"/>
                  <a:pt x="29918" y="206640"/>
                  <a:pt x="20922" y="193675"/>
                </a:cubicBezTo>
                <a:cubicBezTo>
                  <a:pt x="11926" y="180710"/>
                  <a:pt x="6105" y="178064"/>
                  <a:pt x="16159" y="150812"/>
                </a:cubicBezTo>
                <a:cubicBezTo>
                  <a:pt x="26213" y="123560"/>
                  <a:pt x="92889" y="0"/>
                  <a:pt x="907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8194A1EE-9721-42C8-8B9B-AEFCE9B7CDBB}"/>
              </a:ext>
            </a:extLst>
          </p:cNvPr>
          <p:cNvSpPr/>
          <p:nvPr/>
        </p:nvSpPr>
        <p:spPr>
          <a:xfrm>
            <a:off x="4450954" y="6451136"/>
            <a:ext cx="194848" cy="18777"/>
          </a:xfrm>
          <a:custGeom>
            <a:avLst/>
            <a:gdLst>
              <a:gd name="connsiteX0" fmla="*/ 396 w 194848"/>
              <a:gd name="connsiteY0" fmla="*/ 8402 h 18777"/>
              <a:gd name="connsiteX1" fmla="*/ 159146 w 194848"/>
              <a:gd name="connsiteY1" fmla="*/ 17927 h 18777"/>
              <a:gd name="connsiteX2" fmla="*/ 192484 w 194848"/>
              <a:gd name="connsiteY2" fmla="*/ 16339 h 18777"/>
              <a:gd name="connsiteX3" fmla="*/ 116284 w 194848"/>
              <a:gd name="connsiteY3" fmla="*/ 464 h 18777"/>
              <a:gd name="connsiteX4" fmla="*/ 396 w 194848"/>
              <a:gd name="connsiteY4" fmla="*/ 8402 h 1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48" h="18777">
                <a:moveTo>
                  <a:pt x="396" y="8402"/>
                </a:moveTo>
                <a:cubicBezTo>
                  <a:pt x="7540" y="11313"/>
                  <a:pt x="127131" y="16604"/>
                  <a:pt x="159146" y="17927"/>
                </a:cubicBezTo>
                <a:cubicBezTo>
                  <a:pt x="191161" y="19250"/>
                  <a:pt x="199628" y="19250"/>
                  <a:pt x="192484" y="16339"/>
                </a:cubicBezTo>
                <a:cubicBezTo>
                  <a:pt x="185340" y="13428"/>
                  <a:pt x="148034" y="2845"/>
                  <a:pt x="116284" y="464"/>
                </a:cubicBezTo>
                <a:cubicBezTo>
                  <a:pt x="84534" y="-1917"/>
                  <a:pt x="-6748" y="5491"/>
                  <a:pt x="396" y="8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EF99B15-E06C-43CD-AE50-59DD23341A06}"/>
              </a:ext>
            </a:extLst>
          </p:cNvPr>
          <p:cNvSpPr/>
          <p:nvPr/>
        </p:nvSpPr>
        <p:spPr>
          <a:xfrm>
            <a:off x="5043232" y="6375392"/>
            <a:ext cx="84396" cy="109570"/>
          </a:xfrm>
          <a:custGeom>
            <a:avLst/>
            <a:gdLst>
              <a:gd name="connsiteX0" fmla="*/ 84393 w 84396"/>
              <a:gd name="connsiteY0" fmla="*/ 8 h 109570"/>
              <a:gd name="connsiteX1" fmla="*/ 5018 w 84396"/>
              <a:gd name="connsiteY1" fmla="*/ 71446 h 109570"/>
              <a:gd name="connsiteX2" fmla="*/ 8193 w 84396"/>
              <a:gd name="connsiteY2" fmla="*/ 109546 h 109570"/>
              <a:gd name="connsiteX3" fmla="*/ 8193 w 84396"/>
              <a:gd name="connsiteY3" fmla="*/ 76208 h 109570"/>
              <a:gd name="connsiteX4" fmla="*/ 84393 w 84396"/>
              <a:gd name="connsiteY4" fmla="*/ 8 h 1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96" h="109570">
                <a:moveTo>
                  <a:pt x="84393" y="8"/>
                </a:moveTo>
                <a:cubicBezTo>
                  <a:pt x="83864" y="-786"/>
                  <a:pt x="17718" y="53190"/>
                  <a:pt x="5018" y="71446"/>
                </a:cubicBezTo>
                <a:cubicBezTo>
                  <a:pt x="-7682" y="89702"/>
                  <a:pt x="7664" y="108752"/>
                  <a:pt x="8193" y="109546"/>
                </a:cubicBezTo>
                <a:cubicBezTo>
                  <a:pt x="8722" y="110340"/>
                  <a:pt x="-4242" y="91818"/>
                  <a:pt x="8193" y="76208"/>
                </a:cubicBezTo>
                <a:cubicBezTo>
                  <a:pt x="20628" y="60598"/>
                  <a:pt x="84922" y="802"/>
                  <a:pt x="8439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9BF246F-9391-4AFB-97E1-1F6D14A3EB10}"/>
              </a:ext>
            </a:extLst>
          </p:cNvPr>
          <p:cNvSpPr/>
          <p:nvPr/>
        </p:nvSpPr>
        <p:spPr>
          <a:xfrm>
            <a:off x="4055202" y="7063365"/>
            <a:ext cx="706423" cy="142559"/>
          </a:xfrm>
          <a:custGeom>
            <a:avLst/>
            <a:gdLst>
              <a:gd name="connsiteX0" fmla="*/ 4565 w 706423"/>
              <a:gd name="connsiteY0" fmla="*/ 139652 h 142559"/>
              <a:gd name="connsiteX1" fmla="*/ 173898 w 706423"/>
              <a:gd name="connsiteY1" fmla="*/ 99435 h 142559"/>
              <a:gd name="connsiteX2" fmla="*/ 358048 w 706423"/>
              <a:gd name="connsiteY2" fmla="*/ 12652 h 142559"/>
              <a:gd name="connsiteX3" fmla="*/ 497748 w 706423"/>
              <a:gd name="connsiteY3" fmla="*/ 10535 h 142559"/>
              <a:gd name="connsiteX4" fmla="*/ 698831 w 706423"/>
              <a:gd name="connsiteY4" fmla="*/ 107902 h 142559"/>
              <a:gd name="connsiteX5" fmla="*/ 643798 w 706423"/>
              <a:gd name="connsiteY5" fmla="*/ 65568 h 142559"/>
              <a:gd name="connsiteX6" fmla="*/ 453298 w 706423"/>
              <a:gd name="connsiteY6" fmla="*/ 8418 h 142559"/>
              <a:gd name="connsiteX7" fmla="*/ 364398 w 706423"/>
              <a:gd name="connsiteY7" fmla="*/ 23235 h 142559"/>
              <a:gd name="connsiteX8" fmla="*/ 4565 w 706423"/>
              <a:gd name="connsiteY8" fmla="*/ 139652 h 14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423" h="142559">
                <a:moveTo>
                  <a:pt x="4565" y="139652"/>
                </a:moveTo>
                <a:cubicBezTo>
                  <a:pt x="-27185" y="152352"/>
                  <a:pt x="114984" y="120602"/>
                  <a:pt x="173898" y="99435"/>
                </a:cubicBezTo>
                <a:cubicBezTo>
                  <a:pt x="232812" y="78268"/>
                  <a:pt x="304073" y="27469"/>
                  <a:pt x="358048" y="12652"/>
                </a:cubicBezTo>
                <a:cubicBezTo>
                  <a:pt x="412023" y="-2165"/>
                  <a:pt x="440951" y="-5340"/>
                  <a:pt x="497748" y="10535"/>
                </a:cubicBezTo>
                <a:cubicBezTo>
                  <a:pt x="554545" y="26410"/>
                  <a:pt x="674489" y="98730"/>
                  <a:pt x="698831" y="107902"/>
                </a:cubicBezTo>
                <a:cubicBezTo>
                  <a:pt x="723173" y="117074"/>
                  <a:pt x="684720" y="82149"/>
                  <a:pt x="643798" y="65568"/>
                </a:cubicBezTo>
                <a:cubicBezTo>
                  <a:pt x="602876" y="48987"/>
                  <a:pt x="499864" y="15473"/>
                  <a:pt x="453298" y="8418"/>
                </a:cubicBezTo>
                <a:cubicBezTo>
                  <a:pt x="406732" y="1363"/>
                  <a:pt x="434601" y="1716"/>
                  <a:pt x="364398" y="23235"/>
                </a:cubicBezTo>
                <a:cubicBezTo>
                  <a:pt x="294195" y="44754"/>
                  <a:pt x="36315" y="126952"/>
                  <a:pt x="4565" y="139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1F7BC7C-7A1F-4DC1-9627-8D4A6D01A083}"/>
              </a:ext>
            </a:extLst>
          </p:cNvPr>
          <p:cNvSpPr/>
          <p:nvPr/>
        </p:nvSpPr>
        <p:spPr>
          <a:xfrm>
            <a:off x="4756949" y="7105619"/>
            <a:ext cx="736934" cy="292472"/>
          </a:xfrm>
          <a:custGeom>
            <a:avLst/>
            <a:gdLst>
              <a:gd name="connsiteX0" fmla="*/ 1318 w 736934"/>
              <a:gd name="connsiteY0" fmla="*/ 78348 h 292472"/>
              <a:gd name="connsiteX1" fmla="*/ 257434 w 736934"/>
              <a:gd name="connsiteY1" fmla="*/ 31 h 292472"/>
              <a:gd name="connsiteX2" fmla="*/ 407718 w 736934"/>
              <a:gd name="connsiteY2" fmla="*/ 69881 h 292472"/>
              <a:gd name="connsiteX3" fmla="*/ 555884 w 736934"/>
              <a:gd name="connsiteY3" fmla="*/ 148198 h 292472"/>
              <a:gd name="connsiteX4" fmla="*/ 629968 w 736934"/>
              <a:gd name="connsiteY4" fmla="*/ 207464 h 292472"/>
              <a:gd name="connsiteX5" fmla="*/ 735801 w 736934"/>
              <a:gd name="connsiteY5" fmla="*/ 292131 h 292472"/>
              <a:gd name="connsiteX6" fmla="*/ 672301 w 736934"/>
              <a:gd name="connsiteY6" fmla="*/ 232864 h 292472"/>
              <a:gd name="connsiteX7" fmla="*/ 471218 w 736934"/>
              <a:gd name="connsiteY7" fmla="*/ 127031 h 292472"/>
              <a:gd name="connsiteX8" fmla="*/ 304001 w 736934"/>
              <a:gd name="connsiteY8" fmla="*/ 40248 h 292472"/>
              <a:gd name="connsiteX9" fmla="*/ 164301 w 736934"/>
              <a:gd name="connsiteY9" fmla="*/ 36014 h 292472"/>
              <a:gd name="connsiteX10" fmla="*/ 1318 w 736934"/>
              <a:gd name="connsiteY10" fmla="*/ 78348 h 29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934" h="292472">
                <a:moveTo>
                  <a:pt x="1318" y="78348"/>
                </a:moveTo>
                <a:cubicBezTo>
                  <a:pt x="16840" y="72351"/>
                  <a:pt x="189701" y="1442"/>
                  <a:pt x="257434" y="31"/>
                </a:cubicBezTo>
                <a:cubicBezTo>
                  <a:pt x="325167" y="-1380"/>
                  <a:pt x="357976" y="45187"/>
                  <a:pt x="407718" y="69881"/>
                </a:cubicBezTo>
                <a:cubicBezTo>
                  <a:pt x="457460" y="94575"/>
                  <a:pt x="518842" y="125268"/>
                  <a:pt x="555884" y="148198"/>
                </a:cubicBezTo>
                <a:cubicBezTo>
                  <a:pt x="592926" y="171128"/>
                  <a:pt x="629968" y="207464"/>
                  <a:pt x="629968" y="207464"/>
                </a:cubicBezTo>
                <a:cubicBezTo>
                  <a:pt x="659954" y="231453"/>
                  <a:pt x="728745" y="287898"/>
                  <a:pt x="735801" y="292131"/>
                </a:cubicBezTo>
                <a:cubicBezTo>
                  <a:pt x="742857" y="296364"/>
                  <a:pt x="716398" y="260381"/>
                  <a:pt x="672301" y="232864"/>
                </a:cubicBezTo>
                <a:cubicBezTo>
                  <a:pt x="628204" y="205347"/>
                  <a:pt x="471218" y="127031"/>
                  <a:pt x="471218" y="127031"/>
                </a:cubicBezTo>
                <a:cubicBezTo>
                  <a:pt x="409835" y="94928"/>
                  <a:pt x="355154" y="55417"/>
                  <a:pt x="304001" y="40248"/>
                </a:cubicBezTo>
                <a:cubicBezTo>
                  <a:pt x="252848" y="25079"/>
                  <a:pt x="217218" y="30722"/>
                  <a:pt x="164301" y="36014"/>
                </a:cubicBezTo>
                <a:cubicBezTo>
                  <a:pt x="111384" y="41306"/>
                  <a:pt x="-14204" y="84345"/>
                  <a:pt x="1318" y="78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3F27907-F924-4CF3-9F71-4457CC636E40}"/>
              </a:ext>
            </a:extLst>
          </p:cNvPr>
          <p:cNvSpPr/>
          <p:nvPr/>
        </p:nvSpPr>
        <p:spPr>
          <a:xfrm>
            <a:off x="4102100" y="7192433"/>
            <a:ext cx="683218" cy="129395"/>
          </a:xfrm>
          <a:custGeom>
            <a:avLst/>
            <a:gdLst>
              <a:gd name="connsiteX0" fmla="*/ 0 w 683218"/>
              <a:gd name="connsiteY0" fmla="*/ 0 h 129395"/>
              <a:gd name="connsiteX1" fmla="*/ 213783 w 683218"/>
              <a:gd name="connsiteY1" fmla="*/ 35984 h 129395"/>
              <a:gd name="connsiteX2" fmla="*/ 527050 w 683218"/>
              <a:gd name="connsiteY2" fmla="*/ 91017 h 129395"/>
              <a:gd name="connsiteX3" fmla="*/ 679450 w 683218"/>
              <a:gd name="connsiteY3" fmla="*/ 129117 h 129395"/>
              <a:gd name="connsiteX4" fmla="*/ 624417 w 683218"/>
              <a:gd name="connsiteY4" fmla="*/ 105834 h 129395"/>
              <a:gd name="connsiteX5" fmla="*/ 488950 w 683218"/>
              <a:gd name="connsiteY5" fmla="*/ 61384 h 129395"/>
              <a:gd name="connsiteX6" fmla="*/ 188383 w 683218"/>
              <a:gd name="connsiteY6" fmla="*/ 12700 h 129395"/>
              <a:gd name="connsiteX7" fmla="*/ 0 w 683218"/>
              <a:gd name="connsiteY7" fmla="*/ 0 h 12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218" h="129395">
                <a:moveTo>
                  <a:pt x="0" y="0"/>
                </a:moveTo>
                <a:lnTo>
                  <a:pt x="213783" y="35984"/>
                </a:lnTo>
                <a:lnTo>
                  <a:pt x="527050" y="91017"/>
                </a:lnTo>
                <a:cubicBezTo>
                  <a:pt x="604661" y="106539"/>
                  <a:pt x="663222" y="126648"/>
                  <a:pt x="679450" y="129117"/>
                </a:cubicBezTo>
                <a:cubicBezTo>
                  <a:pt x="695678" y="131586"/>
                  <a:pt x="656167" y="117123"/>
                  <a:pt x="624417" y="105834"/>
                </a:cubicBezTo>
                <a:cubicBezTo>
                  <a:pt x="592667" y="94545"/>
                  <a:pt x="561622" y="76906"/>
                  <a:pt x="488950" y="61384"/>
                </a:cubicBezTo>
                <a:cubicBezTo>
                  <a:pt x="416278" y="45862"/>
                  <a:pt x="266347" y="23283"/>
                  <a:pt x="188383" y="12700"/>
                </a:cubicBezTo>
                <a:cubicBezTo>
                  <a:pt x="110419" y="2117"/>
                  <a:pt x="65793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601D4F4-E3A1-446A-9E32-D762CC1A3F91}"/>
              </a:ext>
            </a:extLst>
          </p:cNvPr>
          <p:cNvSpPr/>
          <p:nvPr/>
        </p:nvSpPr>
        <p:spPr>
          <a:xfrm>
            <a:off x="4798483" y="7291630"/>
            <a:ext cx="405319" cy="48970"/>
          </a:xfrm>
          <a:custGeom>
            <a:avLst/>
            <a:gdLst>
              <a:gd name="connsiteX0" fmla="*/ 0 w 405319"/>
              <a:gd name="connsiteY0" fmla="*/ 17220 h 48970"/>
              <a:gd name="connsiteX1" fmla="*/ 251884 w 405319"/>
              <a:gd name="connsiteY1" fmla="*/ 287 h 48970"/>
              <a:gd name="connsiteX2" fmla="*/ 345017 w 405319"/>
              <a:gd name="connsiteY2" fmla="*/ 32037 h 48970"/>
              <a:gd name="connsiteX3" fmla="*/ 402167 w 405319"/>
              <a:gd name="connsiteY3" fmla="*/ 48970 h 48970"/>
              <a:gd name="connsiteX4" fmla="*/ 249767 w 405319"/>
              <a:gd name="connsiteY4" fmla="*/ 32037 h 48970"/>
              <a:gd name="connsiteX5" fmla="*/ 0 w 405319"/>
              <a:gd name="connsiteY5" fmla="*/ 17220 h 4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319" h="48970">
                <a:moveTo>
                  <a:pt x="0" y="17220"/>
                </a:moveTo>
                <a:cubicBezTo>
                  <a:pt x="353" y="11928"/>
                  <a:pt x="194381" y="-2182"/>
                  <a:pt x="251884" y="287"/>
                </a:cubicBezTo>
                <a:cubicBezTo>
                  <a:pt x="309387" y="2756"/>
                  <a:pt x="319970" y="23923"/>
                  <a:pt x="345017" y="32037"/>
                </a:cubicBezTo>
                <a:cubicBezTo>
                  <a:pt x="370064" y="40151"/>
                  <a:pt x="418042" y="48970"/>
                  <a:pt x="402167" y="48970"/>
                </a:cubicBezTo>
                <a:cubicBezTo>
                  <a:pt x="386292" y="48970"/>
                  <a:pt x="315736" y="37329"/>
                  <a:pt x="249767" y="32037"/>
                </a:cubicBezTo>
                <a:cubicBezTo>
                  <a:pt x="183798" y="26745"/>
                  <a:pt x="-353" y="22512"/>
                  <a:pt x="0" y="1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40443A9-043A-472A-A882-A3E3BDC6418B}"/>
              </a:ext>
            </a:extLst>
          </p:cNvPr>
          <p:cNvSpPr/>
          <p:nvPr/>
        </p:nvSpPr>
        <p:spPr>
          <a:xfrm>
            <a:off x="5215435" y="7330017"/>
            <a:ext cx="228632" cy="28071"/>
          </a:xfrm>
          <a:custGeom>
            <a:avLst/>
            <a:gdLst>
              <a:gd name="connsiteX0" fmla="*/ 228632 w 228632"/>
              <a:gd name="connsiteY0" fmla="*/ 0 h 28071"/>
              <a:gd name="connsiteX1" fmla="*/ 107982 w 228632"/>
              <a:gd name="connsiteY1" fmla="*/ 25400 h 28071"/>
              <a:gd name="connsiteX2" fmla="*/ 32 w 228632"/>
              <a:gd name="connsiteY2" fmla="*/ 25400 h 28071"/>
              <a:gd name="connsiteX3" fmla="*/ 97398 w 228632"/>
              <a:gd name="connsiteY3" fmla="*/ 8466 h 28071"/>
              <a:gd name="connsiteX4" fmla="*/ 173598 w 228632"/>
              <a:gd name="connsiteY4" fmla="*/ 8466 h 28071"/>
              <a:gd name="connsiteX5" fmla="*/ 228632 w 228632"/>
              <a:gd name="connsiteY5" fmla="*/ 0 h 2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32" h="28071">
                <a:moveTo>
                  <a:pt x="228632" y="0"/>
                </a:moveTo>
                <a:cubicBezTo>
                  <a:pt x="187357" y="10583"/>
                  <a:pt x="146082" y="21167"/>
                  <a:pt x="107982" y="25400"/>
                </a:cubicBezTo>
                <a:cubicBezTo>
                  <a:pt x="69882" y="29633"/>
                  <a:pt x="1796" y="28222"/>
                  <a:pt x="32" y="25400"/>
                </a:cubicBezTo>
                <a:cubicBezTo>
                  <a:pt x="-1732" y="22578"/>
                  <a:pt x="68470" y="11288"/>
                  <a:pt x="97398" y="8466"/>
                </a:cubicBezTo>
                <a:cubicBezTo>
                  <a:pt x="126326" y="5644"/>
                  <a:pt x="173598" y="8466"/>
                  <a:pt x="173598" y="8466"/>
                </a:cubicBezTo>
                <a:lnTo>
                  <a:pt x="2286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5EC902B-61CD-4F90-876F-EA4A799877E1}"/>
              </a:ext>
            </a:extLst>
          </p:cNvPr>
          <p:cNvSpPr/>
          <p:nvPr/>
        </p:nvSpPr>
        <p:spPr>
          <a:xfrm>
            <a:off x="4097135" y="7236284"/>
            <a:ext cx="463874" cy="66218"/>
          </a:xfrm>
          <a:custGeom>
            <a:avLst/>
            <a:gdLst>
              <a:gd name="connsiteX0" fmla="*/ 732 w 463874"/>
              <a:gd name="connsiteY0" fmla="*/ 13299 h 66218"/>
              <a:gd name="connsiteX1" fmla="*/ 222982 w 463874"/>
              <a:gd name="connsiteY1" fmla="*/ 19649 h 66218"/>
              <a:gd name="connsiteX2" fmla="*/ 453698 w 463874"/>
              <a:gd name="connsiteY2" fmla="*/ 66216 h 66218"/>
              <a:gd name="connsiteX3" fmla="*/ 396548 w 463874"/>
              <a:gd name="connsiteY3" fmla="*/ 21766 h 66218"/>
              <a:gd name="connsiteX4" fmla="*/ 159482 w 463874"/>
              <a:gd name="connsiteY4" fmla="*/ 599 h 66218"/>
              <a:gd name="connsiteX5" fmla="*/ 732 w 463874"/>
              <a:gd name="connsiteY5" fmla="*/ 13299 h 6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874" h="66218">
                <a:moveTo>
                  <a:pt x="732" y="13299"/>
                </a:moveTo>
                <a:cubicBezTo>
                  <a:pt x="11315" y="16474"/>
                  <a:pt x="147488" y="10830"/>
                  <a:pt x="222982" y="19649"/>
                </a:cubicBezTo>
                <a:cubicBezTo>
                  <a:pt x="298476" y="28468"/>
                  <a:pt x="424770" y="65863"/>
                  <a:pt x="453698" y="66216"/>
                </a:cubicBezTo>
                <a:cubicBezTo>
                  <a:pt x="482626" y="66569"/>
                  <a:pt x="445584" y="32702"/>
                  <a:pt x="396548" y="21766"/>
                </a:cubicBezTo>
                <a:cubicBezTo>
                  <a:pt x="347512" y="10830"/>
                  <a:pt x="222276" y="4127"/>
                  <a:pt x="159482" y="599"/>
                </a:cubicBezTo>
                <a:cubicBezTo>
                  <a:pt x="96688" y="-2929"/>
                  <a:pt x="-9851" y="10124"/>
                  <a:pt x="732" y="13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289BB16-303C-418A-BCCC-4EF08D5F0BC4}"/>
              </a:ext>
            </a:extLst>
          </p:cNvPr>
          <p:cNvSpPr/>
          <p:nvPr/>
        </p:nvSpPr>
        <p:spPr>
          <a:xfrm>
            <a:off x="3996234" y="7206799"/>
            <a:ext cx="192971" cy="108568"/>
          </a:xfrm>
          <a:custGeom>
            <a:avLst/>
            <a:gdLst>
              <a:gd name="connsiteX0" fmla="*/ 33 w 192971"/>
              <a:gd name="connsiteY0" fmla="*/ 97818 h 108568"/>
              <a:gd name="connsiteX1" fmla="*/ 97399 w 192971"/>
              <a:gd name="connsiteY1" fmla="*/ 19501 h 108568"/>
              <a:gd name="connsiteX2" fmla="*/ 190533 w 192971"/>
              <a:gd name="connsiteY2" fmla="*/ 108401 h 108568"/>
              <a:gd name="connsiteX3" fmla="*/ 160899 w 192971"/>
              <a:gd name="connsiteY3" fmla="*/ 40668 h 108568"/>
              <a:gd name="connsiteX4" fmla="*/ 107983 w 192971"/>
              <a:gd name="connsiteY4" fmla="*/ 451 h 108568"/>
              <a:gd name="connsiteX5" fmla="*/ 33 w 192971"/>
              <a:gd name="connsiteY5" fmla="*/ 97818 h 10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971" h="108568">
                <a:moveTo>
                  <a:pt x="33" y="97818"/>
                </a:moveTo>
                <a:cubicBezTo>
                  <a:pt x="-1731" y="100993"/>
                  <a:pt x="65649" y="17737"/>
                  <a:pt x="97399" y="19501"/>
                </a:cubicBezTo>
                <a:cubicBezTo>
                  <a:pt x="129149" y="21265"/>
                  <a:pt x="179950" y="104873"/>
                  <a:pt x="190533" y="108401"/>
                </a:cubicBezTo>
                <a:cubicBezTo>
                  <a:pt x="201116" y="111929"/>
                  <a:pt x="174657" y="58660"/>
                  <a:pt x="160899" y="40668"/>
                </a:cubicBezTo>
                <a:cubicBezTo>
                  <a:pt x="147141" y="22676"/>
                  <a:pt x="132677" y="-3782"/>
                  <a:pt x="107983" y="451"/>
                </a:cubicBezTo>
                <a:cubicBezTo>
                  <a:pt x="83289" y="4684"/>
                  <a:pt x="1797" y="94643"/>
                  <a:pt x="33" y="97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ED70E61-D9BF-40DD-AB1C-9A20B0BAE8F5}"/>
              </a:ext>
            </a:extLst>
          </p:cNvPr>
          <p:cNvSpPr/>
          <p:nvPr/>
        </p:nvSpPr>
        <p:spPr>
          <a:xfrm>
            <a:off x="4192958" y="7287491"/>
            <a:ext cx="531435" cy="200248"/>
          </a:xfrm>
          <a:custGeom>
            <a:avLst/>
            <a:gdLst>
              <a:gd name="connsiteX0" fmla="*/ 159 w 531435"/>
              <a:gd name="connsiteY0" fmla="*/ 192 h 200248"/>
              <a:gd name="connsiteX1" fmla="*/ 209709 w 531435"/>
              <a:gd name="connsiteY1" fmla="*/ 129309 h 200248"/>
              <a:gd name="connsiteX2" fmla="*/ 522975 w 531435"/>
              <a:gd name="connsiteY2" fmla="*/ 199159 h 200248"/>
              <a:gd name="connsiteX3" fmla="*/ 448892 w 531435"/>
              <a:gd name="connsiteY3" fmla="*/ 173759 h 200248"/>
              <a:gd name="connsiteX4" fmla="*/ 241459 w 531435"/>
              <a:gd name="connsiteY4" fmla="*/ 101792 h 200248"/>
              <a:gd name="connsiteX5" fmla="*/ 159 w 531435"/>
              <a:gd name="connsiteY5" fmla="*/ 192 h 2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435" h="200248">
                <a:moveTo>
                  <a:pt x="159" y="192"/>
                </a:moveTo>
                <a:cubicBezTo>
                  <a:pt x="-5133" y="4778"/>
                  <a:pt x="122573" y="96148"/>
                  <a:pt x="209709" y="129309"/>
                </a:cubicBezTo>
                <a:cubicBezTo>
                  <a:pt x="296845" y="162470"/>
                  <a:pt x="483111" y="191751"/>
                  <a:pt x="522975" y="199159"/>
                </a:cubicBezTo>
                <a:cubicBezTo>
                  <a:pt x="562839" y="206567"/>
                  <a:pt x="448892" y="173759"/>
                  <a:pt x="448892" y="173759"/>
                </a:cubicBezTo>
                <a:cubicBezTo>
                  <a:pt x="401973" y="157531"/>
                  <a:pt x="315190" y="129309"/>
                  <a:pt x="241459" y="101792"/>
                </a:cubicBezTo>
                <a:cubicBezTo>
                  <a:pt x="167729" y="74275"/>
                  <a:pt x="5451" y="-4394"/>
                  <a:pt x="15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42F9D8B8-FDF7-44B6-9BCB-006CFEB9FEBF}"/>
              </a:ext>
            </a:extLst>
          </p:cNvPr>
          <p:cNvSpPr/>
          <p:nvPr/>
        </p:nvSpPr>
        <p:spPr>
          <a:xfrm>
            <a:off x="4779754" y="7365767"/>
            <a:ext cx="567461" cy="124898"/>
          </a:xfrm>
          <a:custGeom>
            <a:avLst/>
            <a:gdLst>
              <a:gd name="connsiteX0" fmla="*/ 566946 w 567461"/>
              <a:gd name="connsiteY0" fmla="*/ 233 h 124898"/>
              <a:gd name="connsiteX1" fmla="*/ 469579 w 567461"/>
              <a:gd name="connsiteY1" fmla="*/ 57383 h 124898"/>
              <a:gd name="connsiteX2" fmla="*/ 342579 w 567461"/>
              <a:gd name="connsiteY2" fmla="*/ 93366 h 124898"/>
              <a:gd name="connsiteX3" fmla="*/ 192296 w 567461"/>
              <a:gd name="connsiteY3" fmla="*/ 123000 h 124898"/>
              <a:gd name="connsiteX4" fmla="*/ 52596 w 567461"/>
              <a:gd name="connsiteY4" fmla="*/ 120883 h 124898"/>
              <a:gd name="connsiteX5" fmla="*/ 14496 w 567461"/>
              <a:gd name="connsiteY5" fmla="*/ 112416 h 124898"/>
              <a:gd name="connsiteX6" fmla="*/ 283313 w 567461"/>
              <a:gd name="connsiteY6" fmla="*/ 103950 h 124898"/>
              <a:gd name="connsiteX7" fmla="*/ 427246 w 567461"/>
              <a:gd name="connsiteY7" fmla="*/ 80666 h 124898"/>
              <a:gd name="connsiteX8" fmla="*/ 566946 w 567461"/>
              <a:gd name="connsiteY8" fmla="*/ 233 h 12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461" h="124898">
                <a:moveTo>
                  <a:pt x="566946" y="233"/>
                </a:moveTo>
                <a:cubicBezTo>
                  <a:pt x="574001" y="-3647"/>
                  <a:pt x="506973" y="41861"/>
                  <a:pt x="469579" y="57383"/>
                </a:cubicBezTo>
                <a:cubicBezTo>
                  <a:pt x="432184" y="72905"/>
                  <a:pt x="388793" y="82430"/>
                  <a:pt x="342579" y="93366"/>
                </a:cubicBezTo>
                <a:cubicBezTo>
                  <a:pt x="296365" y="104302"/>
                  <a:pt x="240626" y="118414"/>
                  <a:pt x="192296" y="123000"/>
                </a:cubicBezTo>
                <a:cubicBezTo>
                  <a:pt x="143966" y="127586"/>
                  <a:pt x="82229" y="122647"/>
                  <a:pt x="52596" y="120883"/>
                </a:cubicBezTo>
                <a:cubicBezTo>
                  <a:pt x="22963" y="119119"/>
                  <a:pt x="-23957" y="115238"/>
                  <a:pt x="14496" y="112416"/>
                </a:cubicBezTo>
                <a:cubicBezTo>
                  <a:pt x="52949" y="109594"/>
                  <a:pt x="214521" y="109242"/>
                  <a:pt x="283313" y="103950"/>
                </a:cubicBezTo>
                <a:cubicBezTo>
                  <a:pt x="352105" y="98658"/>
                  <a:pt x="379974" y="96894"/>
                  <a:pt x="427246" y="80666"/>
                </a:cubicBezTo>
                <a:cubicBezTo>
                  <a:pt x="474518" y="64438"/>
                  <a:pt x="559891" y="4113"/>
                  <a:pt x="566946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71BEDE3-3793-4494-931A-D9C0409B6B31}"/>
              </a:ext>
            </a:extLst>
          </p:cNvPr>
          <p:cNvSpPr/>
          <p:nvPr/>
        </p:nvSpPr>
        <p:spPr>
          <a:xfrm>
            <a:off x="4519065" y="7496777"/>
            <a:ext cx="544368" cy="78207"/>
          </a:xfrm>
          <a:custGeom>
            <a:avLst/>
            <a:gdLst>
              <a:gd name="connsiteX0" fmla="*/ 18 w 544368"/>
              <a:gd name="connsiteY0" fmla="*/ 456 h 78207"/>
              <a:gd name="connsiteX1" fmla="*/ 254018 w 544368"/>
              <a:gd name="connsiteY1" fmla="*/ 44906 h 78207"/>
              <a:gd name="connsiteX2" fmla="*/ 541885 w 544368"/>
              <a:gd name="connsiteY2" fmla="*/ 44906 h 78207"/>
              <a:gd name="connsiteX3" fmla="*/ 385252 w 544368"/>
              <a:gd name="connsiteY3" fmla="*/ 53373 h 78207"/>
              <a:gd name="connsiteX4" fmla="*/ 241318 w 544368"/>
              <a:gd name="connsiteY4" fmla="*/ 76656 h 78207"/>
              <a:gd name="connsiteX5" fmla="*/ 18 w 544368"/>
              <a:gd name="connsiteY5" fmla="*/ 456 h 7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68" h="78207">
                <a:moveTo>
                  <a:pt x="18" y="456"/>
                </a:moveTo>
                <a:cubicBezTo>
                  <a:pt x="2135" y="-4836"/>
                  <a:pt x="163707" y="37498"/>
                  <a:pt x="254018" y="44906"/>
                </a:cubicBezTo>
                <a:cubicBezTo>
                  <a:pt x="344329" y="52314"/>
                  <a:pt x="520013" y="43495"/>
                  <a:pt x="541885" y="44906"/>
                </a:cubicBezTo>
                <a:cubicBezTo>
                  <a:pt x="563757" y="46317"/>
                  <a:pt x="435346" y="48081"/>
                  <a:pt x="385252" y="53373"/>
                </a:cubicBezTo>
                <a:cubicBezTo>
                  <a:pt x="335158" y="58665"/>
                  <a:pt x="302701" y="84770"/>
                  <a:pt x="241318" y="76656"/>
                </a:cubicBezTo>
                <a:cubicBezTo>
                  <a:pt x="179935" y="68542"/>
                  <a:pt x="-2099" y="5748"/>
                  <a:pt x="18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D270D084-EA7F-471D-8C1D-934C7D944077}"/>
              </a:ext>
            </a:extLst>
          </p:cNvPr>
          <p:cNvSpPr/>
          <p:nvPr/>
        </p:nvSpPr>
        <p:spPr>
          <a:xfrm>
            <a:off x="3309603" y="3987642"/>
            <a:ext cx="792498" cy="188518"/>
          </a:xfrm>
          <a:custGeom>
            <a:avLst/>
            <a:gdLst>
              <a:gd name="connsiteX0" fmla="*/ 792497 w 792498"/>
              <a:gd name="connsiteY0" fmla="*/ 158 h 188518"/>
              <a:gd name="connsiteX1" fmla="*/ 567072 w 792498"/>
              <a:gd name="connsiteY1" fmla="*/ 95408 h 188518"/>
              <a:gd name="connsiteX2" fmla="*/ 287672 w 792498"/>
              <a:gd name="connsiteY2" fmla="*/ 104933 h 188518"/>
              <a:gd name="connsiteX3" fmla="*/ 1922 w 792498"/>
              <a:gd name="connsiteY3" fmla="*/ 187483 h 188518"/>
              <a:gd name="connsiteX4" fmla="*/ 182897 w 792498"/>
              <a:gd name="connsiteY4" fmla="*/ 149383 h 188518"/>
              <a:gd name="connsiteX5" fmla="*/ 563897 w 792498"/>
              <a:gd name="connsiteY5" fmla="*/ 120808 h 188518"/>
              <a:gd name="connsiteX6" fmla="*/ 792497 w 792498"/>
              <a:gd name="connsiteY6" fmla="*/ 158 h 18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498" h="188518">
                <a:moveTo>
                  <a:pt x="792497" y="158"/>
                </a:moveTo>
                <a:cubicBezTo>
                  <a:pt x="793026" y="-4075"/>
                  <a:pt x="651209" y="77946"/>
                  <a:pt x="567072" y="95408"/>
                </a:cubicBezTo>
                <a:cubicBezTo>
                  <a:pt x="482935" y="112870"/>
                  <a:pt x="381864" y="89587"/>
                  <a:pt x="287672" y="104933"/>
                </a:cubicBezTo>
                <a:cubicBezTo>
                  <a:pt x="193480" y="120279"/>
                  <a:pt x="19384" y="180075"/>
                  <a:pt x="1922" y="187483"/>
                </a:cubicBezTo>
                <a:cubicBezTo>
                  <a:pt x="-15540" y="194891"/>
                  <a:pt x="89235" y="160495"/>
                  <a:pt x="182897" y="149383"/>
                </a:cubicBezTo>
                <a:cubicBezTo>
                  <a:pt x="276559" y="138271"/>
                  <a:pt x="466530" y="140916"/>
                  <a:pt x="563897" y="120808"/>
                </a:cubicBezTo>
                <a:cubicBezTo>
                  <a:pt x="661264" y="100700"/>
                  <a:pt x="791968" y="4391"/>
                  <a:pt x="79249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673AA91-0047-4630-AB38-E283E4E2A37F}"/>
              </a:ext>
            </a:extLst>
          </p:cNvPr>
          <p:cNvSpPr/>
          <p:nvPr/>
        </p:nvSpPr>
        <p:spPr>
          <a:xfrm>
            <a:off x="2959084" y="4177400"/>
            <a:ext cx="433067" cy="950792"/>
          </a:xfrm>
          <a:custGeom>
            <a:avLst/>
            <a:gdLst>
              <a:gd name="connsiteX0" fmla="*/ 431816 w 433067"/>
              <a:gd name="connsiteY0" fmla="*/ 4075 h 950792"/>
              <a:gd name="connsiteX1" fmla="*/ 298466 w 433067"/>
              <a:gd name="connsiteY1" fmla="*/ 280300 h 950792"/>
              <a:gd name="connsiteX2" fmla="*/ 222266 w 433067"/>
              <a:gd name="connsiteY2" fmla="*/ 518425 h 950792"/>
              <a:gd name="connsiteX3" fmla="*/ 247666 w 433067"/>
              <a:gd name="connsiteY3" fmla="*/ 734325 h 950792"/>
              <a:gd name="connsiteX4" fmla="*/ 16 w 433067"/>
              <a:gd name="connsiteY4" fmla="*/ 950225 h 950792"/>
              <a:gd name="connsiteX5" fmla="*/ 234966 w 433067"/>
              <a:gd name="connsiteY5" fmla="*/ 667650 h 950792"/>
              <a:gd name="connsiteX6" fmla="*/ 225441 w 433067"/>
              <a:gd name="connsiteY6" fmla="*/ 423175 h 950792"/>
              <a:gd name="connsiteX7" fmla="*/ 358791 w 433067"/>
              <a:gd name="connsiteY7" fmla="*/ 134250 h 950792"/>
              <a:gd name="connsiteX8" fmla="*/ 431816 w 433067"/>
              <a:gd name="connsiteY8" fmla="*/ 4075 h 95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067" h="950792">
                <a:moveTo>
                  <a:pt x="431816" y="4075"/>
                </a:moveTo>
                <a:cubicBezTo>
                  <a:pt x="421762" y="28417"/>
                  <a:pt x="333391" y="194575"/>
                  <a:pt x="298466" y="280300"/>
                </a:cubicBezTo>
                <a:cubicBezTo>
                  <a:pt x="263541" y="366025"/>
                  <a:pt x="230733" y="442754"/>
                  <a:pt x="222266" y="518425"/>
                </a:cubicBezTo>
                <a:cubicBezTo>
                  <a:pt x="213799" y="594096"/>
                  <a:pt x="284708" y="662358"/>
                  <a:pt x="247666" y="734325"/>
                </a:cubicBezTo>
                <a:cubicBezTo>
                  <a:pt x="210624" y="806292"/>
                  <a:pt x="2133" y="961337"/>
                  <a:pt x="16" y="950225"/>
                </a:cubicBezTo>
                <a:cubicBezTo>
                  <a:pt x="-2101" y="939113"/>
                  <a:pt x="197395" y="755492"/>
                  <a:pt x="234966" y="667650"/>
                </a:cubicBezTo>
                <a:cubicBezTo>
                  <a:pt x="272537" y="579808"/>
                  <a:pt x="204804" y="512075"/>
                  <a:pt x="225441" y="423175"/>
                </a:cubicBezTo>
                <a:cubicBezTo>
                  <a:pt x="246078" y="334275"/>
                  <a:pt x="328629" y="198808"/>
                  <a:pt x="358791" y="134250"/>
                </a:cubicBezTo>
                <a:cubicBezTo>
                  <a:pt x="388953" y="69692"/>
                  <a:pt x="441870" y="-20267"/>
                  <a:pt x="431816" y="4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EA3687F-F827-4B5D-B503-015D592DE7AA}"/>
              </a:ext>
            </a:extLst>
          </p:cNvPr>
          <p:cNvSpPr/>
          <p:nvPr/>
        </p:nvSpPr>
        <p:spPr>
          <a:xfrm>
            <a:off x="2886014" y="5065065"/>
            <a:ext cx="79436" cy="914223"/>
          </a:xfrm>
          <a:custGeom>
            <a:avLst/>
            <a:gdLst>
              <a:gd name="connsiteX0" fmla="*/ 73086 w 79436"/>
              <a:gd name="connsiteY0" fmla="*/ 21285 h 914223"/>
              <a:gd name="connsiteX1" fmla="*/ 61 w 79436"/>
              <a:gd name="connsiteY1" fmla="*/ 329260 h 914223"/>
              <a:gd name="connsiteX2" fmla="*/ 60386 w 79436"/>
              <a:gd name="connsiteY2" fmla="*/ 621360 h 914223"/>
              <a:gd name="connsiteX3" fmla="*/ 54036 w 79436"/>
              <a:gd name="connsiteY3" fmla="*/ 811860 h 914223"/>
              <a:gd name="connsiteX4" fmla="*/ 25461 w 79436"/>
              <a:gd name="connsiteY4" fmla="*/ 903935 h 914223"/>
              <a:gd name="connsiteX5" fmla="*/ 79436 w 79436"/>
              <a:gd name="connsiteY5" fmla="*/ 573735 h 914223"/>
              <a:gd name="connsiteX6" fmla="*/ 25461 w 79436"/>
              <a:gd name="connsiteY6" fmla="*/ 418160 h 914223"/>
              <a:gd name="connsiteX7" fmla="*/ 50861 w 79436"/>
              <a:gd name="connsiteY7" fmla="*/ 68910 h 914223"/>
              <a:gd name="connsiteX8" fmla="*/ 73086 w 79436"/>
              <a:gd name="connsiteY8" fmla="*/ 21285 h 91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36" h="914223">
                <a:moveTo>
                  <a:pt x="73086" y="21285"/>
                </a:moveTo>
                <a:cubicBezTo>
                  <a:pt x="64619" y="64677"/>
                  <a:pt x="2178" y="229248"/>
                  <a:pt x="61" y="329260"/>
                </a:cubicBezTo>
                <a:cubicBezTo>
                  <a:pt x="-2056" y="429272"/>
                  <a:pt x="51390" y="540927"/>
                  <a:pt x="60386" y="621360"/>
                </a:cubicBezTo>
                <a:cubicBezTo>
                  <a:pt x="69382" y="701793"/>
                  <a:pt x="59857" y="764764"/>
                  <a:pt x="54036" y="811860"/>
                </a:cubicBezTo>
                <a:cubicBezTo>
                  <a:pt x="48215" y="858956"/>
                  <a:pt x="21228" y="943623"/>
                  <a:pt x="25461" y="903935"/>
                </a:cubicBezTo>
                <a:cubicBezTo>
                  <a:pt x="29694" y="864247"/>
                  <a:pt x="79436" y="654697"/>
                  <a:pt x="79436" y="573735"/>
                </a:cubicBezTo>
                <a:cubicBezTo>
                  <a:pt x="79436" y="492773"/>
                  <a:pt x="30223" y="502297"/>
                  <a:pt x="25461" y="418160"/>
                </a:cubicBezTo>
                <a:cubicBezTo>
                  <a:pt x="20699" y="334023"/>
                  <a:pt x="44511" y="133468"/>
                  <a:pt x="50861" y="68910"/>
                </a:cubicBezTo>
                <a:cubicBezTo>
                  <a:pt x="57211" y="4352"/>
                  <a:pt x="81553" y="-22107"/>
                  <a:pt x="73086" y="2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B017562-8EDE-4C4D-A949-5C36325EFE72}"/>
              </a:ext>
            </a:extLst>
          </p:cNvPr>
          <p:cNvSpPr/>
          <p:nvPr/>
        </p:nvSpPr>
        <p:spPr>
          <a:xfrm>
            <a:off x="2472234" y="5516312"/>
            <a:ext cx="335103" cy="1501603"/>
          </a:xfrm>
          <a:custGeom>
            <a:avLst/>
            <a:gdLst>
              <a:gd name="connsiteX0" fmla="*/ 64591 w 335103"/>
              <a:gd name="connsiteY0" fmla="*/ 5013 h 1501603"/>
              <a:gd name="connsiteX1" fmla="*/ 74116 w 335103"/>
              <a:gd name="connsiteY1" fmla="*/ 303463 h 1501603"/>
              <a:gd name="connsiteX2" fmla="*/ 86816 w 335103"/>
              <a:gd name="connsiteY2" fmla="*/ 665413 h 1501603"/>
              <a:gd name="connsiteX3" fmla="*/ 105866 w 335103"/>
              <a:gd name="connsiteY3" fmla="*/ 954338 h 1501603"/>
              <a:gd name="connsiteX4" fmla="*/ 32841 w 335103"/>
              <a:gd name="connsiteY4" fmla="*/ 1100388 h 1501603"/>
              <a:gd name="connsiteX5" fmla="*/ 16966 w 335103"/>
              <a:gd name="connsiteY5" fmla="*/ 1233738 h 1501603"/>
              <a:gd name="connsiteX6" fmla="*/ 128091 w 335103"/>
              <a:gd name="connsiteY6" fmla="*/ 1389313 h 1501603"/>
              <a:gd name="connsiteX7" fmla="*/ 334466 w 335103"/>
              <a:gd name="connsiteY7" fmla="*/ 1500438 h 1501603"/>
              <a:gd name="connsiteX8" fmla="*/ 55066 w 335103"/>
              <a:gd name="connsiteY8" fmla="*/ 1319463 h 1501603"/>
              <a:gd name="connsiteX9" fmla="*/ 4266 w 335103"/>
              <a:gd name="connsiteY9" fmla="*/ 1192463 h 1501603"/>
              <a:gd name="connsiteX10" fmla="*/ 118566 w 335103"/>
              <a:gd name="connsiteY10" fmla="*/ 554288 h 1501603"/>
              <a:gd name="connsiteX11" fmla="*/ 64591 w 335103"/>
              <a:gd name="connsiteY11" fmla="*/ 5013 h 150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103" h="1501603">
                <a:moveTo>
                  <a:pt x="64591" y="5013"/>
                </a:moveTo>
                <a:cubicBezTo>
                  <a:pt x="57183" y="-36791"/>
                  <a:pt x="70412" y="193396"/>
                  <a:pt x="74116" y="303463"/>
                </a:cubicBezTo>
                <a:cubicBezTo>
                  <a:pt x="77820" y="413530"/>
                  <a:pt x="81524" y="556934"/>
                  <a:pt x="86816" y="665413"/>
                </a:cubicBezTo>
                <a:cubicBezTo>
                  <a:pt x="92108" y="773892"/>
                  <a:pt x="114862" y="881842"/>
                  <a:pt x="105866" y="954338"/>
                </a:cubicBezTo>
                <a:cubicBezTo>
                  <a:pt x="96870" y="1026834"/>
                  <a:pt x="47658" y="1053821"/>
                  <a:pt x="32841" y="1100388"/>
                </a:cubicBezTo>
                <a:cubicBezTo>
                  <a:pt x="18024" y="1146955"/>
                  <a:pt x="1091" y="1185584"/>
                  <a:pt x="16966" y="1233738"/>
                </a:cubicBezTo>
                <a:cubicBezTo>
                  <a:pt x="32841" y="1281892"/>
                  <a:pt x="75174" y="1344863"/>
                  <a:pt x="128091" y="1389313"/>
                </a:cubicBezTo>
                <a:cubicBezTo>
                  <a:pt x="181008" y="1433763"/>
                  <a:pt x="346637" y="1512080"/>
                  <a:pt x="334466" y="1500438"/>
                </a:cubicBezTo>
                <a:cubicBezTo>
                  <a:pt x="322295" y="1488796"/>
                  <a:pt x="110099" y="1370792"/>
                  <a:pt x="55066" y="1319463"/>
                </a:cubicBezTo>
                <a:cubicBezTo>
                  <a:pt x="33" y="1268134"/>
                  <a:pt x="-6317" y="1319992"/>
                  <a:pt x="4266" y="1192463"/>
                </a:cubicBezTo>
                <a:cubicBezTo>
                  <a:pt x="14849" y="1064934"/>
                  <a:pt x="105337" y="753255"/>
                  <a:pt x="118566" y="554288"/>
                </a:cubicBezTo>
                <a:cubicBezTo>
                  <a:pt x="131795" y="355321"/>
                  <a:pt x="71999" y="46817"/>
                  <a:pt x="64591" y="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AFD4C2E-B887-4708-9B4A-C413E2E2E565}"/>
              </a:ext>
            </a:extLst>
          </p:cNvPr>
          <p:cNvSpPr/>
          <p:nvPr/>
        </p:nvSpPr>
        <p:spPr>
          <a:xfrm>
            <a:off x="2776722" y="6027094"/>
            <a:ext cx="62140" cy="424507"/>
          </a:xfrm>
          <a:custGeom>
            <a:avLst/>
            <a:gdLst>
              <a:gd name="connsiteX0" fmla="*/ 61728 w 62140"/>
              <a:gd name="connsiteY0" fmla="*/ 2231 h 424507"/>
              <a:gd name="connsiteX1" fmla="*/ 33153 w 62140"/>
              <a:gd name="connsiteY1" fmla="*/ 205431 h 424507"/>
              <a:gd name="connsiteX2" fmla="*/ 42678 w 62140"/>
              <a:gd name="connsiteY2" fmla="*/ 424506 h 424507"/>
              <a:gd name="connsiteX3" fmla="*/ 4578 w 62140"/>
              <a:gd name="connsiteY3" fmla="*/ 202256 h 424507"/>
              <a:gd name="connsiteX4" fmla="*/ 7753 w 62140"/>
              <a:gd name="connsiteY4" fmla="*/ 100656 h 424507"/>
              <a:gd name="connsiteX5" fmla="*/ 61728 w 62140"/>
              <a:gd name="connsiteY5" fmla="*/ 2231 h 42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40" h="424507">
                <a:moveTo>
                  <a:pt x="61728" y="2231"/>
                </a:moveTo>
                <a:cubicBezTo>
                  <a:pt x="65961" y="19693"/>
                  <a:pt x="36328" y="135052"/>
                  <a:pt x="33153" y="205431"/>
                </a:cubicBezTo>
                <a:cubicBezTo>
                  <a:pt x="29978" y="275810"/>
                  <a:pt x="47440" y="425035"/>
                  <a:pt x="42678" y="424506"/>
                </a:cubicBezTo>
                <a:cubicBezTo>
                  <a:pt x="37915" y="423977"/>
                  <a:pt x="10399" y="256231"/>
                  <a:pt x="4578" y="202256"/>
                </a:cubicBezTo>
                <a:cubicBezTo>
                  <a:pt x="-1243" y="148281"/>
                  <a:pt x="-2830" y="126585"/>
                  <a:pt x="7753" y="100656"/>
                </a:cubicBezTo>
                <a:cubicBezTo>
                  <a:pt x="18336" y="74727"/>
                  <a:pt x="57495" y="-15231"/>
                  <a:pt x="61728" y="2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FD662E80-7054-484F-83CB-D78F1E73225D}"/>
              </a:ext>
            </a:extLst>
          </p:cNvPr>
          <p:cNvSpPr/>
          <p:nvPr/>
        </p:nvSpPr>
        <p:spPr>
          <a:xfrm>
            <a:off x="2694211" y="6510137"/>
            <a:ext cx="124118" cy="1121700"/>
          </a:xfrm>
          <a:custGeom>
            <a:avLst/>
            <a:gdLst>
              <a:gd name="connsiteX0" fmla="*/ 96614 w 124118"/>
              <a:gd name="connsiteY0" fmla="*/ 4963 h 1121700"/>
              <a:gd name="connsiteX1" fmla="*/ 17239 w 124118"/>
              <a:gd name="connsiteY1" fmla="*/ 506613 h 1121700"/>
              <a:gd name="connsiteX2" fmla="*/ 122014 w 124118"/>
              <a:gd name="connsiteY2" fmla="*/ 1106688 h 1121700"/>
              <a:gd name="connsiteX3" fmla="*/ 80739 w 124118"/>
              <a:gd name="connsiteY3" fmla="*/ 906663 h 1121700"/>
              <a:gd name="connsiteX4" fmla="*/ 1364 w 124118"/>
              <a:gd name="connsiteY4" fmla="*/ 535188 h 1121700"/>
              <a:gd name="connsiteX5" fmla="*/ 36289 w 124118"/>
              <a:gd name="connsiteY5" fmla="*/ 265313 h 1121700"/>
              <a:gd name="connsiteX6" fmla="*/ 96614 w 124118"/>
              <a:gd name="connsiteY6" fmla="*/ 4963 h 112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118" h="1121700">
                <a:moveTo>
                  <a:pt x="96614" y="4963"/>
                </a:moveTo>
                <a:cubicBezTo>
                  <a:pt x="93439" y="45180"/>
                  <a:pt x="13006" y="322992"/>
                  <a:pt x="17239" y="506613"/>
                </a:cubicBezTo>
                <a:cubicBezTo>
                  <a:pt x="21472" y="690234"/>
                  <a:pt x="111431" y="1040013"/>
                  <a:pt x="122014" y="1106688"/>
                </a:cubicBezTo>
                <a:cubicBezTo>
                  <a:pt x="132597" y="1173363"/>
                  <a:pt x="100847" y="1001913"/>
                  <a:pt x="80739" y="906663"/>
                </a:cubicBezTo>
                <a:cubicBezTo>
                  <a:pt x="60631" y="811413"/>
                  <a:pt x="8772" y="642080"/>
                  <a:pt x="1364" y="535188"/>
                </a:cubicBezTo>
                <a:cubicBezTo>
                  <a:pt x="-6044" y="428296"/>
                  <a:pt x="18297" y="351038"/>
                  <a:pt x="36289" y="265313"/>
                </a:cubicBezTo>
                <a:cubicBezTo>
                  <a:pt x="54281" y="179588"/>
                  <a:pt x="99789" y="-35254"/>
                  <a:pt x="96614" y="4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DFDFA6A-E9E2-458B-9C6E-1BBBD9B8CB0B}"/>
              </a:ext>
            </a:extLst>
          </p:cNvPr>
          <p:cNvSpPr/>
          <p:nvPr/>
        </p:nvSpPr>
        <p:spPr>
          <a:xfrm>
            <a:off x="2713768" y="7269853"/>
            <a:ext cx="312778" cy="1014168"/>
          </a:xfrm>
          <a:custGeom>
            <a:avLst/>
            <a:gdLst>
              <a:gd name="connsiteX0" fmla="*/ 857 w 312778"/>
              <a:gd name="connsiteY0" fmla="*/ 897 h 1014168"/>
              <a:gd name="connsiteX1" fmla="*/ 131032 w 312778"/>
              <a:gd name="connsiteY1" fmla="*/ 505722 h 1014168"/>
              <a:gd name="connsiteX2" fmla="*/ 305657 w 312778"/>
              <a:gd name="connsiteY2" fmla="*/ 1004197 h 1014168"/>
              <a:gd name="connsiteX3" fmla="*/ 270732 w 312778"/>
              <a:gd name="connsiteY3" fmla="*/ 823222 h 1014168"/>
              <a:gd name="connsiteX4" fmla="*/ 194532 w 312778"/>
              <a:gd name="connsiteY4" fmla="*/ 632722 h 1014168"/>
              <a:gd name="connsiteX5" fmla="*/ 857 w 312778"/>
              <a:gd name="connsiteY5" fmla="*/ 897 h 101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78" h="1014168">
                <a:moveTo>
                  <a:pt x="857" y="897"/>
                </a:moveTo>
                <a:cubicBezTo>
                  <a:pt x="-9726" y="-20270"/>
                  <a:pt x="80232" y="338505"/>
                  <a:pt x="131032" y="505722"/>
                </a:cubicBezTo>
                <a:cubicBezTo>
                  <a:pt x="181832" y="672939"/>
                  <a:pt x="282374" y="951280"/>
                  <a:pt x="305657" y="1004197"/>
                </a:cubicBezTo>
                <a:cubicBezTo>
                  <a:pt x="328940" y="1057114"/>
                  <a:pt x="289253" y="885134"/>
                  <a:pt x="270732" y="823222"/>
                </a:cubicBezTo>
                <a:cubicBezTo>
                  <a:pt x="252211" y="761310"/>
                  <a:pt x="235278" y="771364"/>
                  <a:pt x="194532" y="632722"/>
                </a:cubicBezTo>
                <a:cubicBezTo>
                  <a:pt x="153786" y="494080"/>
                  <a:pt x="11440" y="22064"/>
                  <a:pt x="857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064574BE-68D6-4933-AD42-386FDB3F3CA4}"/>
              </a:ext>
            </a:extLst>
          </p:cNvPr>
          <p:cNvSpPr/>
          <p:nvPr/>
        </p:nvSpPr>
        <p:spPr>
          <a:xfrm>
            <a:off x="3859980" y="8023216"/>
            <a:ext cx="758832" cy="389423"/>
          </a:xfrm>
          <a:custGeom>
            <a:avLst/>
            <a:gdLst>
              <a:gd name="connsiteX0" fmla="*/ 820 w 758832"/>
              <a:gd name="connsiteY0" fmla="*/ 9 h 389423"/>
              <a:gd name="connsiteX1" fmla="*/ 270695 w 758832"/>
              <a:gd name="connsiteY1" fmla="*/ 254009 h 389423"/>
              <a:gd name="connsiteX2" fmla="*/ 753295 w 758832"/>
              <a:gd name="connsiteY2" fmla="*/ 387359 h 389423"/>
              <a:gd name="connsiteX3" fmla="*/ 511995 w 758832"/>
              <a:gd name="connsiteY3" fmla="*/ 330209 h 389423"/>
              <a:gd name="connsiteX4" fmla="*/ 197670 w 758832"/>
              <a:gd name="connsiteY4" fmla="*/ 263534 h 389423"/>
              <a:gd name="connsiteX5" fmla="*/ 820 w 758832"/>
              <a:gd name="connsiteY5" fmla="*/ 9 h 38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832" h="389423">
                <a:moveTo>
                  <a:pt x="820" y="9"/>
                </a:moveTo>
                <a:cubicBezTo>
                  <a:pt x="12991" y="-1578"/>
                  <a:pt x="145283" y="189451"/>
                  <a:pt x="270695" y="254009"/>
                </a:cubicBezTo>
                <a:cubicBezTo>
                  <a:pt x="396108" y="318567"/>
                  <a:pt x="713078" y="374659"/>
                  <a:pt x="753295" y="387359"/>
                </a:cubicBezTo>
                <a:cubicBezTo>
                  <a:pt x="793512" y="400059"/>
                  <a:pt x="604599" y="350846"/>
                  <a:pt x="511995" y="330209"/>
                </a:cubicBezTo>
                <a:cubicBezTo>
                  <a:pt x="419391" y="309572"/>
                  <a:pt x="280749" y="312746"/>
                  <a:pt x="197670" y="263534"/>
                </a:cubicBezTo>
                <a:cubicBezTo>
                  <a:pt x="114591" y="214322"/>
                  <a:pt x="-11351" y="1596"/>
                  <a:pt x="82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ACE8187-E48B-4A2E-9C29-D5FDA5E5CCD3}"/>
              </a:ext>
            </a:extLst>
          </p:cNvPr>
          <p:cNvSpPr/>
          <p:nvPr/>
        </p:nvSpPr>
        <p:spPr>
          <a:xfrm>
            <a:off x="6242984" y="7244708"/>
            <a:ext cx="484904" cy="1143171"/>
          </a:xfrm>
          <a:custGeom>
            <a:avLst/>
            <a:gdLst>
              <a:gd name="connsiteX0" fmla="*/ 484841 w 484904"/>
              <a:gd name="connsiteY0" fmla="*/ 642 h 1143171"/>
              <a:gd name="connsiteX1" fmla="*/ 319741 w 484904"/>
              <a:gd name="connsiteY1" fmla="*/ 575317 h 1143171"/>
              <a:gd name="connsiteX2" fmla="*/ 176866 w 484904"/>
              <a:gd name="connsiteY2" fmla="*/ 797567 h 1143171"/>
              <a:gd name="connsiteX3" fmla="*/ 11766 w 484904"/>
              <a:gd name="connsiteY3" fmla="*/ 1127767 h 1143171"/>
              <a:gd name="connsiteX4" fmla="*/ 33991 w 484904"/>
              <a:gd name="connsiteY4" fmla="*/ 1051567 h 1143171"/>
              <a:gd name="connsiteX5" fmla="*/ 199091 w 484904"/>
              <a:gd name="connsiteY5" fmla="*/ 724542 h 1143171"/>
              <a:gd name="connsiteX6" fmla="*/ 300691 w 484904"/>
              <a:gd name="connsiteY6" fmla="*/ 467367 h 1143171"/>
              <a:gd name="connsiteX7" fmla="*/ 484841 w 484904"/>
              <a:gd name="connsiteY7" fmla="*/ 642 h 114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904" h="1143171">
                <a:moveTo>
                  <a:pt x="484841" y="642"/>
                </a:moveTo>
                <a:cubicBezTo>
                  <a:pt x="488016" y="18634"/>
                  <a:pt x="371070" y="442496"/>
                  <a:pt x="319741" y="575317"/>
                </a:cubicBezTo>
                <a:cubicBezTo>
                  <a:pt x="268412" y="708138"/>
                  <a:pt x="228195" y="705492"/>
                  <a:pt x="176866" y="797567"/>
                </a:cubicBezTo>
                <a:cubicBezTo>
                  <a:pt x="125537" y="889642"/>
                  <a:pt x="35579" y="1085434"/>
                  <a:pt x="11766" y="1127767"/>
                </a:cubicBezTo>
                <a:cubicBezTo>
                  <a:pt x="-12047" y="1170100"/>
                  <a:pt x="2770" y="1118771"/>
                  <a:pt x="33991" y="1051567"/>
                </a:cubicBezTo>
                <a:cubicBezTo>
                  <a:pt x="65212" y="984363"/>
                  <a:pt x="154641" y="821909"/>
                  <a:pt x="199091" y="724542"/>
                </a:cubicBezTo>
                <a:cubicBezTo>
                  <a:pt x="243541" y="627175"/>
                  <a:pt x="255712" y="587488"/>
                  <a:pt x="300691" y="467367"/>
                </a:cubicBezTo>
                <a:cubicBezTo>
                  <a:pt x="345670" y="347246"/>
                  <a:pt x="481666" y="-17350"/>
                  <a:pt x="484841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DEE97A8-5071-4B80-AA35-1F2B5573D628}"/>
              </a:ext>
            </a:extLst>
          </p:cNvPr>
          <p:cNvSpPr/>
          <p:nvPr/>
        </p:nvSpPr>
        <p:spPr>
          <a:xfrm>
            <a:off x="6664124" y="6071896"/>
            <a:ext cx="77494" cy="1160759"/>
          </a:xfrm>
          <a:custGeom>
            <a:avLst/>
            <a:gdLst>
              <a:gd name="connsiteX0" fmla="*/ 201 w 77494"/>
              <a:gd name="connsiteY0" fmla="*/ 1879 h 1160759"/>
              <a:gd name="connsiteX1" fmla="*/ 19251 w 77494"/>
              <a:gd name="connsiteY1" fmla="*/ 293979 h 1160759"/>
              <a:gd name="connsiteX2" fmla="*/ 76401 w 77494"/>
              <a:gd name="connsiteY2" fmla="*/ 532104 h 1160759"/>
              <a:gd name="connsiteX3" fmla="*/ 57351 w 77494"/>
              <a:gd name="connsiteY3" fmla="*/ 725779 h 1160759"/>
              <a:gd name="connsiteX4" fmla="*/ 63701 w 77494"/>
              <a:gd name="connsiteY4" fmla="*/ 925804 h 1160759"/>
              <a:gd name="connsiteX5" fmla="*/ 66876 w 77494"/>
              <a:gd name="connsiteY5" fmla="*/ 1160754 h 1160759"/>
              <a:gd name="connsiteX6" fmla="*/ 51001 w 77494"/>
              <a:gd name="connsiteY6" fmla="*/ 932154 h 1160759"/>
              <a:gd name="connsiteX7" fmla="*/ 31951 w 77494"/>
              <a:gd name="connsiteY7" fmla="*/ 678154 h 1160759"/>
              <a:gd name="connsiteX8" fmla="*/ 28776 w 77494"/>
              <a:gd name="connsiteY8" fmla="*/ 443204 h 1160759"/>
              <a:gd name="connsiteX9" fmla="*/ 201 w 77494"/>
              <a:gd name="connsiteY9" fmla="*/ 1879 h 116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94" h="1160759">
                <a:moveTo>
                  <a:pt x="201" y="1879"/>
                </a:moveTo>
                <a:cubicBezTo>
                  <a:pt x="-1387" y="-22992"/>
                  <a:pt x="6551" y="205608"/>
                  <a:pt x="19251" y="293979"/>
                </a:cubicBezTo>
                <a:cubicBezTo>
                  <a:pt x="31951" y="382350"/>
                  <a:pt x="70051" y="460137"/>
                  <a:pt x="76401" y="532104"/>
                </a:cubicBezTo>
                <a:cubicBezTo>
                  <a:pt x="82751" y="604071"/>
                  <a:pt x="59468" y="660162"/>
                  <a:pt x="57351" y="725779"/>
                </a:cubicBezTo>
                <a:cubicBezTo>
                  <a:pt x="55234" y="791396"/>
                  <a:pt x="62114" y="853308"/>
                  <a:pt x="63701" y="925804"/>
                </a:cubicBezTo>
                <a:cubicBezTo>
                  <a:pt x="65288" y="998300"/>
                  <a:pt x="68993" y="1159696"/>
                  <a:pt x="66876" y="1160754"/>
                </a:cubicBezTo>
                <a:cubicBezTo>
                  <a:pt x="64759" y="1161812"/>
                  <a:pt x="56822" y="1012587"/>
                  <a:pt x="51001" y="932154"/>
                </a:cubicBezTo>
                <a:cubicBezTo>
                  <a:pt x="45180" y="851721"/>
                  <a:pt x="35655" y="759646"/>
                  <a:pt x="31951" y="678154"/>
                </a:cubicBezTo>
                <a:cubicBezTo>
                  <a:pt x="28247" y="596662"/>
                  <a:pt x="39889" y="556446"/>
                  <a:pt x="28776" y="443204"/>
                </a:cubicBezTo>
                <a:cubicBezTo>
                  <a:pt x="17664" y="329962"/>
                  <a:pt x="1789" y="26750"/>
                  <a:pt x="201" y="1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F8611E9-D619-48F9-B583-7971E87EA4C3}"/>
              </a:ext>
            </a:extLst>
          </p:cNvPr>
          <p:cNvSpPr/>
          <p:nvPr/>
        </p:nvSpPr>
        <p:spPr>
          <a:xfrm>
            <a:off x="6686546" y="5930388"/>
            <a:ext cx="259464" cy="1356495"/>
          </a:xfrm>
          <a:custGeom>
            <a:avLst/>
            <a:gdLst>
              <a:gd name="connsiteX0" fmla="*/ 244479 w 259464"/>
              <a:gd name="connsiteY0" fmla="*/ 22737 h 1356495"/>
              <a:gd name="connsiteX1" fmla="*/ 193679 w 259464"/>
              <a:gd name="connsiteY1" fmla="*/ 445012 h 1356495"/>
              <a:gd name="connsiteX2" fmla="*/ 161929 w 259464"/>
              <a:gd name="connsiteY2" fmla="*/ 762512 h 1356495"/>
              <a:gd name="connsiteX3" fmla="*/ 228604 w 259464"/>
              <a:gd name="connsiteY3" fmla="*/ 933962 h 1356495"/>
              <a:gd name="connsiteX4" fmla="*/ 257179 w 259464"/>
              <a:gd name="connsiteY4" fmla="*/ 1099062 h 1356495"/>
              <a:gd name="connsiteX5" fmla="*/ 228604 w 259464"/>
              <a:gd name="connsiteY5" fmla="*/ 1187962 h 1356495"/>
              <a:gd name="connsiteX6" fmla="*/ 4 w 259464"/>
              <a:gd name="connsiteY6" fmla="*/ 1356237 h 1356495"/>
              <a:gd name="connsiteX7" fmla="*/ 222254 w 259464"/>
              <a:gd name="connsiteY7" fmla="*/ 1146687 h 1356495"/>
              <a:gd name="connsiteX8" fmla="*/ 152404 w 259464"/>
              <a:gd name="connsiteY8" fmla="*/ 718062 h 1356495"/>
              <a:gd name="connsiteX9" fmla="*/ 203204 w 259464"/>
              <a:gd name="connsiteY9" fmla="*/ 127512 h 1356495"/>
              <a:gd name="connsiteX10" fmla="*/ 244479 w 259464"/>
              <a:gd name="connsiteY10" fmla="*/ 22737 h 13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464" h="1356495">
                <a:moveTo>
                  <a:pt x="244479" y="22737"/>
                </a:moveTo>
                <a:cubicBezTo>
                  <a:pt x="242892" y="75654"/>
                  <a:pt x="207437" y="321716"/>
                  <a:pt x="193679" y="445012"/>
                </a:cubicBezTo>
                <a:cubicBezTo>
                  <a:pt x="179921" y="568308"/>
                  <a:pt x="156108" y="681020"/>
                  <a:pt x="161929" y="762512"/>
                </a:cubicBezTo>
                <a:cubicBezTo>
                  <a:pt x="167750" y="844004"/>
                  <a:pt x="212729" y="877870"/>
                  <a:pt x="228604" y="933962"/>
                </a:cubicBezTo>
                <a:cubicBezTo>
                  <a:pt x="244479" y="990054"/>
                  <a:pt x="257179" y="1056729"/>
                  <a:pt x="257179" y="1099062"/>
                </a:cubicBezTo>
                <a:cubicBezTo>
                  <a:pt x="257179" y="1141395"/>
                  <a:pt x="271466" y="1145100"/>
                  <a:pt x="228604" y="1187962"/>
                </a:cubicBezTo>
                <a:cubicBezTo>
                  <a:pt x="185742" y="1230824"/>
                  <a:pt x="1062" y="1363116"/>
                  <a:pt x="4" y="1356237"/>
                </a:cubicBezTo>
                <a:cubicBezTo>
                  <a:pt x="-1054" y="1349358"/>
                  <a:pt x="196854" y="1253049"/>
                  <a:pt x="222254" y="1146687"/>
                </a:cubicBezTo>
                <a:cubicBezTo>
                  <a:pt x="247654" y="1040325"/>
                  <a:pt x="155579" y="887924"/>
                  <a:pt x="152404" y="718062"/>
                </a:cubicBezTo>
                <a:cubicBezTo>
                  <a:pt x="149229" y="548200"/>
                  <a:pt x="188917" y="243929"/>
                  <a:pt x="203204" y="127512"/>
                </a:cubicBezTo>
                <a:cubicBezTo>
                  <a:pt x="217491" y="11095"/>
                  <a:pt x="246066" y="-30180"/>
                  <a:pt x="244479" y="2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93334C4-E118-4359-9060-0FF75B4C1A13}"/>
              </a:ext>
            </a:extLst>
          </p:cNvPr>
          <p:cNvSpPr/>
          <p:nvPr/>
        </p:nvSpPr>
        <p:spPr>
          <a:xfrm>
            <a:off x="6537214" y="5117630"/>
            <a:ext cx="175332" cy="1111542"/>
          </a:xfrm>
          <a:custGeom>
            <a:avLst/>
            <a:gdLst>
              <a:gd name="connsiteX0" fmla="*/ 111 w 175332"/>
              <a:gd name="connsiteY0" fmla="*/ 470 h 1111542"/>
              <a:gd name="connsiteX1" fmla="*/ 133461 w 175332"/>
              <a:gd name="connsiteY1" fmla="*/ 238595 h 1111542"/>
              <a:gd name="connsiteX2" fmla="*/ 117586 w 175332"/>
              <a:gd name="connsiteY2" fmla="*/ 543395 h 1111542"/>
              <a:gd name="connsiteX3" fmla="*/ 123936 w 175332"/>
              <a:gd name="connsiteY3" fmla="*/ 1102195 h 1111542"/>
              <a:gd name="connsiteX4" fmla="*/ 123936 w 175332"/>
              <a:gd name="connsiteY4" fmla="*/ 860895 h 1111542"/>
              <a:gd name="connsiteX5" fmla="*/ 168386 w 175332"/>
              <a:gd name="connsiteY5" fmla="*/ 441795 h 1111542"/>
              <a:gd name="connsiteX6" fmla="*/ 158861 w 175332"/>
              <a:gd name="connsiteY6" fmla="*/ 184620 h 1111542"/>
              <a:gd name="connsiteX7" fmla="*/ 111 w 175332"/>
              <a:gd name="connsiteY7" fmla="*/ 470 h 11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332" h="1111542">
                <a:moveTo>
                  <a:pt x="111" y="470"/>
                </a:moveTo>
                <a:cubicBezTo>
                  <a:pt x="-4122" y="9466"/>
                  <a:pt x="113882" y="148108"/>
                  <a:pt x="133461" y="238595"/>
                </a:cubicBezTo>
                <a:cubicBezTo>
                  <a:pt x="153040" y="329082"/>
                  <a:pt x="119174" y="399462"/>
                  <a:pt x="117586" y="543395"/>
                </a:cubicBezTo>
                <a:cubicBezTo>
                  <a:pt x="115999" y="687328"/>
                  <a:pt x="122878" y="1049278"/>
                  <a:pt x="123936" y="1102195"/>
                </a:cubicBezTo>
                <a:cubicBezTo>
                  <a:pt x="124994" y="1155112"/>
                  <a:pt x="116528" y="970962"/>
                  <a:pt x="123936" y="860895"/>
                </a:cubicBezTo>
                <a:cubicBezTo>
                  <a:pt x="131344" y="750828"/>
                  <a:pt x="162565" y="554507"/>
                  <a:pt x="168386" y="441795"/>
                </a:cubicBezTo>
                <a:cubicBezTo>
                  <a:pt x="174207" y="329083"/>
                  <a:pt x="184261" y="255528"/>
                  <a:pt x="158861" y="184620"/>
                </a:cubicBezTo>
                <a:cubicBezTo>
                  <a:pt x="133461" y="113712"/>
                  <a:pt x="4344" y="-8526"/>
                  <a:pt x="11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46FBF0A-49CE-4DDC-BAAA-4A0BBC33B9E0}"/>
              </a:ext>
            </a:extLst>
          </p:cNvPr>
          <p:cNvSpPr/>
          <p:nvPr/>
        </p:nvSpPr>
        <p:spPr>
          <a:xfrm>
            <a:off x="5637595" y="3957237"/>
            <a:ext cx="906878" cy="1195824"/>
          </a:xfrm>
          <a:custGeom>
            <a:avLst/>
            <a:gdLst>
              <a:gd name="connsiteX0" fmla="*/ 32955 w 906878"/>
              <a:gd name="connsiteY0" fmla="*/ 27388 h 1195824"/>
              <a:gd name="connsiteX1" fmla="*/ 105980 w 906878"/>
              <a:gd name="connsiteY1" fmla="*/ 33738 h 1195824"/>
              <a:gd name="connsiteX2" fmla="*/ 582230 w 906878"/>
              <a:gd name="connsiteY2" fmla="*/ 224238 h 1195824"/>
              <a:gd name="connsiteX3" fmla="*/ 680655 w 906878"/>
              <a:gd name="connsiteY3" fmla="*/ 544913 h 1195824"/>
              <a:gd name="connsiteX4" fmla="*/ 906080 w 906878"/>
              <a:gd name="connsiteY4" fmla="*/ 1192613 h 1195824"/>
              <a:gd name="connsiteX5" fmla="*/ 747330 w 906878"/>
              <a:gd name="connsiteY5" fmla="*/ 773513 h 1195824"/>
              <a:gd name="connsiteX6" fmla="*/ 531430 w 906878"/>
              <a:gd name="connsiteY6" fmla="*/ 313138 h 1195824"/>
              <a:gd name="connsiteX7" fmla="*/ 32955 w 906878"/>
              <a:gd name="connsiteY7" fmla="*/ 27388 h 119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878" h="1195824">
                <a:moveTo>
                  <a:pt x="32955" y="27388"/>
                </a:moveTo>
                <a:cubicBezTo>
                  <a:pt x="-37953" y="-19179"/>
                  <a:pt x="14434" y="930"/>
                  <a:pt x="105980" y="33738"/>
                </a:cubicBezTo>
                <a:cubicBezTo>
                  <a:pt x="197526" y="66546"/>
                  <a:pt x="486451" y="139042"/>
                  <a:pt x="582230" y="224238"/>
                </a:cubicBezTo>
                <a:cubicBezTo>
                  <a:pt x="678009" y="309434"/>
                  <a:pt x="626680" y="383517"/>
                  <a:pt x="680655" y="544913"/>
                </a:cubicBezTo>
                <a:cubicBezTo>
                  <a:pt x="734630" y="706309"/>
                  <a:pt x="894968" y="1154513"/>
                  <a:pt x="906080" y="1192613"/>
                </a:cubicBezTo>
                <a:cubicBezTo>
                  <a:pt x="917192" y="1230713"/>
                  <a:pt x="809772" y="920092"/>
                  <a:pt x="747330" y="773513"/>
                </a:cubicBezTo>
                <a:cubicBezTo>
                  <a:pt x="684888" y="626934"/>
                  <a:pt x="652080" y="434846"/>
                  <a:pt x="531430" y="313138"/>
                </a:cubicBezTo>
                <a:cubicBezTo>
                  <a:pt x="410780" y="191430"/>
                  <a:pt x="103863" y="73955"/>
                  <a:pt x="32955" y="2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CAA52FAA-8DAE-40C0-A8AA-30B9E824D8FB}"/>
              </a:ext>
            </a:extLst>
          </p:cNvPr>
          <p:cNvSpPr/>
          <p:nvPr/>
        </p:nvSpPr>
        <p:spPr>
          <a:xfrm>
            <a:off x="4136846" y="4003018"/>
            <a:ext cx="845123" cy="95678"/>
          </a:xfrm>
          <a:custGeom>
            <a:avLst/>
            <a:gdLst>
              <a:gd name="connsiteX0" fmla="*/ 179 w 845123"/>
              <a:gd name="connsiteY0" fmla="*/ 657 h 95678"/>
              <a:gd name="connsiteX1" fmla="*/ 447854 w 845123"/>
              <a:gd name="connsiteY1" fmla="*/ 48282 h 95678"/>
              <a:gd name="connsiteX2" fmla="*/ 841554 w 845123"/>
              <a:gd name="connsiteY2" fmla="*/ 32407 h 95678"/>
              <a:gd name="connsiteX3" fmla="*/ 628829 w 845123"/>
              <a:gd name="connsiteY3" fmla="*/ 83207 h 95678"/>
              <a:gd name="connsiteX4" fmla="*/ 397054 w 845123"/>
              <a:gd name="connsiteY4" fmla="*/ 89557 h 95678"/>
              <a:gd name="connsiteX5" fmla="*/ 179 w 845123"/>
              <a:gd name="connsiteY5" fmla="*/ 657 h 9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123" h="95678">
                <a:moveTo>
                  <a:pt x="179" y="657"/>
                </a:moveTo>
                <a:cubicBezTo>
                  <a:pt x="8646" y="-6222"/>
                  <a:pt x="307625" y="42990"/>
                  <a:pt x="447854" y="48282"/>
                </a:cubicBezTo>
                <a:cubicBezTo>
                  <a:pt x="588083" y="53574"/>
                  <a:pt x="811391" y="26586"/>
                  <a:pt x="841554" y="32407"/>
                </a:cubicBezTo>
                <a:cubicBezTo>
                  <a:pt x="871717" y="38228"/>
                  <a:pt x="702912" y="73682"/>
                  <a:pt x="628829" y="83207"/>
                </a:cubicBezTo>
                <a:cubicBezTo>
                  <a:pt x="554746" y="92732"/>
                  <a:pt x="508708" y="102257"/>
                  <a:pt x="397054" y="89557"/>
                </a:cubicBezTo>
                <a:cubicBezTo>
                  <a:pt x="285400" y="76857"/>
                  <a:pt x="-8288" y="7536"/>
                  <a:pt x="179" y="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485D93B-DAF4-4266-A905-655C4C135530}"/>
              </a:ext>
            </a:extLst>
          </p:cNvPr>
          <p:cNvSpPr/>
          <p:nvPr/>
        </p:nvSpPr>
        <p:spPr>
          <a:xfrm>
            <a:off x="4956697" y="3959885"/>
            <a:ext cx="821599" cy="73901"/>
          </a:xfrm>
          <a:custGeom>
            <a:avLst/>
            <a:gdLst>
              <a:gd name="connsiteX0" fmla="*/ 2653 w 821599"/>
              <a:gd name="connsiteY0" fmla="*/ 72365 h 73901"/>
              <a:gd name="connsiteX1" fmla="*/ 431278 w 821599"/>
              <a:gd name="connsiteY1" fmla="*/ 2515 h 73901"/>
              <a:gd name="connsiteX2" fmla="*/ 812278 w 821599"/>
              <a:gd name="connsiteY2" fmla="*/ 18390 h 73901"/>
              <a:gd name="connsiteX3" fmla="*/ 644003 w 821599"/>
              <a:gd name="connsiteY3" fmla="*/ 46965 h 73901"/>
              <a:gd name="connsiteX4" fmla="*/ 2653 w 821599"/>
              <a:gd name="connsiteY4" fmla="*/ 72365 h 7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599" h="73901">
                <a:moveTo>
                  <a:pt x="2653" y="72365"/>
                </a:moveTo>
                <a:cubicBezTo>
                  <a:pt x="-32801" y="64957"/>
                  <a:pt x="296341" y="11511"/>
                  <a:pt x="431278" y="2515"/>
                </a:cubicBezTo>
                <a:cubicBezTo>
                  <a:pt x="566215" y="-6481"/>
                  <a:pt x="776824" y="10982"/>
                  <a:pt x="812278" y="18390"/>
                </a:cubicBezTo>
                <a:cubicBezTo>
                  <a:pt x="847732" y="25798"/>
                  <a:pt x="779999" y="35323"/>
                  <a:pt x="644003" y="46965"/>
                </a:cubicBezTo>
                <a:cubicBezTo>
                  <a:pt x="508007" y="58607"/>
                  <a:pt x="38107" y="79773"/>
                  <a:pt x="2653" y="72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A732688-E222-4290-BE35-0E03BF234050}"/>
              </a:ext>
            </a:extLst>
          </p:cNvPr>
          <p:cNvSpPr/>
          <p:nvPr/>
        </p:nvSpPr>
        <p:spPr>
          <a:xfrm>
            <a:off x="3828155" y="5863568"/>
            <a:ext cx="549466" cy="124597"/>
          </a:xfrm>
          <a:custGeom>
            <a:avLst/>
            <a:gdLst>
              <a:gd name="connsiteX0" fmla="*/ 895 w 549466"/>
              <a:gd name="connsiteY0" fmla="*/ 124482 h 124597"/>
              <a:gd name="connsiteX1" fmla="*/ 240078 w 549466"/>
              <a:gd name="connsiteY1" fmla="*/ 105432 h 124597"/>
              <a:gd name="connsiteX2" fmla="*/ 487728 w 549466"/>
              <a:gd name="connsiteY2" fmla="*/ 31349 h 124597"/>
              <a:gd name="connsiteX3" fmla="*/ 546995 w 549466"/>
              <a:gd name="connsiteY3" fmla="*/ 1715 h 124597"/>
              <a:gd name="connsiteX4" fmla="*/ 430578 w 549466"/>
              <a:gd name="connsiteY4" fmla="*/ 77915 h 124597"/>
              <a:gd name="connsiteX5" fmla="*/ 328978 w 549466"/>
              <a:gd name="connsiteY5" fmla="*/ 111782 h 124597"/>
              <a:gd name="connsiteX6" fmla="*/ 895 w 549466"/>
              <a:gd name="connsiteY6" fmla="*/ 124482 h 12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466" h="124597">
                <a:moveTo>
                  <a:pt x="895" y="124482"/>
                </a:moveTo>
                <a:cubicBezTo>
                  <a:pt x="-13922" y="123424"/>
                  <a:pt x="158939" y="120954"/>
                  <a:pt x="240078" y="105432"/>
                </a:cubicBezTo>
                <a:cubicBezTo>
                  <a:pt x="321217" y="89910"/>
                  <a:pt x="436575" y="48635"/>
                  <a:pt x="487728" y="31349"/>
                </a:cubicBezTo>
                <a:cubicBezTo>
                  <a:pt x="538881" y="14063"/>
                  <a:pt x="556520" y="-6046"/>
                  <a:pt x="546995" y="1715"/>
                </a:cubicBezTo>
                <a:cubicBezTo>
                  <a:pt x="537470" y="9476"/>
                  <a:pt x="466914" y="59571"/>
                  <a:pt x="430578" y="77915"/>
                </a:cubicBezTo>
                <a:cubicBezTo>
                  <a:pt x="394242" y="96259"/>
                  <a:pt x="397064" y="104374"/>
                  <a:pt x="328978" y="111782"/>
                </a:cubicBezTo>
                <a:cubicBezTo>
                  <a:pt x="260892" y="119190"/>
                  <a:pt x="15712" y="125540"/>
                  <a:pt x="895" y="124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625DFDF3-545A-452F-8E52-7E0503EF087D}"/>
              </a:ext>
            </a:extLst>
          </p:cNvPr>
          <p:cNvSpPr/>
          <p:nvPr/>
        </p:nvSpPr>
        <p:spPr>
          <a:xfrm>
            <a:off x="5293530" y="5923125"/>
            <a:ext cx="558512" cy="135872"/>
          </a:xfrm>
          <a:custGeom>
            <a:avLst/>
            <a:gdLst>
              <a:gd name="connsiteX0" fmla="*/ 4487 w 558512"/>
              <a:gd name="connsiteY0" fmla="*/ 3542 h 135872"/>
              <a:gd name="connsiteX1" fmla="*/ 72220 w 558512"/>
              <a:gd name="connsiteY1" fmla="*/ 26825 h 135872"/>
              <a:gd name="connsiteX2" fmla="*/ 334687 w 558512"/>
              <a:gd name="connsiteY2" fmla="*/ 100908 h 135872"/>
              <a:gd name="connsiteX3" fmla="*/ 556937 w 558512"/>
              <a:gd name="connsiteY3" fmla="*/ 130542 h 135872"/>
              <a:gd name="connsiteX4" fmla="*/ 423587 w 558512"/>
              <a:gd name="connsiteY4" fmla="*/ 134775 h 135872"/>
              <a:gd name="connsiteX5" fmla="*/ 226737 w 558512"/>
              <a:gd name="connsiteY5" fmla="*/ 117842 h 135872"/>
              <a:gd name="connsiteX6" fmla="*/ 4487 w 558512"/>
              <a:gd name="connsiteY6" fmla="*/ 3542 h 13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512" h="135872">
                <a:moveTo>
                  <a:pt x="4487" y="3542"/>
                </a:moveTo>
                <a:cubicBezTo>
                  <a:pt x="-21266" y="-11627"/>
                  <a:pt x="72220" y="26825"/>
                  <a:pt x="72220" y="26825"/>
                </a:cubicBezTo>
                <a:cubicBezTo>
                  <a:pt x="127253" y="43053"/>
                  <a:pt x="253901" y="83622"/>
                  <a:pt x="334687" y="100908"/>
                </a:cubicBezTo>
                <a:cubicBezTo>
                  <a:pt x="415473" y="118194"/>
                  <a:pt x="542121" y="124898"/>
                  <a:pt x="556937" y="130542"/>
                </a:cubicBezTo>
                <a:cubicBezTo>
                  <a:pt x="571753" y="136186"/>
                  <a:pt x="478620" y="136892"/>
                  <a:pt x="423587" y="134775"/>
                </a:cubicBezTo>
                <a:cubicBezTo>
                  <a:pt x="368554" y="132658"/>
                  <a:pt x="296234" y="138303"/>
                  <a:pt x="226737" y="117842"/>
                </a:cubicBezTo>
                <a:cubicBezTo>
                  <a:pt x="157240" y="97381"/>
                  <a:pt x="30240" y="18711"/>
                  <a:pt x="4487" y="3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0F33E79-100D-46A0-96EA-FE439876A491}"/>
              </a:ext>
            </a:extLst>
          </p:cNvPr>
          <p:cNvSpPr/>
          <p:nvPr/>
        </p:nvSpPr>
        <p:spPr>
          <a:xfrm>
            <a:off x="5532222" y="6068221"/>
            <a:ext cx="252898" cy="80804"/>
          </a:xfrm>
          <a:custGeom>
            <a:avLst/>
            <a:gdLst>
              <a:gd name="connsiteX0" fmla="*/ 745 w 252898"/>
              <a:gd name="connsiteY0" fmla="*/ 262 h 80804"/>
              <a:gd name="connsiteX1" fmla="*/ 182778 w 252898"/>
              <a:gd name="connsiteY1" fmla="*/ 53179 h 80804"/>
              <a:gd name="connsiteX2" fmla="*/ 252628 w 252898"/>
              <a:gd name="connsiteY2" fmla="*/ 53179 h 80804"/>
              <a:gd name="connsiteX3" fmla="*/ 161611 w 252898"/>
              <a:gd name="connsiteY3" fmla="*/ 61646 h 80804"/>
              <a:gd name="connsiteX4" fmla="*/ 119278 w 252898"/>
              <a:gd name="connsiteY4" fmla="*/ 78579 h 80804"/>
              <a:gd name="connsiteX5" fmla="*/ 745 w 252898"/>
              <a:gd name="connsiteY5" fmla="*/ 262 h 8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898" h="80804">
                <a:moveTo>
                  <a:pt x="745" y="262"/>
                </a:moveTo>
                <a:cubicBezTo>
                  <a:pt x="11328" y="-3971"/>
                  <a:pt x="140798" y="44360"/>
                  <a:pt x="182778" y="53179"/>
                </a:cubicBezTo>
                <a:cubicBezTo>
                  <a:pt x="224759" y="61999"/>
                  <a:pt x="256156" y="51768"/>
                  <a:pt x="252628" y="53179"/>
                </a:cubicBezTo>
                <a:cubicBezTo>
                  <a:pt x="249100" y="54590"/>
                  <a:pt x="183836" y="57413"/>
                  <a:pt x="161611" y="61646"/>
                </a:cubicBezTo>
                <a:cubicBezTo>
                  <a:pt x="139386" y="65879"/>
                  <a:pt x="143267" y="87751"/>
                  <a:pt x="119278" y="78579"/>
                </a:cubicBezTo>
                <a:cubicBezTo>
                  <a:pt x="95289" y="69407"/>
                  <a:pt x="-9838" y="4495"/>
                  <a:pt x="745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FB8A4F8-F205-4940-9FB8-9E1103BE8D2E}"/>
              </a:ext>
            </a:extLst>
          </p:cNvPr>
          <p:cNvSpPr/>
          <p:nvPr/>
        </p:nvSpPr>
        <p:spPr>
          <a:xfrm>
            <a:off x="3831235" y="6576481"/>
            <a:ext cx="385235" cy="543499"/>
          </a:xfrm>
          <a:custGeom>
            <a:avLst/>
            <a:gdLst>
              <a:gd name="connsiteX0" fmla="*/ 385165 w 385235"/>
              <a:gd name="connsiteY0" fmla="*/ 2 h 543499"/>
              <a:gd name="connsiteX1" fmla="*/ 169265 w 385235"/>
              <a:gd name="connsiteY1" fmla="*/ 243419 h 543499"/>
              <a:gd name="connsiteX2" fmla="*/ 6282 w 385235"/>
              <a:gd name="connsiteY2" fmla="*/ 539752 h 543499"/>
              <a:gd name="connsiteX3" fmla="*/ 44382 w 385235"/>
              <a:gd name="connsiteY3" fmla="*/ 400052 h 543499"/>
              <a:gd name="connsiteX4" fmla="*/ 145982 w 385235"/>
              <a:gd name="connsiteY4" fmla="*/ 247652 h 543499"/>
              <a:gd name="connsiteX5" fmla="*/ 385165 w 385235"/>
              <a:gd name="connsiteY5" fmla="*/ 2 h 5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235" h="543499">
                <a:moveTo>
                  <a:pt x="385165" y="2"/>
                </a:moveTo>
                <a:cubicBezTo>
                  <a:pt x="389045" y="-703"/>
                  <a:pt x="232412" y="153461"/>
                  <a:pt x="169265" y="243419"/>
                </a:cubicBezTo>
                <a:cubicBezTo>
                  <a:pt x="106118" y="333377"/>
                  <a:pt x="27096" y="513647"/>
                  <a:pt x="6282" y="539752"/>
                </a:cubicBezTo>
                <a:cubicBezTo>
                  <a:pt x="-14532" y="565858"/>
                  <a:pt x="21099" y="448735"/>
                  <a:pt x="44382" y="400052"/>
                </a:cubicBezTo>
                <a:cubicBezTo>
                  <a:pt x="67665" y="351369"/>
                  <a:pt x="90243" y="313269"/>
                  <a:pt x="145982" y="247652"/>
                </a:cubicBezTo>
                <a:cubicBezTo>
                  <a:pt x="201721" y="182035"/>
                  <a:pt x="381285" y="707"/>
                  <a:pt x="38516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20E09BF-BD22-45B2-BB0D-7C60C4815792}"/>
              </a:ext>
            </a:extLst>
          </p:cNvPr>
          <p:cNvSpPr/>
          <p:nvPr/>
        </p:nvSpPr>
        <p:spPr>
          <a:xfrm>
            <a:off x="5447641" y="6641721"/>
            <a:ext cx="196295" cy="415636"/>
          </a:xfrm>
          <a:custGeom>
            <a:avLst/>
            <a:gdLst>
              <a:gd name="connsiteX0" fmla="*/ 659 w 196295"/>
              <a:gd name="connsiteY0" fmla="*/ 2496 h 415636"/>
              <a:gd name="connsiteX1" fmla="*/ 146709 w 196295"/>
              <a:gd name="connsiteY1" fmla="*/ 245912 h 415636"/>
              <a:gd name="connsiteX2" fmla="*/ 195392 w 196295"/>
              <a:gd name="connsiteY2" fmla="*/ 415246 h 415636"/>
              <a:gd name="connsiteX3" fmla="*/ 176342 w 196295"/>
              <a:gd name="connsiteY3" fmla="*/ 290362 h 415636"/>
              <a:gd name="connsiteX4" fmla="*/ 150942 w 196295"/>
              <a:gd name="connsiteY4" fmla="*/ 222629 h 415636"/>
              <a:gd name="connsiteX5" fmla="*/ 93792 w 196295"/>
              <a:gd name="connsiteY5" fmla="*/ 125262 h 415636"/>
              <a:gd name="connsiteX6" fmla="*/ 659 w 196295"/>
              <a:gd name="connsiteY6" fmla="*/ 2496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95" h="415636">
                <a:moveTo>
                  <a:pt x="659" y="2496"/>
                </a:moveTo>
                <a:cubicBezTo>
                  <a:pt x="9479" y="22604"/>
                  <a:pt x="114254" y="177120"/>
                  <a:pt x="146709" y="245912"/>
                </a:cubicBezTo>
                <a:cubicBezTo>
                  <a:pt x="179164" y="314704"/>
                  <a:pt x="190453" y="407838"/>
                  <a:pt x="195392" y="415246"/>
                </a:cubicBezTo>
                <a:cubicBezTo>
                  <a:pt x="200331" y="422654"/>
                  <a:pt x="183750" y="322465"/>
                  <a:pt x="176342" y="290362"/>
                </a:cubicBezTo>
                <a:cubicBezTo>
                  <a:pt x="168934" y="258259"/>
                  <a:pt x="164700" y="250146"/>
                  <a:pt x="150942" y="222629"/>
                </a:cubicBezTo>
                <a:cubicBezTo>
                  <a:pt x="137184" y="195112"/>
                  <a:pt x="113548" y="161245"/>
                  <a:pt x="93792" y="125262"/>
                </a:cubicBezTo>
                <a:cubicBezTo>
                  <a:pt x="74036" y="89279"/>
                  <a:pt x="-8161" y="-17612"/>
                  <a:pt x="659" y="2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6B5934F-05FA-4009-80B3-87FA14EE6700}"/>
              </a:ext>
            </a:extLst>
          </p:cNvPr>
          <p:cNvSpPr/>
          <p:nvPr/>
        </p:nvSpPr>
        <p:spPr>
          <a:xfrm>
            <a:off x="4825238" y="7067334"/>
            <a:ext cx="301649" cy="42655"/>
          </a:xfrm>
          <a:custGeom>
            <a:avLst/>
            <a:gdLst>
              <a:gd name="connsiteX0" fmla="*/ 762 w 301649"/>
              <a:gd name="connsiteY0" fmla="*/ 31966 h 42655"/>
              <a:gd name="connsiteX1" fmla="*/ 248412 w 301649"/>
              <a:gd name="connsiteY1" fmla="*/ 12916 h 42655"/>
              <a:gd name="connsiteX2" fmla="*/ 297095 w 301649"/>
              <a:gd name="connsiteY2" fmla="*/ 42549 h 42655"/>
              <a:gd name="connsiteX3" fmla="*/ 174329 w 301649"/>
              <a:gd name="connsiteY3" fmla="*/ 216 h 42655"/>
              <a:gd name="connsiteX4" fmla="*/ 762 w 301649"/>
              <a:gd name="connsiteY4" fmla="*/ 31966 h 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49" h="42655">
                <a:moveTo>
                  <a:pt x="762" y="31966"/>
                </a:moveTo>
                <a:cubicBezTo>
                  <a:pt x="13109" y="34083"/>
                  <a:pt x="199023" y="11152"/>
                  <a:pt x="248412" y="12916"/>
                </a:cubicBezTo>
                <a:cubicBezTo>
                  <a:pt x="297801" y="14680"/>
                  <a:pt x="309442" y="44666"/>
                  <a:pt x="297095" y="42549"/>
                </a:cubicBezTo>
                <a:cubicBezTo>
                  <a:pt x="284748" y="40432"/>
                  <a:pt x="219132" y="3391"/>
                  <a:pt x="174329" y="216"/>
                </a:cubicBezTo>
                <a:cubicBezTo>
                  <a:pt x="129526" y="-2959"/>
                  <a:pt x="-11585" y="29849"/>
                  <a:pt x="762" y="3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C8A8AA8-D59B-4701-AA2B-8296ABCB7587}"/>
              </a:ext>
            </a:extLst>
          </p:cNvPr>
          <p:cNvSpPr/>
          <p:nvPr/>
        </p:nvSpPr>
        <p:spPr>
          <a:xfrm>
            <a:off x="3946122" y="7280084"/>
            <a:ext cx="130950" cy="179170"/>
          </a:xfrm>
          <a:custGeom>
            <a:avLst/>
            <a:gdLst>
              <a:gd name="connsiteX0" fmla="*/ 130578 w 130950"/>
              <a:gd name="connsiteY0" fmla="*/ 191 h 179170"/>
              <a:gd name="connsiteX1" fmla="*/ 44853 w 130950"/>
              <a:gd name="connsiteY1" fmla="*/ 63691 h 179170"/>
              <a:gd name="connsiteX2" fmla="*/ 38503 w 130950"/>
              <a:gd name="connsiteY2" fmla="*/ 177991 h 179170"/>
              <a:gd name="connsiteX3" fmla="*/ 22628 w 130950"/>
              <a:gd name="connsiteY3" fmla="*/ 120841 h 179170"/>
              <a:gd name="connsiteX4" fmla="*/ 6753 w 130950"/>
              <a:gd name="connsiteY4" fmla="*/ 82741 h 179170"/>
              <a:gd name="connsiteX5" fmla="*/ 130578 w 130950"/>
              <a:gd name="connsiteY5" fmla="*/ 191 h 17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50" h="179170">
                <a:moveTo>
                  <a:pt x="130578" y="191"/>
                </a:moveTo>
                <a:cubicBezTo>
                  <a:pt x="136928" y="-2984"/>
                  <a:pt x="60199" y="34058"/>
                  <a:pt x="44853" y="63691"/>
                </a:cubicBezTo>
                <a:cubicBezTo>
                  <a:pt x="29507" y="93324"/>
                  <a:pt x="42207" y="168466"/>
                  <a:pt x="38503" y="177991"/>
                </a:cubicBezTo>
                <a:cubicBezTo>
                  <a:pt x="34799" y="187516"/>
                  <a:pt x="27920" y="136716"/>
                  <a:pt x="22628" y="120841"/>
                </a:cubicBezTo>
                <a:cubicBezTo>
                  <a:pt x="17336" y="104966"/>
                  <a:pt x="-13355" y="102320"/>
                  <a:pt x="6753" y="82741"/>
                </a:cubicBezTo>
                <a:cubicBezTo>
                  <a:pt x="26861" y="63162"/>
                  <a:pt x="124228" y="3366"/>
                  <a:pt x="130578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C40095C-E9DE-4835-8E5B-462A06FC61E9}"/>
              </a:ext>
            </a:extLst>
          </p:cNvPr>
          <p:cNvSpPr/>
          <p:nvPr/>
        </p:nvSpPr>
        <p:spPr>
          <a:xfrm>
            <a:off x="4937125" y="7511294"/>
            <a:ext cx="426751" cy="182815"/>
          </a:xfrm>
          <a:custGeom>
            <a:avLst/>
            <a:gdLst>
              <a:gd name="connsiteX0" fmla="*/ 0 w 426751"/>
              <a:gd name="connsiteY0" fmla="*/ 169031 h 182815"/>
              <a:gd name="connsiteX1" fmla="*/ 215900 w 426751"/>
              <a:gd name="connsiteY1" fmla="*/ 165856 h 182815"/>
              <a:gd name="connsiteX2" fmla="*/ 425450 w 426751"/>
              <a:gd name="connsiteY2" fmla="*/ 756 h 182815"/>
              <a:gd name="connsiteX3" fmla="*/ 298450 w 426751"/>
              <a:gd name="connsiteY3" fmla="*/ 105531 h 182815"/>
              <a:gd name="connsiteX4" fmla="*/ 174625 w 426751"/>
              <a:gd name="connsiteY4" fmla="*/ 130931 h 182815"/>
              <a:gd name="connsiteX5" fmla="*/ 0 w 426751"/>
              <a:gd name="connsiteY5" fmla="*/ 169031 h 18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751" h="182815">
                <a:moveTo>
                  <a:pt x="0" y="169031"/>
                </a:moveTo>
                <a:cubicBezTo>
                  <a:pt x="72496" y="181466"/>
                  <a:pt x="144992" y="193902"/>
                  <a:pt x="215900" y="165856"/>
                </a:cubicBezTo>
                <a:cubicBezTo>
                  <a:pt x="286808" y="137810"/>
                  <a:pt x="411692" y="10810"/>
                  <a:pt x="425450" y="756"/>
                </a:cubicBezTo>
                <a:cubicBezTo>
                  <a:pt x="439208" y="-9298"/>
                  <a:pt x="340254" y="83835"/>
                  <a:pt x="298450" y="105531"/>
                </a:cubicBezTo>
                <a:cubicBezTo>
                  <a:pt x="256646" y="127227"/>
                  <a:pt x="174625" y="130931"/>
                  <a:pt x="174625" y="130931"/>
                </a:cubicBezTo>
                <a:lnTo>
                  <a:pt x="0" y="16903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0DE4811-38D4-45F7-98C6-F7B778A7765A}"/>
              </a:ext>
            </a:extLst>
          </p:cNvPr>
          <p:cNvSpPr/>
          <p:nvPr/>
        </p:nvSpPr>
        <p:spPr>
          <a:xfrm>
            <a:off x="4978879" y="7835748"/>
            <a:ext cx="537719" cy="425754"/>
          </a:xfrm>
          <a:custGeom>
            <a:avLst/>
            <a:gdLst>
              <a:gd name="connsiteX0" fmla="*/ 537684 w 537719"/>
              <a:gd name="connsiteY0" fmla="*/ 152 h 425754"/>
              <a:gd name="connsiteX1" fmla="*/ 356709 w 537719"/>
              <a:gd name="connsiteY1" fmla="*/ 241452 h 425754"/>
              <a:gd name="connsiteX2" fmla="*/ 4284 w 537719"/>
              <a:gd name="connsiteY2" fmla="*/ 420840 h 425754"/>
              <a:gd name="connsiteX3" fmla="*/ 172559 w 537719"/>
              <a:gd name="connsiteY3" fmla="*/ 366865 h 425754"/>
              <a:gd name="connsiteX4" fmla="*/ 344009 w 537719"/>
              <a:gd name="connsiteY4" fmla="*/ 277965 h 425754"/>
              <a:gd name="connsiteX5" fmla="*/ 537684 w 537719"/>
              <a:gd name="connsiteY5" fmla="*/ 152 h 42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719" h="425754">
                <a:moveTo>
                  <a:pt x="537684" y="152"/>
                </a:moveTo>
                <a:cubicBezTo>
                  <a:pt x="539801" y="-5934"/>
                  <a:pt x="445609" y="171337"/>
                  <a:pt x="356709" y="241452"/>
                </a:cubicBezTo>
                <a:cubicBezTo>
                  <a:pt x="267809" y="311567"/>
                  <a:pt x="34976" y="399938"/>
                  <a:pt x="4284" y="420840"/>
                </a:cubicBezTo>
                <a:cubicBezTo>
                  <a:pt x="-26408" y="441742"/>
                  <a:pt x="115938" y="390678"/>
                  <a:pt x="172559" y="366865"/>
                </a:cubicBezTo>
                <a:cubicBezTo>
                  <a:pt x="229180" y="343052"/>
                  <a:pt x="283949" y="336173"/>
                  <a:pt x="344009" y="277965"/>
                </a:cubicBezTo>
                <a:cubicBezTo>
                  <a:pt x="404069" y="219757"/>
                  <a:pt x="535567" y="6238"/>
                  <a:pt x="537684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13F0B90-61EF-4860-A582-EB9D6EB6CD0B}"/>
              </a:ext>
            </a:extLst>
          </p:cNvPr>
          <p:cNvSpPr/>
          <p:nvPr/>
        </p:nvSpPr>
        <p:spPr>
          <a:xfrm>
            <a:off x="4294289" y="8413360"/>
            <a:ext cx="779498" cy="151036"/>
          </a:xfrm>
          <a:custGeom>
            <a:avLst/>
            <a:gdLst>
              <a:gd name="connsiteX0" fmla="*/ 428 w 779498"/>
              <a:gd name="connsiteY0" fmla="*/ 390 h 151036"/>
              <a:gd name="connsiteX1" fmla="*/ 267128 w 779498"/>
              <a:gd name="connsiteY1" fmla="*/ 123157 h 151036"/>
              <a:gd name="connsiteX2" fmla="*/ 444928 w 779498"/>
              <a:gd name="connsiteY2" fmla="*/ 150673 h 151036"/>
              <a:gd name="connsiteX3" fmla="*/ 656594 w 779498"/>
              <a:gd name="connsiteY3" fmla="*/ 135857 h 151036"/>
              <a:gd name="connsiteX4" fmla="*/ 777244 w 779498"/>
              <a:gd name="connsiteY4" fmla="*/ 93523 h 151036"/>
              <a:gd name="connsiteX5" fmla="*/ 554994 w 779498"/>
              <a:gd name="connsiteY5" fmla="*/ 140090 h 151036"/>
              <a:gd name="connsiteX6" fmla="*/ 423761 w 779498"/>
              <a:gd name="connsiteY6" fmla="*/ 127390 h 151036"/>
              <a:gd name="connsiteX7" fmla="*/ 209978 w 779498"/>
              <a:gd name="connsiteY7" fmla="*/ 85057 h 151036"/>
              <a:gd name="connsiteX8" fmla="*/ 428 w 779498"/>
              <a:gd name="connsiteY8" fmla="*/ 390 h 15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498" h="151036">
                <a:moveTo>
                  <a:pt x="428" y="390"/>
                </a:moveTo>
                <a:cubicBezTo>
                  <a:pt x="9953" y="6740"/>
                  <a:pt x="193045" y="98110"/>
                  <a:pt x="267128" y="123157"/>
                </a:cubicBezTo>
                <a:cubicBezTo>
                  <a:pt x="341211" y="148204"/>
                  <a:pt x="380017" y="148556"/>
                  <a:pt x="444928" y="150673"/>
                </a:cubicBezTo>
                <a:cubicBezTo>
                  <a:pt x="509839" y="152790"/>
                  <a:pt x="601208" y="145382"/>
                  <a:pt x="656594" y="135857"/>
                </a:cubicBezTo>
                <a:cubicBezTo>
                  <a:pt x="711980" y="126332"/>
                  <a:pt x="794177" y="92818"/>
                  <a:pt x="777244" y="93523"/>
                </a:cubicBezTo>
                <a:cubicBezTo>
                  <a:pt x="760311" y="94229"/>
                  <a:pt x="613908" y="134446"/>
                  <a:pt x="554994" y="140090"/>
                </a:cubicBezTo>
                <a:cubicBezTo>
                  <a:pt x="496080" y="145734"/>
                  <a:pt x="481264" y="136562"/>
                  <a:pt x="423761" y="127390"/>
                </a:cubicBezTo>
                <a:cubicBezTo>
                  <a:pt x="366258" y="118218"/>
                  <a:pt x="277359" y="103049"/>
                  <a:pt x="209978" y="85057"/>
                </a:cubicBezTo>
                <a:cubicBezTo>
                  <a:pt x="142598" y="67065"/>
                  <a:pt x="-9097" y="-5960"/>
                  <a:pt x="428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楕円 1054">
            <a:extLst>
              <a:ext uri="{FF2B5EF4-FFF2-40B4-BE49-F238E27FC236}">
                <a16:creationId xmlns:a16="http://schemas.microsoft.com/office/drawing/2014/main" id="{7EA8A441-6429-4814-A62C-E07137E6D9DD}"/>
              </a:ext>
            </a:extLst>
          </p:cNvPr>
          <p:cNvSpPr/>
          <p:nvPr/>
        </p:nvSpPr>
        <p:spPr>
          <a:xfrm>
            <a:off x="5750983" y="6621992"/>
            <a:ext cx="69850" cy="6985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3AEE6CD-090F-492B-9FF7-1C124C3878AF}"/>
              </a:ext>
            </a:extLst>
          </p:cNvPr>
          <p:cNvSpPr/>
          <p:nvPr/>
        </p:nvSpPr>
        <p:spPr>
          <a:xfrm>
            <a:off x="4782140" y="6851422"/>
            <a:ext cx="354266" cy="150311"/>
          </a:xfrm>
          <a:custGeom>
            <a:avLst/>
            <a:gdLst>
              <a:gd name="connsiteX0" fmla="*/ 1527 w 354266"/>
              <a:gd name="connsiteY0" fmla="*/ 228 h 150311"/>
              <a:gd name="connsiteX1" fmla="*/ 149693 w 354266"/>
              <a:gd name="connsiteY1" fmla="*/ 76428 h 150311"/>
              <a:gd name="connsiteX2" fmla="*/ 344427 w 354266"/>
              <a:gd name="connsiteY2" fmla="*/ 148395 h 150311"/>
              <a:gd name="connsiteX3" fmla="*/ 316910 w 354266"/>
              <a:gd name="connsiteY3" fmla="*/ 127228 h 150311"/>
              <a:gd name="connsiteX4" fmla="*/ 242827 w 354266"/>
              <a:gd name="connsiteY4" fmla="*/ 101828 h 150311"/>
              <a:gd name="connsiteX5" fmla="*/ 1527 w 354266"/>
              <a:gd name="connsiteY5" fmla="*/ 228 h 15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266" h="150311">
                <a:moveTo>
                  <a:pt x="1527" y="228"/>
                </a:moveTo>
                <a:cubicBezTo>
                  <a:pt x="-13995" y="-4005"/>
                  <a:pt x="92543" y="51734"/>
                  <a:pt x="149693" y="76428"/>
                </a:cubicBezTo>
                <a:cubicBezTo>
                  <a:pt x="206843" y="101122"/>
                  <a:pt x="316558" y="139928"/>
                  <a:pt x="344427" y="148395"/>
                </a:cubicBezTo>
                <a:cubicBezTo>
                  <a:pt x="372297" y="156862"/>
                  <a:pt x="333843" y="134989"/>
                  <a:pt x="316910" y="127228"/>
                </a:cubicBezTo>
                <a:cubicBezTo>
                  <a:pt x="299977" y="119467"/>
                  <a:pt x="290099" y="121231"/>
                  <a:pt x="242827" y="101828"/>
                </a:cubicBezTo>
                <a:cubicBezTo>
                  <a:pt x="195555" y="82425"/>
                  <a:pt x="17049" y="4461"/>
                  <a:pt x="1527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72EA17F-5F49-4F1F-BB1E-322B2CD5A58E}"/>
              </a:ext>
            </a:extLst>
          </p:cNvPr>
          <p:cNvSpPr/>
          <p:nvPr/>
        </p:nvSpPr>
        <p:spPr>
          <a:xfrm>
            <a:off x="2905106" y="2917091"/>
            <a:ext cx="527483" cy="912980"/>
          </a:xfrm>
          <a:custGeom>
            <a:avLst/>
            <a:gdLst>
              <a:gd name="connsiteX0" fmla="*/ 527069 w 527483"/>
              <a:gd name="connsiteY0" fmla="*/ 734 h 912980"/>
              <a:gd name="connsiteX1" fmla="*/ 323869 w 527483"/>
              <a:gd name="connsiteY1" fmla="*/ 273784 h 912980"/>
              <a:gd name="connsiteX2" fmla="*/ 92094 w 527483"/>
              <a:gd name="connsiteY2" fmla="*/ 537309 h 912980"/>
              <a:gd name="connsiteX3" fmla="*/ 19 w 527483"/>
              <a:gd name="connsiteY3" fmla="*/ 911959 h 912980"/>
              <a:gd name="connsiteX4" fmla="*/ 85744 w 527483"/>
              <a:gd name="connsiteY4" fmla="*/ 638909 h 912980"/>
              <a:gd name="connsiteX5" fmla="*/ 269894 w 527483"/>
              <a:gd name="connsiteY5" fmla="*/ 359509 h 912980"/>
              <a:gd name="connsiteX6" fmla="*/ 527069 w 527483"/>
              <a:gd name="connsiteY6" fmla="*/ 734 h 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483" h="912980">
                <a:moveTo>
                  <a:pt x="527069" y="734"/>
                </a:moveTo>
                <a:cubicBezTo>
                  <a:pt x="536065" y="-13553"/>
                  <a:pt x="396365" y="184355"/>
                  <a:pt x="323869" y="273784"/>
                </a:cubicBezTo>
                <a:cubicBezTo>
                  <a:pt x="251373" y="363213"/>
                  <a:pt x="146069" y="430947"/>
                  <a:pt x="92094" y="537309"/>
                </a:cubicBezTo>
                <a:cubicBezTo>
                  <a:pt x="38119" y="643671"/>
                  <a:pt x="1077" y="895026"/>
                  <a:pt x="19" y="911959"/>
                </a:cubicBezTo>
                <a:cubicBezTo>
                  <a:pt x="-1039" y="928892"/>
                  <a:pt x="40765" y="730984"/>
                  <a:pt x="85744" y="638909"/>
                </a:cubicBezTo>
                <a:cubicBezTo>
                  <a:pt x="130723" y="546834"/>
                  <a:pt x="194223" y="467988"/>
                  <a:pt x="269894" y="359509"/>
                </a:cubicBezTo>
                <a:cubicBezTo>
                  <a:pt x="345565" y="251030"/>
                  <a:pt x="518073" y="15021"/>
                  <a:pt x="527069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3ED5AE47-4CE8-41FE-BA2B-03380DB83792}"/>
              </a:ext>
            </a:extLst>
          </p:cNvPr>
          <p:cNvSpPr/>
          <p:nvPr/>
        </p:nvSpPr>
        <p:spPr>
          <a:xfrm>
            <a:off x="2548417" y="3851034"/>
            <a:ext cx="373060" cy="1028763"/>
          </a:xfrm>
          <a:custGeom>
            <a:avLst/>
            <a:gdLst>
              <a:gd name="connsiteX0" fmla="*/ 363058 w 373060"/>
              <a:gd name="connsiteY0" fmla="*/ 12941 h 1028763"/>
              <a:gd name="connsiteX1" fmla="*/ 344008 w 373060"/>
              <a:gd name="connsiteY1" fmla="*/ 63741 h 1028763"/>
              <a:gd name="connsiteX2" fmla="*/ 220183 w 373060"/>
              <a:gd name="connsiteY2" fmla="*/ 317741 h 1028763"/>
              <a:gd name="connsiteX3" fmla="*/ 188433 w 373060"/>
              <a:gd name="connsiteY3" fmla="*/ 543166 h 1028763"/>
              <a:gd name="connsiteX4" fmla="*/ 42383 w 373060"/>
              <a:gd name="connsiteY4" fmla="*/ 851141 h 1028763"/>
              <a:gd name="connsiteX5" fmla="*/ 4283 w 373060"/>
              <a:gd name="connsiteY5" fmla="*/ 1025766 h 1028763"/>
              <a:gd name="connsiteX6" fmla="*/ 124933 w 373060"/>
              <a:gd name="connsiteY6" fmla="*/ 711441 h 1028763"/>
              <a:gd name="connsiteX7" fmla="*/ 166208 w 373060"/>
              <a:gd name="connsiteY7" fmla="*/ 393941 h 1028763"/>
              <a:gd name="connsiteX8" fmla="*/ 213833 w 373060"/>
              <a:gd name="connsiteY8" fmla="*/ 257416 h 1028763"/>
              <a:gd name="connsiteX9" fmla="*/ 363058 w 373060"/>
              <a:gd name="connsiteY9" fmla="*/ 12941 h 102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060" h="1028763">
                <a:moveTo>
                  <a:pt x="363058" y="12941"/>
                </a:moveTo>
                <a:cubicBezTo>
                  <a:pt x="384754" y="-19338"/>
                  <a:pt x="367820" y="12941"/>
                  <a:pt x="344008" y="63741"/>
                </a:cubicBezTo>
                <a:cubicBezTo>
                  <a:pt x="320196" y="114541"/>
                  <a:pt x="246112" y="237837"/>
                  <a:pt x="220183" y="317741"/>
                </a:cubicBezTo>
                <a:cubicBezTo>
                  <a:pt x="194254" y="397645"/>
                  <a:pt x="218066" y="454266"/>
                  <a:pt x="188433" y="543166"/>
                </a:cubicBezTo>
                <a:cubicBezTo>
                  <a:pt x="158800" y="632066"/>
                  <a:pt x="73075" y="770708"/>
                  <a:pt x="42383" y="851141"/>
                </a:cubicBezTo>
                <a:cubicBezTo>
                  <a:pt x="11691" y="931574"/>
                  <a:pt x="-9475" y="1049049"/>
                  <a:pt x="4283" y="1025766"/>
                </a:cubicBezTo>
                <a:cubicBezTo>
                  <a:pt x="18041" y="1002483"/>
                  <a:pt x="97946" y="816745"/>
                  <a:pt x="124933" y="711441"/>
                </a:cubicBezTo>
                <a:cubicBezTo>
                  <a:pt x="151920" y="606137"/>
                  <a:pt x="151391" y="469612"/>
                  <a:pt x="166208" y="393941"/>
                </a:cubicBezTo>
                <a:cubicBezTo>
                  <a:pt x="181025" y="318270"/>
                  <a:pt x="179437" y="318799"/>
                  <a:pt x="213833" y="257416"/>
                </a:cubicBezTo>
                <a:cubicBezTo>
                  <a:pt x="248229" y="196033"/>
                  <a:pt x="341362" y="45220"/>
                  <a:pt x="363058" y="12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C345B20-EEC7-4AE9-8F0F-08B4F6C2F2E9}"/>
              </a:ext>
            </a:extLst>
          </p:cNvPr>
          <p:cNvSpPr/>
          <p:nvPr/>
        </p:nvSpPr>
        <p:spPr>
          <a:xfrm>
            <a:off x="2454271" y="4885901"/>
            <a:ext cx="181448" cy="691454"/>
          </a:xfrm>
          <a:custGeom>
            <a:avLst/>
            <a:gdLst>
              <a:gd name="connsiteX0" fmla="*/ 85729 w 181448"/>
              <a:gd name="connsiteY0" fmla="*/ 424 h 691454"/>
              <a:gd name="connsiteX1" fmla="*/ 133354 w 181448"/>
              <a:gd name="connsiteY1" fmla="*/ 254424 h 691454"/>
              <a:gd name="connsiteX2" fmla="*/ 53979 w 181448"/>
              <a:gd name="connsiteY2" fmla="*/ 448099 h 691454"/>
              <a:gd name="connsiteX3" fmla="*/ 4 w 181448"/>
              <a:gd name="connsiteY3" fmla="*/ 613199 h 691454"/>
              <a:gd name="connsiteX4" fmla="*/ 50804 w 181448"/>
              <a:gd name="connsiteY4" fmla="*/ 689399 h 691454"/>
              <a:gd name="connsiteX5" fmla="*/ 57154 w 181448"/>
              <a:gd name="connsiteY5" fmla="*/ 536999 h 691454"/>
              <a:gd name="connsiteX6" fmla="*/ 180979 w 181448"/>
              <a:gd name="connsiteY6" fmla="*/ 317924 h 691454"/>
              <a:gd name="connsiteX7" fmla="*/ 85729 w 181448"/>
              <a:gd name="connsiteY7" fmla="*/ 424 h 69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48" h="691454">
                <a:moveTo>
                  <a:pt x="85729" y="424"/>
                </a:moveTo>
                <a:cubicBezTo>
                  <a:pt x="77792" y="-10159"/>
                  <a:pt x="138646" y="179812"/>
                  <a:pt x="133354" y="254424"/>
                </a:cubicBezTo>
                <a:cubicBezTo>
                  <a:pt x="128062" y="329036"/>
                  <a:pt x="76204" y="388303"/>
                  <a:pt x="53979" y="448099"/>
                </a:cubicBezTo>
                <a:cubicBezTo>
                  <a:pt x="31754" y="507895"/>
                  <a:pt x="533" y="572982"/>
                  <a:pt x="4" y="613199"/>
                </a:cubicBezTo>
                <a:cubicBezTo>
                  <a:pt x="-525" y="653416"/>
                  <a:pt x="41279" y="702099"/>
                  <a:pt x="50804" y="689399"/>
                </a:cubicBezTo>
                <a:cubicBezTo>
                  <a:pt x="60329" y="676699"/>
                  <a:pt x="35458" y="598911"/>
                  <a:pt x="57154" y="536999"/>
                </a:cubicBezTo>
                <a:cubicBezTo>
                  <a:pt x="78850" y="475087"/>
                  <a:pt x="173042" y="406824"/>
                  <a:pt x="180979" y="317924"/>
                </a:cubicBezTo>
                <a:cubicBezTo>
                  <a:pt x="188916" y="229024"/>
                  <a:pt x="93666" y="11007"/>
                  <a:pt x="8572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0584000-A383-4D86-9581-0E04EADAF524}"/>
              </a:ext>
            </a:extLst>
          </p:cNvPr>
          <p:cNvSpPr/>
          <p:nvPr/>
        </p:nvSpPr>
        <p:spPr>
          <a:xfrm>
            <a:off x="3374432" y="2843882"/>
            <a:ext cx="2252973" cy="145079"/>
          </a:xfrm>
          <a:custGeom>
            <a:avLst/>
            <a:gdLst>
              <a:gd name="connsiteX0" fmla="*/ 25993 w 2252973"/>
              <a:gd name="connsiteY0" fmla="*/ 140618 h 145079"/>
              <a:gd name="connsiteX1" fmla="*/ 426043 w 2252973"/>
              <a:gd name="connsiteY1" fmla="*/ 121568 h 145079"/>
              <a:gd name="connsiteX2" fmla="*/ 959443 w 2252973"/>
              <a:gd name="connsiteY2" fmla="*/ 16793 h 145079"/>
              <a:gd name="connsiteX3" fmla="*/ 1664293 w 2252973"/>
              <a:gd name="connsiteY3" fmla="*/ 10443 h 145079"/>
              <a:gd name="connsiteX4" fmla="*/ 2238968 w 2252973"/>
              <a:gd name="connsiteY4" fmla="*/ 118393 h 145079"/>
              <a:gd name="connsiteX5" fmla="*/ 2000843 w 2252973"/>
              <a:gd name="connsiteY5" fmla="*/ 96168 h 145079"/>
              <a:gd name="connsiteX6" fmla="*/ 1188043 w 2252973"/>
              <a:gd name="connsiteY6" fmla="*/ 58068 h 145079"/>
              <a:gd name="connsiteX7" fmla="*/ 25993 w 2252973"/>
              <a:gd name="connsiteY7" fmla="*/ 140618 h 14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2973" h="145079">
                <a:moveTo>
                  <a:pt x="25993" y="140618"/>
                </a:moveTo>
                <a:cubicBezTo>
                  <a:pt x="-101007" y="151201"/>
                  <a:pt x="270468" y="142205"/>
                  <a:pt x="426043" y="121568"/>
                </a:cubicBezTo>
                <a:cubicBezTo>
                  <a:pt x="581618" y="100931"/>
                  <a:pt x="753068" y="35314"/>
                  <a:pt x="959443" y="16793"/>
                </a:cubicBezTo>
                <a:cubicBezTo>
                  <a:pt x="1165818" y="-1728"/>
                  <a:pt x="1451039" y="-6490"/>
                  <a:pt x="1664293" y="10443"/>
                </a:cubicBezTo>
                <a:cubicBezTo>
                  <a:pt x="1877547" y="27376"/>
                  <a:pt x="2182876" y="104105"/>
                  <a:pt x="2238968" y="118393"/>
                </a:cubicBezTo>
                <a:cubicBezTo>
                  <a:pt x="2295060" y="132681"/>
                  <a:pt x="2175997" y="106222"/>
                  <a:pt x="2000843" y="96168"/>
                </a:cubicBezTo>
                <a:cubicBezTo>
                  <a:pt x="1825689" y="86114"/>
                  <a:pt x="1517714" y="48014"/>
                  <a:pt x="1188043" y="58068"/>
                </a:cubicBezTo>
                <a:cubicBezTo>
                  <a:pt x="858372" y="68122"/>
                  <a:pt x="152993" y="130035"/>
                  <a:pt x="25993" y="140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D4D5746-CBBE-461B-A899-1833B6E5BCD6}"/>
              </a:ext>
            </a:extLst>
          </p:cNvPr>
          <p:cNvSpPr/>
          <p:nvPr/>
        </p:nvSpPr>
        <p:spPr>
          <a:xfrm>
            <a:off x="5595760" y="2937685"/>
            <a:ext cx="819560" cy="910190"/>
          </a:xfrm>
          <a:custGeom>
            <a:avLst/>
            <a:gdLst>
              <a:gd name="connsiteX0" fmla="*/ 27165 w 819560"/>
              <a:gd name="connsiteY0" fmla="*/ 21415 h 910190"/>
              <a:gd name="connsiteX1" fmla="*/ 81140 w 819560"/>
              <a:gd name="connsiteY1" fmla="*/ 40465 h 910190"/>
              <a:gd name="connsiteX2" fmla="*/ 465315 w 819560"/>
              <a:gd name="connsiteY2" fmla="*/ 269065 h 910190"/>
              <a:gd name="connsiteX3" fmla="*/ 754240 w 819560"/>
              <a:gd name="connsiteY3" fmla="*/ 675465 h 910190"/>
              <a:gd name="connsiteX4" fmla="*/ 773290 w 819560"/>
              <a:gd name="connsiteY4" fmla="*/ 907240 h 910190"/>
              <a:gd name="connsiteX5" fmla="*/ 773290 w 819560"/>
              <a:gd name="connsiteY5" fmla="*/ 799290 h 910190"/>
              <a:gd name="connsiteX6" fmla="*/ 795515 w 819560"/>
              <a:gd name="connsiteY6" fmla="*/ 694515 h 910190"/>
              <a:gd name="connsiteX7" fmla="*/ 789165 w 819560"/>
              <a:gd name="connsiteY7" fmla="*/ 605615 h 910190"/>
              <a:gd name="connsiteX8" fmla="*/ 417690 w 819560"/>
              <a:gd name="connsiteY8" fmla="*/ 265890 h 910190"/>
              <a:gd name="connsiteX9" fmla="*/ 27165 w 819560"/>
              <a:gd name="connsiteY9" fmla="*/ 21415 h 9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560" h="910190">
                <a:moveTo>
                  <a:pt x="27165" y="21415"/>
                </a:moveTo>
                <a:cubicBezTo>
                  <a:pt x="-28927" y="-16156"/>
                  <a:pt x="8115" y="-810"/>
                  <a:pt x="81140" y="40465"/>
                </a:cubicBezTo>
                <a:cubicBezTo>
                  <a:pt x="154165" y="81740"/>
                  <a:pt x="353132" y="163232"/>
                  <a:pt x="465315" y="269065"/>
                </a:cubicBezTo>
                <a:cubicBezTo>
                  <a:pt x="577498" y="374898"/>
                  <a:pt x="702911" y="569103"/>
                  <a:pt x="754240" y="675465"/>
                </a:cubicBezTo>
                <a:cubicBezTo>
                  <a:pt x="805569" y="781827"/>
                  <a:pt x="770115" y="886603"/>
                  <a:pt x="773290" y="907240"/>
                </a:cubicBezTo>
                <a:cubicBezTo>
                  <a:pt x="776465" y="927878"/>
                  <a:pt x="769586" y="834744"/>
                  <a:pt x="773290" y="799290"/>
                </a:cubicBezTo>
                <a:cubicBezTo>
                  <a:pt x="776994" y="763836"/>
                  <a:pt x="792869" y="726794"/>
                  <a:pt x="795515" y="694515"/>
                </a:cubicBezTo>
                <a:cubicBezTo>
                  <a:pt x="798161" y="662236"/>
                  <a:pt x="852136" y="677053"/>
                  <a:pt x="789165" y="605615"/>
                </a:cubicBezTo>
                <a:cubicBezTo>
                  <a:pt x="726194" y="534177"/>
                  <a:pt x="541515" y="361669"/>
                  <a:pt x="417690" y="265890"/>
                </a:cubicBezTo>
                <a:cubicBezTo>
                  <a:pt x="293865" y="170111"/>
                  <a:pt x="83257" y="58986"/>
                  <a:pt x="27165" y="21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FF840B7-E85E-4069-87FD-4FF1E874A4A2}"/>
              </a:ext>
            </a:extLst>
          </p:cNvPr>
          <p:cNvSpPr/>
          <p:nvPr/>
        </p:nvSpPr>
        <p:spPr>
          <a:xfrm>
            <a:off x="6412529" y="3685875"/>
            <a:ext cx="506685" cy="1208093"/>
          </a:xfrm>
          <a:custGeom>
            <a:avLst/>
            <a:gdLst>
              <a:gd name="connsiteX0" fmla="*/ 971 w 506685"/>
              <a:gd name="connsiteY0" fmla="*/ 300 h 1208093"/>
              <a:gd name="connsiteX1" fmla="*/ 261321 w 506685"/>
              <a:gd name="connsiteY1" fmla="*/ 425750 h 1208093"/>
              <a:gd name="connsiteX2" fmla="*/ 381971 w 506685"/>
              <a:gd name="connsiteY2" fmla="*/ 898825 h 1208093"/>
              <a:gd name="connsiteX3" fmla="*/ 502621 w 506685"/>
              <a:gd name="connsiteY3" fmla="*/ 1200450 h 1208093"/>
              <a:gd name="connsiteX4" fmla="*/ 464521 w 506685"/>
              <a:gd name="connsiteY4" fmla="*/ 1089325 h 1208093"/>
              <a:gd name="connsiteX5" fmla="*/ 331171 w 506685"/>
              <a:gd name="connsiteY5" fmla="*/ 781350 h 1208093"/>
              <a:gd name="connsiteX6" fmla="*/ 178771 w 506685"/>
              <a:gd name="connsiteY6" fmla="*/ 365425 h 1208093"/>
              <a:gd name="connsiteX7" fmla="*/ 971 w 506685"/>
              <a:gd name="connsiteY7" fmla="*/ 300 h 120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685" h="1208093">
                <a:moveTo>
                  <a:pt x="971" y="300"/>
                </a:moveTo>
                <a:cubicBezTo>
                  <a:pt x="14729" y="10354"/>
                  <a:pt x="197821" y="275996"/>
                  <a:pt x="261321" y="425750"/>
                </a:cubicBezTo>
                <a:cubicBezTo>
                  <a:pt x="324821" y="575504"/>
                  <a:pt x="341754" y="769708"/>
                  <a:pt x="381971" y="898825"/>
                </a:cubicBezTo>
                <a:cubicBezTo>
                  <a:pt x="422188" y="1027942"/>
                  <a:pt x="488863" y="1168700"/>
                  <a:pt x="502621" y="1200450"/>
                </a:cubicBezTo>
                <a:cubicBezTo>
                  <a:pt x="516379" y="1232200"/>
                  <a:pt x="493096" y="1159175"/>
                  <a:pt x="464521" y="1089325"/>
                </a:cubicBezTo>
                <a:cubicBezTo>
                  <a:pt x="435946" y="1019475"/>
                  <a:pt x="378796" y="902000"/>
                  <a:pt x="331171" y="781350"/>
                </a:cubicBezTo>
                <a:cubicBezTo>
                  <a:pt x="283546" y="660700"/>
                  <a:pt x="234333" y="495600"/>
                  <a:pt x="178771" y="365425"/>
                </a:cubicBezTo>
                <a:cubicBezTo>
                  <a:pt x="123209" y="235250"/>
                  <a:pt x="-12787" y="-9754"/>
                  <a:pt x="971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BDCA97A-4C4E-4BD9-935D-37E41406792F}"/>
              </a:ext>
            </a:extLst>
          </p:cNvPr>
          <p:cNvSpPr/>
          <p:nvPr/>
        </p:nvSpPr>
        <p:spPr>
          <a:xfrm>
            <a:off x="6861075" y="4909346"/>
            <a:ext cx="115145" cy="510679"/>
          </a:xfrm>
          <a:custGeom>
            <a:avLst/>
            <a:gdLst>
              <a:gd name="connsiteX0" fmla="*/ 44550 w 115145"/>
              <a:gd name="connsiteY0" fmla="*/ 2379 h 510679"/>
              <a:gd name="connsiteX1" fmla="*/ 73125 w 115145"/>
              <a:gd name="connsiteY1" fmla="*/ 399254 h 510679"/>
              <a:gd name="connsiteX2" fmla="*/ 114400 w 115145"/>
              <a:gd name="connsiteY2" fmla="*/ 510379 h 510679"/>
              <a:gd name="connsiteX3" fmla="*/ 35025 w 115145"/>
              <a:gd name="connsiteY3" fmla="*/ 377029 h 510679"/>
              <a:gd name="connsiteX4" fmla="*/ 100 w 115145"/>
              <a:gd name="connsiteY4" fmla="*/ 240504 h 510679"/>
              <a:gd name="connsiteX5" fmla="*/ 44550 w 115145"/>
              <a:gd name="connsiteY5" fmla="*/ 2379 h 51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45" h="510679">
                <a:moveTo>
                  <a:pt x="44550" y="2379"/>
                </a:moveTo>
                <a:cubicBezTo>
                  <a:pt x="56721" y="28837"/>
                  <a:pt x="61483" y="314587"/>
                  <a:pt x="73125" y="399254"/>
                </a:cubicBezTo>
                <a:cubicBezTo>
                  <a:pt x="84767" y="483921"/>
                  <a:pt x="120750" y="514083"/>
                  <a:pt x="114400" y="510379"/>
                </a:cubicBezTo>
                <a:cubicBezTo>
                  <a:pt x="108050" y="506675"/>
                  <a:pt x="54075" y="422008"/>
                  <a:pt x="35025" y="377029"/>
                </a:cubicBezTo>
                <a:cubicBezTo>
                  <a:pt x="15975" y="332050"/>
                  <a:pt x="-1487" y="303475"/>
                  <a:pt x="100" y="240504"/>
                </a:cubicBezTo>
                <a:cubicBezTo>
                  <a:pt x="1687" y="177533"/>
                  <a:pt x="32379" y="-24079"/>
                  <a:pt x="44550" y="2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21FDD8B5-FB75-4101-89BC-BA4E6836A281}"/>
              </a:ext>
            </a:extLst>
          </p:cNvPr>
          <p:cNvSpPr/>
          <p:nvPr/>
        </p:nvSpPr>
        <p:spPr>
          <a:xfrm>
            <a:off x="6888643" y="5420417"/>
            <a:ext cx="128498" cy="530052"/>
          </a:xfrm>
          <a:custGeom>
            <a:avLst/>
            <a:gdLst>
              <a:gd name="connsiteX0" fmla="*/ 93182 w 128498"/>
              <a:gd name="connsiteY0" fmla="*/ 2483 h 530052"/>
              <a:gd name="connsiteX1" fmla="*/ 124932 w 128498"/>
              <a:gd name="connsiteY1" fmla="*/ 297758 h 530052"/>
              <a:gd name="connsiteX2" fmla="*/ 1107 w 128498"/>
              <a:gd name="connsiteY2" fmla="*/ 529533 h 530052"/>
              <a:gd name="connsiteX3" fmla="*/ 64607 w 128498"/>
              <a:gd name="connsiteY3" fmla="*/ 354908 h 530052"/>
              <a:gd name="connsiteX4" fmla="*/ 74132 w 128498"/>
              <a:gd name="connsiteY4" fmla="*/ 167583 h 530052"/>
              <a:gd name="connsiteX5" fmla="*/ 93182 w 128498"/>
              <a:gd name="connsiteY5" fmla="*/ 2483 h 53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98" h="530052">
                <a:moveTo>
                  <a:pt x="93182" y="2483"/>
                </a:moveTo>
                <a:cubicBezTo>
                  <a:pt x="101649" y="24179"/>
                  <a:pt x="140278" y="209916"/>
                  <a:pt x="124932" y="297758"/>
                </a:cubicBezTo>
                <a:cubicBezTo>
                  <a:pt x="109586" y="385600"/>
                  <a:pt x="11161" y="520008"/>
                  <a:pt x="1107" y="529533"/>
                </a:cubicBezTo>
                <a:cubicBezTo>
                  <a:pt x="-8947" y="539058"/>
                  <a:pt x="52436" y="415233"/>
                  <a:pt x="64607" y="354908"/>
                </a:cubicBezTo>
                <a:cubicBezTo>
                  <a:pt x="76778" y="294583"/>
                  <a:pt x="71486" y="228437"/>
                  <a:pt x="74132" y="167583"/>
                </a:cubicBezTo>
                <a:cubicBezTo>
                  <a:pt x="76778" y="106729"/>
                  <a:pt x="84715" y="-19213"/>
                  <a:pt x="93182" y="2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70342DE-FC4D-452D-901B-DC35DAA2F8C8}"/>
              </a:ext>
            </a:extLst>
          </p:cNvPr>
          <p:cNvSpPr/>
          <p:nvPr/>
        </p:nvSpPr>
        <p:spPr>
          <a:xfrm>
            <a:off x="3402705" y="1738437"/>
            <a:ext cx="941026" cy="1252066"/>
          </a:xfrm>
          <a:custGeom>
            <a:avLst/>
            <a:gdLst>
              <a:gd name="connsiteX0" fmla="*/ 940695 w 941026"/>
              <a:gd name="connsiteY0" fmla="*/ 1463 h 1252066"/>
              <a:gd name="connsiteX1" fmla="*/ 689870 w 941026"/>
              <a:gd name="connsiteY1" fmla="*/ 366588 h 1252066"/>
              <a:gd name="connsiteX2" fmla="*/ 318395 w 941026"/>
              <a:gd name="connsiteY2" fmla="*/ 696788 h 1252066"/>
              <a:gd name="connsiteX3" fmla="*/ 143770 w 941026"/>
              <a:gd name="connsiteY3" fmla="*/ 931738 h 1252066"/>
              <a:gd name="connsiteX4" fmla="*/ 895 w 941026"/>
              <a:gd name="connsiteY4" fmla="*/ 1249238 h 1252066"/>
              <a:gd name="connsiteX5" fmla="*/ 89795 w 941026"/>
              <a:gd name="connsiteY5" fmla="*/ 1077788 h 1252066"/>
              <a:gd name="connsiteX6" fmla="*/ 223145 w 941026"/>
              <a:gd name="connsiteY6" fmla="*/ 909513 h 1252066"/>
              <a:gd name="connsiteX7" fmla="*/ 639070 w 941026"/>
              <a:gd name="connsiteY7" fmla="*/ 509463 h 1252066"/>
              <a:gd name="connsiteX8" fmla="*/ 940695 w 941026"/>
              <a:gd name="connsiteY8" fmla="*/ 1463 h 125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026" h="1252066">
                <a:moveTo>
                  <a:pt x="940695" y="1463"/>
                </a:moveTo>
                <a:cubicBezTo>
                  <a:pt x="949162" y="-22349"/>
                  <a:pt x="793587" y="250701"/>
                  <a:pt x="689870" y="366588"/>
                </a:cubicBezTo>
                <a:cubicBezTo>
                  <a:pt x="586153" y="482476"/>
                  <a:pt x="409412" y="602596"/>
                  <a:pt x="318395" y="696788"/>
                </a:cubicBezTo>
                <a:cubicBezTo>
                  <a:pt x="227378" y="790980"/>
                  <a:pt x="196687" y="839663"/>
                  <a:pt x="143770" y="931738"/>
                </a:cubicBezTo>
                <a:cubicBezTo>
                  <a:pt x="90853" y="1023813"/>
                  <a:pt x="9891" y="1224896"/>
                  <a:pt x="895" y="1249238"/>
                </a:cubicBezTo>
                <a:cubicBezTo>
                  <a:pt x="-8101" y="1273580"/>
                  <a:pt x="52753" y="1134409"/>
                  <a:pt x="89795" y="1077788"/>
                </a:cubicBezTo>
                <a:cubicBezTo>
                  <a:pt x="126837" y="1021167"/>
                  <a:pt x="131599" y="1004234"/>
                  <a:pt x="223145" y="909513"/>
                </a:cubicBezTo>
                <a:cubicBezTo>
                  <a:pt x="314691" y="814792"/>
                  <a:pt x="516303" y="658688"/>
                  <a:pt x="639070" y="509463"/>
                </a:cubicBezTo>
                <a:cubicBezTo>
                  <a:pt x="761837" y="360238"/>
                  <a:pt x="932228" y="25275"/>
                  <a:pt x="940695" y="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D5EB279-DD72-4EE0-AEDB-81E9DB2068E1}"/>
              </a:ext>
            </a:extLst>
          </p:cNvPr>
          <p:cNvSpPr/>
          <p:nvPr/>
        </p:nvSpPr>
        <p:spPr>
          <a:xfrm>
            <a:off x="4266197" y="1666977"/>
            <a:ext cx="1427631" cy="306432"/>
          </a:xfrm>
          <a:custGeom>
            <a:avLst/>
            <a:gdLst>
              <a:gd name="connsiteX0" fmla="*/ 20053 w 1427631"/>
              <a:gd name="connsiteY0" fmla="*/ 190398 h 306432"/>
              <a:gd name="connsiteX1" fmla="*/ 70853 w 1427631"/>
              <a:gd name="connsiteY1" fmla="*/ 168173 h 306432"/>
              <a:gd name="connsiteX2" fmla="*/ 461378 w 1427631"/>
              <a:gd name="connsiteY2" fmla="*/ 12598 h 306432"/>
              <a:gd name="connsiteX3" fmla="*/ 223253 w 1427631"/>
              <a:gd name="connsiteY3" fmla="*/ 133248 h 306432"/>
              <a:gd name="connsiteX4" fmla="*/ 670928 w 1427631"/>
              <a:gd name="connsiteY4" fmla="*/ 3073 h 306432"/>
              <a:gd name="connsiteX5" fmla="*/ 712203 w 1427631"/>
              <a:gd name="connsiteY5" fmla="*/ 44348 h 306432"/>
              <a:gd name="connsiteX6" fmla="*/ 937628 w 1427631"/>
              <a:gd name="connsiteY6" fmla="*/ 82448 h 306432"/>
              <a:gd name="connsiteX7" fmla="*/ 1359903 w 1427631"/>
              <a:gd name="connsiteY7" fmla="*/ 279298 h 306432"/>
              <a:gd name="connsiteX8" fmla="*/ 1426578 w 1427631"/>
              <a:gd name="connsiteY8" fmla="*/ 304698 h 306432"/>
              <a:gd name="connsiteX9" fmla="*/ 1029703 w 1427631"/>
              <a:gd name="connsiteY9" fmla="*/ 149123 h 306432"/>
              <a:gd name="connsiteX10" fmla="*/ 464553 w 1427631"/>
              <a:gd name="connsiteY10" fmla="*/ 98323 h 306432"/>
              <a:gd name="connsiteX11" fmla="*/ 20053 w 1427631"/>
              <a:gd name="connsiteY11" fmla="*/ 190398 h 3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7631" h="306432">
                <a:moveTo>
                  <a:pt x="20053" y="190398"/>
                </a:moveTo>
                <a:cubicBezTo>
                  <a:pt x="-45564" y="202040"/>
                  <a:pt x="70853" y="168173"/>
                  <a:pt x="70853" y="168173"/>
                </a:cubicBezTo>
                <a:cubicBezTo>
                  <a:pt x="144407" y="138540"/>
                  <a:pt x="435978" y="18419"/>
                  <a:pt x="461378" y="12598"/>
                </a:cubicBezTo>
                <a:cubicBezTo>
                  <a:pt x="486778" y="6777"/>
                  <a:pt x="188328" y="134836"/>
                  <a:pt x="223253" y="133248"/>
                </a:cubicBezTo>
                <a:cubicBezTo>
                  <a:pt x="258178" y="131660"/>
                  <a:pt x="589436" y="17890"/>
                  <a:pt x="670928" y="3073"/>
                </a:cubicBezTo>
                <a:cubicBezTo>
                  <a:pt x="752420" y="-11744"/>
                  <a:pt x="667753" y="31119"/>
                  <a:pt x="712203" y="44348"/>
                </a:cubicBezTo>
                <a:cubicBezTo>
                  <a:pt x="756653" y="57577"/>
                  <a:pt x="829678" y="43290"/>
                  <a:pt x="937628" y="82448"/>
                </a:cubicBezTo>
                <a:cubicBezTo>
                  <a:pt x="1045578" y="121606"/>
                  <a:pt x="1278411" y="242256"/>
                  <a:pt x="1359903" y="279298"/>
                </a:cubicBezTo>
                <a:cubicBezTo>
                  <a:pt x="1441395" y="316340"/>
                  <a:pt x="1426578" y="304698"/>
                  <a:pt x="1426578" y="304698"/>
                </a:cubicBezTo>
                <a:cubicBezTo>
                  <a:pt x="1371545" y="283002"/>
                  <a:pt x="1190041" y="183519"/>
                  <a:pt x="1029703" y="149123"/>
                </a:cubicBezTo>
                <a:cubicBezTo>
                  <a:pt x="869366" y="114727"/>
                  <a:pt x="634415" y="95148"/>
                  <a:pt x="464553" y="98323"/>
                </a:cubicBezTo>
                <a:cubicBezTo>
                  <a:pt x="294691" y="101498"/>
                  <a:pt x="85670" y="178756"/>
                  <a:pt x="20053" y="190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0D0FE86-63E2-40F8-9EAF-C46285CEE891}"/>
              </a:ext>
            </a:extLst>
          </p:cNvPr>
          <p:cNvSpPr/>
          <p:nvPr/>
        </p:nvSpPr>
        <p:spPr>
          <a:xfrm>
            <a:off x="5212764" y="1698612"/>
            <a:ext cx="800693" cy="682639"/>
          </a:xfrm>
          <a:custGeom>
            <a:avLst/>
            <a:gdLst>
              <a:gd name="connsiteX0" fmla="*/ 586 w 800693"/>
              <a:gd name="connsiteY0" fmla="*/ 13 h 682639"/>
              <a:gd name="connsiteX1" fmla="*/ 295861 w 800693"/>
              <a:gd name="connsiteY1" fmla="*/ 203213 h 682639"/>
              <a:gd name="connsiteX2" fmla="*/ 454611 w 800693"/>
              <a:gd name="connsiteY2" fmla="*/ 400063 h 682639"/>
              <a:gd name="connsiteX3" fmla="*/ 800686 w 800693"/>
              <a:gd name="connsiteY3" fmla="*/ 682638 h 682639"/>
              <a:gd name="connsiteX4" fmla="*/ 445086 w 800693"/>
              <a:gd name="connsiteY4" fmla="*/ 396888 h 682639"/>
              <a:gd name="connsiteX5" fmla="*/ 226011 w 800693"/>
              <a:gd name="connsiteY5" fmla="*/ 212738 h 682639"/>
              <a:gd name="connsiteX6" fmla="*/ 586 w 800693"/>
              <a:gd name="connsiteY6" fmla="*/ 13 h 68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693" h="682639">
                <a:moveTo>
                  <a:pt x="586" y="13"/>
                </a:moveTo>
                <a:cubicBezTo>
                  <a:pt x="12228" y="-1574"/>
                  <a:pt x="220190" y="136538"/>
                  <a:pt x="295861" y="203213"/>
                </a:cubicBezTo>
                <a:cubicBezTo>
                  <a:pt x="371532" y="269888"/>
                  <a:pt x="370474" y="320159"/>
                  <a:pt x="454611" y="400063"/>
                </a:cubicBezTo>
                <a:cubicBezTo>
                  <a:pt x="538748" y="479967"/>
                  <a:pt x="802273" y="683167"/>
                  <a:pt x="800686" y="682638"/>
                </a:cubicBezTo>
                <a:cubicBezTo>
                  <a:pt x="799099" y="682109"/>
                  <a:pt x="540865" y="475205"/>
                  <a:pt x="445086" y="396888"/>
                </a:cubicBezTo>
                <a:cubicBezTo>
                  <a:pt x="349307" y="318571"/>
                  <a:pt x="298507" y="275180"/>
                  <a:pt x="226011" y="212738"/>
                </a:cubicBezTo>
                <a:cubicBezTo>
                  <a:pt x="153515" y="150296"/>
                  <a:pt x="-11056" y="1600"/>
                  <a:pt x="58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FF5BCD8-9306-4FE6-AE71-27194E92BBC6}"/>
              </a:ext>
            </a:extLst>
          </p:cNvPr>
          <p:cNvSpPr/>
          <p:nvPr/>
        </p:nvSpPr>
        <p:spPr>
          <a:xfrm>
            <a:off x="5504139" y="1742695"/>
            <a:ext cx="719501" cy="884205"/>
          </a:xfrm>
          <a:custGeom>
            <a:avLst/>
            <a:gdLst>
              <a:gd name="connsiteX0" fmla="*/ 87036 w 719501"/>
              <a:gd name="connsiteY0" fmla="*/ 3555 h 884205"/>
              <a:gd name="connsiteX1" fmla="*/ 144186 w 719501"/>
              <a:gd name="connsiteY1" fmla="*/ 251205 h 884205"/>
              <a:gd name="connsiteX2" fmla="*/ 636311 w 719501"/>
              <a:gd name="connsiteY2" fmla="*/ 698880 h 884205"/>
              <a:gd name="connsiteX3" fmla="*/ 696636 w 719501"/>
              <a:gd name="connsiteY3" fmla="*/ 883030 h 884205"/>
              <a:gd name="connsiteX4" fmla="*/ 683936 w 719501"/>
              <a:gd name="connsiteY4" fmla="*/ 765555 h 884205"/>
              <a:gd name="connsiteX5" fmla="*/ 296586 w 719501"/>
              <a:gd name="connsiteY5" fmla="*/ 530605 h 884205"/>
              <a:gd name="connsiteX6" fmla="*/ 42586 w 719501"/>
              <a:gd name="connsiteY6" fmla="*/ 171830 h 884205"/>
              <a:gd name="connsiteX7" fmla="*/ 4486 w 719501"/>
              <a:gd name="connsiteY7" fmla="*/ 108330 h 884205"/>
              <a:gd name="connsiteX8" fmla="*/ 87036 w 719501"/>
              <a:gd name="connsiteY8" fmla="*/ 3555 h 8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9501" h="884205">
                <a:moveTo>
                  <a:pt x="87036" y="3555"/>
                </a:moveTo>
                <a:cubicBezTo>
                  <a:pt x="110319" y="27368"/>
                  <a:pt x="52640" y="135318"/>
                  <a:pt x="144186" y="251205"/>
                </a:cubicBezTo>
                <a:cubicBezTo>
                  <a:pt x="235732" y="367092"/>
                  <a:pt x="544236" y="593576"/>
                  <a:pt x="636311" y="698880"/>
                </a:cubicBezTo>
                <a:cubicBezTo>
                  <a:pt x="728386" y="804184"/>
                  <a:pt x="688699" y="871918"/>
                  <a:pt x="696636" y="883030"/>
                </a:cubicBezTo>
                <a:cubicBezTo>
                  <a:pt x="704574" y="894143"/>
                  <a:pt x="750611" y="824292"/>
                  <a:pt x="683936" y="765555"/>
                </a:cubicBezTo>
                <a:cubicBezTo>
                  <a:pt x="617261" y="706818"/>
                  <a:pt x="403478" y="629559"/>
                  <a:pt x="296586" y="530605"/>
                </a:cubicBezTo>
                <a:cubicBezTo>
                  <a:pt x="189694" y="431651"/>
                  <a:pt x="91269" y="242209"/>
                  <a:pt x="42586" y="171830"/>
                </a:cubicBezTo>
                <a:cubicBezTo>
                  <a:pt x="-6097" y="101451"/>
                  <a:pt x="-3451" y="134259"/>
                  <a:pt x="4486" y="108330"/>
                </a:cubicBezTo>
                <a:cubicBezTo>
                  <a:pt x="12423" y="82401"/>
                  <a:pt x="63753" y="-20258"/>
                  <a:pt x="87036" y="3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46EEA1F-69F8-430D-A778-1B1117775834}"/>
              </a:ext>
            </a:extLst>
          </p:cNvPr>
          <p:cNvSpPr/>
          <p:nvPr/>
        </p:nvSpPr>
        <p:spPr>
          <a:xfrm>
            <a:off x="5805156" y="1912081"/>
            <a:ext cx="401993" cy="793217"/>
          </a:xfrm>
          <a:custGeom>
            <a:avLst/>
            <a:gdLst>
              <a:gd name="connsiteX0" fmla="*/ 55894 w 401993"/>
              <a:gd name="connsiteY0" fmla="*/ 2444 h 793217"/>
              <a:gd name="connsiteX1" fmla="*/ 122569 w 401993"/>
              <a:gd name="connsiteY1" fmla="*/ 326294 h 793217"/>
              <a:gd name="connsiteX2" fmla="*/ 322594 w 401993"/>
              <a:gd name="connsiteY2" fmla="*/ 615219 h 793217"/>
              <a:gd name="connsiteX3" fmla="*/ 401969 w 401993"/>
              <a:gd name="connsiteY3" fmla="*/ 793019 h 793217"/>
              <a:gd name="connsiteX4" fmla="*/ 316244 w 401993"/>
              <a:gd name="connsiteY4" fmla="*/ 643794 h 793217"/>
              <a:gd name="connsiteX5" fmla="*/ 43194 w 401993"/>
              <a:gd name="connsiteY5" fmla="*/ 361219 h 793217"/>
              <a:gd name="connsiteX6" fmla="*/ 1919 w 401993"/>
              <a:gd name="connsiteY6" fmla="*/ 186594 h 793217"/>
              <a:gd name="connsiteX7" fmla="*/ 55894 w 401993"/>
              <a:gd name="connsiteY7" fmla="*/ 2444 h 79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93" h="793217">
                <a:moveTo>
                  <a:pt x="55894" y="2444"/>
                </a:moveTo>
                <a:cubicBezTo>
                  <a:pt x="76002" y="25727"/>
                  <a:pt x="78119" y="224165"/>
                  <a:pt x="122569" y="326294"/>
                </a:cubicBezTo>
                <a:cubicBezTo>
                  <a:pt x="167019" y="428423"/>
                  <a:pt x="276027" y="537431"/>
                  <a:pt x="322594" y="615219"/>
                </a:cubicBezTo>
                <a:cubicBezTo>
                  <a:pt x="369161" y="693007"/>
                  <a:pt x="403027" y="788257"/>
                  <a:pt x="401969" y="793019"/>
                </a:cubicBezTo>
                <a:cubicBezTo>
                  <a:pt x="400911" y="797781"/>
                  <a:pt x="376040" y="715761"/>
                  <a:pt x="316244" y="643794"/>
                </a:cubicBezTo>
                <a:cubicBezTo>
                  <a:pt x="256448" y="571827"/>
                  <a:pt x="95581" y="437419"/>
                  <a:pt x="43194" y="361219"/>
                </a:cubicBezTo>
                <a:cubicBezTo>
                  <a:pt x="-9193" y="285019"/>
                  <a:pt x="-198" y="244802"/>
                  <a:pt x="1919" y="186594"/>
                </a:cubicBezTo>
                <a:cubicBezTo>
                  <a:pt x="4036" y="128386"/>
                  <a:pt x="35786" y="-20839"/>
                  <a:pt x="55894" y="2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8A082B7-DBCB-4B2A-AA6A-26B5BC2A902A}"/>
              </a:ext>
            </a:extLst>
          </p:cNvPr>
          <p:cNvSpPr/>
          <p:nvPr/>
        </p:nvSpPr>
        <p:spPr>
          <a:xfrm>
            <a:off x="5989173" y="2570754"/>
            <a:ext cx="214317" cy="503878"/>
          </a:xfrm>
          <a:custGeom>
            <a:avLst/>
            <a:gdLst>
              <a:gd name="connsiteX0" fmla="*/ 173502 w 214317"/>
              <a:gd name="connsiteY0" fmla="*/ 996 h 503878"/>
              <a:gd name="connsiteX1" fmla="*/ 113177 w 214317"/>
              <a:gd name="connsiteY1" fmla="*/ 299446 h 503878"/>
              <a:gd name="connsiteX2" fmla="*/ 208427 w 214317"/>
              <a:gd name="connsiteY2" fmla="*/ 499471 h 503878"/>
              <a:gd name="connsiteX3" fmla="*/ 186202 w 214317"/>
              <a:gd name="connsiteY3" fmla="*/ 429621 h 503878"/>
              <a:gd name="connsiteX4" fmla="*/ 40152 w 214317"/>
              <a:gd name="connsiteY4" fmla="*/ 334371 h 503878"/>
              <a:gd name="connsiteX5" fmla="*/ 8402 w 214317"/>
              <a:gd name="connsiteY5" fmla="*/ 207371 h 503878"/>
              <a:gd name="connsiteX6" fmla="*/ 173502 w 214317"/>
              <a:gd name="connsiteY6" fmla="*/ 996 h 50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7" h="503878">
                <a:moveTo>
                  <a:pt x="173502" y="996"/>
                </a:moveTo>
                <a:cubicBezTo>
                  <a:pt x="190964" y="16342"/>
                  <a:pt x="107356" y="216367"/>
                  <a:pt x="113177" y="299446"/>
                </a:cubicBezTo>
                <a:cubicBezTo>
                  <a:pt x="118998" y="382525"/>
                  <a:pt x="196256" y="477775"/>
                  <a:pt x="208427" y="499471"/>
                </a:cubicBezTo>
                <a:cubicBezTo>
                  <a:pt x="220598" y="521167"/>
                  <a:pt x="214248" y="457138"/>
                  <a:pt x="186202" y="429621"/>
                </a:cubicBezTo>
                <a:cubicBezTo>
                  <a:pt x="158156" y="402104"/>
                  <a:pt x="69785" y="371413"/>
                  <a:pt x="40152" y="334371"/>
                </a:cubicBezTo>
                <a:cubicBezTo>
                  <a:pt x="10519" y="297329"/>
                  <a:pt x="-13294" y="262933"/>
                  <a:pt x="8402" y="207371"/>
                </a:cubicBezTo>
                <a:cubicBezTo>
                  <a:pt x="30098" y="151809"/>
                  <a:pt x="156040" y="-14350"/>
                  <a:pt x="173502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C40209F-B982-485E-AA28-DD98951CA331}"/>
              </a:ext>
            </a:extLst>
          </p:cNvPr>
          <p:cNvSpPr/>
          <p:nvPr/>
        </p:nvSpPr>
        <p:spPr>
          <a:xfrm>
            <a:off x="5407093" y="2539961"/>
            <a:ext cx="536649" cy="218184"/>
          </a:xfrm>
          <a:custGeom>
            <a:avLst/>
            <a:gdLst>
              <a:gd name="connsiteX0" fmla="*/ 3107 w 536649"/>
              <a:gd name="connsiteY0" fmla="*/ 39 h 218184"/>
              <a:gd name="connsiteX1" fmla="*/ 336482 w 536649"/>
              <a:gd name="connsiteY1" fmla="*/ 165139 h 218184"/>
              <a:gd name="connsiteX2" fmla="*/ 536507 w 536649"/>
              <a:gd name="connsiteY2" fmla="*/ 215939 h 218184"/>
              <a:gd name="connsiteX3" fmla="*/ 307907 w 536649"/>
              <a:gd name="connsiteY3" fmla="*/ 206414 h 218184"/>
              <a:gd name="connsiteX4" fmla="*/ 177732 w 536649"/>
              <a:gd name="connsiteY4" fmla="*/ 181014 h 218184"/>
              <a:gd name="connsiteX5" fmla="*/ 3107 w 536649"/>
              <a:gd name="connsiteY5" fmla="*/ 39 h 21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649" h="218184">
                <a:moveTo>
                  <a:pt x="3107" y="39"/>
                </a:moveTo>
                <a:cubicBezTo>
                  <a:pt x="29565" y="-2607"/>
                  <a:pt x="247582" y="129156"/>
                  <a:pt x="336482" y="165139"/>
                </a:cubicBezTo>
                <a:cubicBezTo>
                  <a:pt x="425382" y="201122"/>
                  <a:pt x="541269" y="209060"/>
                  <a:pt x="536507" y="215939"/>
                </a:cubicBezTo>
                <a:cubicBezTo>
                  <a:pt x="531745" y="222818"/>
                  <a:pt x="367703" y="212235"/>
                  <a:pt x="307907" y="206414"/>
                </a:cubicBezTo>
                <a:cubicBezTo>
                  <a:pt x="248111" y="200593"/>
                  <a:pt x="229061" y="214352"/>
                  <a:pt x="177732" y="181014"/>
                </a:cubicBezTo>
                <a:cubicBezTo>
                  <a:pt x="126403" y="147676"/>
                  <a:pt x="-23351" y="2685"/>
                  <a:pt x="310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347E875-2466-41B9-B71B-CCDE4240B476}"/>
              </a:ext>
            </a:extLst>
          </p:cNvPr>
          <p:cNvSpPr/>
          <p:nvPr/>
        </p:nvSpPr>
        <p:spPr>
          <a:xfrm>
            <a:off x="4377058" y="2002616"/>
            <a:ext cx="657766" cy="338781"/>
          </a:xfrm>
          <a:custGeom>
            <a:avLst/>
            <a:gdLst>
              <a:gd name="connsiteX0" fmla="*/ 1267 w 657766"/>
              <a:gd name="connsiteY0" fmla="*/ 809 h 338781"/>
              <a:gd name="connsiteX1" fmla="*/ 264792 w 657766"/>
              <a:gd name="connsiteY1" fmla="*/ 115109 h 338781"/>
              <a:gd name="connsiteX2" fmla="*/ 648967 w 657766"/>
              <a:gd name="connsiteY2" fmla="*/ 334184 h 338781"/>
              <a:gd name="connsiteX3" fmla="*/ 509267 w 657766"/>
              <a:gd name="connsiteY3" fmla="*/ 261159 h 338781"/>
              <a:gd name="connsiteX4" fmla="*/ 226692 w 657766"/>
              <a:gd name="connsiteY4" fmla="*/ 226234 h 338781"/>
              <a:gd name="connsiteX5" fmla="*/ 166367 w 657766"/>
              <a:gd name="connsiteY5" fmla="*/ 169084 h 338781"/>
              <a:gd name="connsiteX6" fmla="*/ 1267 w 657766"/>
              <a:gd name="connsiteY6" fmla="*/ 809 h 33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66" h="338781">
                <a:moveTo>
                  <a:pt x="1267" y="809"/>
                </a:moveTo>
                <a:cubicBezTo>
                  <a:pt x="17671" y="-8187"/>
                  <a:pt x="156842" y="59547"/>
                  <a:pt x="264792" y="115109"/>
                </a:cubicBezTo>
                <a:cubicBezTo>
                  <a:pt x="372742" y="170672"/>
                  <a:pt x="608221" y="309842"/>
                  <a:pt x="648967" y="334184"/>
                </a:cubicBezTo>
                <a:cubicBezTo>
                  <a:pt x="689713" y="358526"/>
                  <a:pt x="579646" y="279151"/>
                  <a:pt x="509267" y="261159"/>
                </a:cubicBezTo>
                <a:cubicBezTo>
                  <a:pt x="438888" y="243167"/>
                  <a:pt x="283842" y="241580"/>
                  <a:pt x="226692" y="226234"/>
                </a:cubicBezTo>
                <a:cubicBezTo>
                  <a:pt x="169542" y="210888"/>
                  <a:pt x="200234" y="204538"/>
                  <a:pt x="166367" y="169084"/>
                </a:cubicBezTo>
                <a:cubicBezTo>
                  <a:pt x="132500" y="133630"/>
                  <a:pt x="-15137" y="9805"/>
                  <a:pt x="1267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9644053-2635-4B23-A46A-9B25496F689D}"/>
              </a:ext>
            </a:extLst>
          </p:cNvPr>
          <p:cNvSpPr/>
          <p:nvPr/>
        </p:nvSpPr>
        <p:spPr>
          <a:xfrm>
            <a:off x="6001132" y="2943205"/>
            <a:ext cx="344486" cy="535469"/>
          </a:xfrm>
          <a:custGeom>
            <a:avLst/>
            <a:gdLst>
              <a:gd name="connsiteX0" fmla="*/ 2793 w 344486"/>
              <a:gd name="connsiteY0" fmla="*/ 20 h 535469"/>
              <a:gd name="connsiteX1" fmla="*/ 142493 w 344486"/>
              <a:gd name="connsiteY1" fmla="*/ 247670 h 535469"/>
              <a:gd name="connsiteX2" fmla="*/ 342518 w 344486"/>
              <a:gd name="connsiteY2" fmla="*/ 530245 h 535469"/>
              <a:gd name="connsiteX3" fmla="*/ 231393 w 344486"/>
              <a:gd name="connsiteY3" fmla="*/ 425470 h 535469"/>
              <a:gd name="connsiteX4" fmla="*/ 18668 w 344486"/>
              <a:gd name="connsiteY4" fmla="*/ 352445 h 535469"/>
              <a:gd name="connsiteX5" fmla="*/ 234568 w 344486"/>
              <a:gd name="connsiteY5" fmla="*/ 282595 h 535469"/>
              <a:gd name="connsiteX6" fmla="*/ 269493 w 344486"/>
              <a:gd name="connsiteY6" fmla="*/ 260370 h 535469"/>
              <a:gd name="connsiteX7" fmla="*/ 2793 w 344486"/>
              <a:gd name="connsiteY7" fmla="*/ 20 h 53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486" h="535469">
                <a:moveTo>
                  <a:pt x="2793" y="20"/>
                </a:moveTo>
                <a:cubicBezTo>
                  <a:pt x="-18374" y="-2097"/>
                  <a:pt x="85872" y="159299"/>
                  <a:pt x="142493" y="247670"/>
                </a:cubicBezTo>
                <a:cubicBezTo>
                  <a:pt x="199114" y="336041"/>
                  <a:pt x="327701" y="500612"/>
                  <a:pt x="342518" y="530245"/>
                </a:cubicBezTo>
                <a:cubicBezTo>
                  <a:pt x="357335" y="559878"/>
                  <a:pt x="285368" y="455103"/>
                  <a:pt x="231393" y="425470"/>
                </a:cubicBezTo>
                <a:cubicBezTo>
                  <a:pt x="177418" y="395837"/>
                  <a:pt x="18139" y="376257"/>
                  <a:pt x="18668" y="352445"/>
                </a:cubicBezTo>
                <a:cubicBezTo>
                  <a:pt x="19197" y="328633"/>
                  <a:pt x="192764" y="297941"/>
                  <a:pt x="234568" y="282595"/>
                </a:cubicBezTo>
                <a:cubicBezTo>
                  <a:pt x="276372" y="267249"/>
                  <a:pt x="304947" y="305878"/>
                  <a:pt x="269493" y="260370"/>
                </a:cubicBezTo>
                <a:cubicBezTo>
                  <a:pt x="234039" y="214862"/>
                  <a:pt x="23960" y="2137"/>
                  <a:pt x="279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F4C66962-B14E-4E9A-A6A3-35E3C1374E87}"/>
              </a:ext>
            </a:extLst>
          </p:cNvPr>
          <p:cNvSpPr/>
          <p:nvPr/>
        </p:nvSpPr>
        <p:spPr>
          <a:xfrm>
            <a:off x="5587789" y="7158333"/>
            <a:ext cx="135728" cy="296729"/>
          </a:xfrm>
          <a:custGeom>
            <a:avLst/>
            <a:gdLst>
              <a:gd name="connsiteX0" fmla="*/ 211 w 135728"/>
              <a:gd name="connsiteY0" fmla="*/ 234 h 296729"/>
              <a:gd name="connsiteX1" fmla="*/ 135678 w 135728"/>
              <a:gd name="connsiteY1" fmla="*/ 118767 h 296729"/>
              <a:gd name="connsiteX2" fmla="*/ 17144 w 135728"/>
              <a:gd name="connsiteY2" fmla="*/ 296567 h 296729"/>
              <a:gd name="connsiteX3" fmla="*/ 101811 w 135728"/>
              <a:gd name="connsiteY3" fmla="*/ 148400 h 296729"/>
              <a:gd name="connsiteX4" fmla="*/ 211 w 135728"/>
              <a:gd name="connsiteY4" fmla="*/ 234 h 2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8" h="296729">
                <a:moveTo>
                  <a:pt x="211" y="234"/>
                </a:moveTo>
                <a:cubicBezTo>
                  <a:pt x="5855" y="-4705"/>
                  <a:pt x="132856" y="69378"/>
                  <a:pt x="135678" y="118767"/>
                </a:cubicBezTo>
                <a:cubicBezTo>
                  <a:pt x="138500" y="168156"/>
                  <a:pt x="22788" y="291628"/>
                  <a:pt x="17144" y="296567"/>
                </a:cubicBezTo>
                <a:cubicBezTo>
                  <a:pt x="11500" y="301506"/>
                  <a:pt x="99694" y="192850"/>
                  <a:pt x="101811" y="148400"/>
                </a:cubicBezTo>
                <a:cubicBezTo>
                  <a:pt x="103928" y="103950"/>
                  <a:pt x="-5433" y="5173"/>
                  <a:pt x="21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DC928A37-B6F6-433F-AF36-F9B31D91E77E}"/>
              </a:ext>
            </a:extLst>
          </p:cNvPr>
          <p:cNvSpPr/>
          <p:nvPr/>
        </p:nvSpPr>
        <p:spPr>
          <a:xfrm>
            <a:off x="2766175" y="3958813"/>
            <a:ext cx="843582" cy="2160831"/>
          </a:xfrm>
          <a:custGeom>
            <a:avLst/>
            <a:gdLst>
              <a:gd name="connsiteX0" fmla="*/ 6658 w 843582"/>
              <a:gd name="connsiteY0" fmla="*/ 2145654 h 2160831"/>
              <a:gd name="connsiteX1" fmla="*/ 180225 w 843582"/>
              <a:gd name="connsiteY1" fmla="*/ 1743487 h 2160831"/>
              <a:gd name="connsiteX2" fmla="*/ 184458 w 843582"/>
              <a:gd name="connsiteY2" fmla="*/ 1303220 h 2160831"/>
              <a:gd name="connsiteX3" fmla="*/ 429992 w 843582"/>
              <a:gd name="connsiteY3" fmla="*/ 774054 h 2160831"/>
              <a:gd name="connsiteX4" fmla="*/ 417292 w 843582"/>
              <a:gd name="connsiteY4" fmla="*/ 566620 h 2160831"/>
              <a:gd name="connsiteX5" fmla="*/ 840625 w 843582"/>
              <a:gd name="connsiteY5" fmla="*/ 16287 h 2160831"/>
              <a:gd name="connsiteX6" fmla="*/ 595092 w 843582"/>
              <a:gd name="connsiteY6" fmla="*/ 160220 h 2160831"/>
              <a:gd name="connsiteX7" fmla="*/ 396125 w 843582"/>
              <a:gd name="connsiteY7" fmla="*/ 312620 h 2160831"/>
              <a:gd name="connsiteX8" fmla="*/ 70158 w 843582"/>
              <a:gd name="connsiteY8" fmla="*/ 1188920 h 2160831"/>
              <a:gd name="connsiteX9" fmla="*/ 6658 w 843582"/>
              <a:gd name="connsiteY9" fmla="*/ 2145654 h 216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582" h="2160831">
                <a:moveTo>
                  <a:pt x="6658" y="2145654"/>
                </a:moveTo>
                <a:cubicBezTo>
                  <a:pt x="25003" y="2238082"/>
                  <a:pt x="150592" y="1883893"/>
                  <a:pt x="180225" y="1743487"/>
                </a:cubicBezTo>
                <a:cubicBezTo>
                  <a:pt x="209858" y="1603081"/>
                  <a:pt x="142830" y="1464792"/>
                  <a:pt x="184458" y="1303220"/>
                </a:cubicBezTo>
                <a:cubicBezTo>
                  <a:pt x="226086" y="1141648"/>
                  <a:pt x="391186" y="896821"/>
                  <a:pt x="429992" y="774054"/>
                </a:cubicBezTo>
                <a:cubicBezTo>
                  <a:pt x="468798" y="651287"/>
                  <a:pt x="348853" y="692914"/>
                  <a:pt x="417292" y="566620"/>
                </a:cubicBezTo>
                <a:cubicBezTo>
                  <a:pt x="485731" y="440326"/>
                  <a:pt x="810992" y="84020"/>
                  <a:pt x="840625" y="16287"/>
                </a:cubicBezTo>
                <a:cubicBezTo>
                  <a:pt x="870258" y="-51446"/>
                  <a:pt x="669175" y="110831"/>
                  <a:pt x="595092" y="160220"/>
                </a:cubicBezTo>
                <a:cubicBezTo>
                  <a:pt x="521009" y="209609"/>
                  <a:pt x="483614" y="141170"/>
                  <a:pt x="396125" y="312620"/>
                </a:cubicBezTo>
                <a:cubicBezTo>
                  <a:pt x="308636" y="484070"/>
                  <a:pt x="132952" y="888353"/>
                  <a:pt x="70158" y="1188920"/>
                </a:cubicBezTo>
                <a:cubicBezTo>
                  <a:pt x="7364" y="1489487"/>
                  <a:pt x="-11687" y="2053226"/>
                  <a:pt x="6658" y="21456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4DBAA1F-1DD8-42E7-8240-17DB9A13E7EE}"/>
              </a:ext>
            </a:extLst>
          </p:cNvPr>
          <p:cNvSpPr/>
          <p:nvPr/>
        </p:nvSpPr>
        <p:spPr>
          <a:xfrm>
            <a:off x="3324202" y="3754862"/>
            <a:ext cx="2505573" cy="386204"/>
          </a:xfrm>
          <a:custGeom>
            <a:avLst/>
            <a:gdLst>
              <a:gd name="connsiteX0" fmla="*/ 11665 w 2505573"/>
              <a:gd name="connsiteY0" fmla="*/ 220238 h 386204"/>
              <a:gd name="connsiteX1" fmla="*/ 231798 w 2505573"/>
              <a:gd name="connsiteY1" fmla="*/ 105938 h 386204"/>
              <a:gd name="connsiteX2" fmla="*/ 900665 w 2505573"/>
              <a:gd name="connsiteY2" fmla="*/ 63605 h 386204"/>
              <a:gd name="connsiteX3" fmla="*/ 1400198 w 2505573"/>
              <a:gd name="connsiteY3" fmla="*/ 156738 h 386204"/>
              <a:gd name="connsiteX4" fmla="*/ 2488165 w 2505573"/>
              <a:gd name="connsiteY4" fmla="*/ 105 h 386204"/>
              <a:gd name="connsiteX5" fmla="*/ 2035198 w 2505573"/>
              <a:gd name="connsiteY5" fmla="*/ 135571 h 386204"/>
              <a:gd name="connsiteX6" fmla="*/ 1565298 w 2505573"/>
              <a:gd name="connsiteY6" fmla="*/ 321838 h 386204"/>
              <a:gd name="connsiteX7" fmla="*/ 1222398 w 2505573"/>
              <a:gd name="connsiteY7" fmla="*/ 376871 h 386204"/>
              <a:gd name="connsiteX8" fmla="*/ 536598 w 2505573"/>
              <a:gd name="connsiteY8" fmla="*/ 372638 h 386204"/>
              <a:gd name="connsiteX9" fmla="*/ 11665 w 2505573"/>
              <a:gd name="connsiteY9" fmla="*/ 220238 h 3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5573" h="386204">
                <a:moveTo>
                  <a:pt x="11665" y="220238"/>
                </a:moveTo>
                <a:cubicBezTo>
                  <a:pt x="-39135" y="175788"/>
                  <a:pt x="83631" y="132043"/>
                  <a:pt x="231798" y="105938"/>
                </a:cubicBezTo>
                <a:cubicBezTo>
                  <a:pt x="379965" y="79833"/>
                  <a:pt x="705932" y="55138"/>
                  <a:pt x="900665" y="63605"/>
                </a:cubicBezTo>
                <a:cubicBezTo>
                  <a:pt x="1095398" y="72072"/>
                  <a:pt x="1135615" y="167321"/>
                  <a:pt x="1400198" y="156738"/>
                </a:cubicBezTo>
                <a:cubicBezTo>
                  <a:pt x="1664781" y="146155"/>
                  <a:pt x="2382332" y="3633"/>
                  <a:pt x="2488165" y="105"/>
                </a:cubicBezTo>
                <a:cubicBezTo>
                  <a:pt x="2593998" y="-3423"/>
                  <a:pt x="2189009" y="81949"/>
                  <a:pt x="2035198" y="135571"/>
                </a:cubicBezTo>
                <a:cubicBezTo>
                  <a:pt x="1881387" y="189193"/>
                  <a:pt x="1700765" y="281621"/>
                  <a:pt x="1565298" y="321838"/>
                </a:cubicBezTo>
                <a:cubicBezTo>
                  <a:pt x="1429831" y="362055"/>
                  <a:pt x="1393848" y="368404"/>
                  <a:pt x="1222398" y="376871"/>
                </a:cubicBezTo>
                <a:cubicBezTo>
                  <a:pt x="1050948" y="385338"/>
                  <a:pt x="737681" y="394510"/>
                  <a:pt x="536598" y="372638"/>
                </a:cubicBezTo>
                <a:cubicBezTo>
                  <a:pt x="335515" y="350766"/>
                  <a:pt x="62465" y="264688"/>
                  <a:pt x="11665" y="220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B414B4A-8CEF-449A-8C8C-845047BB6697}"/>
              </a:ext>
            </a:extLst>
          </p:cNvPr>
          <p:cNvSpPr/>
          <p:nvPr/>
        </p:nvSpPr>
        <p:spPr>
          <a:xfrm>
            <a:off x="5147494" y="3695554"/>
            <a:ext cx="1425884" cy="1488778"/>
          </a:xfrm>
          <a:custGeom>
            <a:avLst/>
            <a:gdLst>
              <a:gd name="connsiteX0" fmla="*/ 29873 w 1425884"/>
              <a:gd name="connsiteY0" fmla="*/ 292246 h 1488778"/>
              <a:gd name="connsiteX1" fmla="*/ 97606 w 1425884"/>
              <a:gd name="connsiteY1" fmla="*/ 292246 h 1488778"/>
              <a:gd name="connsiteX2" fmla="*/ 940039 w 1425884"/>
              <a:gd name="connsiteY2" fmla="*/ 398079 h 1488778"/>
              <a:gd name="connsiteX3" fmla="*/ 1143239 w 1425884"/>
              <a:gd name="connsiteY3" fmla="*/ 783313 h 1488778"/>
              <a:gd name="connsiteX4" fmla="*/ 1422639 w 1425884"/>
              <a:gd name="connsiteY4" fmla="*/ 1473346 h 1488778"/>
              <a:gd name="connsiteX5" fmla="*/ 1299873 w 1425884"/>
              <a:gd name="connsiteY5" fmla="*/ 1248979 h 1488778"/>
              <a:gd name="connsiteX6" fmla="*/ 1367606 w 1425884"/>
              <a:gd name="connsiteY6" fmla="*/ 1083879 h 1488778"/>
              <a:gd name="connsiteX7" fmla="*/ 1380306 w 1425884"/>
              <a:gd name="connsiteY7" fmla="*/ 842579 h 1488778"/>
              <a:gd name="connsiteX8" fmla="*/ 1020473 w 1425884"/>
              <a:gd name="connsiteY8" fmla="*/ 351513 h 1488778"/>
              <a:gd name="connsiteX9" fmla="*/ 669106 w 1425884"/>
              <a:gd name="connsiteY9" fmla="*/ 146 h 1488778"/>
              <a:gd name="connsiteX10" fmla="*/ 29873 w 1425884"/>
              <a:gd name="connsiteY10" fmla="*/ 292246 h 14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5884" h="1488778">
                <a:moveTo>
                  <a:pt x="29873" y="292246"/>
                </a:moveTo>
                <a:cubicBezTo>
                  <a:pt x="-65377" y="340929"/>
                  <a:pt x="97606" y="292246"/>
                  <a:pt x="97606" y="292246"/>
                </a:cubicBezTo>
                <a:cubicBezTo>
                  <a:pt x="249300" y="309885"/>
                  <a:pt x="765767" y="316235"/>
                  <a:pt x="940039" y="398079"/>
                </a:cubicBezTo>
                <a:cubicBezTo>
                  <a:pt x="1114311" y="479923"/>
                  <a:pt x="1062806" y="604102"/>
                  <a:pt x="1143239" y="783313"/>
                </a:cubicBezTo>
                <a:cubicBezTo>
                  <a:pt x="1223672" y="962524"/>
                  <a:pt x="1396533" y="1395735"/>
                  <a:pt x="1422639" y="1473346"/>
                </a:cubicBezTo>
                <a:cubicBezTo>
                  <a:pt x="1448745" y="1550957"/>
                  <a:pt x="1309045" y="1313890"/>
                  <a:pt x="1299873" y="1248979"/>
                </a:cubicBezTo>
                <a:cubicBezTo>
                  <a:pt x="1290701" y="1184068"/>
                  <a:pt x="1354201" y="1151612"/>
                  <a:pt x="1367606" y="1083879"/>
                </a:cubicBezTo>
                <a:cubicBezTo>
                  <a:pt x="1381011" y="1016146"/>
                  <a:pt x="1438162" y="964640"/>
                  <a:pt x="1380306" y="842579"/>
                </a:cubicBezTo>
                <a:cubicBezTo>
                  <a:pt x="1322450" y="720518"/>
                  <a:pt x="1139006" y="491918"/>
                  <a:pt x="1020473" y="351513"/>
                </a:cubicBezTo>
                <a:cubicBezTo>
                  <a:pt x="901940" y="211108"/>
                  <a:pt x="835617" y="7202"/>
                  <a:pt x="669106" y="146"/>
                </a:cubicBezTo>
                <a:cubicBezTo>
                  <a:pt x="502595" y="-6910"/>
                  <a:pt x="125123" y="243563"/>
                  <a:pt x="29873" y="2922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69E5059-FD1D-4A7F-BE61-01386DDA04A1}"/>
              </a:ext>
            </a:extLst>
          </p:cNvPr>
          <p:cNvSpPr/>
          <p:nvPr/>
        </p:nvSpPr>
        <p:spPr>
          <a:xfrm>
            <a:off x="6534805" y="5145268"/>
            <a:ext cx="210092" cy="2100464"/>
          </a:xfrm>
          <a:custGeom>
            <a:avLst/>
            <a:gdLst>
              <a:gd name="connsiteX0" fmla="*/ 39562 w 210092"/>
              <a:gd name="connsiteY0" fmla="*/ 10932 h 2100464"/>
              <a:gd name="connsiteX1" fmla="*/ 204662 w 210092"/>
              <a:gd name="connsiteY1" fmla="*/ 451199 h 2100464"/>
              <a:gd name="connsiteX2" fmla="*/ 115762 w 210092"/>
              <a:gd name="connsiteY2" fmla="*/ 1141232 h 2100464"/>
              <a:gd name="connsiteX3" fmla="*/ 196195 w 210092"/>
              <a:gd name="connsiteY3" fmla="*/ 1877832 h 2100464"/>
              <a:gd name="connsiteX4" fmla="*/ 204662 w 210092"/>
              <a:gd name="connsiteY4" fmla="*/ 2093732 h 2100464"/>
              <a:gd name="connsiteX5" fmla="*/ 191962 w 210092"/>
              <a:gd name="connsiteY5" fmla="*/ 1992132 h 2100464"/>
              <a:gd name="connsiteX6" fmla="*/ 14162 w 210092"/>
              <a:gd name="connsiteY6" fmla="*/ 1475665 h 2100464"/>
              <a:gd name="connsiteX7" fmla="*/ 14162 w 210092"/>
              <a:gd name="connsiteY7" fmla="*/ 899932 h 2100464"/>
              <a:gd name="connsiteX8" fmla="*/ 39562 w 210092"/>
              <a:gd name="connsiteY8" fmla="*/ 10932 h 21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92" h="2100464">
                <a:moveTo>
                  <a:pt x="39562" y="10932"/>
                </a:moveTo>
                <a:cubicBezTo>
                  <a:pt x="71312" y="-63857"/>
                  <a:pt x="191962" y="262816"/>
                  <a:pt x="204662" y="451199"/>
                </a:cubicBezTo>
                <a:cubicBezTo>
                  <a:pt x="217362" y="639582"/>
                  <a:pt x="117173" y="903460"/>
                  <a:pt x="115762" y="1141232"/>
                </a:cubicBezTo>
                <a:cubicBezTo>
                  <a:pt x="114351" y="1379004"/>
                  <a:pt x="181378" y="1719082"/>
                  <a:pt x="196195" y="1877832"/>
                </a:cubicBezTo>
                <a:cubicBezTo>
                  <a:pt x="211012" y="2036582"/>
                  <a:pt x="205368" y="2074682"/>
                  <a:pt x="204662" y="2093732"/>
                </a:cubicBezTo>
                <a:cubicBezTo>
                  <a:pt x="203956" y="2112782"/>
                  <a:pt x="223712" y="2095143"/>
                  <a:pt x="191962" y="1992132"/>
                </a:cubicBezTo>
                <a:cubicBezTo>
                  <a:pt x="160212" y="1889121"/>
                  <a:pt x="43795" y="1657698"/>
                  <a:pt x="14162" y="1475665"/>
                </a:cubicBezTo>
                <a:cubicBezTo>
                  <a:pt x="-15471" y="1293632"/>
                  <a:pt x="9929" y="1144054"/>
                  <a:pt x="14162" y="899932"/>
                </a:cubicBezTo>
                <a:cubicBezTo>
                  <a:pt x="18395" y="655810"/>
                  <a:pt x="7812" y="85721"/>
                  <a:pt x="39562" y="109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F44F187-6BCB-4F35-8E0A-F4C0581C1B07}"/>
              </a:ext>
            </a:extLst>
          </p:cNvPr>
          <p:cNvSpPr/>
          <p:nvPr/>
        </p:nvSpPr>
        <p:spPr>
          <a:xfrm>
            <a:off x="2692309" y="5970757"/>
            <a:ext cx="479051" cy="2105985"/>
          </a:xfrm>
          <a:custGeom>
            <a:avLst/>
            <a:gdLst>
              <a:gd name="connsiteX0" fmla="*/ 262558 w 479051"/>
              <a:gd name="connsiteY0" fmla="*/ 6710 h 2105985"/>
              <a:gd name="connsiteX1" fmla="*/ 199058 w 479051"/>
              <a:gd name="connsiteY1" fmla="*/ 379243 h 2105985"/>
              <a:gd name="connsiteX2" fmla="*/ 101691 w 479051"/>
              <a:gd name="connsiteY2" fmla="*/ 938043 h 2105985"/>
              <a:gd name="connsiteX3" fmla="*/ 292191 w 479051"/>
              <a:gd name="connsiteY3" fmla="*/ 1801643 h 2105985"/>
              <a:gd name="connsiteX4" fmla="*/ 478458 w 479051"/>
              <a:gd name="connsiteY4" fmla="*/ 2097976 h 2105985"/>
              <a:gd name="connsiteX5" fmla="*/ 342991 w 479051"/>
              <a:gd name="connsiteY5" fmla="*/ 1996376 h 2105985"/>
              <a:gd name="connsiteX6" fmla="*/ 118624 w 479051"/>
              <a:gd name="connsiteY6" fmla="*/ 1729676 h 2105985"/>
              <a:gd name="connsiteX7" fmla="*/ 91 w 479051"/>
              <a:gd name="connsiteY7" fmla="*/ 959210 h 2105985"/>
              <a:gd name="connsiteX8" fmla="*/ 101691 w 479051"/>
              <a:gd name="connsiteY8" fmla="*/ 201443 h 2105985"/>
              <a:gd name="connsiteX9" fmla="*/ 262558 w 479051"/>
              <a:gd name="connsiteY9" fmla="*/ 6710 h 210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9051" h="2105985">
                <a:moveTo>
                  <a:pt x="262558" y="6710"/>
                </a:moveTo>
                <a:cubicBezTo>
                  <a:pt x="278786" y="36343"/>
                  <a:pt x="225869" y="224021"/>
                  <a:pt x="199058" y="379243"/>
                </a:cubicBezTo>
                <a:cubicBezTo>
                  <a:pt x="172247" y="534465"/>
                  <a:pt x="86169" y="700976"/>
                  <a:pt x="101691" y="938043"/>
                </a:cubicBezTo>
                <a:cubicBezTo>
                  <a:pt x="117213" y="1175110"/>
                  <a:pt x="229396" y="1608321"/>
                  <a:pt x="292191" y="1801643"/>
                </a:cubicBezTo>
                <a:cubicBezTo>
                  <a:pt x="354986" y="1994965"/>
                  <a:pt x="469991" y="2065521"/>
                  <a:pt x="478458" y="2097976"/>
                </a:cubicBezTo>
                <a:cubicBezTo>
                  <a:pt x="486925" y="2130432"/>
                  <a:pt x="402963" y="2057759"/>
                  <a:pt x="342991" y="1996376"/>
                </a:cubicBezTo>
                <a:cubicBezTo>
                  <a:pt x="283019" y="1934993"/>
                  <a:pt x="175774" y="1902537"/>
                  <a:pt x="118624" y="1729676"/>
                </a:cubicBezTo>
                <a:cubicBezTo>
                  <a:pt x="61474" y="1556815"/>
                  <a:pt x="2913" y="1213916"/>
                  <a:pt x="91" y="959210"/>
                </a:cubicBezTo>
                <a:cubicBezTo>
                  <a:pt x="-2731" y="704505"/>
                  <a:pt x="60063" y="356665"/>
                  <a:pt x="101691" y="201443"/>
                </a:cubicBezTo>
                <a:cubicBezTo>
                  <a:pt x="143319" y="46221"/>
                  <a:pt x="246330" y="-22923"/>
                  <a:pt x="262558" y="67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3FAF1BC-B23D-4D94-85D8-6858A69B2722}"/>
              </a:ext>
            </a:extLst>
          </p:cNvPr>
          <p:cNvSpPr/>
          <p:nvPr/>
        </p:nvSpPr>
        <p:spPr>
          <a:xfrm>
            <a:off x="6187813" y="7198742"/>
            <a:ext cx="518260" cy="1256225"/>
          </a:xfrm>
          <a:custGeom>
            <a:avLst/>
            <a:gdLst>
              <a:gd name="connsiteX0" fmla="*/ 517787 w 518260"/>
              <a:gd name="connsiteY0" fmla="*/ 2158 h 1256225"/>
              <a:gd name="connsiteX1" fmla="*/ 170654 w 518260"/>
              <a:gd name="connsiteY1" fmla="*/ 954658 h 1256225"/>
              <a:gd name="connsiteX2" fmla="*/ 5554 w 518260"/>
              <a:gd name="connsiteY2" fmla="*/ 1255225 h 1256225"/>
              <a:gd name="connsiteX3" fmla="*/ 43654 w 518260"/>
              <a:gd name="connsiteY3" fmla="*/ 1039325 h 1256225"/>
              <a:gd name="connsiteX4" fmla="*/ 90220 w 518260"/>
              <a:gd name="connsiteY4" fmla="*/ 704891 h 1256225"/>
              <a:gd name="connsiteX5" fmla="*/ 517787 w 518260"/>
              <a:gd name="connsiteY5" fmla="*/ 2158 h 12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260" h="1256225">
                <a:moveTo>
                  <a:pt x="517787" y="2158"/>
                </a:moveTo>
                <a:cubicBezTo>
                  <a:pt x="531193" y="43786"/>
                  <a:pt x="256026" y="745814"/>
                  <a:pt x="170654" y="954658"/>
                </a:cubicBezTo>
                <a:cubicBezTo>
                  <a:pt x="85282" y="1163502"/>
                  <a:pt x="26721" y="1241114"/>
                  <a:pt x="5554" y="1255225"/>
                </a:cubicBezTo>
                <a:cubicBezTo>
                  <a:pt x="-15613" y="1269336"/>
                  <a:pt x="29543" y="1131047"/>
                  <a:pt x="43654" y="1039325"/>
                </a:cubicBezTo>
                <a:cubicBezTo>
                  <a:pt x="57765" y="947603"/>
                  <a:pt x="14020" y="877047"/>
                  <a:pt x="90220" y="704891"/>
                </a:cubicBezTo>
                <a:cubicBezTo>
                  <a:pt x="166420" y="532735"/>
                  <a:pt x="504381" y="-39470"/>
                  <a:pt x="517787" y="21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C781F24-3264-41E9-B0F8-60CC48B7938E}"/>
              </a:ext>
            </a:extLst>
          </p:cNvPr>
          <p:cNvSpPr/>
          <p:nvPr/>
        </p:nvSpPr>
        <p:spPr>
          <a:xfrm>
            <a:off x="2551457" y="5575248"/>
            <a:ext cx="211162" cy="402515"/>
          </a:xfrm>
          <a:custGeom>
            <a:avLst/>
            <a:gdLst>
              <a:gd name="connsiteX0" fmla="*/ 210793 w 211162"/>
              <a:gd name="connsiteY0" fmla="*/ 52 h 402515"/>
              <a:gd name="connsiteX1" fmla="*/ 61568 w 211162"/>
              <a:gd name="connsiteY1" fmla="*/ 127052 h 402515"/>
              <a:gd name="connsiteX2" fmla="*/ 1243 w 211162"/>
              <a:gd name="connsiteY2" fmla="*/ 400102 h 402515"/>
              <a:gd name="connsiteX3" fmla="*/ 20293 w 211162"/>
              <a:gd name="connsiteY3" fmla="*/ 254052 h 402515"/>
              <a:gd name="connsiteX4" fmla="*/ 13943 w 211162"/>
              <a:gd name="connsiteY4" fmla="*/ 139752 h 402515"/>
              <a:gd name="connsiteX5" fmla="*/ 210793 w 211162"/>
              <a:gd name="connsiteY5" fmla="*/ 52 h 40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62" h="402515">
                <a:moveTo>
                  <a:pt x="210793" y="52"/>
                </a:moveTo>
                <a:cubicBezTo>
                  <a:pt x="218730" y="-2065"/>
                  <a:pt x="96493" y="60377"/>
                  <a:pt x="61568" y="127052"/>
                </a:cubicBezTo>
                <a:cubicBezTo>
                  <a:pt x="26643" y="193727"/>
                  <a:pt x="8122" y="378936"/>
                  <a:pt x="1243" y="400102"/>
                </a:cubicBezTo>
                <a:cubicBezTo>
                  <a:pt x="-5636" y="421268"/>
                  <a:pt x="18176" y="297444"/>
                  <a:pt x="20293" y="254052"/>
                </a:cubicBezTo>
                <a:cubicBezTo>
                  <a:pt x="22410" y="210660"/>
                  <a:pt x="-15690" y="183673"/>
                  <a:pt x="13943" y="139752"/>
                </a:cubicBezTo>
                <a:cubicBezTo>
                  <a:pt x="43576" y="95831"/>
                  <a:pt x="202856" y="2169"/>
                  <a:pt x="210793" y="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F895AEFF-9722-42E1-B5D8-05B713AF230F}"/>
              </a:ext>
            </a:extLst>
          </p:cNvPr>
          <p:cNvSpPr/>
          <p:nvPr/>
        </p:nvSpPr>
        <p:spPr>
          <a:xfrm>
            <a:off x="2530817" y="5592410"/>
            <a:ext cx="240960" cy="351480"/>
          </a:xfrm>
          <a:custGeom>
            <a:avLst/>
            <a:gdLst>
              <a:gd name="connsiteX0" fmla="*/ 240958 w 240960"/>
              <a:gd name="connsiteY0" fmla="*/ 1940 h 351480"/>
              <a:gd name="connsiteX1" fmla="*/ 101258 w 240960"/>
              <a:gd name="connsiteY1" fmla="*/ 109890 h 351480"/>
              <a:gd name="connsiteX2" fmla="*/ 28233 w 240960"/>
              <a:gd name="connsiteY2" fmla="*/ 351190 h 351480"/>
              <a:gd name="connsiteX3" fmla="*/ 28233 w 240960"/>
              <a:gd name="connsiteY3" fmla="*/ 157515 h 351480"/>
              <a:gd name="connsiteX4" fmla="*/ 2833 w 240960"/>
              <a:gd name="connsiteY4" fmla="*/ 84490 h 351480"/>
              <a:gd name="connsiteX5" fmla="*/ 104433 w 240960"/>
              <a:gd name="connsiteY5" fmla="*/ 43215 h 351480"/>
              <a:gd name="connsiteX6" fmla="*/ 240958 w 240960"/>
              <a:gd name="connsiteY6" fmla="*/ 1940 h 35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960" h="351480">
                <a:moveTo>
                  <a:pt x="240958" y="1940"/>
                </a:moveTo>
                <a:cubicBezTo>
                  <a:pt x="240429" y="13052"/>
                  <a:pt x="136712" y="51682"/>
                  <a:pt x="101258" y="109890"/>
                </a:cubicBezTo>
                <a:cubicBezTo>
                  <a:pt x="65804" y="168098"/>
                  <a:pt x="40404" y="343253"/>
                  <a:pt x="28233" y="351190"/>
                </a:cubicBezTo>
                <a:cubicBezTo>
                  <a:pt x="16062" y="359127"/>
                  <a:pt x="32466" y="201965"/>
                  <a:pt x="28233" y="157515"/>
                </a:cubicBezTo>
                <a:cubicBezTo>
                  <a:pt x="24000" y="113065"/>
                  <a:pt x="-9867" y="103540"/>
                  <a:pt x="2833" y="84490"/>
                </a:cubicBezTo>
                <a:cubicBezTo>
                  <a:pt x="15533" y="65440"/>
                  <a:pt x="64745" y="55915"/>
                  <a:pt x="104433" y="43215"/>
                </a:cubicBezTo>
                <a:cubicBezTo>
                  <a:pt x="144120" y="30515"/>
                  <a:pt x="241487" y="-9172"/>
                  <a:pt x="240958" y="1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265CEE4-D4C6-409A-B78B-66BC1A66548B}"/>
              </a:ext>
            </a:extLst>
          </p:cNvPr>
          <p:cNvSpPr/>
          <p:nvPr/>
        </p:nvSpPr>
        <p:spPr>
          <a:xfrm>
            <a:off x="2589505" y="6053645"/>
            <a:ext cx="214735" cy="206867"/>
          </a:xfrm>
          <a:custGeom>
            <a:avLst/>
            <a:gdLst>
              <a:gd name="connsiteX0" fmla="*/ 20345 w 214735"/>
              <a:gd name="connsiteY0" fmla="*/ 1080 h 206867"/>
              <a:gd name="connsiteX1" fmla="*/ 134645 w 214735"/>
              <a:gd name="connsiteY1" fmla="*/ 169355 h 206867"/>
              <a:gd name="connsiteX2" fmla="*/ 214020 w 214735"/>
              <a:gd name="connsiteY2" fmla="*/ 204280 h 206867"/>
              <a:gd name="connsiteX3" fmla="*/ 175920 w 214735"/>
              <a:gd name="connsiteY3" fmla="*/ 204280 h 206867"/>
              <a:gd name="connsiteX4" fmla="*/ 61620 w 214735"/>
              <a:gd name="connsiteY4" fmla="*/ 178880 h 206867"/>
              <a:gd name="connsiteX5" fmla="*/ 4470 w 214735"/>
              <a:gd name="connsiteY5" fmla="*/ 99505 h 206867"/>
              <a:gd name="connsiteX6" fmla="*/ 20345 w 214735"/>
              <a:gd name="connsiteY6" fmla="*/ 1080 h 20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735" h="206867">
                <a:moveTo>
                  <a:pt x="20345" y="1080"/>
                </a:moveTo>
                <a:cubicBezTo>
                  <a:pt x="42041" y="12722"/>
                  <a:pt x="102366" y="135488"/>
                  <a:pt x="134645" y="169355"/>
                </a:cubicBezTo>
                <a:cubicBezTo>
                  <a:pt x="166924" y="203222"/>
                  <a:pt x="207141" y="198459"/>
                  <a:pt x="214020" y="204280"/>
                </a:cubicBezTo>
                <a:cubicBezTo>
                  <a:pt x="220899" y="210101"/>
                  <a:pt x="175920" y="204280"/>
                  <a:pt x="175920" y="204280"/>
                </a:cubicBezTo>
                <a:cubicBezTo>
                  <a:pt x="150520" y="200047"/>
                  <a:pt x="90195" y="196342"/>
                  <a:pt x="61620" y="178880"/>
                </a:cubicBezTo>
                <a:cubicBezTo>
                  <a:pt x="33045" y="161418"/>
                  <a:pt x="12937" y="123847"/>
                  <a:pt x="4470" y="99505"/>
                </a:cubicBezTo>
                <a:cubicBezTo>
                  <a:pt x="-3997" y="75163"/>
                  <a:pt x="-1351" y="-10562"/>
                  <a:pt x="20345" y="10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29862CA-555D-4386-8A93-EF7D3F729C17}"/>
              </a:ext>
            </a:extLst>
          </p:cNvPr>
          <p:cNvSpPr/>
          <p:nvPr/>
        </p:nvSpPr>
        <p:spPr>
          <a:xfrm>
            <a:off x="2534978" y="6219724"/>
            <a:ext cx="157498" cy="441509"/>
          </a:xfrm>
          <a:custGeom>
            <a:avLst/>
            <a:gdLst>
              <a:gd name="connsiteX0" fmla="*/ 100272 w 157498"/>
              <a:gd name="connsiteY0" fmla="*/ 101 h 441509"/>
              <a:gd name="connsiteX1" fmla="*/ 106622 w 157498"/>
              <a:gd name="connsiteY1" fmla="*/ 238226 h 441509"/>
              <a:gd name="connsiteX2" fmla="*/ 46297 w 157498"/>
              <a:gd name="connsiteY2" fmla="*/ 349351 h 441509"/>
              <a:gd name="connsiteX3" fmla="*/ 1847 w 157498"/>
              <a:gd name="connsiteY3" fmla="*/ 441426 h 441509"/>
              <a:gd name="connsiteX4" fmla="*/ 109797 w 157498"/>
              <a:gd name="connsiteY4" fmla="*/ 333476 h 441509"/>
              <a:gd name="connsiteX5" fmla="*/ 157422 w 157498"/>
              <a:gd name="connsiteY5" fmla="*/ 209651 h 441509"/>
              <a:gd name="connsiteX6" fmla="*/ 100272 w 157498"/>
              <a:gd name="connsiteY6" fmla="*/ 101 h 44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498" h="441509">
                <a:moveTo>
                  <a:pt x="100272" y="101"/>
                </a:moveTo>
                <a:cubicBezTo>
                  <a:pt x="91805" y="4864"/>
                  <a:pt x="115618" y="180018"/>
                  <a:pt x="106622" y="238226"/>
                </a:cubicBezTo>
                <a:cubicBezTo>
                  <a:pt x="97626" y="296434"/>
                  <a:pt x="63759" y="315484"/>
                  <a:pt x="46297" y="349351"/>
                </a:cubicBezTo>
                <a:cubicBezTo>
                  <a:pt x="28834" y="383218"/>
                  <a:pt x="-8736" y="444072"/>
                  <a:pt x="1847" y="441426"/>
                </a:cubicBezTo>
                <a:cubicBezTo>
                  <a:pt x="12430" y="438780"/>
                  <a:pt x="83868" y="372105"/>
                  <a:pt x="109797" y="333476"/>
                </a:cubicBezTo>
                <a:cubicBezTo>
                  <a:pt x="135726" y="294847"/>
                  <a:pt x="159010" y="260451"/>
                  <a:pt x="157422" y="209651"/>
                </a:cubicBezTo>
                <a:cubicBezTo>
                  <a:pt x="155835" y="158851"/>
                  <a:pt x="108739" y="-4662"/>
                  <a:pt x="100272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83A585A-F94D-4D50-BEC7-1F79D0E9FA43}"/>
              </a:ext>
            </a:extLst>
          </p:cNvPr>
          <p:cNvSpPr/>
          <p:nvPr/>
        </p:nvSpPr>
        <p:spPr>
          <a:xfrm>
            <a:off x="2513848" y="5076779"/>
            <a:ext cx="422777" cy="364166"/>
          </a:xfrm>
          <a:custGeom>
            <a:avLst/>
            <a:gdLst>
              <a:gd name="connsiteX0" fmla="*/ 419852 w 422777"/>
              <a:gd name="connsiteY0" fmla="*/ 46 h 364166"/>
              <a:gd name="connsiteX1" fmla="*/ 302377 w 422777"/>
              <a:gd name="connsiteY1" fmla="*/ 295321 h 364166"/>
              <a:gd name="connsiteX2" fmla="*/ 124577 w 422777"/>
              <a:gd name="connsiteY2" fmla="*/ 333421 h 364166"/>
              <a:gd name="connsiteX3" fmla="*/ 752 w 422777"/>
              <a:gd name="connsiteY3" fmla="*/ 361996 h 364166"/>
              <a:gd name="connsiteX4" fmla="*/ 181727 w 422777"/>
              <a:gd name="connsiteY4" fmla="*/ 273096 h 364166"/>
              <a:gd name="connsiteX5" fmla="*/ 419852 w 422777"/>
              <a:gd name="connsiteY5" fmla="*/ 46 h 364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777" h="364166">
                <a:moveTo>
                  <a:pt x="419852" y="46"/>
                </a:moveTo>
                <a:cubicBezTo>
                  <a:pt x="439960" y="3750"/>
                  <a:pt x="351590" y="239758"/>
                  <a:pt x="302377" y="295321"/>
                </a:cubicBezTo>
                <a:cubicBezTo>
                  <a:pt x="253164" y="350884"/>
                  <a:pt x="124577" y="333421"/>
                  <a:pt x="124577" y="333421"/>
                </a:cubicBezTo>
                <a:cubicBezTo>
                  <a:pt x="74306" y="344533"/>
                  <a:pt x="-8773" y="372050"/>
                  <a:pt x="752" y="361996"/>
                </a:cubicBezTo>
                <a:cubicBezTo>
                  <a:pt x="10277" y="351942"/>
                  <a:pt x="108173" y="333421"/>
                  <a:pt x="181727" y="273096"/>
                </a:cubicBezTo>
                <a:cubicBezTo>
                  <a:pt x="255281" y="212771"/>
                  <a:pt x="399744" y="-3658"/>
                  <a:pt x="419852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F909458-B0A7-40EC-848D-2FC209EF0BB6}"/>
              </a:ext>
            </a:extLst>
          </p:cNvPr>
          <p:cNvSpPr/>
          <p:nvPr/>
        </p:nvSpPr>
        <p:spPr>
          <a:xfrm>
            <a:off x="2629796" y="4911030"/>
            <a:ext cx="408744" cy="100732"/>
          </a:xfrm>
          <a:custGeom>
            <a:avLst/>
            <a:gdLst>
              <a:gd name="connsiteX0" fmla="*/ 405504 w 408744"/>
              <a:gd name="connsiteY0" fmla="*/ 695 h 100732"/>
              <a:gd name="connsiteX1" fmla="*/ 161029 w 408744"/>
              <a:gd name="connsiteY1" fmla="*/ 95945 h 100732"/>
              <a:gd name="connsiteX2" fmla="*/ 2279 w 408744"/>
              <a:gd name="connsiteY2" fmla="*/ 83245 h 100732"/>
              <a:gd name="connsiteX3" fmla="*/ 278504 w 408744"/>
              <a:gd name="connsiteY3" fmla="*/ 54670 h 100732"/>
              <a:gd name="connsiteX4" fmla="*/ 405504 w 408744"/>
              <a:gd name="connsiteY4" fmla="*/ 695 h 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744" h="100732">
                <a:moveTo>
                  <a:pt x="405504" y="695"/>
                </a:moveTo>
                <a:cubicBezTo>
                  <a:pt x="385925" y="7574"/>
                  <a:pt x="228233" y="82187"/>
                  <a:pt x="161029" y="95945"/>
                </a:cubicBezTo>
                <a:cubicBezTo>
                  <a:pt x="93825" y="109703"/>
                  <a:pt x="-17300" y="90124"/>
                  <a:pt x="2279" y="83245"/>
                </a:cubicBezTo>
                <a:cubicBezTo>
                  <a:pt x="21858" y="76366"/>
                  <a:pt x="204421" y="69487"/>
                  <a:pt x="278504" y="54670"/>
                </a:cubicBezTo>
                <a:cubicBezTo>
                  <a:pt x="352587" y="39853"/>
                  <a:pt x="425083" y="-6184"/>
                  <a:pt x="405504" y="6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5A5D643-0F9B-4800-80E7-94FD8681B1A1}"/>
              </a:ext>
            </a:extLst>
          </p:cNvPr>
          <p:cNvSpPr/>
          <p:nvPr/>
        </p:nvSpPr>
        <p:spPr>
          <a:xfrm>
            <a:off x="2641531" y="4361110"/>
            <a:ext cx="571479" cy="545598"/>
          </a:xfrm>
          <a:custGeom>
            <a:avLst/>
            <a:gdLst>
              <a:gd name="connsiteX0" fmla="*/ 558869 w 571479"/>
              <a:gd name="connsiteY0" fmla="*/ 7690 h 545598"/>
              <a:gd name="connsiteX1" fmla="*/ 508069 w 571479"/>
              <a:gd name="connsiteY1" fmla="*/ 109290 h 545598"/>
              <a:gd name="connsiteX2" fmla="*/ 225494 w 571479"/>
              <a:gd name="connsiteY2" fmla="*/ 487115 h 545598"/>
              <a:gd name="connsiteX3" fmla="*/ 69 w 571479"/>
              <a:gd name="connsiteY3" fmla="*/ 537915 h 545598"/>
              <a:gd name="connsiteX4" fmla="*/ 247719 w 571479"/>
              <a:gd name="connsiteY4" fmla="*/ 420440 h 545598"/>
              <a:gd name="connsiteX5" fmla="*/ 330269 w 571479"/>
              <a:gd name="connsiteY5" fmla="*/ 274390 h 545598"/>
              <a:gd name="connsiteX6" fmla="*/ 558869 w 571479"/>
              <a:gd name="connsiteY6" fmla="*/ 7690 h 54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479" h="545598">
                <a:moveTo>
                  <a:pt x="558869" y="7690"/>
                </a:moveTo>
                <a:cubicBezTo>
                  <a:pt x="588502" y="-19827"/>
                  <a:pt x="563632" y="29386"/>
                  <a:pt x="508069" y="109290"/>
                </a:cubicBezTo>
                <a:cubicBezTo>
                  <a:pt x="452506" y="189194"/>
                  <a:pt x="310161" y="415678"/>
                  <a:pt x="225494" y="487115"/>
                </a:cubicBezTo>
                <a:cubicBezTo>
                  <a:pt x="140827" y="558552"/>
                  <a:pt x="-3635" y="549027"/>
                  <a:pt x="69" y="537915"/>
                </a:cubicBezTo>
                <a:cubicBezTo>
                  <a:pt x="3773" y="526803"/>
                  <a:pt x="192686" y="464361"/>
                  <a:pt x="247719" y="420440"/>
                </a:cubicBezTo>
                <a:cubicBezTo>
                  <a:pt x="302752" y="376519"/>
                  <a:pt x="277882" y="337890"/>
                  <a:pt x="330269" y="274390"/>
                </a:cubicBezTo>
                <a:cubicBezTo>
                  <a:pt x="382656" y="210890"/>
                  <a:pt x="529236" y="35207"/>
                  <a:pt x="558869" y="7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2A4BA4D-7901-4266-93AB-AEE7CF25DC37}"/>
              </a:ext>
            </a:extLst>
          </p:cNvPr>
          <p:cNvSpPr/>
          <p:nvPr/>
        </p:nvSpPr>
        <p:spPr>
          <a:xfrm>
            <a:off x="2676141" y="4616181"/>
            <a:ext cx="340241" cy="93784"/>
          </a:xfrm>
          <a:custGeom>
            <a:avLst/>
            <a:gdLst>
              <a:gd name="connsiteX0" fmla="*/ 384 w 340241"/>
              <a:gd name="connsiteY0" fmla="*/ 9794 h 93784"/>
              <a:gd name="connsiteX1" fmla="*/ 232159 w 340241"/>
              <a:gd name="connsiteY1" fmla="*/ 44719 h 93784"/>
              <a:gd name="connsiteX2" fmla="*/ 340109 w 340241"/>
              <a:gd name="connsiteY2" fmla="*/ 269 h 93784"/>
              <a:gd name="connsiteX3" fmla="*/ 213109 w 340241"/>
              <a:gd name="connsiteY3" fmla="*/ 70119 h 93784"/>
              <a:gd name="connsiteX4" fmla="*/ 178184 w 340241"/>
              <a:gd name="connsiteY4" fmla="*/ 92344 h 93784"/>
              <a:gd name="connsiteX5" fmla="*/ 384 w 340241"/>
              <a:gd name="connsiteY5" fmla="*/ 9794 h 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241" h="93784">
                <a:moveTo>
                  <a:pt x="384" y="9794"/>
                </a:moveTo>
                <a:cubicBezTo>
                  <a:pt x="9380" y="1856"/>
                  <a:pt x="175538" y="46306"/>
                  <a:pt x="232159" y="44719"/>
                </a:cubicBezTo>
                <a:cubicBezTo>
                  <a:pt x="288780" y="43132"/>
                  <a:pt x="343284" y="-3964"/>
                  <a:pt x="340109" y="269"/>
                </a:cubicBezTo>
                <a:cubicBezTo>
                  <a:pt x="336934" y="4502"/>
                  <a:pt x="240096" y="54773"/>
                  <a:pt x="213109" y="70119"/>
                </a:cubicBezTo>
                <a:cubicBezTo>
                  <a:pt x="186122" y="85465"/>
                  <a:pt x="213638" y="98165"/>
                  <a:pt x="178184" y="92344"/>
                </a:cubicBezTo>
                <a:cubicBezTo>
                  <a:pt x="142730" y="86523"/>
                  <a:pt x="-8612" y="17732"/>
                  <a:pt x="384" y="97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8D655CA-22DA-47C9-84BD-97058492903F}"/>
              </a:ext>
            </a:extLst>
          </p:cNvPr>
          <p:cNvSpPr/>
          <p:nvPr/>
        </p:nvSpPr>
        <p:spPr>
          <a:xfrm>
            <a:off x="2733329" y="4362389"/>
            <a:ext cx="424248" cy="130068"/>
          </a:xfrm>
          <a:custGeom>
            <a:avLst/>
            <a:gdLst>
              <a:gd name="connsiteX0" fmla="*/ 419446 w 424248"/>
              <a:gd name="connsiteY0" fmla="*/ 61 h 130068"/>
              <a:gd name="connsiteX1" fmla="*/ 206721 w 424248"/>
              <a:gd name="connsiteY1" fmla="*/ 101661 h 130068"/>
              <a:gd name="connsiteX2" fmla="*/ 346 w 424248"/>
              <a:gd name="connsiteY2" fmla="*/ 120711 h 130068"/>
              <a:gd name="connsiteX3" fmla="*/ 162271 w 424248"/>
              <a:gd name="connsiteY3" fmla="*/ 127061 h 130068"/>
              <a:gd name="connsiteX4" fmla="*/ 336896 w 424248"/>
              <a:gd name="connsiteY4" fmla="*/ 117536 h 130068"/>
              <a:gd name="connsiteX5" fmla="*/ 419446 w 424248"/>
              <a:gd name="connsiteY5" fmla="*/ 61 h 13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48" h="130068">
                <a:moveTo>
                  <a:pt x="419446" y="61"/>
                </a:moveTo>
                <a:cubicBezTo>
                  <a:pt x="397750" y="-2585"/>
                  <a:pt x="276571" y="81553"/>
                  <a:pt x="206721" y="101661"/>
                </a:cubicBezTo>
                <a:cubicBezTo>
                  <a:pt x="136871" y="121769"/>
                  <a:pt x="7754" y="116478"/>
                  <a:pt x="346" y="120711"/>
                </a:cubicBezTo>
                <a:cubicBezTo>
                  <a:pt x="-7062" y="124944"/>
                  <a:pt x="106179" y="127590"/>
                  <a:pt x="162271" y="127061"/>
                </a:cubicBezTo>
                <a:cubicBezTo>
                  <a:pt x="218363" y="126532"/>
                  <a:pt x="288742" y="138703"/>
                  <a:pt x="336896" y="117536"/>
                </a:cubicBezTo>
                <a:cubicBezTo>
                  <a:pt x="385050" y="96369"/>
                  <a:pt x="441142" y="2707"/>
                  <a:pt x="419446" y="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8BD4D1C-1DE9-48CA-BF85-41B6C1FE6662}"/>
              </a:ext>
            </a:extLst>
          </p:cNvPr>
          <p:cNvSpPr/>
          <p:nvPr/>
        </p:nvSpPr>
        <p:spPr>
          <a:xfrm>
            <a:off x="2783721" y="4149359"/>
            <a:ext cx="538550" cy="158897"/>
          </a:xfrm>
          <a:custGeom>
            <a:avLst/>
            <a:gdLst>
              <a:gd name="connsiteX0" fmla="*/ 537329 w 538550"/>
              <a:gd name="connsiteY0" fmla="*/ 366 h 158897"/>
              <a:gd name="connsiteX1" fmla="*/ 248404 w 538550"/>
              <a:gd name="connsiteY1" fmla="*/ 108316 h 158897"/>
              <a:gd name="connsiteX2" fmla="*/ 754 w 538550"/>
              <a:gd name="connsiteY2" fmla="*/ 136891 h 158897"/>
              <a:gd name="connsiteX3" fmla="*/ 165854 w 538550"/>
              <a:gd name="connsiteY3" fmla="*/ 146416 h 158897"/>
              <a:gd name="connsiteX4" fmla="*/ 343654 w 538550"/>
              <a:gd name="connsiteY4" fmla="*/ 149591 h 158897"/>
              <a:gd name="connsiteX5" fmla="*/ 537329 w 538550"/>
              <a:gd name="connsiteY5" fmla="*/ 366 h 15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550" h="158897">
                <a:moveTo>
                  <a:pt x="537329" y="366"/>
                </a:moveTo>
                <a:cubicBezTo>
                  <a:pt x="521454" y="-6513"/>
                  <a:pt x="337833" y="85562"/>
                  <a:pt x="248404" y="108316"/>
                </a:cubicBezTo>
                <a:cubicBezTo>
                  <a:pt x="158975" y="131070"/>
                  <a:pt x="14512" y="130541"/>
                  <a:pt x="754" y="136891"/>
                </a:cubicBezTo>
                <a:cubicBezTo>
                  <a:pt x="-13004" y="143241"/>
                  <a:pt x="165854" y="146416"/>
                  <a:pt x="165854" y="146416"/>
                </a:cubicBezTo>
                <a:cubicBezTo>
                  <a:pt x="223004" y="148533"/>
                  <a:pt x="276979" y="171287"/>
                  <a:pt x="343654" y="149591"/>
                </a:cubicBezTo>
                <a:cubicBezTo>
                  <a:pt x="410329" y="127895"/>
                  <a:pt x="553204" y="7245"/>
                  <a:pt x="537329" y="3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AA32E93-4BD5-4882-B4AB-843DFECF19AD}"/>
              </a:ext>
            </a:extLst>
          </p:cNvPr>
          <p:cNvSpPr/>
          <p:nvPr/>
        </p:nvSpPr>
        <p:spPr>
          <a:xfrm>
            <a:off x="2894785" y="3996898"/>
            <a:ext cx="465099" cy="180552"/>
          </a:xfrm>
          <a:custGeom>
            <a:avLst/>
            <a:gdLst>
              <a:gd name="connsiteX0" fmla="*/ 815 w 465099"/>
              <a:gd name="connsiteY0" fmla="*/ 427 h 180552"/>
              <a:gd name="connsiteX1" fmla="*/ 207190 w 465099"/>
              <a:gd name="connsiteY1" fmla="*/ 124252 h 180552"/>
              <a:gd name="connsiteX2" fmla="*/ 464365 w 465099"/>
              <a:gd name="connsiteY2" fmla="*/ 162352 h 180552"/>
              <a:gd name="connsiteX3" fmla="*/ 280215 w 465099"/>
              <a:gd name="connsiteY3" fmla="*/ 152827 h 180552"/>
              <a:gd name="connsiteX4" fmla="*/ 140515 w 465099"/>
              <a:gd name="connsiteY4" fmla="*/ 171877 h 180552"/>
              <a:gd name="connsiteX5" fmla="*/ 815 w 465099"/>
              <a:gd name="connsiteY5" fmla="*/ 427 h 18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099" h="180552">
                <a:moveTo>
                  <a:pt x="815" y="427"/>
                </a:moveTo>
                <a:cubicBezTo>
                  <a:pt x="11928" y="-7511"/>
                  <a:pt x="129932" y="97265"/>
                  <a:pt x="207190" y="124252"/>
                </a:cubicBezTo>
                <a:cubicBezTo>
                  <a:pt x="284448" y="151239"/>
                  <a:pt x="452194" y="157590"/>
                  <a:pt x="464365" y="162352"/>
                </a:cubicBezTo>
                <a:cubicBezTo>
                  <a:pt x="476536" y="167114"/>
                  <a:pt x="334190" y="151240"/>
                  <a:pt x="280215" y="152827"/>
                </a:cubicBezTo>
                <a:cubicBezTo>
                  <a:pt x="226240" y="154415"/>
                  <a:pt x="186023" y="198865"/>
                  <a:pt x="140515" y="171877"/>
                </a:cubicBezTo>
                <a:cubicBezTo>
                  <a:pt x="95007" y="144889"/>
                  <a:pt x="-10298" y="8365"/>
                  <a:pt x="815" y="4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601760F-59DD-4473-AF1F-FB670612301B}"/>
              </a:ext>
            </a:extLst>
          </p:cNvPr>
          <p:cNvSpPr/>
          <p:nvPr/>
        </p:nvSpPr>
        <p:spPr>
          <a:xfrm>
            <a:off x="2925666" y="3678552"/>
            <a:ext cx="551077" cy="380524"/>
          </a:xfrm>
          <a:custGeom>
            <a:avLst/>
            <a:gdLst>
              <a:gd name="connsiteX0" fmla="*/ 550959 w 551077"/>
              <a:gd name="connsiteY0" fmla="*/ 379098 h 380524"/>
              <a:gd name="connsiteX1" fmla="*/ 230284 w 551077"/>
              <a:gd name="connsiteY1" fmla="*/ 277498 h 380524"/>
              <a:gd name="connsiteX2" fmla="*/ 4859 w 551077"/>
              <a:gd name="connsiteY2" fmla="*/ 4448 h 380524"/>
              <a:gd name="connsiteX3" fmla="*/ 90584 w 551077"/>
              <a:gd name="connsiteY3" fmla="*/ 115573 h 380524"/>
              <a:gd name="connsiteX4" fmla="*/ 265209 w 551077"/>
              <a:gd name="connsiteY4" fmla="*/ 213998 h 380524"/>
              <a:gd name="connsiteX5" fmla="*/ 550959 w 551077"/>
              <a:gd name="connsiteY5" fmla="*/ 379098 h 38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77" h="380524">
                <a:moveTo>
                  <a:pt x="550959" y="379098"/>
                </a:moveTo>
                <a:cubicBezTo>
                  <a:pt x="545138" y="389681"/>
                  <a:pt x="321301" y="339940"/>
                  <a:pt x="230284" y="277498"/>
                </a:cubicBezTo>
                <a:cubicBezTo>
                  <a:pt x="139267" y="215056"/>
                  <a:pt x="28142" y="31435"/>
                  <a:pt x="4859" y="4448"/>
                </a:cubicBezTo>
                <a:cubicBezTo>
                  <a:pt x="-18424" y="-22540"/>
                  <a:pt x="47192" y="80648"/>
                  <a:pt x="90584" y="115573"/>
                </a:cubicBezTo>
                <a:cubicBezTo>
                  <a:pt x="133976" y="150498"/>
                  <a:pt x="184246" y="165844"/>
                  <a:pt x="265209" y="213998"/>
                </a:cubicBezTo>
                <a:cubicBezTo>
                  <a:pt x="346171" y="262152"/>
                  <a:pt x="556780" y="368515"/>
                  <a:pt x="550959" y="3790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C3D062F-87DE-4D73-BC0E-8A0F8323B882}"/>
              </a:ext>
            </a:extLst>
          </p:cNvPr>
          <p:cNvSpPr/>
          <p:nvPr/>
        </p:nvSpPr>
        <p:spPr>
          <a:xfrm>
            <a:off x="3081099" y="3474036"/>
            <a:ext cx="517058" cy="459460"/>
          </a:xfrm>
          <a:custGeom>
            <a:avLst/>
            <a:gdLst>
              <a:gd name="connsiteX0" fmla="*/ 516176 w 517058"/>
              <a:gd name="connsiteY0" fmla="*/ 440739 h 459460"/>
              <a:gd name="connsiteX1" fmla="*/ 436801 w 517058"/>
              <a:gd name="connsiteY1" fmla="*/ 196264 h 459460"/>
              <a:gd name="connsiteX2" fmla="*/ 11351 w 517058"/>
              <a:gd name="connsiteY2" fmla="*/ 12114 h 459460"/>
              <a:gd name="connsiteX3" fmla="*/ 147876 w 517058"/>
              <a:gd name="connsiteY3" fmla="*/ 59739 h 459460"/>
              <a:gd name="connsiteX4" fmla="*/ 420926 w 517058"/>
              <a:gd name="connsiteY4" fmla="*/ 399464 h 459460"/>
              <a:gd name="connsiteX5" fmla="*/ 516176 w 517058"/>
              <a:gd name="connsiteY5" fmla="*/ 440739 h 45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058" h="459460">
                <a:moveTo>
                  <a:pt x="516176" y="440739"/>
                </a:moveTo>
                <a:cubicBezTo>
                  <a:pt x="518822" y="406872"/>
                  <a:pt x="520938" y="267701"/>
                  <a:pt x="436801" y="196264"/>
                </a:cubicBezTo>
                <a:cubicBezTo>
                  <a:pt x="352664" y="124827"/>
                  <a:pt x="59505" y="34868"/>
                  <a:pt x="11351" y="12114"/>
                </a:cubicBezTo>
                <a:cubicBezTo>
                  <a:pt x="-36803" y="-10640"/>
                  <a:pt x="79614" y="-4819"/>
                  <a:pt x="147876" y="59739"/>
                </a:cubicBezTo>
                <a:cubicBezTo>
                  <a:pt x="216138" y="124297"/>
                  <a:pt x="356368" y="335435"/>
                  <a:pt x="420926" y="399464"/>
                </a:cubicBezTo>
                <a:cubicBezTo>
                  <a:pt x="485484" y="463493"/>
                  <a:pt x="513530" y="474606"/>
                  <a:pt x="516176" y="4407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C7F7DBA-830F-4C06-BB8D-D54E38A4BC43}"/>
              </a:ext>
            </a:extLst>
          </p:cNvPr>
          <p:cNvSpPr/>
          <p:nvPr/>
        </p:nvSpPr>
        <p:spPr>
          <a:xfrm>
            <a:off x="3169651" y="3268193"/>
            <a:ext cx="1097947" cy="684412"/>
          </a:xfrm>
          <a:custGeom>
            <a:avLst/>
            <a:gdLst>
              <a:gd name="connsiteX0" fmla="*/ 1062624 w 1097947"/>
              <a:gd name="connsiteY0" fmla="*/ 665632 h 684412"/>
              <a:gd name="connsiteX1" fmla="*/ 1062624 w 1097947"/>
              <a:gd name="connsiteY1" fmla="*/ 567207 h 684412"/>
              <a:gd name="connsiteX2" fmla="*/ 872124 w 1097947"/>
              <a:gd name="connsiteY2" fmla="*/ 221132 h 684412"/>
              <a:gd name="connsiteX3" fmla="*/ 402224 w 1097947"/>
              <a:gd name="connsiteY3" fmla="*/ 8407 h 684412"/>
              <a:gd name="connsiteX4" fmla="*/ 5349 w 1097947"/>
              <a:gd name="connsiteY4" fmla="*/ 43332 h 684412"/>
              <a:gd name="connsiteX5" fmla="*/ 208549 w 1097947"/>
              <a:gd name="connsiteY5" fmla="*/ 49682 h 684412"/>
              <a:gd name="connsiteX6" fmla="*/ 700674 w 1097947"/>
              <a:gd name="connsiteY6" fmla="*/ 230657 h 684412"/>
              <a:gd name="connsiteX7" fmla="*/ 1062624 w 1097947"/>
              <a:gd name="connsiteY7" fmla="*/ 665632 h 68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947" h="684412">
                <a:moveTo>
                  <a:pt x="1062624" y="665632"/>
                </a:moveTo>
                <a:cubicBezTo>
                  <a:pt x="1122949" y="721724"/>
                  <a:pt x="1094374" y="641290"/>
                  <a:pt x="1062624" y="567207"/>
                </a:cubicBezTo>
                <a:cubicBezTo>
                  <a:pt x="1030874" y="493124"/>
                  <a:pt x="982191" y="314265"/>
                  <a:pt x="872124" y="221132"/>
                </a:cubicBezTo>
                <a:cubicBezTo>
                  <a:pt x="762057" y="127999"/>
                  <a:pt x="546686" y="38040"/>
                  <a:pt x="402224" y="8407"/>
                </a:cubicBezTo>
                <a:cubicBezTo>
                  <a:pt x="257761" y="-21226"/>
                  <a:pt x="37628" y="36453"/>
                  <a:pt x="5349" y="43332"/>
                </a:cubicBezTo>
                <a:cubicBezTo>
                  <a:pt x="-26930" y="50211"/>
                  <a:pt x="92662" y="18461"/>
                  <a:pt x="208549" y="49682"/>
                </a:cubicBezTo>
                <a:cubicBezTo>
                  <a:pt x="324436" y="80903"/>
                  <a:pt x="557270" y="134349"/>
                  <a:pt x="700674" y="230657"/>
                </a:cubicBezTo>
                <a:cubicBezTo>
                  <a:pt x="844078" y="326965"/>
                  <a:pt x="1002299" y="609540"/>
                  <a:pt x="1062624" y="6656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D7BE129-4CB0-4374-AD67-59CFFAECC242}"/>
              </a:ext>
            </a:extLst>
          </p:cNvPr>
          <p:cNvSpPr/>
          <p:nvPr/>
        </p:nvSpPr>
        <p:spPr>
          <a:xfrm>
            <a:off x="3202382" y="3388552"/>
            <a:ext cx="789538" cy="472396"/>
          </a:xfrm>
          <a:custGeom>
            <a:avLst/>
            <a:gdLst>
              <a:gd name="connsiteX0" fmla="*/ 17068 w 789538"/>
              <a:gd name="connsiteY0" fmla="*/ 8698 h 472396"/>
              <a:gd name="connsiteX1" fmla="*/ 102793 w 789538"/>
              <a:gd name="connsiteY1" fmla="*/ 27748 h 472396"/>
              <a:gd name="connsiteX2" fmla="*/ 547293 w 789538"/>
              <a:gd name="connsiteY2" fmla="*/ 132523 h 472396"/>
              <a:gd name="connsiteX3" fmla="*/ 779068 w 789538"/>
              <a:gd name="connsiteY3" fmla="*/ 462723 h 472396"/>
              <a:gd name="connsiteX4" fmla="*/ 725093 w 789538"/>
              <a:gd name="connsiteY4" fmla="*/ 367473 h 472396"/>
              <a:gd name="connsiteX5" fmla="*/ 506018 w 789538"/>
              <a:gd name="connsiteY5" fmla="*/ 192848 h 472396"/>
              <a:gd name="connsiteX6" fmla="*/ 17068 w 789538"/>
              <a:gd name="connsiteY6" fmla="*/ 8698 h 47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538" h="472396">
                <a:moveTo>
                  <a:pt x="17068" y="8698"/>
                </a:moveTo>
                <a:cubicBezTo>
                  <a:pt x="-50136" y="-18819"/>
                  <a:pt x="102793" y="27748"/>
                  <a:pt x="102793" y="27748"/>
                </a:cubicBezTo>
                <a:cubicBezTo>
                  <a:pt x="191164" y="48386"/>
                  <a:pt x="434581" y="60027"/>
                  <a:pt x="547293" y="132523"/>
                </a:cubicBezTo>
                <a:cubicBezTo>
                  <a:pt x="660005" y="205019"/>
                  <a:pt x="749435" y="423565"/>
                  <a:pt x="779068" y="462723"/>
                </a:cubicBezTo>
                <a:cubicBezTo>
                  <a:pt x="808701" y="501881"/>
                  <a:pt x="770601" y="412452"/>
                  <a:pt x="725093" y="367473"/>
                </a:cubicBezTo>
                <a:cubicBezTo>
                  <a:pt x="679585" y="322494"/>
                  <a:pt x="625610" y="254231"/>
                  <a:pt x="506018" y="192848"/>
                </a:cubicBezTo>
                <a:cubicBezTo>
                  <a:pt x="386426" y="131465"/>
                  <a:pt x="84272" y="36215"/>
                  <a:pt x="17068" y="86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A7344B2-F5D4-420B-9A76-6F73DDAEA7BC}"/>
              </a:ext>
            </a:extLst>
          </p:cNvPr>
          <p:cNvSpPr/>
          <p:nvPr/>
        </p:nvSpPr>
        <p:spPr>
          <a:xfrm>
            <a:off x="3317461" y="3113355"/>
            <a:ext cx="1364364" cy="824471"/>
          </a:xfrm>
          <a:custGeom>
            <a:avLst/>
            <a:gdLst>
              <a:gd name="connsiteX0" fmla="*/ 22639 w 1364364"/>
              <a:gd name="connsiteY0" fmla="*/ 7670 h 824471"/>
              <a:gd name="connsiteX1" fmla="*/ 76614 w 1364364"/>
              <a:gd name="connsiteY1" fmla="*/ 17195 h 824471"/>
              <a:gd name="connsiteX2" fmla="*/ 724314 w 1364364"/>
              <a:gd name="connsiteY2" fmla="*/ 153720 h 824471"/>
              <a:gd name="connsiteX3" fmla="*/ 1092614 w 1364364"/>
              <a:gd name="connsiteY3" fmla="*/ 518845 h 824471"/>
              <a:gd name="connsiteX4" fmla="*/ 1352964 w 1364364"/>
              <a:gd name="connsiteY4" fmla="*/ 817295 h 824471"/>
              <a:gd name="connsiteX5" fmla="*/ 1267239 w 1364364"/>
              <a:gd name="connsiteY5" fmla="*/ 699820 h 824471"/>
              <a:gd name="connsiteX6" fmla="*/ 819564 w 1364364"/>
              <a:gd name="connsiteY6" fmla="*/ 350570 h 824471"/>
              <a:gd name="connsiteX7" fmla="*/ 514764 w 1364364"/>
              <a:gd name="connsiteY7" fmla="*/ 147370 h 824471"/>
              <a:gd name="connsiteX8" fmla="*/ 22639 w 1364364"/>
              <a:gd name="connsiteY8" fmla="*/ 7670 h 82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4364" h="824471">
                <a:moveTo>
                  <a:pt x="22639" y="7670"/>
                </a:moveTo>
                <a:cubicBezTo>
                  <a:pt x="-50386" y="-14026"/>
                  <a:pt x="76614" y="17195"/>
                  <a:pt x="76614" y="17195"/>
                </a:cubicBezTo>
                <a:cubicBezTo>
                  <a:pt x="193560" y="41537"/>
                  <a:pt x="554981" y="70112"/>
                  <a:pt x="724314" y="153720"/>
                </a:cubicBezTo>
                <a:cubicBezTo>
                  <a:pt x="893647" y="237328"/>
                  <a:pt x="987839" y="408249"/>
                  <a:pt x="1092614" y="518845"/>
                </a:cubicBezTo>
                <a:cubicBezTo>
                  <a:pt x="1197389" y="629441"/>
                  <a:pt x="1323860" y="787133"/>
                  <a:pt x="1352964" y="817295"/>
                </a:cubicBezTo>
                <a:cubicBezTo>
                  <a:pt x="1382068" y="847457"/>
                  <a:pt x="1356139" y="777608"/>
                  <a:pt x="1267239" y="699820"/>
                </a:cubicBezTo>
                <a:cubicBezTo>
                  <a:pt x="1178339" y="622033"/>
                  <a:pt x="944976" y="442645"/>
                  <a:pt x="819564" y="350570"/>
                </a:cubicBezTo>
                <a:cubicBezTo>
                  <a:pt x="694152" y="258495"/>
                  <a:pt x="647585" y="203462"/>
                  <a:pt x="514764" y="147370"/>
                </a:cubicBezTo>
                <a:cubicBezTo>
                  <a:pt x="381943" y="91278"/>
                  <a:pt x="95664" y="29366"/>
                  <a:pt x="22639" y="76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42D8661-99A4-42DE-8DC6-8269D1A6C940}"/>
              </a:ext>
            </a:extLst>
          </p:cNvPr>
          <p:cNvSpPr/>
          <p:nvPr/>
        </p:nvSpPr>
        <p:spPr>
          <a:xfrm>
            <a:off x="3346313" y="3036681"/>
            <a:ext cx="1423562" cy="904712"/>
          </a:xfrm>
          <a:custGeom>
            <a:avLst/>
            <a:gdLst>
              <a:gd name="connsiteX0" fmla="*/ 22362 w 1423562"/>
              <a:gd name="connsiteY0" fmla="*/ 11319 h 904712"/>
              <a:gd name="connsiteX1" fmla="*/ 114437 w 1423562"/>
              <a:gd name="connsiteY1" fmla="*/ 24019 h 904712"/>
              <a:gd name="connsiteX2" fmla="*/ 720862 w 1423562"/>
              <a:gd name="connsiteY2" fmla="*/ 112919 h 904712"/>
              <a:gd name="connsiteX3" fmla="*/ 1105037 w 1423562"/>
              <a:gd name="connsiteY3" fmla="*/ 351044 h 904712"/>
              <a:gd name="connsiteX4" fmla="*/ 1409837 w 1423562"/>
              <a:gd name="connsiteY4" fmla="*/ 884444 h 904712"/>
              <a:gd name="connsiteX5" fmla="*/ 1359037 w 1423562"/>
              <a:gd name="connsiteY5" fmla="*/ 747919 h 904712"/>
              <a:gd name="connsiteX6" fmla="*/ 1251087 w 1423562"/>
              <a:gd name="connsiteY6" fmla="*/ 322469 h 904712"/>
              <a:gd name="connsiteX7" fmla="*/ 612912 w 1423562"/>
              <a:gd name="connsiteY7" fmla="*/ 27194 h 904712"/>
              <a:gd name="connsiteX8" fmla="*/ 22362 w 1423562"/>
              <a:gd name="connsiteY8" fmla="*/ 11319 h 90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3562" h="904712">
                <a:moveTo>
                  <a:pt x="22362" y="11319"/>
                </a:moveTo>
                <a:cubicBezTo>
                  <a:pt x="-60717" y="10790"/>
                  <a:pt x="114437" y="24019"/>
                  <a:pt x="114437" y="24019"/>
                </a:cubicBezTo>
                <a:cubicBezTo>
                  <a:pt x="230854" y="40952"/>
                  <a:pt x="555762" y="58415"/>
                  <a:pt x="720862" y="112919"/>
                </a:cubicBezTo>
                <a:cubicBezTo>
                  <a:pt x="885962" y="167423"/>
                  <a:pt x="990208" y="222457"/>
                  <a:pt x="1105037" y="351044"/>
                </a:cubicBezTo>
                <a:cubicBezTo>
                  <a:pt x="1219866" y="479632"/>
                  <a:pt x="1367504" y="818298"/>
                  <a:pt x="1409837" y="884444"/>
                </a:cubicBezTo>
                <a:cubicBezTo>
                  <a:pt x="1452170" y="950590"/>
                  <a:pt x="1385495" y="841582"/>
                  <a:pt x="1359037" y="747919"/>
                </a:cubicBezTo>
                <a:cubicBezTo>
                  <a:pt x="1332579" y="654257"/>
                  <a:pt x="1375441" y="442590"/>
                  <a:pt x="1251087" y="322469"/>
                </a:cubicBezTo>
                <a:cubicBezTo>
                  <a:pt x="1126733" y="202348"/>
                  <a:pt x="816641" y="77465"/>
                  <a:pt x="612912" y="27194"/>
                </a:cubicBezTo>
                <a:cubicBezTo>
                  <a:pt x="409183" y="-23077"/>
                  <a:pt x="105441" y="11848"/>
                  <a:pt x="22362" y="113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AB7802E-E3A0-451A-AEA8-B40CCFC28D58}"/>
              </a:ext>
            </a:extLst>
          </p:cNvPr>
          <p:cNvSpPr/>
          <p:nvPr/>
        </p:nvSpPr>
        <p:spPr>
          <a:xfrm>
            <a:off x="4156075" y="2926165"/>
            <a:ext cx="791106" cy="1086329"/>
          </a:xfrm>
          <a:custGeom>
            <a:avLst/>
            <a:gdLst>
              <a:gd name="connsiteX0" fmla="*/ 0 w 791106"/>
              <a:gd name="connsiteY0" fmla="*/ 4360 h 1086329"/>
              <a:gd name="connsiteX1" fmla="*/ 415925 w 791106"/>
              <a:gd name="connsiteY1" fmla="*/ 166285 h 1086329"/>
              <a:gd name="connsiteX2" fmla="*/ 771525 w 791106"/>
              <a:gd name="connsiteY2" fmla="*/ 1048935 h 1086329"/>
              <a:gd name="connsiteX3" fmla="*/ 733425 w 791106"/>
              <a:gd name="connsiteY3" fmla="*/ 883835 h 1086329"/>
              <a:gd name="connsiteX4" fmla="*/ 774700 w 791106"/>
              <a:gd name="connsiteY4" fmla="*/ 528235 h 1086329"/>
              <a:gd name="connsiteX5" fmla="*/ 412750 w 791106"/>
              <a:gd name="connsiteY5" fmla="*/ 93260 h 1086329"/>
              <a:gd name="connsiteX6" fmla="*/ 0 w 791106"/>
              <a:gd name="connsiteY6" fmla="*/ 4360 h 108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06" h="1086329">
                <a:moveTo>
                  <a:pt x="0" y="4360"/>
                </a:moveTo>
                <a:cubicBezTo>
                  <a:pt x="529" y="16531"/>
                  <a:pt x="287338" y="-7811"/>
                  <a:pt x="415925" y="166285"/>
                </a:cubicBezTo>
                <a:cubicBezTo>
                  <a:pt x="544512" y="340381"/>
                  <a:pt x="718608" y="929343"/>
                  <a:pt x="771525" y="1048935"/>
                </a:cubicBezTo>
                <a:cubicBezTo>
                  <a:pt x="824442" y="1168527"/>
                  <a:pt x="732896" y="970618"/>
                  <a:pt x="733425" y="883835"/>
                </a:cubicBezTo>
                <a:cubicBezTo>
                  <a:pt x="733954" y="797052"/>
                  <a:pt x="828146" y="659997"/>
                  <a:pt x="774700" y="528235"/>
                </a:cubicBezTo>
                <a:cubicBezTo>
                  <a:pt x="721254" y="396473"/>
                  <a:pt x="541338" y="185864"/>
                  <a:pt x="412750" y="93260"/>
                </a:cubicBezTo>
                <a:cubicBezTo>
                  <a:pt x="284163" y="656"/>
                  <a:pt x="-529" y="-7811"/>
                  <a:pt x="0" y="43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E16A919-38E4-4699-87A3-63F602DAFF68}"/>
              </a:ext>
            </a:extLst>
          </p:cNvPr>
          <p:cNvSpPr/>
          <p:nvPr/>
        </p:nvSpPr>
        <p:spPr>
          <a:xfrm>
            <a:off x="4719576" y="2898714"/>
            <a:ext cx="521555" cy="937151"/>
          </a:xfrm>
          <a:custGeom>
            <a:avLst/>
            <a:gdLst>
              <a:gd name="connsiteX0" fmla="*/ 1649 w 521555"/>
              <a:gd name="connsiteY0" fmla="*/ 61 h 937151"/>
              <a:gd name="connsiteX1" fmla="*/ 481074 w 521555"/>
              <a:gd name="connsiteY1" fmla="*/ 425511 h 937151"/>
              <a:gd name="connsiteX2" fmla="*/ 493774 w 521555"/>
              <a:gd name="connsiteY2" fmla="*/ 923986 h 937151"/>
              <a:gd name="connsiteX3" fmla="*/ 471549 w 521555"/>
              <a:gd name="connsiteY3" fmla="*/ 758886 h 937151"/>
              <a:gd name="connsiteX4" fmla="*/ 328674 w 521555"/>
              <a:gd name="connsiteY4" fmla="*/ 396936 h 937151"/>
              <a:gd name="connsiteX5" fmla="*/ 1649 w 521555"/>
              <a:gd name="connsiteY5" fmla="*/ 61 h 93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555" h="937151">
                <a:moveTo>
                  <a:pt x="1649" y="61"/>
                </a:moveTo>
                <a:cubicBezTo>
                  <a:pt x="27049" y="4823"/>
                  <a:pt x="399053" y="271523"/>
                  <a:pt x="481074" y="425511"/>
                </a:cubicBezTo>
                <a:cubicBezTo>
                  <a:pt x="563095" y="579499"/>
                  <a:pt x="495361" y="868424"/>
                  <a:pt x="493774" y="923986"/>
                </a:cubicBezTo>
                <a:cubicBezTo>
                  <a:pt x="492187" y="979548"/>
                  <a:pt x="499066" y="846728"/>
                  <a:pt x="471549" y="758886"/>
                </a:cubicBezTo>
                <a:cubicBezTo>
                  <a:pt x="444032" y="671044"/>
                  <a:pt x="405932" y="523407"/>
                  <a:pt x="328674" y="396936"/>
                </a:cubicBezTo>
                <a:cubicBezTo>
                  <a:pt x="251416" y="270465"/>
                  <a:pt x="-23751" y="-4701"/>
                  <a:pt x="1649" y="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C24CA8FF-0E29-42C9-AF26-B5FD08B7B3E5}"/>
              </a:ext>
            </a:extLst>
          </p:cNvPr>
          <p:cNvSpPr/>
          <p:nvPr/>
        </p:nvSpPr>
        <p:spPr>
          <a:xfrm>
            <a:off x="5106095" y="2833627"/>
            <a:ext cx="451376" cy="1047070"/>
          </a:xfrm>
          <a:custGeom>
            <a:avLst/>
            <a:gdLst>
              <a:gd name="connsiteX0" fmla="*/ 18355 w 451376"/>
              <a:gd name="connsiteY0" fmla="*/ 39748 h 1047070"/>
              <a:gd name="connsiteX1" fmla="*/ 81855 w 451376"/>
              <a:gd name="connsiteY1" fmla="*/ 87373 h 1047070"/>
              <a:gd name="connsiteX2" fmla="*/ 443805 w 451376"/>
              <a:gd name="connsiteY2" fmla="*/ 430273 h 1047070"/>
              <a:gd name="connsiteX3" fmla="*/ 329505 w 451376"/>
              <a:gd name="connsiteY3" fmla="*/ 1030348 h 1047070"/>
              <a:gd name="connsiteX4" fmla="*/ 351730 w 451376"/>
              <a:gd name="connsiteY4" fmla="*/ 855723 h 1047070"/>
              <a:gd name="connsiteX5" fmla="*/ 335855 w 451376"/>
              <a:gd name="connsiteY5" fmla="*/ 595373 h 1047070"/>
              <a:gd name="connsiteX6" fmla="*/ 18355 w 451376"/>
              <a:gd name="connsiteY6" fmla="*/ 39748 h 104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376" h="1047070">
                <a:moveTo>
                  <a:pt x="18355" y="39748"/>
                </a:moveTo>
                <a:cubicBezTo>
                  <a:pt x="-23978" y="-44919"/>
                  <a:pt x="10947" y="22286"/>
                  <a:pt x="81855" y="87373"/>
                </a:cubicBezTo>
                <a:cubicBezTo>
                  <a:pt x="152763" y="152460"/>
                  <a:pt x="402530" y="273111"/>
                  <a:pt x="443805" y="430273"/>
                </a:cubicBezTo>
                <a:cubicBezTo>
                  <a:pt x="485080" y="587435"/>
                  <a:pt x="344851" y="959440"/>
                  <a:pt x="329505" y="1030348"/>
                </a:cubicBezTo>
                <a:cubicBezTo>
                  <a:pt x="314159" y="1101256"/>
                  <a:pt x="350672" y="928219"/>
                  <a:pt x="351730" y="855723"/>
                </a:cubicBezTo>
                <a:cubicBezTo>
                  <a:pt x="352788" y="783227"/>
                  <a:pt x="388243" y="730311"/>
                  <a:pt x="335855" y="595373"/>
                </a:cubicBezTo>
                <a:cubicBezTo>
                  <a:pt x="283468" y="460436"/>
                  <a:pt x="60688" y="124415"/>
                  <a:pt x="18355" y="397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C892A1B-0539-443E-A29F-530F60D332A2}"/>
              </a:ext>
            </a:extLst>
          </p:cNvPr>
          <p:cNvSpPr/>
          <p:nvPr/>
        </p:nvSpPr>
        <p:spPr>
          <a:xfrm>
            <a:off x="5565095" y="3002496"/>
            <a:ext cx="394741" cy="872270"/>
          </a:xfrm>
          <a:custGeom>
            <a:avLst/>
            <a:gdLst>
              <a:gd name="connsiteX0" fmla="*/ 680 w 394741"/>
              <a:gd name="connsiteY0" fmla="*/ 1054 h 872270"/>
              <a:gd name="connsiteX1" fmla="*/ 340405 w 394741"/>
              <a:gd name="connsiteY1" fmla="*/ 248704 h 872270"/>
              <a:gd name="connsiteX2" fmla="*/ 375330 w 394741"/>
              <a:gd name="connsiteY2" fmla="*/ 578904 h 872270"/>
              <a:gd name="connsiteX3" fmla="*/ 149905 w 394741"/>
              <a:gd name="connsiteY3" fmla="*/ 871004 h 872270"/>
              <a:gd name="connsiteX4" fmla="*/ 295955 w 394741"/>
              <a:gd name="connsiteY4" fmla="*/ 670979 h 872270"/>
              <a:gd name="connsiteX5" fmla="*/ 254680 w 394741"/>
              <a:gd name="connsiteY5" fmla="*/ 343954 h 872270"/>
              <a:gd name="connsiteX6" fmla="*/ 680 w 394741"/>
              <a:gd name="connsiteY6" fmla="*/ 1054 h 87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741" h="872270">
                <a:moveTo>
                  <a:pt x="680" y="1054"/>
                </a:moveTo>
                <a:cubicBezTo>
                  <a:pt x="14968" y="-14821"/>
                  <a:pt x="277963" y="152396"/>
                  <a:pt x="340405" y="248704"/>
                </a:cubicBezTo>
                <a:cubicBezTo>
                  <a:pt x="402847" y="345012"/>
                  <a:pt x="407080" y="475187"/>
                  <a:pt x="375330" y="578904"/>
                </a:cubicBezTo>
                <a:cubicBezTo>
                  <a:pt x="343580" y="682621"/>
                  <a:pt x="163134" y="855658"/>
                  <a:pt x="149905" y="871004"/>
                </a:cubicBezTo>
                <a:cubicBezTo>
                  <a:pt x="136676" y="886350"/>
                  <a:pt x="278493" y="758821"/>
                  <a:pt x="295955" y="670979"/>
                </a:cubicBezTo>
                <a:cubicBezTo>
                  <a:pt x="313418" y="583137"/>
                  <a:pt x="308126" y="456137"/>
                  <a:pt x="254680" y="343954"/>
                </a:cubicBezTo>
                <a:cubicBezTo>
                  <a:pt x="201234" y="231771"/>
                  <a:pt x="-13608" y="16929"/>
                  <a:pt x="680" y="10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F91A9E14-CE7A-4C2D-A0E7-51316FE7311B}"/>
              </a:ext>
            </a:extLst>
          </p:cNvPr>
          <p:cNvSpPr/>
          <p:nvPr/>
        </p:nvSpPr>
        <p:spPr>
          <a:xfrm>
            <a:off x="6065149" y="3231626"/>
            <a:ext cx="225998" cy="759680"/>
          </a:xfrm>
          <a:custGeom>
            <a:avLst/>
            <a:gdLst>
              <a:gd name="connsiteX0" fmla="*/ 2276 w 225998"/>
              <a:gd name="connsiteY0" fmla="*/ 29099 h 759680"/>
              <a:gd name="connsiteX1" fmla="*/ 34026 w 225998"/>
              <a:gd name="connsiteY1" fmla="*/ 73549 h 759680"/>
              <a:gd name="connsiteX2" fmla="*/ 224526 w 225998"/>
              <a:gd name="connsiteY2" fmla="*/ 518049 h 759680"/>
              <a:gd name="connsiteX3" fmla="*/ 126101 w 225998"/>
              <a:gd name="connsiteY3" fmla="*/ 759349 h 759680"/>
              <a:gd name="connsiteX4" fmla="*/ 199126 w 225998"/>
              <a:gd name="connsiteY4" fmla="*/ 565674 h 759680"/>
              <a:gd name="connsiteX5" fmla="*/ 62601 w 225998"/>
              <a:gd name="connsiteY5" fmla="*/ 368824 h 759680"/>
              <a:gd name="connsiteX6" fmla="*/ 2276 w 225998"/>
              <a:gd name="connsiteY6" fmla="*/ 29099 h 7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98" h="759680">
                <a:moveTo>
                  <a:pt x="2276" y="29099"/>
                </a:moveTo>
                <a:cubicBezTo>
                  <a:pt x="-2487" y="-20114"/>
                  <a:pt x="-3016" y="-7943"/>
                  <a:pt x="34026" y="73549"/>
                </a:cubicBezTo>
                <a:cubicBezTo>
                  <a:pt x="71068" y="155041"/>
                  <a:pt x="209180" y="403749"/>
                  <a:pt x="224526" y="518049"/>
                </a:cubicBezTo>
                <a:cubicBezTo>
                  <a:pt x="239872" y="632349"/>
                  <a:pt x="130334" y="751412"/>
                  <a:pt x="126101" y="759349"/>
                </a:cubicBezTo>
                <a:cubicBezTo>
                  <a:pt x="121868" y="767286"/>
                  <a:pt x="209709" y="630761"/>
                  <a:pt x="199126" y="565674"/>
                </a:cubicBezTo>
                <a:cubicBezTo>
                  <a:pt x="188543" y="500587"/>
                  <a:pt x="94880" y="456666"/>
                  <a:pt x="62601" y="368824"/>
                </a:cubicBezTo>
                <a:cubicBezTo>
                  <a:pt x="30322" y="280982"/>
                  <a:pt x="7039" y="78312"/>
                  <a:pt x="2276" y="290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00B5427E-3F4F-46D9-836C-578333E7306D}"/>
              </a:ext>
            </a:extLst>
          </p:cNvPr>
          <p:cNvSpPr/>
          <p:nvPr/>
        </p:nvSpPr>
        <p:spPr>
          <a:xfrm>
            <a:off x="6175003" y="3756024"/>
            <a:ext cx="329545" cy="455840"/>
          </a:xfrm>
          <a:custGeom>
            <a:avLst/>
            <a:gdLst>
              <a:gd name="connsiteX0" fmla="*/ 260722 w 329545"/>
              <a:gd name="connsiteY0" fmla="*/ 1 h 455840"/>
              <a:gd name="connsiteX1" fmla="*/ 235322 w 329545"/>
              <a:gd name="connsiteY1" fmla="*/ 269876 h 455840"/>
              <a:gd name="connsiteX2" fmla="*/ 372 w 329545"/>
              <a:gd name="connsiteY2" fmla="*/ 454026 h 455840"/>
              <a:gd name="connsiteX3" fmla="*/ 184522 w 329545"/>
              <a:gd name="connsiteY3" fmla="*/ 358776 h 455840"/>
              <a:gd name="connsiteX4" fmla="*/ 327397 w 329545"/>
              <a:gd name="connsiteY4" fmla="*/ 273051 h 455840"/>
              <a:gd name="connsiteX5" fmla="*/ 260722 w 329545"/>
              <a:gd name="connsiteY5" fmla="*/ 1 h 45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45" h="455840">
                <a:moveTo>
                  <a:pt x="260722" y="1"/>
                </a:moveTo>
                <a:cubicBezTo>
                  <a:pt x="245376" y="-528"/>
                  <a:pt x="278714" y="194205"/>
                  <a:pt x="235322" y="269876"/>
                </a:cubicBezTo>
                <a:cubicBezTo>
                  <a:pt x="191930" y="345547"/>
                  <a:pt x="8839" y="439209"/>
                  <a:pt x="372" y="454026"/>
                </a:cubicBezTo>
                <a:cubicBezTo>
                  <a:pt x="-8095" y="468843"/>
                  <a:pt x="130018" y="388938"/>
                  <a:pt x="184522" y="358776"/>
                </a:cubicBezTo>
                <a:cubicBezTo>
                  <a:pt x="239026" y="328614"/>
                  <a:pt x="312580" y="332847"/>
                  <a:pt x="327397" y="273051"/>
                </a:cubicBezTo>
                <a:cubicBezTo>
                  <a:pt x="342214" y="213255"/>
                  <a:pt x="276068" y="530"/>
                  <a:pt x="2607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47A88DFD-B9F8-4B86-9568-646043E49276}"/>
              </a:ext>
            </a:extLst>
          </p:cNvPr>
          <p:cNvSpPr/>
          <p:nvPr/>
        </p:nvSpPr>
        <p:spPr>
          <a:xfrm>
            <a:off x="6343751" y="3996814"/>
            <a:ext cx="298631" cy="456924"/>
          </a:xfrm>
          <a:custGeom>
            <a:avLst/>
            <a:gdLst>
              <a:gd name="connsiteX0" fmla="*/ 6249 w 298631"/>
              <a:gd name="connsiteY0" fmla="*/ 403736 h 456924"/>
              <a:gd name="connsiteX1" fmla="*/ 101499 w 298631"/>
              <a:gd name="connsiteY1" fmla="*/ 349761 h 456924"/>
              <a:gd name="connsiteX2" fmla="*/ 218974 w 298631"/>
              <a:gd name="connsiteY2" fmla="*/ 175136 h 456924"/>
              <a:gd name="connsiteX3" fmla="*/ 257074 w 298631"/>
              <a:gd name="connsiteY3" fmla="*/ 511 h 456924"/>
              <a:gd name="connsiteX4" fmla="*/ 238024 w 298631"/>
              <a:gd name="connsiteY4" fmla="*/ 232286 h 456924"/>
              <a:gd name="connsiteX5" fmla="*/ 285649 w 298631"/>
              <a:gd name="connsiteY5" fmla="*/ 448186 h 456924"/>
              <a:gd name="connsiteX6" fmla="*/ 6249 w 298631"/>
              <a:gd name="connsiteY6" fmla="*/ 403736 h 4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31" h="456924">
                <a:moveTo>
                  <a:pt x="6249" y="403736"/>
                </a:moveTo>
                <a:cubicBezTo>
                  <a:pt x="-24443" y="387332"/>
                  <a:pt x="66045" y="387861"/>
                  <a:pt x="101499" y="349761"/>
                </a:cubicBezTo>
                <a:cubicBezTo>
                  <a:pt x="136953" y="311661"/>
                  <a:pt x="193045" y="233344"/>
                  <a:pt x="218974" y="175136"/>
                </a:cubicBezTo>
                <a:cubicBezTo>
                  <a:pt x="244903" y="116928"/>
                  <a:pt x="253899" y="-9014"/>
                  <a:pt x="257074" y="511"/>
                </a:cubicBezTo>
                <a:cubicBezTo>
                  <a:pt x="260249" y="10036"/>
                  <a:pt x="233262" y="157673"/>
                  <a:pt x="238024" y="232286"/>
                </a:cubicBezTo>
                <a:cubicBezTo>
                  <a:pt x="242787" y="306898"/>
                  <a:pt x="331157" y="417494"/>
                  <a:pt x="285649" y="448186"/>
                </a:cubicBezTo>
                <a:cubicBezTo>
                  <a:pt x="240141" y="478878"/>
                  <a:pt x="36941" y="420140"/>
                  <a:pt x="6249" y="4037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C1001A5-83E1-440E-BFC2-8B178115A3F7}"/>
              </a:ext>
            </a:extLst>
          </p:cNvPr>
          <p:cNvSpPr/>
          <p:nvPr/>
        </p:nvSpPr>
        <p:spPr>
          <a:xfrm>
            <a:off x="6543526" y="4433263"/>
            <a:ext cx="192177" cy="543832"/>
          </a:xfrm>
          <a:custGeom>
            <a:avLst/>
            <a:gdLst>
              <a:gd name="connsiteX0" fmla="*/ 190649 w 192177"/>
              <a:gd name="connsiteY0" fmla="*/ 2212 h 543832"/>
              <a:gd name="connsiteX1" fmla="*/ 174774 w 192177"/>
              <a:gd name="connsiteY1" fmla="*/ 173662 h 543832"/>
              <a:gd name="connsiteX2" fmla="*/ 63649 w 192177"/>
              <a:gd name="connsiteY2" fmla="*/ 497512 h 543832"/>
              <a:gd name="connsiteX3" fmla="*/ 3324 w 192177"/>
              <a:gd name="connsiteY3" fmla="*/ 519737 h 543832"/>
              <a:gd name="connsiteX4" fmla="*/ 162074 w 192177"/>
              <a:gd name="connsiteY4" fmla="*/ 287962 h 543832"/>
              <a:gd name="connsiteX5" fmla="*/ 190649 w 192177"/>
              <a:gd name="connsiteY5" fmla="*/ 2212 h 54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77" h="543832">
                <a:moveTo>
                  <a:pt x="190649" y="2212"/>
                </a:moveTo>
                <a:cubicBezTo>
                  <a:pt x="192766" y="-16838"/>
                  <a:pt x="195941" y="91112"/>
                  <a:pt x="174774" y="173662"/>
                </a:cubicBezTo>
                <a:cubicBezTo>
                  <a:pt x="153607" y="256212"/>
                  <a:pt x="92224" y="439833"/>
                  <a:pt x="63649" y="497512"/>
                </a:cubicBezTo>
                <a:cubicBezTo>
                  <a:pt x="35074" y="555191"/>
                  <a:pt x="-13080" y="554662"/>
                  <a:pt x="3324" y="519737"/>
                </a:cubicBezTo>
                <a:cubicBezTo>
                  <a:pt x="19728" y="484812"/>
                  <a:pt x="129795" y="380566"/>
                  <a:pt x="162074" y="287962"/>
                </a:cubicBezTo>
                <a:cubicBezTo>
                  <a:pt x="194353" y="195358"/>
                  <a:pt x="188532" y="21262"/>
                  <a:pt x="190649" y="2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6DDC81D-6A4C-478C-8257-F2797C652640}"/>
              </a:ext>
            </a:extLst>
          </p:cNvPr>
          <p:cNvSpPr/>
          <p:nvPr/>
        </p:nvSpPr>
        <p:spPr>
          <a:xfrm>
            <a:off x="6660348" y="4616620"/>
            <a:ext cx="204537" cy="542795"/>
          </a:xfrm>
          <a:custGeom>
            <a:avLst/>
            <a:gdLst>
              <a:gd name="connsiteX0" fmla="*/ 146852 w 204537"/>
              <a:gd name="connsiteY0" fmla="*/ 3005 h 542795"/>
              <a:gd name="connsiteX1" fmla="*/ 102402 w 204537"/>
              <a:gd name="connsiteY1" fmla="*/ 374480 h 542795"/>
              <a:gd name="connsiteX2" fmla="*/ 802 w 204537"/>
              <a:gd name="connsiteY2" fmla="*/ 542755 h 542795"/>
              <a:gd name="connsiteX3" fmla="*/ 162727 w 204537"/>
              <a:gd name="connsiteY3" fmla="*/ 361780 h 542795"/>
              <a:gd name="connsiteX4" fmla="*/ 204002 w 204537"/>
              <a:gd name="connsiteY4" fmla="*/ 209380 h 542795"/>
              <a:gd name="connsiteX5" fmla="*/ 146852 w 204537"/>
              <a:gd name="connsiteY5" fmla="*/ 3005 h 54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37" h="542795">
                <a:moveTo>
                  <a:pt x="146852" y="3005"/>
                </a:moveTo>
                <a:cubicBezTo>
                  <a:pt x="129919" y="30522"/>
                  <a:pt x="126744" y="284522"/>
                  <a:pt x="102402" y="374480"/>
                </a:cubicBezTo>
                <a:cubicBezTo>
                  <a:pt x="78060" y="464438"/>
                  <a:pt x="-9252" y="544872"/>
                  <a:pt x="802" y="542755"/>
                </a:cubicBezTo>
                <a:cubicBezTo>
                  <a:pt x="10856" y="540638"/>
                  <a:pt x="128860" y="417342"/>
                  <a:pt x="162727" y="361780"/>
                </a:cubicBezTo>
                <a:cubicBezTo>
                  <a:pt x="196594" y="306218"/>
                  <a:pt x="207177" y="274468"/>
                  <a:pt x="204002" y="209380"/>
                </a:cubicBezTo>
                <a:cubicBezTo>
                  <a:pt x="200827" y="144293"/>
                  <a:pt x="163785" y="-24512"/>
                  <a:pt x="146852" y="30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96B6FDF-3E34-478A-967B-454C7CAD8E8D}"/>
              </a:ext>
            </a:extLst>
          </p:cNvPr>
          <p:cNvSpPr/>
          <p:nvPr/>
        </p:nvSpPr>
        <p:spPr>
          <a:xfrm>
            <a:off x="6749165" y="5010023"/>
            <a:ext cx="133250" cy="417302"/>
          </a:xfrm>
          <a:custGeom>
            <a:avLst/>
            <a:gdLst>
              <a:gd name="connsiteX0" fmla="*/ 124710 w 133250"/>
              <a:gd name="connsiteY0" fmla="*/ 127 h 417302"/>
              <a:gd name="connsiteX1" fmla="*/ 67560 w 133250"/>
              <a:gd name="connsiteY1" fmla="*/ 295402 h 417302"/>
              <a:gd name="connsiteX2" fmla="*/ 885 w 133250"/>
              <a:gd name="connsiteY2" fmla="*/ 416052 h 417302"/>
              <a:gd name="connsiteX3" fmla="*/ 118360 w 133250"/>
              <a:gd name="connsiteY3" fmla="*/ 333502 h 417302"/>
              <a:gd name="connsiteX4" fmla="*/ 124710 w 133250"/>
              <a:gd name="connsiteY4" fmla="*/ 127 h 41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250" h="417302">
                <a:moveTo>
                  <a:pt x="124710" y="127"/>
                </a:moveTo>
                <a:cubicBezTo>
                  <a:pt x="116243" y="-6223"/>
                  <a:pt x="88198" y="226081"/>
                  <a:pt x="67560" y="295402"/>
                </a:cubicBezTo>
                <a:cubicBezTo>
                  <a:pt x="46922" y="364723"/>
                  <a:pt x="-7582" y="409702"/>
                  <a:pt x="885" y="416052"/>
                </a:cubicBezTo>
                <a:cubicBezTo>
                  <a:pt x="9352" y="422402"/>
                  <a:pt x="95606" y="405998"/>
                  <a:pt x="118360" y="333502"/>
                </a:cubicBezTo>
                <a:cubicBezTo>
                  <a:pt x="141114" y="261006"/>
                  <a:pt x="133177" y="6477"/>
                  <a:pt x="124710" y="1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1C8E27D-D56E-475D-9E3C-8F380DF9DFB8}"/>
              </a:ext>
            </a:extLst>
          </p:cNvPr>
          <p:cNvSpPr/>
          <p:nvPr/>
        </p:nvSpPr>
        <p:spPr>
          <a:xfrm>
            <a:off x="6711523" y="5414168"/>
            <a:ext cx="266551" cy="643773"/>
          </a:xfrm>
          <a:custGeom>
            <a:avLst/>
            <a:gdLst>
              <a:gd name="connsiteX0" fmla="*/ 260777 w 266551"/>
              <a:gd name="connsiteY0" fmla="*/ 5557 h 643773"/>
              <a:gd name="connsiteX1" fmla="*/ 114727 w 266551"/>
              <a:gd name="connsiteY1" fmla="*/ 434182 h 643773"/>
              <a:gd name="connsiteX2" fmla="*/ 427 w 266551"/>
              <a:gd name="connsiteY2" fmla="*/ 643732 h 643773"/>
              <a:gd name="connsiteX3" fmla="*/ 156002 w 266551"/>
              <a:gd name="connsiteY3" fmla="*/ 450057 h 643773"/>
              <a:gd name="connsiteX4" fmla="*/ 232202 w 266551"/>
              <a:gd name="connsiteY4" fmla="*/ 205582 h 643773"/>
              <a:gd name="connsiteX5" fmla="*/ 260777 w 266551"/>
              <a:gd name="connsiteY5" fmla="*/ 5557 h 64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551" h="643773">
                <a:moveTo>
                  <a:pt x="260777" y="5557"/>
                </a:moveTo>
                <a:cubicBezTo>
                  <a:pt x="241198" y="43657"/>
                  <a:pt x="158119" y="327820"/>
                  <a:pt x="114727" y="434182"/>
                </a:cubicBezTo>
                <a:cubicBezTo>
                  <a:pt x="71335" y="540545"/>
                  <a:pt x="-6452" y="641086"/>
                  <a:pt x="427" y="643732"/>
                </a:cubicBezTo>
                <a:cubicBezTo>
                  <a:pt x="7306" y="646378"/>
                  <a:pt x="117373" y="523082"/>
                  <a:pt x="156002" y="450057"/>
                </a:cubicBezTo>
                <a:cubicBezTo>
                  <a:pt x="194631" y="377032"/>
                  <a:pt x="219502" y="275961"/>
                  <a:pt x="232202" y="205582"/>
                </a:cubicBezTo>
                <a:cubicBezTo>
                  <a:pt x="244902" y="135203"/>
                  <a:pt x="280356" y="-32543"/>
                  <a:pt x="260777" y="55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7D6218E-66D9-49BF-8CDE-A83B34191B0A}"/>
              </a:ext>
            </a:extLst>
          </p:cNvPr>
          <p:cNvSpPr/>
          <p:nvPr/>
        </p:nvSpPr>
        <p:spPr>
          <a:xfrm>
            <a:off x="6677005" y="5984656"/>
            <a:ext cx="159087" cy="547361"/>
          </a:xfrm>
          <a:custGeom>
            <a:avLst/>
            <a:gdLst>
              <a:gd name="connsiteX0" fmla="*/ 6370 w 159087"/>
              <a:gd name="connsiteY0" fmla="*/ 70069 h 547361"/>
              <a:gd name="connsiteX1" fmla="*/ 9545 w 159087"/>
              <a:gd name="connsiteY1" fmla="*/ 127219 h 547361"/>
              <a:gd name="connsiteX2" fmla="*/ 82570 w 159087"/>
              <a:gd name="connsiteY2" fmla="*/ 505044 h 547361"/>
              <a:gd name="connsiteX3" fmla="*/ 158770 w 159087"/>
              <a:gd name="connsiteY3" fmla="*/ 524094 h 547361"/>
              <a:gd name="connsiteX4" fmla="*/ 111145 w 159087"/>
              <a:gd name="connsiteY4" fmla="*/ 378044 h 547361"/>
              <a:gd name="connsiteX5" fmla="*/ 146070 w 159087"/>
              <a:gd name="connsiteY5" fmla="*/ 219 h 547361"/>
              <a:gd name="connsiteX6" fmla="*/ 104795 w 159087"/>
              <a:gd name="connsiteY6" fmla="*/ 324069 h 547361"/>
              <a:gd name="connsiteX7" fmla="*/ 95270 w 159087"/>
              <a:gd name="connsiteY7" fmla="*/ 378044 h 547361"/>
              <a:gd name="connsiteX8" fmla="*/ 60345 w 159087"/>
              <a:gd name="connsiteY8" fmla="*/ 212944 h 547361"/>
              <a:gd name="connsiteX9" fmla="*/ 6370 w 159087"/>
              <a:gd name="connsiteY9" fmla="*/ 70069 h 54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087" h="547361">
                <a:moveTo>
                  <a:pt x="6370" y="70069"/>
                </a:moveTo>
                <a:cubicBezTo>
                  <a:pt x="-2097" y="55781"/>
                  <a:pt x="-3155" y="54723"/>
                  <a:pt x="9545" y="127219"/>
                </a:cubicBezTo>
                <a:cubicBezTo>
                  <a:pt x="22245" y="199715"/>
                  <a:pt x="57699" y="438898"/>
                  <a:pt x="82570" y="505044"/>
                </a:cubicBezTo>
                <a:cubicBezTo>
                  <a:pt x="107441" y="571190"/>
                  <a:pt x="154008" y="545261"/>
                  <a:pt x="158770" y="524094"/>
                </a:cubicBezTo>
                <a:cubicBezTo>
                  <a:pt x="163532" y="502927"/>
                  <a:pt x="113262" y="465356"/>
                  <a:pt x="111145" y="378044"/>
                </a:cubicBezTo>
                <a:cubicBezTo>
                  <a:pt x="109028" y="290732"/>
                  <a:pt x="147128" y="9215"/>
                  <a:pt x="146070" y="219"/>
                </a:cubicBezTo>
                <a:cubicBezTo>
                  <a:pt x="145012" y="-8777"/>
                  <a:pt x="113262" y="261098"/>
                  <a:pt x="104795" y="324069"/>
                </a:cubicBezTo>
                <a:cubicBezTo>
                  <a:pt x="96328" y="387040"/>
                  <a:pt x="102678" y="396565"/>
                  <a:pt x="95270" y="378044"/>
                </a:cubicBezTo>
                <a:cubicBezTo>
                  <a:pt x="87862" y="359523"/>
                  <a:pt x="75691" y="260569"/>
                  <a:pt x="60345" y="212944"/>
                </a:cubicBezTo>
                <a:cubicBezTo>
                  <a:pt x="44999" y="165319"/>
                  <a:pt x="14837" y="84357"/>
                  <a:pt x="6370" y="700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69B3FC2-325A-4843-B3D9-08413044FAE4}"/>
              </a:ext>
            </a:extLst>
          </p:cNvPr>
          <p:cNvSpPr/>
          <p:nvPr/>
        </p:nvSpPr>
        <p:spPr>
          <a:xfrm>
            <a:off x="6743700" y="6518186"/>
            <a:ext cx="139725" cy="441178"/>
          </a:xfrm>
          <a:custGeom>
            <a:avLst/>
            <a:gdLst>
              <a:gd name="connsiteX0" fmla="*/ 34925 w 139725"/>
              <a:gd name="connsiteY0" fmla="*/ 89 h 441178"/>
              <a:gd name="connsiteX1" fmla="*/ 50800 w 139725"/>
              <a:gd name="connsiteY1" fmla="*/ 266789 h 441178"/>
              <a:gd name="connsiteX2" fmla="*/ 139700 w 139725"/>
              <a:gd name="connsiteY2" fmla="*/ 438239 h 441178"/>
              <a:gd name="connsiteX3" fmla="*/ 41275 w 139725"/>
              <a:gd name="connsiteY3" fmla="*/ 365214 h 441178"/>
              <a:gd name="connsiteX4" fmla="*/ 0 w 139725"/>
              <a:gd name="connsiteY4" fmla="*/ 238214 h 441178"/>
              <a:gd name="connsiteX5" fmla="*/ 34925 w 139725"/>
              <a:gd name="connsiteY5" fmla="*/ 89 h 44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25" h="441178">
                <a:moveTo>
                  <a:pt x="34925" y="89"/>
                </a:moveTo>
                <a:cubicBezTo>
                  <a:pt x="43392" y="4852"/>
                  <a:pt x="33338" y="193764"/>
                  <a:pt x="50800" y="266789"/>
                </a:cubicBezTo>
                <a:cubicBezTo>
                  <a:pt x="68262" y="339814"/>
                  <a:pt x="141287" y="421835"/>
                  <a:pt x="139700" y="438239"/>
                </a:cubicBezTo>
                <a:cubicBezTo>
                  <a:pt x="138113" y="454643"/>
                  <a:pt x="64558" y="398551"/>
                  <a:pt x="41275" y="365214"/>
                </a:cubicBezTo>
                <a:cubicBezTo>
                  <a:pt x="17992" y="331877"/>
                  <a:pt x="0" y="295364"/>
                  <a:pt x="0" y="238214"/>
                </a:cubicBezTo>
                <a:cubicBezTo>
                  <a:pt x="0" y="181064"/>
                  <a:pt x="26458" y="-4674"/>
                  <a:pt x="34925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7168186-00A8-490D-A127-B935C6A65E89}"/>
              </a:ext>
            </a:extLst>
          </p:cNvPr>
          <p:cNvSpPr/>
          <p:nvPr/>
        </p:nvSpPr>
        <p:spPr>
          <a:xfrm>
            <a:off x="3952619" y="5185186"/>
            <a:ext cx="654436" cy="431529"/>
          </a:xfrm>
          <a:custGeom>
            <a:avLst/>
            <a:gdLst>
              <a:gd name="connsiteX0" fmla="*/ 1314 w 654436"/>
              <a:gd name="connsiteY0" fmla="*/ 2764 h 431529"/>
              <a:gd name="connsiteX1" fmla="*/ 350564 w 654436"/>
              <a:gd name="connsiteY1" fmla="*/ 123414 h 431529"/>
              <a:gd name="connsiteX2" fmla="*/ 479681 w 654436"/>
              <a:gd name="connsiteY2" fmla="*/ 216547 h 431529"/>
              <a:gd name="connsiteX3" fmla="*/ 644781 w 654436"/>
              <a:gd name="connsiteY3" fmla="*/ 428214 h 431529"/>
              <a:gd name="connsiteX4" fmla="*/ 619381 w 654436"/>
              <a:gd name="connsiteY4" fmla="*/ 339314 h 431529"/>
              <a:gd name="connsiteX5" fmla="*/ 490264 w 654436"/>
              <a:gd name="connsiteY5" fmla="*/ 250414 h 431529"/>
              <a:gd name="connsiteX6" fmla="*/ 1314 w 654436"/>
              <a:gd name="connsiteY6" fmla="*/ 2764 h 43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436" h="431529">
                <a:moveTo>
                  <a:pt x="1314" y="2764"/>
                </a:moveTo>
                <a:cubicBezTo>
                  <a:pt x="-21969" y="-18403"/>
                  <a:pt x="270836" y="87784"/>
                  <a:pt x="350564" y="123414"/>
                </a:cubicBezTo>
                <a:cubicBezTo>
                  <a:pt x="430292" y="159045"/>
                  <a:pt x="430645" y="165747"/>
                  <a:pt x="479681" y="216547"/>
                </a:cubicBezTo>
                <a:cubicBezTo>
                  <a:pt x="528717" y="267347"/>
                  <a:pt x="621498" y="407753"/>
                  <a:pt x="644781" y="428214"/>
                </a:cubicBezTo>
                <a:cubicBezTo>
                  <a:pt x="668064" y="448675"/>
                  <a:pt x="645134" y="368947"/>
                  <a:pt x="619381" y="339314"/>
                </a:cubicBezTo>
                <a:cubicBezTo>
                  <a:pt x="593628" y="309681"/>
                  <a:pt x="589394" y="304036"/>
                  <a:pt x="490264" y="250414"/>
                </a:cubicBezTo>
                <a:cubicBezTo>
                  <a:pt x="391134" y="196792"/>
                  <a:pt x="24597" y="23931"/>
                  <a:pt x="1314" y="27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1A008F4-4FFE-46D0-A209-E9BB8FFBA34E}"/>
              </a:ext>
            </a:extLst>
          </p:cNvPr>
          <p:cNvSpPr/>
          <p:nvPr/>
        </p:nvSpPr>
        <p:spPr>
          <a:xfrm>
            <a:off x="4971152" y="5180099"/>
            <a:ext cx="923676" cy="619909"/>
          </a:xfrm>
          <a:custGeom>
            <a:avLst/>
            <a:gdLst>
              <a:gd name="connsiteX0" fmla="*/ 917415 w 923676"/>
              <a:gd name="connsiteY0" fmla="*/ 39601 h 619909"/>
              <a:gd name="connsiteX1" fmla="*/ 470798 w 923676"/>
              <a:gd name="connsiteY1" fmla="*/ 202584 h 619909"/>
              <a:gd name="connsiteX2" fmla="*/ 261248 w 923676"/>
              <a:gd name="connsiteY2" fmla="*/ 374034 h 619909"/>
              <a:gd name="connsiteX3" fmla="*/ 201981 w 923676"/>
              <a:gd name="connsiteY3" fmla="*/ 611101 h 619909"/>
              <a:gd name="connsiteX4" fmla="*/ 168115 w 923676"/>
              <a:gd name="connsiteY4" fmla="*/ 556068 h 619909"/>
              <a:gd name="connsiteX5" fmla="*/ 898 w 923676"/>
              <a:gd name="connsiteY5" fmla="*/ 431184 h 619909"/>
              <a:gd name="connsiteX6" fmla="*/ 132131 w 923676"/>
              <a:gd name="connsiteY6" fmla="*/ 257618 h 619909"/>
              <a:gd name="connsiteX7" fmla="*/ 693048 w 923676"/>
              <a:gd name="connsiteY7" fmla="*/ 18434 h 619909"/>
              <a:gd name="connsiteX8" fmla="*/ 917415 w 923676"/>
              <a:gd name="connsiteY8" fmla="*/ 39601 h 61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676" h="619909">
                <a:moveTo>
                  <a:pt x="917415" y="39601"/>
                </a:moveTo>
                <a:cubicBezTo>
                  <a:pt x="880373" y="70293"/>
                  <a:pt x="580159" y="146845"/>
                  <a:pt x="470798" y="202584"/>
                </a:cubicBezTo>
                <a:cubicBezTo>
                  <a:pt x="361437" y="258323"/>
                  <a:pt x="306051" y="305948"/>
                  <a:pt x="261248" y="374034"/>
                </a:cubicBezTo>
                <a:cubicBezTo>
                  <a:pt x="216445" y="442120"/>
                  <a:pt x="217503" y="580762"/>
                  <a:pt x="201981" y="611101"/>
                </a:cubicBezTo>
                <a:cubicBezTo>
                  <a:pt x="186459" y="641440"/>
                  <a:pt x="201629" y="586054"/>
                  <a:pt x="168115" y="556068"/>
                </a:cubicBezTo>
                <a:cubicBezTo>
                  <a:pt x="134601" y="526082"/>
                  <a:pt x="6895" y="480926"/>
                  <a:pt x="898" y="431184"/>
                </a:cubicBezTo>
                <a:cubicBezTo>
                  <a:pt x="-5099" y="381442"/>
                  <a:pt x="16773" y="326410"/>
                  <a:pt x="132131" y="257618"/>
                </a:cubicBezTo>
                <a:cubicBezTo>
                  <a:pt x="247489" y="188826"/>
                  <a:pt x="565695" y="56887"/>
                  <a:pt x="693048" y="18434"/>
                </a:cubicBezTo>
                <a:cubicBezTo>
                  <a:pt x="820401" y="-20019"/>
                  <a:pt x="954457" y="8909"/>
                  <a:pt x="917415" y="396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721980B-3549-48CC-8C75-75DDAB68DCF3}"/>
              </a:ext>
            </a:extLst>
          </p:cNvPr>
          <p:cNvSpPr/>
          <p:nvPr/>
        </p:nvSpPr>
        <p:spPr>
          <a:xfrm>
            <a:off x="4996155" y="5719218"/>
            <a:ext cx="549892" cy="958881"/>
          </a:xfrm>
          <a:custGeom>
            <a:avLst/>
            <a:gdLst>
              <a:gd name="connsiteX0" fmla="*/ 155812 w 549892"/>
              <a:gd name="connsiteY0" fmla="*/ 78332 h 958881"/>
              <a:gd name="connsiteX1" fmla="*/ 149462 w 549892"/>
              <a:gd name="connsiteY1" fmla="*/ 146065 h 958881"/>
              <a:gd name="connsiteX2" fmla="*/ 344195 w 549892"/>
              <a:gd name="connsiteY2" fmla="*/ 662532 h 958881"/>
              <a:gd name="connsiteX3" fmla="*/ 549512 w 549892"/>
              <a:gd name="connsiteY3" fmla="*/ 956749 h 958881"/>
              <a:gd name="connsiteX4" fmla="*/ 384412 w 549892"/>
              <a:gd name="connsiteY4" fmla="*/ 776832 h 958881"/>
              <a:gd name="connsiteX5" fmla="*/ 16112 w 549892"/>
              <a:gd name="connsiteY5" fmla="*/ 438165 h 958881"/>
              <a:gd name="connsiteX6" fmla="*/ 66912 w 549892"/>
              <a:gd name="connsiteY6" fmla="*/ 99499 h 958881"/>
              <a:gd name="connsiteX7" fmla="*/ 1295 w 549892"/>
              <a:gd name="connsiteY7" fmla="*/ 15 h 958881"/>
              <a:gd name="connsiteX8" fmla="*/ 155812 w 549892"/>
              <a:gd name="connsiteY8" fmla="*/ 78332 h 95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892" h="958881">
                <a:moveTo>
                  <a:pt x="155812" y="78332"/>
                </a:moveTo>
                <a:cubicBezTo>
                  <a:pt x="180506" y="102674"/>
                  <a:pt x="118065" y="48698"/>
                  <a:pt x="149462" y="146065"/>
                </a:cubicBezTo>
                <a:cubicBezTo>
                  <a:pt x="180859" y="243432"/>
                  <a:pt x="277520" y="527418"/>
                  <a:pt x="344195" y="662532"/>
                </a:cubicBezTo>
                <a:cubicBezTo>
                  <a:pt x="410870" y="797646"/>
                  <a:pt x="542809" y="937699"/>
                  <a:pt x="549512" y="956749"/>
                </a:cubicBezTo>
                <a:cubicBezTo>
                  <a:pt x="556215" y="975799"/>
                  <a:pt x="473312" y="863263"/>
                  <a:pt x="384412" y="776832"/>
                </a:cubicBezTo>
                <a:cubicBezTo>
                  <a:pt x="295512" y="690401"/>
                  <a:pt x="69029" y="551054"/>
                  <a:pt x="16112" y="438165"/>
                </a:cubicBezTo>
                <a:cubicBezTo>
                  <a:pt x="-36805" y="325276"/>
                  <a:pt x="69381" y="172524"/>
                  <a:pt x="66912" y="99499"/>
                </a:cubicBezTo>
                <a:cubicBezTo>
                  <a:pt x="64442" y="26474"/>
                  <a:pt x="-10699" y="1073"/>
                  <a:pt x="1295" y="15"/>
                </a:cubicBezTo>
                <a:cubicBezTo>
                  <a:pt x="13289" y="-1043"/>
                  <a:pt x="131118" y="53990"/>
                  <a:pt x="155812" y="783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2D3D2BC-6F86-49F4-9994-76B2B9147740}"/>
              </a:ext>
            </a:extLst>
          </p:cNvPr>
          <p:cNvSpPr/>
          <p:nvPr/>
        </p:nvSpPr>
        <p:spPr>
          <a:xfrm>
            <a:off x="3742519" y="6214476"/>
            <a:ext cx="745957" cy="944261"/>
          </a:xfrm>
          <a:custGeom>
            <a:avLst/>
            <a:gdLst>
              <a:gd name="connsiteX0" fmla="*/ 742698 w 745957"/>
              <a:gd name="connsiteY0" fmla="*/ 57 h 944261"/>
              <a:gd name="connsiteX1" fmla="*/ 423081 w 745957"/>
              <a:gd name="connsiteY1" fmla="*/ 357774 h 944261"/>
              <a:gd name="connsiteX2" fmla="*/ 145798 w 745957"/>
              <a:gd name="connsiteY2" fmla="*/ 658341 h 944261"/>
              <a:gd name="connsiteX3" fmla="*/ 103464 w 745957"/>
              <a:gd name="connsiteY3" fmla="*/ 935624 h 944261"/>
              <a:gd name="connsiteX4" fmla="*/ 78064 w 745957"/>
              <a:gd name="connsiteY4" fmla="*/ 853074 h 944261"/>
              <a:gd name="connsiteX5" fmla="*/ 3981 w 745957"/>
              <a:gd name="connsiteY5" fmla="*/ 641407 h 944261"/>
              <a:gd name="connsiteX6" fmla="*/ 213531 w 745957"/>
              <a:gd name="connsiteY6" fmla="*/ 332374 h 944261"/>
              <a:gd name="connsiteX7" fmla="*/ 742698 w 745957"/>
              <a:gd name="connsiteY7" fmla="*/ 57 h 94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957" h="944261">
                <a:moveTo>
                  <a:pt x="742698" y="57"/>
                </a:moveTo>
                <a:cubicBezTo>
                  <a:pt x="777623" y="4290"/>
                  <a:pt x="522564" y="248060"/>
                  <a:pt x="423081" y="357774"/>
                </a:cubicBezTo>
                <a:cubicBezTo>
                  <a:pt x="323598" y="467488"/>
                  <a:pt x="199067" y="562033"/>
                  <a:pt x="145798" y="658341"/>
                </a:cubicBezTo>
                <a:cubicBezTo>
                  <a:pt x="92529" y="754649"/>
                  <a:pt x="114753" y="903169"/>
                  <a:pt x="103464" y="935624"/>
                </a:cubicBezTo>
                <a:cubicBezTo>
                  <a:pt x="92175" y="968080"/>
                  <a:pt x="94644" y="902110"/>
                  <a:pt x="78064" y="853074"/>
                </a:cubicBezTo>
                <a:cubicBezTo>
                  <a:pt x="61484" y="804038"/>
                  <a:pt x="-18597" y="728190"/>
                  <a:pt x="3981" y="641407"/>
                </a:cubicBezTo>
                <a:cubicBezTo>
                  <a:pt x="26559" y="554624"/>
                  <a:pt x="92528" y="439266"/>
                  <a:pt x="213531" y="332374"/>
                </a:cubicBezTo>
                <a:cubicBezTo>
                  <a:pt x="334534" y="225482"/>
                  <a:pt x="707773" y="-4176"/>
                  <a:pt x="742698" y="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77B3E23-0D4B-464F-9B8A-1768F7B6FFA4}"/>
              </a:ext>
            </a:extLst>
          </p:cNvPr>
          <p:cNvSpPr/>
          <p:nvPr/>
        </p:nvSpPr>
        <p:spPr>
          <a:xfrm>
            <a:off x="4356193" y="6627137"/>
            <a:ext cx="1049411" cy="240404"/>
          </a:xfrm>
          <a:custGeom>
            <a:avLst/>
            <a:gdLst>
              <a:gd name="connsiteX0" fmla="*/ 2024 w 1049411"/>
              <a:gd name="connsiteY0" fmla="*/ 27663 h 240404"/>
              <a:gd name="connsiteX1" fmla="*/ 253907 w 1049411"/>
              <a:gd name="connsiteY1" fmla="*/ 89046 h 240404"/>
              <a:gd name="connsiteX2" fmla="*/ 448640 w 1049411"/>
              <a:gd name="connsiteY2" fmla="*/ 163130 h 240404"/>
              <a:gd name="connsiteX3" fmla="*/ 656074 w 1049411"/>
              <a:gd name="connsiteY3" fmla="*/ 103863 h 240404"/>
              <a:gd name="connsiteX4" fmla="*/ 984157 w 1049411"/>
              <a:gd name="connsiteY4" fmla="*/ 53063 h 240404"/>
              <a:gd name="connsiteX5" fmla="*/ 1045540 w 1049411"/>
              <a:gd name="connsiteY5" fmla="*/ 2263 h 240404"/>
              <a:gd name="connsiteX6" fmla="*/ 922774 w 1049411"/>
              <a:gd name="connsiteY6" fmla="*/ 131380 h 240404"/>
              <a:gd name="connsiteX7" fmla="*/ 689940 w 1049411"/>
              <a:gd name="connsiteY7" fmla="*/ 226630 h 240404"/>
              <a:gd name="connsiteX8" fmla="*/ 399957 w 1049411"/>
              <a:gd name="connsiteY8" fmla="*/ 220280 h 240404"/>
              <a:gd name="connsiteX9" fmla="*/ 2024 w 1049411"/>
              <a:gd name="connsiteY9" fmla="*/ 27663 h 24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411" h="240404">
                <a:moveTo>
                  <a:pt x="2024" y="27663"/>
                </a:moveTo>
                <a:cubicBezTo>
                  <a:pt x="-22318" y="5791"/>
                  <a:pt x="179471" y="66468"/>
                  <a:pt x="253907" y="89046"/>
                </a:cubicBezTo>
                <a:cubicBezTo>
                  <a:pt x="328343" y="111624"/>
                  <a:pt x="381612" y="160661"/>
                  <a:pt x="448640" y="163130"/>
                </a:cubicBezTo>
                <a:cubicBezTo>
                  <a:pt x="515668" y="165599"/>
                  <a:pt x="566821" y="122207"/>
                  <a:pt x="656074" y="103863"/>
                </a:cubicBezTo>
                <a:cubicBezTo>
                  <a:pt x="745327" y="85519"/>
                  <a:pt x="919246" y="69996"/>
                  <a:pt x="984157" y="53063"/>
                </a:cubicBezTo>
                <a:cubicBezTo>
                  <a:pt x="1049068" y="36130"/>
                  <a:pt x="1055770" y="-10790"/>
                  <a:pt x="1045540" y="2263"/>
                </a:cubicBezTo>
                <a:cubicBezTo>
                  <a:pt x="1035310" y="15316"/>
                  <a:pt x="982041" y="93986"/>
                  <a:pt x="922774" y="131380"/>
                </a:cubicBezTo>
                <a:cubicBezTo>
                  <a:pt x="863507" y="168775"/>
                  <a:pt x="777076" y="211813"/>
                  <a:pt x="689940" y="226630"/>
                </a:cubicBezTo>
                <a:cubicBezTo>
                  <a:pt x="602804" y="241447"/>
                  <a:pt x="513199" y="250619"/>
                  <a:pt x="399957" y="220280"/>
                </a:cubicBezTo>
                <a:cubicBezTo>
                  <a:pt x="286715" y="189941"/>
                  <a:pt x="26366" y="49535"/>
                  <a:pt x="2024" y="276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77562E6-0818-49B5-8604-D77B53642491}"/>
              </a:ext>
            </a:extLst>
          </p:cNvPr>
          <p:cNvSpPr/>
          <p:nvPr/>
        </p:nvSpPr>
        <p:spPr>
          <a:xfrm>
            <a:off x="4206224" y="5637810"/>
            <a:ext cx="540411" cy="366677"/>
          </a:xfrm>
          <a:custGeom>
            <a:avLst/>
            <a:gdLst>
              <a:gd name="connsiteX0" fmla="*/ 324501 w 540411"/>
              <a:gd name="connsiteY0" fmla="*/ 2578 h 366677"/>
              <a:gd name="connsiteX1" fmla="*/ 511826 w 540411"/>
              <a:gd name="connsiteY1" fmla="*/ 74015 h 366677"/>
              <a:gd name="connsiteX2" fmla="*/ 481664 w 540411"/>
              <a:gd name="connsiteY2" fmla="*/ 131165 h 366677"/>
              <a:gd name="connsiteX3" fmla="*/ 538814 w 540411"/>
              <a:gd name="connsiteY3" fmla="*/ 362940 h 366677"/>
              <a:gd name="connsiteX4" fmla="*/ 497539 w 540411"/>
              <a:gd name="connsiteY4" fmla="*/ 267690 h 366677"/>
              <a:gd name="connsiteX5" fmla="*/ 243539 w 540411"/>
              <a:gd name="connsiteY5" fmla="*/ 178790 h 366677"/>
              <a:gd name="connsiteX6" fmla="*/ 651 w 540411"/>
              <a:gd name="connsiteY6" fmla="*/ 226415 h 366677"/>
              <a:gd name="connsiteX7" fmla="*/ 176864 w 540411"/>
              <a:gd name="connsiteY7" fmla="*/ 186728 h 366677"/>
              <a:gd name="connsiteX8" fmla="*/ 321326 w 540411"/>
              <a:gd name="connsiteY8" fmla="*/ 172440 h 366677"/>
              <a:gd name="connsiteX9" fmla="*/ 324501 w 540411"/>
              <a:gd name="connsiteY9" fmla="*/ 2578 h 3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0411" h="366677">
                <a:moveTo>
                  <a:pt x="324501" y="2578"/>
                </a:moveTo>
                <a:cubicBezTo>
                  <a:pt x="356251" y="-13826"/>
                  <a:pt x="485632" y="52584"/>
                  <a:pt x="511826" y="74015"/>
                </a:cubicBezTo>
                <a:cubicBezTo>
                  <a:pt x="538020" y="95446"/>
                  <a:pt x="477166" y="83011"/>
                  <a:pt x="481664" y="131165"/>
                </a:cubicBezTo>
                <a:cubicBezTo>
                  <a:pt x="486162" y="179319"/>
                  <a:pt x="536168" y="340186"/>
                  <a:pt x="538814" y="362940"/>
                </a:cubicBezTo>
                <a:cubicBezTo>
                  <a:pt x="541460" y="385694"/>
                  <a:pt x="546751" y="298382"/>
                  <a:pt x="497539" y="267690"/>
                </a:cubicBezTo>
                <a:cubicBezTo>
                  <a:pt x="448327" y="236998"/>
                  <a:pt x="326354" y="185669"/>
                  <a:pt x="243539" y="178790"/>
                </a:cubicBezTo>
                <a:cubicBezTo>
                  <a:pt x="160724" y="171911"/>
                  <a:pt x="11763" y="225092"/>
                  <a:pt x="651" y="226415"/>
                </a:cubicBezTo>
                <a:cubicBezTo>
                  <a:pt x="-10461" y="227738"/>
                  <a:pt x="123418" y="195724"/>
                  <a:pt x="176864" y="186728"/>
                </a:cubicBezTo>
                <a:cubicBezTo>
                  <a:pt x="230310" y="177732"/>
                  <a:pt x="295132" y="197575"/>
                  <a:pt x="321326" y="172440"/>
                </a:cubicBezTo>
                <a:cubicBezTo>
                  <a:pt x="347520" y="147305"/>
                  <a:pt x="292751" y="18982"/>
                  <a:pt x="324501" y="25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53B8B63A-4E10-4B08-9A8A-8FABF9A95D93}"/>
              </a:ext>
            </a:extLst>
          </p:cNvPr>
          <p:cNvSpPr/>
          <p:nvPr/>
        </p:nvSpPr>
        <p:spPr>
          <a:xfrm>
            <a:off x="4097439" y="4860778"/>
            <a:ext cx="1606776" cy="322098"/>
          </a:xfrm>
          <a:custGeom>
            <a:avLst/>
            <a:gdLst>
              <a:gd name="connsiteX0" fmla="*/ 22441 w 1606776"/>
              <a:gd name="connsiteY0" fmla="*/ 10942 h 322098"/>
              <a:gd name="connsiteX1" fmla="*/ 174841 w 1606776"/>
              <a:gd name="connsiteY1" fmla="*/ 31262 h 322098"/>
              <a:gd name="connsiteX2" fmla="*/ 769201 w 1606776"/>
              <a:gd name="connsiteY2" fmla="*/ 153182 h 322098"/>
              <a:gd name="connsiteX3" fmla="*/ 1597241 w 1606776"/>
              <a:gd name="connsiteY3" fmla="*/ 87142 h 322098"/>
              <a:gd name="connsiteX4" fmla="*/ 1206081 w 1606776"/>
              <a:gd name="connsiteY4" fmla="*/ 219222 h 322098"/>
              <a:gd name="connsiteX5" fmla="*/ 1002881 w 1606776"/>
              <a:gd name="connsiteY5" fmla="*/ 320822 h 322098"/>
              <a:gd name="connsiteX6" fmla="*/ 921601 w 1606776"/>
              <a:gd name="connsiteY6" fmla="*/ 270022 h 322098"/>
              <a:gd name="connsiteX7" fmla="*/ 581241 w 1606776"/>
              <a:gd name="connsiteY7" fmla="*/ 178582 h 322098"/>
              <a:gd name="connsiteX8" fmla="*/ 22441 w 1606776"/>
              <a:gd name="connsiteY8" fmla="*/ 10942 h 32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6776" h="322098">
                <a:moveTo>
                  <a:pt x="22441" y="10942"/>
                </a:moveTo>
                <a:cubicBezTo>
                  <a:pt x="-45292" y="-13611"/>
                  <a:pt x="50381" y="7555"/>
                  <a:pt x="174841" y="31262"/>
                </a:cubicBezTo>
                <a:cubicBezTo>
                  <a:pt x="299301" y="54969"/>
                  <a:pt x="532134" y="143869"/>
                  <a:pt x="769201" y="153182"/>
                </a:cubicBezTo>
                <a:cubicBezTo>
                  <a:pt x="1006268" y="162495"/>
                  <a:pt x="1524428" y="76135"/>
                  <a:pt x="1597241" y="87142"/>
                </a:cubicBezTo>
                <a:cubicBezTo>
                  <a:pt x="1670054" y="98149"/>
                  <a:pt x="1305141" y="180275"/>
                  <a:pt x="1206081" y="219222"/>
                </a:cubicBezTo>
                <a:cubicBezTo>
                  <a:pt x="1107021" y="258169"/>
                  <a:pt x="1050294" y="312355"/>
                  <a:pt x="1002881" y="320822"/>
                </a:cubicBezTo>
                <a:cubicBezTo>
                  <a:pt x="955468" y="329289"/>
                  <a:pt x="991874" y="293729"/>
                  <a:pt x="921601" y="270022"/>
                </a:cubicBezTo>
                <a:cubicBezTo>
                  <a:pt x="851328" y="246315"/>
                  <a:pt x="581241" y="178582"/>
                  <a:pt x="581241" y="178582"/>
                </a:cubicBezTo>
                <a:lnTo>
                  <a:pt x="22441" y="10942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5F3EB4F-1CAD-4F5D-B901-997DBDB8C3B3}"/>
              </a:ext>
            </a:extLst>
          </p:cNvPr>
          <p:cNvSpPr/>
          <p:nvPr/>
        </p:nvSpPr>
        <p:spPr>
          <a:xfrm>
            <a:off x="5067691" y="6070058"/>
            <a:ext cx="1587078" cy="2485016"/>
          </a:xfrm>
          <a:custGeom>
            <a:avLst/>
            <a:gdLst>
              <a:gd name="connsiteX0" fmla="*/ 1124829 w 1587078"/>
              <a:gd name="connsiteY0" fmla="*/ 542 h 2485016"/>
              <a:gd name="connsiteX1" fmla="*/ 1485509 w 1587078"/>
              <a:gd name="connsiteY1" fmla="*/ 457742 h 2485016"/>
              <a:gd name="connsiteX2" fmla="*/ 1571869 w 1587078"/>
              <a:gd name="connsiteY2" fmla="*/ 1179102 h 2485016"/>
              <a:gd name="connsiteX3" fmla="*/ 1226429 w 1587078"/>
              <a:gd name="connsiteY3" fmla="*/ 1788702 h 2485016"/>
              <a:gd name="connsiteX4" fmla="*/ 621909 w 1587078"/>
              <a:gd name="connsiteY4" fmla="*/ 2164622 h 2485016"/>
              <a:gd name="connsiteX5" fmla="*/ 2149 w 1587078"/>
              <a:gd name="connsiteY5" fmla="*/ 2484662 h 2485016"/>
              <a:gd name="connsiteX6" fmla="*/ 428869 w 1587078"/>
              <a:gd name="connsiteY6" fmla="*/ 2210342 h 2485016"/>
              <a:gd name="connsiteX7" fmla="*/ 728589 w 1587078"/>
              <a:gd name="connsiteY7" fmla="*/ 1488982 h 2485016"/>
              <a:gd name="connsiteX8" fmla="*/ 1145149 w 1587078"/>
              <a:gd name="connsiteY8" fmla="*/ 544102 h 2485016"/>
              <a:gd name="connsiteX9" fmla="*/ 1124829 w 1587078"/>
              <a:gd name="connsiteY9" fmla="*/ 542 h 24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7078" h="2485016">
                <a:moveTo>
                  <a:pt x="1124829" y="542"/>
                </a:moveTo>
                <a:cubicBezTo>
                  <a:pt x="1181556" y="-13851"/>
                  <a:pt x="1411002" y="261315"/>
                  <a:pt x="1485509" y="457742"/>
                </a:cubicBezTo>
                <a:cubicBezTo>
                  <a:pt x="1560016" y="654169"/>
                  <a:pt x="1615049" y="957275"/>
                  <a:pt x="1571869" y="1179102"/>
                </a:cubicBezTo>
                <a:cubicBezTo>
                  <a:pt x="1528689" y="1400929"/>
                  <a:pt x="1384756" y="1624449"/>
                  <a:pt x="1226429" y="1788702"/>
                </a:cubicBezTo>
                <a:cubicBezTo>
                  <a:pt x="1068102" y="1952955"/>
                  <a:pt x="825956" y="2048629"/>
                  <a:pt x="621909" y="2164622"/>
                </a:cubicBezTo>
                <a:cubicBezTo>
                  <a:pt x="417862" y="2280615"/>
                  <a:pt x="34322" y="2477042"/>
                  <a:pt x="2149" y="2484662"/>
                </a:cubicBezTo>
                <a:cubicBezTo>
                  <a:pt x="-30024" y="2492282"/>
                  <a:pt x="307796" y="2376289"/>
                  <a:pt x="428869" y="2210342"/>
                </a:cubicBezTo>
                <a:cubicBezTo>
                  <a:pt x="549942" y="2044395"/>
                  <a:pt x="609209" y="1766689"/>
                  <a:pt x="728589" y="1488982"/>
                </a:cubicBezTo>
                <a:cubicBezTo>
                  <a:pt x="847969" y="1211275"/>
                  <a:pt x="1078262" y="791329"/>
                  <a:pt x="1145149" y="544102"/>
                </a:cubicBezTo>
                <a:cubicBezTo>
                  <a:pt x="1212036" y="296875"/>
                  <a:pt x="1068102" y="14935"/>
                  <a:pt x="1124829" y="5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860F683C-4CB9-4303-B7FC-4EB2395FE9C5}"/>
              </a:ext>
            </a:extLst>
          </p:cNvPr>
          <p:cNvSpPr/>
          <p:nvPr/>
        </p:nvSpPr>
        <p:spPr>
          <a:xfrm>
            <a:off x="3500634" y="2544208"/>
            <a:ext cx="1046035" cy="428421"/>
          </a:xfrm>
          <a:custGeom>
            <a:avLst/>
            <a:gdLst>
              <a:gd name="connsiteX0" fmla="*/ 241633 w 1046035"/>
              <a:gd name="connsiteY0" fmla="*/ 29659 h 428421"/>
              <a:gd name="connsiteX1" fmla="*/ 724233 w 1046035"/>
              <a:gd name="connsiteY1" fmla="*/ 131259 h 428421"/>
              <a:gd name="connsiteX2" fmla="*/ 1045966 w 1046035"/>
              <a:gd name="connsiteY2" fmla="*/ 25 h 428421"/>
              <a:gd name="connsiteX3" fmla="*/ 745399 w 1046035"/>
              <a:gd name="connsiteY3" fmla="*/ 143959 h 428421"/>
              <a:gd name="connsiteX4" fmla="*/ 4566 w 1046035"/>
              <a:gd name="connsiteY4" fmla="*/ 427592 h 428421"/>
              <a:gd name="connsiteX5" fmla="*/ 432133 w 1046035"/>
              <a:gd name="connsiteY5" fmla="*/ 228625 h 428421"/>
              <a:gd name="connsiteX6" fmla="*/ 415199 w 1046035"/>
              <a:gd name="connsiteY6" fmla="*/ 169359 h 428421"/>
              <a:gd name="connsiteX7" fmla="*/ 241633 w 1046035"/>
              <a:gd name="connsiteY7" fmla="*/ 29659 h 42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6035" h="428421">
                <a:moveTo>
                  <a:pt x="241633" y="29659"/>
                </a:moveTo>
                <a:cubicBezTo>
                  <a:pt x="293139" y="23309"/>
                  <a:pt x="590178" y="136198"/>
                  <a:pt x="724233" y="131259"/>
                </a:cubicBezTo>
                <a:cubicBezTo>
                  <a:pt x="858288" y="126320"/>
                  <a:pt x="1042438" y="-2092"/>
                  <a:pt x="1045966" y="25"/>
                </a:cubicBezTo>
                <a:cubicBezTo>
                  <a:pt x="1049494" y="2142"/>
                  <a:pt x="918966" y="72698"/>
                  <a:pt x="745399" y="143959"/>
                </a:cubicBezTo>
                <a:cubicBezTo>
                  <a:pt x="571832" y="215220"/>
                  <a:pt x="56777" y="413481"/>
                  <a:pt x="4566" y="427592"/>
                </a:cubicBezTo>
                <a:cubicBezTo>
                  <a:pt x="-47645" y="441703"/>
                  <a:pt x="363694" y="271664"/>
                  <a:pt x="432133" y="228625"/>
                </a:cubicBezTo>
                <a:cubicBezTo>
                  <a:pt x="500572" y="185586"/>
                  <a:pt x="446243" y="196876"/>
                  <a:pt x="415199" y="169359"/>
                </a:cubicBezTo>
                <a:cubicBezTo>
                  <a:pt x="384155" y="141842"/>
                  <a:pt x="190127" y="36009"/>
                  <a:pt x="241633" y="296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BC5EC17-F1ED-4011-BDAA-5D26B809DD9E}"/>
              </a:ext>
            </a:extLst>
          </p:cNvPr>
          <p:cNvSpPr/>
          <p:nvPr/>
        </p:nvSpPr>
        <p:spPr>
          <a:xfrm>
            <a:off x="5239363" y="1868370"/>
            <a:ext cx="672076" cy="867130"/>
          </a:xfrm>
          <a:custGeom>
            <a:avLst/>
            <a:gdLst>
              <a:gd name="connsiteX0" fmla="*/ 9970 w 672076"/>
              <a:gd name="connsiteY0" fmla="*/ 2763 h 867130"/>
              <a:gd name="connsiteX1" fmla="*/ 403670 w 672076"/>
              <a:gd name="connsiteY1" fmla="*/ 299097 h 867130"/>
              <a:gd name="connsiteX2" fmla="*/ 649204 w 672076"/>
              <a:gd name="connsiteY2" fmla="*/ 586963 h 867130"/>
              <a:gd name="connsiteX3" fmla="*/ 661904 w 672076"/>
              <a:gd name="connsiteY3" fmla="*/ 866363 h 867130"/>
              <a:gd name="connsiteX4" fmla="*/ 653437 w 672076"/>
              <a:gd name="connsiteY4" fmla="*/ 663163 h 867130"/>
              <a:gd name="connsiteX5" fmla="*/ 467170 w 672076"/>
              <a:gd name="connsiteY5" fmla="*/ 459963 h 867130"/>
              <a:gd name="connsiteX6" fmla="*/ 145437 w 672076"/>
              <a:gd name="connsiteY6" fmla="*/ 167863 h 867130"/>
              <a:gd name="connsiteX7" fmla="*/ 9970 w 672076"/>
              <a:gd name="connsiteY7" fmla="*/ 2763 h 86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076" h="867130">
                <a:moveTo>
                  <a:pt x="9970" y="2763"/>
                </a:moveTo>
                <a:cubicBezTo>
                  <a:pt x="53009" y="24635"/>
                  <a:pt x="297131" y="201730"/>
                  <a:pt x="403670" y="299097"/>
                </a:cubicBezTo>
                <a:cubicBezTo>
                  <a:pt x="510209" y="396464"/>
                  <a:pt x="606165" y="492419"/>
                  <a:pt x="649204" y="586963"/>
                </a:cubicBezTo>
                <a:cubicBezTo>
                  <a:pt x="692243" y="681507"/>
                  <a:pt x="661199" y="853663"/>
                  <a:pt x="661904" y="866363"/>
                </a:cubicBezTo>
                <a:cubicBezTo>
                  <a:pt x="662609" y="879063"/>
                  <a:pt x="685893" y="730896"/>
                  <a:pt x="653437" y="663163"/>
                </a:cubicBezTo>
                <a:cubicBezTo>
                  <a:pt x="620981" y="595430"/>
                  <a:pt x="551837" y="542513"/>
                  <a:pt x="467170" y="459963"/>
                </a:cubicBezTo>
                <a:cubicBezTo>
                  <a:pt x="382503" y="377413"/>
                  <a:pt x="218109" y="241946"/>
                  <a:pt x="145437" y="167863"/>
                </a:cubicBezTo>
                <a:cubicBezTo>
                  <a:pt x="72765" y="93780"/>
                  <a:pt x="-33069" y="-19109"/>
                  <a:pt x="9970" y="27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BB20ED09-5042-4B68-B64E-01D037DCE754}"/>
              </a:ext>
            </a:extLst>
          </p:cNvPr>
          <p:cNvSpPr/>
          <p:nvPr/>
        </p:nvSpPr>
        <p:spPr>
          <a:xfrm>
            <a:off x="4546290" y="2605301"/>
            <a:ext cx="1333853" cy="349768"/>
          </a:xfrm>
          <a:custGeom>
            <a:avLst/>
            <a:gdLst>
              <a:gd name="connsiteX0" fmla="*/ 310 w 1333853"/>
              <a:gd name="connsiteY0" fmla="*/ 27832 h 349768"/>
              <a:gd name="connsiteX1" fmla="*/ 474443 w 1333853"/>
              <a:gd name="connsiteY1" fmla="*/ 19366 h 349768"/>
              <a:gd name="connsiteX2" fmla="*/ 1117910 w 1333853"/>
              <a:gd name="connsiteY2" fmla="*/ 264899 h 349768"/>
              <a:gd name="connsiteX3" fmla="*/ 1333810 w 1333853"/>
              <a:gd name="connsiteY3" fmla="*/ 349566 h 349768"/>
              <a:gd name="connsiteX4" fmla="*/ 1105210 w 1333853"/>
              <a:gd name="connsiteY4" fmla="*/ 290299 h 349768"/>
              <a:gd name="connsiteX5" fmla="*/ 542177 w 1333853"/>
              <a:gd name="connsiteY5" fmla="*/ 125199 h 349768"/>
              <a:gd name="connsiteX6" fmla="*/ 310 w 1333853"/>
              <a:gd name="connsiteY6" fmla="*/ 27832 h 34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853" h="349768">
                <a:moveTo>
                  <a:pt x="310" y="27832"/>
                </a:moveTo>
                <a:cubicBezTo>
                  <a:pt x="-10979" y="10193"/>
                  <a:pt x="288176" y="-20145"/>
                  <a:pt x="474443" y="19366"/>
                </a:cubicBezTo>
                <a:cubicBezTo>
                  <a:pt x="660710" y="58877"/>
                  <a:pt x="974682" y="209866"/>
                  <a:pt x="1117910" y="264899"/>
                </a:cubicBezTo>
                <a:cubicBezTo>
                  <a:pt x="1261138" y="319932"/>
                  <a:pt x="1335927" y="345333"/>
                  <a:pt x="1333810" y="349566"/>
                </a:cubicBezTo>
                <a:cubicBezTo>
                  <a:pt x="1331693" y="353799"/>
                  <a:pt x="1105210" y="290299"/>
                  <a:pt x="1105210" y="290299"/>
                </a:cubicBezTo>
                <a:cubicBezTo>
                  <a:pt x="973271" y="252905"/>
                  <a:pt x="722799" y="168943"/>
                  <a:pt x="542177" y="125199"/>
                </a:cubicBezTo>
                <a:cubicBezTo>
                  <a:pt x="361555" y="81455"/>
                  <a:pt x="11599" y="45471"/>
                  <a:pt x="310" y="278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76BCD652-990F-4DBE-B414-EC9E8645219F}"/>
              </a:ext>
            </a:extLst>
          </p:cNvPr>
          <p:cNvSpPr/>
          <p:nvPr/>
        </p:nvSpPr>
        <p:spPr>
          <a:xfrm>
            <a:off x="5160198" y="1700273"/>
            <a:ext cx="539272" cy="807721"/>
          </a:xfrm>
          <a:custGeom>
            <a:avLst/>
            <a:gdLst>
              <a:gd name="connsiteX0" fmla="*/ 84902 w 539272"/>
              <a:gd name="connsiteY0" fmla="*/ 1527 h 807721"/>
              <a:gd name="connsiteX1" fmla="*/ 93369 w 539272"/>
              <a:gd name="connsiteY1" fmla="*/ 352894 h 807721"/>
              <a:gd name="connsiteX2" fmla="*/ 533635 w 539272"/>
              <a:gd name="connsiteY2" fmla="*/ 793160 h 807721"/>
              <a:gd name="connsiteX3" fmla="*/ 321969 w 539272"/>
              <a:gd name="connsiteY3" fmla="*/ 700027 h 807721"/>
              <a:gd name="connsiteX4" fmla="*/ 21402 w 539272"/>
              <a:gd name="connsiteY4" fmla="*/ 678860 h 807721"/>
              <a:gd name="connsiteX5" fmla="*/ 114535 w 539272"/>
              <a:gd name="connsiteY5" fmla="*/ 475660 h 807721"/>
              <a:gd name="connsiteX6" fmla="*/ 235 w 539272"/>
              <a:gd name="connsiteY6" fmla="*/ 234360 h 807721"/>
              <a:gd name="connsiteX7" fmla="*/ 84902 w 539272"/>
              <a:gd name="connsiteY7" fmla="*/ 1527 h 80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272" h="807721">
                <a:moveTo>
                  <a:pt x="84902" y="1527"/>
                </a:moveTo>
                <a:cubicBezTo>
                  <a:pt x="100424" y="21283"/>
                  <a:pt x="18580" y="220955"/>
                  <a:pt x="93369" y="352894"/>
                </a:cubicBezTo>
                <a:cubicBezTo>
                  <a:pt x="168158" y="484833"/>
                  <a:pt x="495535" y="735304"/>
                  <a:pt x="533635" y="793160"/>
                </a:cubicBezTo>
                <a:cubicBezTo>
                  <a:pt x="571735" y="851016"/>
                  <a:pt x="407341" y="719077"/>
                  <a:pt x="321969" y="700027"/>
                </a:cubicBezTo>
                <a:cubicBezTo>
                  <a:pt x="236597" y="680977"/>
                  <a:pt x="55974" y="716254"/>
                  <a:pt x="21402" y="678860"/>
                </a:cubicBezTo>
                <a:cubicBezTo>
                  <a:pt x="-13170" y="641466"/>
                  <a:pt x="118063" y="549743"/>
                  <a:pt x="114535" y="475660"/>
                </a:cubicBezTo>
                <a:cubicBezTo>
                  <a:pt x="111007" y="401577"/>
                  <a:pt x="5174" y="309854"/>
                  <a:pt x="235" y="234360"/>
                </a:cubicBezTo>
                <a:cubicBezTo>
                  <a:pt x="-4704" y="158866"/>
                  <a:pt x="69380" y="-18229"/>
                  <a:pt x="84902" y="15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01DA1A08-69ED-41F9-AFC2-D67F12BE80AE}"/>
              </a:ext>
            </a:extLst>
          </p:cNvPr>
          <p:cNvSpPr/>
          <p:nvPr/>
        </p:nvSpPr>
        <p:spPr>
          <a:xfrm>
            <a:off x="4150982" y="2243282"/>
            <a:ext cx="646729" cy="212613"/>
          </a:xfrm>
          <a:custGeom>
            <a:avLst/>
            <a:gdLst>
              <a:gd name="connsiteX0" fmla="*/ 10385 w 646729"/>
              <a:gd name="connsiteY0" fmla="*/ 385 h 212613"/>
              <a:gd name="connsiteX1" fmla="*/ 641151 w 646729"/>
              <a:gd name="connsiteY1" fmla="*/ 165485 h 212613"/>
              <a:gd name="connsiteX2" fmla="*/ 315185 w 646729"/>
              <a:gd name="connsiteY2" fmla="*/ 161251 h 212613"/>
              <a:gd name="connsiteX3" fmla="*/ 247451 w 646729"/>
              <a:gd name="connsiteY3" fmla="*/ 212051 h 212613"/>
              <a:gd name="connsiteX4" fmla="*/ 247451 w 646729"/>
              <a:gd name="connsiteY4" fmla="*/ 123151 h 212613"/>
              <a:gd name="connsiteX5" fmla="*/ 10385 w 646729"/>
              <a:gd name="connsiteY5" fmla="*/ 385 h 21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729" h="212613">
                <a:moveTo>
                  <a:pt x="10385" y="385"/>
                </a:moveTo>
                <a:cubicBezTo>
                  <a:pt x="76002" y="7441"/>
                  <a:pt x="590351" y="138674"/>
                  <a:pt x="641151" y="165485"/>
                </a:cubicBezTo>
                <a:cubicBezTo>
                  <a:pt x="691951" y="192296"/>
                  <a:pt x="380802" y="153490"/>
                  <a:pt x="315185" y="161251"/>
                </a:cubicBezTo>
                <a:cubicBezTo>
                  <a:pt x="249568" y="169012"/>
                  <a:pt x="258740" y="218401"/>
                  <a:pt x="247451" y="212051"/>
                </a:cubicBezTo>
                <a:cubicBezTo>
                  <a:pt x="236162" y="205701"/>
                  <a:pt x="284845" y="161251"/>
                  <a:pt x="247451" y="123151"/>
                </a:cubicBezTo>
                <a:cubicBezTo>
                  <a:pt x="210057" y="85051"/>
                  <a:pt x="-55232" y="-6671"/>
                  <a:pt x="10385" y="3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6B077D3-7AE4-404A-BDE5-692DECEE2F96}"/>
              </a:ext>
            </a:extLst>
          </p:cNvPr>
          <p:cNvSpPr/>
          <p:nvPr/>
        </p:nvSpPr>
        <p:spPr>
          <a:xfrm>
            <a:off x="4601293" y="1696410"/>
            <a:ext cx="519556" cy="492950"/>
          </a:xfrm>
          <a:custGeom>
            <a:avLst/>
            <a:gdLst>
              <a:gd name="connsiteX0" fmla="*/ 4574 w 519556"/>
              <a:gd name="connsiteY0" fmla="*/ 1157 h 492950"/>
              <a:gd name="connsiteX1" fmla="*/ 449074 w 519556"/>
              <a:gd name="connsiteY1" fmla="*/ 301723 h 492950"/>
              <a:gd name="connsiteX2" fmla="*/ 516807 w 519556"/>
              <a:gd name="connsiteY2" fmla="*/ 492223 h 492950"/>
              <a:gd name="connsiteX3" fmla="*/ 432140 w 519556"/>
              <a:gd name="connsiteY3" fmla="*/ 360990 h 492950"/>
              <a:gd name="connsiteX4" fmla="*/ 228940 w 519556"/>
              <a:gd name="connsiteY4" fmla="*/ 204357 h 492950"/>
              <a:gd name="connsiteX5" fmla="*/ 4574 w 519556"/>
              <a:gd name="connsiteY5" fmla="*/ 1157 h 49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556" h="492950">
                <a:moveTo>
                  <a:pt x="4574" y="1157"/>
                </a:moveTo>
                <a:cubicBezTo>
                  <a:pt x="41263" y="17385"/>
                  <a:pt x="363702" y="219879"/>
                  <a:pt x="449074" y="301723"/>
                </a:cubicBezTo>
                <a:cubicBezTo>
                  <a:pt x="534446" y="383567"/>
                  <a:pt x="519629" y="482345"/>
                  <a:pt x="516807" y="492223"/>
                </a:cubicBezTo>
                <a:cubicBezTo>
                  <a:pt x="513985" y="502101"/>
                  <a:pt x="480118" y="408968"/>
                  <a:pt x="432140" y="360990"/>
                </a:cubicBezTo>
                <a:cubicBezTo>
                  <a:pt x="384162" y="313012"/>
                  <a:pt x="295968" y="265035"/>
                  <a:pt x="228940" y="204357"/>
                </a:cubicBezTo>
                <a:cubicBezTo>
                  <a:pt x="161912" y="143679"/>
                  <a:pt x="-32115" y="-15071"/>
                  <a:pt x="4574" y="1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44D46EC-BECB-44A7-821E-3DB5B7435C44}"/>
              </a:ext>
            </a:extLst>
          </p:cNvPr>
          <p:cNvSpPr/>
          <p:nvPr/>
        </p:nvSpPr>
        <p:spPr>
          <a:xfrm>
            <a:off x="4110327" y="1699757"/>
            <a:ext cx="523262" cy="618225"/>
          </a:xfrm>
          <a:custGeom>
            <a:avLst/>
            <a:gdLst>
              <a:gd name="connsiteX0" fmla="*/ 461673 w 523262"/>
              <a:gd name="connsiteY0" fmla="*/ 6276 h 618225"/>
              <a:gd name="connsiteX1" fmla="*/ 271173 w 523262"/>
              <a:gd name="connsiteY1" fmla="*/ 344943 h 618225"/>
              <a:gd name="connsiteX2" fmla="*/ 520940 w 523262"/>
              <a:gd name="connsiteY2" fmla="*/ 611643 h 618225"/>
              <a:gd name="connsiteX3" fmla="*/ 372773 w 523262"/>
              <a:gd name="connsiteY3" fmla="*/ 526976 h 618225"/>
              <a:gd name="connsiteX4" fmla="*/ 240 w 523262"/>
              <a:gd name="connsiteY4" fmla="*/ 416910 h 618225"/>
              <a:gd name="connsiteX5" fmla="*/ 317740 w 523262"/>
              <a:gd name="connsiteY5" fmla="*/ 145976 h 618225"/>
              <a:gd name="connsiteX6" fmla="*/ 461673 w 523262"/>
              <a:gd name="connsiteY6" fmla="*/ 6276 h 61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262" h="618225">
                <a:moveTo>
                  <a:pt x="461673" y="6276"/>
                </a:moveTo>
                <a:cubicBezTo>
                  <a:pt x="453912" y="39437"/>
                  <a:pt x="261295" y="244049"/>
                  <a:pt x="271173" y="344943"/>
                </a:cubicBezTo>
                <a:cubicBezTo>
                  <a:pt x="281051" y="445837"/>
                  <a:pt x="504007" y="581304"/>
                  <a:pt x="520940" y="611643"/>
                </a:cubicBezTo>
                <a:cubicBezTo>
                  <a:pt x="537873" y="641982"/>
                  <a:pt x="459556" y="559431"/>
                  <a:pt x="372773" y="526976"/>
                </a:cubicBezTo>
                <a:cubicBezTo>
                  <a:pt x="285990" y="494521"/>
                  <a:pt x="9412" y="480410"/>
                  <a:pt x="240" y="416910"/>
                </a:cubicBezTo>
                <a:cubicBezTo>
                  <a:pt x="-8932" y="353410"/>
                  <a:pt x="246479" y="213004"/>
                  <a:pt x="317740" y="145976"/>
                </a:cubicBezTo>
                <a:cubicBezTo>
                  <a:pt x="389001" y="78948"/>
                  <a:pt x="469434" y="-26885"/>
                  <a:pt x="461673" y="62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F84068C6-2A2C-4C74-BE59-3FA96D544176}"/>
              </a:ext>
            </a:extLst>
          </p:cNvPr>
          <p:cNvSpPr/>
          <p:nvPr/>
        </p:nvSpPr>
        <p:spPr>
          <a:xfrm>
            <a:off x="4843356" y="2412762"/>
            <a:ext cx="948978" cy="446158"/>
          </a:xfrm>
          <a:custGeom>
            <a:avLst/>
            <a:gdLst>
              <a:gd name="connsiteX0" fmla="*/ 3811 w 948978"/>
              <a:gd name="connsiteY0" fmla="*/ 238 h 446158"/>
              <a:gd name="connsiteX1" fmla="*/ 494877 w 948978"/>
              <a:gd name="connsiteY1" fmla="*/ 169571 h 446158"/>
              <a:gd name="connsiteX2" fmla="*/ 947844 w 948978"/>
              <a:gd name="connsiteY2" fmla="*/ 444738 h 446158"/>
              <a:gd name="connsiteX3" fmla="*/ 613411 w 948978"/>
              <a:gd name="connsiteY3" fmla="*/ 271171 h 446158"/>
              <a:gd name="connsiteX4" fmla="*/ 283211 w 948978"/>
              <a:gd name="connsiteY4" fmla="*/ 135705 h 446158"/>
              <a:gd name="connsiteX5" fmla="*/ 3811 w 948978"/>
              <a:gd name="connsiteY5" fmla="*/ 238 h 44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8978" h="446158">
                <a:moveTo>
                  <a:pt x="3811" y="238"/>
                </a:moveTo>
                <a:cubicBezTo>
                  <a:pt x="39089" y="5882"/>
                  <a:pt x="337538" y="95488"/>
                  <a:pt x="494877" y="169571"/>
                </a:cubicBezTo>
                <a:cubicBezTo>
                  <a:pt x="652216" y="243654"/>
                  <a:pt x="928088" y="427805"/>
                  <a:pt x="947844" y="444738"/>
                </a:cubicBezTo>
                <a:cubicBezTo>
                  <a:pt x="967600" y="461671"/>
                  <a:pt x="724183" y="322676"/>
                  <a:pt x="613411" y="271171"/>
                </a:cubicBezTo>
                <a:cubicBezTo>
                  <a:pt x="502639" y="219666"/>
                  <a:pt x="379167" y="180861"/>
                  <a:pt x="283211" y="135705"/>
                </a:cubicBezTo>
                <a:cubicBezTo>
                  <a:pt x="187255" y="90549"/>
                  <a:pt x="-31467" y="-5406"/>
                  <a:pt x="3811" y="2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B10603-ACCC-4886-9282-8C62A8CA0535}"/>
              </a:ext>
            </a:extLst>
          </p:cNvPr>
          <p:cNvSpPr/>
          <p:nvPr/>
        </p:nvSpPr>
        <p:spPr>
          <a:xfrm>
            <a:off x="4016942" y="2338112"/>
            <a:ext cx="401681" cy="460856"/>
          </a:xfrm>
          <a:custGeom>
            <a:avLst/>
            <a:gdLst>
              <a:gd name="connsiteX0" fmla="*/ 30125 w 401681"/>
              <a:gd name="connsiteY0" fmla="*/ 2921 h 460856"/>
              <a:gd name="connsiteX1" fmla="*/ 389958 w 401681"/>
              <a:gd name="connsiteY1" fmla="*/ 184955 h 460856"/>
              <a:gd name="connsiteX2" fmla="*/ 313758 w 401681"/>
              <a:gd name="connsiteY2" fmla="*/ 460121 h 460856"/>
              <a:gd name="connsiteX3" fmla="*/ 309525 w 401681"/>
              <a:gd name="connsiteY3" fmla="*/ 261155 h 460856"/>
              <a:gd name="connsiteX4" fmla="*/ 491 w 401681"/>
              <a:gd name="connsiteY4" fmla="*/ 121455 h 460856"/>
              <a:gd name="connsiteX5" fmla="*/ 233325 w 401681"/>
              <a:gd name="connsiteY5" fmla="*/ 74888 h 460856"/>
              <a:gd name="connsiteX6" fmla="*/ 30125 w 401681"/>
              <a:gd name="connsiteY6" fmla="*/ 2921 h 46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81" h="460856">
                <a:moveTo>
                  <a:pt x="30125" y="2921"/>
                </a:moveTo>
                <a:cubicBezTo>
                  <a:pt x="56231" y="21266"/>
                  <a:pt x="342686" y="108755"/>
                  <a:pt x="389958" y="184955"/>
                </a:cubicBezTo>
                <a:cubicBezTo>
                  <a:pt x="437230" y="261155"/>
                  <a:pt x="327163" y="447421"/>
                  <a:pt x="313758" y="460121"/>
                </a:cubicBezTo>
                <a:cubicBezTo>
                  <a:pt x="300353" y="472821"/>
                  <a:pt x="361736" y="317599"/>
                  <a:pt x="309525" y="261155"/>
                </a:cubicBezTo>
                <a:cubicBezTo>
                  <a:pt x="257314" y="204711"/>
                  <a:pt x="13191" y="152500"/>
                  <a:pt x="491" y="121455"/>
                </a:cubicBezTo>
                <a:cubicBezTo>
                  <a:pt x="-12209" y="90411"/>
                  <a:pt x="225564" y="91821"/>
                  <a:pt x="233325" y="74888"/>
                </a:cubicBezTo>
                <a:cubicBezTo>
                  <a:pt x="241086" y="57955"/>
                  <a:pt x="4019" y="-15424"/>
                  <a:pt x="30125" y="2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B5D3A50-A6A2-4866-A5EE-6F7E7D4F3260}"/>
              </a:ext>
            </a:extLst>
          </p:cNvPr>
          <p:cNvSpPr/>
          <p:nvPr/>
        </p:nvSpPr>
        <p:spPr>
          <a:xfrm>
            <a:off x="5368584" y="4454591"/>
            <a:ext cx="819847" cy="335986"/>
          </a:xfrm>
          <a:custGeom>
            <a:avLst/>
            <a:gdLst>
              <a:gd name="connsiteX0" fmla="*/ 21296 w 819847"/>
              <a:gd name="connsiteY0" fmla="*/ 15809 h 335986"/>
              <a:gd name="connsiteX1" fmla="*/ 194016 w 819847"/>
              <a:gd name="connsiteY1" fmla="*/ 25969 h 335986"/>
              <a:gd name="connsiteX2" fmla="*/ 686776 w 819847"/>
              <a:gd name="connsiteY2" fmla="*/ 168209 h 335986"/>
              <a:gd name="connsiteX3" fmla="*/ 818856 w 819847"/>
              <a:gd name="connsiteY3" fmla="*/ 335849 h 335986"/>
              <a:gd name="connsiteX4" fmla="*/ 641056 w 819847"/>
              <a:gd name="connsiteY4" fmla="*/ 193609 h 335986"/>
              <a:gd name="connsiteX5" fmla="*/ 21296 w 819847"/>
              <a:gd name="connsiteY5" fmla="*/ 15809 h 33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847" h="335986">
                <a:moveTo>
                  <a:pt x="21296" y="15809"/>
                </a:moveTo>
                <a:cubicBezTo>
                  <a:pt x="-53211" y="-12131"/>
                  <a:pt x="83103" y="569"/>
                  <a:pt x="194016" y="25969"/>
                </a:cubicBezTo>
                <a:cubicBezTo>
                  <a:pt x="304929" y="51369"/>
                  <a:pt x="582636" y="116562"/>
                  <a:pt x="686776" y="168209"/>
                </a:cubicBezTo>
                <a:cubicBezTo>
                  <a:pt x="790916" y="219856"/>
                  <a:pt x="826476" y="331616"/>
                  <a:pt x="818856" y="335849"/>
                </a:cubicBezTo>
                <a:cubicBezTo>
                  <a:pt x="811236" y="340082"/>
                  <a:pt x="766363" y="245256"/>
                  <a:pt x="641056" y="193609"/>
                </a:cubicBezTo>
                <a:cubicBezTo>
                  <a:pt x="515749" y="141962"/>
                  <a:pt x="95803" y="43749"/>
                  <a:pt x="21296" y="158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E6DCCA9F-6691-4BB5-98DF-6F25ED95A48C}"/>
              </a:ext>
            </a:extLst>
          </p:cNvPr>
          <p:cNvSpPr/>
          <p:nvPr/>
        </p:nvSpPr>
        <p:spPr>
          <a:xfrm>
            <a:off x="1281697" y="8249920"/>
            <a:ext cx="1720583" cy="664087"/>
          </a:xfrm>
          <a:custGeom>
            <a:avLst/>
            <a:gdLst>
              <a:gd name="connsiteX0" fmla="*/ 1720583 w 1720583"/>
              <a:gd name="connsiteY0" fmla="*/ 0 h 664087"/>
              <a:gd name="connsiteX1" fmla="*/ 780783 w 1720583"/>
              <a:gd name="connsiteY1" fmla="*/ 269240 h 664087"/>
              <a:gd name="connsiteX2" fmla="*/ 28943 w 1720583"/>
              <a:gd name="connsiteY2" fmla="*/ 655320 h 664087"/>
              <a:gd name="connsiteX3" fmla="*/ 196583 w 1720583"/>
              <a:gd name="connsiteY3" fmla="*/ 523240 h 664087"/>
              <a:gd name="connsiteX4" fmla="*/ 587743 w 1720583"/>
              <a:gd name="connsiteY4" fmla="*/ 340360 h 664087"/>
              <a:gd name="connsiteX5" fmla="*/ 1309103 w 1720583"/>
              <a:gd name="connsiteY5" fmla="*/ 116840 h 664087"/>
              <a:gd name="connsiteX6" fmla="*/ 1720583 w 1720583"/>
              <a:gd name="connsiteY6" fmla="*/ 0 h 6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583" h="664087">
                <a:moveTo>
                  <a:pt x="1720583" y="0"/>
                </a:moveTo>
                <a:cubicBezTo>
                  <a:pt x="1632530" y="25400"/>
                  <a:pt x="1062723" y="160020"/>
                  <a:pt x="780783" y="269240"/>
                </a:cubicBezTo>
                <a:cubicBezTo>
                  <a:pt x="498843" y="378460"/>
                  <a:pt x="126310" y="612987"/>
                  <a:pt x="28943" y="655320"/>
                </a:cubicBezTo>
                <a:cubicBezTo>
                  <a:pt x="-68424" y="697653"/>
                  <a:pt x="103450" y="575733"/>
                  <a:pt x="196583" y="523240"/>
                </a:cubicBezTo>
                <a:cubicBezTo>
                  <a:pt x="289716" y="470747"/>
                  <a:pt x="402323" y="408093"/>
                  <a:pt x="587743" y="340360"/>
                </a:cubicBezTo>
                <a:cubicBezTo>
                  <a:pt x="773163" y="272627"/>
                  <a:pt x="1116910" y="172720"/>
                  <a:pt x="1309103" y="116840"/>
                </a:cubicBezTo>
                <a:lnTo>
                  <a:pt x="172058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D115FA0-2C4D-4B7D-BE4D-8043CC40CC35}"/>
              </a:ext>
            </a:extLst>
          </p:cNvPr>
          <p:cNvSpPr/>
          <p:nvPr/>
        </p:nvSpPr>
        <p:spPr>
          <a:xfrm>
            <a:off x="2998318" y="8307982"/>
            <a:ext cx="1024379" cy="1441766"/>
          </a:xfrm>
          <a:custGeom>
            <a:avLst/>
            <a:gdLst>
              <a:gd name="connsiteX0" fmla="*/ 14122 w 1024379"/>
              <a:gd name="connsiteY0" fmla="*/ 2898 h 1441766"/>
              <a:gd name="connsiteX1" fmla="*/ 64922 w 1024379"/>
              <a:gd name="connsiteY1" fmla="*/ 394058 h 1441766"/>
              <a:gd name="connsiteX2" fmla="*/ 405282 w 1024379"/>
              <a:gd name="connsiteY2" fmla="*/ 1008738 h 1441766"/>
              <a:gd name="connsiteX3" fmla="*/ 1019962 w 1024379"/>
              <a:gd name="connsiteY3" fmla="*/ 1440538 h 1441766"/>
              <a:gd name="connsiteX4" fmla="*/ 659282 w 1024379"/>
              <a:gd name="connsiteY4" fmla="*/ 1120498 h 1441766"/>
              <a:gd name="connsiteX5" fmla="*/ 237642 w 1024379"/>
              <a:gd name="connsiteY5" fmla="*/ 592178 h 1441766"/>
              <a:gd name="connsiteX6" fmla="*/ 14122 w 1024379"/>
              <a:gd name="connsiteY6" fmla="*/ 2898 h 144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4379" h="1441766">
                <a:moveTo>
                  <a:pt x="14122" y="2898"/>
                </a:moveTo>
                <a:cubicBezTo>
                  <a:pt x="-14665" y="-30122"/>
                  <a:pt x="-271" y="226418"/>
                  <a:pt x="64922" y="394058"/>
                </a:cubicBezTo>
                <a:cubicBezTo>
                  <a:pt x="130115" y="561698"/>
                  <a:pt x="246109" y="834325"/>
                  <a:pt x="405282" y="1008738"/>
                </a:cubicBezTo>
                <a:cubicBezTo>
                  <a:pt x="564455" y="1183151"/>
                  <a:pt x="977629" y="1421911"/>
                  <a:pt x="1019962" y="1440538"/>
                </a:cubicBezTo>
                <a:cubicBezTo>
                  <a:pt x="1062295" y="1459165"/>
                  <a:pt x="789669" y="1261891"/>
                  <a:pt x="659282" y="1120498"/>
                </a:cubicBezTo>
                <a:cubicBezTo>
                  <a:pt x="528895" y="979105"/>
                  <a:pt x="346015" y="781831"/>
                  <a:pt x="237642" y="592178"/>
                </a:cubicBezTo>
                <a:cubicBezTo>
                  <a:pt x="129269" y="402525"/>
                  <a:pt x="42909" y="35918"/>
                  <a:pt x="14122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ABDE283-35ED-42CC-95EF-C1CCBBC77A05}"/>
              </a:ext>
            </a:extLst>
          </p:cNvPr>
          <p:cNvSpPr/>
          <p:nvPr/>
        </p:nvSpPr>
        <p:spPr>
          <a:xfrm>
            <a:off x="5151497" y="8383352"/>
            <a:ext cx="1152135" cy="1226788"/>
          </a:xfrm>
          <a:custGeom>
            <a:avLst/>
            <a:gdLst>
              <a:gd name="connsiteX0" fmla="*/ 1127383 w 1152135"/>
              <a:gd name="connsiteY0" fmla="*/ 49448 h 1226788"/>
              <a:gd name="connsiteX1" fmla="*/ 1091823 w 1152135"/>
              <a:gd name="connsiteY1" fmla="*/ 140888 h 1226788"/>
              <a:gd name="connsiteX2" fmla="*/ 680343 w 1152135"/>
              <a:gd name="connsiteY2" fmla="*/ 872408 h 1226788"/>
              <a:gd name="connsiteX3" fmla="*/ 111383 w 1152135"/>
              <a:gd name="connsiteY3" fmla="*/ 1197528 h 1226788"/>
              <a:gd name="connsiteX4" fmla="*/ 30103 w 1152135"/>
              <a:gd name="connsiteY4" fmla="*/ 1197528 h 1226788"/>
              <a:gd name="connsiteX5" fmla="*/ 477143 w 1152135"/>
              <a:gd name="connsiteY5" fmla="*/ 1075608 h 1226788"/>
              <a:gd name="connsiteX6" fmla="*/ 873383 w 1152135"/>
              <a:gd name="connsiteY6" fmla="*/ 714928 h 1226788"/>
              <a:gd name="connsiteX7" fmla="*/ 1127383 w 1152135"/>
              <a:gd name="connsiteY7" fmla="*/ 49448 h 122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2135" h="1226788">
                <a:moveTo>
                  <a:pt x="1127383" y="49448"/>
                </a:moveTo>
                <a:cubicBezTo>
                  <a:pt x="1163790" y="-46225"/>
                  <a:pt x="1166330" y="3728"/>
                  <a:pt x="1091823" y="140888"/>
                </a:cubicBezTo>
                <a:cubicBezTo>
                  <a:pt x="1017316" y="278048"/>
                  <a:pt x="843750" y="696301"/>
                  <a:pt x="680343" y="872408"/>
                </a:cubicBezTo>
                <a:cubicBezTo>
                  <a:pt x="516936" y="1048515"/>
                  <a:pt x="219756" y="1143341"/>
                  <a:pt x="111383" y="1197528"/>
                </a:cubicBezTo>
                <a:cubicBezTo>
                  <a:pt x="3010" y="1251715"/>
                  <a:pt x="-30857" y="1217848"/>
                  <a:pt x="30103" y="1197528"/>
                </a:cubicBezTo>
                <a:cubicBezTo>
                  <a:pt x="91063" y="1177208"/>
                  <a:pt x="336596" y="1156041"/>
                  <a:pt x="477143" y="1075608"/>
                </a:cubicBezTo>
                <a:cubicBezTo>
                  <a:pt x="617690" y="995175"/>
                  <a:pt x="765010" y="889341"/>
                  <a:pt x="873383" y="714928"/>
                </a:cubicBezTo>
                <a:cubicBezTo>
                  <a:pt x="981756" y="540515"/>
                  <a:pt x="1090976" y="145121"/>
                  <a:pt x="1127383" y="494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6FC68F2-F8F9-46C0-A8FA-2330883CF718}"/>
              </a:ext>
            </a:extLst>
          </p:cNvPr>
          <p:cNvSpPr/>
          <p:nvPr/>
        </p:nvSpPr>
        <p:spPr>
          <a:xfrm>
            <a:off x="3953472" y="9596096"/>
            <a:ext cx="1838724" cy="321165"/>
          </a:xfrm>
          <a:custGeom>
            <a:avLst/>
            <a:gdLst>
              <a:gd name="connsiteX0" fmla="*/ 44488 w 1838724"/>
              <a:gd name="connsiteY0" fmla="*/ 187984 h 321165"/>
              <a:gd name="connsiteX1" fmla="*/ 166408 w 1838724"/>
              <a:gd name="connsiteY1" fmla="*/ 223544 h 321165"/>
              <a:gd name="connsiteX2" fmla="*/ 948728 w 1838724"/>
              <a:gd name="connsiteY2" fmla="*/ 233704 h 321165"/>
              <a:gd name="connsiteX3" fmla="*/ 1832648 w 1838724"/>
              <a:gd name="connsiteY3" fmla="*/ 24 h 321165"/>
              <a:gd name="connsiteX4" fmla="*/ 1309408 w 1838724"/>
              <a:gd name="connsiteY4" fmla="*/ 248944 h 321165"/>
              <a:gd name="connsiteX5" fmla="*/ 740448 w 1838724"/>
              <a:gd name="connsiteY5" fmla="*/ 320064 h 321165"/>
              <a:gd name="connsiteX6" fmla="*/ 44488 w 1838724"/>
              <a:gd name="connsiteY6" fmla="*/ 187984 h 3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724" h="321165">
                <a:moveTo>
                  <a:pt x="44488" y="187984"/>
                </a:moveTo>
                <a:cubicBezTo>
                  <a:pt x="-51185" y="171897"/>
                  <a:pt x="15701" y="215924"/>
                  <a:pt x="166408" y="223544"/>
                </a:cubicBezTo>
                <a:cubicBezTo>
                  <a:pt x="317115" y="231164"/>
                  <a:pt x="671021" y="270957"/>
                  <a:pt x="948728" y="233704"/>
                </a:cubicBezTo>
                <a:cubicBezTo>
                  <a:pt x="1226435" y="196451"/>
                  <a:pt x="1772535" y="-2516"/>
                  <a:pt x="1832648" y="24"/>
                </a:cubicBezTo>
                <a:cubicBezTo>
                  <a:pt x="1892761" y="2564"/>
                  <a:pt x="1491441" y="195604"/>
                  <a:pt x="1309408" y="248944"/>
                </a:cubicBezTo>
                <a:cubicBezTo>
                  <a:pt x="1127375" y="302284"/>
                  <a:pt x="952115" y="326837"/>
                  <a:pt x="740448" y="320064"/>
                </a:cubicBezTo>
                <a:cubicBezTo>
                  <a:pt x="528781" y="313291"/>
                  <a:pt x="140161" y="204071"/>
                  <a:pt x="44488" y="187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C2FA52E3-A83D-4AE0-9AED-5AB8A5703779}"/>
              </a:ext>
            </a:extLst>
          </p:cNvPr>
          <p:cNvSpPr/>
          <p:nvPr/>
        </p:nvSpPr>
        <p:spPr>
          <a:xfrm>
            <a:off x="3520044" y="9082978"/>
            <a:ext cx="911584" cy="431877"/>
          </a:xfrm>
          <a:custGeom>
            <a:avLst/>
            <a:gdLst>
              <a:gd name="connsiteX0" fmla="*/ 25796 w 911584"/>
              <a:gd name="connsiteY0" fmla="*/ 15302 h 431877"/>
              <a:gd name="connsiteX1" fmla="*/ 122316 w 911584"/>
              <a:gd name="connsiteY1" fmla="*/ 81342 h 431877"/>
              <a:gd name="connsiteX2" fmla="*/ 574436 w 911584"/>
              <a:gd name="connsiteY2" fmla="*/ 299782 h 431877"/>
              <a:gd name="connsiteX3" fmla="*/ 909716 w 911584"/>
              <a:gd name="connsiteY3" fmla="*/ 426782 h 431877"/>
              <a:gd name="connsiteX4" fmla="*/ 701436 w 911584"/>
              <a:gd name="connsiteY4" fmla="*/ 401382 h 431877"/>
              <a:gd name="connsiteX5" fmla="*/ 518556 w 911584"/>
              <a:gd name="connsiteY5" fmla="*/ 350582 h 431877"/>
              <a:gd name="connsiteX6" fmla="*/ 25796 w 911584"/>
              <a:gd name="connsiteY6" fmla="*/ 15302 h 43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84" h="431877">
                <a:moveTo>
                  <a:pt x="25796" y="15302"/>
                </a:moveTo>
                <a:cubicBezTo>
                  <a:pt x="-40244" y="-29571"/>
                  <a:pt x="30876" y="33929"/>
                  <a:pt x="122316" y="81342"/>
                </a:cubicBezTo>
                <a:cubicBezTo>
                  <a:pt x="213756" y="128755"/>
                  <a:pt x="443203" y="242209"/>
                  <a:pt x="574436" y="299782"/>
                </a:cubicBezTo>
                <a:cubicBezTo>
                  <a:pt x="705669" y="357355"/>
                  <a:pt x="888549" y="409849"/>
                  <a:pt x="909716" y="426782"/>
                </a:cubicBezTo>
                <a:cubicBezTo>
                  <a:pt x="930883" y="443715"/>
                  <a:pt x="766629" y="414082"/>
                  <a:pt x="701436" y="401382"/>
                </a:cubicBezTo>
                <a:cubicBezTo>
                  <a:pt x="636243" y="388682"/>
                  <a:pt x="636243" y="412389"/>
                  <a:pt x="518556" y="350582"/>
                </a:cubicBezTo>
                <a:cubicBezTo>
                  <a:pt x="400869" y="288775"/>
                  <a:pt x="91836" y="60175"/>
                  <a:pt x="25796" y="153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E21E7C88-63DE-41FF-90DC-C7AF4B369DF7}"/>
              </a:ext>
            </a:extLst>
          </p:cNvPr>
          <p:cNvSpPr/>
          <p:nvPr/>
        </p:nvSpPr>
        <p:spPr>
          <a:xfrm>
            <a:off x="6250105" y="8329807"/>
            <a:ext cx="2390200" cy="1328289"/>
          </a:xfrm>
          <a:custGeom>
            <a:avLst/>
            <a:gdLst>
              <a:gd name="connsiteX0" fmla="*/ 38935 w 2390200"/>
              <a:gd name="connsiteY0" fmla="*/ 31873 h 1328289"/>
              <a:gd name="connsiteX1" fmla="*/ 74495 w 2390200"/>
              <a:gd name="connsiteY1" fmla="*/ 77593 h 1328289"/>
              <a:gd name="connsiteX2" fmla="*/ 501215 w 2390200"/>
              <a:gd name="connsiteY2" fmla="*/ 448433 h 1328289"/>
              <a:gd name="connsiteX3" fmla="*/ 1710255 w 2390200"/>
              <a:gd name="connsiteY3" fmla="*/ 920873 h 1328289"/>
              <a:gd name="connsiteX4" fmla="*/ 2380815 w 2390200"/>
              <a:gd name="connsiteY4" fmla="*/ 1327273 h 1328289"/>
              <a:gd name="connsiteX5" fmla="*/ 2025215 w 2390200"/>
              <a:gd name="connsiteY5" fmla="*/ 1027553 h 1328289"/>
              <a:gd name="connsiteX6" fmla="*/ 978735 w 2390200"/>
              <a:gd name="connsiteY6" fmla="*/ 743073 h 1328289"/>
              <a:gd name="connsiteX7" fmla="*/ 480895 w 2390200"/>
              <a:gd name="connsiteY7" fmla="*/ 458593 h 1328289"/>
              <a:gd name="connsiteX8" fmla="*/ 38935 w 2390200"/>
              <a:gd name="connsiteY8" fmla="*/ 31873 h 132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0200" h="1328289">
                <a:moveTo>
                  <a:pt x="38935" y="31873"/>
                </a:moveTo>
                <a:cubicBezTo>
                  <a:pt x="-28798" y="-31627"/>
                  <a:pt x="-2551" y="8167"/>
                  <a:pt x="74495" y="77593"/>
                </a:cubicBezTo>
                <a:cubicBezTo>
                  <a:pt x="151541" y="147019"/>
                  <a:pt x="228588" y="307886"/>
                  <a:pt x="501215" y="448433"/>
                </a:cubicBezTo>
                <a:cubicBezTo>
                  <a:pt x="773842" y="588980"/>
                  <a:pt x="1396988" y="774400"/>
                  <a:pt x="1710255" y="920873"/>
                </a:cubicBezTo>
                <a:cubicBezTo>
                  <a:pt x="2023522" y="1067346"/>
                  <a:pt x="2328322" y="1309493"/>
                  <a:pt x="2380815" y="1327273"/>
                </a:cubicBezTo>
                <a:cubicBezTo>
                  <a:pt x="2433308" y="1345053"/>
                  <a:pt x="2258895" y="1124920"/>
                  <a:pt x="2025215" y="1027553"/>
                </a:cubicBezTo>
                <a:cubicBezTo>
                  <a:pt x="1791535" y="930186"/>
                  <a:pt x="1236122" y="837900"/>
                  <a:pt x="978735" y="743073"/>
                </a:cubicBezTo>
                <a:cubicBezTo>
                  <a:pt x="721348" y="648246"/>
                  <a:pt x="641762" y="575433"/>
                  <a:pt x="480895" y="458593"/>
                </a:cubicBezTo>
                <a:cubicBezTo>
                  <a:pt x="320028" y="341753"/>
                  <a:pt x="106668" y="95373"/>
                  <a:pt x="38935" y="318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C4856BA-9B33-4BA2-9F26-21F627506DCA}"/>
              </a:ext>
            </a:extLst>
          </p:cNvPr>
          <p:cNvSpPr/>
          <p:nvPr/>
        </p:nvSpPr>
        <p:spPr>
          <a:xfrm>
            <a:off x="-198106" y="8398933"/>
            <a:ext cx="2577239" cy="781134"/>
          </a:xfrm>
          <a:custGeom>
            <a:avLst/>
            <a:gdLst>
              <a:gd name="connsiteX0" fmla="*/ 2577239 w 2577239"/>
              <a:gd name="connsiteY0" fmla="*/ 0 h 781134"/>
              <a:gd name="connsiteX1" fmla="*/ 2509506 w 2577239"/>
              <a:gd name="connsiteY1" fmla="*/ 25400 h 781134"/>
              <a:gd name="connsiteX2" fmla="*/ 993973 w 2577239"/>
              <a:gd name="connsiteY2" fmla="*/ 389467 h 781134"/>
              <a:gd name="connsiteX3" fmla="*/ 511373 w 2577239"/>
              <a:gd name="connsiteY3" fmla="*/ 508000 h 781134"/>
              <a:gd name="connsiteX4" fmla="*/ 155773 w 2577239"/>
              <a:gd name="connsiteY4" fmla="*/ 635000 h 781134"/>
              <a:gd name="connsiteX5" fmla="*/ 37239 w 2577239"/>
              <a:gd name="connsiteY5" fmla="*/ 778934 h 781134"/>
              <a:gd name="connsiteX6" fmla="*/ 790773 w 2577239"/>
              <a:gd name="connsiteY6" fmla="*/ 516467 h 781134"/>
              <a:gd name="connsiteX7" fmla="*/ 1764439 w 2577239"/>
              <a:gd name="connsiteY7" fmla="*/ 304800 h 781134"/>
              <a:gd name="connsiteX8" fmla="*/ 2577239 w 2577239"/>
              <a:gd name="connsiteY8" fmla="*/ 0 h 78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7239" h="781134">
                <a:moveTo>
                  <a:pt x="2577239" y="0"/>
                </a:moveTo>
                <a:lnTo>
                  <a:pt x="2509506" y="25400"/>
                </a:lnTo>
                <a:lnTo>
                  <a:pt x="993973" y="389467"/>
                </a:lnTo>
                <a:cubicBezTo>
                  <a:pt x="660951" y="469900"/>
                  <a:pt x="651073" y="467078"/>
                  <a:pt x="511373" y="508000"/>
                </a:cubicBezTo>
                <a:cubicBezTo>
                  <a:pt x="371673" y="548922"/>
                  <a:pt x="234795" y="589844"/>
                  <a:pt x="155773" y="635000"/>
                </a:cubicBezTo>
                <a:cubicBezTo>
                  <a:pt x="76751" y="680156"/>
                  <a:pt x="-68594" y="798689"/>
                  <a:pt x="37239" y="778934"/>
                </a:cubicBezTo>
                <a:cubicBezTo>
                  <a:pt x="143072" y="759179"/>
                  <a:pt x="502906" y="595489"/>
                  <a:pt x="790773" y="516467"/>
                </a:cubicBezTo>
                <a:cubicBezTo>
                  <a:pt x="1078640" y="437445"/>
                  <a:pt x="1466695" y="386644"/>
                  <a:pt x="1764439" y="304800"/>
                </a:cubicBezTo>
                <a:cubicBezTo>
                  <a:pt x="2062183" y="222956"/>
                  <a:pt x="2319711" y="124178"/>
                  <a:pt x="25772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16DF0A9E-8EB4-46A5-A93E-CF9057ED91A6}"/>
              </a:ext>
            </a:extLst>
          </p:cNvPr>
          <p:cNvSpPr/>
          <p:nvPr/>
        </p:nvSpPr>
        <p:spPr>
          <a:xfrm>
            <a:off x="8049753" y="9285533"/>
            <a:ext cx="1754799" cy="1020992"/>
          </a:xfrm>
          <a:custGeom>
            <a:avLst/>
            <a:gdLst>
              <a:gd name="connsiteX0" fmla="*/ 171380 w 1754799"/>
              <a:gd name="connsiteY0" fmla="*/ 61667 h 1020992"/>
              <a:gd name="connsiteX1" fmla="*/ 239114 w 1754799"/>
              <a:gd name="connsiteY1" fmla="*/ 78600 h 1020992"/>
              <a:gd name="connsiteX2" fmla="*/ 1356714 w 1754799"/>
              <a:gd name="connsiteY2" fmla="*/ 535800 h 1020992"/>
              <a:gd name="connsiteX3" fmla="*/ 1754647 w 1754799"/>
              <a:gd name="connsiteY3" fmla="*/ 1018400 h 1020992"/>
              <a:gd name="connsiteX4" fmla="*/ 1322847 w 1754799"/>
              <a:gd name="connsiteY4" fmla="*/ 696667 h 1020992"/>
              <a:gd name="connsiteX5" fmla="*/ 69780 w 1754799"/>
              <a:gd name="connsiteY5" fmla="*/ 44734 h 1020992"/>
              <a:gd name="connsiteX6" fmla="*/ 171380 w 1754799"/>
              <a:gd name="connsiteY6" fmla="*/ 61667 h 1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4799" h="1020992">
                <a:moveTo>
                  <a:pt x="171380" y="61667"/>
                </a:moveTo>
                <a:cubicBezTo>
                  <a:pt x="199602" y="67311"/>
                  <a:pt x="239114" y="78600"/>
                  <a:pt x="239114" y="78600"/>
                </a:cubicBezTo>
                <a:cubicBezTo>
                  <a:pt x="436670" y="157622"/>
                  <a:pt x="1104125" y="379167"/>
                  <a:pt x="1356714" y="535800"/>
                </a:cubicBezTo>
                <a:cubicBezTo>
                  <a:pt x="1609303" y="692433"/>
                  <a:pt x="1760291" y="991589"/>
                  <a:pt x="1754647" y="1018400"/>
                </a:cubicBezTo>
                <a:cubicBezTo>
                  <a:pt x="1749003" y="1045211"/>
                  <a:pt x="1603658" y="858945"/>
                  <a:pt x="1322847" y="696667"/>
                </a:cubicBezTo>
                <a:cubicBezTo>
                  <a:pt x="1042036" y="534389"/>
                  <a:pt x="263102" y="151978"/>
                  <a:pt x="69780" y="44734"/>
                </a:cubicBezTo>
                <a:cubicBezTo>
                  <a:pt x="-123542" y="-62510"/>
                  <a:pt x="143158" y="56023"/>
                  <a:pt x="171380" y="616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7E0605E5-BD81-40E9-AEEE-09A3A6F2EDC3}"/>
              </a:ext>
            </a:extLst>
          </p:cNvPr>
          <p:cNvSpPr/>
          <p:nvPr/>
        </p:nvSpPr>
        <p:spPr>
          <a:xfrm>
            <a:off x="6076400" y="9609910"/>
            <a:ext cx="2596647" cy="1610582"/>
          </a:xfrm>
          <a:custGeom>
            <a:avLst/>
            <a:gdLst>
              <a:gd name="connsiteX0" fmla="*/ 2554520 w 2596647"/>
              <a:gd name="connsiteY0" fmla="*/ 57330 h 1610582"/>
              <a:gd name="connsiteX1" fmla="*/ 2463080 w 2596647"/>
              <a:gd name="connsiteY1" fmla="*/ 77650 h 1610582"/>
              <a:gd name="connsiteX2" fmla="*/ 1919520 w 2596647"/>
              <a:gd name="connsiteY2" fmla="*/ 570410 h 1610582"/>
              <a:gd name="connsiteX3" fmla="*/ 1553760 w 2596647"/>
              <a:gd name="connsiteY3" fmla="*/ 763450 h 1610582"/>
              <a:gd name="connsiteX4" fmla="*/ 431080 w 2596647"/>
              <a:gd name="connsiteY4" fmla="*/ 1388290 h 1610582"/>
              <a:gd name="connsiteX5" fmla="*/ 14520 w 2596647"/>
              <a:gd name="connsiteY5" fmla="*/ 1606730 h 1610582"/>
              <a:gd name="connsiteX6" fmla="*/ 888280 w 2596647"/>
              <a:gd name="connsiteY6" fmla="*/ 1235890 h 1610582"/>
              <a:gd name="connsiteX7" fmla="*/ 1894120 w 2596647"/>
              <a:gd name="connsiteY7" fmla="*/ 626290 h 1610582"/>
              <a:gd name="connsiteX8" fmla="*/ 2554520 w 2596647"/>
              <a:gd name="connsiteY8" fmla="*/ 57330 h 161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6647" h="1610582">
                <a:moveTo>
                  <a:pt x="2554520" y="57330"/>
                </a:moveTo>
                <a:cubicBezTo>
                  <a:pt x="2649347" y="-34110"/>
                  <a:pt x="2568913" y="-7863"/>
                  <a:pt x="2463080" y="77650"/>
                </a:cubicBezTo>
                <a:cubicBezTo>
                  <a:pt x="2357247" y="163163"/>
                  <a:pt x="2071073" y="456110"/>
                  <a:pt x="1919520" y="570410"/>
                </a:cubicBezTo>
                <a:cubicBezTo>
                  <a:pt x="1767967" y="684710"/>
                  <a:pt x="1553760" y="763450"/>
                  <a:pt x="1553760" y="763450"/>
                </a:cubicBezTo>
                <a:lnTo>
                  <a:pt x="431080" y="1388290"/>
                </a:lnTo>
                <a:cubicBezTo>
                  <a:pt x="174540" y="1528837"/>
                  <a:pt x="-61680" y="1632130"/>
                  <a:pt x="14520" y="1606730"/>
                </a:cubicBezTo>
                <a:cubicBezTo>
                  <a:pt x="90720" y="1581330"/>
                  <a:pt x="575014" y="1399297"/>
                  <a:pt x="888280" y="1235890"/>
                </a:cubicBezTo>
                <a:cubicBezTo>
                  <a:pt x="1201546" y="1072483"/>
                  <a:pt x="1612180" y="828643"/>
                  <a:pt x="1894120" y="626290"/>
                </a:cubicBezTo>
                <a:cubicBezTo>
                  <a:pt x="2176060" y="423937"/>
                  <a:pt x="2459693" y="148770"/>
                  <a:pt x="2554520" y="573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A5F5A733-7CBB-4F78-BB3F-2CF092A3E4AB}"/>
              </a:ext>
            </a:extLst>
          </p:cNvPr>
          <p:cNvSpPr/>
          <p:nvPr/>
        </p:nvSpPr>
        <p:spPr>
          <a:xfrm>
            <a:off x="1328043" y="8937137"/>
            <a:ext cx="1487350" cy="1343739"/>
          </a:xfrm>
          <a:custGeom>
            <a:avLst/>
            <a:gdLst>
              <a:gd name="connsiteX0" fmla="*/ 13077 w 1487350"/>
              <a:gd name="connsiteY0" fmla="*/ 3663 h 1343739"/>
              <a:gd name="connsiteX1" fmla="*/ 89277 w 1487350"/>
              <a:gd name="connsiteY1" fmla="*/ 125583 h 1343739"/>
              <a:gd name="connsiteX2" fmla="*/ 490597 w 1487350"/>
              <a:gd name="connsiteY2" fmla="*/ 521823 h 1343739"/>
              <a:gd name="connsiteX3" fmla="*/ 963037 w 1487350"/>
              <a:gd name="connsiteY3" fmla="*/ 979023 h 1343739"/>
              <a:gd name="connsiteX4" fmla="*/ 1486277 w 1487350"/>
              <a:gd name="connsiteY4" fmla="*/ 1339703 h 1343739"/>
              <a:gd name="connsiteX5" fmla="*/ 1069717 w 1487350"/>
              <a:gd name="connsiteY5" fmla="*/ 1111103 h 1343739"/>
              <a:gd name="connsiteX6" fmla="*/ 114677 w 1487350"/>
              <a:gd name="connsiteY6" fmla="*/ 237343 h 1343739"/>
              <a:gd name="connsiteX7" fmla="*/ 13077 w 1487350"/>
              <a:gd name="connsiteY7" fmla="*/ 3663 h 134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7350" h="1343739">
                <a:moveTo>
                  <a:pt x="13077" y="3663"/>
                </a:moveTo>
                <a:cubicBezTo>
                  <a:pt x="8844" y="-14964"/>
                  <a:pt x="9690" y="39223"/>
                  <a:pt x="89277" y="125583"/>
                </a:cubicBezTo>
                <a:cubicBezTo>
                  <a:pt x="168864" y="211943"/>
                  <a:pt x="490597" y="521823"/>
                  <a:pt x="490597" y="521823"/>
                </a:cubicBezTo>
                <a:cubicBezTo>
                  <a:pt x="636224" y="664063"/>
                  <a:pt x="797090" y="842710"/>
                  <a:pt x="963037" y="979023"/>
                </a:cubicBezTo>
                <a:cubicBezTo>
                  <a:pt x="1128984" y="1115336"/>
                  <a:pt x="1468497" y="1317690"/>
                  <a:pt x="1486277" y="1339703"/>
                </a:cubicBezTo>
                <a:cubicBezTo>
                  <a:pt x="1504057" y="1361716"/>
                  <a:pt x="1298317" y="1294830"/>
                  <a:pt x="1069717" y="1111103"/>
                </a:cubicBezTo>
                <a:cubicBezTo>
                  <a:pt x="841117" y="927376"/>
                  <a:pt x="288244" y="421070"/>
                  <a:pt x="114677" y="237343"/>
                </a:cubicBezTo>
                <a:cubicBezTo>
                  <a:pt x="-58890" y="53616"/>
                  <a:pt x="17310" y="22290"/>
                  <a:pt x="13077" y="36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1F52ED4-3F73-4820-9E07-E4429E24F5B4}"/>
              </a:ext>
            </a:extLst>
          </p:cNvPr>
          <p:cNvSpPr/>
          <p:nvPr/>
        </p:nvSpPr>
        <p:spPr>
          <a:xfrm>
            <a:off x="2726457" y="10250701"/>
            <a:ext cx="1749824" cy="930698"/>
          </a:xfrm>
          <a:custGeom>
            <a:avLst/>
            <a:gdLst>
              <a:gd name="connsiteX0" fmla="*/ 6583 w 1749824"/>
              <a:gd name="connsiteY0" fmla="*/ 10899 h 930698"/>
              <a:gd name="connsiteX1" fmla="*/ 108183 w 1749824"/>
              <a:gd name="connsiteY1" fmla="*/ 66779 h 930698"/>
              <a:gd name="connsiteX2" fmla="*/ 1093703 w 1749824"/>
              <a:gd name="connsiteY2" fmla="*/ 625579 h 930698"/>
              <a:gd name="connsiteX3" fmla="*/ 1749023 w 1749824"/>
              <a:gd name="connsiteY3" fmla="*/ 930379 h 930698"/>
              <a:gd name="connsiteX4" fmla="*/ 966703 w 1749824"/>
              <a:gd name="connsiteY4" fmla="*/ 676379 h 930698"/>
              <a:gd name="connsiteX5" fmla="*/ 336783 w 1749824"/>
              <a:gd name="connsiteY5" fmla="*/ 325859 h 930698"/>
              <a:gd name="connsiteX6" fmla="*/ 6583 w 1749824"/>
              <a:gd name="connsiteY6" fmla="*/ 10899 h 93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9824" h="930698">
                <a:moveTo>
                  <a:pt x="6583" y="10899"/>
                </a:moveTo>
                <a:cubicBezTo>
                  <a:pt x="-31517" y="-32281"/>
                  <a:pt x="108183" y="66779"/>
                  <a:pt x="108183" y="66779"/>
                </a:cubicBezTo>
                <a:cubicBezTo>
                  <a:pt x="289370" y="169226"/>
                  <a:pt x="820230" y="481646"/>
                  <a:pt x="1093703" y="625579"/>
                </a:cubicBezTo>
                <a:cubicBezTo>
                  <a:pt x="1367176" y="769512"/>
                  <a:pt x="1770190" y="921912"/>
                  <a:pt x="1749023" y="930379"/>
                </a:cubicBezTo>
                <a:cubicBezTo>
                  <a:pt x="1727856" y="938846"/>
                  <a:pt x="1202076" y="777132"/>
                  <a:pt x="966703" y="676379"/>
                </a:cubicBezTo>
                <a:cubicBezTo>
                  <a:pt x="731330" y="575626"/>
                  <a:pt x="501883" y="441006"/>
                  <a:pt x="336783" y="325859"/>
                </a:cubicBezTo>
                <a:cubicBezTo>
                  <a:pt x="171683" y="210712"/>
                  <a:pt x="44683" y="54079"/>
                  <a:pt x="6583" y="108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878813C-B763-4D4A-AED9-DA891B9A69F7}"/>
              </a:ext>
            </a:extLst>
          </p:cNvPr>
          <p:cNvSpPr/>
          <p:nvPr/>
        </p:nvSpPr>
        <p:spPr>
          <a:xfrm>
            <a:off x="1328197" y="9010740"/>
            <a:ext cx="110446" cy="1067991"/>
          </a:xfrm>
          <a:custGeom>
            <a:avLst/>
            <a:gdLst>
              <a:gd name="connsiteX0" fmla="*/ 33243 w 110446"/>
              <a:gd name="connsiteY0" fmla="*/ 82460 h 1067991"/>
              <a:gd name="connsiteX1" fmla="*/ 53563 w 110446"/>
              <a:gd name="connsiteY1" fmla="*/ 727620 h 1067991"/>
              <a:gd name="connsiteX2" fmla="*/ 7843 w 110446"/>
              <a:gd name="connsiteY2" fmla="*/ 1067980 h 1067991"/>
              <a:gd name="connsiteX3" fmla="*/ 53563 w 110446"/>
              <a:gd name="connsiteY3" fmla="*/ 717460 h 1067991"/>
              <a:gd name="connsiteX4" fmla="*/ 109443 w 110446"/>
              <a:gd name="connsiteY4" fmla="*/ 372020 h 1067991"/>
              <a:gd name="connsiteX5" fmla="*/ 2763 w 110446"/>
              <a:gd name="connsiteY5" fmla="*/ 36740 h 1067991"/>
              <a:gd name="connsiteX6" fmla="*/ 33243 w 110446"/>
              <a:gd name="connsiteY6" fmla="*/ 82460 h 106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6" h="1067991">
                <a:moveTo>
                  <a:pt x="33243" y="82460"/>
                </a:moveTo>
                <a:cubicBezTo>
                  <a:pt x="41710" y="197607"/>
                  <a:pt x="57796" y="563367"/>
                  <a:pt x="53563" y="727620"/>
                </a:cubicBezTo>
                <a:cubicBezTo>
                  <a:pt x="49330" y="891873"/>
                  <a:pt x="7843" y="1069673"/>
                  <a:pt x="7843" y="1067980"/>
                </a:cubicBezTo>
                <a:cubicBezTo>
                  <a:pt x="7843" y="1066287"/>
                  <a:pt x="36630" y="833453"/>
                  <a:pt x="53563" y="717460"/>
                </a:cubicBezTo>
                <a:cubicBezTo>
                  <a:pt x="70496" y="601467"/>
                  <a:pt x="117910" y="485473"/>
                  <a:pt x="109443" y="372020"/>
                </a:cubicBezTo>
                <a:cubicBezTo>
                  <a:pt x="100976" y="258567"/>
                  <a:pt x="15463" y="79920"/>
                  <a:pt x="2763" y="36740"/>
                </a:cubicBezTo>
                <a:cubicBezTo>
                  <a:pt x="-9937" y="-6440"/>
                  <a:pt x="24776" y="-32687"/>
                  <a:pt x="33243" y="824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81B9FD4F-24EA-49E7-AE1B-7836F343B494}"/>
              </a:ext>
            </a:extLst>
          </p:cNvPr>
          <p:cNvSpPr/>
          <p:nvPr/>
        </p:nvSpPr>
        <p:spPr>
          <a:xfrm>
            <a:off x="852906" y="8916021"/>
            <a:ext cx="355291" cy="1147740"/>
          </a:xfrm>
          <a:custGeom>
            <a:avLst/>
            <a:gdLst>
              <a:gd name="connsiteX0" fmla="*/ 310414 w 355291"/>
              <a:gd name="connsiteY0" fmla="*/ 100979 h 1147740"/>
              <a:gd name="connsiteX1" fmla="*/ 127534 w 355291"/>
              <a:gd name="connsiteY1" fmla="*/ 832499 h 1147740"/>
              <a:gd name="connsiteX2" fmla="*/ 534 w 355291"/>
              <a:gd name="connsiteY2" fmla="*/ 1147459 h 1147740"/>
              <a:gd name="connsiteX3" fmla="*/ 86894 w 355291"/>
              <a:gd name="connsiteY3" fmla="*/ 786779 h 1147740"/>
              <a:gd name="connsiteX4" fmla="*/ 203734 w 355291"/>
              <a:gd name="connsiteY4" fmla="*/ 415939 h 1147740"/>
              <a:gd name="connsiteX5" fmla="*/ 345974 w 355291"/>
              <a:gd name="connsiteY5" fmla="*/ 40019 h 1147740"/>
              <a:gd name="connsiteX6" fmla="*/ 310414 w 355291"/>
              <a:gd name="connsiteY6" fmla="*/ 100979 h 114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291" h="1147740">
                <a:moveTo>
                  <a:pt x="310414" y="100979"/>
                </a:moveTo>
                <a:cubicBezTo>
                  <a:pt x="274007" y="233059"/>
                  <a:pt x="179181" y="658086"/>
                  <a:pt x="127534" y="832499"/>
                </a:cubicBezTo>
                <a:cubicBezTo>
                  <a:pt x="75887" y="1006912"/>
                  <a:pt x="7307" y="1155079"/>
                  <a:pt x="534" y="1147459"/>
                </a:cubicBezTo>
                <a:cubicBezTo>
                  <a:pt x="-6239" y="1139839"/>
                  <a:pt x="53027" y="908699"/>
                  <a:pt x="86894" y="786779"/>
                </a:cubicBezTo>
                <a:cubicBezTo>
                  <a:pt x="120761" y="664859"/>
                  <a:pt x="160554" y="540399"/>
                  <a:pt x="203734" y="415939"/>
                </a:cubicBezTo>
                <a:cubicBezTo>
                  <a:pt x="246914" y="291479"/>
                  <a:pt x="323114" y="93359"/>
                  <a:pt x="345974" y="40019"/>
                </a:cubicBezTo>
                <a:cubicBezTo>
                  <a:pt x="368834" y="-13321"/>
                  <a:pt x="346821" y="-31101"/>
                  <a:pt x="310414" y="1009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DA2A169-FB18-4F58-AC37-DB6D193D78B5}"/>
              </a:ext>
            </a:extLst>
          </p:cNvPr>
          <p:cNvSpPr/>
          <p:nvPr/>
        </p:nvSpPr>
        <p:spPr>
          <a:xfrm>
            <a:off x="9176266" y="9930784"/>
            <a:ext cx="165874" cy="1185661"/>
          </a:xfrm>
          <a:custGeom>
            <a:avLst/>
            <a:gdLst>
              <a:gd name="connsiteX0" fmla="*/ 3294 w 165874"/>
              <a:gd name="connsiteY0" fmla="*/ 31096 h 1185661"/>
              <a:gd name="connsiteX1" fmla="*/ 43934 w 165874"/>
              <a:gd name="connsiteY1" fmla="*/ 92056 h 1185661"/>
              <a:gd name="connsiteX2" fmla="*/ 165854 w 165874"/>
              <a:gd name="connsiteY2" fmla="*/ 676256 h 1185661"/>
              <a:gd name="connsiteX3" fmla="*/ 54094 w 165874"/>
              <a:gd name="connsiteY3" fmla="*/ 1184256 h 1185661"/>
              <a:gd name="connsiteX4" fmla="*/ 120134 w 165874"/>
              <a:gd name="connsiteY4" fmla="*/ 813416 h 1185661"/>
              <a:gd name="connsiteX5" fmla="*/ 120134 w 165874"/>
              <a:gd name="connsiteY5" fmla="*/ 391776 h 1185661"/>
              <a:gd name="connsiteX6" fmla="*/ 3294 w 165874"/>
              <a:gd name="connsiteY6" fmla="*/ 31096 h 118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874" h="1185661">
                <a:moveTo>
                  <a:pt x="3294" y="31096"/>
                </a:moveTo>
                <a:cubicBezTo>
                  <a:pt x="-9406" y="-18857"/>
                  <a:pt x="16841" y="-15471"/>
                  <a:pt x="43934" y="92056"/>
                </a:cubicBezTo>
                <a:cubicBezTo>
                  <a:pt x="71027" y="199583"/>
                  <a:pt x="164161" y="494223"/>
                  <a:pt x="165854" y="676256"/>
                </a:cubicBezTo>
                <a:cubicBezTo>
                  <a:pt x="167547" y="858289"/>
                  <a:pt x="61714" y="1161396"/>
                  <a:pt x="54094" y="1184256"/>
                </a:cubicBezTo>
                <a:cubicBezTo>
                  <a:pt x="46474" y="1207116"/>
                  <a:pt x="109127" y="945496"/>
                  <a:pt x="120134" y="813416"/>
                </a:cubicBezTo>
                <a:cubicBezTo>
                  <a:pt x="131141" y="681336"/>
                  <a:pt x="132834" y="521316"/>
                  <a:pt x="120134" y="391776"/>
                </a:cubicBezTo>
                <a:cubicBezTo>
                  <a:pt x="107434" y="262236"/>
                  <a:pt x="15994" y="81049"/>
                  <a:pt x="3294" y="310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73CD6F86-17E6-4EA2-B261-6DF842F8E6C5}"/>
              </a:ext>
            </a:extLst>
          </p:cNvPr>
          <p:cNvSpPr/>
          <p:nvPr/>
        </p:nvSpPr>
        <p:spPr>
          <a:xfrm>
            <a:off x="8884176" y="9733659"/>
            <a:ext cx="291077" cy="1519464"/>
          </a:xfrm>
          <a:custGeom>
            <a:avLst/>
            <a:gdLst>
              <a:gd name="connsiteX0" fmla="*/ 744 w 291077"/>
              <a:gd name="connsiteY0" fmla="*/ 14861 h 1519464"/>
              <a:gd name="connsiteX1" fmla="*/ 234424 w 291077"/>
              <a:gd name="connsiteY1" fmla="*/ 837821 h 1519464"/>
              <a:gd name="connsiteX2" fmla="*/ 290304 w 291077"/>
              <a:gd name="connsiteY2" fmla="*/ 1518541 h 1519464"/>
              <a:gd name="connsiteX3" fmla="*/ 259824 w 291077"/>
              <a:gd name="connsiteY3" fmla="*/ 969901 h 1519464"/>
              <a:gd name="connsiteX4" fmla="*/ 163304 w 291077"/>
              <a:gd name="connsiteY4" fmla="*/ 355221 h 1519464"/>
              <a:gd name="connsiteX5" fmla="*/ 744 w 291077"/>
              <a:gd name="connsiteY5" fmla="*/ 14861 h 151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77" h="1519464">
                <a:moveTo>
                  <a:pt x="744" y="14861"/>
                </a:moveTo>
                <a:cubicBezTo>
                  <a:pt x="12597" y="95294"/>
                  <a:pt x="186164" y="587208"/>
                  <a:pt x="234424" y="837821"/>
                </a:cubicBezTo>
                <a:cubicBezTo>
                  <a:pt x="282684" y="1088434"/>
                  <a:pt x="286071" y="1496528"/>
                  <a:pt x="290304" y="1518541"/>
                </a:cubicBezTo>
                <a:cubicBezTo>
                  <a:pt x="294537" y="1540554"/>
                  <a:pt x="280991" y="1163788"/>
                  <a:pt x="259824" y="969901"/>
                </a:cubicBezTo>
                <a:cubicBezTo>
                  <a:pt x="238657" y="776014"/>
                  <a:pt x="204791" y="511008"/>
                  <a:pt x="163304" y="355221"/>
                </a:cubicBezTo>
                <a:cubicBezTo>
                  <a:pt x="121817" y="199434"/>
                  <a:pt x="-11109" y="-65572"/>
                  <a:pt x="744" y="148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6212C80-B7A6-4900-8AD2-B9AECD53BC74}"/>
              </a:ext>
            </a:extLst>
          </p:cNvPr>
          <p:cNvSpPr/>
          <p:nvPr/>
        </p:nvSpPr>
        <p:spPr>
          <a:xfrm>
            <a:off x="8720250" y="9749631"/>
            <a:ext cx="348320" cy="1567821"/>
          </a:xfrm>
          <a:custGeom>
            <a:avLst/>
            <a:gdLst>
              <a:gd name="connsiteX0" fmla="*/ 2110 w 348320"/>
              <a:gd name="connsiteY0" fmla="*/ 14129 h 1567821"/>
              <a:gd name="connsiteX1" fmla="*/ 52910 w 348320"/>
              <a:gd name="connsiteY1" fmla="*/ 151289 h 1567821"/>
              <a:gd name="connsiteX2" fmla="*/ 322150 w 348320"/>
              <a:gd name="connsiteY2" fmla="*/ 877729 h 1567821"/>
              <a:gd name="connsiteX3" fmla="*/ 337390 w 348320"/>
              <a:gd name="connsiteY3" fmla="*/ 1558449 h 1567821"/>
              <a:gd name="connsiteX4" fmla="*/ 317070 w 348320"/>
              <a:gd name="connsiteY4" fmla="*/ 1233329 h 1567821"/>
              <a:gd name="connsiteX5" fmla="*/ 245950 w 348320"/>
              <a:gd name="connsiteY5" fmla="*/ 664369 h 1567821"/>
              <a:gd name="connsiteX6" fmla="*/ 32590 w 348320"/>
              <a:gd name="connsiteY6" fmla="*/ 75089 h 1567821"/>
              <a:gd name="connsiteX7" fmla="*/ 2110 w 348320"/>
              <a:gd name="connsiteY7" fmla="*/ 14129 h 156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320" h="1567821">
                <a:moveTo>
                  <a:pt x="2110" y="14129"/>
                </a:moveTo>
                <a:cubicBezTo>
                  <a:pt x="5497" y="26829"/>
                  <a:pt x="-430" y="7356"/>
                  <a:pt x="52910" y="151289"/>
                </a:cubicBezTo>
                <a:cubicBezTo>
                  <a:pt x="106250" y="295222"/>
                  <a:pt x="274737" y="643202"/>
                  <a:pt x="322150" y="877729"/>
                </a:cubicBezTo>
                <a:cubicBezTo>
                  <a:pt x="369563" y="1112256"/>
                  <a:pt x="338237" y="1499182"/>
                  <a:pt x="337390" y="1558449"/>
                </a:cubicBezTo>
                <a:cubicBezTo>
                  <a:pt x="336543" y="1617716"/>
                  <a:pt x="332310" y="1382342"/>
                  <a:pt x="317070" y="1233329"/>
                </a:cubicBezTo>
                <a:cubicBezTo>
                  <a:pt x="301830" y="1084316"/>
                  <a:pt x="293363" y="857409"/>
                  <a:pt x="245950" y="664369"/>
                </a:cubicBezTo>
                <a:cubicBezTo>
                  <a:pt x="198537" y="471329"/>
                  <a:pt x="70690" y="179229"/>
                  <a:pt x="32590" y="75089"/>
                </a:cubicBezTo>
                <a:cubicBezTo>
                  <a:pt x="-5510" y="-29051"/>
                  <a:pt x="-1277" y="1429"/>
                  <a:pt x="2110" y="14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C467ECE-2CEB-479D-AECF-4BA5A47FFB1B}"/>
              </a:ext>
            </a:extLst>
          </p:cNvPr>
          <p:cNvSpPr/>
          <p:nvPr/>
        </p:nvSpPr>
        <p:spPr>
          <a:xfrm>
            <a:off x="8527522" y="9772775"/>
            <a:ext cx="349001" cy="1577099"/>
          </a:xfrm>
          <a:custGeom>
            <a:avLst/>
            <a:gdLst>
              <a:gd name="connsiteX0" fmla="*/ 83078 w 349001"/>
              <a:gd name="connsiteY0" fmla="*/ 62105 h 1577099"/>
              <a:gd name="connsiteX1" fmla="*/ 62758 w 349001"/>
              <a:gd name="connsiteY1" fmla="*/ 128145 h 1577099"/>
              <a:gd name="connsiteX2" fmla="*/ 62758 w 349001"/>
              <a:gd name="connsiteY2" fmla="*/ 961265 h 1577099"/>
              <a:gd name="connsiteX3" fmla="*/ 347238 w 349001"/>
              <a:gd name="connsiteY3" fmla="*/ 1560705 h 1577099"/>
              <a:gd name="connsiteX4" fmla="*/ 174518 w 349001"/>
              <a:gd name="connsiteY4" fmla="*/ 1347345 h 1577099"/>
              <a:gd name="connsiteX5" fmla="*/ 1798 w 349001"/>
              <a:gd name="connsiteY5" fmla="*/ 712345 h 1577099"/>
              <a:gd name="connsiteX6" fmla="*/ 83078 w 349001"/>
              <a:gd name="connsiteY6" fmla="*/ 62105 h 157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001" h="1577099">
                <a:moveTo>
                  <a:pt x="83078" y="62105"/>
                </a:moveTo>
                <a:cubicBezTo>
                  <a:pt x="93238" y="-35262"/>
                  <a:pt x="66145" y="-21715"/>
                  <a:pt x="62758" y="128145"/>
                </a:cubicBezTo>
                <a:cubicBezTo>
                  <a:pt x="59371" y="278005"/>
                  <a:pt x="15345" y="722505"/>
                  <a:pt x="62758" y="961265"/>
                </a:cubicBezTo>
                <a:cubicBezTo>
                  <a:pt x="110171" y="1200025"/>
                  <a:pt x="328611" y="1496358"/>
                  <a:pt x="347238" y="1560705"/>
                </a:cubicBezTo>
                <a:cubicBezTo>
                  <a:pt x="365865" y="1625052"/>
                  <a:pt x="232091" y="1488738"/>
                  <a:pt x="174518" y="1347345"/>
                </a:cubicBezTo>
                <a:cubicBezTo>
                  <a:pt x="116945" y="1205952"/>
                  <a:pt x="17038" y="934172"/>
                  <a:pt x="1798" y="712345"/>
                </a:cubicBezTo>
                <a:cubicBezTo>
                  <a:pt x="-13442" y="490518"/>
                  <a:pt x="72918" y="159472"/>
                  <a:pt x="83078" y="621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EAB9CBD-DC7B-49F5-9C6E-BFE83E4458E9}"/>
              </a:ext>
            </a:extLst>
          </p:cNvPr>
          <p:cNvSpPr/>
          <p:nvPr/>
        </p:nvSpPr>
        <p:spPr>
          <a:xfrm>
            <a:off x="8284691" y="10141182"/>
            <a:ext cx="122718" cy="1258526"/>
          </a:xfrm>
          <a:custGeom>
            <a:avLst/>
            <a:gdLst>
              <a:gd name="connsiteX0" fmla="*/ 56669 w 122718"/>
              <a:gd name="connsiteY0" fmla="*/ 23898 h 1258526"/>
              <a:gd name="connsiteX1" fmla="*/ 66829 w 122718"/>
              <a:gd name="connsiteY1" fmla="*/ 887498 h 1258526"/>
              <a:gd name="connsiteX2" fmla="*/ 789 w 122718"/>
              <a:gd name="connsiteY2" fmla="*/ 1258338 h 1258526"/>
              <a:gd name="connsiteX3" fmla="*/ 36349 w 122718"/>
              <a:gd name="connsiteY3" fmla="*/ 928138 h 1258526"/>
              <a:gd name="connsiteX4" fmla="*/ 122709 w 122718"/>
              <a:gd name="connsiteY4" fmla="*/ 298218 h 1258526"/>
              <a:gd name="connsiteX5" fmla="*/ 56669 w 122718"/>
              <a:gd name="connsiteY5" fmla="*/ 23898 h 12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18" h="1258526">
                <a:moveTo>
                  <a:pt x="56669" y="23898"/>
                </a:moveTo>
                <a:cubicBezTo>
                  <a:pt x="47356" y="122111"/>
                  <a:pt x="76142" y="681758"/>
                  <a:pt x="66829" y="887498"/>
                </a:cubicBezTo>
                <a:cubicBezTo>
                  <a:pt x="57516" y="1093238"/>
                  <a:pt x="5869" y="1251565"/>
                  <a:pt x="789" y="1258338"/>
                </a:cubicBezTo>
                <a:cubicBezTo>
                  <a:pt x="-4291" y="1265111"/>
                  <a:pt x="16029" y="1088158"/>
                  <a:pt x="36349" y="928138"/>
                </a:cubicBezTo>
                <a:cubicBezTo>
                  <a:pt x="56669" y="768118"/>
                  <a:pt x="121862" y="443845"/>
                  <a:pt x="122709" y="298218"/>
                </a:cubicBezTo>
                <a:cubicBezTo>
                  <a:pt x="123556" y="152591"/>
                  <a:pt x="65982" y="-74315"/>
                  <a:pt x="56669" y="23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C9EA11F-91B6-444A-AF85-41E2E57C6FB3}"/>
              </a:ext>
            </a:extLst>
          </p:cNvPr>
          <p:cNvSpPr/>
          <p:nvPr/>
        </p:nvSpPr>
        <p:spPr>
          <a:xfrm>
            <a:off x="8122093" y="10120983"/>
            <a:ext cx="163559" cy="1390977"/>
          </a:xfrm>
          <a:custGeom>
            <a:avLst/>
            <a:gdLst>
              <a:gd name="connsiteX0" fmla="*/ 132907 w 163559"/>
              <a:gd name="connsiteY0" fmla="*/ 18697 h 1390977"/>
              <a:gd name="connsiteX1" fmla="*/ 71947 w 163559"/>
              <a:gd name="connsiteY1" fmla="*/ 714657 h 1390977"/>
              <a:gd name="connsiteX2" fmla="*/ 163387 w 163559"/>
              <a:gd name="connsiteY2" fmla="*/ 1385217 h 1390977"/>
              <a:gd name="connsiteX3" fmla="*/ 92267 w 163559"/>
              <a:gd name="connsiteY3" fmla="*/ 1024537 h 1390977"/>
              <a:gd name="connsiteX4" fmla="*/ 827 w 163559"/>
              <a:gd name="connsiteY4" fmla="*/ 770537 h 1390977"/>
              <a:gd name="connsiteX5" fmla="*/ 51627 w 163559"/>
              <a:gd name="connsiteY5" fmla="*/ 247297 h 1390977"/>
              <a:gd name="connsiteX6" fmla="*/ 132907 w 163559"/>
              <a:gd name="connsiteY6" fmla="*/ 18697 h 139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59" h="1390977">
                <a:moveTo>
                  <a:pt x="132907" y="18697"/>
                </a:moveTo>
                <a:cubicBezTo>
                  <a:pt x="136294" y="96590"/>
                  <a:pt x="66867" y="486904"/>
                  <a:pt x="71947" y="714657"/>
                </a:cubicBezTo>
                <a:cubicBezTo>
                  <a:pt x="77027" y="942410"/>
                  <a:pt x="160000" y="1333570"/>
                  <a:pt x="163387" y="1385217"/>
                </a:cubicBezTo>
                <a:cubicBezTo>
                  <a:pt x="166774" y="1436864"/>
                  <a:pt x="119360" y="1126984"/>
                  <a:pt x="92267" y="1024537"/>
                </a:cubicBezTo>
                <a:cubicBezTo>
                  <a:pt x="65174" y="922090"/>
                  <a:pt x="7600" y="900077"/>
                  <a:pt x="827" y="770537"/>
                </a:cubicBezTo>
                <a:cubicBezTo>
                  <a:pt x="-5946" y="640997"/>
                  <a:pt x="30460" y="370910"/>
                  <a:pt x="51627" y="247297"/>
                </a:cubicBezTo>
                <a:cubicBezTo>
                  <a:pt x="72794" y="123684"/>
                  <a:pt x="129520" y="-59196"/>
                  <a:pt x="132907" y="18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E2E8C6AB-6C60-4F4A-881A-3698DC9D30E6}"/>
              </a:ext>
            </a:extLst>
          </p:cNvPr>
          <p:cNvSpPr/>
          <p:nvPr/>
        </p:nvSpPr>
        <p:spPr>
          <a:xfrm>
            <a:off x="7624960" y="10424446"/>
            <a:ext cx="237306" cy="924821"/>
          </a:xfrm>
          <a:custGeom>
            <a:avLst/>
            <a:gdLst>
              <a:gd name="connsiteX0" fmla="*/ 228720 w 237306"/>
              <a:gd name="connsiteY0" fmla="*/ 9874 h 924821"/>
              <a:gd name="connsiteX1" fmla="*/ 213480 w 237306"/>
              <a:gd name="connsiteY1" fmla="*/ 573754 h 924821"/>
              <a:gd name="connsiteX2" fmla="*/ 120 w 237306"/>
              <a:gd name="connsiteY2" fmla="*/ 924274 h 924821"/>
              <a:gd name="connsiteX3" fmla="*/ 183000 w 237306"/>
              <a:gd name="connsiteY3" fmla="*/ 497554 h 924821"/>
              <a:gd name="connsiteX4" fmla="*/ 183000 w 237306"/>
              <a:gd name="connsiteY4" fmla="*/ 238474 h 924821"/>
              <a:gd name="connsiteX5" fmla="*/ 228720 w 237306"/>
              <a:gd name="connsiteY5" fmla="*/ 9874 h 92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306" h="924821">
                <a:moveTo>
                  <a:pt x="228720" y="9874"/>
                </a:moveTo>
                <a:cubicBezTo>
                  <a:pt x="233800" y="65754"/>
                  <a:pt x="251580" y="421354"/>
                  <a:pt x="213480" y="573754"/>
                </a:cubicBezTo>
                <a:cubicBezTo>
                  <a:pt x="175380" y="726154"/>
                  <a:pt x="5200" y="936974"/>
                  <a:pt x="120" y="924274"/>
                </a:cubicBezTo>
                <a:cubicBezTo>
                  <a:pt x="-4960" y="911574"/>
                  <a:pt x="152520" y="611854"/>
                  <a:pt x="183000" y="497554"/>
                </a:cubicBezTo>
                <a:cubicBezTo>
                  <a:pt x="213480" y="383254"/>
                  <a:pt x="177920" y="327374"/>
                  <a:pt x="183000" y="238474"/>
                </a:cubicBezTo>
                <a:cubicBezTo>
                  <a:pt x="188080" y="149574"/>
                  <a:pt x="223640" y="-46006"/>
                  <a:pt x="228720" y="98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7F177708-2D1A-4606-96B3-0FC5DE4C1787}"/>
              </a:ext>
            </a:extLst>
          </p:cNvPr>
          <p:cNvSpPr/>
          <p:nvPr/>
        </p:nvSpPr>
        <p:spPr>
          <a:xfrm>
            <a:off x="3731284" y="8386812"/>
            <a:ext cx="4508554" cy="1610231"/>
          </a:xfrm>
          <a:custGeom>
            <a:avLst/>
            <a:gdLst>
              <a:gd name="connsiteX0" fmla="*/ 2567916 w 4508554"/>
              <a:gd name="connsiteY0" fmla="*/ 33288 h 1610231"/>
              <a:gd name="connsiteX1" fmla="*/ 2682216 w 4508554"/>
              <a:gd name="connsiteY1" fmla="*/ 185688 h 1610231"/>
              <a:gd name="connsiteX2" fmla="*/ 4244316 w 4508554"/>
              <a:gd name="connsiteY2" fmla="*/ 903238 h 1610231"/>
              <a:gd name="connsiteX3" fmla="*/ 4453866 w 4508554"/>
              <a:gd name="connsiteY3" fmla="*/ 1119138 h 1610231"/>
              <a:gd name="connsiteX4" fmla="*/ 3660116 w 4508554"/>
              <a:gd name="connsiteY4" fmla="*/ 1220738 h 1610231"/>
              <a:gd name="connsiteX5" fmla="*/ 2809216 w 4508554"/>
              <a:gd name="connsiteY5" fmla="*/ 1493788 h 1610231"/>
              <a:gd name="connsiteX6" fmla="*/ 1913866 w 4508554"/>
              <a:gd name="connsiteY6" fmla="*/ 1608088 h 1610231"/>
              <a:gd name="connsiteX7" fmla="*/ 1266166 w 4508554"/>
              <a:gd name="connsiteY7" fmla="*/ 1404888 h 1610231"/>
              <a:gd name="connsiteX8" fmla="*/ 2516 w 4508554"/>
              <a:gd name="connsiteY8" fmla="*/ 1004838 h 1610231"/>
              <a:gd name="connsiteX9" fmla="*/ 1621766 w 4508554"/>
              <a:gd name="connsiteY9" fmla="*/ 1087388 h 1610231"/>
              <a:gd name="connsiteX10" fmla="*/ 2161516 w 4508554"/>
              <a:gd name="connsiteY10" fmla="*/ 706388 h 1610231"/>
              <a:gd name="connsiteX11" fmla="*/ 2567916 w 4508554"/>
              <a:gd name="connsiteY11" fmla="*/ 33288 h 161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08554" h="1610231">
                <a:moveTo>
                  <a:pt x="2567916" y="33288"/>
                </a:moveTo>
                <a:cubicBezTo>
                  <a:pt x="2654699" y="-53495"/>
                  <a:pt x="2402816" y="40696"/>
                  <a:pt x="2682216" y="185688"/>
                </a:cubicBezTo>
                <a:cubicBezTo>
                  <a:pt x="2961616" y="330680"/>
                  <a:pt x="3949041" y="747663"/>
                  <a:pt x="4244316" y="903238"/>
                </a:cubicBezTo>
                <a:cubicBezTo>
                  <a:pt x="4539591" y="1058813"/>
                  <a:pt x="4551233" y="1066221"/>
                  <a:pt x="4453866" y="1119138"/>
                </a:cubicBezTo>
                <a:cubicBezTo>
                  <a:pt x="4356499" y="1172055"/>
                  <a:pt x="3934224" y="1158296"/>
                  <a:pt x="3660116" y="1220738"/>
                </a:cubicBezTo>
                <a:cubicBezTo>
                  <a:pt x="3386008" y="1283180"/>
                  <a:pt x="3100258" y="1429230"/>
                  <a:pt x="2809216" y="1493788"/>
                </a:cubicBezTo>
                <a:cubicBezTo>
                  <a:pt x="2518174" y="1558346"/>
                  <a:pt x="2171041" y="1622905"/>
                  <a:pt x="1913866" y="1608088"/>
                </a:cubicBezTo>
                <a:cubicBezTo>
                  <a:pt x="1656691" y="1593271"/>
                  <a:pt x="1266166" y="1404888"/>
                  <a:pt x="1266166" y="1404888"/>
                </a:cubicBezTo>
                <a:cubicBezTo>
                  <a:pt x="947608" y="1304346"/>
                  <a:pt x="-56751" y="1057755"/>
                  <a:pt x="2516" y="1004838"/>
                </a:cubicBezTo>
                <a:cubicBezTo>
                  <a:pt x="61783" y="951921"/>
                  <a:pt x="1261933" y="1137130"/>
                  <a:pt x="1621766" y="1087388"/>
                </a:cubicBezTo>
                <a:cubicBezTo>
                  <a:pt x="1981599" y="1037646"/>
                  <a:pt x="2008058" y="876780"/>
                  <a:pt x="2161516" y="706388"/>
                </a:cubicBezTo>
                <a:cubicBezTo>
                  <a:pt x="2314974" y="535996"/>
                  <a:pt x="2481133" y="120071"/>
                  <a:pt x="2567916" y="332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62E1F4D-BCBD-4666-8BB8-B7D760FE8F34}"/>
              </a:ext>
            </a:extLst>
          </p:cNvPr>
          <p:cNvSpPr/>
          <p:nvPr/>
        </p:nvSpPr>
        <p:spPr>
          <a:xfrm>
            <a:off x="2970188" y="7343280"/>
            <a:ext cx="1704958" cy="2107836"/>
          </a:xfrm>
          <a:custGeom>
            <a:avLst/>
            <a:gdLst>
              <a:gd name="connsiteX0" fmla="*/ 33362 w 1704958"/>
              <a:gd name="connsiteY0" fmla="*/ 54470 h 2107836"/>
              <a:gd name="connsiteX1" fmla="*/ 71462 w 1704958"/>
              <a:gd name="connsiteY1" fmla="*/ 92570 h 2107836"/>
              <a:gd name="connsiteX2" fmla="*/ 877912 w 1704958"/>
              <a:gd name="connsiteY2" fmla="*/ 854570 h 2107836"/>
              <a:gd name="connsiteX3" fmla="*/ 1360512 w 1704958"/>
              <a:gd name="connsiteY3" fmla="*/ 1172070 h 2107836"/>
              <a:gd name="connsiteX4" fmla="*/ 1601812 w 1704958"/>
              <a:gd name="connsiteY4" fmla="*/ 1527670 h 2107836"/>
              <a:gd name="connsiteX5" fmla="*/ 1703412 w 1704958"/>
              <a:gd name="connsiteY5" fmla="*/ 1826120 h 2107836"/>
              <a:gd name="connsiteX6" fmla="*/ 1531962 w 1704958"/>
              <a:gd name="connsiteY6" fmla="*/ 1870570 h 2107836"/>
              <a:gd name="connsiteX7" fmla="*/ 1493862 w 1704958"/>
              <a:gd name="connsiteY7" fmla="*/ 2105520 h 2107836"/>
              <a:gd name="connsiteX8" fmla="*/ 1398612 w 1704958"/>
              <a:gd name="connsiteY8" fmla="*/ 1978520 h 2107836"/>
              <a:gd name="connsiteX9" fmla="*/ 554062 w 1704958"/>
              <a:gd name="connsiteY9" fmla="*/ 1781670 h 2107836"/>
              <a:gd name="connsiteX10" fmla="*/ 39712 w 1704958"/>
              <a:gd name="connsiteY10" fmla="*/ 943470 h 2107836"/>
              <a:gd name="connsiteX11" fmla="*/ 33362 w 1704958"/>
              <a:gd name="connsiteY11" fmla="*/ 54470 h 210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4958" h="2107836">
                <a:moveTo>
                  <a:pt x="33362" y="54470"/>
                </a:moveTo>
                <a:cubicBezTo>
                  <a:pt x="38654" y="-87347"/>
                  <a:pt x="71462" y="92570"/>
                  <a:pt x="71462" y="92570"/>
                </a:cubicBezTo>
                <a:cubicBezTo>
                  <a:pt x="212220" y="225920"/>
                  <a:pt x="663070" y="674653"/>
                  <a:pt x="877912" y="854570"/>
                </a:cubicBezTo>
                <a:cubicBezTo>
                  <a:pt x="1092754" y="1034487"/>
                  <a:pt x="1239862" y="1059887"/>
                  <a:pt x="1360512" y="1172070"/>
                </a:cubicBezTo>
                <a:cubicBezTo>
                  <a:pt x="1481162" y="1284253"/>
                  <a:pt x="1544662" y="1418662"/>
                  <a:pt x="1601812" y="1527670"/>
                </a:cubicBezTo>
                <a:cubicBezTo>
                  <a:pt x="1658962" y="1636678"/>
                  <a:pt x="1715054" y="1768970"/>
                  <a:pt x="1703412" y="1826120"/>
                </a:cubicBezTo>
                <a:cubicBezTo>
                  <a:pt x="1691770" y="1883270"/>
                  <a:pt x="1566887" y="1824003"/>
                  <a:pt x="1531962" y="1870570"/>
                </a:cubicBezTo>
                <a:cubicBezTo>
                  <a:pt x="1497037" y="1917137"/>
                  <a:pt x="1516087" y="2087528"/>
                  <a:pt x="1493862" y="2105520"/>
                </a:cubicBezTo>
                <a:cubicBezTo>
                  <a:pt x="1471637" y="2123512"/>
                  <a:pt x="1555245" y="2032495"/>
                  <a:pt x="1398612" y="1978520"/>
                </a:cubicBezTo>
                <a:cubicBezTo>
                  <a:pt x="1241979" y="1924545"/>
                  <a:pt x="780545" y="1954178"/>
                  <a:pt x="554062" y="1781670"/>
                </a:cubicBezTo>
                <a:cubicBezTo>
                  <a:pt x="327579" y="1609162"/>
                  <a:pt x="122262" y="1230278"/>
                  <a:pt x="39712" y="943470"/>
                </a:cubicBezTo>
                <a:cubicBezTo>
                  <a:pt x="-42838" y="656662"/>
                  <a:pt x="28070" y="196287"/>
                  <a:pt x="33362" y="544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6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マツコ・デラックス、２０年前のテレビ初出演振り返る「深夜の生本番で気がついたら、ベロチューしていた」 : スポーツ報知">
            <a:extLst>
              <a:ext uri="{FF2B5EF4-FFF2-40B4-BE49-F238E27FC236}">
                <a16:creationId xmlns:a16="http://schemas.microsoft.com/office/drawing/2014/main" id="{62590F28-0AE2-4B73-BF82-64CF5DEF3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9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2021-10-06T11:46:35Z</dcterms:created>
  <dcterms:modified xsi:type="dcterms:W3CDTF">2021-10-11T03:43:47Z</dcterms:modified>
</cp:coreProperties>
</file>