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34" d="100"/>
          <a:sy n="34" d="100"/>
        </p:scale>
        <p:origin x="1488" y="68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98C8F-0AD2-49F6-B69B-0798CA29B5BA}" type="datetimeFigureOut">
              <a:rPr kumimoji="1" lang="ja-JP" altLang="en-US" smtClean="0"/>
              <a:t>2021/10/12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D70D8-EAFC-4746-9608-0AD4439281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4263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98C8F-0AD2-49F6-B69B-0798CA29B5BA}" type="datetimeFigureOut">
              <a:rPr kumimoji="1" lang="ja-JP" altLang="en-US" smtClean="0"/>
              <a:t>2021/10/12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D70D8-EAFC-4746-9608-0AD4439281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555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98C8F-0AD2-49F6-B69B-0798CA29B5BA}" type="datetimeFigureOut">
              <a:rPr kumimoji="1" lang="ja-JP" altLang="en-US" smtClean="0"/>
              <a:t>2021/10/12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D70D8-EAFC-4746-9608-0AD4439281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0747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98C8F-0AD2-49F6-B69B-0798CA29B5BA}" type="datetimeFigureOut">
              <a:rPr kumimoji="1" lang="ja-JP" altLang="en-US" smtClean="0"/>
              <a:t>2021/10/12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D70D8-EAFC-4746-9608-0AD4439281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299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98C8F-0AD2-49F6-B69B-0798CA29B5BA}" type="datetimeFigureOut">
              <a:rPr kumimoji="1" lang="ja-JP" altLang="en-US" smtClean="0"/>
              <a:t>2021/10/12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D70D8-EAFC-4746-9608-0AD4439281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5114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98C8F-0AD2-49F6-B69B-0798CA29B5BA}" type="datetimeFigureOut">
              <a:rPr kumimoji="1" lang="ja-JP" altLang="en-US" smtClean="0"/>
              <a:t>2021/10/12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D70D8-EAFC-4746-9608-0AD4439281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9119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98C8F-0AD2-49F6-B69B-0798CA29B5BA}" type="datetimeFigureOut">
              <a:rPr kumimoji="1" lang="ja-JP" altLang="en-US" smtClean="0"/>
              <a:t>2021/10/12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D70D8-EAFC-4746-9608-0AD4439281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3692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98C8F-0AD2-49F6-B69B-0798CA29B5BA}" type="datetimeFigureOut">
              <a:rPr kumimoji="1" lang="ja-JP" altLang="en-US" smtClean="0"/>
              <a:t>2021/10/12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D70D8-EAFC-4746-9608-0AD4439281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6241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98C8F-0AD2-49F6-B69B-0798CA29B5BA}" type="datetimeFigureOut">
              <a:rPr kumimoji="1" lang="ja-JP" altLang="en-US" smtClean="0"/>
              <a:t>2021/10/12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D70D8-EAFC-4746-9608-0AD4439281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0694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98C8F-0AD2-49F6-B69B-0798CA29B5BA}" type="datetimeFigureOut">
              <a:rPr kumimoji="1" lang="ja-JP" altLang="en-US" smtClean="0"/>
              <a:t>2021/10/12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D70D8-EAFC-4746-9608-0AD4439281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1437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98C8F-0AD2-49F6-B69B-0798CA29B5BA}" type="datetimeFigureOut">
              <a:rPr kumimoji="1" lang="ja-JP" altLang="en-US" smtClean="0"/>
              <a:t>2021/10/12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D70D8-EAFC-4746-9608-0AD4439281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0297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98C8F-0AD2-49F6-B69B-0798CA29B5BA}" type="datetimeFigureOut">
              <a:rPr kumimoji="1" lang="ja-JP" altLang="en-US" smtClean="0"/>
              <a:t>2021/10/12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D70D8-EAFC-4746-9608-0AD4439281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226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Picture 2" descr="真犯人フラグ】のネタバレを最終回まで!真帆（宮沢りえ）失踪事件の真相と黒幕は?｜【dorama9】">
            <a:extLst>
              <a:ext uri="{FF2B5EF4-FFF2-40B4-BE49-F238E27FC236}">
                <a16:creationId xmlns:a16="http://schemas.microsoft.com/office/drawing/2014/main" id="{E9167ED8-ABE4-4514-8226-3C474BEC7D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6" t="84191" r="15568" b="2948"/>
          <a:stretch/>
        </p:blipFill>
        <p:spPr bwMode="auto">
          <a:xfrm>
            <a:off x="-2" y="8094846"/>
            <a:ext cx="9612437" cy="146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真犯人フラグ】のネタバレを最終回まで!真帆（宮沢りえ）失踪事件の真相と黒幕は?｜【dorama9】">
            <a:extLst>
              <a:ext uri="{FF2B5EF4-FFF2-40B4-BE49-F238E27FC236}">
                <a16:creationId xmlns:a16="http://schemas.microsoft.com/office/drawing/2014/main" id="{DB27BA95-D855-43E2-A7D2-945A15F515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8" t="21667" r="28048" b="47809"/>
          <a:stretch/>
        </p:blipFill>
        <p:spPr bwMode="auto">
          <a:xfrm>
            <a:off x="0" y="2651707"/>
            <a:ext cx="9601200" cy="544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2" name="正方形/長方形 1121">
            <a:extLst>
              <a:ext uri="{FF2B5EF4-FFF2-40B4-BE49-F238E27FC236}">
                <a16:creationId xmlns:a16="http://schemas.microsoft.com/office/drawing/2014/main" id="{32307D29-5DFE-4293-8EEB-EE538E4B22B8}"/>
              </a:ext>
            </a:extLst>
          </p:cNvPr>
          <p:cNvSpPr/>
          <p:nvPr/>
        </p:nvSpPr>
        <p:spPr>
          <a:xfrm>
            <a:off x="3368842" y="2829827"/>
            <a:ext cx="2820202" cy="4100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D23B3B79-4011-4456-B008-A50597A4C7BC}"/>
              </a:ext>
            </a:extLst>
          </p:cNvPr>
          <p:cNvSpPr/>
          <p:nvPr/>
        </p:nvSpPr>
        <p:spPr>
          <a:xfrm>
            <a:off x="4984425" y="5035021"/>
            <a:ext cx="450084" cy="140276"/>
          </a:xfrm>
          <a:custGeom>
            <a:avLst/>
            <a:gdLst>
              <a:gd name="connsiteX0" fmla="*/ 325 w 450084"/>
              <a:gd name="connsiteY0" fmla="*/ 140229 h 140276"/>
              <a:gd name="connsiteX1" fmla="*/ 71763 w 450084"/>
              <a:gd name="connsiteY1" fmla="*/ 51329 h 140276"/>
              <a:gd name="connsiteX2" fmla="*/ 141613 w 450084"/>
              <a:gd name="connsiteY2" fmla="*/ 11642 h 140276"/>
              <a:gd name="connsiteX3" fmla="*/ 263850 w 450084"/>
              <a:gd name="connsiteY3" fmla="*/ 16404 h 140276"/>
              <a:gd name="connsiteX4" fmla="*/ 419425 w 450084"/>
              <a:gd name="connsiteY4" fmla="*/ 48154 h 140276"/>
              <a:gd name="connsiteX5" fmla="*/ 448000 w 450084"/>
              <a:gd name="connsiteY5" fmla="*/ 62442 h 140276"/>
              <a:gd name="connsiteX6" fmla="*/ 387675 w 450084"/>
              <a:gd name="connsiteY6" fmla="*/ 33867 h 140276"/>
              <a:gd name="connsiteX7" fmla="*/ 236863 w 450084"/>
              <a:gd name="connsiteY7" fmla="*/ 2117 h 140276"/>
              <a:gd name="connsiteX8" fmla="*/ 116213 w 450084"/>
              <a:gd name="connsiteY8" fmla="*/ 6879 h 140276"/>
              <a:gd name="connsiteX9" fmla="*/ 47950 w 450084"/>
              <a:gd name="connsiteY9" fmla="*/ 38629 h 140276"/>
              <a:gd name="connsiteX10" fmla="*/ 325 w 450084"/>
              <a:gd name="connsiteY10" fmla="*/ 140229 h 140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0084" h="140276">
                <a:moveTo>
                  <a:pt x="325" y="140229"/>
                </a:moveTo>
                <a:cubicBezTo>
                  <a:pt x="4294" y="142346"/>
                  <a:pt x="48215" y="72760"/>
                  <a:pt x="71763" y="51329"/>
                </a:cubicBezTo>
                <a:cubicBezTo>
                  <a:pt x="95311" y="29898"/>
                  <a:pt x="109599" y="17463"/>
                  <a:pt x="141613" y="11642"/>
                </a:cubicBezTo>
                <a:cubicBezTo>
                  <a:pt x="173627" y="5821"/>
                  <a:pt x="217548" y="10319"/>
                  <a:pt x="263850" y="16404"/>
                </a:cubicBezTo>
                <a:cubicBezTo>
                  <a:pt x="310152" y="22489"/>
                  <a:pt x="388734" y="40481"/>
                  <a:pt x="419425" y="48154"/>
                </a:cubicBezTo>
                <a:cubicBezTo>
                  <a:pt x="450116" y="55827"/>
                  <a:pt x="453292" y="64823"/>
                  <a:pt x="448000" y="62442"/>
                </a:cubicBezTo>
                <a:cubicBezTo>
                  <a:pt x="442708" y="60061"/>
                  <a:pt x="422865" y="43921"/>
                  <a:pt x="387675" y="33867"/>
                </a:cubicBezTo>
                <a:cubicBezTo>
                  <a:pt x="352486" y="23813"/>
                  <a:pt x="282107" y="6615"/>
                  <a:pt x="236863" y="2117"/>
                </a:cubicBezTo>
                <a:cubicBezTo>
                  <a:pt x="191619" y="-2381"/>
                  <a:pt x="147698" y="794"/>
                  <a:pt x="116213" y="6879"/>
                </a:cubicBezTo>
                <a:cubicBezTo>
                  <a:pt x="84728" y="12964"/>
                  <a:pt x="66206" y="18785"/>
                  <a:pt x="47950" y="38629"/>
                </a:cubicBezTo>
                <a:cubicBezTo>
                  <a:pt x="29694" y="58473"/>
                  <a:pt x="-3644" y="138112"/>
                  <a:pt x="325" y="1402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E7756D9A-AF04-475E-AF7C-8F2832A98A39}"/>
              </a:ext>
            </a:extLst>
          </p:cNvPr>
          <p:cNvSpPr/>
          <p:nvPr/>
        </p:nvSpPr>
        <p:spPr>
          <a:xfrm>
            <a:off x="4983964" y="5125996"/>
            <a:ext cx="446925" cy="88849"/>
          </a:xfrm>
          <a:custGeom>
            <a:avLst/>
            <a:gdLst>
              <a:gd name="connsiteX0" fmla="*/ 2374 w 446925"/>
              <a:gd name="connsiteY0" fmla="*/ 74654 h 88849"/>
              <a:gd name="connsiteX1" fmla="*/ 59524 w 446925"/>
              <a:gd name="connsiteY1" fmla="*/ 58779 h 88849"/>
              <a:gd name="connsiteX2" fmla="*/ 175411 w 446925"/>
              <a:gd name="connsiteY2" fmla="*/ 85767 h 88849"/>
              <a:gd name="connsiteX3" fmla="*/ 296061 w 446925"/>
              <a:gd name="connsiteY3" fmla="*/ 85767 h 88849"/>
              <a:gd name="connsiteX4" fmla="*/ 365911 w 446925"/>
              <a:gd name="connsiteY4" fmla="*/ 63542 h 88849"/>
              <a:gd name="connsiteX5" fmla="*/ 446874 w 446925"/>
              <a:gd name="connsiteY5" fmla="*/ 42 h 88849"/>
              <a:gd name="connsiteX6" fmla="*/ 377024 w 446925"/>
              <a:gd name="connsiteY6" fmla="*/ 54017 h 88849"/>
              <a:gd name="connsiteX7" fmla="*/ 308761 w 446925"/>
              <a:gd name="connsiteY7" fmla="*/ 73067 h 88849"/>
              <a:gd name="connsiteX8" fmla="*/ 234149 w 446925"/>
              <a:gd name="connsiteY8" fmla="*/ 81004 h 88849"/>
              <a:gd name="connsiteX9" fmla="*/ 135724 w 446925"/>
              <a:gd name="connsiteY9" fmla="*/ 77829 h 88849"/>
              <a:gd name="connsiteX10" fmla="*/ 2374 w 446925"/>
              <a:gd name="connsiteY10" fmla="*/ 74654 h 88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6925" h="88849">
                <a:moveTo>
                  <a:pt x="2374" y="74654"/>
                </a:moveTo>
                <a:cubicBezTo>
                  <a:pt x="-10326" y="71479"/>
                  <a:pt x="30685" y="56927"/>
                  <a:pt x="59524" y="58779"/>
                </a:cubicBezTo>
                <a:cubicBezTo>
                  <a:pt x="88364" y="60631"/>
                  <a:pt x="135988" y="81269"/>
                  <a:pt x="175411" y="85767"/>
                </a:cubicBezTo>
                <a:cubicBezTo>
                  <a:pt x="214834" y="90265"/>
                  <a:pt x="264311" y="89471"/>
                  <a:pt x="296061" y="85767"/>
                </a:cubicBezTo>
                <a:cubicBezTo>
                  <a:pt x="327811" y="82063"/>
                  <a:pt x="340776" y="77830"/>
                  <a:pt x="365911" y="63542"/>
                </a:cubicBezTo>
                <a:cubicBezTo>
                  <a:pt x="391047" y="49254"/>
                  <a:pt x="445022" y="1629"/>
                  <a:pt x="446874" y="42"/>
                </a:cubicBezTo>
                <a:cubicBezTo>
                  <a:pt x="448726" y="-1545"/>
                  <a:pt x="400043" y="41846"/>
                  <a:pt x="377024" y="54017"/>
                </a:cubicBezTo>
                <a:cubicBezTo>
                  <a:pt x="354005" y="66188"/>
                  <a:pt x="332574" y="68569"/>
                  <a:pt x="308761" y="73067"/>
                </a:cubicBezTo>
                <a:cubicBezTo>
                  <a:pt x="284949" y="77565"/>
                  <a:pt x="262988" y="80210"/>
                  <a:pt x="234149" y="81004"/>
                </a:cubicBezTo>
                <a:cubicBezTo>
                  <a:pt x="205310" y="81798"/>
                  <a:pt x="167209" y="81268"/>
                  <a:pt x="135724" y="77829"/>
                </a:cubicBezTo>
                <a:cubicBezTo>
                  <a:pt x="104239" y="74390"/>
                  <a:pt x="15074" y="77829"/>
                  <a:pt x="2374" y="746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326F3FEE-0D64-43DD-B68B-BBC03E7BBE45}"/>
              </a:ext>
            </a:extLst>
          </p:cNvPr>
          <p:cNvSpPr/>
          <p:nvPr/>
        </p:nvSpPr>
        <p:spPr>
          <a:xfrm>
            <a:off x="4988641" y="5073621"/>
            <a:ext cx="167559" cy="102126"/>
          </a:xfrm>
          <a:custGeom>
            <a:avLst/>
            <a:gdLst>
              <a:gd name="connsiteX0" fmla="*/ 167559 w 167559"/>
              <a:gd name="connsiteY0" fmla="*/ 29 h 102126"/>
              <a:gd name="connsiteX1" fmla="*/ 91359 w 167559"/>
              <a:gd name="connsiteY1" fmla="*/ 30192 h 102126"/>
              <a:gd name="connsiteX2" fmla="*/ 72309 w 167559"/>
              <a:gd name="connsiteY2" fmla="*/ 84167 h 102126"/>
              <a:gd name="connsiteX3" fmla="*/ 38972 w 167559"/>
              <a:gd name="connsiteY3" fmla="*/ 96867 h 102126"/>
              <a:gd name="connsiteX4" fmla="*/ 872 w 167559"/>
              <a:gd name="connsiteY4" fmla="*/ 101629 h 102126"/>
              <a:gd name="connsiteX5" fmla="*/ 78659 w 167559"/>
              <a:gd name="connsiteY5" fmla="*/ 85754 h 102126"/>
              <a:gd name="connsiteX6" fmla="*/ 72309 w 167559"/>
              <a:gd name="connsiteY6" fmla="*/ 54004 h 102126"/>
              <a:gd name="connsiteX7" fmla="*/ 92947 w 167559"/>
              <a:gd name="connsiteY7" fmla="*/ 25429 h 102126"/>
              <a:gd name="connsiteX8" fmla="*/ 167559 w 167559"/>
              <a:gd name="connsiteY8" fmla="*/ 29 h 102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559" h="102126">
                <a:moveTo>
                  <a:pt x="167559" y="29"/>
                </a:moveTo>
                <a:cubicBezTo>
                  <a:pt x="167294" y="823"/>
                  <a:pt x="107234" y="16169"/>
                  <a:pt x="91359" y="30192"/>
                </a:cubicBezTo>
                <a:cubicBezTo>
                  <a:pt x="75484" y="44215"/>
                  <a:pt x="81040" y="73054"/>
                  <a:pt x="72309" y="84167"/>
                </a:cubicBezTo>
                <a:cubicBezTo>
                  <a:pt x="63578" y="95280"/>
                  <a:pt x="50878" y="93957"/>
                  <a:pt x="38972" y="96867"/>
                </a:cubicBezTo>
                <a:cubicBezTo>
                  <a:pt x="27066" y="99777"/>
                  <a:pt x="-5743" y="103481"/>
                  <a:pt x="872" y="101629"/>
                </a:cubicBezTo>
                <a:cubicBezTo>
                  <a:pt x="7486" y="99777"/>
                  <a:pt x="66753" y="93691"/>
                  <a:pt x="78659" y="85754"/>
                </a:cubicBezTo>
                <a:cubicBezTo>
                  <a:pt x="90565" y="77817"/>
                  <a:pt x="69928" y="64058"/>
                  <a:pt x="72309" y="54004"/>
                </a:cubicBezTo>
                <a:cubicBezTo>
                  <a:pt x="74690" y="43950"/>
                  <a:pt x="76014" y="36012"/>
                  <a:pt x="92947" y="25429"/>
                </a:cubicBezTo>
                <a:cubicBezTo>
                  <a:pt x="109880" y="14846"/>
                  <a:pt x="167824" y="-765"/>
                  <a:pt x="167559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E2B6C8EE-284B-45BA-A8DD-BB0B7B5D92A0}"/>
              </a:ext>
            </a:extLst>
          </p:cNvPr>
          <p:cNvSpPr/>
          <p:nvPr/>
        </p:nvSpPr>
        <p:spPr>
          <a:xfrm>
            <a:off x="5084221" y="5056761"/>
            <a:ext cx="92588" cy="21655"/>
          </a:xfrm>
          <a:custGeom>
            <a:avLst/>
            <a:gdLst>
              <a:gd name="connsiteX0" fmla="*/ 542 w 92588"/>
              <a:gd name="connsiteY0" fmla="*/ 21652 h 21655"/>
              <a:gd name="connsiteX1" fmla="*/ 91029 w 92588"/>
              <a:gd name="connsiteY1" fmla="*/ 2602 h 21655"/>
              <a:gd name="connsiteX2" fmla="*/ 54517 w 92588"/>
              <a:gd name="connsiteY2" fmla="*/ 1014 h 21655"/>
              <a:gd name="connsiteX3" fmla="*/ 542 w 92588"/>
              <a:gd name="connsiteY3" fmla="*/ 21652 h 21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588" h="21655">
                <a:moveTo>
                  <a:pt x="542" y="21652"/>
                </a:moveTo>
                <a:cubicBezTo>
                  <a:pt x="6627" y="21917"/>
                  <a:pt x="82033" y="6042"/>
                  <a:pt x="91029" y="2602"/>
                </a:cubicBezTo>
                <a:cubicBezTo>
                  <a:pt x="100025" y="-838"/>
                  <a:pt x="67746" y="-309"/>
                  <a:pt x="54517" y="1014"/>
                </a:cubicBezTo>
                <a:cubicBezTo>
                  <a:pt x="41288" y="2337"/>
                  <a:pt x="-5543" y="21387"/>
                  <a:pt x="542" y="216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0954096C-6CC0-43C7-81D1-DC120406ED45}"/>
              </a:ext>
            </a:extLst>
          </p:cNvPr>
          <p:cNvSpPr/>
          <p:nvPr/>
        </p:nvSpPr>
        <p:spPr>
          <a:xfrm>
            <a:off x="5062536" y="5119003"/>
            <a:ext cx="339030" cy="75503"/>
          </a:xfrm>
          <a:custGeom>
            <a:avLst/>
            <a:gdLst>
              <a:gd name="connsiteX0" fmla="*/ 2 w 339030"/>
              <a:gd name="connsiteY0" fmla="*/ 40372 h 75503"/>
              <a:gd name="connsiteX1" fmla="*/ 109539 w 339030"/>
              <a:gd name="connsiteY1" fmla="*/ 73710 h 75503"/>
              <a:gd name="connsiteX2" fmla="*/ 166689 w 339030"/>
              <a:gd name="connsiteY2" fmla="*/ 68947 h 75503"/>
              <a:gd name="connsiteX3" fmla="*/ 246064 w 339030"/>
              <a:gd name="connsiteY3" fmla="*/ 51485 h 75503"/>
              <a:gd name="connsiteX4" fmla="*/ 287339 w 339030"/>
              <a:gd name="connsiteY4" fmla="*/ 34022 h 75503"/>
              <a:gd name="connsiteX5" fmla="*/ 338139 w 339030"/>
              <a:gd name="connsiteY5" fmla="*/ 685 h 75503"/>
              <a:gd name="connsiteX6" fmla="*/ 314327 w 339030"/>
              <a:gd name="connsiteY6" fmla="*/ 13385 h 75503"/>
              <a:gd name="connsiteX7" fmla="*/ 247652 w 339030"/>
              <a:gd name="connsiteY7" fmla="*/ 35610 h 75503"/>
              <a:gd name="connsiteX8" fmla="*/ 150814 w 339030"/>
              <a:gd name="connsiteY8" fmla="*/ 56247 h 75503"/>
              <a:gd name="connsiteX9" fmla="*/ 106364 w 339030"/>
              <a:gd name="connsiteY9" fmla="*/ 62597 h 75503"/>
              <a:gd name="connsiteX10" fmla="*/ 2 w 339030"/>
              <a:gd name="connsiteY10" fmla="*/ 40372 h 7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9030" h="75503">
                <a:moveTo>
                  <a:pt x="2" y="40372"/>
                </a:moveTo>
                <a:cubicBezTo>
                  <a:pt x="531" y="42224"/>
                  <a:pt x="81758" y="68948"/>
                  <a:pt x="109539" y="73710"/>
                </a:cubicBezTo>
                <a:cubicBezTo>
                  <a:pt x="137320" y="78473"/>
                  <a:pt x="143935" y="72651"/>
                  <a:pt x="166689" y="68947"/>
                </a:cubicBezTo>
                <a:cubicBezTo>
                  <a:pt x="189443" y="65243"/>
                  <a:pt x="225956" y="57306"/>
                  <a:pt x="246064" y="51485"/>
                </a:cubicBezTo>
                <a:cubicBezTo>
                  <a:pt x="266172" y="45664"/>
                  <a:pt x="271993" y="42489"/>
                  <a:pt x="287339" y="34022"/>
                </a:cubicBezTo>
                <a:cubicBezTo>
                  <a:pt x="302685" y="25555"/>
                  <a:pt x="333641" y="4124"/>
                  <a:pt x="338139" y="685"/>
                </a:cubicBezTo>
                <a:cubicBezTo>
                  <a:pt x="342637" y="-2754"/>
                  <a:pt x="329408" y="7564"/>
                  <a:pt x="314327" y="13385"/>
                </a:cubicBezTo>
                <a:cubicBezTo>
                  <a:pt x="299246" y="19206"/>
                  <a:pt x="274904" y="28466"/>
                  <a:pt x="247652" y="35610"/>
                </a:cubicBezTo>
                <a:cubicBezTo>
                  <a:pt x="220400" y="42754"/>
                  <a:pt x="174362" y="51749"/>
                  <a:pt x="150814" y="56247"/>
                </a:cubicBezTo>
                <a:cubicBezTo>
                  <a:pt x="127266" y="60745"/>
                  <a:pt x="126472" y="63655"/>
                  <a:pt x="106364" y="62597"/>
                </a:cubicBezTo>
                <a:cubicBezTo>
                  <a:pt x="86256" y="61539"/>
                  <a:pt x="-527" y="38520"/>
                  <a:pt x="2" y="403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C1B1F210-FA90-47D9-BAB8-40A03CE098B4}"/>
              </a:ext>
            </a:extLst>
          </p:cNvPr>
          <p:cNvSpPr/>
          <p:nvPr/>
        </p:nvSpPr>
        <p:spPr>
          <a:xfrm>
            <a:off x="5298647" y="5075985"/>
            <a:ext cx="206817" cy="139395"/>
          </a:xfrm>
          <a:custGeom>
            <a:avLst/>
            <a:gdLst>
              <a:gd name="connsiteX0" fmla="*/ 428 w 206817"/>
              <a:gd name="connsiteY0" fmla="*/ 840 h 139395"/>
              <a:gd name="connsiteX1" fmla="*/ 130603 w 206817"/>
              <a:gd name="connsiteY1" fmla="*/ 59578 h 139395"/>
              <a:gd name="connsiteX2" fmla="*/ 162353 w 206817"/>
              <a:gd name="connsiteY2" fmla="*/ 116728 h 139395"/>
              <a:gd name="connsiteX3" fmla="*/ 206803 w 206817"/>
              <a:gd name="connsiteY3" fmla="*/ 138953 h 139395"/>
              <a:gd name="connsiteX4" fmla="*/ 167116 w 206817"/>
              <a:gd name="connsiteY4" fmla="*/ 99265 h 139395"/>
              <a:gd name="connsiteX5" fmla="*/ 149653 w 206817"/>
              <a:gd name="connsiteY5" fmla="*/ 70690 h 139395"/>
              <a:gd name="connsiteX6" fmla="*/ 125841 w 206817"/>
              <a:gd name="connsiteY6" fmla="*/ 46878 h 139395"/>
              <a:gd name="connsiteX7" fmla="*/ 89328 w 206817"/>
              <a:gd name="connsiteY7" fmla="*/ 26240 h 139395"/>
              <a:gd name="connsiteX8" fmla="*/ 428 w 206817"/>
              <a:gd name="connsiteY8" fmla="*/ 840 h 139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6817" h="139395">
                <a:moveTo>
                  <a:pt x="428" y="840"/>
                </a:moveTo>
                <a:cubicBezTo>
                  <a:pt x="7307" y="6396"/>
                  <a:pt x="103616" y="40263"/>
                  <a:pt x="130603" y="59578"/>
                </a:cubicBezTo>
                <a:cubicBezTo>
                  <a:pt x="157591" y="78893"/>
                  <a:pt x="149653" y="103499"/>
                  <a:pt x="162353" y="116728"/>
                </a:cubicBezTo>
                <a:cubicBezTo>
                  <a:pt x="175053" y="129957"/>
                  <a:pt x="206009" y="141863"/>
                  <a:pt x="206803" y="138953"/>
                </a:cubicBezTo>
                <a:cubicBezTo>
                  <a:pt x="207597" y="136043"/>
                  <a:pt x="176641" y="110642"/>
                  <a:pt x="167116" y="99265"/>
                </a:cubicBezTo>
                <a:cubicBezTo>
                  <a:pt x="157591" y="87888"/>
                  <a:pt x="156532" y="79421"/>
                  <a:pt x="149653" y="70690"/>
                </a:cubicBezTo>
                <a:cubicBezTo>
                  <a:pt x="142774" y="61959"/>
                  <a:pt x="135895" y="54286"/>
                  <a:pt x="125841" y="46878"/>
                </a:cubicBezTo>
                <a:cubicBezTo>
                  <a:pt x="115787" y="39470"/>
                  <a:pt x="107055" y="33648"/>
                  <a:pt x="89328" y="26240"/>
                </a:cubicBezTo>
                <a:cubicBezTo>
                  <a:pt x="71601" y="18832"/>
                  <a:pt x="-6451" y="-4716"/>
                  <a:pt x="428" y="8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E9EED2CA-0637-4D44-8A6C-728998AB7506}"/>
              </a:ext>
            </a:extLst>
          </p:cNvPr>
          <p:cNvSpPr/>
          <p:nvPr/>
        </p:nvSpPr>
        <p:spPr>
          <a:xfrm>
            <a:off x="5410149" y="5083151"/>
            <a:ext cx="112851" cy="179444"/>
          </a:xfrm>
          <a:custGeom>
            <a:avLst/>
            <a:gdLst>
              <a:gd name="connsiteX0" fmla="*/ 51 w 112851"/>
              <a:gd name="connsiteY0" fmla="*/ 24 h 179444"/>
              <a:gd name="connsiteX1" fmla="*/ 88951 w 112851"/>
              <a:gd name="connsiteY1" fmla="*/ 76224 h 179444"/>
              <a:gd name="connsiteX2" fmla="*/ 104826 w 112851"/>
              <a:gd name="connsiteY2" fmla="*/ 123849 h 179444"/>
              <a:gd name="connsiteX3" fmla="*/ 112764 w 112851"/>
              <a:gd name="connsiteY3" fmla="*/ 179412 h 179444"/>
              <a:gd name="connsiteX4" fmla="*/ 100064 w 112851"/>
              <a:gd name="connsiteY4" fmla="*/ 115912 h 179444"/>
              <a:gd name="connsiteX5" fmla="*/ 76251 w 112851"/>
              <a:gd name="connsiteY5" fmla="*/ 68287 h 179444"/>
              <a:gd name="connsiteX6" fmla="*/ 51 w 112851"/>
              <a:gd name="connsiteY6" fmla="*/ 24 h 17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851" h="179444">
                <a:moveTo>
                  <a:pt x="51" y="24"/>
                </a:moveTo>
                <a:cubicBezTo>
                  <a:pt x="2168" y="1347"/>
                  <a:pt x="71489" y="55587"/>
                  <a:pt x="88951" y="76224"/>
                </a:cubicBezTo>
                <a:cubicBezTo>
                  <a:pt x="106413" y="96861"/>
                  <a:pt x="100857" y="106651"/>
                  <a:pt x="104826" y="123849"/>
                </a:cubicBezTo>
                <a:cubicBezTo>
                  <a:pt x="108795" y="141047"/>
                  <a:pt x="113558" y="180735"/>
                  <a:pt x="112764" y="179412"/>
                </a:cubicBezTo>
                <a:cubicBezTo>
                  <a:pt x="111970" y="178089"/>
                  <a:pt x="106149" y="134433"/>
                  <a:pt x="100064" y="115912"/>
                </a:cubicBezTo>
                <a:cubicBezTo>
                  <a:pt x="93979" y="97391"/>
                  <a:pt x="91332" y="85750"/>
                  <a:pt x="76251" y="68287"/>
                </a:cubicBezTo>
                <a:cubicBezTo>
                  <a:pt x="61170" y="50825"/>
                  <a:pt x="-2066" y="-1299"/>
                  <a:pt x="51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6E8E32DA-C378-4A80-9050-3CEF802D037F}"/>
              </a:ext>
            </a:extLst>
          </p:cNvPr>
          <p:cNvSpPr/>
          <p:nvPr/>
        </p:nvSpPr>
        <p:spPr>
          <a:xfrm>
            <a:off x="5068888" y="5187719"/>
            <a:ext cx="349493" cy="62562"/>
          </a:xfrm>
          <a:custGeom>
            <a:avLst/>
            <a:gdLst>
              <a:gd name="connsiteX0" fmla="*/ 0 w 349493"/>
              <a:gd name="connsiteY0" fmla="*/ 35156 h 62562"/>
              <a:gd name="connsiteX1" fmla="*/ 176212 w 349493"/>
              <a:gd name="connsiteY1" fmla="*/ 62144 h 62562"/>
              <a:gd name="connsiteX2" fmla="*/ 252412 w 349493"/>
              <a:gd name="connsiteY2" fmla="*/ 47856 h 62562"/>
              <a:gd name="connsiteX3" fmla="*/ 349250 w 349493"/>
              <a:gd name="connsiteY3" fmla="*/ 231 h 62562"/>
              <a:gd name="connsiteX4" fmla="*/ 277812 w 349493"/>
              <a:gd name="connsiteY4" fmla="*/ 30394 h 62562"/>
              <a:gd name="connsiteX5" fmla="*/ 207962 w 349493"/>
              <a:gd name="connsiteY5" fmla="*/ 46269 h 62562"/>
              <a:gd name="connsiteX6" fmla="*/ 122237 w 349493"/>
              <a:gd name="connsiteY6" fmla="*/ 46269 h 62562"/>
              <a:gd name="connsiteX7" fmla="*/ 0 w 349493"/>
              <a:gd name="connsiteY7" fmla="*/ 35156 h 62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493" h="62562">
                <a:moveTo>
                  <a:pt x="0" y="35156"/>
                </a:moveTo>
                <a:cubicBezTo>
                  <a:pt x="67071" y="47591"/>
                  <a:pt x="134143" y="60027"/>
                  <a:pt x="176212" y="62144"/>
                </a:cubicBezTo>
                <a:cubicBezTo>
                  <a:pt x="218281" y="64261"/>
                  <a:pt x="223572" y="58175"/>
                  <a:pt x="252412" y="47856"/>
                </a:cubicBezTo>
                <a:cubicBezTo>
                  <a:pt x="281252" y="37537"/>
                  <a:pt x="345017" y="3141"/>
                  <a:pt x="349250" y="231"/>
                </a:cubicBezTo>
                <a:cubicBezTo>
                  <a:pt x="353483" y="-2679"/>
                  <a:pt x="301360" y="22721"/>
                  <a:pt x="277812" y="30394"/>
                </a:cubicBezTo>
                <a:cubicBezTo>
                  <a:pt x="254264" y="38067"/>
                  <a:pt x="233891" y="43623"/>
                  <a:pt x="207962" y="46269"/>
                </a:cubicBezTo>
                <a:cubicBezTo>
                  <a:pt x="182033" y="48915"/>
                  <a:pt x="122237" y="46269"/>
                  <a:pt x="122237" y="46269"/>
                </a:cubicBezTo>
                <a:lnTo>
                  <a:pt x="0" y="3515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8D415C05-1614-4B27-B736-0BF57D56C7A2}"/>
              </a:ext>
            </a:extLst>
          </p:cNvPr>
          <p:cNvSpPr/>
          <p:nvPr/>
        </p:nvSpPr>
        <p:spPr>
          <a:xfrm>
            <a:off x="5397923" y="5117597"/>
            <a:ext cx="152771" cy="144973"/>
          </a:xfrm>
          <a:custGeom>
            <a:avLst/>
            <a:gdLst>
              <a:gd name="connsiteX0" fmla="*/ 1165 w 152771"/>
              <a:gd name="connsiteY0" fmla="*/ 503 h 144973"/>
              <a:gd name="connsiteX1" fmla="*/ 39265 w 152771"/>
              <a:gd name="connsiteY1" fmla="*/ 79878 h 144973"/>
              <a:gd name="connsiteX2" fmla="*/ 140865 w 152771"/>
              <a:gd name="connsiteY2" fmla="*/ 108453 h 144973"/>
              <a:gd name="connsiteX3" fmla="*/ 147215 w 152771"/>
              <a:gd name="connsiteY3" fmla="*/ 144966 h 144973"/>
              <a:gd name="connsiteX4" fmla="*/ 109115 w 152771"/>
              <a:gd name="connsiteY4" fmla="*/ 105278 h 144973"/>
              <a:gd name="connsiteX5" fmla="*/ 18627 w 152771"/>
              <a:gd name="connsiteY5" fmla="*/ 48128 h 144973"/>
              <a:gd name="connsiteX6" fmla="*/ 1165 w 152771"/>
              <a:gd name="connsiteY6" fmla="*/ 503 h 144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771" h="144973">
                <a:moveTo>
                  <a:pt x="1165" y="503"/>
                </a:moveTo>
                <a:cubicBezTo>
                  <a:pt x="4605" y="5795"/>
                  <a:pt x="15982" y="61886"/>
                  <a:pt x="39265" y="79878"/>
                </a:cubicBezTo>
                <a:cubicBezTo>
                  <a:pt x="62548" y="97870"/>
                  <a:pt x="122873" y="97605"/>
                  <a:pt x="140865" y="108453"/>
                </a:cubicBezTo>
                <a:cubicBezTo>
                  <a:pt x="158857" y="119301"/>
                  <a:pt x="152507" y="145495"/>
                  <a:pt x="147215" y="144966"/>
                </a:cubicBezTo>
                <a:cubicBezTo>
                  <a:pt x="141923" y="144437"/>
                  <a:pt x="130546" y="121418"/>
                  <a:pt x="109115" y="105278"/>
                </a:cubicBezTo>
                <a:cubicBezTo>
                  <a:pt x="87684" y="89138"/>
                  <a:pt x="35825" y="63209"/>
                  <a:pt x="18627" y="48128"/>
                </a:cubicBezTo>
                <a:cubicBezTo>
                  <a:pt x="1429" y="33047"/>
                  <a:pt x="-2275" y="-4789"/>
                  <a:pt x="1165" y="5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B160BDE8-9491-47DE-8760-51CAA60EBCD8}"/>
              </a:ext>
            </a:extLst>
          </p:cNvPr>
          <p:cNvSpPr/>
          <p:nvPr/>
        </p:nvSpPr>
        <p:spPr>
          <a:xfrm>
            <a:off x="5136143" y="5043840"/>
            <a:ext cx="187033" cy="138981"/>
          </a:xfrm>
          <a:custGeom>
            <a:avLst/>
            <a:gdLst>
              <a:gd name="connsiteX0" fmla="*/ 147057 w 187033"/>
              <a:gd name="connsiteY0" fmla="*/ 10760 h 138981"/>
              <a:gd name="connsiteX1" fmla="*/ 186745 w 187033"/>
              <a:gd name="connsiteY1" fmla="*/ 64735 h 138981"/>
              <a:gd name="connsiteX2" fmla="*/ 162932 w 187033"/>
              <a:gd name="connsiteY2" fmla="*/ 104423 h 138981"/>
              <a:gd name="connsiteX3" fmla="*/ 124832 w 187033"/>
              <a:gd name="connsiteY3" fmla="*/ 126648 h 138981"/>
              <a:gd name="connsiteX4" fmla="*/ 59745 w 187033"/>
              <a:gd name="connsiteY4" fmla="*/ 137760 h 138981"/>
              <a:gd name="connsiteX5" fmla="*/ 12120 w 187033"/>
              <a:gd name="connsiteY5" fmla="*/ 98073 h 138981"/>
              <a:gd name="connsiteX6" fmla="*/ 1007 w 187033"/>
              <a:gd name="connsiteY6" fmla="*/ 36160 h 138981"/>
              <a:gd name="connsiteX7" fmla="*/ 31170 w 187033"/>
              <a:gd name="connsiteY7" fmla="*/ 2823 h 138981"/>
              <a:gd name="connsiteX8" fmla="*/ 147057 w 187033"/>
              <a:gd name="connsiteY8" fmla="*/ 10760 h 13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033" h="138981">
                <a:moveTo>
                  <a:pt x="147057" y="10760"/>
                </a:moveTo>
                <a:cubicBezTo>
                  <a:pt x="172986" y="21079"/>
                  <a:pt x="184099" y="49125"/>
                  <a:pt x="186745" y="64735"/>
                </a:cubicBezTo>
                <a:cubicBezTo>
                  <a:pt x="189391" y="80345"/>
                  <a:pt x="173251" y="94104"/>
                  <a:pt x="162932" y="104423"/>
                </a:cubicBezTo>
                <a:cubicBezTo>
                  <a:pt x="152613" y="114742"/>
                  <a:pt x="142030" y="121092"/>
                  <a:pt x="124832" y="126648"/>
                </a:cubicBezTo>
                <a:cubicBezTo>
                  <a:pt x="107634" y="132204"/>
                  <a:pt x="78530" y="142522"/>
                  <a:pt x="59745" y="137760"/>
                </a:cubicBezTo>
                <a:cubicBezTo>
                  <a:pt x="40960" y="132998"/>
                  <a:pt x="21910" y="115006"/>
                  <a:pt x="12120" y="98073"/>
                </a:cubicBezTo>
                <a:cubicBezTo>
                  <a:pt x="2330" y="81140"/>
                  <a:pt x="-2168" y="52035"/>
                  <a:pt x="1007" y="36160"/>
                </a:cubicBezTo>
                <a:cubicBezTo>
                  <a:pt x="4182" y="20285"/>
                  <a:pt x="13708" y="8644"/>
                  <a:pt x="31170" y="2823"/>
                </a:cubicBezTo>
                <a:cubicBezTo>
                  <a:pt x="48632" y="-2998"/>
                  <a:pt x="121128" y="441"/>
                  <a:pt x="147057" y="1076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B1241750-9AA3-4BB6-8CA3-E603571F1363}"/>
              </a:ext>
            </a:extLst>
          </p:cNvPr>
          <p:cNvSpPr/>
          <p:nvPr/>
        </p:nvSpPr>
        <p:spPr>
          <a:xfrm>
            <a:off x="5175250" y="5059363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2BBB5C9D-6417-4076-BF9E-83345526E595}"/>
              </a:ext>
            </a:extLst>
          </p:cNvPr>
          <p:cNvSpPr/>
          <p:nvPr/>
        </p:nvSpPr>
        <p:spPr>
          <a:xfrm>
            <a:off x="4951402" y="4952924"/>
            <a:ext cx="549306" cy="93919"/>
          </a:xfrm>
          <a:custGeom>
            <a:avLst/>
            <a:gdLst>
              <a:gd name="connsiteX0" fmla="*/ 11 w 549306"/>
              <a:gd name="connsiteY0" fmla="*/ 9601 h 93919"/>
              <a:gd name="connsiteX1" fmla="*/ 280998 w 549306"/>
              <a:gd name="connsiteY1" fmla="*/ 17539 h 93919"/>
              <a:gd name="connsiteX2" fmla="*/ 406411 w 549306"/>
              <a:gd name="connsiteY2" fmla="*/ 38176 h 93919"/>
              <a:gd name="connsiteX3" fmla="*/ 493723 w 549306"/>
              <a:gd name="connsiteY3" fmla="*/ 71514 h 93919"/>
              <a:gd name="connsiteX4" fmla="*/ 500073 w 549306"/>
              <a:gd name="connsiteY4" fmla="*/ 93739 h 93919"/>
              <a:gd name="connsiteX5" fmla="*/ 549286 w 549306"/>
              <a:gd name="connsiteY5" fmla="*/ 79451 h 93919"/>
              <a:gd name="connsiteX6" fmla="*/ 493723 w 549306"/>
              <a:gd name="connsiteY6" fmla="*/ 36589 h 93919"/>
              <a:gd name="connsiteX7" fmla="*/ 292111 w 549306"/>
              <a:gd name="connsiteY7" fmla="*/ 1664 h 93919"/>
              <a:gd name="connsiteX8" fmla="*/ 11 w 549306"/>
              <a:gd name="connsiteY8" fmla="*/ 9601 h 93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9306" h="93919">
                <a:moveTo>
                  <a:pt x="11" y="9601"/>
                </a:moveTo>
                <a:cubicBezTo>
                  <a:pt x="-1841" y="12247"/>
                  <a:pt x="213265" y="12777"/>
                  <a:pt x="280998" y="17539"/>
                </a:cubicBezTo>
                <a:cubicBezTo>
                  <a:pt x="348731" y="22302"/>
                  <a:pt x="370957" y="29180"/>
                  <a:pt x="406411" y="38176"/>
                </a:cubicBezTo>
                <a:cubicBezTo>
                  <a:pt x="441865" y="47172"/>
                  <a:pt x="478113" y="62254"/>
                  <a:pt x="493723" y="71514"/>
                </a:cubicBezTo>
                <a:cubicBezTo>
                  <a:pt x="509333" y="80774"/>
                  <a:pt x="490813" y="92416"/>
                  <a:pt x="500073" y="93739"/>
                </a:cubicBezTo>
                <a:cubicBezTo>
                  <a:pt x="509333" y="95062"/>
                  <a:pt x="550344" y="88976"/>
                  <a:pt x="549286" y="79451"/>
                </a:cubicBezTo>
                <a:cubicBezTo>
                  <a:pt x="548228" y="69926"/>
                  <a:pt x="536585" y="49553"/>
                  <a:pt x="493723" y="36589"/>
                </a:cubicBezTo>
                <a:cubicBezTo>
                  <a:pt x="450861" y="23625"/>
                  <a:pt x="372544" y="7485"/>
                  <a:pt x="292111" y="1664"/>
                </a:cubicBezTo>
                <a:cubicBezTo>
                  <a:pt x="211678" y="-4157"/>
                  <a:pt x="1863" y="6955"/>
                  <a:pt x="11" y="96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F0FD75DF-E97F-415D-8773-AE169104D0B0}"/>
              </a:ext>
            </a:extLst>
          </p:cNvPr>
          <p:cNvSpPr/>
          <p:nvPr/>
        </p:nvSpPr>
        <p:spPr>
          <a:xfrm>
            <a:off x="4967782" y="4801106"/>
            <a:ext cx="518630" cy="80229"/>
          </a:xfrm>
          <a:custGeom>
            <a:avLst/>
            <a:gdLst>
              <a:gd name="connsiteX0" fmla="*/ 2681 w 518630"/>
              <a:gd name="connsiteY0" fmla="*/ 78869 h 80229"/>
              <a:gd name="connsiteX1" fmla="*/ 190006 w 518630"/>
              <a:gd name="connsiteY1" fmla="*/ 15369 h 80229"/>
              <a:gd name="connsiteX2" fmla="*/ 318593 w 518630"/>
              <a:gd name="connsiteY2" fmla="*/ 1082 h 80229"/>
              <a:gd name="connsiteX3" fmla="*/ 458293 w 518630"/>
              <a:gd name="connsiteY3" fmla="*/ 36007 h 80229"/>
              <a:gd name="connsiteX4" fmla="*/ 518618 w 518630"/>
              <a:gd name="connsiteY4" fmla="*/ 59819 h 80229"/>
              <a:gd name="connsiteX5" fmla="*/ 461468 w 518630"/>
              <a:gd name="connsiteY5" fmla="*/ 36007 h 80229"/>
              <a:gd name="connsiteX6" fmla="*/ 272556 w 518630"/>
              <a:gd name="connsiteY6" fmla="*/ 13782 h 80229"/>
              <a:gd name="connsiteX7" fmla="*/ 93168 w 518630"/>
              <a:gd name="connsiteY7" fmla="*/ 55057 h 80229"/>
              <a:gd name="connsiteX8" fmla="*/ 2681 w 518630"/>
              <a:gd name="connsiteY8" fmla="*/ 78869 h 80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630" h="80229">
                <a:moveTo>
                  <a:pt x="2681" y="78869"/>
                </a:moveTo>
                <a:cubicBezTo>
                  <a:pt x="18821" y="72254"/>
                  <a:pt x="137354" y="28334"/>
                  <a:pt x="190006" y="15369"/>
                </a:cubicBezTo>
                <a:cubicBezTo>
                  <a:pt x="242658" y="2404"/>
                  <a:pt x="273879" y="-2358"/>
                  <a:pt x="318593" y="1082"/>
                </a:cubicBezTo>
                <a:cubicBezTo>
                  <a:pt x="363307" y="4522"/>
                  <a:pt x="424956" y="26218"/>
                  <a:pt x="458293" y="36007"/>
                </a:cubicBezTo>
                <a:cubicBezTo>
                  <a:pt x="491630" y="45796"/>
                  <a:pt x="518089" y="59819"/>
                  <a:pt x="518618" y="59819"/>
                </a:cubicBezTo>
                <a:cubicBezTo>
                  <a:pt x="519147" y="59819"/>
                  <a:pt x="502478" y="43680"/>
                  <a:pt x="461468" y="36007"/>
                </a:cubicBezTo>
                <a:cubicBezTo>
                  <a:pt x="420458" y="28334"/>
                  <a:pt x="333939" y="10607"/>
                  <a:pt x="272556" y="13782"/>
                </a:cubicBezTo>
                <a:cubicBezTo>
                  <a:pt x="211173" y="16957"/>
                  <a:pt x="139735" y="43680"/>
                  <a:pt x="93168" y="55057"/>
                </a:cubicBezTo>
                <a:cubicBezTo>
                  <a:pt x="46601" y="66434"/>
                  <a:pt x="-13459" y="85484"/>
                  <a:pt x="2681" y="788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CEF4A6B9-48FC-45B0-A79B-B1F2437B3110}"/>
              </a:ext>
            </a:extLst>
          </p:cNvPr>
          <p:cNvSpPr/>
          <p:nvPr/>
        </p:nvSpPr>
        <p:spPr>
          <a:xfrm>
            <a:off x="5009958" y="5233985"/>
            <a:ext cx="350957" cy="98888"/>
          </a:xfrm>
          <a:custGeom>
            <a:avLst/>
            <a:gdLst>
              <a:gd name="connsiteX0" fmla="*/ 192 w 350957"/>
              <a:gd name="connsiteY0" fmla="*/ 3 h 98888"/>
              <a:gd name="connsiteX1" fmla="*/ 168467 w 350957"/>
              <a:gd name="connsiteY1" fmla="*/ 74615 h 98888"/>
              <a:gd name="connsiteX2" fmla="*/ 347855 w 350957"/>
              <a:gd name="connsiteY2" fmla="*/ 98428 h 98888"/>
              <a:gd name="connsiteX3" fmla="*/ 276417 w 350957"/>
              <a:gd name="connsiteY3" fmla="*/ 88903 h 98888"/>
              <a:gd name="connsiteX4" fmla="*/ 201805 w 350957"/>
              <a:gd name="connsiteY4" fmla="*/ 71440 h 98888"/>
              <a:gd name="connsiteX5" fmla="*/ 192 w 350957"/>
              <a:gd name="connsiteY5" fmla="*/ 3 h 98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957" h="98888">
                <a:moveTo>
                  <a:pt x="192" y="3"/>
                </a:moveTo>
                <a:cubicBezTo>
                  <a:pt x="-5364" y="532"/>
                  <a:pt x="110523" y="58211"/>
                  <a:pt x="168467" y="74615"/>
                </a:cubicBezTo>
                <a:cubicBezTo>
                  <a:pt x="226411" y="91019"/>
                  <a:pt x="347855" y="98428"/>
                  <a:pt x="347855" y="98428"/>
                </a:cubicBezTo>
                <a:cubicBezTo>
                  <a:pt x="365847" y="100809"/>
                  <a:pt x="300759" y="93401"/>
                  <a:pt x="276417" y="88903"/>
                </a:cubicBezTo>
                <a:cubicBezTo>
                  <a:pt x="252075" y="84405"/>
                  <a:pt x="245726" y="86521"/>
                  <a:pt x="201805" y="71440"/>
                </a:cubicBezTo>
                <a:cubicBezTo>
                  <a:pt x="157884" y="56359"/>
                  <a:pt x="5748" y="-526"/>
                  <a:pt x="192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D693AAE5-C8E0-457B-9B28-F5CC17485546}"/>
              </a:ext>
            </a:extLst>
          </p:cNvPr>
          <p:cNvSpPr/>
          <p:nvPr/>
        </p:nvSpPr>
        <p:spPr>
          <a:xfrm>
            <a:off x="5514972" y="4876730"/>
            <a:ext cx="100056" cy="158922"/>
          </a:xfrm>
          <a:custGeom>
            <a:avLst/>
            <a:gdLst>
              <a:gd name="connsiteX0" fmla="*/ 3 w 100056"/>
              <a:gd name="connsiteY0" fmla="*/ 70 h 158922"/>
              <a:gd name="connsiteX1" fmla="*/ 79378 w 100056"/>
              <a:gd name="connsiteY1" fmla="*/ 82620 h 158922"/>
              <a:gd name="connsiteX2" fmla="*/ 100016 w 100056"/>
              <a:gd name="connsiteY2" fmla="*/ 158820 h 158922"/>
              <a:gd name="connsiteX3" fmla="*/ 76203 w 100056"/>
              <a:gd name="connsiteY3" fmla="*/ 96908 h 158922"/>
              <a:gd name="connsiteX4" fmla="*/ 3 w 100056"/>
              <a:gd name="connsiteY4" fmla="*/ 70 h 15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56" h="158922">
                <a:moveTo>
                  <a:pt x="3" y="70"/>
                </a:moveTo>
                <a:cubicBezTo>
                  <a:pt x="532" y="-2311"/>
                  <a:pt x="62709" y="56162"/>
                  <a:pt x="79378" y="82620"/>
                </a:cubicBezTo>
                <a:cubicBezTo>
                  <a:pt x="96047" y="109078"/>
                  <a:pt x="100545" y="156439"/>
                  <a:pt x="100016" y="158820"/>
                </a:cubicBezTo>
                <a:cubicBezTo>
                  <a:pt x="99487" y="161201"/>
                  <a:pt x="90755" y="121514"/>
                  <a:pt x="76203" y="96908"/>
                </a:cubicBezTo>
                <a:cubicBezTo>
                  <a:pt x="61651" y="72302"/>
                  <a:pt x="-526" y="2451"/>
                  <a:pt x="3" y="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2EEAB928-2FC9-4C79-A400-08DAECA5F6C0}"/>
              </a:ext>
            </a:extLst>
          </p:cNvPr>
          <p:cNvSpPr/>
          <p:nvPr/>
        </p:nvSpPr>
        <p:spPr>
          <a:xfrm>
            <a:off x="5465763" y="5027396"/>
            <a:ext cx="124770" cy="81579"/>
          </a:xfrm>
          <a:custGeom>
            <a:avLst/>
            <a:gdLst>
              <a:gd name="connsiteX0" fmla="*/ 55562 w 124770"/>
              <a:gd name="connsiteY0" fmla="*/ 217 h 81579"/>
              <a:gd name="connsiteX1" fmla="*/ 122237 w 124770"/>
              <a:gd name="connsiteY1" fmla="*/ 66892 h 81579"/>
              <a:gd name="connsiteX2" fmla="*/ 100012 w 124770"/>
              <a:gd name="connsiteY2" fmla="*/ 79592 h 81579"/>
              <a:gd name="connsiteX3" fmla="*/ 0 w 124770"/>
              <a:gd name="connsiteY3" fmla="*/ 78004 h 81579"/>
              <a:gd name="connsiteX4" fmla="*/ 101600 w 124770"/>
              <a:gd name="connsiteY4" fmla="*/ 46254 h 81579"/>
              <a:gd name="connsiteX5" fmla="*/ 55562 w 124770"/>
              <a:gd name="connsiteY5" fmla="*/ 217 h 81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770" h="81579">
                <a:moveTo>
                  <a:pt x="55562" y="217"/>
                </a:moveTo>
                <a:cubicBezTo>
                  <a:pt x="59001" y="3657"/>
                  <a:pt x="114829" y="53663"/>
                  <a:pt x="122237" y="66892"/>
                </a:cubicBezTo>
                <a:cubicBezTo>
                  <a:pt x="129645" y="80121"/>
                  <a:pt x="120385" y="77740"/>
                  <a:pt x="100012" y="79592"/>
                </a:cubicBezTo>
                <a:cubicBezTo>
                  <a:pt x="79639" y="81444"/>
                  <a:pt x="-265" y="83560"/>
                  <a:pt x="0" y="78004"/>
                </a:cubicBezTo>
                <a:cubicBezTo>
                  <a:pt x="265" y="72448"/>
                  <a:pt x="90223" y="57367"/>
                  <a:pt x="101600" y="46254"/>
                </a:cubicBezTo>
                <a:cubicBezTo>
                  <a:pt x="112977" y="35142"/>
                  <a:pt x="52123" y="-3223"/>
                  <a:pt x="55562" y="2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3521C1A0-0658-453F-AEAF-D123172E2164}"/>
              </a:ext>
            </a:extLst>
          </p:cNvPr>
          <p:cNvSpPr/>
          <p:nvPr/>
        </p:nvSpPr>
        <p:spPr>
          <a:xfrm>
            <a:off x="5420754" y="5248234"/>
            <a:ext cx="143652" cy="144660"/>
          </a:xfrm>
          <a:custGeom>
            <a:avLst/>
            <a:gdLst>
              <a:gd name="connsiteX0" fmla="*/ 3734 w 143652"/>
              <a:gd name="connsiteY0" fmla="*/ 142916 h 144660"/>
              <a:gd name="connsiteX1" fmla="*/ 24371 w 143652"/>
              <a:gd name="connsiteY1" fmla="*/ 93704 h 144660"/>
              <a:gd name="connsiteX2" fmla="*/ 119621 w 143652"/>
              <a:gd name="connsiteY2" fmla="*/ 25441 h 144660"/>
              <a:gd name="connsiteX3" fmla="*/ 141846 w 143652"/>
              <a:gd name="connsiteY3" fmla="*/ 41 h 144660"/>
              <a:gd name="connsiteX4" fmla="*/ 84696 w 143652"/>
              <a:gd name="connsiteY4" fmla="*/ 30204 h 144660"/>
              <a:gd name="connsiteX5" fmla="*/ 3734 w 143652"/>
              <a:gd name="connsiteY5" fmla="*/ 142916 h 14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652" h="144660">
                <a:moveTo>
                  <a:pt x="3734" y="142916"/>
                </a:moveTo>
                <a:cubicBezTo>
                  <a:pt x="-6320" y="153499"/>
                  <a:pt x="5057" y="113283"/>
                  <a:pt x="24371" y="93704"/>
                </a:cubicBezTo>
                <a:cubicBezTo>
                  <a:pt x="43685" y="74125"/>
                  <a:pt x="100042" y="41051"/>
                  <a:pt x="119621" y="25441"/>
                </a:cubicBezTo>
                <a:cubicBezTo>
                  <a:pt x="139200" y="9831"/>
                  <a:pt x="147667" y="-753"/>
                  <a:pt x="141846" y="41"/>
                </a:cubicBezTo>
                <a:cubicBezTo>
                  <a:pt x="136025" y="835"/>
                  <a:pt x="106656" y="11154"/>
                  <a:pt x="84696" y="30204"/>
                </a:cubicBezTo>
                <a:cubicBezTo>
                  <a:pt x="62736" y="49254"/>
                  <a:pt x="13788" y="132333"/>
                  <a:pt x="3734" y="1429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F8669D0F-2948-4758-929A-953D82E4BAB6}"/>
              </a:ext>
            </a:extLst>
          </p:cNvPr>
          <p:cNvSpPr/>
          <p:nvPr/>
        </p:nvSpPr>
        <p:spPr>
          <a:xfrm>
            <a:off x="3925886" y="4996083"/>
            <a:ext cx="516412" cy="155379"/>
          </a:xfrm>
          <a:custGeom>
            <a:avLst/>
            <a:gdLst>
              <a:gd name="connsiteX0" fmla="*/ 2 w 516412"/>
              <a:gd name="connsiteY0" fmla="*/ 155355 h 155379"/>
              <a:gd name="connsiteX1" fmla="*/ 123827 w 516412"/>
              <a:gd name="connsiteY1" fmla="*/ 48992 h 155379"/>
              <a:gd name="connsiteX2" fmla="*/ 298452 w 516412"/>
              <a:gd name="connsiteY2" fmla="*/ 4542 h 155379"/>
              <a:gd name="connsiteX3" fmla="*/ 393702 w 516412"/>
              <a:gd name="connsiteY3" fmla="*/ 6130 h 155379"/>
              <a:gd name="connsiteX4" fmla="*/ 477839 w 516412"/>
              <a:gd name="connsiteY4" fmla="*/ 45817 h 155379"/>
              <a:gd name="connsiteX5" fmla="*/ 515939 w 516412"/>
              <a:gd name="connsiteY5" fmla="*/ 91855 h 155379"/>
              <a:gd name="connsiteX6" fmla="*/ 454027 w 516412"/>
              <a:gd name="connsiteY6" fmla="*/ 34705 h 155379"/>
              <a:gd name="connsiteX7" fmla="*/ 298452 w 516412"/>
              <a:gd name="connsiteY7" fmla="*/ 6130 h 155379"/>
              <a:gd name="connsiteX8" fmla="*/ 127002 w 516412"/>
              <a:gd name="connsiteY8" fmla="*/ 58517 h 155379"/>
              <a:gd name="connsiteX9" fmla="*/ 2 w 516412"/>
              <a:gd name="connsiteY9" fmla="*/ 155355 h 15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6412" h="155379">
                <a:moveTo>
                  <a:pt x="2" y="155355"/>
                </a:moveTo>
                <a:cubicBezTo>
                  <a:pt x="-527" y="153768"/>
                  <a:pt x="74085" y="74128"/>
                  <a:pt x="123827" y="48992"/>
                </a:cubicBezTo>
                <a:cubicBezTo>
                  <a:pt x="173569" y="23856"/>
                  <a:pt x="253473" y="11686"/>
                  <a:pt x="298452" y="4542"/>
                </a:cubicBezTo>
                <a:cubicBezTo>
                  <a:pt x="343431" y="-2602"/>
                  <a:pt x="363804" y="-749"/>
                  <a:pt x="393702" y="6130"/>
                </a:cubicBezTo>
                <a:cubicBezTo>
                  <a:pt x="423600" y="13009"/>
                  <a:pt x="457466" y="31530"/>
                  <a:pt x="477839" y="45817"/>
                </a:cubicBezTo>
                <a:cubicBezTo>
                  <a:pt x="498212" y="60104"/>
                  <a:pt x="519908" y="93707"/>
                  <a:pt x="515939" y="91855"/>
                </a:cubicBezTo>
                <a:cubicBezTo>
                  <a:pt x="511970" y="90003"/>
                  <a:pt x="490275" y="48993"/>
                  <a:pt x="454027" y="34705"/>
                </a:cubicBezTo>
                <a:cubicBezTo>
                  <a:pt x="417779" y="20417"/>
                  <a:pt x="352956" y="2161"/>
                  <a:pt x="298452" y="6130"/>
                </a:cubicBezTo>
                <a:cubicBezTo>
                  <a:pt x="243948" y="10099"/>
                  <a:pt x="175156" y="34969"/>
                  <a:pt x="127002" y="58517"/>
                </a:cubicBezTo>
                <a:cubicBezTo>
                  <a:pt x="78848" y="82065"/>
                  <a:pt x="531" y="156942"/>
                  <a:pt x="2" y="1553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8F0B16C4-8721-4119-A717-0C9179B94F42}"/>
              </a:ext>
            </a:extLst>
          </p:cNvPr>
          <p:cNvSpPr/>
          <p:nvPr/>
        </p:nvSpPr>
        <p:spPr>
          <a:xfrm>
            <a:off x="3984243" y="5021254"/>
            <a:ext cx="268739" cy="101907"/>
          </a:xfrm>
          <a:custGeom>
            <a:avLst/>
            <a:gdLst>
              <a:gd name="connsiteX0" fmla="*/ 382 w 268739"/>
              <a:gd name="connsiteY0" fmla="*/ 101609 h 101907"/>
              <a:gd name="connsiteX1" fmla="*/ 116270 w 268739"/>
              <a:gd name="connsiteY1" fmla="*/ 58746 h 101907"/>
              <a:gd name="connsiteX2" fmla="*/ 209932 w 268739"/>
              <a:gd name="connsiteY2" fmla="*/ 12709 h 101907"/>
              <a:gd name="connsiteX3" fmla="*/ 267082 w 268739"/>
              <a:gd name="connsiteY3" fmla="*/ 9 h 101907"/>
              <a:gd name="connsiteX4" fmla="*/ 146432 w 268739"/>
              <a:gd name="connsiteY4" fmla="*/ 11121 h 101907"/>
              <a:gd name="connsiteX5" fmla="*/ 79757 w 268739"/>
              <a:gd name="connsiteY5" fmla="*/ 36521 h 101907"/>
              <a:gd name="connsiteX6" fmla="*/ 382 w 268739"/>
              <a:gd name="connsiteY6" fmla="*/ 101609 h 101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8739" h="101907">
                <a:moveTo>
                  <a:pt x="382" y="101609"/>
                </a:moveTo>
                <a:cubicBezTo>
                  <a:pt x="6468" y="105313"/>
                  <a:pt x="81345" y="73563"/>
                  <a:pt x="116270" y="58746"/>
                </a:cubicBezTo>
                <a:cubicBezTo>
                  <a:pt x="151195" y="43929"/>
                  <a:pt x="184797" y="22499"/>
                  <a:pt x="209932" y="12709"/>
                </a:cubicBezTo>
                <a:cubicBezTo>
                  <a:pt x="235067" y="2919"/>
                  <a:pt x="277665" y="274"/>
                  <a:pt x="267082" y="9"/>
                </a:cubicBezTo>
                <a:cubicBezTo>
                  <a:pt x="256499" y="-256"/>
                  <a:pt x="177653" y="5036"/>
                  <a:pt x="146432" y="11121"/>
                </a:cubicBezTo>
                <a:cubicBezTo>
                  <a:pt x="115211" y="17206"/>
                  <a:pt x="96955" y="25409"/>
                  <a:pt x="79757" y="36521"/>
                </a:cubicBezTo>
                <a:cubicBezTo>
                  <a:pt x="62559" y="47633"/>
                  <a:pt x="-5704" y="97905"/>
                  <a:pt x="382" y="1016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EEB4B194-C3F2-4A62-8406-6037FC4FE99A}"/>
              </a:ext>
            </a:extLst>
          </p:cNvPr>
          <p:cNvSpPr/>
          <p:nvPr/>
        </p:nvSpPr>
        <p:spPr>
          <a:xfrm>
            <a:off x="4289216" y="5017978"/>
            <a:ext cx="150844" cy="89088"/>
          </a:xfrm>
          <a:custGeom>
            <a:avLst/>
            <a:gdLst>
              <a:gd name="connsiteX0" fmla="*/ 209 w 150844"/>
              <a:gd name="connsiteY0" fmla="*/ 110 h 89088"/>
              <a:gd name="connsiteX1" fmla="*/ 122447 w 150844"/>
              <a:gd name="connsiteY1" fmla="*/ 44560 h 89088"/>
              <a:gd name="connsiteX2" fmla="*/ 149434 w 150844"/>
              <a:gd name="connsiteY2" fmla="*/ 89010 h 89088"/>
              <a:gd name="connsiteX3" fmla="*/ 93872 w 150844"/>
              <a:gd name="connsiteY3" fmla="*/ 33447 h 89088"/>
              <a:gd name="connsiteX4" fmla="*/ 209 w 150844"/>
              <a:gd name="connsiteY4" fmla="*/ 110 h 8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844" h="89088">
                <a:moveTo>
                  <a:pt x="209" y="110"/>
                </a:moveTo>
                <a:cubicBezTo>
                  <a:pt x="4971" y="1962"/>
                  <a:pt x="97576" y="29743"/>
                  <a:pt x="122447" y="44560"/>
                </a:cubicBezTo>
                <a:cubicBezTo>
                  <a:pt x="147318" y="59377"/>
                  <a:pt x="154196" y="90862"/>
                  <a:pt x="149434" y="89010"/>
                </a:cubicBezTo>
                <a:cubicBezTo>
                  <a:pt x="144672" y="87158"/>
                  <a:pt x="114510" y="46676"/>
                  <a:pt x="93872" y="33447"/>
                </a:cubicBezTo>
                <a:cubicBezTo>
                  <a:pt x="73234" y="20218"/>
                  <a:pt x="-4553" y="-1742"/>
                  <a:pt x="209" y="1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AC085EA7-219A-4DCE-AC75-6EB18672E260}"/>
              </a:ext>
            </a:extLst>
          </p:cNvPr>
          <p:cNvSpPr/>
          <p:nvPr/>
        </p:nvSpPr>
        <p:spPr>
          <a:xfrm>
            <a:off x="4057641" y="5105220"/>
            <a:ext cx="171489" cy="92293"/>
          </a:xfrm>
          <a:custGeom>
            <a:avLst/>
            <a:gdLst>
              <a:gd name="connsiteX0" fmla="*/ 9 w 171489"/>
              <a:gd name="connsiteY0" fmla="*/ 180 h 92293"/>
              <a:gd name="connsiteX1" fmla="*/ 112722 w 171489"/>
              <a:gd name="connsiteY1" fmla="*/ 77968 h 92293"/>
              <a:gd name="connsiteX2" fmla="*/ 171459 w 171489"/>
              <a:gd name="connsiteY2" fmla="*/ 90668 h 92293"/>
              <a:gd name="connsiteX3" fmla="*/ 119072 w 171489"/>
              <a:gd name="connsiteY3" fmla="*/ 57330 h 92293"/>
              <a:gd name="connsiteX4" fmla="*/ 9 w 171489"/>
              <a:gd name="connsiteY4" fmla="*/ 180 h 92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489" h="92293">
                <a:moveTo>
                  <a:pt x="9" y="180"/>
                </a:moveTo>
                <a:cubicBezTo>
                  <a:pt x="-1049" y="3619"/>
                  <a:pt x="84147" y="62887"/>
                  <a:pt x="112722" y="77968"/>
                </a:cubicBezTo>
                <a:cubicBezTo>
                  <a:pt x="141297" y="93049"/>
                  <a:pt x="170401" y="94107"/>
                  <a:pt x="171459" y="90668"/>
                </a:cubicBezTo>
                <a:cubicBezTo>
                  <a:pt x="172517" y="87229"/>
                  <a:pt x="146059" y="71353"/>
                  <a:pt x="119072" y="57330"/>
                </a:cubicBezTo>
                <a:cubicBezTo>
                  <a:pt x="92085" y="43307"/>
                  <a:pt x="1067" y="-3259"/>
                  <a:pt x="9" y="1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B76A8E11-2FCF-47CF-9AAB-EA309AF7CA53}"/>
              </a:ext>
            </a:extLst>
          </p:cNvPr>
          <p:cNvSpPr/>
          <p:nvPr/>
        </p:nvSpPr>
        <p:spPr>
          <a:xfrm>
            <a:off x="4230930" y="5055841"/>
            <a:ext cx="161301" cy="128958"/>
          </a:xfrm>
          <a:custGeom>
            <a:avLst/>
            <a:gdLst>
              <a:gd name="connsiteX0" fmla="*/ 155333 w 161301"/>
              <a:gd name="connsiteY0" fmla="*/ 347 h 128958"/>
              <a:gd name="connsiteX1" fmla="*/ 155333 w 161301"/>
              <a:gd name="connsiteY1" fmla="*/ 86072 h 128958"/>
              <a:gd name="connsiteX2" fmla="*/ 129933 w 161301"/>
              <a:gd name="connsiteY2" fmla="*/ 108297 h 128958"/>
              <a:gd name="connsiteX3" fmla="*/ 69608 w 161301"/>
              <a:gd name="connsiteY3" fmla="*/ 117822 h 128958"/>
              <a:gd name="connsiteX4" fmla="*/ 1345 w 161301"/>
              <a:gd name="connsiteY4" fmla="*/ 128934 h 128958"/>
              <a:gd name="connsiteX5" fmla="*/ 134695 w 161301"/>
              <a:gd name="connsiteY5" fmla="*/ 114647 h 128958"/>
              <a:gd name="connsiteX6" fmla="*/ 160095 w 161301"/>
              <a:gd name="connsiteY6" fmla="*/ 57497 h 128958"/>
              <a:gd name="connsiteX7" fmla="*/ 155333 w 161301"/>
              <a:gd name="connsiteY7" fmla="*/ 347 h 12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1301" h="128958">
                <a:moveTo>
                  <a:pt x="155333" y="347"/>
                </a:moveTo>
                <a:cubicBezTo>
                  <a:pt x="154539" y="5109"/>
                  <a:pt x="159566" y="68080"/>
                  <a:pt x="155333" y="86072"/>
                </a:cubicBezTo>
                <a:cubicBezTo>
                  <a:pt x="151100" y="104064"/>
                  <a:pt x="144220" y="103005"/>
                  <a:pt x="129933" y="108297"/>
                </a:cubicBezTo>
                <a:cubicBezTo>
                  <a:pt x="115646" y="113589"/>
                  <a:pt x="69608" y="117822"/>
                  <a:pt x="69608" y="117822"/>
                </a:cubicBezTo>
                <a:cubicBezTo>
                  <a:pt x="48177" y="121261"/>
                  <a:pt x="-9503" y="129463"/>
                  <a:pt x="1345" y="128934"/>
                </a:cubicBezTo>
                <a:cubicBezTo>
                  <a:pt x="12193" y="128405"/>
                  <a:pt x="108237" y="126553"/>
                  <a:pt x="134695" y="114647"/>
                </a:cubicBezTo>
                <a:cubicBezTo>
                  <a:pt x="161153" y="102741"/>
                  <a:pt x="155862" y="73901"/>
                  <a:pt x="160095" y="57497"/>
                </a:cubicBezTo>
                <a:cubicBezTo>
                  <a:pt x="164328" y="41093"/>
                  <a:pt x="156127" y="-4415"/>
                  <a:pt x="155333" y="3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A98301E9-C310-4C52-A21D-F24746045D73}"/>
              </a:ext>
            </a:extLst>
          </p:cNvPr>
          <p:cNvSpPr/>
          <p:nvPr/>
        </p:nvSpPr>
        <p:spPr>
          <a:xfrm>
            <a:off x="3901710" y="5141674"/>
            <a:ext cx="89970" cy="79392"/>
          </a:xfrm>
          <a:custGeom>
            <a:avLst/>
            <a:gdLst>
              <a:gd name="connsiteX0" fmla="*/ 365 w 89970"/>
              <a:gd name="connsiteY0" fmla="*/ 14526 h 79392"/>
              <a:gd name="connsiteX1" fmla="*/ 51165 w 89970"/>
              <a:gd name="connsiteY1" fmla="*/ 20876 h 79392"/>
              <a:gd name="connsiteX2" fmla="*/ 74978 w 89970"/>
              <a:gd name="connsiteY2" fmla="*/ 49451 h 79392"/>
              <a:gd name="connsiteX3" fmla="*/ 89265 w 89970"/>
              <a:gd name="connsiteY3" fmla="*/ 78026 h 79392"/>
              <a:gd name="connsiteX4" fmla="*/ 79740 w 89970"/>
              <a:gd name="connsiteY4" fmla="*/ 3414 h 79392"/>
              <a:gd name="connsiteX5" fmla="*/ 365 w 89970"/>
              <a:gd name="connsiteY5" fmla="*/ 14526 h 7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970" h="79392">
                <a:moveTo>
                  <a:pt x="365" y="14526"/>
                </a:moveTo>
                <a:cubicBezTo>
                  <a:pt x="-4397" y="17436"/>
                  <a:pt x="38730" y="15055"/>
                  <a:pt x="51165" y="20876"/>
                </a:cubicBezTo>
                <a:cubicBezTo>
                  <a:pt x="63601" y="26697"/>
                  <a:pt x="68628" y="39926"/>
                  <a:pt x="74978" y="49451"/>
                </a:cubicBezTo>
                <a:cubicBezTo>
                  <a:pt x="81328" y="58976"/>
                  <a:pt x="88471" y="85699"/>
                  <a:pt x="89265" y="78026"/>
                </a:cubicBezTo>
                <a:cubicBezTo>
                  <a:pt x="90059" y="70353"/>
                  <a:pt x="92440" y="14526"/>
                  <a:pt x="79740" y="3414"/>
                </a:cubicBezTo>
                <a:cubicBezTo>
                  <a:pt x="67040" y="-7698"/>
                  <a:pt x="5127" y="11616"/>
                  <a:pt x="365" y="145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1E0C690D-8388-4B9B-BEF7-734DA31D4482}"/>
              </a:ext>
            </a:extLst>
          </p:cNvPr>
          <p:cNvSpPr/>
          <p:nvPr/>
        </p:nvSpPr>
        <p:spPr>
          <a:xfrm>
            <a:off x="3995775" y="5097463"/>
            <a:ext cx="208360" cy="127306"/>
          </a:xfrm>
          <a:custGeom>
            <a:avLst/>
            <a:gdLst>
              <a:gd name="connsiteX0" fmla="*/ 52350 w 208360"/>
              <a:gd name="connsiteY0" fmla="*/ 0 h 127306"/>
              <a:gd name="connsiteX1" fmla="*/ 20600 w 208360"/>
              <a:gd name="connsiteY1" fmla="*/ 73025 h 127306"/>
              <a:gd name="connsiteX2" fmla="*/ 3138 w 208360"/>
              <a:gd name="connsiteY2" fmla="*/ 74612 h 127306"/>
              <a:gd name="connsiteX3" fmla="*/ 85688 w 208360"/>
              <a:gd name="connsiteY3" fmla="*/ 95250 h 127306"/>
              <a:gd name="connsiteX4" fmla="*/ 207925 w 208360"/>
              <a:gd name="connsiteY4" fmla="*/ 127000 h 127306"/>
              <a:gd name="connsiteX5" fmla="*/ 39650 w 208360"/>
              <a:gd name="connsiteY5" fmla="*/ 74612 h 127306"/>
              <a:gd name="connsiteX6" fmla="*/ 26950 w 208360"/>
              <a:gd name="connsiteY6" fmla="*/ 71437 h 127306"/>
              <a:gd name="connsiteX7" fmla="*/ 52350 w 208360"/>
              <a:gd name="connsiteY7" fmla="*/ 0 h 127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360" h="127306">
                <a:moveTo>
                  <a:pt x="52350" y="0"/>
                </a:moveTo>
                <a:cubicBezTo>
                  <a:pt x="51292" y="265"/>
                  <a:pt x="28802" y="60590"/>
                  <a:pt x="20600" y="73025"/>
                </a:cubicBezTo>
                <a:cubicBezTo>
                  <a:pt x="12398" y="85460"/>
                  <a:pt x="-7710" y="70908"/>
                  <a:pt x="3138" y="74612"/>
                </a:cubicBezTo>
                <a:cubicBezTo>
                  <a:pt x="13986" y="78316"/>
                  <a:pt x="85688" y="95250"/>
                  <a:pt x="85688" y="95250"/>
                </a:cubicBezTo>
                <a:cubicBezTo>
                  <a:pt x="119819" y="103981"/>
                  <a:pt x="215598" y="130440"/>
                  <a:pt x="207925" y="127000"/>
                </a:cubicBezTo>
                <a:cubicBezTo>
                  <a:pt x="200252" y="123560"/>
                  <a:pt x="69812" y="83872"/>
                  <a:pt x="39650" y="74612"/>
                </a:cubicBezTo>
                <a:cubicBezTo>
                  <a:pt x="9488" y="65352"/>
                  <a:pt x="23246" y="80433"/>
                  <a:pt x="26950" y="71437"/>
                </a:cubicBezTo>
                <a:cubicBezTo>
                  <a:pt x="30654" y="62441"/>
                  <a:pt x="53408" y="-265"/>
                  <a:pt x="5235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45ED3F0E-9FDD-4B47-BF3F-9F3C8F5EAB8C}"/>
              </a:ext>
            </a:extLst>
          </p:cNvPr>
          <p:cNvSpPr/>
          <p:nvPr/>
        </p:nvSpPr>
        <p:spPr>
          <a:xfrm>
            <a:off x="4045470" y="5119639"/>
            <a:ext cx="329875" cy="84186"/>
          </a:xfrm>
          <a:custGeom>
            <a:avLst/>
            <a:gdLst>
              <a:gd name="connsiteX0" fmla="*/ 1068 w 329875"/>
              <a:gd name="connsiteY0" fmla="*/ 49 h 84186"/>
              <a:gd name="connsiteX1" fmla="*/ 134418 w 329875"/>
              <a:gd name="connsiteY1" fmla="*/ 73074 h 84186"/>
              <a:gd name="connsiteX2" fmla="*/ 204268 w 329875"/>
              <a:gd name="connsiteY2" fmla="*/ 81011 h 84186"/>
              <a:gd name="connsiteX3" fmla="*/ 328093 w 329875"/>
              <a:gd name="connsiteY3" fmla="*/ 84186 h 84186"/>
              <a:gd name="connsiteX4" fmla="*/ 102668 w 329875"/>
              <a:gd name="connsiteY4" fmla="*/ 82599 h 84186"/>
              <a:gd name="connsiteX5" fmla="*/ 72505 w 329875"/>
              <a:gd name="connsiteY5" fmla="*/ 61961 h 84186"/>
              <a:gd name="connsiteX6" fmla="*/ 1068 w 329875"/>
              <a:gd name="connsiteY6" fmla="*/ 49 h 84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9875" h="84186">
                <a:moveTo>
                  <a:pt x="1068" y="49"/>
                </a:moveTo>
                <a:cubicBezTo>
                  <a:pt x="11387" y="1901"/>
                  <a:pt x="100551" y="59580"/>
                  <a:pt x="134418" y="73074"/>
                </a:cubicBezTo>
                <a:cubicBezTo>
                  <a:pt x="168285" y="86568"/>
                  <a:pt x="171989" y="79159"/>
                  <a:pt x="204268" y="81011"/>
                </a:cubicBezTo>
                <a:cubicBezTo>
                  <a:pt x="236547" y="82863"/>
                  <a:pt x="345026" y="83921"/>
                  <a:pt x="328093" y="84186"/>
                </a:cubicBezTo>
                <a:lnTo>
                  <a:pt x="102668" y="82599"/>
                </a:lnTo>
                <a:cubicBezTo>
                  <a:pt x="60070" y="78895"/>
                  <a:pt x="86792" y="74926"/>
                  <a:pt x="72505" y="61961"/>
                </a:cubicBezTo>
                <a:cubicBezTo>
                  <a:pt x="58218" y="48996"/>
                  <a:pt x="-9251" y="-1803"/>
                  <a:pt x="1068" y="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BA1FE9F2-529F-4F3B-BFEB-8E6C8CB5F3C2}"/>
              </a:ext>
            </a:extLst>
          </p:cNvPr>
          <p:cNvSpPr/>
          <p:nvPr/>
        </p:nvSpPr>
        <p:spPr>
          <a:xfrm>
            <a:off x="4409618" y="5032258"/>
            <a:ext cx="148114" cy="190955"/>
          </a:xfrm>
          <a:custGeom>
            <a:avLst/>
            <a:gdLst>
              <a:gd name="connsiteX0" fmla="*/ 457 w 148114"/>
              <a:gd name="connsiteY0" fmla="*/ 117 h 190955"/>
              <a:gd name="connsiteX1" fmla="*/ 121107 w 148114"/>
              <a:gd name="connsiteY1" fmla="*/ 46155 h 190955"/>
              <a:gd name="connsiteX2" fmla="*/ 124282 w 148114"/>
              <a:gd name="connsiteY2" fmla="*/ 84255 h 190955"/>
              <a:gd name="connsiteX3" fmla="*/ 148095 w 148114"/>
              <a:gd name="connsiteY3" fmla="*/ 190617 h 190955"/>
              <a:gd name="connsiteX4" fmla="*/ 127457 w 148114"/>
              <a:gd name="connsiteY4" fmla="*/ 116005 h 190955"/>
              <a:gd name="connsiteX5" fmla="*/ 81420 w 148114"/>
              <a:gd name="connsiteY5" fmla="*/ 60442 h 190955"/>
              <a:gd name="connsiteX6" fmla="*/ 457 w 148114"/>
              <a:gd name="connsiteY6" fmla="*/ 117 h 190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114" h="190955">
                <a:moveTo>
                  <a:pt x="457" y="117"/>
                </a:moveTo>
                <a:cubicBezTo>
                  <a:pt x="7071" y="-2264"/>
                  <a:pt x="100470" y="32132"/>
                  <a:pt x="121107" y="46155"/>
                </a:cubicBezTo>
                <a:cubicBezTo>
                  <a:pt x="141744" y="60178"/>
                  <a:pt x="119784" y="60178"/>
                  <a:pt x="124282" y="84255"/>
                </a:cubicBezTo>
                <a:cubicBezTo>
                  <a:pt x="128780" y="108332"/>
                  <a:pt x="147566" y="185325"/>
                  <a:pt x="148095" y="190617"/>
                </a:cubicBezTo>
                <a:cubicBezTo>
                  <a:pt x="148624" y="195909"/>
                  <a:pt x="138569" y="137701"/>
                  <a:pt x="127457" y="116005"/>
                </a:cubicBezTo>
                <a:cubicBezTo>
                  <a:pt x="116345" y="94309"/>
                  <a:pt x="102058" y="78434"/>
                  <a:pt x="81420" y="60442"/>
                </a:cubicBezTo>
                <a:cubicBezTo>
                  <a:pt x="60783" y="42450"/>
                  <a:pt x="-6157" y="2498"/>
                  <a:pt x="457" y="1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0688FFD9-EC9A-40C4-B446-766C29C71F07}"/>
              </a:ext>
            </a:extLst>
          </p:cNvPr>
          <p:cNvSpPr/>
          <p:nvPr/>
        </p:nvSpPr>
        <p:spPr>
          <a:xfrm>
            <a:off x="4120938" y="5164112"/>
            <a:ext cx="333591" cy="135117"/>
          </a:xfrm>
          <a:custGeom>
            <a:avLst/>
            <a:gdLst>
              <a:gd name="connsiteX0" fmla="*/ 281200 w 333591"/>
              <a:gd name="connsiteY0" fmla="*/ 26 h 135117"/>
              <a:gd name="connsiteX1" fmla="*/ 333587 w 333591"/>
              <a:gd name="connsiteY1" fmla="*/ 58763 h 135117"/>
              <a:gd name="connsiteX2" fmla="*/ 278025 w 333591"/>
              <a:gd name="connsiteY2" fmla="*/ 100038 h 135117"/>
              <a:gd name="connsiteX3" fmla="*/ 155787 w 333591"/>
              <a:gd name="connsiteY3" fmla="*/ 130201 h 135117"/>
              <a:gd name="connsiteX4" fmla="*/ 212 w 333591"/>
              <a:gd name="connsiteY4" fmla="*/ 133376 h 135117"/>
              <a:gd name="connsiteX5" fmla="*/ 190712 w 333591"/>
              <a:gd name="connsiteY5" fmla="*/ 112738 h 135117"/>
              <a:gd name="connsiteX6" fmla="*/ 282787 w 333591"/>
              <a:gd name="connsiteY6" fmla="*/ 77813 h 135117"/>
              <a:gd name="connsiteX7" fmla="*/ 152612 w 333591"/>
              <a:gd name="connsiteY7" fmla="*/ 66701 h 135117"/>
              <a:gd name="connsiteX8" fmla="*/ 254212 w 333591"/>
              <a:gd name="connsiteY8" fmla="*/ 50826 h 135117"/>
              <a:gd name="connsiteX9" fmla="*/ 290725 w 333591"/>
              <a:gd name="connsiteY9" fmla="*/ 50826 h 135117"/>
              <a:gd name="connsiteX10" fmla="*/ 281200 w 333591"/>
              <a:gd name="connsiteY10" fmla="*/ 26 h 135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3591" h="135117">
                <a:moveTo>
                  <a:pt x="281200" y="26"/>
                </a:moveTo>
                <a:cubicBezTo>
                  <a:pt x="288343" y="1349"/>
                  <a:pt x="334116" y="42094"/>
                  <a:pt x="333587" y="58763"/>
                </a:cubicBezTo>
                <a:cubicBezTo>
                  <a:pt x="333058" y="75432"/>
                  <a:pt x="307658" y="88132"/>
                  <a:pt x="278025" y="100038"/>
                </a:cubicBezTo>
                <a:cubicBezTo>
                  <a:pt x="248392" y="111944"/>
                  <a:pt x="202089" y="124645"/>
                  <a:pt x="155787" y="130201"/>
                </a:cubicBezTo>
                <a:cubicBezTo>
                  <a:pt x="109485" y="135757"/>
                  <a:pt x="-5609" y="136287"/>
                  <a:pt x="212" y="133376"/>
                </a:cubicBezTo>
                <a:cubicBezTo>
                  <a:pt x="6033" y="130466"/>
                  <a:pt x="143616" y="121999"/>
                  <a:pt x="190712" y="112738"/>
                </a:cubicBezTo>
                <a:cubicBezTo>
                  <a:pt x="237808" y="103477"/>
                  <a:pt x="289137" y="85486"/>
                  <a:pt x="282787" y="77813"/>
                </a:cubicBezTo>
                <a:cubicBezTo>
                  <a:pt x="276437" y="70140"/>
                  <a:pt x="157374" y="71199"/>
                  <a:pt x="152612" y="66701"/>
                </a:cubicBezTo>
                <a:cubicBezTo>
                  <a:pt x="147850" y="62203"/>
                  <a:pt x="231193" y="53472"/>
                  <a:pt x="254212" y="50826"/>
                </a:cubicBezTo>
                <a:cubicBezTo>
                  <a:pt x="277231" y="48180"/>
                  <a:pt x="282788" y="54795"/>
                  <a:pt x="290725" y="50826"/>
                </a:cubicBezTo>
                <a:cubicBezTo>
                  <a:pt x="298663" y="46857"/>
                  <a:pt x="274057" y="-1297"/>
                  <a:pt x="281200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9FD8FD76-A6ED-4277-8235-265D9B48E4A9}"/>
              </a:ext>
            </a:extLst>
          </p:cNvPr>
          <p:cNvSpPr/>
          <p:nvPr/>
        </p:nvSpPr>
        <p:spPr>
          <a:xfrm>
            <a:off x="4373658" y="5040270"/>
            <a:ext cx="95156" cy="152765"/>
          </a:xfrm>
          <a:custGeom>
            <a:avLst/>
            <a:gdLst>
              <a:gd name="connsiteX0" fmla="*/ 38005 w 95156"/>
              <a:gd name="connsiteY0" fmla="*/ 43 h 152765"/>
              <a:gd name="connsiteX1" fmla="*/ 95155 w 95156"/>
              <a:gd name="connsiteY1" fmla="*/ 74655 h 152765"/>
              <a:gd name="connsiteX2" fmla="*/ 39592 w 95156"/>
              <a:gd name="connsiteY2" fmla="*/ 109580 h 152765"/>
              <a:gd name="connsiteX3" fmla="*/ 34830 w 95156"/>
              <a:gd name="connsiteY3" fmla="*/ 152443 h 152765"/>
              <a:gd name="connsiteX4" fmla="*/ 11017 w 95156"/>
              <a:gd name="connsiteY4" fmla="*/ 128630 h 152765"/>
              <a:gd name="connsiteX5" fmla="*/ 3080 w 95156"/>
              <a:gd name="connsiteY5" fmla="*/ 117518 h 152765"/>
              <a:gd name="connsiteX6" fmla="*/ 61817 w 95156"/>
              <a:gd name="connsiteY6" fmla="*/ 85768 h 152765"/>
              <a:gd name="connsiteX7" fmla="*/ 85630 w 95156"/>
              <a:gd name="connsiteY7" fmla="*/ 63543 h 152765"/>
              <a:gd name="connsiteX8" fmla="*/ 38005 w 95156"/>
              <a:gd name="connsiteY8" fmla="*/ 43 h 152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156" h="152765">
                <a:moveTo>
                  <a:pt x="38005" y="43"/>
                </a:moveTo>
                <a:cubicBezTo>
                  <a:pt x="39592" y="1895"/>
                  <a:pt x="94891" y="56399"/>
                  <a:pt x="95155" y="74655"/>
                </a:cubicBezTo>
                <a:cubicBezTo>
                  <a:pt x="95419" y="92911"/>
                  <a:pt x="49646" y="96615"/>
                  <a:pt x="39592" y="109580"/>
                </a:cubicBezTo>
                <a:cubicBezTo>
                  <a:pt x="29538" y="122545"/>
                  <a:pt x="39592" y="149268"/>
                  <a:pt x="34830" y="152443"/>
                </a:cubicBezTo>
                <a:cubicBezTo>
                  <a:pt x="30068" y="155618"/>
                  <a:pt x="16309" y="134451"/>
                  <a:pt x="11017" y="128630"/>
                </a:cubicBezTo>
                <a:cubicBezTo>
                  <a:pt x="5725" y="122809"/>
                  <a:pt x="-5387" y="124662"/>
                  <a:pt x="3080" y="117518"/>
                </a:cubicBezTo>
                <a:cubicBezTo>
                  <a:pt x="11547" y="110374"/>
                  <a:pt x="48059" y="94764"/>
                  <a:pt x="61817" y="85768"/>
                </a:cubicBezTo>
                <a:cubicBezTo>
                  <a:pt x="75575" y="76772"/>
                  <a:pt x="86688" y="70951"/>
                  <a:pt x="85630" y="63543"/>
                </a:cubicBezTo>
                <a:cubicBezTo>
                  <a:pt x="84572" y="56135"/>
                  <a:pt x="36418" y="-1809"/>
                  <a:pt x="38005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6E5DEBCE-213C-47E7-A091-667A2CEA70FF}"/>
              </a:ext>
            </a:extLst>
          </p:cNvPr>
          <p:cNvSpPr/>
          <p:nvPr/>
        </p:nvSpPr>
        <p:spPr>
          <a:xfrm>
            <a:off x="4440893" y="5133972"/>
            <a:ext cx="75772" cy="138121"/>
          </a:xfrm>
          <a:custGeom>
            <a:avLst/>
            <a:gdLst>
              <a:gd name="connsiteX0" fmla="*/ 75545 w 75772"/>
              <a:gd name="connsiteY0" fmla="*/ 3 h 138121"/>
              <a:gd name="connsiteX1" fmla="*/ 24745 w 75772"/>
              <a:gd name="connsiteY1" fmla="*/ 77791 h 138121"/>
              <a:gd name="connsiteX2" fmla="*/ 42207 w 75772"/>
              <a:gd name="connsiteY2" fmla="*/ 138116 h 138121"/>
              <a:gd name="connsiteX3" fmla="*/ 932 w 75772"/>
              <a:gd name="connsiteY3" fmla="*/ 80966 h 138121"/>
              <a:gd name="connsiteX4" fmla="*/ 75545 w 75772"/>
              <a:gd name="connsiteY4" fmla="*/ 3 h 138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772" h="138121">
                <a:moveTo>
                  <a:pt x="75545" y="3"/>
                </a:moveTo>
                <a:cubicBezTo>
                  <a:pt x="79514" y="-526"/>
                  <a:pt x="30301" y="54772"/>
                  <a:pt x="24745" y="77791"/>
                </a:cubicBezTo>
                <a:cubicBezTo>
                  <a:pt x="19189" y="100810"/>
                  <a:pt x="46176" y="137587"/>
                  <a:pt x="42207" y="138116"/>
                </a:cubicBezTo>
                <a:cubicBezTo>
                  <a:pt x="38238" y="138645"/>
                  <a:pt x="-7005" y="102397"/>
                  <a:pt x="932" y="80966"/>
                </a:cubicBezTo>
                <a:cubicBezTo>
                  <a:pt x="8869" y="59535"/>
                  <a:pt x="71576" y="532"/>
                  <a:pt x="75545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483FBF19-A945-41E3-97F9-35414E7916BE}"/>
              </a:ext>
            </a:extLst>
          </p:cNvPr>
          <p:cNvSpPr/>
          <p:nvPr/>
        </p:nvSpPr>
        <p:spPr>
          <a:xfrm>
            <a:off x="4113569" y="5008030"/>
            <a:ext cx="231176" cy="153177"/>
          </a:xfrm>
          <a:custGeom>
            <a:avLst/>
            <a:gdLst>
              <a:gd name="connsiteX0" fmla="*/ 4406 w 231176"/>
              <a:gd name="connsiteY0" fmla="*/ 16408 h 153177"/>
              <a:gd name="connsiteX1" fmla="*/ 185381 w 231176"/>
              <a:gd name="connsiteY1" fmla="*/ 533 h 153177"/>
              <a:gd name="connsiteX2" fmla="*/ 229831 w 231176"/>
              <a:gd name="connsiteY2" fmla="*/ 29108 h 153177"/>
              <a:gd name="connsiteX3" fmla="*/ 218719 w 231176"/>
              <a:gd name="connsiteY3" fmla="*/ 98958 h 153177"/>
              <a:gd name="connsiteX4" fmla="*/ 209194 w 231176"/>
              <a:gd name="connsiteY4" fmla="*/ 137058 h 153177"/>
              <a:gd name="connsiteX5" fmla="*/ 159981 w 231176"/>
              <a:gd name="connsiteY5" fmla="*/ 152933 h 153177"/>
              <a:gd name="connsiteX6" fmla="*/ 90131 w 231176"/>
              <a:gd name="connsiteY6" fmla="*/ 141820 h 153177"/>
              <a:gd name="connsiteX7" fmla="*/ 55206 w 231176"/>
              <a:gd name="connsiteY7" fmla="*/ 84670 h 153177"/>
              <a:gd name="connsiteX8" fmla="*/ 4406 w 231176"/>
              <a:gd name="connsiteY8" fmla="*/ 16408 h 153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1176" h="153177">
                <a:moveTo>
                  <a:pt x="4406" y="16408"/>
                </a:moveTo>
                <a:cubicBezTo>
                  <a:pt x="26102" y="2385"/>
                  <a:pt x="147810" y="-1584"/>
                  <a:pt x="185381" y="533"/>
                </a:cubicBezTo>
                <a:cubicBezTo>
                  <a:pt x="222952" y="2650"/>
                  <a:pt x="224275" y="12704"/>
                  <a:pt x="229831" y="29108"/>
                </a:cubicBezTo>
                <a:cubicBezTo>
                  <a:pt x="235387" y="45512"/>
                  <a:pt x="222158" y="80966"/>
                  <a:pt x="218719" y="98958"/>
                </a:cubicBezTo>
                <a:cubicBezTo>
                  <a:pt x="215280" y="116950"/>
                  <a:pt x="218984" y="128062"/>
                  <a:pt x="209194" y="137058"/>
                </a:cubicBezTo>
                <a:cubicBezTo>
                  <a:pt x="199404" y="146054"/>
                  <a:pt x="179825" y="152139"/>
                  <a:pt x="159981" y="152933"/>
                </a:cubicBezTo>
                <a:cubicBezTo>
                  <a:pt x="140137" y="153727"/>
                  <a:pt x="107593" y="153197"/>
                  <a:pt x="90131" y="141820"/>
                </a:cubicBezTo>
                <a:cubicBezTo>
                  <a:pt x="72669" y="130443"/>
                  <a:pt x="62614" y="101339"/>
                  <a:pt x="55206" y="84670"/>
                </a:cubicBezTo>
                <a:cubicBezTo>
                  <a:pt x="47798" y="68001"/>
                  <a:pt x="-17290" y="30431"/>
                  <a:pt x="4406" y="164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楕円 38">
            <a:extLst>
              <a:ext uri="{FF2B5EF4-FFF2-40B4-BE49-F238E27FC236}">
                <a16:creationId xmlns:a16="http://schemas.microsoft.com/office/drawing/2014/main" id="{C0ADE972-535A-409A-96E6-33C00733F6C5}"/>
              </a:ext>
            </a:extLst>
          </p:cNvPr>
          <p:cNvSpPr/>
          <p:nvPr/>
        </p:nvSpPr>
        <p:spPr>
          <a:xfrm>
            <a:off x="4197350" y="5033963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DC09FA85-1893-4060-A6C7-652840546176}"/>
              </a:ext>
            </a:extLst>
          </p:cNvPr>
          <p:cNvSpPr/>
          <p:nvPr/>
        </p:nvSpPr>
        <p:spPr>
          <a:xfrm>
            <a:off x="3847254" y="4872330"/>
            <a:ext cx="454871" cy="98287"/>
          </a:xfrm>
          <a:custGeom>
            <a:avLst/>
            <a:gdLst>
              <a:gd name="connsiteX0" fmla="*/ 5609 w 454871"/>
              <a:gd name="connsiteY0" fmla="*/ 88608 h 98287"/>
              <a:gd name="connsiteX1" fmla="*/ 54821 w 454871"/>
              <a:gd name="connsiteY1" fmla="*/ 98133 h 98287"/>
              <a:gd name="connsiteX2" fmla="*/ 165946 w 454871"/>
              <a:gd name="connsiteY2" fmla="*/ 82258 h 98287"/>
              <a:gd name="connsiteX3" fmla="*/ 251671 w 454871"/>
              <a:gd name="connsiteY3" fmla="*/ 23520 h 98287"/>
              <a:gd name="connsiteX4" fmla="*/ 359621 w 454871"/>
              <a:gd name="connsiteY4" fmla="*/ 4470 h 98287"/>
              <a:gd name="connsiteX5" fmla="*/ 454871 w 454871"/>
              <a:gd name="connsiteY5" fmla="*/ 1295 h 98287"/>
              <a:gd name="connsiteX6" fmla="*/ 289771 w 454871"/>
              <a:gd name="connsiteY6" fmla="*/ 6058 h 98287"/>
              <a:gd name="connsiteX7" fmla="*/ 181821 w 454871"/>
              <a:gd name="connsiteY7" fmla="*/ 61620 h 98287"/>
              <a:gd name="connsiteX8" fmla="*/ 5609 w 454871"/>
              <a:gd name="connsiteY8" fmla="*/ 88608 h 98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4871" h="98287">
                <a:moveTo>
                  <a:pt x="5609" y="88608"/>
                </a:moveTo>
                <a:cubicBezTo>
                  <a:pt x="-15557" y="94693"/>
                  <a:pt x="28098" y="99191"/>
                  <a:pt x="54821" y="98133"/>
                </a:cubicBezTo>
                <a:cubicBezTo>
                  <a:pt x="81544" y="97075"/>
                  <a:pt x="133138" y="94694"/>
                  <a:pt x="165946" y="82258"/>
                </a:cubicBezTo>
                <a:cubicBezTo>
                  <a:pt x="198754" y="69822"/>
                  <a:pt x="219392" y="36485"/>
                  <a:pt x="251671" y="23520"/>
                </a:cubicBezTo>
                <a:cubicBezTo>
                  <a:pt x="283950" y="10555"/>
                  <a:pt x="325754" y="8174"/>
                  <a:pt x="359621" y="4470"/>
                </a:cubicBezTo>
                <a:cubicBezTo>
                  <a:pt x="393488" y="766"/>
                  <a:pt x="454871" y="1295"/>
                  <a:pt x="454871" y="1295"/>
                </a:cubicBezTo>
                <a:cubicBezTo>
                  <a:pt x="443229" y="1560"/>
                  <a:pt x="335279" y="-3996"/>
                  <a:pt x="289771" y="6058"/>
                </a:cubicBezTo>
                <a:cubicBezTo>
                  <a:pt x="244263" y="16112"/>
                  <a:pt x="224154" y="47862"/>
                  <a:pt x="181821" y="61620"/>
                </a:cubicBezTo>
                <a:cubicBezTo>
                  <a:pt x="139488" y="75378"/>
                  <a:pt x="26775" y="82523"/>
                  <a:pt x="5609" y="886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01394479-A01C-4E6D-9CF0-FF92840A96D8}"/>
              </a:ext>
            </a:extLst>
          </p:cNvPr>
          <p:cNvSpPr/>
          <p:nvPr/>
        </p:nvSpPr>
        <p:spPr>
          <a:xfrm>
            <a:off x="4167086" y="4891088"/>
            <a:ext cx="353000" cy="52387"/>
          </a:xfrm>
          <a:custGeom>
            <a:avLst/>
            <a:gdLst>
              <a:gd name="connsiteX0" fmla="*/ 1689 w 353000"/>
              <a:gd name="connsiteY0" fmla="*/ 0 h 52387"/>
              <a:gd name="connsiteX1" fmla="*/ 57252 w 353000"/>
              <a:gd name="connsiteY1" fmla="*/ 3175 h 52387"/>
              <a:gd name="connsiteX2" fmla="*/ 190602 w 353000"/>
              <a:gd name="connsiteY2" fmla="*/ 14287 h 52387"/>
              <a:gd name="connsiteX3" fmla="*/ 352527 w 353000"/>
              <a:gd name="connsiteY3" fmla="*/ 52387 h 52387"/>
              <a:gd name="connsiteX4" fmla="*/ 236639 w 353000"/>
              <a:gd name="connsiteY4" fmla="*/ 14287 h 52387"/>
              <a:gd name="connsiteX5" fmla="*/ 136627 w 353000"/>
              <a:gd name="connsiteY5" fmla="*/ 3175 h 52387"/>
              <a:gd name="connsiteX6" fmla="*/ 1689 w 353000"/>
              <a:gd name="connsiteY6" fmla="*/ 0 h 5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3000" h="52387">
                <a:moveTo>
                  <a:pt x="1689" y="0"/>
                </a:moveTo>
                <a:cubicBezTo>
                  <a:pt x="-11540" y="0"/>
                  <a:pt x="57252" y="3175"/>
                  <a:pt x="57252" y="3175"/>
                </a:cubicBezTo>
                <a:cubicBezTo>
                  <a:pt x="88738" y="5556"/>
                  <a:pt x="141390" y="6085"/>
                  <a:pt x="190602" y="14287"/>
                </a:cubicBezTo>
                <a:cubicBezTo>
                  <a:pt x="239814" y="22489"/>
                  <a:pt x="344854" y="52387"/>
                  <a:pt x="352527" y="52387"/>
                </a:cubicBezTo>
                <a:cubicBezTo>
                  <a:pt x="360200" y="52387"/>
                  <a:pt x="272622" y="22489"/>
                  <a:pt x="236639" y="14287"/>
                </a:cubicBezTo>
                <a:cubicBezTo>
                  <a:pt x="200656" y="6085"/>
                  <a:pt x="174462" y="6085"/>
                  <a:pt x="136627" y="3175"/>
                </a:cubicBezTo>
                <a:cubicBezTo>
                  <a:pt x="98792" y="265"/>
                  <a:pt x="14918" y="0"/>
                  <a:pt x="168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645A472C-00DC-4171-865E-B6B28DF2F49F}"/>
              </a:ext>
            </a:extLst>
          </p:cNvPr>
          <p:cNvSpPr/>
          <p:nvPr/>
        </p:nvSpPr>
        <p:spPr>
          <a:xfrm>
            <a:off x="4360424" y="4795749"/>
            <a:ext cx="271045" cy="154076"/>
          </a:xfrm>
          <a:custGeom>
            <a:avLst/>
            <a:gdLst>
              <a:gd name="connsiteX0" fmla="*/ 439 w 271045"/>
              <a:gd name="connsiteY0" fmla="*/ 89 h 154076"/>
              <a:gd name="connsiteX1" fmla="*/ 109976 w 271045"/>
              <a:gd name="connsiteY1" fmla="*/ 52476 h 154076"/>
              <a:gd name="connsiteX2" fmla="*/ 171889 w 271045"/>
              <a:gd name="connsiteY2" fmla="*/ 54064 h 154076"/>
              <a:gd name="connsiteX3" fmla="*/ 236976 w 271045"/>
              <a:gd name="connsiteY3" fmla="*/ 109626 h 154076"/>
              <a:gd name="connsiteX4" fmla="*/ 270314 w 271045"/>
              <a:gd name="connsiteY4" fmla="*/ 154076 h 154076"/>
              <a:gd name="connsiteX5" fmla="*/ 206814 w 271045"/>
              <a:gd name="connsiteY5" fmla="*/ 109626 h 154076"/>
              <a:gd name="connsiteX6" fmla="*/ 154426 w 271045"/>
              <a:gd name="connsiteY6" fmla="*/ 66764 h 154076"/>
              <a:gd name="connsiteX7" fmla="*/ 439 w 271045"/>
              <a:gd name="connsiteY7" fmla="*/ 89 h 154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1045" h="154076">
                <a:moveTo>
                  <a:pt x="439" y="89"/>
                </a:moveTo>
                <a:cubicBezTo>
                  <a:pt x="-6969" y="-2292"/>
                  <a:pt x="81401" y="43480"/>
                  <a:pt x="109976" y="52476"/>
                </a:cubicBezTo>
                <a:cubicBezTo>
                  <a:pt x="138551" y="61472"/>
                  <a:pt x="150722" y="44539"/>
                  <a:pt x="171889" y="54064"/>
                </a:cubicBezTo>
                <a:cubicBezTo>
                  <a:pt x="193056" y="63589"/>
                  <a:pt x="220572" y="92957"/>
                  <a:pt x="236976" y="109626"/>
                </a:cubicBezTo>
                <a:cubicBezTo>
                  <a:pt x="253380" y="126295"/>
                  <a:pt x="275341" y="154076"/>
                  <a:pt x="270314" y="154076"/>
                </a:cubicBezTo>
                <a:cubicBezTo>
                  <a:pt x="265287" y="154076"/>
                  <a:pt x="226129" y="124178"/>
                  <a:pt x="206814" y="109626"/>
                </a:cubicBezTo>
                <a:cubicBezTo>
                  <a:pt x="187499" y="95074"/>
                  <a:pt x="186705" y="83962"/>
                  <a:pt x="154426" y="66764"/>
                </a:cubicBezTo>
                <a:cubicBezTo>
                  <a:pt x="122147" y="49566"/>
                  <a:pt x="7847" y="2470"/>
                  <a:pt x="439" y="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84D9E5C7-4779-47D5-87FF-104872447501}"/>
              </a:ext>
            </a:extLst>
          </p:cNvPr>
          <p:cNvSpPr/>
          <p:nvPr/>
        </p:nvSpPr>
        <p:spPr>
          <a:xfrm>
            <a:off x="4458881" y="5494338"/>
            <a:ext cx="155982" cy="419167"/>
          </a:xfrm>
          <a:custGeom>
            <a:avLst/>
            <a:gdLst>
              <a:gd name="connsiteX0" fmla="*/ 155982 w 155982"/>
              <a:gd name="connsiteY0" fmla="*/ 0 h 419167"/>
              <a:gd name="connsiteX1" fmla="*/ 16282 w 155982"/>
              <a:gd name="connsiteY1" fmla="*/ 136525 h 419167"/>
              <a:gd name="connsiteX2" fmla="*/ 1994 w 155982"/>
              <a:gd name="connsiteY2" fmla="*/ 211137 h 419167"/>
              <a:gd name="connsiteX3" fmla="*/ 8344 w 155982"/>
              <a:gd name="connsiteY3" fmla="*/ 339725 h 419167"/>
              <a:gd name="connsiteX4" fmla="*/ 68669 w 155982"/>
              <a:gd name="connsiteY4" fmla="*/ 419100 h 419167"/>
              <a:gd name="connsiteX5" fmla="*/ 19457 w 155982"/>
              <a:gd name="connsiteY5" fmla="*/ 352425 h 419167"/>
              <a:gd name="connsiteX6" fmla="*/ 13107 w 155982"/>
              <a:gd name="connsiteY6" fmla="*/ 296862 h 419167"/>
              <a:gd name="connsiteX7" fmla="*/ 21044 w 155982"/>
              <a:gd name="connsiteY7" fmla="*/ 158750 h 419167"/>
              <a:gd name="connsiteX8" fmla="*/ 68669 w 155982"/>
              <a:gd name="connsiteY8" fmla="*/ 96837 h 419167"/>
              <a:gd name="connsiteX9" fmla="*/ 155982 w 155982"/>
              <a:gd name="connsiteY9" fmla="*/ 0 h 419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5982" h="419167">
                <a:moveTo>
                  <a:pt x="155982" y="0"/>
                </a:moveTo>
                <a:cubicBezTo>
                  <a:pt x="98964" y="50667"/>
                  <a:pt x="41947" y="101335"/>
                  <a:pt x="16282" y="136525"/>
                </a:cubicBezTo>
                <a:cubicBezTo>
                  <a:pt x="-9383" y="171715"/>
                  <a:pt x="3317" y="177270"/>
                  <a:pt x="1994" y="211137"/>
                </a:cubicBezTo>
                <a:cubicBezTo>
                  <a:pt x="671" y="245004"/>
                  <a:pt x="-2769" y="305064"/>
                  <a:pt x="8344" y="339725"/>
                </a:cubicBezTo>
                <a:cubicBezTo>
                  <a:pt x="19457" y="374386"/>
                  <a:pt x="66817" y="416983"/>
                  <a:pt x="68669" y="419100"/>
                </a:cubicBezTo>
                <a:cubicBezTo>
                  <a:pt x="70521" y="421217"/>
                  <a:pt x="28717" y="372798"/>
                  <a:pt x="19457" y="352425"/>
                </a:cubicBezTo>
                <a:cubicBezTo>
                  <a:pt x="10197" y="332052"/>
                  <a:pt x="12843" y="329141"/>
                  <a:pt x="13107" y="296862"/>
                </a:cubicBezTo>
                <a:cubicBezTo>
                  <a:pt x="13371" y="264583"/>
                  <a:pt x="11784" y="192088"/>
                  <a:pt x="21044" y="158750"/>
                </a:cubicBezTo>
                <a:cubicBezTo>
                  <a:pt x="30304" y="125413"/>
                  <a:pt x="48032" y="123560"/>
                  <a:pt x="68669" y="96837"/>
                </a:cubicBezTo>
                <a:lnTo>
                  <a:pt x="15598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F877013C-F322-44B9-A9AA-74A4CDFFDFB3}"/>
              </a:ext>
            </a:extLst>
          </p:cNvPr>
          <p:cNvSpPr/>
          <p:nvPr/>
        </p:nvSpPr>
        <p:spPr>
          <a:xfrm>
            <a:off x="4787257" y="5480044"/>
            <a:ext cx="126234" cy="280175"/>
          </a:xfrm>
          <a:custGeom>
            <a:avLst/>
            <a:gdLst>
              <a:gd name="connsiteX0" fmla="*/ 64143 w 126234"/>
              <a:gd name="connsiteY0" fmla="*/ 6 h 280175"/>
              <a:gd name="connsiteX1" fmla="*/ 124468 w 126234"/>
              <a:gd name="connsiteY1" fmla="*/ 152406 h 280175"/>
              <a:gd name="connsiteX2" fmla="*/ 26043 w 126234"/>
              <a:gd name="connsiteY2" fmla="*/ 258769 h 280175"/>
              <a:gd name="connsiteX3" fmla="*/ 5406 w 126234"/>
              <a:gd name="connsiteY3" fmla="*/ 273056 h 280175"/>
              <a:gd name="connsiteX4" fmla="*/ 108593 w 126234"/>
              <a:gd name="connsiteY4" fmla="*/ 173044 h 280175"/>
              <a:gd name="connsiteX5" fmla="*/ 122881 w 126234"/>
              <a:gd name="connsiteY5" fmla="*/ 146056 h 280175"/>
              <a:gd name="connsiteX6" fmla="*/ 64143 w 126234"/>
              <a:gd name="connsiteY6" fmla="*/ 6 h 28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234" h="280175">
                <a:moveTo>
                  <a:pt x="64143" y="6"/>
                </a:moveTo>
                <a:cubicBezTo>
                  <a:pt x="64408" y="1064"/>
                  <a:pt x="130818" y="109279"/>
                  <a:pt x="124468" y="152406"/>
                </a:cubicBezTo>
                <a:cubicBezTo>
                  <a:pt x="118118" y="195533"/>
                  <a:pt x="45887" y="238661"/>
                  <a:pt x="26043" y="258769"/>
                </a:cubicBezTo>
                <a:cubicBezTo>
                  <a:pt x="6199" y="278877"/>
                  <a:pt x="-8352" y="287344"/>
                  <a:pt x="5406" y="273056"/>
                </a:cubicBezTo>
                <a:cubicBezTo>
                  <a:pt x="19164" y="258768"/>
                  <a:pt x="89014" y="194211"/>
                  <a:pt x="108593" y="173044"/>
                </a:cubicBezTo>
                <a:cubicBezTo>
                  <a:pt x="128172" y="151877"/>
                  <a:pt x="128966" y="172779"/>
                  <a:pt x="122881" y="146056"/>
                </a:cubicBezTo>
                <a:cubicBezTo>
                  <a:pt x="116796" y="119333"/>
                  <a:pt x="63878" y="-1052"/>
                  <a:pt x="64143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591186CD-65DD-4611-9D06-541391A60639}"/>
              </a:ext>
            </a:extLst>
          </p:cNvPr>
          <p:cNvSpPr/>
          <p:nvPr/>
        </p:nvSpPr>
        <p:spPr>
          <a:xfrm>
            <a:off x="4701720" y="5027013"/>
            <a:ext cx="25934" cy="407021"/>
          </a:xfrm>
          <a:custGeom>
            <a:avLst/>
            <a:gdLst>
              <a:gd name="connsiteX0" fmla="*/ 25855 w 25934"/>
              <a:gd name="connsiteY0" fmla="*/ 600 h 407021"/>
              <a:gd name="connsiteX1" fmla="*/ 11568 w 25934"/>
              <a:gd name="connsiteY1" fmla="*/ 210150 h 407021"/>
              <a:gd name="connsiteX2" fmla="*/ 14743 w 25934"/>
              <a:gd name="connsiteY2" fmla="*/ 405412 h 407021"/>
              <a:gd name="connsiteX3" fmla="*/ 5218 w 25934"/>
              <a:gd name="connsiteY3" fmla="*/ 300637 h 407021"/>
              <a:gd name="connsiteX4" fmla="*/ 455 w 25934"/>
              <a:gd name="connsiteY4" fmla="*/ 257775 h 407021"/>
              <a:gd name="connsiteX5" fmla="*/ 16330 w 25934"/>
              <a:gd name="connsiteY5" fmla="*/ 149825 h 407021"/>
              <a:gd name="connsiteX6" fmla="*/ 25855 w 25934"/>
              <a:gd name="connsiteY6" fmla="*/ 600 h 407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34" h="407021">
                <a:moveTo>
                  <a:pt x="25855" y="600"/>
                </a:moveTo>
                <a:cubicBezTo>
                  <a:pt x="25061" y="10654"/>
                  <a:pt x="13420" y="142681"/>
                  <a:pt x="11568" y="210150"/>
                </a:cubicBezTo>
                <a:cubicBezTo>
                  <a:pt x="9716" y="277619"/>
                  <a:pt x="15801" y="390331"/>
                  <a:pt x="14743" y="405412"/>
                </a:cubicBezTo>
                <a:cubicBezTo>
                  <a:pt x="13685" y="420493"/>
                  <a:pt x="7599" y="325243"/>
                  <a:pt x="5218" y="300637"/>
                </a:cubicBezTo>
                <a:cubicBezTo>
                  <a:pt x="2837" y="276031"/>
                  <a:pt x="-1397" y="282910"/>
                  <a:pt x="455" y="257775"/>
                </a:cubicBezTo>
                <a:cubicBezTo>
                  <a:pt x="2307" y="232640"/>
                  <a:pt x="11303" y="190042"/>
                  <a:pt x="16330" y="149825"/>
                </a:cubicBezTo>
                <a:cubicBezTo>
                  <a:pt x="21357" y="109608"/>
                  <a:pt x="26649" y="-9454"/>
                  <a:pt x="25855" y="6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8989731A-A8FE-4A41-8FB0-57CDCF0CF13C}"/>
              </a:ext>
            </a:extLst>
          </p:cNvPr>
          <p:cNvSpPr/>
          <p:nvPr/>
        </p:nvSpPr>
        <p:spPr>
          <a:xfrm>
            <a:off x="4624354" y="5032354"/>
            <a:ext cx="41642" cy="392204"/>
          </a:xfrm>
          <a:custGeom>
            <a:avLst/>
            <a:gdLst>
              <a:gd name="connsiteX0" fmla="*/ 17496 w 41642"/>
              <a:gd name="connsiteY0" fmla="*/ 21 h 392204"/>
              <a:gd name="connsiteX1" fmla="*/ 19084 w 41642"/>
              <a:gd name="connsiteY1" fmla="*/ 141309 h 392204"/>
              <a:gd name="connsiteX2" fmla="*/ 25434 w 41642"/>
              <a:gd name="connsiteY2" fmla="*/ 306409 h 392204"/>
              <a:gd name="connsiteX3" fmla="*/ 34 w 41642"/>
              <a:gd name="connsiteY3" fmla="*/ 392134 h 392204"/>
              <a:gd name="connsiteX4" fmla="*/ 31784 w 41642"/>
              <a:gd name="connsiteY4" fmla="*/ 293709 h 392204"/>
              <a:gd name="connsiteX5" fmla="*/ 41309 w 41642"/>
              <a:gd name="connsiteY5" fmla="*/ 131784 h 392204"/>
              <a:gd name="connsiteX6" fmla="*/ 17496 w 41642"/>
              <a:gd name="connsiteY6" fmla="*/ 21 h 392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42" h="392204">
                <a:moveTo>
                  <a:pt x="17496" y="21"/>
                </a:moveTo>
                <a:cubicBezTo>
                  <a:pt x="13792" y="1608"/>
                  <a:pt x="17761" y="90244"/>
                  <a:pt x="19084" y="141309"/>
                </a:cubicBezTo>
                <a:cubicBezTo>
                  <a:pt x="20407" y="192374"/>
                  <a:pt x="28609" y="264605"/>
                  <a:pt x="25434" y="306409"/>
                </a:cubicBezTo>
                <a:cubicBezTo>
                  <a:pt x="22259" y="348213"/>
                  <a:pt x="-1024" y="394251"/>
                  <a:pt x="34" y="392134"/>
                </a:cubicBezTo>
                <a:cubicBezTo>
                  <a:pt x="1092" y="390017"/>
                  <a:pt x="24905" y="337101"/>
                  <a:pt x="31784" y="293709"/>
                </a:cubicBezTo>
                <a:cubicBezTo>
                  <a:pt x="38663" y="250317"/>
                  <a:pt x="42896" y="177821"/>
                  <a:pt x="41309" y="131784"/>
                </a:cubicBezTo>
                <a:cubicBezTo>
                  <a:pt x="39722" y="85747"/>
                  <a:pt x="21200" y="-1566"/>
                  <a:pt x="17496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6F763446-AD26-44B5-90C4-EFBA99F0D86E}"/>
              </a:ext>
            </a:extLst>
          </p:cNvPr>
          <p:cNvSpPr/>
          <p:nvPr/>
        </p:nvSpPr>
        <p:spPr>
          <a:xfrm>
            <a:off x="4782951" y="4903964"/>
            <a:ext cx="65295" cy="529704"/>
          </a:xfrm>
          <a:custGeom>
            <a:avLst/>
            <a:gdLst>
              <a:gd name="connsiteX0" fmla="*/ 65274 w 65295"/>
              <a:gd name="connsiteY0" fmla="*/ 4586 h 529704"/>
              <a:gd name="connsiteX1" fmla="*/ 11299 w 65295"/>
              <a:gd name="connsiteY1" fmla="*/ 303036 h 529704"/>
              <a:gd name="connsiteX2" fmla="*/ 60512 w 65295"/>
              <a:gd name="connsiteY2" fmla="*/ 523699 h 529704"/>
              <a:gd name="connsiteX3" fmla="*/ 27174 w 65295"/>
              <a:gd name="connsiteY3" fmla="*/ 455436 h 529704"/>
              <a:gd name="connsiteX4" fmla="*/ 187 w 65295"/>
              <a:gd name="connsiteY4" fmla="*/ 330024 h 529704"/>
              <a:gd name="connsiteX5" fmla="*/ 17649 w 65295"/>
              <a:gd name="connsiteY5" fmla="*/ 134761 h 529704"/>
              <a:gd name="connsiteX6" fmla="*/ 65274 w 65295"/>
              <a:gd name="connsiteY6" fmla="*/ 4586 h 529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295" h="529704">
                <a:moveTo>
                  <a:pt x="65274" y="4586"/>
                </a:moveTo>
                <a:cubicBezTo>
                  <a:pt x="64216" y="32632"/>
                  <a:pt x="12093" y="216517"/>
                  <a:pt x="11299" y="303036"/>
                </a:cubicBezTo>
                <a:cubicBezTo>
                  <a:pt x="10505" y="389555"/>
                  <a:pt x="57866" y="498299"/>
                  <a:pt x="60512" y="523699"/>
                </a:cubicBezTo>
                <a:cubicBezTo>
                  <a:pt x="63158" y="549099"/>
                  <a:pt x="37228" y="487715"/>
                  <a:pt x="27174" y="455436"/>
                </a:cubicBezTo>
                <a:cubicBezTo>
                  <a:pt x="17120" y="423157"/>
                  <a:pt x="1774" y="383470"/>
                  <a:pt x="187" y="330024"/>
                </a:cubicBezTo>
                <a:cubicBezTo>
                  <a:pt x="-1400" y="276578"/>
                  <a:pt x="7330" y="185296"/>
                  <a:pt x="17649" y="134761"/>
                </a:cubicBezTo>
                <a:cubicBezTo>
                  <a:pt x="27968" y="84226"/>
                  <a:pt x="66332" y="-23460"/>
                  <a:pt x="65274" y="45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B48FFDA8-829F-4C0D-AAEE-3148D6D495EA}"/>
              </a:ext>
            </a:extLst>
          </p:cNvPr>
          <p:cNvSpPr/>
          <p:nvPr/>
        </p:nvSpPr>
        <p:spPr>
          <a:xfrm>
            <a:off x="4919368" y="5559357"/>
            <a:ext cx="122917" cy="336046"/>
          </a:xfrm>
          <a:custGeom>
            <a:avLst/>
            <a:gdLst>
              <a:gd name="connsiteX0" fmla="*/ 295 w 122917"/>
              <a:gd name="connsiteY0" fmla="*/ 68 h 336046"/>
              <a:gd name="connsiteX1" fmla="*/ 101895 w 122917"/>
              <a:gd name="connsiteY1" fmla="*/ 160406 h 336046"/>
              <a:gd name="connsiteX2" fmla="*/ 120945 w 122917"/>
              <a:gd name="connsiteY2" fmla="*/ 257243 h 336046"/>
              <a:gd name="connsiteX3" fmla="*/ 71732 w 122917"/>
              <a:gd name="connsiteY3" fmla="*/ 303281 h 336046"/>
              <a:gd name="connsiteX4" fmla="*/ 32045 w 122917"/>
              <a:gd name="connsiteY4" fmla="*/ 333443 h 336046"/>
              <a:gd name="connsiteX5" fmla="*/ 106657 w 122917"/>
              <a:gd name="connsiteY5" fmla="*/ 235018 h 336046"/>
              <a:gd name="connsiteX6" fmla="*/ 71732 w 122917"/>
              <a:gd name="connsiteY6" fmla="*/ 141356 h 336046"/>
              <a:gd name="connsiteX7" fmla="*/ 295 w 122917"/>
              <a:gd name="connsiteY7" fmla="*/ 68 h 33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917" h="336046">
                <a:moveTo>
                  <a:pt x="295" y="68"/>
                </a:moveTo>
                <a:cubicBezTo>
                  <a:pt x="5322" y="3243"/>
                  <a:pt x="81787" y="117544"/>
                  <a:pt x="101895" y="160406"/>
                </a:cubicBezTo>
                <a:cubicBezTo>
                  <a:pt x="122003" y="203268"/>
                  <a:pt x="125972" y="233431"/>
                  <a:pt x="120945" y="257243"/>
                </a:cubicBezTo>
                <a:cubicBezTo>
                  <a:pt x="115918" y="281055"/>
                  <a:pt x="86549" y="290581"/>
                  <a:pt x="71732" y="303281"/>
                </a:cubicBezTo>
                <a:cubicBezTo>
                  <a:pt x="56915" y="315981"/>
                  <a:pt x="26224" y="344820"/>
                  <a:pt x="32045" y="333443"/>
                </a:cubicBezTo>
                <a:cubicBezTo>
                  <a:pt x="37866" y="322066"/>
                  <a:pt x="100042" y="267033"/>
                  <a:pt x="106657" y="235018"/>
                </a:cubicBezTo>
                <a:cubicBezTo>
                  <a:pt x="113272" y="203003"/>
                  <a:pt x="87607" y="177869"/>
                  <a:pt x="71732" y="141356"/>
                </a:cubicBezTo>
                <a:cubicBezTo>
                  <a:pt x="55857" y="104844"/>
                  <a:pt x="-4732" y="-3107"/>
                  <a:pt x="295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2FDC5F11-4EF8-43AA-B3DC-32B298F3D9EE}"/>
              </a:ext>
            </a:extLst>
          </p:cNvPr>
          <p:cNvSpPr/>
          <p:nvPr/>
        </p:nvSpPr>
        <p:spPr>
          <a:xfrm>
            <a:off x="4618935" y="5444730"/>
            <a:ext cx="135629" cy="286577"/>
          </a:xfrm>
          <a:custGeom>
            <a:avLst/>
            <a:gdLst>
              <a:gd name="connsiteX0" fmla="*/ 30853 w 135629"/>
              <a:gd name="connsiteY0" fmla="*/ 1983 h 286577"/>
              <a:gd name="connsiteX1" fmla="*/ 690 w 135629"/>
              <a:gd name="connsiteY1" fmla="*/ 198833 h 286577"/>
              <a:gd name="connsiteX2" fmla="*/ 65778 w 135629"/>
              <a:gd name="connsiteY2" fmla="*/ 254395 h 286577"/>
              <a:gd name="connsiteX3" fmla="*/ 135628 w 135629"/>
              <a:gd name="connsiteY3" fmla="*/ 286145 h 286577"/>
              <a:gd name="connsiteX4" fmla="*/ 67365 w 135629"/>
              <a:gd name="connsiteY4" fmla="*/ 232170 h 286577"/>
              <a:gd name="connsiteX5" fmla="*/ 29265 w 135629"/>
              <a:gd name="connsiteY5" fmla="*/ 189308 h 286577"/>
              <a:gd name="connsiteX6" fmla="*/ 19740 w 135629"/>
              <a:gd name="connsiteY6" fmla="*/ 101995 h 286577"/>
              <a:gd name="connsiteX7" fmla="*/ 30853 w 135629"/>
              <a:gd name="connsiteY7" fmla="*/ 1983 h 286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5629" h="286577">
                <a:moveTo>
                  <a:pt x="30853" y="1983"/>
                </a:moveTo>
                <a:cubicBezTo>
                  <a:pt x="27678" y="18123"/>
                  <a:pt x="-5131" y="156764"/>
                  <a:pt x="690" y="198833"/>
                </a:cubicBezTo>
                <a:cubicBezTo>
                  <a:pt x="6511" y="240902"/>
                  <a:pt x="43288" y="239843"/>
                  <a:pt x="65778" y="254395"/>
                </a:cubicBezTo>
                <a:cubicBezTo>
                  <a:pt x="88268" y="268947"/>
                  <a:pt x="135364" y="289849"/>
                  <a:pt x="135628" y="286145"/>
                </a:cubicBezTo>
                <a:cubicBezTo>
                  <a:pt x="135892" y="282441"/>
                  <a:pt x="85092" y="248310"/>
                  <a:pt x="67365" y="232170"/>
                </a:cubicBezTo>
                <a:cubicBezTo>
                  <a:pt x="49638" y="216030"/>
                  <a:pt x="37202" y="211004"/>
                  <a:pt x="29265" y="189308"/>
                </a:cubicBezTo>
                <a:cubicBezTo>
                  <a:pt x="21328" y="167612"/>
                  <a:pt x="18682" y="131364"/>
                  <a:pt x="19740" y="101995"/>
                </a:cubicBezTo>
                <a:cubicBezTo>
                  <a:pt x="20798" y="72626"/>
                  <a:pt x="34028" y="-14157"/>
                  <a:pt x="30853" y="19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8DF353E5-715C-4F3C-94CB-F624F6896AAD}"/>
              </a:ext>
            </a:extLst>
          </p:cNvPr>
          <p:cNvSpPr/>
          <p:nvPr/>
        </p:nvSpPr>
        <p:spPr>
          <a:xfrm>
            <a:off x="4626551" y="5766322"/>
            <a:ext cx="194083" cy="75286"/>
          </a:xfrm>
          <a:custGeom>
            <a:avLst/>
            <a:gdLst>
              <a:gd name="connsiteX0" fmla="*/ 1012 w 194083"/>
              <a:gd name="connsiteY0" fmla="*/ 1066 h 75286"/>
              <a:gd name="connsiteX1" fmla="*/ 110549 w 194083"/>
              <a:gd name="connsiteY1" fmla="*/ 72503 h 75286"/>
              <a:gd name="connsiteX2" fmla="*/ 159762 w 194083"/>
              <a:gd name="connsiteY2" fmla="*/ 58216 h 75286"/>
              <a:gd name="connsiteX3" fmla="*/ 193099 w 194083"/>
              <a:gd name="connsiteY3" fmla="*/ 34403 h 75286"/>
              <a:gd name="connsiteX4" fmla="*/ 121662 w 194083"/>
              <a:gd name="connsiteY4" fmla="*/ 50278 h 75286"/>
              <a:gd name="connsiteX5" fmla="*/ 59749 w 194083"/>
              <a:gd name="connsiteY5" fmla="*/ 31228 h 75286"/>
              <a:gd name="connsiteX6" fmla="*/ 1012 w 194083"/>
              <a:gd name="connsiteY6" fmla="*/ 1066 h 75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083" h="75286">
                <a:moveTo>
                  <a:pt x="1012" y="1066"/>
                </a:moveTo>
                <a:cubicBezTo>
                  <a:pt x="9479" y="7945"/>
                  <a:pt x="84091" y="62978"/>
                  <a:pt x="110549" y="72503"/>
                </a:cubicBezTo>
                <a:cubicBezTo>
                  <a:pt x="137007" y="82028"/>
                  <a:pt x="146004" y="64566"/>
                  <a:pt x="159762" y="58216"/>
                </a:cubicBezTo>
                <a:cubicBezTo>
                  <a:pt x="173520" y="51866"/>
                  <a:pt x="199449" y="35726"/>
                  <a:pt x="193099" y="34403"/>
                </a:cubicBezTo>
                <a:cubicBezTo>
                  <a:pt x="186749" y="33080"/>
                  <a:pt x="143887" y="50807"/>
                  <a:pt x="121662" y="50278"/>
                </a:cubicBezTo>
                <a:cubicBezTo>
                  <a:pt x="99437" y="49749"/>
                  <a:pt x="80122" y="39959"/>
                  <a:pt x="59749" y="31228"/>
                </a:cubicBezTo>
                <a:cubicBezTo>
                  <a:pt x="39376" y="22497"/>
                  <a:pt x="-7455" y="-5813"/>
                  <a:pt x="1012" y="10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EF10D67C-C9D4-4446-9ADE-E9B4535F471F}"/>
              </a:ext>
            </a:extLst>
          </p:cNvPr>
          <p:cNvSpPr/>
          <p:nvPr/>
        </p:nvSpPr>
        <p:spPr>
          <a:xfrm>
            <a:off x="4867109" y="5783186"/>
            <a:ext cx="89140" cy="106578"/>
          </a:xfrm>
          <a:custGeom>
            <a:avLst/>
            <a:gdLst>
              <a:gd name="connsiteX0" fmla="*/ 4929 w 89140"/>
              <a:gd name="connsiteY0" fmla="*/ 77 h 106578"/>
              <a:gd name="connsiteX1" fmla="*/ 65254 w 89140"/>
              <a:gd name="connsiteY1" fmla="*/ 68339 h 106578"/>
              <a:gd name="connsiteX2" fmla="*/ 166 w 89140"/>
              <a:gd name="connsiteY2" fmla="*/ 106439 h 106578"/>
              <a:gd name="connsiteX3" fmla="*/ 89066 w 89140"/>
              <a:gd name="connsiteY3" fmla="*/ 55639 h 106578"/>
              <a:gd name="connsiteX4" fmla="*/ 4929 w 89140"/>
              <a:gd name="connsiteY4" fmla="*/ 77 h 106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140" h="106578">
                <a:moveTo>
                  <a:pt x="4929" y="77"/>
                </a:moveTo>
                <a:cubicBezTo>
                  <a:pt x="960" y="2194"/>
                  <a:pt x="66048" y="50612"/>
                  <a:pt x="65254" y="68339"/>
                </a:cubicBezTo>
                <a:cubicBezTo>
                  <a:pt x="64460" y="86066"/>
                  <a:pt x="-3803" y="108556"/>
                  <a:pt x="166" y="106439"/>
                </a:cubicBezTo>
                <a:cubicBezTo>
                  <a:pt x="4135" y="104322"/>
                  <a:pt x="86156" y="71249"/>
                  <a:pt x="89066" y="55639"/>
                </a:cubicBezTo>
                <a:cubicBezTo>
                  <a:pt x="91977" y="40029"/>
                  <a:pt x="8898" y="-2040"/>
                  <a:pt x="4929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489FFC9E-3000-45BA-99B3-0531BF15659F}"/>
              </a:ext>
            </a:extLst>
          </p:cNvPr>
          <p:cNvSpPr/>
          <p:nvPr/>
        </p:nvSpPr>
        <p:spPr>
          <a:xfrm>
            <a:off x="4526153" y="5718123"/>
            <a:ext cx="73150" cy="162518"/>
          </a:xfrm>
          <a:custGeom>
            <a:avLst/>
            <a:gdLst>
              <a:gd name="connsiteX0" fmla="*/ 45847 w 73150"/>
              <a:gd name="connsiteY0" fmla="*/ 52 h 162518"/>
              <a:gd name="connsiteX1" fmla="*/ 72835 w 73150"/>
              <a:gd name="connsiteY1" fmla="*/ 82602 h 162518"/>
              <a:gd name="connsiteX2" fmla="*/ 23622 w 73150"/>
              <a:gd name="connsiteY2" fmla="*/ 119115 h 162518"/>
              <a:gd name="connsiteX3" fmla="*/ 1397 w 73150"/>
              <a:gd name="connsiteY3" fmla="*/ 161977 h 162518"/>
              <a:gd name="connsiteX4" fmla="*/ 61722 w 73150"/>
              <a:gd name="connsiteY4" fmla="*/ 87365 h 162518"/>
              <a:gd name="connsiteX5" fmla="*/ 69660 w 73150"/>
              <a:gd name="connsiteY5" fmla="*/ 69902 h 162518"/>
              <a:gd name="connsiteX6" fmla="*/ 45847 w 73150"/>
              <a:gd name="connsiteY6" fmla="*/ 52 h 162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150" h="162518">
                <a:moveTo>
                  <a:pt x="45847" y="52"/>
                </a:moveTo>
                <a:cubicBezTo>
                  <a:pt x="46376" y="2169"/>
                  <a:pt x="76539" y="62758"/>
                  <a:pt x="72835" y="82602"/>
                </a:cubicBezTo>
                <a:cubicBezTo>
                  <a:pt x="69131" y="102446"/>
                  <a:pt x="35528" y="105886"/>
                  <a:pt x="23622" y="119115"/>
                </a:cubicBezTo>
                <a:cubicBezTo>
                  <a:pt x="11716" y="132344"/>
                  <a:pt x="-4953" y="167269"/>
                  <a:pt x="1397" y="161977"/>
                </a:cubicBezTo>
                <a:cubicBezTo>
                  <a:pt x="7747" y="156685"/>
                  <a:pt x="50345" y="102711"/>
                  <a:pt x="61722" y="87365"/>
                </a:cubicBezTo>
                <a:cubicBezTo>
                  <a:pt x="73099" y="72019"/>
                  <a:pt x="70983" y="79427"/>
                  <a:pt x="69660" y="69902"/>
                </a:cubicBezTo>
                <a:cubicBezTo>
                  <a:pt x="68337" y="60377"/>
                  <a:pt x="45318" y="-2065"/>
                  <a:pt x="45847" y="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6696CAA2-6B29-4B22-BEEE-91F0594E3709}"/>
              </a:ext>
            </a:extLst>
          </p:cNvPr>
          <p:cNvSpPr/>
          <p:nvPr/>
        </p:nvSpPr>
        <p:spPr>
          <a:xfrm>
            <a:off x="4752971" y="5814996"/>
            <a:ext cx="176255" cy="72038"/>
          </a:xfrm>
          <a:custGeom>
            <a:avLst/>
            <a:gdLst>
              <a:gd name="connsiteX0" fmla="*/ 4 w 176255"/>
              <a:gd name="connsiteY0" fmla="*/ 68279 h 72038"/>
              <a:gd name="connsiteX1" fmla="*/ 134942 w 176255"/>
              <a:gd name="connsiteY1" fmla="*/ 1604 h 72038"/>
              <a:gd name="connsiteX2" fmla="*/ 176217 w 176255"/>
              <a:gd name="connsiteY2" fmla="*/ 23829 h 72038"/>
              <a:gd name="connsiteX3" fmla="*/ 139704 w 176255"/>
              <a:gd name="connsiteY3" fmla="*/ 58754 h 72038"/>
              <a:gd name="connsiteX4" fmla="*/ 4 w 176255"/>
              <a:gd name="connsiteY4" fmla="*/ 68279 h 72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255" h="72038">
                <a:moveTo>
                  <a:pt x="4" y="68279"/>
                </a:moveTo>
                <a:cubicBezTo>
                  <a:pt x="-790" y="58754"/>
                  <a:pt x="105573" y="9012"/>
                  <a:pt x="134942" y="1604"/>
                </a:cubicBezTo>
                <a:cubicBezTo>
                  <a:pt x="164311" y="-5804"/>
                  <a:pt x="175423" y="14304"/>
                  <a:pt x="176217" y="23829"/>
                </a:cubicBezTo>
                <a:cubicBezTo>
                  <a:pt x="177011" y="33354"/>
                  <a:pt x="165633" y="50287"/>
                  <a:pt x="139704" y="58754"/>
                </a:cubicBezTo>
                <a:cubicBezTo>
                  <a:pt x="113775" y="67221"/>
                  <a:pt x="798" y="77804"/>
                  <a:pt x="4" y="6827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9A3BABFD-55CD-4C66-BA93-DA5528DA7419}"/>
              </a:ext>
            </a:extLst>
          </p:cNvPr>
          <p:cNvSpPr/>
          <p:nvPr/>
        </p:nvSpPr>
        <p:spPr>
          <a:xfrm>
            <a:off x="4592052" y="5794369"/>
            <a:ext cx="49456" cy="104827"/>
          </a:xfrm>
          <a:custGeom>
            <a:avLst/>
            <a:gdLst>
              <a:gd name="connsiteX0" fmla="*/ 43448 w 49456"/>
              <a:gd name="connsiteY0" fmla="*/ 6 h 104827"/>
              <a:gd name="connsiteX1" fmla="*/ 46623 w 49456"/>
              <a:gd name="connsiteY1" fmla="*/ 52394 h 104827"/>
              <a:gd name="connsiteX2" fmla="*/ 3761 w 49456"/>
              <a:gd name="connsiteY2" fmla="*/ 100019 h 104827"/>
              <a:gd name="connsiteX3" fmla="*/ 2173 w 49456"/>
              <a:gd name="connsiteY3" fmla="*/ 103194 h 104827"/>
              <a:gd name="connsiteX4" fmla="*/ 27573 w 49456"/>
              <a:gd name="connsiteY4" fmla="*/ 49219 h 104827"/>
              <a:gd name="connsiteX5" fmla="*/ 43448 w 49456"/>
              <a:gd name="connsiteY5" fmla="*/ 6 h 104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456" h="104827">
                <a:moveTo>
                  <a:pt x="43448" y="6"/>
                </a:moveTo>
                <a:cubicBezTo>
                  <a:pt x="46623" y="535"/>
                  <a:pt x="53237" y="35725"/>
                  <a:pt x="46623" y="52394"/>
                </a:cubicBezTo>
                <a:cubicBezTo>
                  <a:pt x="40009" y="69063"/>
                  <a:pt x="11169" y="91552"/>
                  <a:pt x="3761" y="100019"/>
                </a:cubicBezTo>
                <a:cubicBezTo>
                  <a:pt x="-3647" y="108486"/>
                  <a:pt x="2173" y="103194"/>
                  <a:pt x="2173" y="103194"/>
                </a:cubicBezTo>
                <a:cubicBezTo>
                  <a:pt x="6142" y="94728"/>
                  <a:pt x="22281" y="64565"/>
                  <a:pt x="27573" y="49219"/>
                </a:cubicBezTo>
                <a:cubicBezTo>
                  <a:pt x="32865" y="33873"/>
                  <a:pt x="40273" y="-523"/>
                  <a:pt x="43448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DA00B9DF-0CDA-4267-BA9B-0DEFD4AEB31E}"/>
              </a:ext>
            </a:extLst>
          </p:cNvPr>
          <p:cNvSpPr/>
          <p:nvPr/>
        </p:nvSpPr>
        <p:spPr>
          <a:xfrm>
            <a:off x="4711686" y="5918142"/>
            <a:ext cx="30534" cy="212822"/>
          </a:xfrm>
          <a:custGeom>
            <a:avLst/>
            <a:gdLst>
              <a:gd name="connsiteX0" fmla="*/ 28589 w 30534"/>
              <a:gd name="connsiteY0" fmla="*/ 58 h 212822"/>
              <a:gd name="connsiteX1" fmla="*/ 28589 w 30534"/>
              <a:gd name="connsiteY1" fmla="*/ 127058 h 212822"/>
              <a:gd name="connsiteX2" fmla="*/ 7952 w 30534"/>
              <a:gd name="connsiteY2" fmla="*/ 169921 h 212822"/>
              <a:gd name="connsiteX3" fmla="*/ 22239 w 30534"/>
              <a:gd name="connsiteY3" fmla="*/ 212783 h 212822"/>
              <a:gd name="connsiteX4" fmla="*/ 14 w 30534"/>
              <a:gd name="connsiteY4" fmla="*/ 176271 h 212822"/>
              <a:gd name="connsiteX5" fmla="*/ 19064 w 30534"/>
              <a:gd name="connsiteY5" fmla="*/ 111183 h 212822"/>
              <a:gd name="connsiteX6" fmla="*/ 28589 w 30534"/>
              <a:gd name="connsiteY6" fmla="*/ 58 h 212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534" h="212822">
                <a:moveTo>
                  <a:pt x="28589" y="58"/>
                </a:moveTo>
                <a:cubicBezTo>
                  <a:pt x="30177" y="2704"/>
                  <a:pt x="32028" y="98748"/>
                  <a:pt x="28589" y="127058"/>
                </a:cubicBezTo>
                <a:cubicBezTo>
                  <a:pt x="25150" y="155368"/>
                  <a:pt x="9010" y="155634"/>
                  <a:pt x="7952" y="169921"/>
                </a:cubicBezTo>
                <a:cubicBezTo>
                  <a:pt x="6894" y="184208"/>
                  <a:pt x="23562" y="211725"/>
                  <a:pt x="22239" y="212783"/>
                </a:cubicBezTo>
                <a:cubicBezTo>
                  <a:pt x="20916" y="213841"/>
                  <a:pt x="543" y="193204"/>
                  <a:pt x="14" y="176271"/>
                </a:cubicBezTo>
                <a:cubicBezTo>
                  <a:pt x="-515" y="159338"/>
                  <a:pt x="13772" y="136583"/>
                  <a:pt x="19064" y="111183"/>
                </a:cubicBezTo>
                <a:cubicBezTo>
                  <a:pt x="24356" y="85783"/>
                  <a:pt x="27001" y="-2588"/>
                  <a:pt x="28589" y="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0E8D49CB-5E0E-4DE5-BBD7-76AFE5C33D0A}"/>
              </a:ext>
            </a:extLst>
          </p:cNvPr>
          <p:cNvSpPr/>
          <p:nvPr/>
        </p:nvSpPr>
        <p:spPr>
          <a:xfrm>
            <a:off x="4667183" y="5939612"/>
            <a:ext cx="43236" cy="232811"/>
          </a:xfrm>
          <a:custGeom>
            <a:avLst/>
            <a:gdLst>
              <a:gd name="connsiteX0" fmla="*/ 39755 w 43236"/>
              <a:gd name="connsiteY0" fmla="*/ 813 h 232811"/>
              <a:gd name="connsiteX1" fmla="*/ 23880 w 43236"/>
              <a:gd name="connsiteY1" fmla="*/ 137338 h 232811"/>
              <a:gd name="connsiteX2" fmla="*/ 67 w 43236"/>
              <a:gd name="connsiteY2" fmla="*/ 208776 h 232811"/>
              <a:gd name="connsiteX3" fmla="*/ 31817 w 43236"/>
              <a:gd name="connsiteY3" fmla="*/ 232588 h 232811"/>
              <a:gd name="connsiteX4" fmla="*/ 15942 w 43236"/>
              <a:gd name="connsiteY4" fmla="*/ 197663 h 232811"/>
              <a:gd name="connsiteX5" fmla="*/ 41342 w 43236"/>
              <a:gd name="connsiteY5" fmla="*/ 84951 h 232811"/>
              <a:gd name="connsiteX6" fmla="*/ 39755 w 43236"/>
              <a:gd name="connsiteY6" fmla="*/ 813 h 232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36" h="232811">
                <a:moveTo>
                  <a:pt x="39755" y="813"/>
                </a:moveTo>
                <a:cubicBezTo>
                  <a:pt x="36845" y="9544"/>
                  <a:pt x="30495" y="102678"/>
                  <a:pt x="23880" y="137338"/>
                </a:cubicBezTo>
                <a:cubicBezTo>
                  <a:pt x="17265" y="171998"/>
                  <a:pt x="-1256" y="192901"/>
                  <a:pt x="67" y="208776"/>
                </a:cubicBezTo>
                <a:cubicBezTo>
                  <a:pt x="1390" y="224651"/>
                  <a:pt x="29171" y="234440"/>
                  <a:pt x="31817" y="232588"/>
                </a:cubicBezTo>
                <a:cubicBezTo>
                  <a:pt x="34463" y="230736"/>
                  <a:pt x="14355" y="222269"/>
                  <a:pt x="15942" y="197663"/>
                </a:cubicBezTo>
                <a:cubicBezTo>
                  <a:pt x="17529" y="173057"/>
                  <a:pt x="37638" y="114055"/>
                  <a:pt x="41342" y="84951"/>
                </a:cubicBezTo>
                <a:cubicBezTo>
                  <a:pt x="45046" y="55847"/>
                  <a:pt x="42665" y="-7918"/>
                  <a:pt x="39755" y="8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BF30ED41-8E9C-45BA-9747-D31B59BCFC90}"/>
              </a:ext>
            </a:extLst>
          </p:cNvPr>
          <p:cNvSpPr/>
          <p:nvPr/>
        </p:nvSpPr>
        <p:spPr>
          <a:xfrm>
            <a:off x="4315736" y="6181054"/>
            <a:ext cx="407391" cy="141787"/>
          </a:xfrm>
          <a:custGeom>
            <a:avLst/>
            <a:gdLst>
              <a:gd name="connsiteX0" fmla="*/ 2264 w 407391"/>
              <a:gd name="connsiteY0" fmla="*/ 140371 h 141787"/>
              <a:gd name="connsiteX1" fmla="*/ 107039 w 407391"/>
              <a:gd name="connsiteY1" fmla="*/ 92746 h 141787"/>
              <a:gd name="connsiteX2" fmla="*/ 156252 w 407391"/>
              <a:gd name="connsiteY2" fmla="*/ 57821 h 141787"/>
              <a:gd name="connsiteX3" fmla="*/ 238802 w 407391"/>
              <a:gd name="connsiteY3" fmla="*/ 8609 h 141787"/>
              <a:gd name="connsiteX4" fmla="*/ 315002 w 407391"/>
              <a:gd name="connsiteY4" fmla="*/ 671 h 141787"/>
              <a:gd name="connsiteX5" fmla="*/ 407077 w 407391"/>
              <a:gd name="connsiteY5" fmla="*/ 16546 h 141787"/>
              <a:gd name="connsiteX6" fmla="*/ 281664 w 407391"/>
              <a:gd name="connsiteY6" fmla="*/ 8609 h 141787"/>
              <a:gd name="connsiteX7" fmla="*/ 216577 w 407391"/>
              <a:gd name="connsiteY7" fmla="*/ 34009 h 141787"/>
              <a:gd name="connsiteX8" fmla="*/ 2264 w 407391"/>
              <a:gd name="connsiteY8" fmla="*/ 140371 h 14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7391" h="141787">
                <a:moveTo>
                  <a:pt x="2264" y="140371"/>
                </a:moveTo>
                <a:cubicBezTo>
                  <a:pt x="-15992" y="150160"/>
                  <a:pt x="81374" y="106504"/>
                  <a:pt x="107039" y="92746"/>
                </a:cubicBezTo>
                <a:cubicBezTo>
                  <a:pt x="132704" y="78988"/>
                  <a:pt x="134292" y="71844"/>
                  <a:pt x="156252" y="57821"/>
                </a:cubicBezTo>
                <a:cubicBezTo>
                  <a:pt x="178212" y="43798"/>
                  <a:pt x="212344" y="18134"/>
                  <a:pt x="238802" y="8609"/>
                </a:cubicBezTo>
                <a:cubicBezTo>
                  <a:pt x="265260" y="-916"/>
                  <a:pt x="286956" y="-652"/>
                  <a:pt x="315002" y="671"/>
                </a:cubicBezTo>
                <a:cubicBezTo>
                  <a:pt x="343048" y="1994"/>
                  <a:pt x="412633" y="15223"/>
                  <a:pt x="407077" y="16546"/>
                </a:cubicBezTo>
                <a:cubicBezTo>
                  <a:pt x="401521" y="17869"/>
                  <a:pt x="313414" y="5699"/>
                  <a:pt x="281664" y="8609"/>
                </a:cubicBezTo>
                <a:cubicBezTo>
                  <a:pt x="249914" y="11519"/>
                  <a:pt x="264466" y="12842"/>
                  <a:pt x="216577" y="34009"/>
                </a:cubicBezTo>
                <a:cubicBezTo>
                  <a:pt x="168688" y="55176"/>
                  <a:pt x="20520" y="130582"/>
                  <a:pt x="2264" y="1403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CA0483F0-3453-468C-9E3F-7EF558C0C05F}"/>
              </a:ext>
            </a:extLst>
          </p:cNvPr>
          <p:cNvSpPr/>
          <p:nvPr/>
        </p:nvSpPr>
        <p:spPr>
          <a:xfrm>
            <a:off x="4754028" y="6183906"/>
            <a:ext cx="332380" cy="93617"/>
          </a:xfrm>
          <a:custGeom>
            <a:avLst/>
            <a:gdLst>
              <a:gd name="connsiteX0" fmla="*/ 535 w 332380"/>
              <a:gd name="connsiteY0" fmla="*/ 2582 h 93617"/>
              <a:gd name="connsiteX1" fmla="*/ 113247 w 332380"/>
              <a:gd name="connsiteY1" fmla="*/ 5757 h 93617"/>
              <a:gd name="connsiteX2" fmla="*/ 152935 w 332380"/>
              <a:gd name="connsiteY2" fmla="*/ 53382 h 93617"/>
              <a:gd name="connsiteX3" fmla="*/ 198972 w 332380"/>
              <a:gd name="connsiteY3" fmla="*/ 78782 h 93617"/>
              <a:gd name="connsiteX4" fmla="*/ 332322 w 332380"/>
              <a:gd name="connsiteY4" fmla="*/ 80369 h 93617"/>
              <a:gd name="connsiteX5" fmla="*/ 214847 w 332380"/>
              <a:gd name="connsiteY5" fmla="*/ 93069 h 93617"/>
              <a:gd name="connsiteX6" fmla="*/ 140235 w 332380"/>
              <a:gd name="connsiteY6" fmla="*/ 59732 h 93617"/>
              <a:gd name="connsiteX7" fmla="*/ 73560 w 332380"/>
              <a:gd name="connsiteY7" fmla="*/ 21632 h 93617"/>
              <a:gd name="connsiteX8" fmla="*/ 535 w 332380"/>
              <a:gd name="connsiteY8" fmla="*/ 2582 h 93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2380" h="93617">
                <a:moveTo>
                  <a:pt x="535" y="2582"/>
                </a:moveTo>
                <a:cubicBezTo>
                  <a:pt x="7150" y="-64"/>
                  <a:pt x="87847" y="-2710"/>
                  <a:pt x="113247" y="5757"/>
                </a:cubicBezTo>
                <a:cubicBezTo>
                  <a:pt x="138647" y="14224"/>
                  <a:pt x="138648" y="41211"/>
                  <a:pt x="152935" y="53382"/>
                </a:cubicBezTo>
                <a:cubicBezTo>
                  <a:pt x="167222" y="65553"/>
                  <a:pt x="169074" y="74284"/>
                  <a:pt x="198972" y="78782"/>
                </a:cubicBezTo>
                <a:cubicBezTo>
                  <a:pt x="228870" y="83280"/>
                  <a:pt x="329676" y="77988"/>
                  <a:pt x="332322" y="80369"/>
                </a:cubicBezTo>
                <a:cubicBezTo>
                  <a:pt x="334968" y="82750"/>
                  <a:pt x="246862" y="96509"/>
                  <a:pt x="214847" y="93069"/>
                </a:cubicBezTo>
                <a:cubicBezTo>
                  <a:pt x="182833" y="89630"/>
                  <a:pt x="163783" y="71638"/>
                  <a:pt x="140235" y="59732"/>
                </a:cubicBezTo>
                <a:cubicBezTo>
                  <a:pt x="116687" y="47826"/>
                  <a:pt x="96843" y="30363"/>
                  <a:pt x="73560" y="21632"/>
                </a:cubicBezTo>
                <a:cubicBezTo>
                  <a:pt x="50277" y="12901"/>
                  <a:pt x="-6080" y="5228"/>
                  <a:pt x="535" y="25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04F066C3-A26D-4FBE-A397-55A80A8D8B30}"/>
              </a:ext>
            </a:extLst>
          </p:cNvPr>
          <p:cNvSpPr/>
          <p:nvPr/>
        </p:nvSpPr>
        <p:spPr>
          <a:xfrm>
            <a:off x="4343325" y="6300557"/>
            <a:ext cx="392611" cy="28902"/>
          </a:xfrm>
          <a:custGeom>
            <a:avLst/>
            <a:gdLst>
              <a:gd name="connsiteX0" fmla="*/ 75 w 392611"/>
              <a:gd name="connsiteY0" fmla="*/ 20868 h 28902"/>
              <a:gd name="connsiteX1" fmla="*/ 244550 w 392611"/>
              <a:gd name="connsiteY1" fmla="*/ 11343 h 28902"/>
              <a:gd name="connsiteX2" fmla="*/ 339800 w 392611"/>
              <a:gd name="connsiteY2" fmla="*/ 14518 h 28902"/>
              <a:gd name="connsiteX3" fmla="*/ 392188 w 392611"/>
              <a:gd name="connsiteY3" fmla="*/ 28806 h 28902"/>
              <a:gd name="connsiteX4" fmla="*/ 312813 w 392611"/>
              <a:gd name="connsiteY4" fmla="*/ 6581 h 28902"/>
              <a:gd name="connsiteX5" fmla="*/ 219150 w 392611"/>
              <a:gd name="connsiteY5" fmla="*/ 231 h 28902"/>
              <a:gd name="connsiteX6" fmla="*/ 75 w 392611"/>
              <a:gd name="connsiteY6" fmla="*/ 20868 h 28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2611" h="28902">
                <a:moveTo>
                  <a:pt x="75" y="20868"/>
                </a:moveTo>
                <a:cubicBezTo>
                  <a:pt x="4308" y="22720"/>
                  <a:pt x="187929" y="12401"/>
                  <a:pt x="244550" y="11343"/>
                </a:cubicBezTo>
                <a:cubicBezTo>
                  <a:pt x="301171" y="10285"/>
                  <a:pt x="315194" y="11608"/>
                  <a:pt x="339800" y="14518"/>
                </a:cubicBezTo>
                <a:cubicBezTo>
                  <a:pt x="364406" y="17428"/>
                  <a:pt x="396686" y="30129"/>
                  <a:pt x="392188" y="28806"/>
                </a:cubicBezTo>
                <a:cubicBezTo>
                  <a:pt x="387690" y="27483"/>
                  <a:pt x="341653" y="11343"/>
                  <a:pt x="312813" y="6581"/>
                </a:cubicBezTo>
                <a:cubicBezTo>
                  <a:pt x="283973" y="1819"/>
                  <a:pt x="267569" y="-827"/>
                  <a:pt x="219150" y="231"/>
                </a:cubicBezTo>
                <a:cubicBezTo>
                  <a:pt x="170731" y="1289"/>
                  <a:pt x="-4158" y="19016"/>
                  <a:pt x="75" y="208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80825148-1E56-4AD0-9FFD-8776D39AA1FD}"/>
              </a:ext>
            </a:extLst>
          </p:cNvPr>
          <p:cNvSpPr/>
          <p:nvPr/>
        </p:nvSpPr>
        <p:spPr>
          <a:xfrm>
            <a:off x="4399977" y="6248053"/>
            <a:ext cx="319730" cy="47972"/>
          </a:xfrm>
          <a:custGeom>
            <a:avLst/>
            <a:gdLst>
              <a:gd name="connsiteX0" fmla="*/ 2161 w 319730"/>
              <a:gd name="connsiteY0" fmla="*/ 47972 h 47972"/>
              <a:gd name="connsiteX1" fmla="*/ 178373 w 319730"/>
              <a:gd name="connsiteY1" fmla="*/ 28922 h 47972"/>
              <a:gd name="connsiteX2" fmla="*/ 262511 w 319730"/>
              <a:gd name="connsiteY2" fmla="*/ 19397 h 47972"/>
              <a:gd name="connsiteX3" fmla="*/ 319661 w 319730"/>
              <a:gd name="connsiteY3" fmla="*/ 44797 h 47972"/>
              <a:gd name="connsiteX4" fmla="*/ 251398 w 319730"/>
              <a:gd name="connsiteY4" fmla="*/ 3522 h 47972"/>
              <a:gd name="connsiteX5" fmla="*/ 186311 w 319730"/>
              <a:gd name="connsiteY5" fmla="*/ 5110 h 47972"/>
              <a:gd name="connsiteX6" fmla="*/ 86298 w 319730"/>
              <a:gd name="connsiteY6" fmla="*/ 28922 h 47972"/>
              <a:gd name="connsiteX7" fmla="*/ 2161 w 319730"/>
              <a:gd name="connsiteY7" fmla="*/ 47972 h 47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9730" h="47972">
                <a:moveTo>
                  <a:pt x="2161" y="47972"/>
                </a:moveTo>
                <a:cubicBezTo>
                  <a:pt x="17507" y="47972"/>
                  <a:pt x="134981" y="33684"/>
                  <a:pt x="178373" y="28922"/>
                </a:cubicBezTo>
                <a:cubicBezTo>
                  <a:pt x="221765" y="24159"/>
                  <a:pt x="238963" y="16751"/>
                  <a:pt x="262511" y="19397"/>
                </a:cubicBezTo>
                <a:cubicBezTo>
                  <a:pt x="286059" y="22043"/>
                  <a:pt x="321513" y="47443"/>
                  <a:pt x="319661" y="44797"/>
                </a:cubicBezTo>
                <a:cubicBezTo>
                  <a:pt x="317809" y="42151"/>
                  <a:pt x="273623" y="10136"/>
                  <a:pt x="251398" y="3522"/>
                </a:cubicBezTo>
                <a:cubicBezTo>
                  <a:pt x="229173" y="-3092"/>
                  <a:pt x="213828" y="877"/>
                  <a:pt x="186311" y="5110"/>
                </a:cubicBezTo>
                <a:cubicBezTo>
                  <a:pt x="158794" y="9343"/>
                  <a:pt x="86298" y="28922"/>
                  <a:pt x="86298" y="28922"/>
                </a:cubicBezTo>
                <a:cubicBezTo>
                  <a:pt x="57194" y="35536"/>
                  <a:pt x="-13185" y="47972"/>
                  <a:pt x="2161" y="479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05146850-C7C7-4EDD-B9A8-C1BA76A0908F}"/>
              </a:ext>
            </a:extLst>
          </p:cNvPr>
          <p:cNvSpPr/>
          <p:nvPr/>
        </p:nvSpPr>
        <p:spPr>
          <a:xfrm>
            <a:off x="4716457" y="6273764"/>
            <a:ext cx="341335" cy="33257"/>
          </a:xfrm>
          <a:custGeom>
            <a:avLst/>
            <a:gdLst>
              <a:gd name="connsiteX0" fmla="*/ 3181 w 341335"/>
              <a:gd name="connsiteY0" fmla="*/ 22261 h 33257"/>
              <a:gd name="connsiteX1" fmla="*/ 57156 w 341335"/>
              <a:gd name="connsiteY1" fmla="*/ 4799 h 33257"/>
              <a:gd name="connsiteX2" fmla="*/ 127006 w 341335"/>
              <a:gd name="connsiteY2" fmla="*/ 9561 h 33257"/>
              <a:gd name="connsiteX3" fmla="*/ 234956 w 341335"/>
              <a:gd name="connsiteY3" fmla="*/ 31786 h 33257"/>
              <a:gd name="connsiteX4" fmla="*/ 341318 w 341335"/>
              <a:gd name="connsiteY4" fmla="*/ 28611 h 33257"/>
              <a:gd name="connsiteX5" fmla="*/ 227018 w 341335"/>
              <a:gd name="connsiteY5" fmla="*/ 7974 h 33257"/>
              <a:gd name="connsiteX6" fmla="*/ 153993 w 341335"/>
              <a:gd name="connsiteY6" fmla="*/ 36 h 33257"/>
              <a:gd name="connsiteX7" fmla="*/ 3181 w 341335"/>
              <a:gd name="connsiteY7" fmla="*/ 22261 h 33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1335" h="33257">
                <a:moveTo>
                  <a:pt x="3181" y="22261"/>
                </a:moveTo>
                <a:cubicBezTo>
                  <a:pt x="-12958" y="23055"/>
                  <a:pt x="36519" y="6916"/>
                  <a:pt x="57156" y="4799"/>
                </a:cubicBezTo>
                <a:cubicBezTo>
                  <a:pt x="77793" y="2682"/>
                  <a:pt x="97373" y="5063"/>
                  <a:pt x="127006" y="9561"/>
                </a:cubicBezTo>
                <a:cubicBezTo>
                  <a:pt x="156639" y="14059"/>
                  <a:pt x="199237" y="28611"/>
                  <a:pt x="234956" y="31786"/>
                </a:cubicBezTo>
                <a:cubicBezTo>
                  <a:pt x="270675" y="34961"/>
                  <a:pt x="342641" y="32580"/>
                  <a:pt x="341318" y="28611"/>
                </a:cubicBezTo>
                <a:cubicBezTo>
                  <a:pt x="339995" y="24642"/>
                  <a:pt x="258239" y="12736"/>
                  <a:pt x="227018" y="7974"/>
                </a:cubicBezTo>
                <a:cubicBezTo>
                  <a:pt x="195797" y="3212"/>
                  <a:pt x="186537" y="1094"/>
                  <a:pt x="153993" y="36"/>
                </a:cubicBezTo>
                <a:cubicBezTo>
                  <a:pt x="121449" y="-1022"/>
                  <a:pt x="19320" y="21467"/>
                  <a:pt x="3181" y="222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26BAD45F-5D4B-48BC-8697-2443ECC709F6}"/>
              </a:ext>
            </a:extLst>
          </p:cNvPr>
          <p:cNvSpPr/>
          <p:nvPr/>
        </p:nvSpPr>
        <p:spPr>
          <a:xfrm>
            <a:off x="4719638" y="6311900"/>
            <a:ext cx="323266" cy="36604"/>
          </a:xfrm>
          <a:custGeom>
            <a:avLst/>
            <a:gdLst>
              <a:gd name="connsiteX0" fmla="*/ 0 w 323266"/>
              <a:gd name="connsiteY0" fmla="*/ 0 h 36604"/>
              <a:gd name="connsiteX1" fmla="*/ 73025 w 323266"/>
              <a:gd name="connsiteY1" fmla="*/ 11113 h 36604"/>
              <a:gd name="connsiteX2" fmla="*/ 204787 w 323266"/>
              <a:gd name="connsiteY2" fmla="*/ 22225 h 36604"/>
              <a:gd name="connsiteX3" fmla="*/ 309562 w 323266"/>
              <a:gd name="connsiteY3" fmla="*/ 36513 h 36604"/>
              <a:gd name="connsiteX4" fmla="*/ 311150 w 323266"/>
              <a:gd name="connsiteY4" fmla="*/ 28575 h 36604"/>
              <a:gd name="connsiteX5" fmla="*/ 209550 w 323266"/>
              <a:gd name="connsiteY5" fmla="*/ 33338 h 36604"/>
              <a:gd name="connsiteX6" fmla="*/ 131762 w 323266"/>
              <a:gd name="connsiteY6" fmla="*/ 23813 h 36604"/>
              <a:gd name="connsiteX7" fmla="*/ 0 w 323266"/>
              <a:gd name="connsiteY7" fmla="*/ 0 h 36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3266" h="36604">
                <a:moveTo>
                  <a:pt x="0" y="0"/>
                </a:moveTo>
                <a:cubicBezTo>
                  <a:pt x="19447" y="3704"/>
                  <a:pt x="38894" y="7409"/>
                  <a:pt x="73025" y="11113"/>
                </a:cubicBezTo>
                <a:cubicBezTo>
                  <a:pt x="107156" y="14817"/>
                  <a:pt x="165364" y="17992"/>
                  <a:pt x="204787" y="22225"/>
                </a:cubicBezTo>
                <a:cubicBezTo>
                  <a:pt x="244210" y="26458"/>
                  <a:pt x="291835" y="35455"/>
                  <a:pt x="309562" y="36513"/>
                </a:cubicBezTo>
                <a:cubicBezTo>
                  <a:pt x="327289" y="37571"/>
                  <a:pt x="327819" y="29104"/>
                  <a:pt x="311150" y="28575"/>
                </a:cubicBezTo>
                <a:cubicBezTo>
                  <a:pt x="294481" y="28046"/>
                  <a:pt x="239448" y="34132"/>
                  <a:pt x="209550" y="33338"/>
                </a:cubicBezTo>
                <a:cubicBezTo>
                  <a:pt x="179652" y="32544"/>
                  <a:pt x="131762" y="23813"/>
                  <a:pt x="131762" y="23813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3B0E16FC-A81B-4CA9-B048-A044C09BCD63}"/>
              </a:ext>
            </a:extLst>
          </p:cNvPr>
          <p:cNvSpPr/>
          <p:nvPr/>
        </p:nvSpPr>
        <p:spPr>
          <a:xfrm>
            <a:off x="4371084" y="6321134"/>
            <a:ext cx="373944" cy="88429"/>
          </a:xfrm>
          <a:custGeom>
            <a:avLst/>
            <a:gdLst>
              <a:gd name="connsiteX0" fmla="*/ 891 w 373944"/>
              <a:gd name="connsiteY0" fmla="*/ 291 h 88429"/>
              <a:gd name="connsiteX1" fmla="*/ 199329 w 373944"/>
              <a:gd name="connsiteY1" fmla="*/ 74904 h 88429"/>
              <a:gd name="connsiteX2" fmla="*/ 313629 w 373944"/>
              <a:gd name="connsiteY2" fmla="*/ 82841 h 88429"/>
              <a:gd name="connsiteX3" fmla="*/ 370779 w 373944"/>
              <a:gd name="connsiteY3" fmla="*/ 87604 h 88429"/>
              <a:gd name="connsiteX4" fmla="*/ 221554 w 373944"/>
              <a:gd name="connsiteY4" fmla="*/ 65379 h 88429"/>
              <a:gd name="connsiteX5" fmla="*/ 129479 w 373944"/>
              <a:gd name="connsiteY5" fmla="*/ 49504 h 88429"/>
              <a:gd name="connsiteX6" fmla="*/ 891 w 373944"/>
              <a:gd name="connsiteY6" fmla="*/ 291 h 88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944" h="88429">
                <a:moveTo>
                  <a:pt x="891" y="291"/>
                </a:moveTo>
                <a:cubicBezTo>
                  <a:pt x="12533" y="4524"/>
                  <a:pt x="147206" y="61146"/>
                  <a:pt x="199329" y="74904"/>
                </a:cubicBezTo>
                <a:cubicBezTo>
                  <a:pt x="251452" y="88662"/>
                  <a:pt x="313629" y="82841"/>
                  <a:pt x="313629" y="82841"/>
                </a:cubicBezTo>
                <a:cubicBezTo>
                  <a:pt x="342204" y="84958"/>
                  <a:pt x="386125" y="90514"/>
                  <a:pt x="370779" y="87604"/>
                </a:cubicBezTo>
                <a:cubicBezTo>
                  <a:pt x="355433" y="84694"/>
                  <a:pt x="261771" y="71729"/>
                  <a:pt x="221554" y="65379"/>
                </a:cubicBezTo>
                <a:cubicBezTo>
                  <a:pt x="181337" y="59029"/>
                  <a:pt x="164139" y="59823"/>
                  <a:pt x="129479" y="49504"/>
                </a:cubicBezTo>
                <a:cubicBezTo>
                  <a:pt x="94819" y="39185"/>
                  <a:pt x="-10751" y="-3942"/>
                  <a:pt x="891" y="2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: 図形 1023">
            <a:extLst>
              <a:ext uri="{FF2B5EF4-FFF2-40B4-BE49-F238E27FC236}">
                <a16:creationId xmlns:a16="http://schemas.microsoft.com/office/drawing/2014/main" id="{122A80F0-A716-49CF-A52B-01F62577F617}"/>
              </a:ext>
            </a:extLst>
          </p:cNvPr>
          <p:cNvSpPr/>
          <p:nvPr/>
        </p:nvSpPr>
        <p:spPr>
          <a:xfrm>
            <a:off x="4584858" y="6351505"/>
            <a:ext cx="439229" cy="80769"/>
          </a:xfrm>
          <a:custGeom>
            <a:avLst/>
            <a:gdLst>
              <a:gd name="connsiteX0" fmla="*/ 3017 w 439229"/>
              <a:gd name="connsiteY0" fmla="*/ 79458 h 80769"/>
              <a:gd name="connsiteX1" fmla="*/ 82392 w 439229"/>
              <a:gd name="connsiteY1" fmla="*/ 77870 h 80769"/>
              <a:gd name="connsiteX2" fmla="*/ 276067 w 439229"/>
              <a:gd name="connsiteY2" fmla="*/ 61995 h 80769"/>
              <a:gd name="connsiteX3" fmla="*/ 352267 w 439229"/>
              <a:gd name="connsiteY3" fmla="*/ 38183 h 80769"/>
              <a:gd name="connsiteX4" fmla="*/ 437992 w 439229"/>
              <a:gd name="connsiteY4" fmla="*/ 83 h 80769"/>
              <a:gd name="connsiteX5" fmla="*/ 284005 w 439229"/>
              <a:gd name="connsiteY5" fmla="*/ 49295 h 80769"/>
              <a:gd name="connsiteX6" fmla="*/ 177642 w 439229"/>
              <a:gd name="connsiteY6" fmla="*/ 63583 h 80769"/>
              <a:gd name="connsiteX7" fmla="*/ 3017 w 439229"/>
              <a:gd name="connsiteY7" fmla="*/ 79458 h 80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9229" h="80769">
                <a:moveTo>
                  <a:pt x="3017" y="79458"/>
                </a:moveTo>
                <a:cubicBezTo>
                  <a:pt x="-12858" y="81839"/>
                  <a:pt x="36884" y="80781"/>
                  <a:pt x="82392" y="77870"/>
                </a:cubicBezTo>
                <a:cubicBezTo>
                  <a:pt x="127900" y="74959"/>
                  <a:pt x="231088" y="68609"/>
                  <a:pt x="276067" y="61995"/>
                </a:cubicBezTo>
                <a:cubicBezTo>
                  <a:pt x="321046" y="55381"/>
                  <a:pt x="325279" y="48502"/>
                  <a:pt x="352267" y="38183"/>
                </a:cubicBezTo>
                <a:cubicBezTo>
                  <a:pt x="379255" y="27864"/>
                  <a:pt x="449369" y="-1769"/>
                  <a:pt x="437992" y="83"/>
                </a:cubicBezTo>
                <a:cubicBezTo>
                  <a:pt x="426615" y="1935"/>
                  <a:pt x="327397" y="38712"/>
                  <a:pt x="284005" y="49295"/>
                </a:cubicBezTo>
                <a:cubicBezTo>
                  <a:pt x="240613" y="59878"/>
                  <a:pt x="221298" y="58556"/>
                  <a:pt x="177642" y="63583"/>
                </a:cubicBezTo>
                <a:cubicBezTo>
                  <a:pt x="133986" y="68610"/>
                  <a:pt x="18892" y="77077"/>
                  <a:pt x="3017" y="794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: 図形 1024">
            <a:extLst>
              <a:ext uri="{FF2B5EF4-FFF2-40B4-BE49-F238E27FC236}">
                <a16:creationId xmlns:a16="http://schemas.microsoft.com/office/drawing/2014/main" id="{EFF9BE05-EC77-4BF6-9247-85E35BDB8C24}"/>
              </a:ext>
            </a:extLst>
          </p:cNvPr>
          <p:cNvSpPr/>
          <p:nvPr/>
        </p:nvSpPr>
        <p:spPr>
          <a:xfrm>
            <a:off x="4433211" y="5108061"/>
            <a:ext cx="131179" cy="256749"/>
          </a:xfrm>
          <a:custGeom>
            <a:avLst/>
            <a:gdLst>
              <a:gd name="connsiteX0" fmla="*/ 130852 w 131179"/>
              <a:gd name="connsiteY0" fmla="*/ 514 h 256749"/>
              <a:gd name="connsiteX1" fmla="*/ 38777 w 131179"/>
              <a:gd name="connsiteY1" fmla="*/ 219589 h 256749"/>
              <a:gd name="connsiteX2" fmla="*/ 677 w 131179"/>
              <a:gd name="connsiteY2" fmla="*/ 251339 h 256749"/>
              <a:gd name="connsiteX3" fmla="*/ 67352 w 131179"/>
              <a:gd name="connsiteY3" fmla="*/ 160852 h 256749"/>
              <a:gd name="connsiteX4" fmla="*/ 130852 w 131179"/>
              <a:gd name="connsiteY4" fmla="*/ 514 h 256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179" h="256749">
                <a:moveTo>
                  <a:pt x="130852" y="514"/>
                </a:moveTo>
                <a:cubicBezTo>
                  <a:pt x="126090" y="10303"/>
                  <a:pt x="60473" y="177785"/>
                  <a:pt x="38777" y="219589"/>
                </a:cubicBezTo>
                <a:cubicBezTo>
                  <a:pt x="17081" y="261393"/>
                  <a:pt x="-4085" y="261128"/>
                  <a:pt x="677" y="251339"/>
                </a:cubicBezTo>
                <a:cubicBezTo>
                  <a:pt x="5439" y="241550"/>
                  <a:pt x="47508" y="198158"/>
                  <a:pt x="67352" y="160852"/>
                </a:cubicBezTo>
                <a:cubicBezTo>
                  <a:pt x="87196" y="123546"/>
                  <a:pt x="135614" y="-9275"/>
                  <a:pt x="130852" y="5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: 図形 1026">
            <a:extLst>
              <a:ext uri="{FF2B5EF4-FFF2-40B4-BE49-F238E27FC236}">
                <a16:creationId xmlns:a16="http://schemas.microsoft.com/office/drawing/2014/main" id="{8BAC0782-2D23-443D-A403-A756F7742E8C}"/>
              </a:ext>
            </a:extLst>
          </p:cNvPr>
          <p:cNvSpPr/>
          <p:nvPr/>
        </p:nvSpPr>
        <p:spPr>
          <a:xfrm>
            <a:off x="4148715" y="5370491"/>
            <a:ext cx="291533" cy="222488"/>
          </a:xfrm>
          <a:custGeom>
            <a:avLst/>
            <a:gdLst>
              <a:gd name="connsiteX0" fmla="*/ 291523 w 291533"/>
              <a:gd name="connsiteY0" fmla="*/ 22 h 222488"/>
              <a:gd name="connsiteX1" fmla="*/ 113723 w 291533"/>
              <a:gd name="connsiteY1" fmla="*/ 92097 h 222488"/>
              <a:gd name="connsiteX2" fmla="*/ 2598 w 291533"/>
              <a:gd name="connsiteY2" fmla="*/ 220684 h 222488"/>
              <a:gd name="connsiteX3" fmla="*/ 42285 w 291533"/>
              <a:gd name="connsiteY3" fmla="*/ 161947 h 222488"/>
              <a:gd name="connsiteX4" fmla="*/ 121660 w 291533"/>
              <a:gd name="connsiteY4" fmla="*/ 84159 h 222488"/>
              <a:gd name="connsiteX5" fmla="*/ 291523 w 291533"/>
              <a:gd name="connsiteY5" fmla="*/ 22 h 222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1533" h="222488">
                <a:moveTo>
                  <a:pt x="291523" y="22"/>
                </a:moveTo>
                <a:cubicBezTo>
                  <a:pt x="290200" y="1345"/>
                  <a:pt x="161877" y="55320"/>
                  <a:pt x="113723" y="92097"/>
                </a:cubicBezTo>
                <a:cubicBezTo>
                  <a:pt x="65569" y="128874"/>
                  <a:pt x="14504" y="209042"/>
                  <a:pt x="2598" y="220684"/>
                </a:cubicBezTo>
                <a:cubicBezTo>
                  <a:pt x="-9308" y="232326"/>
                  <a:pt x="22441" y="184701"/>
                  <a:pt x="42285" y="161947"/>
                </a:cubicBezTo>
                <a:cubicBezTo>
                  <a:pt x="62129" y="139193"/>
                  <a:pt x="77475" y="111146"/>
                  <a:pt x="121660" y="84159"/>
                </a:cubicBezTo>
                <a:cubicBezTo>
                  <a:pt x="165845" y="57172"/>
                  <a:pt x="292846" y="-1301"/>
                  <a:pt x="291523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: 図形 1027">
            <a:extLst>
              <a:ext uri="{FF2B5EF4-FFF2-40B4-BE49-F238E27FC236}">
                <a16:creationId xmlns:a16="http://schemas.microsoft.com/office/drawing/2014/main" id="{E622845B-CEB9-450C-BCB9-68F7A9E95BF8}"/>
              </a:ext>
            </a:extLst>
          </p:cNvPr>
          <p:cNvSpPr/>
          <p:nvPr/>
        </p:nvSpPr>
        <p:spPr>
          <a:xfrm>
            <a:off x="4782022" y="4864100"/>
            <a:ext cx="375021" cy="877888"/>
          </a:xfrm>
          <a:custGeom>
            <a:avLst/>
            <a:gdLst>
              <a:gd name="connsiteX0" fmla="*/ 120178 w 375021"/>
              <a:gd name="connsiteY0" fmla="*/ 0 h 877888"/>
              <a:gd name="connsiteX1" fmla="*/ 140816 w 375021"/>
              <a:gd name="connsiteY1" fmla="*/ 161925 h 877888"/>
              <a:gd name="connsiteX2" fmla="*/ 229716 w 375021"/>
              <a:gd name="connsiteY2" fmla="*/ 119063 h 877888"/>
              <a:gd name="connsiteX3" fmla="*/ 374178 w 375021"/>
              <a:gd name="connsiteY3" fmla="*/ 107950 h 877888"/>
              <a:gd name="connsiteX4" fmla="*/ 158278 w 375021"/>
              <a:gd name="connsiteY4" fmla="*/ 269875 h 877888"/>
              <a:gd name="connsiteX5" fmla="*/ 196378 w 375021"/>
              <a:gd name="connsiteY5" fmla="*/ 409575 h 877888"/>
              <a:gd name="connsiteX6" fmla="*/ 301153 w 375021"/>
              <a:gd name="connsiteY6" fmla="*/ 712788 h 877888"/>
              <a:gd name="connsiteX7" fmla="*/ 269403 w 375021"/>
              <a:gd name="connsiteY7" fmla="*/ 790575 h 877888"/>
              <a:gd name="connsiteX8" fmla="*/ 297978 w 375021"/>
              <a:gd name="connsiteY8" fmla="*/ 877888 h 877888"/>
              <a:gd name="connsiteX9" fmla="*/ 229716 w 375021"/>
              <a:gd name="connsiteY9" fmla="*/ 790575 h 877888"/>
              <a:gd name="connsiteX10" fmla="*/ 99541 w 375021"/>
              <a:gd name="connsiteY10" fmla="*/ 561975 h 877888"/>
              <a:gd name="connsiteX11" fmla="*/ 2703 w 375021"/>
              <a:gd name="connsiteY11" fmla="*/ 317500 h 877888"/>
              <a:gd name="connsiteX12" fmla="*/ 34453 w 375021"/>
              <a:gd name="connsiteY12" fmla="*/ 161925 h 877888"/>
              <a:gd name="connsiteX13" fmla="*/ 120178 w 375021"/>
              <a:gd name="connsiteY13" fmla="*/ 0 h 877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5021" h="877888">
                <a:moveTo>
                  <a:pt x="120178" y="0"/>
                </a:moveTo>
                <a:cubicBezTo>
                  <a:pt x="137905" y="0"/>
                  <a:pt x="122560" y="142081"/>
                  <a:pt x="140816" y="161925"/>
                </a:cubicBezTo>
                <a:cubicBezTo>
                  <a:pt x="159072" y="181769"/>
                  <a:pt x="190822" y="128059"/>
                  <a:pt x="229716" y="119063"/>
                </a:cubicBezTo>
                <a:cubicBezTo>
                  <a:pt x="268610" y="110067"/>
                  <a:pt x="386084" y="82815"/>
                  <a:pt x="374178" y="107950"/>
                </a:cubicBezTo>
                <a:cubicBezTo>
                  <a:pt x="362272" y="133085"/>
                  <a:pt x="187911" y="219604"/>
                  <a:pt x="158278" y="269875"/>
                </a:cubicBezTo>
                <a:cubicBezTo>
                  <a:pt x="128645" y="320146"/>
                  <a:pt x="172566" y="335756"/>
                  <a:pt x="196378" y="409575"/>
                </a:cubicBezTo>
                <a:cubicBezTo>
                  <a:pt x="220191" y="483394"/>
                  <a:pt x="288982" y="649288"/>
                  <a:pt x="301153" y="712788"/>
                </a:cubicBezTo>
                <a:cubicBezTo>
                  <a:pt x="313324" y="776288"/>
                  <a:pt x="269932" y="763058"/>
                  <a:pt x="269403" y="790575"/>
                </a:cubicBezTo>
                <a:cubicBezTo>
                  <a:pt x="268874" y="818092"/>
                  <a:pt x="304592" y="877888"/>
                  <a:pt x="297978" y="877888"/>
                </a:cubicBezTo>
                <a:cubicBezTo>
                  <a:pt x="291364" y="877888"/>
                  <a:pt x="262789" y="843227"/>
                  <a:pt x="229716" y="790575"/>
                </a:cubicBezTo>
                <a:cubicBezTo>
                  <a:pt x="196643" y="737923"/>
                  <a:pt x="137377" y="640821"/>
                  <a:pt x="99541" y="561975"/>
                </a:cubicBezTo>
                <a:cubicBezTo>
                  <a:pt x="61705" y="483129"/>
                  <a:pt x="13551" y="384175"/>
                  <a:pt x="2703" y="317500"/>
                </a:cubicBezTo>
                <a:cubicBezTo>
                  <a:pt x="-8145" y="250825"/>
                  <a:pt x="15932" y="215635"/>
                  <a:pt x="34453" y="161925"/>
                </a:cubicBezTo>
                <a:cubicBezTo>
                  <a:pt x="52974" y="108215"/>
                  <a:pt x="102451" y="0"/>
                  <a:pt x="120178" y="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: 図形 1028">
            <a:extLst>
              <a:ext uri="{FF2B5EF4-FFF2-40B4-BE49-F238E27FC236}">
                <a16:creationId xmlns:a16="http://schemas.microsoft.com/office/drawing/2014/main" id="{32EB4565-50BE-4D87-B1DD-1EB284551E60}"/>
              </a:ext>
            </a:extLst>
          </p:cNvPr>
          <p:cNvSpPr/>
          <p:nvPr/>
        </p:nvSpPr>
        <p:spPr>
          <a:xfrm>
            <a:off x="4862305" y="5416079"/>
            <a:ext cx="277142" cy="527617"/>
          </a:xfrm>
          <a:custGeom>
            <a:avLst/>
            <a:gdLst>
              <a:gd name="connsiteX0" fmla="*/ 8145 w 277142"/>
              <a:gd name="connsiteY0" fmla="*/ 3646 h 527617"/>
              <a:gd name="connsiteX1" fmla="*/ 227220 w 277142"/>
              <a:gd name="connsiteY1" fmla="*/ 322734 h 527617"/>
              <a:gd name="connsiteX2" fmla="*/ 276433 w 277142"/>
              <a:gd name="connsiteY2" fmla="*/ 437034 h 527617"/>
              <a:gd name="connsiteX3" fmla="*/ 206583 w 277142"/>
              <a:gd name="connsiteY3" fmla="*/ 503709 h 527617"/>
              <a:gd name="connsiteX4" fmla="*/ 63708 w 277142"/>
              <a:gd name="connsiteY4" fmla="*/ 525934 h 527617"/>
              <a:gd name="connsiteX5" fmla="*/ 147845 w 277142"/>
              <a:gd name="connsiteY5" fmla="*/ 464021 h 527617"/>
              <a:gd name="connsiteX6" fmla="*/ 176420 w 277142"/>
              <a:gd name="connsiteY6" fmla="*/ 321146 h 527617"/>
              <a:gd name="connsiteX7" fmla="*/ 60533 w 277142"/>
              <a:gd name="connsiteY7" fmla="*/ 159221 h 527617"/>
              <a:gd name="connsiteX8" fmla="*/ 8145 w 277142"/>
              <a:gd name="connsiteY8" fmla="*/ 3646 h 527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142" h="527617">
                <a:moveTo>
                  <a:pt x="8145" y="3646"/>
                </a:moveTo>
                <a:cubicBezTo>
                  <a:pt x="35926" y="30898"/>
                  <a:pt x="182505" y="250503"/>
                  <a:pt x="227220" y="322734"/>
                </a:cubicBezTo>
                <a:cubicBezTo>
                  <a:pt x="271935" y="394965"/>
                  <a:pt x="279873" y="406871"/>
                  <a:pt x="276433" y="437034"/>
                </a:cubicBezTo>
                <a:cubicBezTo>
                  <a:pt x="272993" y="467197"/>
                  <a:pt x="242037" y="488892"/>
                  <a:pt x="206583" y="503709"/>
                </a:cubicBezTo>
                <a:cubicBezTo>
                  <a:pt x="171129" y="518526"/>
                  <a:pt x="73498" y="532549"/>
                  <a:pt x="63708" y="525934"/>
                </a:cubicBezTo>
                <a:cubicBezTo>
                  <a:pt x="53918" y="519319"/>
                  <a:pt x="129060" y="498152"/>
                  <a:pt x="147845" y="464021"/>
                </a:cubicBezTo>
                <a:cubicBezTo>
                  <a:pt x="166630" y="429890"/>
                  <a:pt x="190972" y="371946"/>
                  <a:pt x="176420" y="321146"/>
                </a:cubicBezTo>
                <a:cubicBezTo>
                  <a:pt x="161868" y="270346"/>
                  <a:pt x="90960" y="209227"/>
                  <a:pt x="60533" y="159221"/>
                </a:cubicBezTo>
                <a:cubicBezTo>
                  <a:pt x="30106" y="109215"/>
                  <a:pt x="-19636" y="-23606"/>
                  <a:pt x="8145" y="3646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: 図形 1030">
            <a:extLst>
              <a:ext uri="{FF2B5EF4-FFF2-40B4-BE49-F238E27FC236}">
                <a16:creationId xmlns:a16="http://schemas.microsoft.com/office/drawing/2014/main" id="{E65C3A91-93EE-421B-8FF8-A2D332E4FD73}"/>
              </a:ext>
            </a:extLst>
          </p:cNvPr>
          <p:cNvSpPr/>
          <p:nvPr/>
        </p:nvSpPr>
        <p:spPr>
          <a:xfrm>
            <a:off x="4430203" y="5605318"/>
            <a:ext cx="158173" cy="328578"/>
          </a:xfrm>
          <a:custGeom>
            <a:avLst/>
            <a:gdLst>
              <a:gd name="connsiteX0" fmla="*/ 60835 w 158173"/>
              <a:gd name="connsiteY0" fmla="*/ 145 h 328578"/>
              <a:gd name="connsiteX1" fmla="*/ 29085 w 158173"/>
              <a:gd name="connsiteY1" fmla="*/ 136670 h 328578"/>
              <a:gd name="connsiteX2" fmla="*/ 56072 w 158173"/>
              <a:gd name="connsiteY2" fmla="*/ 270020 h 328578"/>
              <a:gd name="connsiteX3" fmla="*/ 156085 w 158173"/>
              <a:gd name="connsiteY3" fmla="*/ 322407 h 328578"/>
              <a:gd name="connsiteX4" fmla="*/ 114810 w 158173"/>
              <a:gd name="connsiteY4" fmla="*/ 319232 h 328578"/>
              <a:gd name="connsiteX5" fmla="*/ 8447 w 158173"/>
              <a:gd name="connsiteY5" fmla="*/ 247795 h 328578"/>
              <a:gd name="connsiteX6" fmla="*/ 11622 w 158173"/>
              <a:gd name="connsiteY6" fmla="*/ 112857 h 328578"/>
              <a:gd name="connsiteX7" fmla="*/ 60835 w 158173"/>
              <a:gd name="connsiteY7" fmla="*/ 145 h 328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8173" h="328578">
                <a:moveTo>
                  <a:pt x="60835" y="145"/>
                </a:moveTo>
                <a:cubicBezTo>
                  <a:pt x="63745" y="4114"/>
                  <a:pt x="29879" y="91691"/>
                  <a:pt x="29085" y="136670"/>
                </a:cubicBezTo>
                <a:cubicBezTo>
                  <a:pt x="28291" y="181649"/>
                  <a:pt x="34905" y="239064"/>
                  <a:pt x="56072" y="270020"/>
                </a:cubicBezTo>
                <a:cubicBezTo>
                  <a:pt x="77239" y="300976"/>
                  <a:pt x="146295" y="314205"/>
                  <a:pt x="156085" y="322407"/>
                </a:cubicBezTo>
                <a:cubicBezTo>
                  <a:pt x="165875" y="330609"/>
                  <a:pt x="139416" y="331667"/>
                  <a:pt x="114810" y="319232"/>
                </a:cubicBezTo>
                <a:cubicBezTo>
                  <a:pt x="90204" y="306797"/>
                  <a:pt x="25645" y="282191"/>
                  <a:pt x="8447" y="247795"/>
                </a:cubicBezTo>
                <a:cubicBezTo>
                  <a:pt x="-8751" y="213399"/>
                  <a:pt x="4478" y="151222"/>
                  <a:pt x="11622" y="112857"/>
                </a:cubicBezTo>
                <a:cubicBezTo>
                  <a:pt x="18766" y="74492"/>
                  <a:pt x="57925" y="-3824"/>
                  <a:pt x="60835" y="14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: 図形 1031">
            <a:extLst>
              <a:ext uri="{FF2B5EF4-FFF2-40B4-BE49-F238E27FC236}">
                <a16:creationId xmlns:a16="http://schemas.microsoft.com/office/drawing/2014/main" id="{C626F1E4-FC6C-4E5B-9A47-0AE2A1DBF7AB}"/>
              </a:ext>
            </a:extLst>
          </p:cNvPr>
          <p:cNvSpPr/>
          <p:nvPr/>
        </p:nvSpPr>
        <p:spPr>
          <a:xfrm>
            <a:off x="4647446" y="5830775"/>
            <a:ext cx="334311" cy="187480"/>
          </a:xfrm>
          <a:custGeom>
            <a:avLst/>
            <a:gdLst>
              <a:gd name="connsiteX0" fmla="*/ 46792 w 334311"/>
              <a:gd name="connsiteY0" fmla="*/ 113 h 187480"/>
              <a:gd name="connsiteX1" fmla="*/ 170617 w 334311"/>
              <a:gd name="connsiteY1" fmla="*/ 42975 h 187480"/>
              <a:gd name="connsiteX2" fmla="*/ 218242 w 334311"/>
              <a:gd name="connsiteY2" fmla="*/ 57263 h 187480"/>
              <a:gd name="connsiteX3" fmla="*/ 272217 w 334311"/>
              <a:gd name="connsiteY3" fmla="*/ 147750 h 187480"/>
              <a:gd name="connsiteX4" fmla="*/ 334129 w 334311"/>
              <a:gd name="connsiteY4" fmla="*/ 187438 h 187480"/>
              <a:gd name="connsiteX5" fmla="*/ 251579 w 334311"/>
              <a:gd name="connsiteY5" fmla="*/ 141400 h 187480"/>
              <a:gd name="connsiteX6" fmla="*/ 153154 w 334311"/>
              <a:gd name="connsiteY6" fmla="*/ 85838 h 187480"/>
              <a:gd name="connsiteX7" fmla="*/ 754 w 334311"/>
              <a:gd name="connsiteY7" fmla="*/ 74725 h 187480"/>
              <a:gd name="connsiteX8" fmla="*/ 92829 w 334311"/>
              <a:gd name="connsiteY8" fmla="*/ 57263 h 187480"/>
              <a:gd name="connsiteX9" fmla="*/ 46792 w 334311"/>
              <a:gd name="connsiteY9" fmla="*/ 113 h 187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4311" h="187480">
                <a:moveTo>
                  <a:pt x="46792" y="113"/>
                </a:moveTo>
                <a:cubicBezTo>
                  <a:pt x="59757" y="-2268"/>
                  <a:pt x="142042" y="33450"/>
                  <a:pt x="170617" y="42975"/>
                </a:cubicBezTo>
                <a:cubicBezTo>
                  <a:pt x="199192" y="52500"/>
                  <a:pt x="201309" y="39801"/>
                  <a:pt x="218242" y="57263"/>
                </a:cubicBezTo>
                <a:cubicBezTo>
                  <a:pt x="235175" y="74725"/>
                  <a:pt x="252903" y="126054"/>
                  <a:pt x="272217" y="147750"/>
                </a:cubicBezTo>
                <a:cubicBezTo>
                  <a:pt x="291531" y="169446"/>
                  <a:pt x="337568" y="188496"/>
                  <a:pt x="334129" y="187438"/>
                </a:cubicBezTo>
                <a:cubicBezTo>
                  <a:pt x="330690" y="186380"/>
                  <a:pt x="251579" y="141400"/>
                  <a:pt x="251579" y="141400"/>
                </a:cubicBezTo>
                <a:cubicBezTo>
                  <a:pt x="221417" y="124467"/>
                  <a:pt x="194958" y="96950"/>
                  <a:pt x="153154" y="85838"/>
                </a:cubicBezTo>
                <a:cubicBezTo>
                  <a:pt x="111350" y="74726"/>
                  <a:pt x="10808" y="79488"/>
                  <a:pt x="754" y="74725"/>
                </a:cubicBezTo>
                <a:cubicBezTo>
                  <a:pt x="-9300" y="69963"/>
                  <a:pt x="84362" y="65465"/>
                  <a:pt x="92829" y="57263"/>
                </a:cubicBezTo>
                <a:cubicBezTo>
                  <a:pt x="101296" y="49061"/>
                  <a:pt x="33827" y="2494"/>
                  <a:pt x="46792" y="113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: 図形 1032">
            <a:extLst>
              <a:ext uri="{FF2B5EF4-FFF2-40B4-BE49-F238E27FC236}">
                <a16:creationId xmlns:a16="http://schemas.microsoft.com/office/drawing/2014/main" id="{11A87DE8-EF63-4233-B9F3-3C70EEEF0789}"/>
              </a:ext>
            </a:extLst>
          </p:cNvPr>
          <p:cNvSpPr/>
          <p:nvPr/>
        </p:nvSpPr>
        <p:spPr>
          <a:xfrm>
            <a:off x="4310121" y="5635283"/>
            <a:ext cx="145996" cy="387873"/>
          </a:xfrm>
          <a:custGeom>
            <a:avLst/>
            <a:gdLst>
              <a:gd name="connsiteX0" fmla="*/ 145992 w 145996"/>
              <a:gd name="connsiteY0" fmla="*/ 1930 h 387873"/>
              <a:gd name="connsiteX1" fmla="*/ 71379 w 145996"/>
              <a:gd name="connsiteY1" fmla="*/ 271805 h 387873"/>
              <a:gd name="connsiteX2" fmla="*/ 4704 w 145996"/>
              <a:gd name="connsiteY2" fmla="*/ 367055 h 387873"/>
              <a:gd name="connsiteX3" fmla="*/ 9467 w 145996"/>
              <a:gd name="connsiteY3" fmla="*/ 379755 h 387873"/>
              <a:gd name="connsiteX4" fmla="*/ 41217 w 145996"/>
              <a:gd name="connsiteY4" fmla="*/ 267042 h 387873"/>
              <a:gd name="connsiteX5" fmla="*/ 68204 w 145996"/>
              <a:gd name="connsiteY5" fmla="*/ 155917 h 387873"/>
              <a:gd name="connsiteX6" fmla="*/ 145992 w 145996"/>
              <a:gd name="connsiteY6" fmla="*/ 1930 h 387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996" h="387873">
                <a:moveTo>
                  <a:pt x="145992" y="1930"/>
                </a:moveTo>
                <a:cubicBezTo>
                  <a:pt x="146521" y="21245"/>
                  <a:pt x="94927" y="210951"/>
                  <a:pt x="71379" y="271805"/>
                </a:cubicBezTo>
                <a:cubicBezTo>
                  <a:pt x="47831" y="332659"/>
                  <a:pt x="15023" y="349063"/>
                  <a:pt x="4704" y="367055"/>
                </a:cubicBezTo>
                <a:cubicBezTo>
                  <a:pt x="-5615" y="385047"/>
                  <a:pt x="3382" y="396424"/>
                  <a:pt x="9467" y="379755"/>
                </a:cubicBezTo>
                <a:cubicBezTo>
                  <a:pt x="15552" y="363086"/>
                  <a:pt x="31427" y="304348"/>
                  <a:pt x="41217" y="267042"/>
                </a:cubicBezTo>
                <a:cubicBezTo>
                  <a:pt x="51006" y="229736"/>
                  <a:pt x="50477" y="198250"/>
                  <a:pt x="68204" y="155917"/>
                </a:cubicBezTo>
                <a:cubicBezTo>
                  <a:pt x="85931" y="113584"/>
                  <a:pt x="145463" y="-17385"/>
                  <a:pt x="145992" y="193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: 図形 1033">
            <a:extLst>
              <a:ext uri="{FF2B5EF4-FFF2-40B4-BE49-F238E27FC236}">
                <a16:creationId xmlns:a16="http://schemas.microsoft.com/office/drawing/2014/main" id="{558C0A9C-512F-4E5C-B798-71936507263C}"/>
              </a:ext>
            </a:extLst>
          </p:cNvPr>
          <p:cNvSpPr/>
          <p:nvPr/>
        </p:nvSpPr>
        <p:spPr>
          <a:xfrm>
            <a:off x="5106402" y="5919794"/>
            <a:ext cx="144816" cy="322737"/>
          </a:xfrm>
          <a:custGeom>
            <a:avLst/>
            <a:gdLst>
              <a:gd name="connsiteX0" fmla="*/ 586 w 144816"/>
              <a:gd name="connsiteY0" fmla="*/ 1581 h 322737"/>
              <a:gd name="connsiteX1" fmla="*/ 125998 w 144816"/>
              <a:gd name="connsiteY1" fmla="*/ 166681 h 322737"/>
              <a:gd name="connsiteX2" fmla="*/ 143461 w 144816"/>
              <a:gd name="connsiteY2" fmla="*/ 322256 h 322737"/>
              <a:gd name="connsiteX3" fmla="*/ 118061 w 144816"/>
              <a:gd name="connsiteY3" fmla="*/ 211131 h 322737"/>
              <a:gd name="connsiteX4" fmla="*/ 79961 w 144816"/>
              <a:gd name="connsiteY4" fmla="*/ 90481 h 322737"/>
              <a:gd name="connsiteX5" fmla="*/ 586 w 144816"/>
              <a:gd name="connsiteY5" fmla="*/ 1581 h 322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816" h="322737">
                <a:moveTo>
                  <a:pt x="586" y="1581"/>
                </a:moveTo>
                <a:cubicBezTo>
                  <a:pt x="8259" y="14281"/>
                  <a:pt x="102185" y="113235"/>
                  <a:pt x="125998" y="166681"/>
                </a:cubicBezTo>
                <a:cubicBezTo>
                  <a:pt x="149811" y="220127"/>
                  <a:pt x="144784" y="314848"/>
                  <a:pt x="143461" y="322256"/>
                </a:cubicBezTo>
                <a:cubicBezTo>
                  <a:pt x="142138" y="329664"/>
                  <a:pt x="128644" y="249760"/>
                  <a:pt x="118061" y="211131"/>
                </a:cubicBezTo>
                <a:cubicBezTo>
                  <a:pt x="107478" y="172502"/>
                  <a:pt x="97159" y="125141"/>
                  <a:pt x="79961" y="90481"/>
                </a:cubicBezTo>
                <a:cubicBezTo>
                  <a:pt x="62763" y="55821"/>
                  <a:pt x="-7087" y="-11119"/>
                  <a:pt x="586" y="158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: 図形 1034">
            <a:extLst>
              <a:ext uri="{FF2B5EF4-FFF2-40B4-BE49-F238E27FC236}">
                <a16:creationId xmlns:a16="http://schemas.microsoft.com/office/drawing/2014/main" id="{C12C1B0F-93A5-4B72-B66C-72477F69547E}"/>
              </a:ext>
            </a:extLst>
          </p:cNvPr>
          <p:cNvSpPr/>
          <p:nvPr/>
        </p:nvSpPr>
        <p:spPr>
          <a:xfrm>
            <a:off x="4921234" y="6126049"/>
            <a:ext cx="276005" cy="210631"/>
          </a:xfrm>
          <a:custGeom>
            <a:avLst/>
            <a:gdLst>
              <a:gd name="connsiteX0" fmla="*/ 16 w 276005"/>
              <a:gd name="connsiteY0" fmla="*/ 117589 h 210631"/>
              <a:gd name="connsiteX1" fmla="*/ 139716 w 276005"/>
              <a:gd name="connsiteY1" fmla="*/ 98539 h 210631"/>
              <a:gd name="connsiteX2" fmla="*/ 174641 w 276005"/>
              <a:gd name="connsiteY2" fmla="*/ 58851 h 210631"/>
              <a:gd name="connsiteX3" fmla="*/ 117491 w 276005"/>
              <a:gd name="connsiteY3" fmla="*/ 1701 h 210631"/>
              <a:gd name="connsiteX4" fmla="*/ 188929 w 276005"/>
              <a:gd name="connsiteY4" fmla="*/ 28689 h 210631"/>
              <a:gd name="connsiteX5" fmla="*/ 207979 w 276005"/>
              <a:gd name="connsiteY5" fmla="*/ 162039 h 210631"/>
              <a:gd name="connsiteX6" fmla="*/ 274654 w 276005"/>
              <a:gd name="connsiteY6" fmla="*/ 209664 h 210631"/>
              <a:gd name="connsiteX7" fmla="*/ 139716 w 276005"/>
              <a:gd name="connsiteY7" fmla="*/ 193789 h 210631"/>
              <a:gd name="connsiteX8" fmla="*/ 47641 w 276005"/>
              <a:gd name="connsiteY8" fmla="*/ 190614 h 210631"/>
              <a:gd name="connsiteX9" fmla="*/ 187341 w 276005"/>
              <a:gd name="connsiteY9" fmla="*/ 169976 h 210631"/>
              <a:gd name="connsiteX10" fmla="*/ 149241 w 276005"/>
              <a:gd name="connsiteY10" fmla="*/ 138226 h 210631"/>
              <a:gd name="connsiteX11" fmla="*/ 16 w 276005"/>
              <a:gd name="connsiteY11" fmla="*/ 117589 h 210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6005" h="210631">
                <a:moveTo>
                  <a:pt x="16" y="117589"/>
                </a:moveTo>
                <a:cubicBezTo>
                  <a:pt x="-1571" y="110975"/>
                  <a:pt x="110612" y="108329"/>
                  <a:pt x="139716" y="98539"/>
                </a:cubicBezTo>
                <a:cubicBezTo>
                  <a:pt x="168820" y="88749"/>
                  <a:pt x="178345" y="74991"/>
                  <a:pt x="174641" y="58851"/>
                </a:cubicBezTo>
                <a:cubicBezTo>
                  <a:pt x="170937" y="42711"/>
                  <a:pt x="115110" y="6728"/>
                  <a:pt x="117491" y="1701"/>
                </a:cubicBezTo>
                <a:cubicBezTo>
                  <a:pt x="119872" y="-3326"/>
                  <a:pt x="173848" y="1966"/>
                  <a:pt x="188929" y="28689"/>
                </a:cubicBezTo>
                <a:cubicBezTo>
                  <a:pt x="204010" y="55412"/>
                  <a:pt x="193692" y="131877"/>
                  <a:pt x="207979" y="162039"/>
                </a:cubicBezTo>
                <a:cubicBezTo>
                  <a:pt x="222266" y="192201"/>
                  <a:pt x="286031" y="204372"/>
                  <a:pt x="274654" y="209664"/>
                </a:cubicBezTo>
                <a:cubicBezTo>
                  <a:pt x="263277" y="214956"/>
                  <a:pt x="177551" y="196964"/>
                  <a:pt x="139716" y="193789"/>
                </a:cubicBezTo>
                <a:cubicBezTo>
                  <a:pt x="101881" y="190614"/>
                  <a:pt x="39704" y="194583"/>
                  <a:pt x="47641" y="190614"/>
                </a:cubicBezTo>
                <a:cubicBezTo>
                  <a:pt x="55579" y="186645"/>
                  <a:pt x="170408" y="178707"/>
                  <a:pt x="187341" y="169976"/>
                </a:cubicBezTo>
                <a:cubicBezTo>
                  <a:pt x="204274" y="161245"/>
                  <a:pt x="179668" y="146693"/>
                  <a:pt x="149241" y="138226"/>
                </a:cubicBezTo>
                <a:cubicBezTo>
                  <a:pt x="118814" y="129759"/>
                  <a:pt x="1603" y="124203"/>
                  <a:pt x="16" y="11758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: 図形 1035">
            <a:extLst>
              <a:ext uri="{FF2B5EF4-FFF2-40B4-BE49-F238E27FC236}">
                <a16:creationId xmlns:a16="http://schemas.microsoft.com/office/drawing/2014/main" id="{49B1663E-E0F0-4A3E-884A-F56A0AB5000A}"/>
              </a:ext>
            </a:extLst>
          </p:cNvPr>
          <p:cNvSpPr/>
          <p:nvPr/>
        </p:nvSpPr>
        <p:spPr>
          <a:xfrm>
            <a:off x="5578430" y="4805044"/>
            <a:ext cx="170054" cy="306077"/>
          </a:xfrm>
          <a:custGeom>
            <a:avLst/>
            <a:gdLst>
              <a:gd name="connsiteX0" fmla="*/ 45 w 170054"/>
              <a:gd name="connsiteY0" fmla="*/ 11431 h 306077"/>
              <a:gd name="connsiteX1" fmla="*/ 103233 w 170054"/>
              <a:gd name="connsiteY1" fmla="*/ 28894 h 306077"/>
              <a:gd name="connsiteX2" fmla="*/ 168320 w 170054"/>
              <a:gd name="connsiteY2" fmla="*/ 301944 h 306077"/>
              <a:gd name="connsiteX3" fmla="*/ 146095 w 170054"/>
              <a:gd name="connsiteY3" fmla="*/ 184469 h 306077"/>
              <a:gd name="connsiteX4" fmla="*/ 90533 w 170054"/>
              <a:gd name="connsiteY4" fmla="*/ 59056 h 306077"/>
              <a:gd name="connsiteX5" fmla="*/ 45 w 170054"/>
              <a:gd name="connsiteY5" fmla="*/ 11431 h 306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0054" h="306077">
                <a:moveTo>
                  <a:pt x="45" y="11431"/>
                </a:moveTo>
                <a:cubicBezTo>
                  <a:pt x="2162" y="6404"/>
                  <a:pt x="75187" y="-19525"/>
                  <a:pt x="103233" y="28894"/>
                </a:cubicBezTo>
                <a:cubicBezTo>
                  <a:pt x="131279" y="77313"/>
                  <a:pt x="161176" y="276015"/>
                  <a:pt x="168320" y="301944"/>
                </a:cubicBezTo>
                <a:cubicBezTo>
                  <a:pt x="175464" y="327873"/>
                  <a:pt x="159060" y="224950"/>
                  <a:pt x="146095" y="184469"/>
                </a:cubicBezTo>
                <a:cubicBezTo>
                  <a:pt x="133130" y="143988"/>
                  <a:pt x="110112" y="89219"/>
                  <a:pt x="90533" y="59056"/>
                </a:cubicBezTo>
                <a:cubicBezTo>
                  <a:pt x="70954" y="28894"/>
                  <a:pt x="-2072" y="16458"/>
                  <a:pt x="45" y="114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: 図形 1036">
            <a:extLst>
              <a:ext uri="{FF2B5EF4-FFF2-40B4-BE49-F238E27FC236}">
                <a16:creationId xmlns:a16="http://schemas.microsoft.com/office/drawing/2014/main" id="{3E97119A-B1D7-4CB3-A55E-BF5481CF1F54}"/>
              </a:ext>
            </a:extLst>
          </p:cNvPr>
          <p:cNvSpPr/>
          <p:nvPr/>
        </p:nvSpPr>
        <p:spPr>
          <a:xfrm>
            <a:off x="5743748" y="5111656"/>
            <a:ext cx="68745" cy="728199"/>
          </a:xfrm>
          <a:custGeom>
            <a:avLst/>
            <a:gdLst>
              <a:gd name="connsiteX0" fmla="*/ 885 w 68745"/>
              <a:gd name="connsiteY0" fmla="*/ 94 h 728199"/>
              <a:gd name="connsiteX1" fmla="*/ 28402 w 68745"/>
              <a:gd name="connsiteY1" fmla="*/ 332411 h 728199"/>
              <a:gd name="connsiteX2" fmla="*/ 5119 w 68745"/>
              <a:gd name="connsiteY2" fmla="*/ 721877 h 728199"/>
              <a:gd name="connsiteX3" fmla="*/ 15702 w 68745"/>
              <a:gd name="connsiteY3" fmla="*/ 558894 h 728199"/>
              <a:gd name="connsiteX4" fmla="*/ 68619 w 68745"/>
              <a:gd name="connsiteY4" fmla="*/ 364161 h 728199"/>
              <a:gd name="connsiteX5" fmla="*/ 885 w 68745"/>
              <a:gd name="connsiteY5" fmla="*/ 94 h 728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745" h="728199">
                <a:moveTo>
                  <a:pt x="885" y="94"/>
                </a:moveTo>
                <a:cubicBezTo>
                  <a:pt x="-5818" y="-5198"/>
                  <a:pt x="27696" y="212114"/>
                  <a:pt x="28402" y="332411"/>
                </a:cubicBezTo>
                <a:cubicBezTo>
                  <a:pt x="29108" y="452708"/>
                  <a:pt x="7236" y="684130"/>
                  <a:pt x="5119" y="721877"/>
                </a:cubicBezTo>
                <a:cubicBezTo>
                  <a:pt x="3002" y="759624"/>
                  <a:pt x="5119" y="618513"/>
                  <a:pt x="15702" y="558894"/>
                </a:cubicBezTo>
                <a:cubicBezTo>
                  <a:pt x="26285" y="499275"/>
                  <a:pt x="71441" y="454825"/>
                  <a:pt x="68619" y="364161"/>
                </a:cubicBezTo>
                <a:cubicBezTo>
                  <a:pt x="65797" y="273497"/>
                  <a:pt x="7588" y="5386"/>
                  <a:pt x="885" y="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: 図形 1037">
            <a:extLst>
              <a:ext uri="{FF2B5EF4-FFF2-40B4-BE49-F238E27FC236}">
                <a16:creationId xmlns:a16="http://schemas.microsoft.com/office/drawing/2014/main" id="{633F14B0-4176-4E38-92C2-A735EED3611A}"/>
              </a:ext>
            </a:extLst>
          </p:cNvPr>
          <p:cNvSpPr/>
          <p:nvPr/>
        </p:nvSpPr>
        <p:spPr>
          <a:xfrm>
            <a:off x="5438682" y="5798125"/>
            <a:ext cx="289111" cy="669981"/>
          </a:xfrm>
          <a:custGeom>
            <a:avLst/>
            <a:gdLst>
              <a:gd name="connsiteX0" fmla="*/ 289018 w 289111"/>
              <a:gd name="connsiteY0" fmla="*/ 1542 h 669981"/>
              <a:gd name="connsiteX1" fmla="*/ 193768 w 289111"/>
              <a:gd name="connsiteY1" fmla="*/ 355025 h 669981"/>
              <a:gd name="connsiteX2" fmla="*/ 111218 w 289111"/>
              <a:gd name="connsiteY2" fmla="*/ 528592 h 669981"/>
              <a:gd name="connsiteX3" fmla="*/ 1151 w 289111"/>
              <a:gd name="connsiteY3" fmla="*/ 666175 h 669981"/>
              <a:gd name="connsiteX4" fmla="*/ 185301 w 289111"/>
              <a:gd name="connsiteY4" fmla="*/ 374075 h 669981"/>
              <a:gd name="connsiteX5" fmla="*/ 210701 w 289111"/>
              <a:gd name="connsiteY5" fmla="*/ 232258 h 669981"/>
              <a:gd name="connsiteX6" fmla="*/ 289018 w 289111"/>
              <a:gd name="connsiteY6" fmla="*/ 1542 h 669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9111" h="669981">
                <a:moveTo>
                  <a:pt x="289018" y="1542"/>
                </a:moveTo>
                <a:cubicBezTo>
                  <a:pt x="286196" y="22003"/>
                  <a:pt x="223401" y="267183"/>
                  <a:pt x="193768" y="355025"/>
                </a:cubicBezTo>
                <a:cubicBezTo>
                  <a:pt x="164135" y="442867"/>
                  <a:pt x="143321" y="476734"/>
                  <a:pt x="111218" y="528592"/>
                </a:cubicBezTo>
                <a:cubicBezTo>
                  <a:pt x="79115" y="580450"/>
                  <a:pt x="-11196" y="691928"/>
                  <a:pt x="1151" y="666175"/>
                </a:cubicBezTo>
                <a:cubicBezTo>
                  <a:pt x="13498" y="640422"/>
                  <a:pt x="150376" y="446395"/>
                  <a:pt x="185301" y="374075"/>
                </a:cubicBezTo>
                <a:cubicBezTo>
                  <a:pt x="220226" y="301756"/>
                  <a:pt x="191651" y="294700"/>
                  <a:pt x="210701" y="232258"/>
                </a:cubicBezTo>
                <a:cubicBezTo>
                  <a:pt x="229751" y="169816"/>
                  <a:pt x="291840" y="-18919"/>
                  <a:pt x="289018" y="15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: 図形 1038">
            <a:extLst>
              <a:ext uri="{FF2B5EF4-FFF2-40B4-BE49-F238E27FC236}">
                <a16:creationId xmlns:a16="http://schemas.microsoft.com/office/drawing/2014/main" id="{23BBD383-DDDC-44F4-A2B9-22CCA6E2D2AC}"/>
              </a:ext>
            </a:extLst>
          </p:cNvPr>
          <p:cNvSpPr/>
          <p:nvPr/>
        </p:nvSpPr>
        <p:spPr>
          <a:xfrm>
            <a:off x="4756129" y="6707537"/>
            <a:ext cx="450967" cy="172131"/>
          </a:xfrm>
          <a:custGeom>
            <a:avLst/>
            <a:gdLst>
              <a:gd name="connsiteX0" fmla="*/ 21 w 450967"/>
              <a:gd name="connsiteY0" fmla="*/ 171630 h 172131"/>
              <a:gd name="connsiteX1" fmla="*/ 93154 w 450967"/>
              <a:gd name="connsiteY1" fmla="*/ 152580 h 172131"/>
              <a:gd name="connsiteX2" fmla="*/ 334454 w 450967"/>
              <a:gd name="connsiteY2" fmla="*/ 59446 h 172131"/>
              <a:gd name="connsiteX3" fmla="*/ 450871 w 450967"/>
              <a:gd name="connsiteY3" fmla="*/ 180 h 172131"/>
              <a:gd name="connsiteX4" fmla="*/ 317521 w 450967"/>
              <a:gd name="connsiteY4" fmla="*/ 44630 h 172131"/>
              <a:gd name="connsiteX5" fmla="*/ 99504 w 450967"/>
              <a:gd name="connsiteY5" fmla="*/ 141996 h 172131"/>
              <a:gd name="connsiteX6" fmla="*/ 21 w 450967"/>
              <a:gd name="connsiteY6" fmla="*/ 171630 h 172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967" h="172131">
                <a:moveTo>
                  <a:pt x="21" y="171630"/>
                </a:moveTo>
                <a:cubicBezTo>
                  <a:pt x="-1037" y="173394"/>
                  <a:pt x="37415" y="171277"/>
                  <a:pt x="93154" y="152580"/>
                </a:cubicBezTo>
                <a:cubicBezTo>
                  <a:pt x="148893" y="133883"/>
                  <a:pt x="274835" y="84846"/>
                  <a:pt x="334454" y="59446"/>
                </a:cubicBezTo>
                <a:cubicBezTo>
                  <a:pt x="394074" y="34046"/>
                  <a:pt x="453693" y="2649"/>
                  <a:pt x="450871" y="180"/>
                </a:cubicBezTo>
                <a:cubicBezTo>
                  <a:pt x="448049" y="-2289"/>
                  <a:pt x="376082" y="20994"/>
                  <a:pt x="317521" y="44630"/>
                </a:cubicBezTo>
                <a:cubicBezTo>
                  <a:pt x="258960" y="68266"/>
                  <a:pt x="153126" y="118360"/>
                  <a:pt x="99504" y="141996"/>
                </a:cubicBezTo>
                <a:cubicBezTo>
                  <a:pt x="45882" y="165632"/>
                  <a:pt x="1079" y="169866"/>
                  <a:pt x="21" y="1716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: 図形 1039">
            <a:extLst>
              <a:ext uri="{FF2B5EF4-FFF2-40B4-BE49-F238E27FC236}">
                <a16:creationId xmlns:a16="http://schemas.microsoft.com/office/drawing/2014/main" id="{2255281F-A296-4A31-9FB2-0CC4ECE9F571}"/>
              </a:ext>
            </a:extLst>
          </p:cNvPr>
          <p:cNvSpPr/>
          <p:nvPr/>
        </p:nvSpPr>
        <p:spPr>
          <a:xfrm>
            <a:off x="3987766" y="6462110"/>
            <a:ext cx="779073" cy="415176"/>
          </a:xfrm>
          <a:custGeom>
            <a:avLst/>
            <a:gdLst>
              <a:gd name="connsiteX0" fmla="*/ 34 w 779073"/>
              <a:gd name="connsiteY0" fmla="*/ 73 h 415176"/>
              <a:gd name="connsiteX1" fmla="*/ 287901 w 779073"/>
              <a:gd name="connsiteY1" fmla="*/ 300640 h 415176"/>
              <a:gd name="connsiteX2" fmla="*/ 450884 w 779073"/>
              <a:gd name="connsiteY2" fmla="*/ 370490 h 415176"/>
              <a:gd name="connsiteX3" fmla="*/ 778967 w 779073"/>
              <a:gd name="connsiteY3" fmla="*/ 406473 h 415176"/>
              <a:gd name="connsiteX4" fmla="*/ 484751 w 779073"/>
              <a:gd name="connsiteY4" fmla="*/ 408590 h 415176"/>
              <a:gd name="connsiteX5" fmla="*/ 306951 w 779073"/>
              <a:gd name="connsiteY5" fmla="*/ 330273 h 415176"/>
              <a:gd name="connsiteX6" fmla="*/ 34 w 779073"/>
              <a:gd name="connsiteY6" fmla="*/ 73 h 415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9073" h="415176">
                <a:moveTo>
                  <a:pt x="34" y="73"/>
                </a:moveTo>
                <a:cubicBezTo>
                  <a:pt x="-3141" y="-4866"/>
                  <a:pt x="212759" y="238904"/>
                  <a:pt x="287901" y="300640"/>
                </a:cubicBezTo>
                <a:cubicBezTo>
                  <a:pt x="363043" y="362376"/>
                  <a:pt x="369040" y="352851"/>
                  <a:pt x="450884" y="370490"/>
                </a:cubicBezTo>
                <a:cubicBezTo>
                  <a:pt x="532728" y="388129"/>
                  <a:pt x="773323" y="400123"/>
                  <a:pt x="778967" y="406473"/>
                </a:cubicBezTo>
                <a:cubicBezTo>
                  <a:pt x="784611" y="412823"/>
                  <a:pt x="563420" y="421290"/>
                  <a:pt x="484751" y="408590"/>
                </a:cubicBezTo>
                <a:cubicBezTo>
                  <a:pt x="406082" y="395890"/>
                  <a:pt x="384915" y="394478"/>
                  <a:pt x="306951" y="330273"/>
                </a:cubicBezTo>
                <a:cubicBezTo>
                  <a:pt x="228987" y="266068"/>
                  <a:pt x="3209" y="5012"/>
                  <a:pt x="34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: 図形 1040">
            <a:extLst>
              <a:ext uri="{FF2B5EF4-FFF2-40B4-BE49-F238E27FC236}">
                <a16:creationId xmlns:a16="http://schemas.microsoft.com/office/drawing/2014/main" id="{BEB6F674-CADB-47E1-8AD8-3B14F09ACAB3}"/>
              </a:ext>
            </a:extLst>
          </p:cNvPr>
          <p:cNvSpPr/>
          <p:nvPr/>
        </p:nvSpPr>
        <p:spPr>
          <a:xfrm>
            <a:off x="3684920" y="5822897"/>
            <a:ext cx="328281" cy="667802"/>
          </a:xfrm>
          <a:custGeom>
            <a:avLst/>
            <a:gdLst>
              <a:gd name="connsiteX0" fmla="*/ 197 w 328281"/>
              <a:gd name="connsiteY0" fmla="*/ 53 h 667802"/>
              <a:gd name="connsiteX1" fmla="*/ 70047 w 328281"/>
              <a:gd name="connsiteY1" fmla="*/ 258286 h 667802"/>
              <a:gd name="connsiteX2" fmla="*/ 224563 w 328281"/>
              <a:gd name="connsiteY2" fmla="*/ 548270 h 667802"/>
              <a:gd name="connsiteX3" fmla="*/ 328280 w 328281"/>
              <a:gd name="connsiteY3" fmla="*/ 666803 h 667802"/>
              <a:gd name="connsiteX4" fmla="*/ 222447 w 328281"/>
              <a:gd name="connsiteY4" fmla="*/ 491120 h 667802"/>
              <a:gd name="connsiteX5" fmla="*/ 89097 w 328281"/>
              <a:gd name="connsiteY5" fmla="*/ 279453 h 667802"/>
              <a:gd name="connsiteX6" fmla="*/ 197 w 328281"/>
              <a:gd name="connsiteY6" fmla="*/ 53 h 667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8281" h="667802">
                <a:moveTo>
                  <a:pt x="197" y="53"/>
                </a:moveTo>
                <a:cubicBezTo>
                  <a:pt x="-2978" y="-3475"/>
                  <a:pt x="32653" y="166917"/>
                  <a:pt x="70047" y="258286"/>
                </a:cubicBezTo>
                <a:cubicBezTo>
                  <a:pt x="107441" y="349656"/>
                  <a:pt x="181524" y="480184"/>
                  <a:pt x="224563" y="548270"/>
                </a:cubicBezTo>
                <a:cubicBezTo>
                  <a:pt x="267602" y="616356"/>
                  <a:pt x="328633" y="676328"/>
                  <a:pt x="328280" y="666803"/>
                </a:cubicBezTo>
                <a:cubicBezTo>
                  <a:pt x="327927" y="657278"/>
                  <a:pt x="262311" y="555678"/>
                  <a:pt x="222447" y="491120"/>
                </a:cubicBezTo>
                <a:cubicBezTo>
                  <a:pt x="182583" y="426562"/>
                  <a:pt x="125786" y="361650"/>
                  <a:pt x="89097" y="279453"/>
                </a:cubicBezTo>
                <a:cubicBezTo>
                  <a:pt x="52408" y="197256"/>
                  <a:pt x="3372" y="3581"/>
                  <a:pt x="197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: 図形 1041">
            <a:extLst>
              <a:ext uri="{FF2B5EF4-FFF2-40B4-BE49-F238E27FC236}">
                <a16:creationId xmlns:a16="http://schemas.microsoft.com/office/drawing/2014/main" id="{F360921F-DE7D-4764-9CD1-BC4C6A9D5956}"/>
              </a:ext>
            </a:extLst>
          </p:cNvPr>
          <p:cNvSpPr/>
          <p:nvPr/>
        </p:nvSpPr>
        <p:spPr>
          <a:xfrm>
            <a:off x="3615168" y="4766291"/>
            <a:ext cx="106009" cy="1013065"/>
          </a:xfrm>
          <a:custGeom>
            <a:avLst/>
            <a:gdLst>
              <a:gd name="connsiteX0" fmla="*/ 97465 w 106009"/>
              <a:gd name="connsiteY0" fmla="*/ 2559 h 1013065"/>
              <a:gd name="connsiteX1" fmla="*/ 55132 w 106009"/>
              <a:gd name="connsiteY1" fmla="*/ 307359 h 1013065"/>
              <a:gd name="connsiteX2" fmla="*/ 25499 w 106009"/>
              <a:gd name="connsiteY2" fmla="*/ 406842 h 1013065"/>
              <a:gd name="connsiteX3" fmla="*/ 50899 w 106009"/>
              <a:gd name="connsiteY3" fmla="*/ 692592 h 1013065"/>
              <a:gd name="connsiteX4" fmla="*/ 105932 w 106009"/>
              <a:gd name="connsiteY4" fmla="*/ 1010092 h 1013065"/>
              <a:gd name="connsiteX5" fmla="*/ 61482 w 106009"/>
              <a:gd name="connsiteY5" fmla="*/ 828059 h 1013065"/>
              <a:gd name="connsiteX6" fmla="*/ 99 w 106009"/>
              <a:gd name="connsiteY6" fmla="*/ 444942 h 1013065"/>
              <a:gd name="connsiteX7" fmla="*/ 48782 w 106009"/>
              <a:gd name="connsiteY7" fmla="*/ 176126 h 1013065"/>
              <a:gd name="connsiteX8" fmla="*/ 97465 w 106009"/>
              <a:gd name="connsiteY8" fmla="*/ 2559 h 1013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009" h="1013065">
                <a:moveTo>
                  <a:pt x="97465" y="2559"/>
                </a:moveTo>
                <a:cubicBezTo>
                  <a:pt x="98523" y="24431"/>
                  <a:pt x="67126" y="239979"/>
                  <a:pt x="55132" y="307359"/>
                </a:cubicBezTo>
                <a:cubicBezTo>
                  <a:pt x="43138" y="374739"/>
                  <a:pt x="26204" y="342637"/>
                  <a:pt x="25499" y="406842"/>
                </a:cubicBezTo>
                <a:cubicBezTo>
                  <a:pt x="24794" y="471047"/>
                  <a:pt x="37494" y="592050"/>
                  <a:pt x="50899" y="692592"/>
                </a:cubicBezTo>
                <a:cubicBezTo>
                  <a:pt x="64304" y="793134"/>
                  <a:pt x="104168" y="987514"/>
                  <a:pt x="105932" y="1010092"/>
                </a:cubicBezTo>
                <a:cubicBezTo>
                  <a:pt x="107696" y="1032670"/>
                  <a:pt x="79121" y="922251"/>
                  <a:pt x="61482" y="828059"/>
                </a:cubicBezTo>
                <a:cubicBezTo>
                  <a:pt x="43843" y="733867"/>
                  <a:pt x="2216" y="553597"/>
                  <a:pt x="99" y="444942"/>
                </a:cubicBezTo>
                <a:cubicBezTo>
                  <a:pt x="-2018" y="336287"/>
                  <a:pt x="30085" y="248093"/>
                  <a:pt x="48782" y="176126"/>
                </a:cubicBezTo>
                <a:cubicBezTo>
                  <a:pt x="67479" y="104159"/>
                  <a:pt x="96407" y="-19313"/>
                  <a:pt x="97465" y="25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: 図形 1042">
            <a:extLst>
              <a:ext uri="{FF2B5EF4-FFF2-40B4-BE49-F238E27FC236}">
                <a16:creationId xmlns:a16="http://schemas.microsoft.com/office/drawing/2014/main" id="{B5F69034-1B99-4143-8AA9-F1E480BDDE41}"/>
              </a:ext>
            </a:extLst>
          </p:cNvPr>
          <p:cNvSpPr/>
          <p:nvPr/>
        </p:nvSpPr>
        <p:spPr>
          <a:xfrm>
            <a:off x="3439557" y="4937447"/>
            <a:ext cx="303365" cy="925826"/>
          </a:xfrm>
          <a:custGeom>
            <a:avLst/>
            <a:gdLst>
              <a:gd name="connsiteX0" fmla="*/ 26 w 303365"/>
              <a:gd name="connsiteY0" fmla="*/ 736 h 925826"/>
              <a:gd name="connsiteX1" fmla="*/ 150310 w 303365"/>
              <a:gd name="connsiteY1" fmla="*/ 574353 h 925826"/>
              <a:gd name="connsiteX2" fmla="*/ 169360 w 303365"/>
              <a:gd name="connsiteY2" fmla="*/ 680186 h 925826"/>
              <a:gd name="connsiteX3" fmla="*/ 302710 w 303365"/>
              <a:gd name="connsiteY3" fmla="*/ 925720 h 925826"/>
              <a:gd name="connsiteX4" fmla="*/ 218043 w 303365"/>
              <a:gd name="connsiteY4" fmla="*/ 707703 h 925826"/>
              <a:gd name="connsiteX5" fmla="*/ 163010 w 303365"/>
              <a:gd name="connsiteY5" fmla="*/ 460053 h 925826"/>
              <a:gd name="connsiteX6" fmla="*/ 26 w 303365"/>
              <a:gd name="connsiteY6" fmla="*/ 736 h 925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3365" h="925826">
                <a:moveTo>
                  <a:pt x="26" y="736"/>
                </a:moveTo>
                <a:cubicBezTo>
                  <a:pt x="-2091" y="19786"/>
                  <a:pt x="122088" y="461111"/>
                  <a:pt x="150310" y="574353"/>
                </a:cubicBezTo>
                <a:cubicBezTo>
                  <a:pt x="178532" y="687595"/>
                  <a:pt x="143960" y="621625"/>
                  <a:pt x="169360" y="680186"/>
                </a:cubicBezTo>
                <a:cubicBezTo>
                  <a:pt x="194760" y="738747"/>
                  <a:pt x="294596" y="921134"/>
                  <a:pt x="302710" y="925720"/>
                </a:cubicBezTo>
                <a:cubicBezTo>
                  <a:pt x="310824" y="930306"/>
                  <a:pt x="241326" y="785314"/>
                  <a:pt x="218043" y="707703"/>
                </a:cubicBezTo>
                <a:cubicBezTo>
                  <a:pt x="194760" y="630092"/>
                  <a:pt x="199346" y="582820"/>
                  <a:pt x="163010" y="460053"/>
                </a:cubicBezTo>
                <a:cubicBezTo>
                  <a:pt x="126674" y="337286"/>
                  <a:pt x="2143" y="-18314"/>
                  <a:pt x="26" y="7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: 図形 1043">
            <a:extLst>
              <a:ext uri="{FF2B5EF4-FFF2-40B4-BE49-F238E27FC236}">
                <a16:creationId xmlns:a16="http://schemas.microsoft.com/office/drawing/2014/main" id="{FB54A4DB-C268-4C26-A314-53BC79412BDC}"/>
              </a:ext>
            </a:extLst>
          </p:cNvPr>
          <p:cNvSpPr/>
          <p:nvPr/>
        </p:nvSpPr>
        <p:spPr>
          <a:xfrm>
            <a:off x="3404311" y="4966914"/>
            <a:ext cx="274812" cy="864816"/>
          </a:xfrm>
          <a:custGeom>
            <a:avLst/>
            <a:gdLst>
              <a:gd name="connsiteX0" fmla="*/ 28922 w 274812"/>
              <a:gd name="connsiteY0" fmla="*/ 7253 h 864816"/>
              <a:gd name="connsiteX1" fmla="*/ 11989 w 274812"/>
              <a:gd name="connsiteY1" fmla="*/ 142719 h 864816"/>
              <a:gd name="connsiteX2" fmla="*/ 9872 w 274812"/>
              <a:gd name="connsiteY2" fmla="*/ 411536 h 864816"/>
              <a:gd name="connsiteX3" fmla="*/ 3522 w 274812"/>
              <a:gd name="connsiteY3" fmla="*/ 513136 h 864816"/>
              <a:gd name="connsiteX4" fmla="*/ 71256 w 274812"/>
              <a:gd name="connsiteY4" fmla="*/ 665536 h 864816"/>
              <a:gd name="connsiteX5" fmla="*/ 183439 w 274812"/>
              <a:gd name="connsiteY5" fmla="*/ 832753 h 864816"/>
              <a:gd name="connsiteX6" fmla="*/ 274456 w 274812"/>
              <a:gd name="connsiteY6" fmla="*/ 860269 h 864816"/>
              <a:gd name="connsiteX7" fmla="*/ 149572 w 274812"/>
              <a:gd name="connsiteY7" fmla="*/ 773486 h 864816"/>
              <a:gd name="connsiteX8" fmla="*/ 20456 w 274812"/>
              <a:gd name="connsiteY8" fmla="*/ 521603 h 864816"/>
              <a:gd name="connsiteX9" fmla="*/ 18339 w 274812"/>
              <a:gd name="connsiteY9" fmla="*/ 356503 h 864816"/>
              <a:gd name="connsiteX10" fmla="*/ 28922 w 274812"/>
              <a:gd name="connsiteY10" fmla="*/ 7253 h 864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4812" h="864816">
                <a:moveTo>
                  <a:pt x="28922" y="7253"/>
                </a:moveTo>
                <a:cubicBezTo>
                  <a:pt x="27864" y="-28378"/>
                  <a:pt x="15164" y="75339"/>
                  <a:pt x="11989" y="142719"/>
                </a:cubicBezTo>
                <a:cubicBezTo>
                  <a:pt x="8814" y="210099"/>
                  <a:pt x="11283" y="349800"/>
                  <a:pt x="9872" y="411536"/>
                </a:cubicBezTo>
                <a:cubicBezTo>
                  <a:pt x="8461" y="473272"/>
                  <a:pt x="-6709" y="470803"/>
                  <a:pt x="3522" y="513136"/>
                </a:cubicBezTo>
                <a:cubicBezTo>
                  <a:pt x="13753" y="555469"/>
                  <a:pt x="41270" y="612267"/>
                  <a:pt x="71256" y="665536"/>
                </a:cubicBezTo>
                <a:cubicBezTo>
                  <a:pt x="101242" y="718805"/>
                  <a:pt x="149572" y="800298"/>
                  <a:pt x="183439" y="832753"/>
                </a:cubicBezTo>
                <a:cubicBezTo>
                  <a:pt x="217306" y="865208"/>
                  <a:pt x="280101" y="870147"/>
                  <a:pt x="274456" y="860269"/>
                </a:cubicBezTo>
                <a:cubicBezTo>
                  <a:pt x="268812" y="850391"/>
                  <a:pt x="191905" y="829930"/>
                  <a:pt x="149572" y="773486"/>
                </a:cubicBezTo>
                <a:cubicBezTo>
                  <a:pt x="107239" y="717042"/>
                  <a:pt x="42328" y="591100"/>
                  <a:pt x="20456" y="521603"/>
                </a:cubicBezTo>
                <a:cubicBezTo>
                  <a:pt x="-1416" y="452106"/>
                  <a:pt x="15517" y="440817"/>
                  <a:pt x="18339" y="356503"/>
                </a:cubicBezTo>
                <a:cubicBezTo>
                  <a:pt x="21161" y="272189"/>
                  <a:pt x="29980" y="42884"/>
                  <a:pt x="28922" y="72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: 図形 1044">
            <a:extLst>
              <a:ext uri="{FF2B5EF4-FFF2-40B4-BE49-F238E27FC236}">
                <a16:creationId xmlns:a16="http://schemas.microsoft.com/office/drawing/2014/main" id="{FC97E5AD-B272-4E54-91E0-5C7BE90637CA}"/>
              </a:ext>
            </a:extLst>
          </p:cNvPr>
          <p:cNvSpPr/>
          <p:nvPr/>
        </p:nvSpPr>
        <p:spPr>
          <a:xfrm>
            <a:off x="3635450" y="4708770"/>
            <a:ext cx="711405" cy="1964626"/>
          </a:xfrm>
          <a:custGeom>
            <a:avLst/>
            <a:gdLst>
              <a:gd name="connsiteX0" fmla="*/ 155500 w 711405"/>
              <a:gd name="connsiteY0" fmla="*/ 12455 h 1964626"/>
              <a:gd name="connsiteX1" fmla="*/ 53900 w 711405"/>
              <a:gd name="connsiteY1" fmla="*/ 418855 h 1964626"/>
              <a:gd name="connsiteX2" fmla="*/ 88825 w 711405"/>
              <a:gd name="connsiteY2" fmla="*/ 882405 h 1964626"/>
              <a:gd name="connsiteX3" fmla="*/ 120575 w 711405"/>
              <a:gd name="connsiteY3" fmla="*/ 1180855 h 1964626"/>
              <a:gd name="connsiteX4" fmla="*/ 238050 w 711405"/>
              <a:gd name="connsiteY4" fmla="*/ 1495180 h 1964626"/>
              <a:gd name="connsiteX5" fmla="*/ 682550 w 711405"/>
              <a:gd name="connsiteY5" fmla="*/ 1939680 h 1964626"/>
              <a:gd name="connsiteX6" fmla="*/ 612700 w 711405"/>
              <a:gd name="connsiteY6" fmla="*/ 1860305 h 1964626"/>
              <a:gd name="connsiteX7" fmla="*/ 165025 w 711405"/>
              <a:gd name="connsiteY7" fmla="*/ 1457080 h 1964626"/>
              <a:gd name="connsiteX8" fmla="*/ 25325 w 711405"/>
              <a:gd name="connsiteY8" fmla="*/ 799855 h 1964626"/>
              <a:gd name="connsiteX9" fmla="*/ 3100 w 711405"/>
              <a:gd name="connsiteY9" fmla="*/ 339480 h 1964626"/>
              <a:gd name="connsiteX10" fmla="*/ 63425 w 711405"/>
              <a:gd name="connsiteY10" fmla="*/ 126755 h 1964626"/>
              <a:gd name="connsiteX11" fmla="*/ 155500 w 711405"/>
              <a:gd name="connsiteY11" fmla="*/ 12455 h 1964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11405" h="1964626">
                <a:moveTo>
                  <a:pt x="155500" y="12455"/>
                </a:moveTo>
                <a:cubicBezTo>
                  <a:pt x="153913" y="61138"/>
                  <a:pt x="65012" y="273863"/>
                  <a:pt x="53900" y="418855"/>
                </a:cubicBezTo>
                <a:cubicBezTo>
                  <a:pt x="42788" y="563847"/>
                  <a:pt x="77713" y="755405"/>
                  <a:pt x="88825" y="882405"/>
                </a:cubicBezTo>
                <a:cubicBezTo>
                  <a:pt x="99937" y="1009405"/>
                  <a:pt x="95704" y="1078726"/>
                  <a:pt x="120575" y="1180855"/>
                </a:cubicBezTo>
                <a:cubicBezTo>
                  <a:pt x="145446" y="1282984"/>
                  <a:pt x="144388" y="1368709"/>
                  <a:pt x="238050" y="1495180"/>
                </a:cubicBezTo>
                <a:cubicBezTo>
                  <a:pt x="331712" y="1621651"/>
                  <a:pt x="620109" y="1878826"/>
                  <a:pt x="682550" y="1939680"/>
                </a:cubicBezTo>
                <a:cubicBezTo>
                  <a:pt x="744991" y="2000534"/>
                  <a:pt x="698954" y="1940738"/>
                  <a:pt x="612700" y="1860305"/>
                </a:cubicBezTo>
                <a:cubicBezTo>
                  <a:pt x="526446" y="1779872"/>
                  <a:pt x="262921" y="1633822"/>
                  <a:pt x="165025" y="1457080"/>
                </a:cubicBezTo>
                <a:cubicBezTo>
                  <a:pt x="67129" y="1280338"/>
                  <a:pt x="52312" y="986122"/>
                  <a:pt x="25325" y="799855"/>
                </a:cubicBezTo>
                <a:cubicBezTo>
                  <a:pt x="-1662" y="613588"/>
                  <a:pt x="-3250" y="451663"/>
                  <a:pt x="3100" y="339480"/>
                </a:cubicBezTo>
                <a:cubicBezTo>
                  <a:pt x="9450" y="227297"/>
                  <a:pt x="37496" y="183905"/>
                  <a:pt x="63425" y="126755"/>
                </a:cubicBezTo>
                <a:cubicBezTo>
                  <a:pt x="89354" y="69605"/>
                  <a:pt x="157087" y="-36228"/>
                  <a:pt x="155500" y="1245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: 図形 1045">
            <a:extLst>
              <a:ext uri="{FF2B5EF4-FFF2-40B4-BE49-F238E27FC236}">
                <a16:creationId xmlns:a16="http://schemas.microsoft.com/office/drawing/2014/main" id="{26A924FB-D17C-4836-8548-3D2A50DD44FB}"/>
              </a:ext>
            </a:extLst>
          </p:cNvPr>
          <p:cNvSpPr/>
          <p:nvPr/>
        </p:nvSpPr>
        <p:spPr>
          <a:xfrm>
            <a:off x="3823708" y="6218852"/>
            <a:ext cx="1438440" cy="664774"/>
          </a:xfrm>
          <a:custGeom>
            <a:avLst/>
            <a:gdLst>
              <a:gd name="connsiteX0" fmla="*/ 33917 w 1438440"/>
              <a:gd name="connsiteY0" fmla="*/ 7323 h 664774"/>
              <a:gd name="connsiteX1" fmla="*/ 741942 w 1438440"/>
              <a:gd name="connsiteY1" fmla="*/ 531198 h 664774"/>
              <a:gd name="connsiteX2" fmla="*/ 980067 w 1438440"/>
              <a:gd name="connsiteY2" fmla="*/ 534373 h 664774"/>
              <a:gd name="connsiteX3" fmla="*/ 1322967 w 1438440"/>
              <a:gd name="connsiteY3" fmla="*/ 496273 h 664774"/>
              <a:gd name="connsiteX4" fmla="*/ 1430917 w 1438440"/>
              <a:gd name="connsiteY4" fmla="*/ 480398 h 664774"/>
              <a:gd name="connsiteX5" fmla="*/ 1145167 w 1438440"/>
              <a:gd name="connsiteY5" fmla="*/ 581998 h 664774"/>
              <a:gd name="connsiteX6" fmla="*/ 726067 w 1438440"/>
              <a:gd name="connsiteY6" fmla="*/ 664548 h 664774"/>
              <a:gd name="connsiteX7" fmla="*/ 516517 w 1438440"/>
              <a:gd name="connsiteY7" fmla="*/ 556598 h 664774"/>
              <a:gd name="connsiteX8" fmla="*/ 154567 w 1438440"/>
              <a:gd name="connsiteY8" fmla="*/ 245448 h 664774"/>
              <a:gd name="connsiteX9" fmla="*/ 33917 w 1438440"/>
              <a:gd name="connsiteY9" fmla="*/ 7323 h 664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38440" h="664774">
                <a:moveTo>
                  <a:pt x="33917" y="7323"/>
                </a:moveTo>
                <a:cubicBezTo>
                  <a:pt x="131813" y="54948"/>
                  <a:pt x="584250" y="443356"/>
                  <a:pt x="741942" y="531198"/>
                </a:cubicBezTo>
                <a:cubicBezTo>
                  <a:pt x="899634" y="619040"/>
                  <a:pt x="883230" y="540194"/>
                  <a:pt x="980067" y="534373"/>
                </a:cubicBezTo>
                <a:cubicBezTo>
                  <a:pt x="1076905" y="528552"/>
                  <a:pt x="1247825" y="505269"/>
                  <a:pt x="1322967" y="496273"/>
                </a:cubicBezTo>
                <a:cubicBezTo>
                  <a:pt x="1398109" y="487277"/>
                  <a:pt x="1460550" y="466110"/>
                  <a:pt x="1430917" y="480398"/>
                </a:cubicBezTo>
                <a:cubicBezTo>
                  <a:pt x="1401284" y="494686"/>
                  <a:pt x="1262642" y="551306"/>
                  <a:pt x="1145167" y="581998"/>
                </a:cubicBezTo>
                <a:cubicBezTo>
                  <a:pt x="1027692" y="612690"/>
                  <a:pt x="830842" y="668781"/>
                  <a:pt x="726067" y="664548"/>
                </a:cubicBezTo>
                <a:cubicBezTo>
                  <a:pt x="621292" y="660315"/>
                  <a:pt x="611767" y="626448"/>
                  <a:pt x="516517" y="556598"/>
                </a:cubicBezTo>
                <a:cubicBezTo>
                  <a:pt x="421267" y="486748"/>
                  <a:pt x="236059" y="334348"/>
                  <a:pt x="154567" y="245448"/>
                </a:cubicBezTo>
                <a:cubicBezTo>
                  <a:pt x="73075" y="156548"/>
                  <a:pt x="-63979" y="-40302"/>
                  <a:pt x="33917" y="732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: 図形 1046">
            <a:extLst>
              <a:ext uri="{FF2B5EF4-FFF2-40B4-BE49-F238E27FC236}">
                <a16:creationId xmlns:a16="http://schemas.microsoft.com/office/drawing/2014/main" id="{3346A1A5-863A-481F-9369-49FE02C4BB93}"/>
              </a:ext>
            </a:extLst>
          </p:cNvPr>
          <p:cNvSpPr/>
          <p:nvPr/>
        </p:nvSpPr>
        <p:spPr>
          <a:xfrm>
            <a:off x="5571427" y="4774858"/>
            <a:ext cx="197984" cy="1298887"/>
          </a:xfrm>
          <a:custGeom>
            <a:avLst/>
            <a:gdLst>
              <a:gd name="connsiteX0" fmla="*/ 698 w 197984"/>
              <a:gd name="connsiteY0" fmla="*/ 342 h 1298887"/>
              <a:gd name="connsiteX1" fmla="*/ 134048 w 197984"/>
              <a:gd name="connsiteY1" fmla="*/ 124167 h 1298887"/>
              <a:gd name="connsiteX2" fmla="*/ 175323 w 197984"/>
              <a:gd name="connsiteY2" fmla="*/ 441667 h 1298887"/>
              <a:gd name="connsiteX3" fmla="*/ 197548 w 197984"/>
              <a:gd name="connsiteY3" fmla="*/ 746467 h 1298887"/>
              <a:gd name="connsiteX4" fmla="*/ 156273 w 197984"/>
              <a:gd name="connsiteY4" fmla="*/ 867117 h 1298887"/>
              <a:gd name="connsiteX5" fmla="*/ 54673 w 197984"/>
              <a:gd name="connsiteY5" fmla="*/ 1165567 h 1298887"/>
              <a:gd name="connsiteX6" fmla="*/ 48323 w 197984"/>
              <a:gd name="connsiteY6" fmla="*/ 1289392 h 1298887"/>
              <a:gd name="connsiteX7" fmla="*/ 73723 w 197984"/>
              <a:gd name="connsiteY7" fmla="*/ 927442 h 1298887"/>
              <a:gd name="connsiteX8" fmla="*/ 32448 w 197984"/>
              <a:gd name="connsiteY8" fmla="*/ 540092 h 1298887"/>
              <a:gd name="connsiteX9" fmla="*/ 108648 w 197984"/>
              <a:gd name="connsiteY9" fmla="*/ 527392 h 1298887"/>
              <a:gd name="connsiteX10" fmla="*/ 143573 w 197984"/>
              <a:gd name="connsiteY10" fmla="*/ 327367 h 1298887"/>
              <a:gd name="connsiteX11" fmla="*/ 83248 w 197984"/>
              <a:gd name="connsiteY11" fmla="*/ 95592 h 1298887"/>
              <a:gd name="connsiteX12" fmla="*/ 698 w 197984"/>
              <a:gd name="connsiteY12" fmla="*/ 342 h 1298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7984" h="1298887">
                <a:moveTo>
                  <a:pt x="698" y="342"/>
                </a:moveTo>
                <a:cubicBezTo>
                  <a:pt x="9165" y="5105"/>
                  <a:pt x="104944" y="50613"/>
                  <a:pt x="134048" y="124167"/>
                </a:cubicBezTo>
                <a:cubicBezTo>
                  <a:pt x="163152" y="197721"/>
                  <a:pt x="164740" y="337950"/>
                  <a:pt x="175323" y="441667"/>
                </a:cubicBezTo>
                <a:cubicBezTo>
                  <a:pt x="185906" y="545384"/>
                  <a:pt x="200723" y="675559"/>
                  <a:pt x="197548" y="746467"/>
                </a:cubicBezTo>
                <a:cubicBezTo>
                  <a:pt x="194373" y="817375"/>
                  <a:pt x="180085" y="797267"/>
                  <a:pt x="156273" y="867117"/>
                </a:cubicBezTo>
                <a:cubicBezTo>
                  <a:pt x="132461" y="936967"/>
                  <a:pt x="72665" y="1095188"/>
                  <a:pt x="54673" y="1165567"/>
                </a:cubicBezTo>
                <a:cubicBezTo>
                  <a:pt x="36681" y="1235946"/>
                  <a:pt x="45148" y="1329079"/>
                  <a:pt x="48323" y="1289392"/>
                </a:cubicBezTo>
                <a:cubicBezTo>
                  <a:pt x="51498" y="1249705"/>
                  <a:pt x="76369" y="1052325"/>
                  <a:pt x="73723" y="927442"/>
                </a:cubicBezTo>
                <a:cubicBezTo>
                  <a:pt x="71077" y="802559"/>
                  <a:pt x="26627" y="606767"/>
                  <a:pt x="32448" y="540092"/>
                </a:cubicBezTo>
                <a:cubicBezTo>
                  <a:pt x="38269" y="473417"/>
                  <a:pt x="90127" y="562846"/>
                  <a:pt x="108648" y="527392"/>
                </a:cubicBezTo>
                <a:cubicBezTo>
                  <a:pt x="127169" y="491938"/>
                  <a:pt x="147806" y="399334"/>
                  <a:pt x="143573" y="327367"/>
                </a:cubicBezTo>
                <a:cubicBezTo>
                  <a:pt x="139340" y="255400"/>
                  <a:pt x="103356" y="150096"/>
                  <a:pt x="83248" y="95592"/>
                </a:cubicBezTo>
                <a:cubicBezTo>
                  <a:pt x="63140" y="41088"/>
                  <a:pt x="-7769" y="-4421"/>
                  <a:pt x="698" y="34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: 図形 1047">
            <a:extLst>
              <a:ext uri="{FF2B5EF4-FFF2-40B4-BE49-F238E27FC236}">
                <a16:creationId xmlns:a16="http://schemas.microsoft.com/office/drawing/2014/main" id="{1D55650F-847D-4869-94CC-7D242E1F61F3}"/>
              </a:ext>
            </a:extLst>
          </p:cNvPr>
          <p:cNvSpPr/>
          <p:nvPr/>
        </p:nvSpPr>
        <p:spPr>
          <a:xfrm>
            <a:off x="5145418" y="5536175"/>
            <a:ext cx="617938" cy="1223445"/>
          </a:xfrm>
          <a:custGeom>
            <a:avLst/>
            <a:gdLst>
              <a:gd name="connsiteX0" fmla="*/ 496557 w 617938"/>
              <a:gd name="connsiteY0" fmla="*/ 10550 h 1223445"/>
              <a:gd name="connsiteX1" fmla="*/ 258432 w 617938"/>
              <a:gd name="connsiteY1" fmla="*/ 324875 h 1223445"/>
              <a:gd name="connsiteX2" fmla="*/ 315582 w 617938"/>
              <a:gd name="connsiteY2" fmla="*/ 461400 h 1223445"/>
              <a:gd name="connsiteX3" fmla="*/ 347332 w 617938"/>
              <a:gd name="connsiteY3" fmla="*/ 645550 h 1223445"/>
              <a:gd name="connsiteX4" fmla="*/ 172707 w 617938"/>
              <a:gd name="connsiteY4" fmla="*/ 928125 h 1223445"/>
              <a:gd name="connsiteX5" fmla="*/ 1257 w 617938"/>
              <a:gd name="connsiteY5" fmla="*/ 1223400 h 1223445"/>
              <a:gd name="connsiteX6" fmla="*/ 264782 w 617938"/>
              <a:gd name="connsiteY6" fmla="*/ 947175 h 1223445"/>
              <a:gd name="connsiteX7" fmla="*/ 515607 w 617938"/>
              <a:gd name="connsiteY7" fmla="*/ 531250 h 1223445"/>
              <a:gd name="connsiteX8" fmla="*/ 598157 w 617938"/>
              <a:gd name="connsiteY8" fmla="*/ 235975 h 1223445"/>
              <a:gd name="connsiteX9" fmla="*/ 610857 w 617938"/>
              <a:gd name="connsiteY9" fmla="*/ 162950 h 1223445"/>
              <a:gd name="connsiteX10" fmla="*/ 610857 w 617938"/>
              <a:gd name="connsiteY10" fmla="*/ 80400 h 1223445"/>
              <a:gd name="connsiteX11" fmla="*/ 496557 w 617938"/>
              <a:gd name="connsiteY11" fmla="*/ 10550 h 1223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7938" h="1223445">
                <a:moveTo>
                  <a:pt x="496557" y="10550"/>
                </a:moveTo>
                <a:cubicBezTo>
                  <a:pt x="437820" y="51296"/>
                  <a:pt x="288595" y="249733"/>
                  <a:pt x="258432" y="324875"/>
                </a:cubicBezTo>
                <a:cubicBezTo>
                  <a:pt x="228269" y="400017"/>
                  <a:pt x="300765" y="407954"/>
                  <a:pt x="315582" y="461400"/>
                </a:cubicBezTo>
                <a:cubicBezTo>
                  <a:pt x="330399" y="514846"/>
                  <a:pt x="371145" y="567762"/>
                  <a:pt x="347332" y="645550"/>
                </a:cubicBezTo>
                <a:cubicBezTo>
                  <a:pt x="323519" y="723338"/>
                  <a:pt x="230386" y="831817"/>
                  <a:pt x="172707" y="928125"/>
                </a:cubicBezTo>
                <a:cubicBezTo>
                  <a:pt x="115028" y="1024433"/>
                  <a:pt x="-14089" y="1220225"/>
                  <a:pt x="1257" y="1223400"/>
                </a:cubicBezTo>
                <a:cubicBezTo>
                  <a:pt x="16603" y="1226575"/>
                  <a:pt x="179057" y="1062533"/>
                  <a:pt x="264782" y="947175"/>
                </a:cubicBezTo>
                <a:cubicBezTo>
                  <a:pt x="350507" y="831817"/>
                  <a:pt x="460045" y="649783"/>
                  <a:pt x="515607" y="531250"/>
                </a:cubicBezTo>
                <a:cubicBezTo>
                  <a:pt x="571169" y="412717"/>
                  <a:pt x="582282" y="297358"/>
                  <a:pt x="598157" y="235975"/>
                </a:cubicBezTo>
                <a:cubicBezTo>
                  <a:pt x="614032" y="174592"/>
                  <a:pt x="608740" y="188879"/>
                  <a:pt x="610857" y="162950"/>
                </a:cubicBezTo>
                <a:cubicBezTo>
                  <a:pt x="612974" y="137021"/>
                  <a:pt x="625674" y="102096"/>
                  <a:pt x="610857" y="80400"/>
                </a:cubicBezTo>
                <a:cubicBezTo>
                  <a:pt x="596040" y="58704"/>
                  <a:pt x="555294" y="-30196"/>
                  <a:pt x="496557" y="1055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: 図形 1048">
            <a:extLst>
              <a:ext uri="{FF2B5EF4-FFF2-40B4-BE49-F238E27FC236}">
                <a16:creationId xmlns:a16="http://schemas.microsoft.com/office/drawing/2014/main" id="{D93FBDBF-B524-47FD-8C86-B968589D946D}"/>
              </a:ext>
            </a:extLst>
          </p:cNvPr>
          <p:cNvSpPr/>
          <p:nvPr/>
        </p:nvSpPr>
        <p:spPr>
          <a:xfrm>
            <a:off x="3386216" y="3311440"/>
            <a:ext cx="539484" cy="689267"/>
          </a:xfrm>
          <a:custGeom>
            <a:avLst/>
            <a:gdLst>
              <a:gd name="connsiteX0" fmla="*/ 538084 w 539484"/>
              <a:gd name="connsiteY0" fmla="*/ 85 h 689267"/>
              <a:gd name="connsiteX1" fmla="*/ 220584 w 539484"/>
              <a:gd name="connsiteY1" fmla="*/ 177885 h 689267"/>
              <a:gd name="connsiteX2" fmla="*/ 128509 w 539484"/>
              <a:gd name="connsiteY2" fmla="*/ 292185 h 689267"/>
              <a:gd name="connsiteX3" fmla="*/ 1509 w 539484"/>
              <a:gd name="connsiteY3" fmla="*/ 689060 h 689267"/>
              <a:gd name="connsiteX4" fmla="*/ 220584 w 539484"/>
              <a:gd name="connsiteY4" fmla="*/ 235035 h 689267"/>
              <a:gd name="connsiteX5" fmla="*/ 331709 w 539484"/>
              <a:gd name="connsiteY5" fmla="*/ 155660 h 689267"/>
              <a:gd name="connsiteX6" fmla="*/ 538084 w 539484"/>
              <a:gd name="connsiteY6" fmla="*/ 85 h 68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9484" h="689267">
                <a:moveTo>
                  <a:pt x="538084" y="85"/>
                </a:moveTo>
                <a:cubicBezTo>
                  <a:pt x="519563" y="3789"/>
                  <a:pt x="288846" y="129202"/>
                  <a:pt x="220584" y="177885"/>
                </a:cubicBezTo>
                <a:cubicBezTo>
                  <a:pt x="152322" y="226568"/>
                  <a:pt x="165021" y="206989"/>
                  <a:pt x="128509" y="292185"/>
                </a:cubicBezTo>
                <a:cubicBezTo>
                  <a:pt x="91996" y="377381"/>
                  <a:pt x="-13837" y="698585"/>
                  <a:pt x="1509" y="689060"/>
                </a:cubicBezTo>
                <a:cubicBezTo>
                  <a:pt x="16855" y="679535"/>
                  <a:pt x="165551" y="323935"/>
                  <a:pt x="220584" y="235035"/>
                </a:cubicBezTo>
                <a:cubicBezTo>
                  <a:pt x="275617" y="146135"/>
                  <a:pt x="277205" y="196935"/>
                  <a:pt x="331709" y="155660"/>
                </a:cubicBezTo>
                <a:cubicBezTo>
                  <a:pt x="386213" y="114385"/>
                  <a:pt x="556605" y="-3619"/>
                  <a:pt x="538084" y="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: 図形 1049">
            <a:extLst>
              <a:ext uri="{FF2B5EF4-FFF2-40B4-BE49-F238E27FC236}">
                <a16:creationId xmlns:a16="http://schemas.microsoft.com/office/drawing/2014/main" id="{B6EBA180-224A-4C8D-BF1C-2F1FCE34741C}"/>
              </a:ext>
            </a:extLst>
          </p:cNvPr>
          <p:cNvSpPr/>
          <p:nvPr/>
        </p:nvSpPr>
        <p:spPr>
          <a:xfrm>
            <a:off x="3352797" y="4018243"/>
            <a:ext cx="82589" cy="1024545"/>
          </a:xfrm>
          <a:custGeom>
            <a:avLst/>
            <a:gdLst>
              <a:gd name="connsiteX0" fmla="*/ 47628 w 82589"/>
              <a:gd name="connsiteY0" fmla="*/ 1307 h 1024545"/>
              <a:gd name="connsiteX1" fmla="*/ 82553 w 82589"/>
              <a:gd name="connsiteY1" fmla="*/ 306107 h 1024545"/>
              <a:gd name="connsiteX2" fmla="*/ 41278 w 82589"/>
              <a:gd name="connsiteY2" fmla="*/ 579157 h 1024545"/>
              <a:gd name="connsiteX3" fmla="*/ 73028 w 82589"/>
              <a:gd name="connsiteY3" fmla="*/ 953807 h 1024545"/>
              <a:gd name="connsiteX4" fmla="*/ 47628 w 82589"/>
              <a:gd name="connsiteY4" fmla="*/ 1001432 h 1024545"/>
              <a:gd name="connsiteX5" fmla="*/ 66678 w 82589"/>
              <a:gd name="connsiteY5" fmla="*/ 687107 h 1024545"/>
              <a:gd name="connsiteX6" fmla="*/ 3 w 82589"/>
              <a:gd name="connsiteY6" fmla="*/ 429932 h 1024545"/>
              <a:gd name="connsiteX7" fmla="*/ 47628 w 82589"/>
              <a:gd name="connsiteY7" fmla="*/ 1307 h 1024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589" h="1024545">
                <a:moveTo>
                  <a:pt x="47628" y="1307"/>
                </a:moveTo>
                <a:cubicBezTo>
                  <a:pt x="61386" y="-19331"/>
                  <a:pt x="83611" y="209799"/>
                  <a:pt x="82553" y="306107"/>
                </a:cubicBezTo>
                <a:cubicBezTo>
                  <a:pt x="81495" y="402415"/>
                  <a:pt x="42865" y="471207"/>
                  <a:pt x="41278" y="579157"/>
                </a:cubicBezTo>
                <a:cubicBezTo>
                  <a:pt x="39690" y="687107"/>
                  <a:pt x="71970" y="883428"/>
                  <a:pt x="73028" y="953807"/>
                </a:cubicBezTo>
                <a:cubicBezTo>
                  <a:pt x="74086" y="1024186"/>
                  <a:pt x="48686" y="1045882"/>
                  <a:pt x="47628" y="1001432"/>
                </a:cubicBezTo>
                <a:cubicBezTo>
                  <a:pt x="46570" y="956982"/>
                  <a:pt x="74615" y="782357"/>
                  <a:pt x="66678" y="687107"/>
                </a:cubicBezTo>
                <a:cubicBezTo>
                  <a:pt x="58741" y="591857"/>
                  <a:pt x="-526" y="542644"/>
                  <a:pt x="3" y="429932"/>
                </a:cubicBezTo>
                <a:cubicBezTo>
                  <a:pt x="532" y="317220"/>
                  <a:pt x="33870" y="21945"/>
                  <a:pt x="47628" y="13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: 図形 1050">
            <a:extLst>
              <a:ext uri="{FF2B5EF4-FFF2-40B4-BE49-F238E27FC236}">
                <a16:creationId xmlns:a16="http://schemas.microsoft.com/office/drawing/2014/main" id="{1CC68B79-98F6-4409-BE6F-874A24931553}"/>
              </a:ext>
            </a:extLst>
          </p:cNvPr>
          <p:cNvSpPr/>
          <p:nvPr/>
        </p:nvSpPr>
        <p:spPr>
          <a:xfrm>
            <a:off x="3768237" y="2892425"/>
            <a:ext cx="952030" cy="432769"/>
          </a:xfrm>
          <a:custGeom>
            <a:avLst/>
            <a:gdLst>
              <a:gd name="connsiteX0" fmla="*/ 943463 w 952030"/>
              <a:gd name="connsiteY0" fmla="*/ 0 h 432769"/>
              <a:gd name="connsiteX1" fmla="*/ 718038 w 952030"/>
              <a:gd name="connsiteY1" fmla="*/ 44450 h 432769"/>
              <a:gd name="connsiteX2" fmla="*/ 387838 w 952030"/>
              <a:gd name="connsiteY2" fmla="*/ 57150 h 432769"/>
              <a:gd name="connsiteX3" fmla="*/ 292588 w 952030"/>
              <a:gd name="connsiteY3" fmla="*/ 196850 h 432769"/>
              <a:gd name="connsiteX4" fmla="*/ 171938 w 952030"/>
              <a:gd name="connsiteY4" fmla="*/ 346075 h 432769"/>
              <a:gd name="connsiteX5" fmla="*/ 488 w 952030"/>
              <a:gd name="connsiteY5" fmla="*/ 431800 h 432769"/>
              <a:gd name="connsiteX6" fmla="*/ 229088 w 952030"/>
              <a:gd name="connsiteY6" fmla="*/ 292100 h 432769"/>
              <a:gd name="connsiteX7" fmla="*/ 448163 w 952030"/>
              <a:gd name="connsiteY7" fmla="*/ 114300 h 432769"/>
              <a:gd name="connsiteX8" fmla="*/ 857738 w 952030"/>
              <a:gd name="connsiteY8" fmla="*/ 44450 h 432769"/>
              <a:gd name="connsiteX9" fmla="*/ 943463 w 952030"/>
              <a:gd name="connsiteY9" fmla="*/ 0 h 432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52030" h="432769">
                <a:moveTo>
                  <a:pt x="943463" y="0"/>
                </a:moveTo>
                <a:cubicBezTo>
                  <a:pt x="920180" y="0"/>
                  <a:pt x="810642" y="34925"/>
                  <a:pt x="718038" y="44450"/>
                </a:cubicBezTo>
                <a:cubicBezTo>
                  <a:pt x="625434" y="53975"/>
                  <a:pt x="458746" y="31750"/>
                  <a:pt x="387838" y="57150"/>
                </a:cubicBezTo>
                <a:cubicBezTo>
                  <a:pt x="316930" y="82550"/>
                  <a:pt x="328571" y="148696"/>
                  <a:pt x="292588" y="196850"/>
                </a:cubicBezTo>
                <a:cubicBezTo>
                  <a:pt x="256605" y="245004"/>
                  <a:pt x="220621" y="306917"/>
                  <a:pt x="171938" y="346075"/>
                </a:cubicBezTo>
                <a:cubicBezTo>
                  <a:pt x="123255" y="385233"/>
                  <a:pt x="-9037" y="440796"/>
                  <a:pt x="488" y="431800"/>
                </a:cubicBezTo>
                <a:cubicBezTo>
                  <a:pt x="10013" y="422804"/>
                  <a:pt x="154476" y="345017"/>
                  <a:pt x="229088" y="292100"/>
                </a:cubicBezTo>
                <a:cubicBezTo>
                  <a:pt x="303700" y="239183"/>
                  <a:pt x="343388" y="155575"/>
                  <a:pt x="448163" y="114300"/>
                </a:cubicBezTo>
                <a:cubicBezTo>
                  <a:pt x="552938" y="73025"/>
                  <a:pt x="771484" y="62442"/>
                  <a:pt x="857738" y="44450"/>
                </a:cubicBezTo>
                <a:cubicBezTo>
                  <a:pt x="943992" y="26458"/>
                  <a:pt x="966746" y="0"/>
                  <a:pt x="94346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: 図形 1051">
            <a:extLst>
              <a:ext uri="{FF2B5EF4-FFF2-40B4-BE49-F238E27FC236}">
                <a16:creationId xmlns:a16="http://schemas.microsoft.com/office/drawing/2014/main" id="{1DC6B952-F538-4AEA-9EE1-ABC144166A65}"/>
              </a:ext>
            </a:extLst>
          </p:cNvPr>
          <p:cNvSpPr/>
          <p:nvPr/>
        </p:nvSpPr>
        <p:spPr>
          <a:xfrm>
            <a:off x="4734621" y="2881585"/>
            <a:ext cx="742422" cy="414541"/>
          </a:xfrm>
          <a:custGeom>
            <a:avLst/>
            <a:gdLst>
              <a:gd name="connsiteX0" fmla="*/ 2479 w 742422"/>
              <a:gd name="connsiteY0" fmla="*/ 7665 h 414541"/>
              <a:gd name="connsiteX1" fmla="*/ 43754 w 742422"/>
              <a:gd name="connsiteY1" fmla="*/ 42590 h 414541"/>
              <a:gd name="connsiteX2" fmla="*/ 208854 w 742422"/>
              <a:gd name="connsiteY2" fmla="*/ 74340 h 414541"/>
              <a:gd name="connsiteX3" fmla="*/ 373954 w 742422"/>
              <a:gd name="connsiteY3" fmla="*/ 90215 h 414541"/>
              <a:gd name="connsiteX4" fmla="*/ 647004 w 742422"/>
              <a:gd name="connsiteY4" fmla="*/ 236265 h 414541"/>
              <a:gd name="connsiteX5" fmla="*/ 742254 w 742422"/>
              <a:gd name="connsiteY5" fmla="*/ 414065 h 414541"/>
              <a:gd name="connsiteX6" fmla="*/ 662879 w 742422"/>
              <a:gd name="connsiteY6" fmla="*/ 283890 h 414541"/>
              <a:gd name="connsiteX7" fmla="*/ 421579 w 742422"/>
              <a:gd name="connsiteY7" fmla="*/ 144190 h 414541"/>
              <a:gd name="connsiteX8" fmla="*/ 97729 w 742422"/>
              <a:gd name="connsiteY8" fmla="*/ 14015 h 414541"/>
              <a:gd name="connsiteX9" fmla="*/ 2479 w 742422"/>
              <a:gd name="connsiteY9" fmla="*/ 7665 h 414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2422" h="414541">
                <a:moveTo>
                  <a:pt x="2479" y="7665"/>
                </a:moveTo>
                <a:cubicBezTo>
                  <a:pt x="-6517" y="12427"/>
                  <a:pt x="9358" y="31477"/>
                  <a:pt x="43754" y="42590"/>
                </a:cubicBezTo>
                <a:cubicBezTo>
                  <a:pt x="78150" y="53703"/>
                  <a:pt x="153821" y="66403"/>
                  <a:pt x="208854" y="74340"/>
                </a:cubicBezTo>
                <a:cubicBezTo>
                  <a:pt x="263887" y="82277"/>
                  <a:pt x="300929" y="63228"/>
                  <a:pt x="373954" y="90215"/>
                </a:cubicBezTo>
                <a:cubicBezTo>
                  <a:pt x="446979" y="117203"/>
                  <a:pt x="585621" y="182290"/>
                  <a:pt x="647004" y="236265"/>
                </a:cubicBezTo>
                <a:cubicBezTo>
                  <a:pt x="708387" y="290240"/>
                  <a:pt x="739608" y="406128"/>
                  <a:pt x="742254" y="414065"/>
                </a:cubicBezTo>
                <a:cubicBezTo>
                  <a:pt x="744900" y="422002"/>
                  <a:pt x="716325" y="328869"/>
                  <a:pt x="662879" y="283890"/>
                </a:cubicBezTo>
                <a:cubicBezTo>
                  <a:pt x="609433" y="238911"/>
                  <a:pt x="515771" y="189169"/>
                  <a:pt x="421579" y="144190"/>
                </a:cubicBezTo>
                <a:cubicBezTo>
                  <a:pt x="327387" y="99211"/>
                  <a:pt x="167050" y="37827"/>
                  <a:pt x="97729" y="14015"/>
                </a:cubicBezTo>
                <a:cubicBezTo>
                  <a:pt x="28408" y="-9797"/>
                  <a:pt x="11475" y="2903"/>
                  <a:pt x="2479" y="76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: 図形 1052">
            <a:extLst>
              <a:ext uri="{FF2B5EF4-FFF2-40B4-BE49-F238E27FC236}">
                <a16:creationId xmlns:a16="http://schemas.microsoft.com/office/drawing/2014/main" id="{7D9723A3-D4B0-4EFB-9EE6-8B4BB1A34585}"/>
              </a:ext>
            </a:extLst>
          </p:cNvPr>
          <p:cNvSpPr/>
          <p:nvPr/>
        </p:nvSpPr>
        <p:spPr>
          <a:xfrm>
            <a:off x="5419370" y="3151780"/>
            <a:ext cx="565211" cy="579235"/>
          </a:xfrm>
          <a:custGeom>
            <a:avLst/>
            <a:gdLst>
              <a:gd name="connsiteX0" fmla="*/ 13055 w 565211"/>
              <a:gd name="connsiteY0" fmla="*/ 7345 h 579235"/>
              <a:gd name="connsiteX1" fmla="*/ 105130 w 565211"/>
              <a:gd name="connsiteY1" fmla="*/ 39095 h 579235"/>
              <a:gd name="connsiteX2" fmla="*/ 384530 w 565211"/>
              <a:gd name="connsiteY2" fmla="*/ 188320 h 579235"/>
              <a:gd name="connsiteX3" fmla="*/ 502005 w 565211"/>
              <a:gd name="connsiteY3" fmla="*/ 334370 h 579235"/>
              <a:gd name="connsiteX4" fmla="*/ 549630 w 565211"/>
              <a:gd name="connsiteY4" fmla="*/ 578845 h 579235"/>
              <a:gd name="connsiteX5" fmla="*/ 549630 w 565211"/>
              <a:gd name="connsiteY5" fmla="*/ 385170 h 579235"/>
              <a:gd name="connsiteX6" fmla="*/ 365480 w 565211"/>
              <a:gd name="connsiteY6" fmla="*/ 153395 h 579235"/>
              <a:gd name="connsiteX7" fmla="*/ 13055 w 565211"/>
              <a:gd name="connsiteY7" fmla="*/ 7345 h 579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5211" h="579235">
                <a:moveTo>
                  <a:pt x="13055" y="7345"/>
                </a:moveTo>
                <a:cubicBezTo>
                  <a:pt x="-30337" y="-11705"/>
                  <a:pt x="43218" y="8933"/>
                  <a:pt x="105130" y="39095"/>
                </a:cubicBezTo>
                <a:cubicBezTo>
                  <a:pt x="167042" y="69257"/>
                  <a:pt x="318384" y="139108"/>
                  <a:pt x="384530" y="188320"/>
                </a:cubicBezTo>
                <a:cubicBezTo>
                  <a:pt x="450676" y="237532"/>
                  <a:pt x="474488" y="269283"/>
                  <a:pt x="502005" y="334370"/>
                </a:cubicBezTo>
                <a:cubicBezTo>
                  <a:pt x="529522" y="399457"/>
                  <a:pt x="541693" y="570378"/>
                  <a:pt x="549630" y="578845"/>
                </a:cubicBezTo>
                <a:cubicBezTo>
                  <a:pt x="557568" y="587312"/>
                  <a:pt x="580322" y="456078"/>
                  <a:pt x="549630" y="385170"/>
                </a:cubicBezTo>
                <a:cubicBezTo>
                  <a:pt x="518938" y="314262"/>
                  <a:pt x="456497" y="217424"/>
                  <a:pt x="365480" y="153395"/>
                </a:cubicBezTo>
                <a:cubicBezTo>
                  <a:pt x="274463" y="89366"/>
                  <a:pt x="56447" y="26395"/>
                  <a:pt x="13055" y="73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: 図形 1053">
            <a:extLst>
              <a:ext uri="{FF2B5EF4-FFF2-40B4-BE49-F238E27FC236}">
                <a16:creationId xmlns:a16="http://schemas.microsoft.com/office/drawing/2014/main" id="{CC191CEA-985D-4DD5-B44E-F99471460B1F}"/>
              </a:ext>
            </a:extLst>
          </p:cNvPr>
          <p:cNvSpPr/>
          <p:nvPr/>
        </p:nvSpPr>
        <p:spPr>
          <a:xfrm>
            <a:off x="6002861" y="3608299"/>
            <a:ext cx="157026" cy="1053709"/>
          </a:xfrm>
          <a:custGeom>
            <a:avLst/>
            <a:gdLst>
              <a:gd name="connsiteX0" fmla="*/ 1064 w 157026"/>
              <a:gd name="connsiteY0" fmla="*/ 14376 h 1053709"/>
              <a:gd name="connsiteX1" fmla="*/ 51864 w 157026"/>
              <a:gd name="connsiteY1" fmla="*/ 71526 h 1053709"/>
              <a:gd name="connsiteX2" fmla="*/ 153464 w 157026"/>
              <a:gd name="connsiteY2" fmla="*/ 446176 h 1053709"/>
              <a:gd name="connsiteX3" fmla="*/ 115364 w 157026"/>
              <a:gd name="connsiteY3" fmla="*/ 757326 h 1053709"/>
              <a:gd name="connsiteX4" fmla="*/ 147114 w 157026"/>
              <a:gd name="connsiteY4" fmla="*/ 1052601 h 1053709"/>
              <a:gd name="connsiteX5" fmla="*/ 153464 w 157026"/>
              <a:gd name="connsiteY5" fmla="*/ 833526 h 1053709"/>
              <a:gd name="connsiteX6" fmla="*/ 96314 w 157026"/>
              <a:gd name="connsiteY6" fmla="*/ 249326 h 1053709"/>
              <a:gd name="connsiteX7" fmla="*/ 1064 w 157026"/>
              <a:gd name="connsiteY7" fmla="*/ 14376 h 105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7026" h="1053709">
                <a:moveTo>
                  <a:pt x="1064" y="14376"/>
                </a:moveTo>
                <a:cubicBezTo>
                  <a:pt x="-6344" y="-15257"/>
                  <a:pt x="26464" y="-441"/>
                  <a:pt x="51864" y="71526"/>
                </a:cubicBezTo>
                <a:cubicBezTo>
                  <a:pt x="77264" y="143493"/>
                  <a:pt x="142881" y="331876"/>
                  <a:pt x="153464" y="446176"/>
                </a:cubicBezTo>
                <a:cubicBezTo>
                  <a:pt x="164047" y="560476"/>
                  <a:pt x="116422" y="656255"/>
                  <a:pt x="115364" y="757326"/>
                </a:cubicBezTo>
                <a:cubicBezTo>
                  <a:pt x="114306" y="858397"/>
                  <a:pt x="140764" y="1039901"/>
                  <a:pt x="147114" y="1052601"/>
                </a:cubicBezTo>
                <a:cubicBezTo>
                  <a:pt x="153464" y="1065301"/>
                  <a:pt x="161931" y="967405"/>
                  <a:pt x="153464" y="833526"/>
                </a:cubicBezTo>
                <a:cubicBezTo>
                  <a:pt x="144997" y="699647"/>
                  <a:pt x="121714" y="383734"/>
                  <a:pt x="96314" y="249326"/>
                </a:cubicBezTo>
                <a:cubicBezTo>
                  <a:pt x="70914" y="114918"/>
                  <a:pt x="8472" y="44009"/>
                  <a:pt x="1064" y="143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: 図形 1054">
            <a:extLst>
              <a:ext uri="{FF2B5EF4-FFF2-40B4-BE49-F238E27FC236}">
                <a16:creationId xmlns:a16="http://schemas.microsoft.com/office/drawing/2014/main" id="{527DCBE4-4929-40AE-A609-0A46FC42DE19}"/>
              </a:ext>
            </a:extLst>
          </p:cNvPr>
          <p:cNvSpPr/>
          <p:nvPr/>
        </p:nvSpPr>
        <p:spPr>
          <a:xfrm>
            <a:off x="6019795" y="4526568"/>
            <a:ext cx="127008" cy="591420"/>
          </a:xfrm>
          <a:custGeom>
            <a:avLst/>
            <a:gdLst>
              <a:gd name="connsiteX0" fmla="*/ 127005 w 127008"/>
              <a:gd name="connsiteY0" fmla="*/ 982 h 591420"/>
              <a:gd name="connsiteX1" fmla="*/ 47630 w 127008"/>
              <a:gd name="connsiteY1" fmla="*/ 416907 h 591420"/>
              <a:gd name="connsiteX2" fmla="*/ 47630 w 127008"/>
              <a:gd name="connsiteY2" fmla="*/ 578832 h 591420"/>
              <a:gd name="connsiteX3" fmla="*/ 5 w 127008"/>
              <a:gd name="connsiteY3" fmla="*/ 550257 h 591420"/>
              <a:gd name="connsiteX4" fmla="*/ 50805 w 127008"/>
              <a:gd name="connsiteY4" fmla="*/ 308957 h 591420"/>
              <a:gd name="connsiteX5" fmla="*/ 127005 w 127008"/>
              <a:gd name="connsiteY5" fmla="*/ 982 h 591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008" h="591420">
                <a:moveTo>
                  <a:pt x="127005" y="982"/>
                </a:moveTo>
                <a:cubicBezTo>
                  <a:pt x="126476" y="18974"/>
                  <a:pt x="60859" y="320599"/>
                  <a:pt x="47630" y="416907"/>
                </a:cubicBezTo>
                <a:cubicBezTo>
                  <a:pt x="34401" y="513215"/>
                  <a:pt x="55567" y="556607"/>
                  <a:pt x="47630" y="578832"/>
                </a:cubicBezTo>
                <a:cubicBezTo>
                  <a:pt x="39692" y="601057"/>
                  <a:pt x="-524" y="595236"/>
                  <a:pt x="5" y="550257"/>
                </a:cubicBezTo>
                <a:cubicBezTo>
                  <a:pt x="534" y="505278"/>
                  <a:pt x="29109" y="401032"/>
                  <a:pt x="50805" y="308957"/>
                </a:cubicBezTo>
                <a:cubicBezTo>
                  <a:pt x="72501" y="216882"/>
                  <a:pt x="127534" y="-17010"/>
                  <a:pt x="127005" y="9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: 図形 1055">
            <a:extLst>
              <a:ext uri="{FF2B5EF4-FFF2-40B4-BE49-F238E27FC236}">
                <a16:creationId xmlns:a16="http://schemas.microsoft.com/office/drawing/2014/main" id="{0F66B01C-BCC9-4210-8297-54A02D26CE49}"/>
              </a:ext>
            </a:extLst>
          </p:cNvPr>
          <p:cNvSpPr/>
          <p:nvPr/>
        </p:nvSpPr>
        <p:spPr>
          <a:xfrm>
            <a:off x="5745229" y="5062605"/>
            <a:ext cx="284270" cy="762993"/>
          </a:xfrm>
          <a:custGeom>
            <a:avLst/>
            <a:gdLst>
              <a:gd name="connsiteX0" fmla="*/ 284096 w 284270"/>
              <a:gd name="connsiteY0" fmla="*/ 1520 h 762993"/>
              <a:gd name="connsiteX1" fmla="*/ 198371 w 284270"/>
              <a:gd name="connsiteY1" fmla="*/ 160270 h 762993"/>
              <a:gd name="connsiteX2" fmla="*/ 185671 w 284270"/>
              <a:gd name="connsiteY2" fmla="*/ 312670 h 762993"/>
              <a:gd name="connsiteX3" fmla="*/ 1521 w 284270"/>
              <a:gd name="connsiteY3" fmla="*/ 760345 h 762993"/>
              <a:gd name="connsiteX4" fmla="*/ 99946 w 284270"/>
              <a:gd name="connsiteY4" fmla="*/ 487295 h 762993"/>
              <a:gd name="connsiteX5" fmla="*/ 134871 w 284270"/>
              <a:gd name="connsiteY5" fmla="*/ 258695 h 762993"/>
              <a:gd name="connsiteX6" fmla="*/ 217421 w 284270"/>
              <a:gd name="connsiteY6" fmla="*/ 90420 h 762993"/>
              <a:gd name="connsiteX7" fmla="*/ 284096 w 284270"/>
              <a:gd name="connsiteY7" fmla="*/ 1520 h 762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4270" h="762993">
                <a:moveTo>
                  <a:pt x="284096" y="1520"/>
                </a:moveTo>
                <a:cubicBezTo>
                  <a:pt x="280921" y="13162"/>
                  <a:pt x="214775" y="108412"/>
                  <a:pt x="198371" y="160270"/>
                </a:cubicBezTo>
                <a:cubicBezTo>
                  <a:pt x="181967" y="212128"/>
                  <a:pt x="218479" y="212658"/>
                  <a:pt x="185671" y="312670"/>
                </a:cubicBezTo>
                <a:cubicBezTo>
                  <a:pt x="152863" y="412682"/>
                  <a:pt x="15808" y="731241"/>
                  <a:pt x="1521" y="760345"/>
                </a:cubicBezTo>
                <a:cubicBezTo>
                  <a:pt x="-12766" y="789449"/>
                  <a:pt x="77721" y="570903"/>
                  <a:pt x="99946" y="487295"/>
                </a:cubicBezTo>
                <a:cubicBezTo>
                  <a:pt x="122171" y="403687"/>
                  <a:pt x="115292" y="324841"/>
                  <a:pt x="134871" y="258695"/>
                </a:cubicBezTo>
                <a:cubicBezTo>
                  <a:pt x="154450" y="192549"/>
                  <a:pt x="188317" y="133282"/>
                  <a:pt x="217421" y="90420"/>
                </a:cubicBezTo>
                <a:cubicBezTo>
                  <a:pt x="246525" y="47558"/>
                  <a:pt x="287271" y="-10122"/>
                  <a:pt x="284096" y="15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: 図形 1056">
            <a:extLst>
              <a:ext uri="{FF2B5EF4-FFF2-40B4-BE49-F238E27FC236}">
                <a16:creationId xmlns:a16="http://schemas.microsoft.com/office/drawing/2014/main" id="{1E968DA0-70B8-4364-9BDC-F561B272FB9C}"/>
              </a:ext>
            </a:extLst>
          </p:cNvPr>
          <p:cNvSpPr/>
          <p:nvPr/>
        </p:nvSpPr>
        <p:spPr>
          <a:xfrm>
            <a:off x="5743910" y="5100524"/>
            <a:ext cx="305176" cy="749311"/>
          </a:xfrm>
          <a:custGeom>
            <a:avLst/>
            <a:gdLst>
              <a:gd name="connsiteX0" fmla="*/ 290178 w 305176"/>
              <a:gd name="connsiteY0" fmla="*/ 114 h 749311"/>
              <a:gd name="connsiteX1" fmla="*/ 298115 w 305176"/>
              <a:gd name="connsiteY1" fmla="*/ 230301 h 749311"/>
              <a:gd name="connsiteX2" fmla="*/ 234615 w 305176"/>
              <a:gd name="connsiteY2" fmla="*/ 454139 h 749311"/>
              <a:gd name="connsiteX3" fmla="*/ 129840 w 305176"/>
              <a:gd name="connsiteY3" fmla="*/ 665276 h 749311"/>
              <a:gd name="connsiteX4" fmla="*/ 53640 w 305176"/>
              <a:gd name="connsiteY4" fmla="*/ 733539 h 749311"/>
              <a:gd name="connsiteX5" fmla="*/ 1253 w 305176"/>
              <a:gd name="connsiteY5" fmla="*/ 747826 h 749311"/>
              <a:gd name="connsiteX6" fmla="*/ 26653 w 305176"/>
              <a:gd name="connsiteY6" fmla="*/ 739889 h 749311"/>
              <a:gd name="connsiteX7" fmla="*/ 136190 w 305176"/>
              <a:gd name="connsiteY7" fmla="*/ 668451 h 749311"/>
              <a:gd name="connsiteX8" fmla="*/ 296528 w 305176"/>
              <a:gd name="connsiteY8" fmla="*/ 206489 h 749311"/>
              <a:gd name="connsiteX9" fmla="*/ 290178 w 305176"/>
              <a:gd name="connsiteY9" fmla="*/ 114 h 74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5176" h="749311">
                <a:moveTo>
                  <a:pt x="290178" y="114"/>
                </a:moveTo>
                <a:cubicBezTo>
                  <a:pt x="290442" y="4083"/>
                  <a:pt x="307375" y="154630"/>
                  <a:pt x="298115" y="230301"/>
                </a:cubicBezTo>
                <a:cubicBezTo>
                  <a:pt x="288855" y="305972"/>
                  <a:pt x="262661" y="381643"/>
                  <a:pt x="234615" y="454139"/>
                </a:cubicBezTo>
                <a:cubicBezTo>
                  <a:pt x="206569" y="526635"/>
                  <a:pt x="160002" y="618709"/>
                  <a:pt x="129840" y="665276"/>
                </a:cubicBezTo>
                <a:cubicBezTo>
                  <a:pt x="99678" y="711843"/>
                  <a:pt x="75071" y="719781"/>
                  <a:pt x="53640" y="733539"/>
                </a:cubicBezTo>
                <a:cubicBezTo>
                  <a:pt x="32209" y="747297"/>
                  <a:pt x="5751" y="746768"/>
                  <a:pt x="1253" y="747826"/>
                </a:cubicBezTo>
                <a:cubicBezTo>
                  <a:pt x="-3245" y="748884"/>
                  <a:pt x="4164" y="753118"/>
                  <a:pt x="26653" y="739889"/>
                </a:cubicBezTo>
                <a:cubicBezTo>
                  <a:pt x="49142" y="726660"/>
                  <a:pt x="91211" y="757351"/>
                  <a:pt x="136190" y="668451"/>
                </a:cubicBezTo>
                <a:cubicBezTo>
                  <a:pt x="181169" y="579551"/>
                  <a:pt x="273774" y="317349"/>
                  <a:pt x="296528" y="206489"/>
                </a:cubicBezTo>
                <a:cubicBezTo>
                  <a:pt x="319282" y="95629"/>
                  <a:pt x="289914" y="-3855"/>
                  <a:pt x="290178" y="1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: 図形 1057">
            <a:extLst>
              <a:ext uri="{FF2B5EF4-FFF2-40B4-BE49-F238E27FC236}">
                <a16:creationId xmlns:a16="http://schemas.microsoft.com/office/drawing/2014/main" id="{42F0E259-3D94-446B-9A30-1E946D91C8AC}"/>
              </a:ext>
            </a:extLst>
          </p:cNvPr>
          <p:cNvSpPr/>
          <p:nvPr/>
        </p:nvSpPr>
        <p:spPr>
          <a:xfrm>
            <a:off x="3699931" y="4266426"/>
            <a:ext cx="369846" cy="528441"/>
          </a:xfrm>
          <a:custGeom>
            <a:avLst/>
            <a:gdLst>
              <a:gd name="connsiteX0" fmla="*/ 368302 w 369846"/>
              <a:gd name="connsiteY0" fmla="*/ 2891 h 528441"/>
              <a:gd name="connsiteX1" fmla="*/ 196852 w 369846"/>
              <a:gd name="connsiteY1" fmla="*/ 381774 h 528441"/>
              <a:gd name="connsiteX2" fmla="*/ 2 w 369846"/>
              <a:gd name="connsiteY2" fmla="*/ 527824 h 528441"/>
              <a:gd name="connsiteX3" fmla="*/ 192619 w 369846"/>
              <a:gd name="connsiteY3" fmla="*/ 335207 h 528441"/>
              <a:gd name="connsiteX4" fmla="*/ 275169 w 369846"/>
              <a:gd name="connsiteY4" fmla="*/ 214557 h 528441"/>
              <a:gd name="connsiteX5" fmla="*/ 368302 w 369846"/>
              <a:gd name="connsiteY5" fmla="*/ 2891 h 528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9846" h="528441">
                <a:moveTo>
                  <a:pt x="368302" y="2891"/>
                </a:moveTo>
                <a:cubicBezTo>
                  <a:pt x="355249" y="30760"/>
                  <a:pt x="258235" y="294285"/>
                  <a:pt x="196852" y="381774"/>
                </a:cubicBezTo>
                <a:cubicBezTo>
                  <a:pt x="135469" y="469263"/>
                  <a:pt x="707" y="535585"/>
                  <a:pt x="2" y="527824"/>
                </a:cubicBezTo>
                <a:cubicBezTo>
                  <a:pt x="-703" y="520063"/>
                  <a:pt x="146758" y="387418"/>
                  <a:pt x="192619" y="335207"/>
                </a:cubicBezTo>
                <a:cubicBezTo>
                  <a:pt x="238480" y="282996"/>
                  <a:pt x="242008" y="272765"/>
                  <a:pt x="275169" y="214557"/>
                </a:cubicBezTo>
                <a:cubicBezTo>
                  <a:pt x="308330" y="156349"/>
                  <a:pt x="381355" y="-24978"/>
                  <a:pt x="368302" y="28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: 図形 1058">
            <a:extLst>
              <a:ext uri="{FF2B5EF4-FFF2-40B4-BE49-F238E27FC236}">
                <a16:creationId xmlns:a16="http://schemas.microsoft.com/office/drawing/2014/main" id="{DE86C885-A07D-4368-AE6D-930A21E2EDD6}"/>
              </a:ext>
            </a:extLst>
          </p:cNvPr>
          <p:cNvSpPr/>
          <p:nvPr/>
        </p:nvSpPr>
        <p:spPr>
          <a:xfrm>
            <a:off x="3932607" y="4387910"/>
            <a:ext cx="850059" cy="529199"/>
          </a:xfrm>
          <a:custGeom>
            <a:avLst/>
            <a:gdLst>
              <a:gd name="connsiteX0" fmla="*/ 848943 w 850059"/>
              <a:gd name="connsiteY0" fmla="*/ 2057 h 529199"/>
              <a:gd name="connsiteX1" fmla="*/ 472176 w 850059"/>
              <a:gd name="connsiteY1" fmla="*/ 429623 h 529199"/>
              <a:gd name="connsiteX2" fmla="*/ 271093 w 850059"/>
              <a:gd name="connsiteY2" fmla="*/ 480423 h 529199"/>
              <a:gd name="connsiteX3" fmla="*/ 2276 w 850059"/>
              <a:gd name="connsiteY3" fmla="*/ 526990 h 529199"/>
              <a:gd name="connsiteX4" fmla="*/ 431960 w 850059"/>
              <a:gd name="connsiteY4" fmla="*/ 406340 h 529199"/>
              <a:gd name="connsiteX5" fmla="*/ 582243 w 850059"/>
              <a:gd name="connsiteY5" fmla="*/ 272990 h 529199"/>
              <a:gd name="connsiteX6" fmla="*/ 848943 w 850059"/>
              <a:gd name="connsiteY6" fmla="*/ 2057 h 529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0059" h="529199">
                <a:moveTo>
                  <a:pt x="848943" y="2057"/>
                </a:moveTo>
                <a:cubicBezTo>
                  <a:pt x="830598" y="28163"/>
                  <a:pt x="568484" y="349895"/>
                  <a:pt x="472176" y="429623"/>
                </a:cubicBezTo>
                <a:cubicBezTo>
                  <a:pt x="375868" y="509351"/>
                  <a:pt x="349410" y="464195"/>
                  <a:pt x="271093" y="480423"/>
                </a:cubicBezTo>
                <a:cubicBezTo>
                  <a:pt x="192776" y="496651"/>
                  <a:pt x="-24535" y="539337"/>
                  <a:pt x="2276" y="526990"/>
                </a:cubicBezTo>
                <a:cubicBezTo>
                  <a:pt x="29087" y="514643"/>
                  <a:pt x="335299" y="448673"/>
                  <a:pt x="431960" y="406340"/>
                </a:cubicBezTo>
                <a:cubicBezTo>
                  <a:pt x="528621" y="364007"/>
                  <a:pt x="509924" y="340370"/>
                  <a:pt x="582243" y="272990"/>
                </a:cubicBezTo>
                <a:cubicBezTo>
                  <a:pt x="654562" y="205610"/>
                  <a:pt x="867288" y="-24049"/>
                  <a:pt x="848943" y="20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: 図形 1059">
            <a:extLst>
              <a:ext uri="{FF2B5EF4-FFF2-40B4-BE49-F238E27FC236}">
                <a16:creationId xmlns:a16="http://schemas.microsoft.com/office/drawing/2014/main" id="{EF949463-56F7-435C-B4B1-69B9E8E890CE}"/>
              </a:ext>
            </a:extLst>
          </p:cNvPr>
          <p:cNvSpPr/>
          <p:nvPr/>
        </p:nvSpPr>
        <p:spPr>
          <a:xfrm>
            <a:off x="3894082" y="4355571"/>
            <a:ext cx="590436" cy="516757"/>
          </a:xfrm>
          <a:custGeom>
            <a:avLst/>
            <a:gdLst>
              <a:gd name="connsiteX0" fmla="*/ 582668 w 590436"/>
              <a:gd name="connsiteY0" fmla="*/ 2646 h 516757"/>
              <a:gd name="connsiteX1" fmla="*/ 256701 w 590436"/>
              <a:gd name="connsiteY1" fmla="*/ 364596 h 516757"/>
              <a:gd name="connsiteX2" fmla="*/ 13285 w 590436"/>
              <a:gd name="connsiteY2" fmla="*/ 508529 h 516757"/>
              <a:gd name="connsiteX3" fmla="*/ 30218 w 590436"/>
              <a:gd name="connsiteY3" fmla="*/ 500062 h 516757"/>
              <a:gd name="connsiteX4" fmla="*/ 360418 w 590436"/>
              <a:gd name="connsiteY4" fmla="*/ 330729 h 516757"/>
              <a:gd name="connsiteX5" fmla="*/ 476835 w 590436"/>
              <a:gd name="connsiteY5" fmla="*/ 207962 h 516757"/>
              <a:gd name="connsiteX6" fmla="*/ 582668 w 590436"/>
              <a:gd name="connsiteY6" fmla="*/ 2646 h 516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0436" h="516757">
                <a:moveTo>
                  <a:pt x="582668" y="2646"/>
                </a:moveTo>
                <a:cubicBezTo>
                  <a:pt x="545979" y="28752"/>
                  <a:pt x="351598" y="280282"/>
                  <a:pt x="256701" y="364596"/>
                </a:cubicBezTo>
                <a:cubicBezTo>
                  <a:pt x="161804" y="448910"/>
                  <a:pt x="51032" y="485951"/>
                  <a:pt x="13285" y="508529"/>
                </a:cubicBezTo>
                <a:cubicBezTo>
                  <a:pt x="-24462" y="531107"/>
                  <a:pt x="30218" y="500062"/>
                  <a:pt x="30218" y="500062"/>
                </a:cubicBezTo>
                <a:cubicBezTo>
                  <a:pt x="88073" y="470429"/>
                  <a:pt x="285982" y="379412"/>
                  <a:pt x="360418" y="330729"/>
                </a:cubicBezTo>
                <a:cubicBezTo>
                  <a:pt x="434854" y="282046"/>
                  <a:pt x="437324" y="265112"/>
                  <a:pt x="476835" y="207962"/>
                </a:cubicBezTo>
                <a:cubicBezTo>
                  <a:pt x="516346" y="150812"/>
                  <a:pt x="619357" y="-23460"/>
                  <a:pt x="582668" y="26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: 図形 1060">
            <a:extLst>
              <a:ext uri="{FF2B5EF4-FFF2-40B4-BE49-F238E27FC236}">
                <a16:creationId xmlns:a16="http://schemas.microsoft.com/office/drawing/2014/main" id="{8A371D8F-DFBC-44CF-8BAA-B8C2FE19DD85}"/>
              </a:ext>
            </a:extLst>
          </p:cNvPr>
          <p:cNvSpPr/>
          <p:nvPr/>
        </p:nvSpPr>
        <p:spPr>
          <a:xfrm>
            <a:off x="3831045" y="4366654"/>
            <a:ext cx="387666" cy="480564"/>
          </a:xfrm>
          <a:custGeom>
            <a:avLst/>
            <a:gdLst>
              <a:gd name="connsiteX0" fmla="*/ 387472 w 387666"/>
              <a:gd name="connsiteY0" fmla="*/ 29 h 480564"/>
              <a:gd name="connsiteX1" fmla="*/ 205438 w 387666"/>
              <a:gd name="connsiteY1" fmla="*/ 275196 h 480564"/>
              <a:gd name="connsiteX2" fmla="*/ 122 w 387666"/>
              <a:gd name="connsiteY2" fmla="*/ 480513 h 480564"/>
              <a:gd name="connsiteX3" fmla="*/ 235072 w 387666"/>
              <a:gd name="connsiteY3" fmla="*/ 292129 h 480564"/>
              <a:gd name="connsiteX4" fmla="*/ 387472 w 387666"/>
              <a:gd name="connsiteY4" fmla="*/ 29 h 480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666" h="480564">
                <a:moveTo>
                  <a:pt x="387472" y="29"/>
                </a:moveTo>
                <a:cubicBezTo>
                  <a:pt x="382533" y="-2793"/>
                  <a:pt x="269996" y="195115"/>
                  <a:pt x="205438" y="275196"/>
                </a:cubicBezTo>
                <a:cubicBezTo>
                  <a:pt x="140880" y="355277"/>
                  <a:pt x="-4817" y="477691"/>
                  <a:pt x="122" y="480513"/>
                </a:cubicBezTo>
                <a:cubicBezTo>
                  <a:pt x="5061" y="483335"/>
                  <a:pt x="168044" y="370093"/>
                  <a:pt x="235072" y="292129"/>
                </a:cubicBezTo>
                <a:cubicBezTo>
                  <a:pt x="302100" y="214165"/>
                  <a:pt x="392411" y="2851"/>
                  <a:pt x="387472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: 図形 1061">
            <a:extLst>
              <a:ext uri="{FF2B5EF4-FFF2-40B4-BE49-F238E27FC236}">
                <a16:creationId xmlns:a16="http://schemas.microsoft.com/office/drawing/2014/main" id="{8639B540-EA17-4DB5-85AE-112949403227}"/>
              </a:ext>
            </a:extLst>
          </p:cNvPr>
          <p:cNvSpPr/>
          <p:nvPr/>
        </p:nvSpPr>
        <p:spPr>
          <a:xfrm>
            <a:off x="4697166" y="4210993"/>
            <a:ext cx="159941" cy="590665"/>
          </a:xfrm>
          <a:custGeom>
            <a:avLst/>
            <a:gdLst>
              <a:gd name="connsiteX0" fmla="*/ 158467 w 159941"/>
              <a:gd name="connsiteY0" fmla="*/ 5407 h 590665"/>
              <a:gd name="connsiteX1" fmla="*/ 120367 w 159941"/>
              <a:gd name="connsiteY1" fmla="*/ 367357 h 590665"/>
              <a:gd name="connsiteX2" fmla="*/ 1834 w 159941"/>
              <a:gd name="connsiteY2" fmla="*/ 589607 h 590665"/>
              <a:gd name="connsiteX3" fmla="*/ 54751 w 159941"/>
              <a:gd name="connsiteY3" fmla="*/ 439324 h 590665"/>
              <a:gd name="connsiteX4" fmla="*/ 141534 w 159941"/>
              <a:gd name="connsiteY4" fmla="*/ 170507 h 590665"/>
              <a:gd name="connsiteX5" fmla="*/ 158467 w 159941"/>
              <a:gd name="connsiteY5" fmla="*/ 5407 h 59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941" h="590665">
                <a:moveTo>
                  <a:pt x="158467" y="5407"/>
                </a:moveTo>
                <a:cubicBezTo>
                  <a:pt x="154939" y="38215"/>
                  <a:pt x="146472" y="269990"/>
                  <a:pt x="120367" y="367357"/>
                </a:cubicBezTo>
                <a:cubicBezTo>
                  <a:pt x="94261" y="464724"/>
                  <a:pt x="12770" y="577613"/>
                  <a:pt x="1834" y="589607"/>
                </a:cubicBezTo>
                <a:cubicBezTo>
                  <a:pt x="-9102" y="601602"/>
                  <a:pt x="31468" y="509174"/>
                  <a:pt x="54751" y="439324"/>
                </a:cubicBezTo>
                <a:cubicBezTo>
                  <a:pt x="78034" y="369474"/>
                  <a:pt x="122837" y="244238"/>
                  <a:pt x="141534" y="170507"/>
                </a:cubicBezTo>
                <a:cubicBezTo>
                  <a:pt x="160231" y="96776"/>
                  <a:pt x="161995" y="-27401"/>
                  <a:pt x="158467" y="54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: 図形 1062">
            <a:extLst>
              <a:ext uri="{FF2B5EF4-FFF2-40B4-BE49-F238E27FC236}">
                <a16:creationId xmlns:a16="http://schemas.microsoft.com/office/drawing/2014/main" id="{EEC3E398-3487-4B20-B17C-0BF8CD076F5B}"/>
              </a:ext>
            </a:extLst>
          </p:cNvPr>
          <p:cNvSpPr/>
          <p:nvPr/>
        </p:nvSpPr>
        <p:spPr>
          <a:xfrm>
            <a:off x="5076195" y="4224138"/>
            <a:ext cx="256023" cy="648014"/>
          </a:xfrm>
          <a:custGeom>
            <a:avLst/>
            <a:gdLst>
              <a:gd name="connsiteX0" fmla="*/ 255688 w 256023"/>
              <a:gd name="connsiteY0" fmla="*/ 2845 h 648014"/>
              <a:gd name="connsiteX1" fmla="*/ 171022 w 256023"/>
              <a:gd name="connsiteY1" fmla="*/ 392312 h 648014"/>
              <a:gd name="connsiteX2" fmla="*/ 1688 w 256023"/>
              <a:gd name="connsiteY2" fmla="*/ 646312 h 648014"/>
              <a:gd name="connsiteX3" fmla="*/ 90588 w 256023"/>
              <a:gd name="connsiteY3" fmla="*/ 489679 h 648014"/>
              <a:gd name="connsiteX4" fmla="*/ 196422 w 256023"/>
              <a:gd name="connsiteY4" fmla="*/ 229329 h 648014"/>
              <a:gd name="connsiteX5" fmla="*/ 255688 w 256023"/>
              <a:gd name="connsiteY5" fmla="*/ 2845 h 648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6023" h="648014">
                <a:moveTo>
                  <a:pt x="255688" y="2845"/>
                </a:moveTo>
                <a:cubicBezTo>
                  <a:pt x="251455" y="30009"/>
                  <a:pt x="213355" y="285068"/>
                  <a:pt x="171022" y="392312"/>
                </a:cubicBezTo>
                <a:cubicBezTo>
                  <a:pt x="128689" y="499556"/>
                  <a:pt x="15094" y="630084"/>
                  <a:pt x="1688" y="646312"/>
                </a:cubicBezTo>
                <a:cubicBezTo>
                  <a:pt x="-11718" y="662540"/>
                  <a:pt x="58132" y="559176"/>
                  <a:pt x="90588" y="489679"/>
                </a:cubicBezTo>
                <a:cubicBezTo>
                  <a:pt x="123044" y="420182"/>
                  <a:pt x="169611" y="308704"/>
                  <a:pt x="196422" y="229329"/>
                </a:cubicBezTo>
                <a:cubicBezTo>
                  <a:pt x="223233" y="149954"/>
                  <a:pt x="259921" y="-24319"/>
                  <a:pt x="255688" y="28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: 図形 1063">
            <a:extLst>
              <a:ext uri="{FF2B5EF4-FFF2-40B4-BE49-F238E27FC236}">
                <a16:creationId xmlns:a16="http://schemas.microsoft.com/office/drawing/2014/main" id="{D04089B2-BFC4-46E2-9E61-6C7E95931363}"/>
              </a:ext>
            </a:extLst>
          </p:cNvPr>
          <p:cNvSpPr/>
          <p:nvPr/>
        </p:nvSpPr>
        <p:spPr>
          <a:xfrm>
            <a:off x="4778915" y="4267155"/>
            <a:ext cx="333312" cy="586646"/>
          </a:xfrm>
          <a:custGeom>
            <a:avLst/>
            <a:gdLst>
              <a:gd name="connsiteX0" fmla="*/ 330718 w 333312"/>
              <a:gd name="connsiteY0" fmla="*/ 6395 h 586646"/>
              <a:gd name="connsiteX1" fmla="*/ 207952 w 333312"/>
              <a:gd name="connsiteY1" fmla="*/ 383162 h 586646"/>
              <a:gd name="connsiteX2" fmla="*/ 518 w 333312"/>
              <a:gd name="connsiteY2" fmla="*/ 586362 h 586646"/>
              <a:gd name="connsiteX3" fmla="*/ 152918 w 333312"/>
              <a:gd name="connsiteY3" fmla="*/ 421262 h 586646"/>
              <a:gd name="connsiteX4" fmla="*/ 279918 w 333312"/>
              <a:gd name="connsiteY4" fmla="*/ 165145 h 586646"/>
              <a:gd name="connsiteX5" fmla="*/ 330718 w 333312"/>
              <a:gd name="connsiteY5" fmla="*/ 6395 h 58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3312" h="586646">
                <a:moveTo>
                  <a:pt x="330718" y="6395"/>
                </a:moveTo>
                <a:cubicBezTo>
                  <a:pt x="318724" y="42731"/>
                  <a:pt x="262985" y="286501"/>
                  <a:pt x="207952" y="383162"/>
                </a:cubicBezTo>
                <a:cubicBezTo>
                  <a:pt x="152919" y="479823"/>
                  <a:pt x="9690" y="580012"/>
                  <a:pt x="518" y="586362"/>
                </a:cubicBezTo>
                <a:cubicBezTo>
                  <a:pt x="-8654" y="592712"/>
                  <a:pt x="106351" y="491465"/>
                  <a:pt x="152918" y="421262"/>
                </a:cubicBezTo>
                <a:cubicBezTo>
                  <a:pt x="199485" y="351059"/>
                  <a:pt x="248874" y="232878"/>
                  <a:pt x="279918" y="165145"/>
                </a:cubicBezTo>
                <a:cubicBezTo>
                  <a:pt x="310962" y="97412"/>
                  <a:pt x="342712" y="-29941"/>
                  <a:pt x="330718" y="63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: 図形 1064">
            <a:extLst>
              <a:ext uri="{FF2B5EF4-FFF2-40B4-BE49-F238E27FC236}">
                <a16:creationId xmlns:a16="http://schemas.microsoft.com/office/drawing/2014/main" id="{EFEB044E-32AC-4F3E-B6BA-03DEA20EB0C8}"/>
              </a:ext>
            </a:extLst>
          </p:cNvPr>
          <p:cNvSpPr/>
          <p:nvPr/>
        </p:nvSpPr>
        <p:spPr>
          <a:xfrm>
            <a:off x="5273923" y="4206485"/>
            <a:ext cx="419930" cy="655085"/>
          </a:xfrm>
          <a:custGeom>
            <a:avLst/>
            <a:gdLst>
              <a:gd name="connsiteX0" fmla="*/ 419910 w 419930"/>
              <a:gd name="connsiteY0" fmla="*/ 653382 h 655085"/>
              <a:gd name="connsiteX1" fmla="*/ 263277 w 419930"/>
              <a:gd name="connsiteY1" fmla="*/ 517915 h 655085"/>
              <a:gd name="connsiteX2" fmla="*/ 263277 w 419930"/>
              <a:gd name="connsiteY2" fmla="*/ 100932 h 655085"/>
              <a:gd name="connsiteX3" fmla="*/ 225177 w 419930"/>
              <a:gd name="connsiteY3" fmla="*/ 26848 h 655085"/>
              <a:gd name="connsiteX4" fmla="*/ 204010 w 419930"/>
              <a:gd name="connsiteY4" fmla="*/ 473465 h 655085"/>
              <a:gd name="connsiteX5" fmla="*/ 81244 w 419930"/>
              <a:gd name="connsiteY5" fmla="*/ 505215 h 655085"/>
              <a:gd name="connsiteX6" fmla="*/ 810 w 419930"/>
              <a:gd name="connsiteY6" fmla="*/ 539082 h 655085"/>
              <a:gd name="connsiteX7" fmla="*/ 129927 w 419930"/>
              <a:gd name="connsiteY7" fmla="*/ 458648 h 655085"/>
              <a:gd name="connsiteX8" fmla="*/ 193427 w 419930"/>
              <a:gd name="connsiteY8" fmla="*/ 306248 h 655085"/>
              <a:gd name="connsiteX9" fmla="*/ 201894 w 419930"/>
              <a:gd name="connsiteY9" fmla="*/ 183482 h 655085"/>
              <a:gd name="connsiteX10" fmla="*/ 273860 w 419930"/>
              <a:gd name="connsiteY10" fmla="*/ 443832 h 655085"/>
              <a:gd name="connsiteX11" fmla="*/ 419910 w 419930"/>
              <a:gd name="connsiteY11" fmla="*/ 653382 h 655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9930" h="655085">
                <a:moveTo>
                  <a:pt x="419910" y="653382"/>
                </a:moveTo>
                <a:cubicBezTo>
                  <a:pt x="418146" y="665729"/>
                  <a:pt x="289382" y="609990"/>
                  <a:pt x="263277" y="517915"/>
                </a:cubicBezTo>
                <a:cubicBezTo>
                  <a:pt x="237171" y="425840"/>
                  <a:pt x="269627" y="182776"/>
                  <a:pt x="263277" y="100932"/>
                </a:cubicBezTo>
                <a:cubicBezTo>
                  <a:pt x="256927" y="19088"/>
                  <a:pt x="235055" y="-35241"/>
                  <a:pt x="225177" y="26848"/>
                </a:cubicBezTo>
                <a:cubicBezTo>
                  <a:pt x="215299" y="88937"/>
                  <a:pt x="227999" y="393737"/>
                  <a:pt x="204010" y="473465"/>
                </a:cubicBezTo>
                <a:cubicBezTo>
                  <a:pt x="180021" y="553193"/>
                  <a:pt x="115111" y="494279"/>
                  <a:pt x="81244" y="505215"/>
                </a:cubicBezTo>
                <a:cubicBezTo>
                  <a:pt x="47377" y="516151"/>
                  <a:pt x="-7304" y="546843"/>
                  <a:pt x="810" y="539082"/>
                </a:cubicBezTo>
                <a:cubicBezTo>
                  <a:pt x="8924" y="531321"/>
                  <a:pt x="97824" y="497454"/>
                  <a:pt x="129927" y="458648"/>
                </a:cubicBezTo>
                <a:cubicBezTo>
                  <a:pt x="162030" y="419842"/>
                  <a:pt x="181433" y="352109"/>
                  <a:pt x="193427" y="306248"/>
                </a:cubicBezTo>
                <a:cubicBezTo>
                  <a:pt x="205421" y="260387"/>
                  <a:pt x="188489" y="160551"/>
                  <a:pt x="201894" y="183482"/>
                </a:cubicBezTo>
                <a:cubicBezTo>
                  <a:pt x="215299" y="206413"/>
                  <a:pt x="239288" y="365515"/>
                  <a:pt x="273860" y="443832"/>
                </a:cubicBezTo>
                <a:cubicBezTo>
                  <a:pt x="308432" y="522149"/>
                  <a:pt x="421674" y="641035"/>
                  <a:pt x="419910" y="6533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: 図形 1065">
            <a:extLst>
              <a:ext uri="{FF2B5EF4-FFF2-40B4-BE49-F238E27FC236}">
                <a16:creationId xmlns:a16="http://schemas.microsoft.com/office/drawing/2014/main" id="{E07E7E3C-E9EB-4887-8EA9-05DA1EB838E0}"/>
              </a:ext>
            </a:extLst>
          </p:cNvPr>
          <p:cNvSpPr/>
          <p:nvPr/>
        </p:nvSpPr>
        <p:spPr>
          <a:xfrm>
            <a:off x="3748080" y="5470221"/>
            <a:ext cx="496324" cy="589478"/>
          </a:xfrm>
          <a:custGeom>
            <a:avLst/>
            <a:gdLst>
              <a:gd name="connsiteX0" fmla="*/ 1595 w 496324"/>
              <a:gd name="connsiteY0" fmla="*/ 304 h 589478"/>
              <a:gd name="connsiteX1" fmla="*/ 301633 w 496324"/>
              <a:gd name="connsiteY1" fmla="*/ 265417 h 589478"/>
              <a:gd name="connsiteX2" fmla="*/ 492133 w 496324"/>
              <a:gd name="connsiteY2" fmla="*/ 579742 h 589478"/>
              <a:gd name="connsiteX3" fmla="*/ 417520 w 496324"/>
              <a:gd name="connsiteY3" fmla="*/ 500367 h 589478"/>
              <a:gd name="connsiteX4" fmla="*/ 236545 w 496324"/>
              <a:gd name="connsiteY4" fmla="*/ 406704 h 589478"/>
              <a:gd name="connsiteX5" fmla="*/ 184158 w 496324"/>
              <a:gd name="connsiteY5" fmla="*/ 216204 h 589478"/>
              <a:gd name="connsiteX6" fmla="*/ 1595 w 496324"/>
              <a:gd name="connsiteY6" fmla="*/ 304 h 589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6324" h="589478">
                <a:moveTo>
                  <a:pt x="1595" y="304"/>
                </a:moveTo>
                <a:cubicBezTo>
                  <a:pt x="21174" y="8506"/>
                  <a:pt x="219877" y="168844"/>
                  <a:pt x="301633" y="265417"/>
                </a:cubicBezTo>
                <a:cubicBezTo>
                  <a:pt x="383389" y="361990"/>
                  <a:pt x="472819" y="540584"/>
                  <a:pt x="492133" y="579742"/>
                </a:cubicBezTo>
                <a:cubicBezTo>
                  <a:pt x="511448" y="618900"/>
                  <a:pt x="460118" y="529207"/>
                  <a:pt x="417520" y="500367"/>
                </a:cubicBezTo>
                <a:cubicBezTo>
                  <a:pt x="374922" y="471527"/>
                  <a:pt x="275439" y="454064"/>
                  <a:pt x="236545" y="406704"/>
                </a:cubicBezTo>
                <a:cubicBezTo>
                  <a:pt x="197651" y="359344"/>
                  <a:pt x="219877" y="280762"/>
                  <a:pt x="184158" y="216204"/>
                </a:cubicBezTo>
                <a:cubicBezTo>
                  <a:pt x="148439" y="151646"/>
                  <a:pt x="-17984" y="-7898"/>
                  <a:pt x="1595" y="30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: 図形 1066">
            <a:extLst>
              <a:ext uri="{FF2B5EF4-FFF2-40B4-BE49-F238E27FC236}">
                <a16:creationId xmlns:a16="http://schemas.microsoft.com/office/drawing/2014/main" id="{0EBF3DF2-7B6F-4659-94AE-0C19892BC728}"/>
              </a:ext>
            </a:extLst>
          </p:cNvPr>
          <p:cNvSpPr/>
          <p:nvPr/>
        </p:nvSpPr>
        <p:spPr>
          <a:xfrm>
            <a:off x="5389728" y="4932337"/>
            <a:ext cx="349947" cy="568404"/>
          </a:xfrm>
          <a:custGeom>
            <a:avLst/>
            <a:gdLst>
              <a:gd name="connsiteX0" fmla="*/ 143239 w 349947"/>
              <a:gd name="connsiteY0" fmla="*/ 1613 h 568404"/>
              <a:gd name="connsiteX1" fmla="*/ 321039 w 349947"/>
              <a:gd name="connsiteY1" fmla="*/ 245030 h 568404"/>
              <a:gd name="connsiteX2" fmla="*/ 335855 w 349947"/>
              <a:gd name="connsiteY2" fmla="*/ 283130 h 568404"/>
              <a:gd name="connsiteX3" fmla="*/ 181339 w 349947"/>
              <a:gd name="connsiteY3" fmla="*/ 259846 h 568404"/>
              <a:gd name="connsiteX4" fmla="*/ 3539 w 349947"/>
              <a:gd name="connsiteY4" fmla="*/ 564646 h 568404"/>
              <a:gd name="connsiteX5" fmla="*/ 69155 w 349947"/>
              <a:gd name="connsiteY5" fmla="*/ 420713 h 568404"/>
              <a:gd name="connsiteX6" fmla="*/ 147472 w 349947"/>
              <a:gd name="connsiteY6" fmla="*/ 283130 h 568404"/>
              <a:gd name="connsiteX7" fmla="*/ 79739 w 349947"/>
              <a:gd name="connsiteY7" fmla="*/ 158246 h 568404"/>
              <a:gd name="connsiteX8" fmla="*/ 196155 w 349947"/>
              <a:gd name="connsiteY8" fmla="*/ 139196 h 568404"/>
              <a:gd name="connsiteX9" fmla="*/ 143239 w 349947"/>
              <a:gd name="connsiteY9" fmla="*/ 1613 h 568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9947" h="568404">
                <a:moveTo>
                  <a:pt x="143239" y="1613"/>
                </a:moveTo>
                <a:cubicBezTo>
                  <a:pt x="164053" y="19252"/>
                  <a:pt x="288936" y="198111"/>
                  <a:pt x="321039" y="245030"/>
                </a:cubicBezTo>
                <a:cubicBezTo>
                  <a:pt x="353142" y="291950"/>
                  <a:pt x="359138" y="280661"/>
                  <a:pt x="335855" y="283130"/>
                </a:cubicBezTo>
                <a:cubicBezTo>
                  <a:pt x="312572" y="285599"/>
                  <a:pt x="236725" y="212927"/>
                  <a:pt x="181339" y="259846"/>
                </a:cubicBezTo>
                <a:cubicBezTo>
                  <a:pt x="125953" y="306765"/>
                  <a:pt x="22236" y="537835"/>
                  <a:pt x="3539" y="564646"/>
                </a:cubicBezTo>
                <a:cubicBezTo>
                  <a:pt x="-15158" y="591457"/>
                  <a:pt x="45166" y="467632"/>
                  <a:pt x="69155" y="420713"/>
                </a:cubicBezTo>
                <a:cubicBezTo>
                  <a:pt x="93144" y="373794"/>
                  <a:pt x="145708" y="326874"/>
                  <a:pt x="147472" y="283130"/>
                </a:cubicBezTo>
                <a:cubicBezTo>
                  <a:pt x="149236" y="239386"/>
                  <a:pt x="71625" y="182235"/>
                  <a:pt x="79739" y="158246"/>
                </a:cubicBezTo>
                <a:cubicBezTo>
                  <a:pt x="87853" y="134257"/>
                  <a:pt x="185219" y="162126"/>
                  <a:pt x="196155" y="139196"/>
                </a:cubicBezTo>
                <a:cubicBezTo>
                  <a:pt x="207091" y="116266"/>
                  <a:pt x="122425" y="-16026"/>
                  <a:pt x="143239" y="161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: 図形 1067">
            <a:extLst>
              <a:ext uri="{FF2B5EF4-FFF2-40B4-BE49-F238E27FC236}">
                <a16:creationId xmlns:a16="http://schemas.microsoft.com/office/drawing/2014/main" id="{2CD6A151-1358-4265-B281-7A14FDE3A021}"/>
              </a:ext>
            </a:extLst>
          </p:cNvPr>
          <p:cNvSpPr/>
          <p:nvPr/>
        </p:nvSpPr>
        <p:spPr>
          <a:xfrm>
            <a:off x="4156164" y="4971285"/>
            <a:ext cx="459304" cy="367034"/>
          </a:xfrm>
          <a:custGeom>
            <a:avLst/>
            <a:gdLst>
              <a:gd name="connsiteX0" fmla="*/ 102569 w 459304"/>
              <a:gd name="connsiteY0" fmla="*/ 2882 h 367034"/>
              <a:gd name="connsiteX1" fmla="*/ 170303 w 459304"/>
              <a:gd name="connsiteY1" fmla="*/ 15582 h 367034"/>
              <a:gd name="connsiteX2" fmla="*/ 453936 w 459304"/>
              <a:gd name="connsiteY2" fmla="*/ 57915 h 367034"/>
              <a:gd name="connsiteX3" fmla="*/ 350219 w 459304"/>
              <a:gd name="connsiteY3" fmla="*/ 138348 h 367034"/>
              <a:gd name="connsiteX4" fmla="*/ 276136 w 459304"/>
              <a:gd name="connsiteY4" fmla="*/ 242065 h 367034"/>
              <a:gd name="connsiteX5" fmla="*/ 969 w 459304"/>
              <a:gd name="connsiteY5" fmla="*/ 366948 h 367034"/>
              <a:gd name="connsiteX6" fmla="*/ 191469 w 459304"/>
              <a:gd name="connsiteY6" fmla="*/ 258998 h 367034"/>
              <a:gd name="connsiteX7" fmla="*/ 367153 w 459304"/>
              <a:gd name="connsiteY7" fmla="*/ 104482 h 367034"/>
              <a:gd name="connsiteX8" fmla="*/ 208403 w 459304"/>
              <a:gd name="connsiteY8" fmla="*/ 66382 h 367034"/>
              <a:gd name="connsiteX9" fmla="*/ 102569 w 459304"/>
              <a:gd name="connsiteY9" fmla="*/ 2882 h 367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9304" h="367034">
                <a:moveTo>
                  <a:pt x="102569" y="2882"/>
                </a:moveTo>
                <a:cubicBezTo>
                  <a:pt x="96219" y="-5585"/>
                  <a:pt x="111742" y="6410"/>
                  <a:pt x="170303" y="15582"/>
                </a:cubicBezTo>
                <a:cubicBezTo>
                  <a:pt x="228864" y="24754"/>
                  <a:pt x="423950" y="37454"/>
                  <a:pt x="453936" y="57915"/>
                </a:cubicBezTo>
                <a:cubicBezTo>
                  <a:pt x="483922" y="78376"/>
                  <a:pt x="379852" y="107656"/>
                  <a:pt x="350219" y="138348"/>
                </a:cubicBezTo>
                <a:cubicBezTo>
                  <a:pt x="320586" y="169040"/>
                  <a:pt x="334344" y="203965"/>
                  <a:pt x="276136" y="242065"/>
                </a:cubicBezTo>
                <a:cubicBezTo>
                  <a:pt x="217928" y="280165"/>
                  <a:pt x="15080" y="364126"/>
                  <a:pt x="969" y="366948"/>
                </a:cubicBezTo>
                <a:cubicBezTo>
                  <a:pt x="-13142" y="369770"/>
                  <a:pt x="130438" y="302742"/>
                  <a:pt x="191469" y="258998"/>
                </a:cubicBezTo>
                <a:cubicBezTo>
                  <a:pt x="252500" y="215254"/>
                  <a:pt x="364331" y="136585"/>
                  <a:pt x="367153" y="104482"/>
                </a:cubicBezTo>
                <a:cubicBezTo>
                  <a:pt x="369975" y="72379"/>
                  <a:pt x="251442" y="78024"/>
                  <a:pt x="208403" y="66382"/>
                </a:cubicBezTo>
                <a:cubicBezTo>
                  <a:pt x="165364" y="54740"/>
                  <a:pt x="108919" y="11349"/>
                  <a:pt x="102569" y="288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: 図形 1068">
            <a:extLst>
              <a:ext uri="{FF2B5EF4-FFF2-40B4-BE49-F238E27FC236}">
                <a16:creationId xmlns:a16="http://schemas.microsoft.com/office/drawing/2014/main" id="{C5F435C0-14E4-4C31-B0DB-EDC218197F6E}"/>
              </a:ext>
            </a:extLst>
          </p:cNvPr>
          <p:cNvSpPr/>
          <p:nvPr/>
        </p:nvSpPr>
        <p:spPr>
          <a:xfrm>
            <a:off x="4518054" y="6320361"/>
            <a:ext cx="648665" cy="286660"/>
          </a:xfrm>
          <a:custGeom>
            <a:avLst/>
            <a:gdLst>
              <a:gd name="connsiteX0" fmla="*/ 528079 w 648665"/>
              <a:gd name="connsiteY0" fmla="*/ 6 h 286660"/>
              <a:gd name="connsiteX1" fmla="*/ 604279 w 648665"/>
              <a:gd name="connsiteY1" fmla="*/ 78322 h 286660"/>
              <a:gd name="connsiteX2" fmla="*/ 602163 w 648665"/>
              <a:gd name="connsiteY2" fmla="*/ 141822 h 286660"/>
              <a:gd name="connsiteX3" fmla="*/ 646613 w 648665"/>
              <a:gd name="connsiteY3" fmla="*/ 169339 h 286660"/>
              <a:gd name="connsiteX4" fmla="*/ 525963 w 648665"/>
              <a:gd name="connsiteY4" fmla="*/ 156639 h 286660"/>
              <a:gd name="connsiteX5" fmla="*/ 407429 w 648665"/>
              <a:gd name="connsiteY5" fmla="*/ 198972 h 286660"/>
              <a:gd name="connsiteX6" fmla="*/ 235979 w 648665"/>
              <a:gd name="connsiteY6" fmla="*/ 171456 h 286660"/>
              <a:gd name="connsiteX7" fmla="*/ 83579 w 648665"/>
              <a:gd name="connsiteY7" fmla="*/ 285756 h 286660"/>
              <a:gd name="connsiteX8" fmla="*/ 123796 w 648665"/>
              <a:gd name="connsiteY8" fmla="*/ 222256 h 286660"/>
              <a:gd name="connsiteX9" fmla="*/ 3146 w 648665"/>
              <a:gd name="connsiteY9" fmla="*/ 173572 h 286660"/>
              <a:gd name="connsiteX10" fmla="*/ 274079 w 648665"/>
              <a:gd name="connsiteY10" fmla="*/ 133356 h 286660"/>
              <a:gd name="connsiteX11" fmla="*/ 371446 w 648665"/>
              <a:gd name="connsiteY11" fmla="*/ 131239 h 286660"/>
              <a:gd name="connsiteX12" fmla="*/ 504796 w 648665"/>
              <a:gd name="connsiteY12" fmla="*/ 82556 h 286660"/>
              <a:gd name="connsiteX13" fmla="*/ 528079 w 648665"/>
              <a:gd name="connsiteY13" fmla="*/ 6 h 286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48665" h="286660">
                <a:moveTo>
                  <a:pt x="528079" y="6"/>
                </a:moveTo>
                <a:cubicBezTo>
                  <a:pt x="544659" y="-700"/>
                  <a:pt x="591932" y="54686"/>
                  <a:pt x="604279" y="78322"/>
                </a:cubicBezTo>
                <a:cubicBezTo>
                  <a:pt x="616626" y="101958"/>
                  <a:pt x="595107" y="126653"/>
                  <a:pt x="602163" y="141822"/>
                </a:cubicBezTo>
                <a:cubicBezTo>
                  <a:pt x="609219" y="156991"/>
                  <a:pt x="659313" y="166869"/>
                  <a:pt x="646613" y="169339"/>
                </a:cubicBezTo>
                <a:cubicBezTo>
                  <a:pt x="633913" y="171809"/>
                  <a:pt x="565827" y="151700"/>
                  <a:pt x="525963" y="156639"/>
                </a:cubicBezTo>
                <a:cubicBezTo>
                  <a:pt x="486099" y="161578"/>
                  <a:pt x="455760" y="196503"/>
                  <a:pt x="407429" y="198972"/>
                </a:cubicBezTo>
                <a:cubicBezTo>
                  <a:pt x="359098" y="201442"/>
                  <a:pt x="289954" y="156992"/>
                  <a:pt x="235979" y="171456"/>
                </a:cubicBezTo>
                <a:cubicBezTo>
                  <a:pt x="182004" y="185920"/>
                  <a:pt x="102276" y="277289"/>
                  <a:pt x="83579" y="285756"/>
                </a:cubicBezTo>
                <a:cubicBezTo>
                  <a:pt x="64882" y="294223"/>
                  <a:pt x="137201" y="240953"/>
                  <a:pt x="123796" y="222256"/>
                </a:cubicBezTo>
                <a:cubicBezTo>
                  <a:pt x="110390" y="203559"/>
                  <a:pt x="-21901" y="188389"/>
                  <a:pt x="3146" y="173572"/>
                </a:cubicBezTo>
                <a:cubicBezTo>
                  <a:pt x="28193" y="158755"/>
                  <a:pt x="212696" y="140411"/>
                  <a:pt x="274079" y="133356"/>
                </a:cubicBezTo>
                <a:cubicBezTo>
                  <a:pt x="335462" y="126301"/>
                  <a:pt x="332993" y="139706"/>
                  <a:pt x="371446" y="131239"/>
                </a:cubicBezTo>
                <a:cubicBezTo>
                  <a:pt x="409899" y="122772"/>
                  <a:pt x="475868" y="101959"/>
                  <a:pt x="504796" y="82556"/>
                </a:cubicBezTo>
                <a:cubicBezTo>
                  <a:pt x="533724" y="63153"/>
                  <a:pt x="511499" y="712"/>
                  <a:pt x="528079" y="6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: 図形 1069">
            <a:extLst>
              <a:ext uri="{FF2B5EF4-FFF2-40B4-BE49-F238E27FC236}">
                <a16:creationId xmlns:a16="http://schemas.microsoft.com/office/drawing/2014/main" id="{32664531-4A46-42C2-9CC9-525263756269}"/>
              </a:ext>
            </a:extLst>
          </p:cNvPr>
          <p:cNvSpPr/>
          <p:nvPr/>
        </p:nvSpPr>
        <p:spPr>
          <a:xfrm>
            <a:off x="5984190" y="5133290"/>
            <a:ext cx="26438" cy="281844"/>
          </a:xfrm>
          <a:custGeom>
            <a:avLst/>
            <a:gdLst>
              <a:gd name="connsiteX0" fmla="*/ 26085 w 26438"/>
              <a:gd name="connsiteY0" fmla="*/ 3860 h 281844"/>
              <a:gd name="connsiteX1" fmla="*/ 14973 w 26438"/>
              <a:gd name="connsiteY1" fmla="*/ 203885 h 281844"/>
              <a:gd name="connsiteX2" fmla="*/ 7035 w 26438"/>
              <a:gd name="connsiteY2" fmla="*/ 281673 h 281844"/>
              <a:gd name="connsiteX3" fmla="*/ 3860 w 26438"/>
              <a:gd name="connsiteY3" fmla="*/ 186423 h 281844"/>
              <a:gd name="connsiteX4" fmla="*/ 685 w 26438"/>
              <a:gd name="connsiteY4" fmla="*/ 78473 h 281844"/>
              <a:gd name="connsiteX5" fmla="*/ 26085 w 26438"/>
              <a:gd name="connsiteY5" fmla="*/ 3860 h 281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38" h="281844">
                <a:moveTo>
                  <a:pt x="26085" y="3860"/>
                </a:moveTo>
                <a:cubicBezTo>
                  <a:pt x="28466" y="24762"/>
                  <a:pt x="18148" y="157583"/>
                  <a:pt x="14973" y="203885"/>
                </a:cubicBezTo>
                <a:cubicBezTo>
                  <a:pt x="11798" y="250187"/>
                  <a:pt x="8887" y="284583"/>
                  <a:pt x="7035" y="281673"/>
                </a:cubicBezTo>
                <a:cubicBezTo>
                  <a:pt x="5183" y="278763"/>
                  <a:pt x="4918" y="220290"/>
                  <a:pt x="3860" y="186423"/>
                </a:cubicBezTo>
                <a:cubicBezTo>
                  <a:pt x="2802" y="152556"/>
                  <a:pt x="-1696" y="104402"/>
                  <a:pt x="685" y="78473"/>
                </a:cubicBezTo>
                <a:cubicBezTo>
                  <a:pt x="3066" y="52544"/>
                  <a:pt x="23704" y="-17042"/>
                  <a:pt x="26085" y="38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: 図形 1070">
            <a:extLst>
              <a:ext uri="{FF2B5EF4-FFF2-40B4-BE49-F238E27FC236}">
                <a16:creationId xmlns:a16="http://schemas.microsoft.com/office/drawing/2014/main" id="{B5A1B88B-2162-433A-990D-5077A16EA9E1}"/>
              </a:ext>
            </a:extLst>
          </p:cNvPr>
          <p:cNvSpPr/>
          <p:nvPr/>
        </p:nvSpPr>
        <p:spPr>
          <a:xfrm>
            <a:off x="5844704" y="5509903"/>
            <a:ext cx="101020" cy="221784"/>
          </a:xfrm>
          <a:custGeom>
            <a:avLst/>
            <a:gdLst>
              <a:gd name="connsiteX0" fmla="*/ 43334 w 101020"/>
              <a:gd name="connsiteY0" fmla="*/ 310 h 221784"/>
              <a:gd name="connsiteX1" fmla="*/ 8409 w 101020"/>
              <a:gd name="connsiteY1" fmla="*/ 168585 h 221784"/>
              <a:gd name="connsiteX2" fmla="*/ 3646 w 101020"/>
              <a:gd name="connsiteY2" fmla="*/ 220972 h 221784"/>
              <a:gd name="connsiteX3" fmla="*/ 54446 w 101020"/>
              <a:gd name="connsiteY3" fmla="*/ 136835 h 221784"/>
              <a:gd name="connsiteX4" fmla="*/ 100484 w 101020"/>
              <a:gd name="connsiteY4" fmla="*/ 93972 h 221784"/>
              <a:gd name="connsiteX5" fmla="*/ 22696 w 101020"/>
              <a:gd name="connsiteY5" fmla="*/ 147947 h 221784"/>
              <a:gd name="connsiteX6" fmla="*/ 19521 w 101020"/>
              <a:gd name="connsiteY6" fmla="*/ 127310 h 221784"/>
              <a:gd name="connsiteX7" fmla="*/ 43334 w 101020"/>
              <a:gd name="connsiteY7" fmla="*/ 310 h 221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020" h="221784">
                <a:moveTo>
                  <a:pt x="43334" y="310"/>
                </a:moveTo>
                <a:cubicBezTo>
                  <a:pt x="41482" y="7189"/>
                  <a:pt x="15024" y="131808"/>
                  <a:pt x="8409" y="168585"/>
                </a:cubicBezTo>
                <a:cubicBezTo>
                  <a:pt x="1794" y="205362"/>
                  <a:pt x="-4027" y="226264"/>
                  <a:pt x="3646" y="220972"/>
                </a:cubicBezTo>
                <a:cubicBezTo>
                  <a:pt x="11319" y="215680"/>
                  <a:pt x="38306" y="158002"/>
                  <a:pt x="54446" y="136835"/>
                </a:cubicBezTo>
                <a:cubicBezTo>
                  <a:pt x="70586" y="115668"/>
                  <a:pt x="105776" y="92120"/>
                  <a:pt x="100484" y="93972"/>
                </a:cubicBezTo>
                <a:cubicBezTo>
                  <a:pt x="95192" y="95824"/>
                  <a:pt x="36190" y="142391"/>
                  <a:pt x="22696" y="147947"/>
                </a:cubicBezTo>
                <a:cubicBezTo>
                  <a:pt x="9202" y="153503"/>
                  <a:pt x="15288" y="151652"/>
                  <a:pt x="19521" y="127310"/>
                </a:cubicBezTo>
                <a:cubicBezTo>
                  <a:pt x="23754" y="102968"/>
                  <a:pt x="45186" y="-6569"/>
                  <a:pt x="43334" y="3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: 図形 1071">
            <a:extLst>
              <a:ext uri="{FF2B5EF4-FFF2-40B4-BE49-F238E27FC236}">
                <a16:creationId xmlns:a16="http://schemas.microsoft.com/office/drawing/2014/main" id="{EDB4CAAB-0CEC-43C9-AA13-0BBB06C6AF58}"/>
              </a:ext>
            </a:extLst>
          </p:cNvPr>
          <p:cNvSpPr/>
          <p:nvPr/>
        </p:nvSpPr>
        <p:spPr>
          <a:xfrm>
            <a:off x="5952716" y="5212125"/>
            <a:ext cx="22709" cy="211272"/>
          </a:xfrm>
          <a:custGeom>
            <a:avLst/>
            <a:gdLst>
              <a:gd name="connsiteX0" fmla="*/ 22634 w 22709"/>
              <a:gd name="connsiteY0" fmla="*/ 1225 h 211272"/>
              <a:gd name="connsiteX1" fmla="*/ 11522 w 22709"/>
              <a:gd name="connsiteY1" fmla="*/ 139338 h 211272"/>
              <a:gd name="connsiteX2" fmla="*/ 11522 w 22709"/>
              <a:gd name="connsiteY2" fmla="*/ 210775 h 211272"/>
              <a:gd name="connsiteX3" fmla="*/ 409 w 22709"/>
              <a:gd name="connsiteY3" fmla="*/ 106000 h 211272"/>
              <a:gd name="connsiteX4" fmla="*/ 5172 w 22709"/>
              <a:gd name="connsiteY4" fmla="*/ 72663 h 211272"/>
              <a:gd name="connsiteX5" fmla="*/ 22634 w 22709"/>
              <a:gd name="connsiteY5" fmla="*/ 1225 h 211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09" h="211272">
                <a:moveTo>
                  <a:pt x="22634" y="1225"/>
                </a:moveTo>
                <a:cubicBezTo>
                  <a:pt x="23692" y="12337"/>
                  <a:pt x="13374" y="104413"/>
                  <a:pt x="11522" y="139338"/>
                </a:cubicBezTo>
                <a:cubicBezTo>
                  <a:pt x="9670" y="174263"/>
                  <a:pt x="13374" y="216331"/>
                  <a:pt x="11522" y="210775"/>
                </a:cubicBezTo>
                <a:cubicBezTo>
                  <a:pt x="9670" y="205219"/>
                  <a:pt x="1467" y="129019"/>
                  <a:pt x="409" y="106000"/>
                </a:cubicBezTo>
                <a:cubicBezTo>
                  <a:pt x="-649" y="82981"/>
                  <a:pt x="145" y="87479"/>
                  <a:pt x="5172" y="72663"/>
                </a:cubicBezTo>
                <a:cubicBezTo>
                  <a:pt x="10199" y="57847"/>
                  <a:pt x="21576" y="-9887"/>
                  <a:pt x="22634" y="1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: 図形 1072">
            <a:extLst>
              <a:ext uri="{FF2B5EF4-FFF2-40B4-BE49-F238E27FC236}">
                <a16:creationId xmlns:a16="http://schemas.microsoft.com/office/drawing/2014/main" id="{420E09F7-92C2-4951-9CB2-928DFD71CBCB}"/>
              </a:ext>
            </a:extLst>
          </p:cNvPr>
          <p:cNvSpPr/>
          <p:nvPr/>
        </p:nvSpPr>
        <p:spPr>
          <a:xfrm>
            <a:off x="5792629" y="5699101"/>
            <a:ext cx="76363" cy="92591"/>
          </a:xfrm>
          <a:custGeom>
            <a:avLst/>
            <a:gdLst>
              <a:gd name="connsiteX0" fmla="*/ 20796 w 76363"/>
              <a:gd name="connsiteY0" fmla="*/ 24 h 92591"/>
              <a:gd name="connsiteX1" fmla="*/ 19209 w 76363"/>
              <a:gd name="connsiteY1" fmla="*/ 73049 h 92591"/>
              <a:gd name="connsiteX2" fmla="*/ 76359 w 76363"/>
              <a:gd name="connsiteY2" fmla="*/ 42887 h 92591"/>
              <a:gd name="connsiteX3" fmla="*/ 22384 w 76363"/>
              <a:gd name="connsiteY3" fmla="*/ 92099 h 92591"/>
              <a:gd name="connsiteX4" fmla="*/ 159 w 76363"/>
              <a:gd name="connsiteY4" fmla="*/ 65112 h 92591"/>
              <a:gd name="connsiteX5" fmla="*/ 20796 w 76363"/>
              <a:gd name="connsiteY5" fmla="*/ 24 h 92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363" h="92591">
                <a:moveTo>
                  <a:pt x="20796" y="24"/>
                </a:moveTo>
                <a:cubicBezTo>
                  <a:pt x="23971" y="1347"/>
                  <a:pt x="9948" y="65905"/>
                  <a:pt x="19209" y="73049"/>
                </a:cubicBezTo>
                <a:cubicBezTo>
                  <a:pt x="28470" y="80193"/>
                  <a:pt x="75830" y="39712"/>
                  <a:pt x="76359" y="42887"/>
                </a:cubicBezTo>
                <a:cubicBezTo>
                  <a:pt x="76888" y="46062"/>
                  <a:pt x="35084" y="88395"/>
                  <a:pt x="22384" y="92099"/>
                </a:cubicBezTo>
                <a:cubicBezTo>
                  <a:pt x="9684" y="95803"/>
                  <a:pt x="2276" y="77812"/>
                  <a:pt x="159" y="65112"/>
                </a:cubicBezTo>
                <a:cubicBezTo>
                  <a:pt x="-1958" y="52412"/>
                  <a:pt x="17621" y="-1299"/>
                  <a:pt x="20796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: 図形 1073">
            <a:extLst>
              <a:ext uri="{FF2B5EF4-FFF2-40B4-BE49-F238E27FC236}">
                <a16:creationId xmlns:a16="http://schemas.microsoft.com/office/drawing/2014/main" id="{3F83F5A5-2461-420A-AE6C-D103B4878299}"/>
              </a:ext>
            </a:extLst>
          </p:cNvPr>
          <p:cNvSpPr/>
          <p:nvPr/>
        </p:nvSpPr>
        <p:spPr>
          <a:xfrm>
            <a:off x="3462148" y="5074906"/>
            <a:ext cx="108682" cy="568703"/>
          </a:xfrm>
          <a:custGeom>
            <a:avLst/>
            <a:gdLst>
              <a:gd name="connsiteX0" fmla="*/ 190 w 108682"/>
              <a:gd name="connsiteY0" fmla="*/ 3507 h 568703"/>
              <a:gd name="connsiteX1" fmla="*/ 8127 w 108682"/>
              <a:gd name="connsiteY1" fmla="*/ 281319 h 568703"/>
              <a:gd name="connsiteX2" fmla="*/ 50990 w 108682"/>
              <a:gd name="connsiteY2" fmla="*/ 355932 h 568703"/>
              <a:gd name="connsiteX3" fmla="*/ 66865 w 108682"/>
              <a:gd name="connsiteY3" fmla="*/ 406732 h 568703"/>
              <a:gd name="connsiteX4" fmla="*/ 108140 w 108682"/>
              <a:gd name="connsiteY4" fmla="*/ 482932 h 568703"/>
              <a:gd name="connsiteX5" fmla="*/ 90677 w 108682"/>
              <a:gd name="connsiteY5" fmla="*/ 567069 h 568703"/>
              <a:gd name="connsiteX6" fmla="*/ 93852 w 108682"/>
              <a:gd name="connsiteY6" fmla="*/ 403557 h 568703"/>
              <a:gd name="connsiteX7" fmla="*/ 19240 w 108682"/>
              <a:gd name="connsiteY7" fmla="*/ 278144 h 568703"/>
              <a:gd name="connsiteX8" fmla="*/ 11302 w 108682"/>
              <a:gd name="connsiteY8" fmla="*/ 133682 h 568703"/>
              <a:gd name="connsiteX9" fmla="*/ 190 w 108682"/>
              <a:gd name="connsiteY9" fmla="*/ 3507 h 568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82" h="568703">
                <a:moveTo>
                  <a:pt x="190" y="3507"/>
                </a:moveTo>
                <a:cubicBezTo>
                  <a:pt x="-339" y="28113"/>
                  <a:pt x="-340" y="222582"/>
                  <a:pt x="8127" y="281319"/>
                </a:cubicBezTo>
                <a:cubicBezTo>
                  <a:pt x="16594" y="340056"/>
                  <a:pt x="41200" y="335030"/>
                  <a:pt x="50990" y="355932"/>
                </a:cubicBezTo>
                <a:cubicBezTo>
                  <a:pt x="60780" y="376834"/>
                  <a:pt x="57340" y="385565"/>
                  <a:pt x="66865" y="406732"/>
                </a:cubicBezTo>
                <a:cubicBezTo>
                  <a:pt x="76390" y="427899"/>
                  <a:pt x="104171" y="456209"/>
                  <a:pt x="108140" y="482932"/>
                </a:cubicBezTo>
                <a:cubicBezTo>
                  <a:pt x="112109" y="509655"/>
                  <a:pt x="93058" y="580298"/>
                  <a:pt x="90677" y="567069"/>
                </a:cubicBezTo>
                <a:cubicBezTo>
                  <a:pt x="88296" y="553840"/>
                  <a:pt x="105758" y="451711"/>
                  <a:pt x="93852" y="403557"/>
                </a:cubicBezTo>
                <a:cubicBezTo>
                  <a:pt x="81946" y="355403"/>
                  <a:pt x="32998" y="323123"/>
                  <a:pt x="19240" y="278144"/>
                </a:cubicBezTo>
                <a:cubicBezTo>
                  <a:pt x="5482" y="233165"/>
                  <a:pt x="15006" y="177074"/>
                  <a:pt x="11302" y="133682"/>
                </a:cubicBezTo>
                <a:cubicBezTo>
                  <a:pt x="7598" y="90290"/>
                  <a:pt x="719" y="-21099"/>
                  <a:pt x="190" y="35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: 図形 1074">
            <a:extLst>
              <a:ext uri="{FF2B5EF4-FFF2-40B4-BE49-F238E27FC236}">
                <a16:creationId xmlns:a16="http://schemas.microsoft.com/office/drawing/2014/main" id="{220051AE-80F7-4009-85DC-DACCC2837E2E}"/>
              </a:ext>
            </a:extLst>
          </p:cNvPr>
          <p:cNvSpPr/>
          <p:nvPr/>
        </p:nvSpPr>
        <p:spPr>
          <a:xfrm>
            <a:off x="3547934" y="5635386"/>
            <a:ext cx="121206" cy="140494"/>
          </a:xfrm>
          <a:custGeom>
            <a:avLst/>
            <a:gdLst>
              <a:gd name="connsiteX0" fmla="*/ 46166 w 121206"/>
              <a:gd name="connsiteY0" fmla="*/ 239 h 140494"/>
              <a:gd name="connsiteX1" fmla="*/ 120779 w 121206"/>
              <a:gd name="connsiteY1" fmla="*/ 130414 h 140494"/>
              <a:gd name="connsiteX2" fmla="*/ 73154 w 121206"/>
              <a:gd name="connsiteY2" fmla="*/ 125652 h 140494"/>
              <a:gd name="connsiteX3" fmla="*/ 129 w 121206"/>
              <a:gd name="connsiteY3" fmla="*/ 76439 h 140494"/>
              <a:gd name="connsiteX4" fmla="*/ 92204 w 121206"/>
              <a:gd name="connsiteY4" fmla="*/ 97077 h 140494"/>
              <a:gd name="connsiteX5" fmla="*/ 46166 w 121206"/>
              <a:gd name="connsiteY5" fmla="*/ 239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206" h="140494">
                <a:moveTo>
                  <a:pt x="46166" y="239"/>
                </a:moveTo>
                <a:cubicBezTo>
                  <a:pt x="50928" y="5795"/>
                  <a:pt x="116281" y="109512"/>
                  <a:pt x="120779" y="130414"/>
                </a:cubicBezTo>
                <a:cubicBezTo>
                  <a:pt x="125277" y="151316"/>
                  <a:pt x="93262" y="134648"/>
                  <a:pt x="73154" y="125652"/>
                </a:cubicBezTo>
                <a:cubicBezTo>
                  <a:pt x="53046" y="116656"/>
                  <a:pt x="-3046" y="81201"/>
                  <a:pt x="129" y="76439"/>
                </a:cubicBezTo>
                <a:cubicBezTo>
                  <a:pt x="3304" y="71677"/>
                  <a:pt x="82679" y="106602"/>
                  <a:pt x="92204" y="97077"/>
                </a:cubicBezTo>
                <a:cubicBezTo>
                  <a:pt x="101729" y="87552"/>
                  <a:pt x="41404" y="-5317"/>
                  <a:pt x="46166" y="2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: 図形 1075">
            <a:extLst>
              <a:ext uri="{FF2B5EF4-FFF2-40B4-BE49-F238E27FC236}">
                <a16:creationId xmlns:a16="http://schemas.microsoft.com/office/drawing/2014/main" id="{C3378971-3FED-441C-BDB0-3FD287C93404}"/>
              </a:ext>
            </a:extLst>
          </p:cNvPr>
          <p:cNvSpPr/>
          <p:nvPr/>
        </p:nvSpPr>
        <p:spPr>
          <a:xfrm>
            <a:off x="3449558" y="5338670"/>
            <a:ext cx="96027" cy="242881"/>
          </a:xfrm>
          <a:custGeom>
            <a:avLst/>
            <a:gdLst>
              <a:gd name="connsiteX0" fmla="*/ 80 w 96027"/>
              <a:gd name="connsiteY0" fmla="*/ 93 h 242881"/>
              <a:gd name="connsiteX1" fmla="*/ 52467 w 96027"/>
              <a:gd name="connsiteY1" fmla="*/ 154080 h 242881"/>
              <a:gd name="connsiteX2" fmla="*/ 90567 w 96027"/>
              <a:gd name="connsiteY2" fmla="*/ 233455 h 242881"/>
              <a:gd name="connsiteX3" fmla="*/ 87392 w 96027"/>
              <a:gd name="connsiteY3" fmla="*/ 238218 h 242881"/>
              <a:gd name="connsiteX4" fmla="*/ 12780 w 96027"/>
              <a:gd name="connsiteY4" fmla="*/ 204880 h 242881"/>
              <a:gd name="connsiteX5" fmla="*/ 12780 w 96027"/>
              <a:gd name="connsiteY5" fmla="*/ 190593 h 242881"/>
              <a:gd name="connsiteX6" fmla="*/ 39767 w 96027"/>
              <a:gd name="connsiteY6" fmla="*/ 131855 h 242881"/>
              <a:gd name="connsiteX7" fmla="*/ 80 w 96027"/>
              <a:gd name="connsiteY7" fmla="*/ 93 h 24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027" h="242881">
                <a:moveTo>
                  <a:pt x="80" y="93"/>
                </a:moveTo>
                <a:cubicBezTo>
                  <a:pt x="2197" y="3797"/>
                  <a:pt x="37386" y="115186"/>
                  <a:pt x="52467" y="154080"/>
                </a:cubicBezTo>
                <a:cubicBezTo>
                  <a:pt x="67548" y="192974"/>
                  <a:pt x="84746" y="219432"/>
                  <a:pt x="90567" y="233455"/>
                </a:cubicBezTo>
                <a:cubicBezTo>
                  <a:pt x="96388" y="247478"/>
                  <a:pt x="100357" y="242981"/>
                  <a:pt x="87392" y="238218"/>
                </a:cubicBezTo>
                <a:cubicBezTo>
                  <a:pt x="74427" y="233455"/>
                  <a:pt x="25215" y="212817"/>
                  <a:pt x="12780" y="204880"/>
                </a:cubicBezTo>
                <a:cubicBezTo>
                  <a:pt x="345" y="196943"/>
                  <a:pt x="8282" y="202764"/>
                  <a:pt x="12780" y="190593"/>
                </a:cubicBezTo>
                <a:cubicBezTo>
                  <a:pt x="17278" y="178422"/>
                  <a:pt x="41090" y="159901"/>
                  <a:pt x="39767" y="131855"/>
                </a:cubicBezTo>
                <a:cubicBezTo>
                  <a:pt x="38444" y="103809"/>
                  <a:pt x="-2037" y="-3611"/>
                  <a:pt x="80" y="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: 図形 1076">
            <a:extLst>
              <a:ext uri="{FF2B5EF4-FFF2-40B4-BE49-F238E27FC236}">
                <a16:creationId xmlns:a16="http://schemas.microsoft.com/office/drawing/2014/main" id="{5A54987E-FF73-44F0-B213-BE2D2529FAFC}"/>
              </a:ext>
            </a:extLst>
          </p:cNvPr>
          <p:cNvSpPr/>
          <p:nvPr/>
        </p:nvSpPr>
        <p:spPr>
          <a:xfrm>
            <a:off x="3564614" y="3851863"/>
            <a:ext cx="434784" cy="1145476"/>
          </a:xfrm>
          <a:custGeom>
            <a:avLst/>
            <a:gdLst>
              <a:gd name="connsiteX0" fmla="*/ 376619 w 434784"/>
              <a:gd name="connsiteY0" fmla="*/ 2587 h 1145476"/>
              <a:gd name="connsiteX1" fmla="*/ 421069 w 434784"/>
              <a:gd name="connsiteY1" fmla="*/ 381470 h 1145476"/>
              <a:gd name="connsiteX2" fmla="*/ 101453 w 434784"/>
              <a:gd name="connsiteY2" fmla="*/ 726487 h 1145476"/>
              <a:gd name="connsiteX3" fmla="*/ 18903 w 434784"/>
              <a:gd name="connsiteY3" fmla="*/ 1037637 h 1145476"/>
              <a:gd name="connsiteX4" fmla="*/ 25253 w 434784"/>
              <a:gd name="connsiteY4" fmla="*/ 1143470 h 1145476"/>
              <a:gd name="connsiteX5" fmla="*/ 1969 w 434784"/>
              <a:gd name="connsiteY5" fmla="*/ 961437 h 1145476"/>
              <a:gd name="connsiteX6" fmla="*/ 84519 w 434784"/>
              <a:gd name="connsiteY6" fmla="*/ 641820 h 1145476"/>
              <a:gd name="connsiteX7" fmla="*/ 378736 w 434784"/>
              <a:gd name="connsiteY7" fmla="*/ 235420 h 1145476"/>
              <a:gd name="connsiteX8" fmla="*/ 376619 w 434784"/>
              <a:gd name="connsiteY8" fmla="*/ 2587 h 1145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4784" h="1145476">
                <a:moveTo>
                  <a:pt x="376619" y="2587"/>
                </a:moveTo>
                <a:cubicBezTo>
                  <a:pt x="383675" y="26929"/>
                  <a:pt x="466930" y="260820"/>
                  <a:pt x="421069" y="381470"/>
                </a:cubicBezTo>
                <a:cubicBezTo>
                  <a:pt x="375208" y="502120"/>
                  <a:pt x="168481" y="617126"/>
                  <a:pt x="101453" y="726487"/>
                </a:cubicBezTo>
                <a:cubicBezTo>
                  <a:pt x="34425" y="835848"/>
                  <a:pt x="31603" y="968140"/>
                  <a:pt x="18903" y="1037637"/>
                </a:cubicBezTo>
                <a:cubicBezTo>
                  <a:pt x="6203" y="1107134"/>
                  <a:pt x="28075" y="1156170"/>
                  <a:pt x="25253" y="1143470"/>
                </a:cubicBezTo>
                <a:cubicBezTo>
                  <a:pt x="22431" y="1130770"/>
                  <a:pt x="-7909" y="1045045"/>
                  <a:pt x="1969" y="961437"/>
                </a:cubicBezTo>
                <a:cubicBezTo>
                  <a:pt x="11847" y="877829"/>
                  <a:pt x="21725" y="762823"/>
                  <a:pt x="84519" y="641820"/>
                </a:cubicBezTo>
                <a:cubicBezTo>
                  <a:pt x="147313" y="520817"/>
                  <a:pt x="327230" y="339842"/>
                  <a:pt x="378736" y="235420"/>
                </a:cubicBezTo>
                <a:cubicBezTo>
                  <a:pt x="430242" y="130998"/>
                  <a:pt x="369563" y="-21755"/>
                  <a:pt x="376619" y="25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: 図形 1077">
            <a:extLst>
              <a:ext uri="{FF2B5EF4-FFF2-40B4-BE49-F238E27FC236}">
                <a16:creationId xmlns:a16="http://schemas.microsoft.com/office/drawing/2014/main" id="{D08E7B61-39FF-493A-8B60-7CD7946ADCF7}"/>
              </a:ext>
            </a:extLst>
          </p:cNvPr>
          <p:cNvSpPr/>
          <p:nvPr/>
        </p:nvSpPr>
        <p:spPr>
          <a:xfrm>
            <a:off x="3987731" y="3035247"/>
            <a:ext cx="691965" cy="1063619"/>
          </a:xfrm>
          <a:custGeom>
            <a:avLst/>
            <a:gdLst>
              <a:gd name="connsiteX0" fmla="*/ 478436 w 691965"/>
              <a:gd name="connsiteY0" fmla="*/ 53 h 1063619"/>
              <a:gd name="connsiteX1" fmla="*/ 601202 w 691965"/>
              <a:gd name="connsiteY1" fmla="*/ 249820 h 1063619"/>
              <a:gd name="connsiteX2" fmla="*/ 160936 w 691965"/>
              <a:gd name="connsiteY2" fmla="*/ 508053 h 1063619"/>
              <a:gd name="connsiteX3" fmla="*/ 436102 w 691965"/>
              <a:gd name="connsiteY3" fmla="*/ 872120 h 1063619"/>
              <a:gd name="connsiteX4" fmla="*/ 690102 w 691965"/>
              <a:gd name="connsiteY4" fmla="*/ 1062620 h 1063619"/>
              <a:gd name="connsiteX5" fmla="*/ 300636 w 691965"/>
              <a:gd name="connsiteY5" fmla="*/ 795920 h 1063619"/>
              <a:gd name="connsiteX6" fmla="*/ 69 w 691965"/>
              <a:gd name="connsiteY6" fmla="*/ 613886 h 1063619"/>
              <a:gd name="connsiteX7" fmla="*/ 275236 w 691965"/>
              <a:gd name="connsiteY7" fmla="*/ 364120 h 1063619"/>
              <a:gd name="connsiteX8" fmla="*/ 529236 w 691965"/>
              <a:gd name="connsiteY8" fmla="*/ 228653 h 1063619"/>
              <a:gd name="connsiteX9" fmla="*/ 478436 w 691965"/>
              <a:gd name="connsiteY9" fmla="*/ 53 h 1063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1965" h="1063619">
                <a:moveTo>
                  <a:pt x="478436" y="53"/>
                </a:moveTo>
                <a:cubicBezTo>
                  <a:pt x="490430" y="3581"/>
                  <a:pt x="654119" y="165153"/>
                  <a:pt x="601202" y="249820"/>
                </a:cubicBezTo>
                <a:cubicBezTo>
                  <a:pt x="548285" y="334487"/>
                  <a:pt x="188453" y="404336"/>
                  <a:pt x="160936" y="508053"/>
                </a:cubicBezTo>
                <a:cubicBezTo>
                  <a:pt x="133419" y="611770"/>
                  <a:pt x="347908" y="779692"/>
                  <a:pt x="436102" y="872120"/>
                </a:cubicBezTo>
                <a:cubicBezTo>
                  <a:pt x="524296" y="964548"/>
                  <a:pt x="712680" y="1075320"/>
                  <a:pt x="690102" y="1062620"/>
                </a:cubicBezTo>
                <a:cubicBezTo>
                  <a:pt x="667524" y="1049920"/>
                  <a:pt x="415641" y="870709"/>
                  <a:pt x="300636" y="795920"/>
                </a:cubicBezTo>
                <a:cubicBezTo>
                  <a:pt x="185631" y="721131"/>
                  <a:pt x="4302" y="685853"/>
                  <a:pt x="69" y="613886"/>
                </a:cubicBezTo>
                <a:cubicBezTo>
                  <a:pt x="-4164" y="541919"/>
                  <a:pt x="187041" y="428326"/>
                  <a:pt x="275236" y="364120"/>
                </a:cubicBezTo>
                <a:cubicBezTo>
                  <a:pt x="363430" y="299915"/>
                  <a:pt x="493253" y="288625"/>
                  <a:pt x="529236" y="228653"/>
                </a:cubicBezTo>
                <a:cubicBezTo>
                  <a:pt x="565219" y="168681"/>
                  <a:pt x="466442" y="-3475"/>
                  <a:pt x="478436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: 図形 1078">
            <a:extLst>
              <a:ext uri="{FF2B5EF4-FFF2-40B4-BE49-F238E27FC236}">
                <a16:creationId xmlns:a16="http://schemas.microsoft.com/office/drawing/2014/main" id="{BDC95C74-CF58-450E-839E-852AA5980200}"/>
              </a:ext>
            </a:extLst>
          </p:cNvPr>
          <p:cNvSpPr/>
          <p:nvPr/>
        </p:nvSpPr>
        <p:spPr>
          <a:xfrm>
            <a:off x="3483066" y="3581391"/>
            <a:ext cx="314461" cy="1059953"/>
          </a:xfrm>
          <a:custGeom>
            <a:avLst/>
            <a:gdLst>
              <a:gd name="connsiteX0" fmla="*/ 314234 w 314461"/>
              <a:gd name="connsiteY0" fmla="*/ 9 h 1059953"/>
              <a:gd name="connsiteX1" fmla="*/ 60234 w 314461"/>
              <a:gd name="connsiteY1" fmla="*/ 465676 h 1059953"/>
              <a:gd name="connsiteX2" fmla="*/ 119501 w 314461"/>
              <a:gd name="connsiteY2" fmla="*/ 812809 h 1059953"/>
              <a:gd name="connsiteX3" fmla="*/ 39067 w 314461"/>
              <a:gd name="connsiteY3" fmla="*/ 1058342 h 1059953"/>
              <a:gd name="connsiteX4" fmla="*/ 68701 w 314461"/>
              <a:gd name="connsiteY4" fmla="*/ 694276 h 1059953"/>
              <a:gd name="connsiteX5" fmla="*/ 9434 w 314461"/>
              <a:gd name="connsiteY5" fmla="*/ 452976 h 1059953"/>
              <a:gd name="connsiteX6" fmla="*/ 314234 w 314461"/>
              <a:gd name="connsiteY6" fmla="*/ 9 h 1059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4461" h="1059953">
                <a:moveTo>
                  <a:pt x="314234" y="9"/>
                </a:moveTo>
                <a:cubicBezTo>
                  <a:pt x="322701" y="2126"/>
                  <a:pt x="92689" y="330209"/>
                  <a:pt x="60234" y="465676"/>
                </a:cubicBezTo>
                <a:cubicBezTo>
                  <a:pt x="27779" y="601143"/>
                  <a:pt x="123029" y="714031"/>
                  <a:pt x="119501" y="812809"/>
                </a:cubicBezTo>
                <a:cubicBezTo>
                  <a:pt x="115973" y="911587"/>
                  <a:pt x="47534" y="1078097"/>
                  <a:pt x="39067" y="1058342"/>
                </a:cubicBezTo>
                <a:cubicBezTo>
                  <a:pt x="30600" y="1038587"/>
                  <a:pt x="73640" y="795170"/>
                  <a:pt x="68701" y="694276"/>
                </a:cubicBezTo>
                <a:cubicBezTo>
                  <a:pt x="63762" y="593382"/>
                  <a:pt x="-29372" y="567276"/>
                  <a:pt x="9434" y="452976"/>
                </a:cubicBezTo>
                <a:cubicBezTo>
                  <a:pt x="48240" y="338676"/>
                  <a:pt x="305767" y="-2108"/>
                  <a:pt x="314234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: 図形 1079">
            <a:extLst>
              <a:ext uri="{FF2B5EF4-FFF2-40B4-BE49-F238E27FC236}">
                <a16:creationId xmlns:a16="http://schemas.microsoft.com/office/drawing/2014/main" id="{EA8336F7-4305-4679-A037-ABC2EBF3784A}"/>
              </a:ext>
            </a:extLst>
          </p:cNvPr>
          <p:cNvSpPr/>
          <p:nvPr/>
        </p:nvSpPr>
        <p:spPr>
          <a:xfrm>
            <a:off x="4650828" y="3062419"/>
            <a:ext cx="657913" cy="1133758"/>
          </a:xfrm>
          <a:custGeom>
            <a:avLst/>
            <a:gdLst>
              <a:gd name="connsiteX0" fmla="*/ 365672 w 657913"/>
              <a:gd name="connsiteY0" fmla="*/ 6748 h 1133758"/>
              <a:gd name="connsiteX1" fmla="*/ 310639 w 657913"/>
              <a:gd name="connsiteY1" fmla="*/ 61781 h 1133758"/>
              <a:gd name="connsiteX2" fmla="*/ 137072 w 657913"/>
              <a:gd name="connsiteY2" fmla="*/ 455481 h 1133758"/>
              <a:gd name="connsiteX3" fmla="*/ 628139 w 657913"/>
              <a:gd name="connsiteY3" fmla="*/ 844948 h 1133758"/>
              <a:gd name="connsiteX4" fmla="*/ 602739 w 657913"/>
              <a:gd name="connsiteY4" fmla="*/ 1120114 h 1133758"/>
              <a:gd name="connsiteX5" fmla="*/ 598505 w 657913"/>
              <a:gd name="connsiteY5" fmla="*/ 1065081 h 1133758"/>
              <a:gd name="connsiteX6" fmla="*/ 509605 w 657913"/>
              <a:gd name="connsiteY6" fmla="*/ 832248 h 1133758"/>
              <a:gd name="connsiteX7" fmla="*/ 10072 w 657913"/>
              <a:gd name="connsiteY7" fmla="*/ 527448 h 1133758"/>
              <a:gd name="connsiteX8" fmla="*/ 162472 w 657913"/>
              <a:gd name="connsiteY8" fmla="*/ 286148 h 1133758"/>
              <a:gd name="connsiteX9" fmla="*/ 365672 w 657913"/>
              <a:gd name="connsiteY9" fmla="*/ 6748 h 113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7913" h="1133758">
                <a:moveTo>
                  <a:pt x="365672" y="6748"/>
                </a:moveTo>
                <a:cubicBezTo>
                  <a:pt x="357205" y="-3130"/>
                  <a:pt x="348739" y="-13008"/>
                  <a:pt x="310639" y="61781"/>
                </a:cubicBezTo>
                <a:cubicBezTo>
                  <a:pt x="272539" y="136570"/>
                  <a:pt x="84155" y="324953"/>
                  <a:pt x="137072" y="455481"/>
                </a:cubicBezTo>
                <a:cubicBezTo>
                  <a:pt x="189989" y="586009"/>
                  <a:pt x="550528" y="734176"/>
                  <a:pt x="628139" y="844948"/>
                </a:cubicBezTo>
                <a:cubicBezTo>
                  <a:pt x="705750" y="955720"/>
                  <a:pt x="607678" y="1083425"/>
                  <a:pt x="602739" y="1120114"/>
                </a:cubicBezTo>
                <a:cubicBezTo>
                  <a:pt x="597800" y="1156803"/>
                  <a:pt x="614027" y="1113059"/>
                  <a:pt x="598505" y="1065081"/>
                </a:cubicBezTo>
                <a:cubicBezTo>
                  <a:pt x="582983" y="1017103"/>
                  <a:pt x="607677" y="921853"/>
                  <a:pt x="509605" y="832248"/>
                </a:cubicBezTo>
                <a:cubicBezTo>
                  <a:pt x="411533" y="742643"/>
                  <a:pt x="67927" y="618465"/>
                  <a:pt x="10072" y="527448"/>
                </a:cubicBezTo>
                <a:cubicBezTo>
                  <a:pt x="-47783" y="436431"/>
                  <a:pt x="162472" y="286148"/>
                  <a:pt x="162472" y="286148"/>
                </a:cubicBezTo>
                <a:lnTo>
                  <a:pt x="365672" y="674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: 図形 1080">
            <a:extLst>
              <a:ext uri="{FF2B5EF4-FFF2-40B4-BE49-F238E27FC236}">
                <a16:creationId xmlns:a16="http://schemas.microsoft.com/office/drawing/2014/main" id="{6C0FC700-BD0D-4B80-96D3-4A47884D3A0D}"/>
              </a:ext>
            </a:extLst>
          </p:cNvPr>
          <p:cNvSpPr/>
          <p:nvPr/>
        </p:nvSpPr>
        <p:spPr>
          <a:xfrm>
            <a:off x="4125680" y="4000597"/>
            <a:ext cx="317589" cy="340665"/>
          </a:xfrm>
          <a:custGeom>
            <a:avLst/>
            <a:gdLst>
              <a:gd name="connsiteX0" fmla="*/ 133053 w 317589"/>
              <a:gd name="connsiteY0" fmla="*/ 12603 h 340665"/>
              <a:gd name="connsiteX1" fmla="*/ 183853 w 317589"/>
              <a:gd name="connsiteY1" fmla="*/ 46470 h 340665"/>
              <a:gd name="connsiteX2" fmla="*/ 1820 w 317589"/>
              <a:gd name="connsiteY2" fmla="*/ 338570 h 340665"/>
              <a:gd name="connsiteX3" fmla="*/ 315087 w 317589"/>
              <a:gd name="connsiteY3" fmla="*/ 169236 h 340665"/>
              <a:gd name="connsiteX4" fmla="*/ 133053 w 317589"/>
              <a:gd name="connsiteY4" fmla="*/ 12603 h 34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589" h="340665">
                <a:moveTo>
                  <a:pt x="133053" y="12603"/>
                </a:moveTo>
                <a:cubicBezTo>
                  <a:pt x="111181" y="-7858"/>
                  <a:pt x="205725" y="-7858"/>
                  <a:pt x="183853" y="46470"/>
                </a:cubicBezTo>
                <a:cubicBezTo>
                  <a:pt x="161981" y="100798"/>
                  <a:pt x="-20052" y="318109"/>
                  <a:pt x="1820" y="338570"/>
                </a:cubicBezTo>
                <a:cubicBezTo>
                  <a:pt x="23692" y="359031"/>
                  <a:pt x="288982" y="224269"/>
                  <a:pt x="315087" y="169236"/>
                </a:cubicBezTo>
                <a:cubicBezTo>
                  <a:pt x="341192" y="114203"/>
                  <a:pt x="154925" y="33064"/>
                  <a:pt x="133053" y="126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: 図形 1081">
            <a:extLst>
              <a:ext uri="{FF2B5EF4-FFF2-40B4-BE49-F238E27FC236}">
                <a16:creationId xmlns:a16="http://schemas.microsoft.com/office/drawing/2014/main" id="{58CEE3D1-7ECC-4A6D-9DE2-0A6B664FD5DD}"/>
              </a:ext>
            </a:extLst>
          </p:cNvPr>
          <p:cNvSpPr/>
          <p:nvPr/>
        </p:nvSpPr>
        <p:spPr>
          <a:xfrm>
            <a:off x="4605763" y="3572697"/>
            <a:ext cx="539846" cy="935821"/>
          </a:xfrm>
          <a:custGeom>
            <a:avLst/>
            <a:gdLst>
              <a:gd name="connsiteX0" fmla="*/ 4337 w 539846"/>
              <a:gd name="connsiteY0" fmla="*/ 8703 h 935821"/>
              <a:gd name="connsiteX1" fmla="*/ 525037 w 539846"/>
              <a:gd name="connsiteY1" fmla="*/ 601370 h 935821"/>
              <a:gd name="connsiteX2" fmla="*/ 406504 w 539846"/>
              <a:gd name="connsiteY2" fmla="*/ 935803 h 935821"/>
              <a:gd name="connsiteX3" fmla="*/ 503870 w 539846"/>
              <a:gd name="connsiteY3" fmla="*/ 588670 h 935821"/>
              <a:gd name="connsiteX4" fmla="*/ 287970 w 539846"/>
              <a:gd name="connsiteY4" fmla="*/ 271170 h 935821"/>
              <a:gd name="connsiteX5" fmla="*/ 4337 w 539846"/>
              <a:gd name="connsiteY5" fmla="*/ 8703 h 935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846" h="935821">
                <a:moveTo>
                  <a:pt x="4337" y="8703"/>
                </a:moveTo>
                <a:cubicBezTo>
                  <a:pt x="43848" y="63736"/>
                  <a:pt x="458009" y="446853"/>
                  <a:pt x="525037" y="601370"/>
                </a:cubicBezTo>
                <a:cubicBezTo>
                  <a:pt x="592065" y="755887"/>
                  <a:pt x="410032" y="937920"/>
                  <a:pt x="406504" y="935803"/>
                </a:cubicBezTo>
                <a:cubicBezTo>
                  <a:pt x="402976" y="933686"/>
                  <a:pt x="523626" y="699442"/>
                  <a:pt x="503870" y="588670"/>
                </a:cubicBezTo>
                <a:cubicBezTo>
                  <a:pt x="484114" y="477898"/>
                  <a:pt x="369814" y="368537"/>
                  <a:pt x="287970" y="271170"/>
                </a:cubicBezTo>
                <a:cubicBezTo>
                  <a:pt x="206126" y="173803"/>
                  <a:pt x="-35174" y="-46330"/>
                  <a:pt x="4337" y="87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: 図形 1082">
            <a:extLst>
              <a:ext uri="{FF2B5EF4-FFF2-40B4-BE49-F238E27FC236}">
                <a16:creationId xmlns:a16="http://schemas.microsoft.com/office/drawing/2014/main" id="{F0F53FCC-E511-4AD2-8B40-6533F7772E31}"/>
              </a:ext>
            </a:extLst>
          </p:cNvPr>
          <p:cNvSpPr/>
          <p:nvPr/>
        </p:nvSpPr>
        <p:spPr>
          <a:xfrm>
            <a:off x="5005059" y="3208082"/>
            <a:ext cx="530947" cy="831243"/>
          </a:xfrm>
          <a:custGeom>
            <a:avLst/>
            <a:gdLst>
              <a:gd name="connsiteX0" fmla="*/ 320474 w 530947"/>
              <a:gd name="connsiteY0" fmla="*/ 17718 h 831243"/>
              <a:gd name="connsiteX1" fmla="*/ 185008 w 530947"/>
              <a:gd name="connsiteY1" fmla="*/ 271718 h 831243"/>
              <a:gd name="connsiteX2" fmla="*/ 523674 w 530947"/>
              <a:gd name="connsiteY2" fmla="*/ 822051 h 831243"/>
              <a:gd name="connsiteX3" fmla="*/ 383974 w 530947"/>
              <a:gd name="connsiteY3" fmla="*/ 593451 h 831243"/>
              <a:gd name="connsiteX4" fmla="*/ 2974 w 530947"/>
              <a:gd name="connsiteY4" fmla="*/ 297118 h 831243"/>
              <a:gd name="connsiteX5" fmla="*/ 210408 w 530947"/>
              <a:gd name="connsiteY5" fmla="*/ 51585 h 831243"/>
              <a:gd name="connsiteX6" fmla="*/ 320474 w 530947"/>
              <a:gd name="connsiteY6" fmla="*/ 17718 h 831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0947" h="831243">
                <a:moveTo>
                  <a:pt x="320474" y="17718"/>
                </a:moveTo>
                <a:cubicBezTo>
                  <a:pt x="316241" y="54407"/>
                  <a:pt x="151141" y="137663"/>
                  <a:pt x="185008" y="271718"/>
                </a:cubicBezTo>
                <a:cubicBezTo>
                  <a:pt x="218875" y="405773"/>
                  <a:pt x="490513" y="768429"/>
                  <a:pt x="523674" y="822051"/>
                </a:cubicBezTo>
                <a:cubicBezTo>
                  <a:pt x="556835" y="875673"/>
                  <a:pt x="470757" y="680940"/>
                  <a:pt x="383974" y="593451"/>
                </a:cubicBezTo>
                <a:cubicBezTo>
                  <a:pt x="297191" y="505962"/>
                  <a:pt x="31902" y="387429"/>
                  <a:pt x="2974" y="297118"/>
                </a:cubicBezTo>
                <a:cubicBezTo>
                  <a:pt x="-25954" y="206807"/>
                  <a:pt x="164547" y="97446"/>
                  <a:pt x="210408" y="51585"/>
                </a:cubicBezTo>
                <a:cubicBezTo>
                  <a:pt x="256269" y="5724"/>
                  <a:pt x="324707" y="-18971"/>
                  <a:pt x="320474" y="177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: 図形 1083">
            <a:extLst>
              <a:ext uri="{FF2B5EF4-FFF2-40B4-BE49-F238E27FC236}">
                <a16:creationId xmlns:a16="http://schemas.microsoft.com/office/drawing/2014/main" id="{A75EE634-A033-467E-A506-970F821F96DD}"/>
              </a:ext>
            </a:extLst>
          </p:cNvPr>
          <p:cNvSpPr/>
          <p:nvPr/>
        </p:nvSpPr>
        <p:spPr>
          <a:xfrm>
            <a:off x="5616286" y="3353507"/>
            <a:ext cx="344397" cy="1210250"/>
          </a:xfrm>
          <a:custGeom>
            <a:avLst/>
            <a:gdLst>
              <a:gd name="connsiteX0" fmla="*/ 64847 w 344397"/>
              <a:gd name="connsiteY0" fmla="*/ 7760 h 1210250"/>
              <a:gd name="connsiteX1" fmla="*/ 119881 w 344397"/>
              <a:gd name="connsiteY1" fmla="*/ 481893 h 1210250"/>
              <a:gd name="connsiteX2" fmla="*/ 272281 w 344397"/>
              <a:gd name="connsiteY2" fmla="*/ 900993 h 1210250"/>
              <a:gd name="connsiteX3" fmla="*/ 344247 w 344397"/>
              <a:gd name="connsiteY3" fmla="*/ 1210026 h 1210250"/>
              <a:gd name="connsiteX4" fmla="*/ 255347 w 344397"/>
              <a:gd name="connsiteY4" fmla="*/ 854426 h 1210250"/>
              <a:gd name="connsiteX5" fmla="*/ 22514 w 344397"/>
              <a:gd name="connsiteY5" fmla="*/ 613126 h 1210250"/>
              <a:gd name="connsiteX6" fmla="*/ 22514 w 344397"/>
              <a:gd name="connsiteY6" fmla="*/ 532693 h 1210250"/>
              <a:gd name="connsiteX7" fmla="*/ 141047 w 344397"/>
              <a:gd name="connsiteY7" fmla="*/ 210960 h 1210250"/>
              <a:gd name="connsiteX8" fmla="*/ 64847 w 344397"/>
              <a:gd name="connsiteY8" fmla="*/ 7760 h 121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4397" h="1210250">
                <a:moveTo>
                  <a:pt x="64847" y="7760"/>
                </a:moveTo>
                <a:cubicBezTo>
                  <a:pt x="61319" y="52916"/>
                  <a:pt x="85309" y="333021"/>
                  <a:pt x="119881" y="481893"/>
                </a:cubicBezTo>
                <a:cubicBezTo>
                  <a:pt x="154453" y="630765"/>
                  <a:pt x="234887" y="779638"/>
                  <a:pt x="272281" y="900993"/>
                </a:cubicBezTo>
                <a:cubicBezTo>
                  <a:pt x="309675" y="1022349"/>
                  <a:pt x="347069" y="1217787"/>
                  <a:pt x="344247" y="1210026"/>
                </a:cubicBezTo>
                <a:cubicBezTo>
                  <a:pt x="341425" y="1202265"/>
                  <a:pt x="308969" y="953909"/>
                  <a:pt x="255347" y="854426"/>
                </a:cubicBezTo>
                <a:cubicBezTo>
                  <a:pt x="201725" y="754943"/>
                  <a:pt x="61320" y="666748"/>
                  <a:pt x="22514" y="613126"/>
                </a:cubicBezTo>
                <a:cubicBezTo>
                  <a:pt x="-16292" y="559504"/>
                  <a:pt x="2758" y="599721"/>
                  <a:pt x="22514" y="532693"/>
                </a:cubicBezTo>
                <a:cubicBezTo>
                  <a:pt x="42269" y="465665"/>
                  <a:pt x="132580" y="296332"/>
                  <a:pt x="141047" y="210960"/>
                </a:cubicBezTo>
                <a:cubicBezTo>
                  <a:pt x="149514" y="125588"/>
                  <a:pt x="68375" y="-37396"/>
                  <a:pt x="64847" y="77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: 図形 1084">
            <a:extLst>
              <a:ext uri="{FF2B5EF4-FFF2-40B4-BE49-F238E27FC236}">
                <a16:creationId xmlns:a16="http://schemas.microsoft.com/office/drawing/2014/main" id="{D69BD0E5-6BC7-4530-ADB6-0BB1FF604BD2}"/>
              </a:ext>
            </a:extLst>
          </p:cNvPr>
          <p:cNvSpPr/>
          <p:nvPr/>
        </p:nvSpPr>
        <p:spPr>
          <a:xfrm>
            <a:off x="5917102" y="3703507"/>
            <a:ext cx="212132" cy="1156416"/>
          </a:xfrm>
          <a:custGeom>
            <a:avLst/>
            <a:gdLst>
              <a:gd name="connsiteX0" fmla="*/ 13798 w 212132"/>
              <a:gd name="connsiteY0" fmla="*/ 42993 h 1156416"/>
              <a:gd name="connsiteX1" fmla="*/ 26498 w 212132"/>
              <a:gd name="connsiteY1" fmla="*/ 98026 h 1156416"/>
              <a:gd name="connsiteX2" fmla="*/ 119631 w 212132"/>
              <a:gd name="connsiteY2" fmla="*/ 783826 h 1156416"/>
              <a:gd name="connsiteX3" fmla="*/ 64598 w 212132"/>
              <a:gd name="connsiteY3" fmla="*/ 1156360 h 1156416"/>
              <a:gd name="connsiteX4" fmla="*/ 166198 w 212132"/>
              <a:gd name="connsiteY4" fmla="*/ 809226 h 1156416"/>
              <a:gd name="connsiteX5" fmla="*/ 204298 w 212132"/>
              <a:gd name="connsiteY5" fmla="*/ 466326 h 1156416"/>
              <a:gd name="connsiteX6" fmla="*/ 13798 w 212132"/>
              <a:gd name="connsiteY6" fmla="*/ 42993 h 1156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2132" h="1156416">
                <a:moveTo>
                  <a:pt x="13798" y="42993"/>
                </a:moveTo>
                <a:cubicBezTo>
                  <a:pt x="-15835" y="-18390"/>
                  <a:pt x="8859" y="-25446"/>
                  <a:pt x="26498" y="98026"/>
                </a:cubicBezTo>
                <a:cubicBezTo>
                  <a:pt x="44137" y="221498"/>
                  <a:pt x="113281" y="607437"/>
                  <a:pt x="119631" y="783826"/>
                </a:cubicBezTo>
                <a:cubicBezTo>
                  <a:pt x="125981" y="960215"/>
                  <a:pt x="56837" y="1152127"/>
                  <a:pt x="64598" y="1156360"/>
                </a:cubicBezTo>
                <a:cubicBezTo>
                  <a:pt x="72359" y="1160593"/>
                  <a:pt x="142915" y="924232"/>
                  <a:pt x="166198" y="809226"/>
                </a:cubicBezTo>
                <a:cubicBezTo>
                  <a:pt x="189481" y="694220"/>
                  <a:pt x="228993" y="594737"/>
                  <a:pt x="204298" y="466326"/>
                </a:cubicBezTo>
                <a:cubicBezTo>
                  <a:pt x="179604" y="337915"/>
                  <a:pt x="43431" y="104376"/>
                  <a:pt x="13798" y="429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: 図形 1085">
            <a:extLst>
              <a:ext uri="{FF2B5EF4-FFF2-40B4-BE49-F238E27FC236}">
                <a16:creationId xmlns:a16="http://schemas.microsoft.com/office/drawing/2014/main" id="{11CA2370-A76F-488F-AAB6-D4AF1297B3A3}"/>
              </a:ext>
            </a:extLst>
          </p:cNvPr>
          <p:cNvSpPr/>
          <p:nvPr/>
        </p:nvSpPr>
        <p:spPr>
          <a:xfrm>
            <a:off x="5677729" y="4131517"/>
            <a:ext cx="323122" cy="851876"/>
          </a:xfrm>
          <a:custGeom>
            <a:avLst/>
            <a:gdLst>
              <a:gd name="connsiteX0" fmla="*/ 3404 w 323122"/>
              <a:gd name="connsiteY0" fmla="*/ 216 h 851876"/>
              <a:gd name="connsiteX1" fmla="*/ 151571 w 323122"/>
              <a:gd name="connsiteY1" fmla="*/ 415083 h 851876"/>
              <a:gd name="connsiteX2" fmla="*/ 261638 w 323122"/>
              <a:gd name="connsiteY2" fmla="*/ 567483 h 851876"/>
              <a:gd name="connsiteX3" fmla="*/ 278571 w 323122"/>
              <a:gd name="connsiteY3" fmla="*/ 851116 h 851876"/>
              <a:gd name="connsiteX4" fmla="*/ 308204 w 323122"/>
              <a:gd name="connsiteY4" fmla="*/ 474350 h 851876"/>
              <a:gd name="connsiteX5" fmla="*/ 3404 w 323122"/>
              <a:gd name="connsiteY5" fmla="*/ 216 h 851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3122" h="851876">
                <a:moveTo>
                  <a:pt x="3404" y="216"/>
                </a:moveTo>
                <a:cubicBezTo>
                  <a:pt x="-22702" y="-9662"/>
                  <a:pt x="108532" y="320539"/>
                  <a:pt x="151571" y="415083"/>
                </a:cubicBezTo>
                <a:cubicBezTo>
                  <a:pt x="194610" y="509627"/>
                  <a:pt x="240471" y="494811"/>
                  <a:pt x="261638" y="567483"/>
                </a:cubicBezTo>
                <a:cubicBezTo>
                  <a:pt x="282805" y="640155"/>
                  <a:pt x="270810" y="866638"/>
                  <a:pt x="278571" y="851116"/>
                </a:cubicBezTo>
                <a:cubicBezTo>
                  <a:pt x="286332" y="835594"/>
                  <a:pt x="351948" y="609111"/>
                  <a:pt x="308204" y="474350"/>
                </a:cubicBezTo>
                <a:cubicBezTo>
                  <a:pt x="264460" y="339589"/>
                  <a:pt x="29510" y="10094"/>
                  <a:pt x="3404" y="2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: 図形 1086">
            <a:extLst>
              <a:ext uri="{FF2B5EF4-FFF2-40B4-BE49-F238E27FC236}">
                <a16:creationId xmlns:a16="http://schemas.microsoft.com/office/drawing/2014/main" id="{6FAC79DA-682D-4EF1-9BF3-A034374D0662}"/>
              </a:ext>
            </a:extLst>
          </p:cNvPr>
          <p:cNvSpPr/>
          <p:nvPr/>
        </p:nvSpPr>
        <p:spPr>
          <a:xfrm>
            <a:off x="5645411" y="4060674"/>
            <a:ext cx="259305" cy="1142093"/>
          </a:xfrm>
          <a:custGeom>
            <a:avLst/>
            <a:gdLst>
              <a:gd name="connsiteX0" fmla="*/ 27256 w 259305"/>
              <a:gd name="connsiteY0" fmla="*/ 32959 h 1142093"/>
              <a:gd name="connsiteX1" fmla="*/ 86522 w 259305"/>
              <a:gd name="connsiteY1" fmla="*/ 621393 h 1142093"/>
              <a:gd name="connsiteX2" fmla="*/ 247389 w 259305"/>
              <a:gd name="connsiteY2" fmla="*/ 968526 h 1142093"/>
              <a:gd name="connsiteX3" fmla="*/ 247389 w 259305"/>
              <a:gd name="connsiteY3" fmla="*/ 1142093 h 1142093"/>
              <a:gd name="connsiteX4" fmla="*/ 238922 w 259305"/>
              <a:gd name="connsiteY4" fmla="*/ 765326 h 1142093"/>
              <a:gd name="connsiteX5" fmla="*/ 6089 w 259305"/>
              <a:gd name="connsiteY5" fmla="*/ 257326 h 1142093"/>
              <a:gd name="connsiteX6" fmla="*/ 65356 w 259305"/>
              <a:gd name="connsiteY6" fmla="*/ 92226 h 1142093"/>
              <a:gd name="connsiteX7" fmla="*/ 27256 w 259305"/>
              <a:gd name="connsiteY7" fmla="*/ 32959 h 1142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9305" h="1142093">
                <a:moveTo>
                  <a:pt x="27256" y="32959"/>
                </a:moveTo>
                <a:cubicBezTo>
                  <a:pt x="30784" y="121153"/>
                  <a:pt x="49833" y="465465"/>
                  <a:pt x="86522" y="621393"/>
                </a:cubicBezTo>
                <a:cubicBezTo>
                  <a:pt x="123211" y="777321"/>
                  <a:pt x="220578" y="881743"/>
                  <a:pt x="247389" y="968526"/>
                </a:cubicBezTo>
                <a:cubicBezTo>
                  <a:pt x="274200" y="1055309"/>
                  <a:pt x="247389" y="1142093"/>
                  <a:pt x="247389" y="1142093"/>
                </a:cubicBezTo>
                <a:cubicBezTo>
                  <a:pt x="245978" y="1108226"/>
                  <a:pt x="279139" y="912787"/>
                  <a:pt x="238922" y="765326"/>
                </a:cubicBezTo>
                <a:cubicBezTo>
                  <a:pt x="198705" y="617865"/>
                  <a:pt x="35017" y="369509"/>
                  <a:pt x="6089" y="257326"/>
                </a:cubicBezTo>
                <a:cubicBezTo>
                  <a:pt x="-22839" y="145143"/>
                  <a:pt x="60417" y="126798"/>
                  <a:pt x="65356" y="92226"/>
                </a:cubicBezTo>
                <a:cubicBezTo>
                  <a:pt x="70295" y="57654"/>
                  <a:pt x="23728" y="-55235"/>
                  <a:pt x="27256" y="329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: 図形 1087">
            <a:extLst>
              <a:ext uri="{FF2B5EF4-FFF2-40B4-BE49-F238E27FC236}">
                <a16:creationId xmlns:a16="http://schemas.microsoft.com/office/drawing/2014/main" id="{36A67848-7DF5-4274-AAC8-96C124A8CB5F}"/>
              </a:ext>
            </a:extLst>
          </p:cNvPr>
          <p:cNvSpPr/>
          <p:nvPr/>
        </p:nvSpPr>
        <p:spPr>
          <a:xfrm>
            <a:off x="4399279" y="3533636"/>
            <a:ext cx="616166" cy="950432"/>
          </a:xfrm>
          <a:custGeom>
            <a:avLst/>
            <a:gdLst>
              <a:gd name="connsiteX0" fmla="*/ 20321 w 616166"/>
              <a:gd name="connsiteY0" fmla="*/ 1197 h 950432"/>
              <a:gd name="connsiteX1" fmla="*/ 100754 w 616166"/>
              <a:gd name="connsiteY1" fmla="*/ 145131 h 950432"/>
              <a:gd name="connsiteX2" fmla="*/ 579121 w 616166"/>
              <a:gd name="connsiteY2" fmla="*/ 615031 h 950432"/>
              <a:gd name="connsiteX3" fmla="*/ 583354 w 616166"/>
              <a:gd name="connsiteY3" fmla="*/ 949464 h 950432"/>
              <a:gd name="connsiteX4" fmla="*/ 574888 w 616166"/>
              <a:gd name="connsiteY4" fmla="*/ 708164 h 950432"/>
              <a:gd name="connsiteX5" fmla="*/ 265854 w 616166"/>
              <a:gd name="connsiteY5" fmla="*/ 458397 h 950432"/>
              <a:gd name="connsiteX6" fmla="*/ 20321 w 616166"/>
              <a:gd name="connsiteY6" fmla="*/ 204397 h 950432"/>
              <a:gd name="connsiteX7" fmla="*/ 20321 w 616166"/>
              <a:gd name="connsiteY7" fmla="*/ 1197 h 950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6166" h="950432">
                <a:moveTo>
                  <a:pt x="20321" y="1197"/>
                </a:moveTo>
                <a:cubicBezTo>
                  <a:pt x="33726" y="-8681"/>
                  <a:pt x="7621" y="42825"/>
                  <a:pt x="100754" y="145131"/>
                </a:cubicBezTo>
                <a:cubicBezTo>
                  <a:pt x="193887" y="247437"/>
                  <a:pt x="498688" y="480976"/>
                  <a:pt x="579121" y="615031"/>
                </a:cubicBezTo>
                <a:cubicBezTo>
                  <a:pt x="659554" y="749086"/>
                  <a:pt x="584059" y="933942"/>
                  <a:pt x="583354" y="949464"/>
                </a:cubicBezTo>
                <a:cubicBezTo>
                  <a:pt x="582649" y="964986"/>
                  <a:pt x="627805" y="790009"/>
                  <a:pt x="574888" y="708164"/>
                </a:cubicBezTo>
                <a:cubicBezTo>
                  <a:pt x="521971" y="626319"/>
                  <a:pt x="358282" y="542358"/>
                  <a:pt x="265854" y="458397"/>
                </a:cubicBezTo>
                <a:cubicBezTo>
                  <a:pt x="173426" y="374436"/>
                  <a:pt x="58421" y="276364"/>
                  <a:pt x="20321" y="204397"/>
                </a:cubicBezTo>
                <a:cubicBezTo>
                  <a:pt x="-17779" y="132430"/>
                  <a:pt x="6916" y="11075"/>
                  <a:pt x="20321" y="11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: 図形 1088">
            <a:extLst>
              <a:ext uri="{FF2B5EF4-FFF2-40B4-BE49-F238E27FC236}">
                <a16:creationId xmlns:a16="http://schemas.microsoft.com/office/drawing/2014/main" id="{2746D0D9-3D4C-4697-8832-3FBD6194D078}"/>
              </a:ext>
            </a:extLst>
          </p:cNvPr>
          <p:cNvSpPr/>
          <p:nvPr/>
        </p:nvSpPr>
        <p:spPr>
          <a:xfrm>
            <a:off x="4443676" y="3966266"/>
            <a:ext cx="306786" cy="725411"/>
          </a:xfrm>
          <a:custGeom>
            <a:avLst/>
            <a:gdLst>
              <a:gd name="connsiteX0" fmla="*/ 170657 w 306786"/>
              <a:gd name="connsiteY0" fmla="*/ 17301 h 725411"/>
              <a:gd name="connsiteX1" fmla="*/ 225691 w 306786"/>
              <a:gd name="connsiteY1" fmla="*/ 59634 h 725411"/>
              <a:gd name="connsiteX2" fmla="*/ 297657 w 306786"/>
              <a:gd name="connsiteY2" fmla="*/ 419467 h 725411"/>
              <a:gd name="connsiteX3" fmla="*/ 1324 w 306786"/>
              <a:gd name="connsiteY3" fmla="*/ 724267 h 725411"/>
              <a:gd name="connsiteX4" fmla="*/ 187591 w 306786"/>
              <a:gd name="connsiteY4" fmla="*/ 512601 h 725411"/>
              <a:gd name="connsiteX5" fmla="*/ 162191 w 306786"/>
              <a:gd name="connsiteY5" fmla="*/ 237434 h 725411"/>
              <a:gd name="connsiteX6" fmla="*/ 170657 w 306786"/>
              <a:gd name="connsiteY6" fmla="*/ 17301 h 725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6786" h="725411">
                <a:moveTo>
                  <a:pt x="170657" y="17301"/>
                </a:moveTo>
                <a:cubicBezTo>
                  <a:pt x="181240" y="-12332"/>
                  <a:pt x="204524" y="-7394"/>
                  <a:pt x="225691" y="59634"/>
                </a:cubicBezTo>
                <a:cubicBezTo>
                  <a:pt x="246858" y="126662"/>
                  <a:pt x="335051" y="308695"/>
                  <a:pt x="297657" y="419467"/>
                </a:cubicBezTo>
                <a:cubicBezTo>
                  <a:pt x="260263" y="530239"/>
                  <a:pt x="19668" y="708745"/>
                  <a:pt x="1324" y="724267"/>
                </a:cubicBezTo>
                <a:cubicBezTo>
                  <a:pt x="-17020" y="739789"/>
                  <a:pt x="160780" y="593740"/>
                  <a:pt x="187591" y="512601"/>
                </a:cubicBezTo>
                <a:cubicBezTo>
                  <a:pt x="214402" y="431462"/>
                  <a:pt x="160780" y="324217"/>
                  <a:pt x="162191" y="237434"/>
                </a:cubicBezTo>
                <a:cubicBezTo>
                  <a:pt x="163602" y="150651"/>
                  <a:pt x="160074" y="46934"/>
                  <a:pt x="170657" y="173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: 図形 1089">
            <a:extLst>
              <a:ext uri="{FF2B5EF4-FFF2-40B4-BE49-F238E27FC236}">
                <a16:creationId xmlns:a16="http://schemas.microsoft.com/office/drawing/2014/main" id="{0726B907-EA60-4687-A6E0-C04129093C9E}"/>
              </a:ext>
            </a:extLst>
          </p:cNvPr>
          <p:cNvSpPr/>
          <p:nvPr/>
        </p:nvSpPr>
        <p:spPr>
          <a:xfrm>
            <a:off x="3811841" y="3042557"/>
            <a:ext cx="601713" cy="470220"/>
          </a:xfrm>
          <a:custGeom>
            <a:avLst/>
            <a:gdLst>
              <a:gd name="connsiteX0" fmla="*/ 518859 w 601713"/>
              <a:gd name="connsiteY0" fmla="*/ 39310 h 470220"/>
              <a:gd name="connsiteX1" fmla="*/ 493459 w 601713"/>
              <a:gd name="connsiteY1" fmla="*/ 85876 h 470220"/>
              <a:gd name="connsiteX2" fmla="*/ 188659 w 601713"/>
              <a:gd name="connsiteY2" fmla="*/ 322943 h 470220"/>
              <a:gd name="connsiteX3" fmla="*/ 243692 w 601713"/>
              <a:gd name="connsiteY3" fmla="*/ 466876 h 470220"/>
              <a:gd name="connsiteX4" fmla="*/ 184426 w 601713"/>
              <a:gd name="connsiteY4" fmla="*/ 420310 h 470220"/>
              <a:gd name="connsiteX5" fmla="*/ 32026 w 601713"/>
              <a:gd name="connsiteY5" fmla="*/ 373743 h 470220"/>
              <a:gd name="connsiteX6" fmla="*/ 53192 w 601713"/>
              <a:gd name="connsiteY6" fmla="*/ 331410 h 470220"/>
              <a:gd name="connsiteX7" fmla="*/ 573892 w 601713"/>
              <a:gd name="connsiteY7" fmla="*/ 18143 h 470220"/>
              <a:gd name="connsiteX8" fmla="*/ 518859 w 601713"/>
              <a:gd name="connsiteY8" fmla="*/ 39310 h 470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1713" h="470220">
                <a:moveTo>
                  <a:pt x="518859" y="39310"/>
                </a:moveTo>
                <a:cubicBezTo>
                  <a:pt x="505454" y="50599"/>
                  <a:pt x="548492" y="38604"/>
                  <a:pt x="493459" y="85876"/>
                </a:cubicBezTo>
                <a:cubicBezTo>
                  <a:pt x="438426" y="133148"/>
                  <a:pt x="230287" y="259443"/>
                  <a:pt x="188659" y="322943"/>
                </a:cubicBezTo>
                <a:cubicBezTo>
                  <a:pt x="147031" y="386443"/>
                  <a:pt x="244397" y="450648"/>
                  <a:pt x="243692" y="466876"/>
                </a:cubicBezTo>
                <a:cubicBezTo>
                  <a:pt x="242987" y="483104"/>
                  <a:pt x="219704" y="435832"/>
                  <a:pt x="184426" y="420310"/>
                </a:cubicBezTo>
                <a:cubicBezTo>
                  <a:pt x="149148" y="404788"/>
                  <a:pt x="53898" y="388560"/>
                  <a:pt x="32026" y="373743"/>
                </a:cubicBezTo>
                <a:cubicBezTo>
                  <a:pt x="10154" y="358926"/>
                  <a:pt x="-37119" y="390677"/>
                  <a:pt x="53192" y="331410"/>
                </a:cubicBezTo>
                <a:cubicBezTo>
                  <a:pt x="143503" y="272143"/>
                  <a:pt x="492047" y="64710"/>
                  <a:pt x="573892" y="18143"/>
                </a:cubicBezTo>
                <a:cubicBezTo>
                  <a:pt x="655737" y="-28424"/>
                  <a:pt x="532264" y="28021"/>
                  <a:pt x="518859" y="393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: 図形 1090">
            <a:extLst>
              <a:ext uri="{FF2B5EF4-FFF2-40B4-BE49-F238E27FC236}">
                <a16:creationId xmlns:a16="http://schemas.microsoft.com/office/drawing/2014/main" id="{FDF20793-3B8E-49C8-A740-0010BB425F3C}"/>
              </a:ext>
            </a:extLst>
          </p:cNvPr>
          <p:cNvSpPr/>
          <p:nvPr/>
        </p:nvSpPr>
        <p:spPr>
          <a:xfrm>
            <a:off x="3627194" y="3589828"/>
            <a:ext cx="361491" cy="606574"/>
          </a:xfrm>
          <a:custGeom>
            <a:avLst/>
            <a:gdLst>
              <a:gd name="connsiteX0" fmla="*/ 360606 w 361491"/>
              <a:gd name="connsiteY0" fmla="*/ 39 h 606574"/>
              <a:gd name="connsiteX1" fmla="*/ 127773 w 361491"/>
              <a:gd name="connsiteY1" fmla="*/ 444539 h 606574"/>
              <a:gd name="connsiteX2" fmla="*/ 136239 w 361491"/>
              <a:gd name="connsiteY2" fmla="*/ 605405 h 606574"/>
              <a:gd name="connsiteX3" fmla="*/ 30406 w 361491"/>
              <a:gd name="connsiteY3" fmla="*/ 512272 h 606574"/>
              <a:gd name="connsiteX4" fmla="*/ 30406 w 361491"/>
              <a:gd name="connsiteY4" fmla="*/ 419139 h 606574"/>
              <a:gd name="connsiteX5" fmla="*/ 360606 w 361491"/>
              <a:gd name="connsiteY5" fmla="*/ 39 h 60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1491" h="606574">
                <a:moveTo>
                  <a:pt x="360606" y="39"/>
                </a:moveTo>
                <a:cubicBezTo>
                  <a:pt x="376834" y="4272"/>
                  <a:pt x="165167" y="343645"/>
                  <a:pt x="127773" y="444539"/>
                </a:cubicBezTo>
                <a:cubicBezTo>
                  <a:pt x="90378" y="545433"/>
                  <a:pt x="152467" y="594116"/>
                  <a:pt x="136239" y="605405"/>
                </a:cubicBezTo>
                <a:cubicBezTo>
                  <a:pt x="120011" y="616694"/>
                  <a:pt x="48045" y="543316"/>
                  <a:pt x="30406" y="512272"/>
                </a:cubicBezTo>
                <a:cubicBezTo>
                  <a:pt x="12767" y="481228"/>
                  <a:pt x="-28155" y="507334"/>
                  <a:pt x="30406" y="419139"/>
                </a:cubicBezTo>
                <a:cubicBezTo>
                  <a:pt x="88967" y="330945"/>
                  <a:pt x="344378" y="-4194"/>
                  <a:pt x="360606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: 図形 1091">
            <a:extLst>
              <a:ext uri="{FF2B5EF4-FFF2-40B4-BE49-F238E27FC236}">
                <a16:creationId xmlns:a16="http://schemas.microsoft.com/office/drawing/2014/main" id="{06B7AD55-094F-4FCA-B0A5-69C924315783}"/>
              </a:ext>
            </a:extLst>
          </p:cNvPr>
          <p:cNvSpPr/>
          <p:nvPr/>
        </p:nvSpPr>
        <p:spPr>
          <a:xfrm>
            <a:off x="5368597" y="3259066"/>
            <a:ext cx="294831" cy="713897"/>
          </a:xfrm>
          <a:custGeom>
            <a:avLst/>
            <a:gdLst>
              <a:gd name="connsiteX0" fmla="*/ 3503 w 294831"/>
              <a:gd name="connsiteY0" fmla="*/ 13301 h 713897"/>
              <a:gd name="connsiteX1" fmla="*/ 236336 w 294831"/>
              <a:gd name="connsiteY1" fmla="*/ 263067 h 713897"/>
              <a:gd name="connsiteX2" fmla="*/ 194003 w 294831"/>
              <a:gd name="connsiteY2" fmla="*/ 711801 h 713897"/>
              <a:gd name="connsiteX3" fmla="*/ 270203 w 294831"/>
              <a:gd name="connsiteY3" fmla="*/ 423934 h 713897"/>
              <a:gd name="connsiteX4" fmla="*/ 282903 w 294831"/>
              <a:gd name="connsiteY4" fmla="*/ 250367 h 713897"/>
              <a:gd name="connsiteX5" fmla="*/ 109336 w 294831"/>
              <a:gd name="connsiteY5" fmla="*/ 55634 h 713897"/>
              <a:gd name="connsiteX6" fmla="*/ 3503 w 294831"/>
              <a:gd name="connsiteY6" fmla="*/ 13301 h 713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4831" h="713897">
                <a:moveTo>
                  <a:pt x="3503" y="13301"/>
                </a:moveTo>
                <a:cubicBezTo>
                  <a:pt x="24670" y="47873"/>
                  <a:pt x="204586" y="146650"/>
                  <a:pt x="236336" y="263067"/>
                </a:cubicBezTo>
                <a:cubicBezTo>
                  <a:pt x="268086" y="379484"/>
                  <a:pt x="188359" y="684990"/>
                  <a:pt x="194003" y="711801"/>
                </a:cubicBezTo>
                <a:cubicBezTo>
                  <a:pt x="199647" y="738612"/>
                  <a:pt x="255386" y="500840"/>
                  <a:pt x="270203" y="423934"/>
                </a:cubicBezTo>
                <a:cubicBezTo>
                  <a:pt x="285020" y="347028"/>
                  <a:pt x="309714" y="311750"/>
                  <a:pt x="282903" y="250367"/>
                </a:cubicBezTo>
                <a:cubicBezTo>
                  <a:pt x="256092" y="188984"/>
                  <a:pt x="156608" y="93028"/>
                  <a:pt x="109336" y="55634"/>
                </a:cubicBezTo>
                <a:cubicBezTo>
                  <a:pt x="62064" y="18240"/>
                  <a:pt x="-17664" y="-21271"/>
                  <a:pt x="3503" y="133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: 図形 1092">
            <a:extLst>
              <a:ext uri="{FF2B5EF4-FFF2-40B4-BE49-F238E27FC236}">
                <a16:creationId xmlns:a16="http://schemas.microsoft.com/office/drawing/2014/main" id="{17B75082-C8A3-4682-AEA0-4EF4771B7EC1}"/>
              </a:ext>
            </a:extLst>
          </p:cNvPr>
          <p:cNvSpPr/>
          <p:nvPr/>
        </p:nvSpPr>
        <p:spPr>
          <a:xfrm>
            <a:off x="4260690" y="6239310"/>
            <a:ext cx="188118" cy="235936"/>
          </a:xfrm>
          <a:custGeom>
            <a:avLst/>
            <a:gdLst>
              <a:gd name="connsiteX0" fmla="*/ 185898 w 188118"/>
              <a:gd name="connsiteY0" fmla="*/ 1153 h 235936"/>
              <a:gd name="connsiteX1" fmla="*/ 33498 w 188118"/>
              <a:gd name="connsiteY1" fmla="*/ 34490 h 235936"/>
              <a:gd name="connsiteX2" fmla="*/ 160 w 188118"/>
              <a:gd name="connsiteY2" fmla="*/ 234515 h 235936"/>
              <a:gd name="connsiteX3" fmla="*/ 39848 w 188118"/>
              <a:gd name="connsiteY3" fmla="*/ 120215 h 235936"/>
              <a:gd name="connsiteX4" fmla="*/ 119223 w 188118"/>
              <a:gd name="connsiteY4" fmla="*/ 47190 h 235936"/>
              <a:gd name="connsiteX5" fmla="*/ 185898 w 188118"/>
              <a:gd name="connsiteY5" fmla="*/ 1153 h 235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8118" h="235936">
                <a:moveTo>
                  <a:pt x="185898" y="1153"/>
                </a:moveTo>
                <a:cubicBezTo>
                  <a:pt x="171610" y="-964"/>
                  <a:pt x="64454" y="-4404"/>
                  <a:pt x="33498" y="34490"/>
                </a:cubicBezTo>
                <a:cubicBezTo>
                  <a:pt x="2542" y="73384"/>
                  <a:pt x="-898" y="220228"/>
                  <a:pt x="160" y="234515"/>
                </a:cubicBezTo>
                <a:cubicBezTo>
                  <a:pt x="1218" y="248802"/>
                  <a:pt x="20004" y="151436"/>
                  <a:pt x="39848" y="120215"/>
                </a:cubicBezTo>
                <a:cubicBezTo>
                  <a:pt x="59692" y="88994"/>
                  <a:pt x="96734" y="67034"/>
                  <a:pt x="119223" y="47190"/>
                </a:cubicBezTo>
                <a:cubicBezTo>
                  <a:pt x="141712" y="27346"/>
                  <a:pt x="200186" y="3270"/>
                  <a:pt x="185898" y="115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: 図形 1093">
            <a:extLst>
              <a:ext uri="{FF2B5EF4-FFF2-40B4-BE49-F238E27FC236}">
                <a16:creationId xmlns:a16="http://schemas.microsoft.com/office/drawing/2014/main" id="{9E1AC221-9159-4550-A7BC-385DA7F728B8}"/>
              </a:ext>
            </a:extLst>
          </p:cNvPr>
          <p:cNvSpPr/>
          <p:nvPr/>
        </p:nvSpPr>
        <p:spPr>
          <a:xfrm>
            <a:off x="3890332" y="4801548"/>
            <a:ext cx="698183" cy="116444"/>
          </a:xfrm>
          <a:custGeom>
            <a:avLst/>
            <a:gdLst>
              <a:gd name="connsiteX0" fmla="*/ 2218 w 698183"/>
              <a:gd name="connsiteY0" fmla="*/ 54085 h 116444"/>
              <a:gd name="connsiteX1" fmla="*/ 59368 w 698183"/>
              <a:gd name="connsiteY1" fmla="*/ 51969 h 116444"/>
              <a:gd name="connsiteX2" fmla="*/ 482701 w 698183"/>
              <a:gd name="connsiteY2" fmla="*/ 1169 h 116444"/>
              <a:gd name="connsiteX3" fmla="*/ 696485 w 698183"/>
              <a:gd name="connsiteY3" fmla="*/ 109119 h 116444"/>
              <a:gd name="connsiteX4" fmla="*/ 588535 w 698183"/>
              <a:gd name="connsiteY4" fmla="*/ 107002 h 116444"/>
              <a:gd name="connsiteX5" fmla="*/ 309135 w 698183"/>
              <a:gd name="connsiteY5" fmla="*/ 98535 h 116444"/>
              <a:gd name="connsiteX6" fmla="*/ 44551 w 698183"/>
              <a:gd name="connsiteY6" fmla="*/ 107002 h 116444"/>
              <a:gd name="connsiteX7" fmla="*/ 2218 w 698183"/>
              <a:gd name="connsiteY7" fmla="*/ 54085 h 11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8183" h="116444">
                <a:moveTo>
                  <a:pt x="2218" y="54085"/>
                </a:moveTo>
                <a:cubicBezTo>
                  <a:pt x="4688" y="44913"/>
                  <a:pt x="-20713" y="60788"/>
                  <a:pt x="59368" y="51969"/>
                </a:cubicBezTo>
                <a:cubicBezTo>
                  <a:pt x="139449" y="43150"/>
                  <a:pt x="376515" y="-8356"/>
                  <a:pt x="482701" y="1169"/>
                </a:cubicBezTo>
                <a:cubicBezTo>
                  <a:pt x="588887" y="10694"/>
                  <a:pt x="678846" y="91480"/>
                  <a:pt x="696485" y="109119"/>
                </a:cubicBezTo>
                <a:cubicBezTo>
                  <a:pt x="714124" y="126758"/>
                  <a:pt x="588535" y="107002"/>
                  <a:pt x="588535" y="107002"/>
                </a:cubicBezTo>
                <a:cubicBezTo>
                  <a:pt x="523977" y="105238"/>
                  <a:pt x="399799" y="98535"/>
                  <a:pt x="309135" y="98535"/>
                </a:cubicBezTo>
                <a:cubicBezTo>
                  <a:pt x="218471" y="98535"/>
                  <a:pt x="98879" y="111588"/>
                  <a:pt x="44551" y="107002"/>
                </a:cubicBezTo>
                <a:cubicBezTo>
                  <a:pt x="-9777" y="102416"/>
                  <a:pt x="-252" y="63257"/>
                  <a:pt x="2218" y="5408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: 図形 1094">
            <a:extLst>
              <a:ext uri="{FF2B5EF4-FFF2-40B4-BE49-F238E27FC236}">
                <a16:creationId xmlns:a16="http://schemas.microsoft.com/office/drawing/2014/main" id="{DACC11B7-A4F1-445C-9582-05EAC239B55A}"/>
              </a:ext>
            </a:extLst>
          </p:cNvPr>
          <p:cNvSpPr/>
          <p:nvPr/>
        </p:nvSpPr>
        <p:spPr>
          <a:xfrm>
            <a:off x="4931794" y="4827572"/>
            <a:ext cx="713517" cy="221508"/>
          </a:xfrm>
          <a:custGeom>
            <a:avLst/>
            <a:gdLst>
              <a:gd name="connsiteX0" fmla="*/ 39 w 713517"/>
              <a:gd name="connsiteY0" fmla="*/ 119078 h 221508"/>
              <a:gd name="connsiteX1" fmla="*/ 328123 w 713517"/>
              <a:gd name="connsiteY1" fmla="*/ 545 h 221508"/>
              <a:gd name="connsiteX2" fmla="*/ 592706 w 713517"/>
              <a:gd name="connsiteY2" fmla="*/ 80978 h 221508"/>
              <a:gd name="connsiteX3" fmla="*/ 713356 w 713517"/>
              <a:gd name="connsiteY3" fmla="*/ 218561 h 221508"/>
              <a:gd name="connsiteX4" fmla="*/ 611756 w 713517"/>
              <a:gd name="connsiteY4" fmla="*/ 171995 h 221508"/>
              <a:gd name="connsiteX5" fmla="*/ 349289 w 713517"/>
              <a:gd name="connsiteY5" fmla="*/ 133895 h 221508"/>
              <a:gd name="connsiteX6" fmla="*/ 39 w 713517"/>
              <a:gd name="connsiteY6" fmla="*/ 119078 h 221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3517" h="221508">
                <a:moveTo>
                  <a:pt x="39" y="119078"/>
                </a:moveTo>
                <a:cubicBezTo>
                  <a:pt x="-3489" y="96853"/>
                  <a:pt x="229345" y="6895"/>
                  <a:pt x="328123" y="545"/>
                </a:cubicBezTo>
                <a:cubicBezTo>
                  <a:pt x="426901" y="-5805"/>
                  <a:pt x="528501" y="44642"/>
                  <a:pt x="592706" y="80978"/>
                </a:cubicBezTo>
                <a:cubicBezTo>
                  <a:pt x="656912" y="117314"/>
                  <a:pt x="710181" y="203391"/>
                  <a:pt x="713356" y="218561"/>
                </a:cubicBezTo>
                <a:cubicBezTo>
                  <a:pt x="716531" y="233731"/>
                  <a:pt x="672434" y="186106"/>
                  <a:pt x="611756" y="171995"/>
                </a:cubicBezTo>
                <a:cubicBezTo>
                  <a:pt x="551078" y="157884"/>
                  <a:pt x="451594" y="143773"/>
                  <a:pt x="349289" y="133895"/>
                </a:cubicBezTo>
                <a:cubicBezTo>
                  <a:pt x="246984" y="124017"/>
                  <a:pt x="3567" y="141303"/>
                  <a:pt x="39" y="11907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: 図形 1095">
            <a:extLst>
              <a:ext uri="{FF2B5EF4-FFF2-40B4-BE49-F238E27FC236}">
                <a16:creationId xmlns:a16="http://schemas.microsoft.com/office/drawing/2014/main" id="{1B17A55B-D8A9-42D2-9F7B-4AA0DCDD6E98}"/>
              </a:ext>
            </a:extLst>
          </p:cNvPr>
          <p:cNvSpPr/>
          <p:nvPr/>
        </p:nvSpPr>
        <p:spPr>
          <a:xfrm>
            <a:off x="3744568" y="6077410"/>
            <a:ext cx="97212" cy="633313"/>
          </a:xfrm>
          <a:custGeom>
            <a:avLst/>
            <a:gdLst>
              <a:gd name="connsiteX0" fmla="*/ 345 w 97212"/>
              <a:gd name="connsiteY0" fmla="*/ 1128 h 633313"/>
              <a:gd name="connsiteX1" fmla="*/ 43207 w 97212"/>
              <a:gd name="connsiteY1" fmla="*/ 317040 h 633313"/>
              <a:gd name="connsiteX2" fmla="*/ 94007 w 97212"/>
              <a:gd name="connsiteY2" fmla="*/ 629778 h 633313"/>
              <a:gd name="connsiteX3" fmla="*/ 89245 w 97212"/>
              <a:gd name="connsiteY3" fmla="*/ 469440 h 633313"/>
              <a:gd name="connsiteX4" fmla="*/ 67020 w 97212"/>
              <a:gd name="connsiteY4" fmla="*/ 220203 h 633313"/>
              <a:gd name="connsiteX5" fmla="*/ 345 w 97212"/>
              <a:gd name="connsiteY5" fmla="*/ 1128 h 633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212" h="633313">
                <a:moveTo>
                  <a:pt x="345" y="1128"/>
                </a:moveTo>
                <a:cubicBezTo>
                  <a:pt x="-3624" y="17268"/>
                  <a:pt x="27597" y="212265"/>
                  <a:pt x="43207" y="317040"/>
                </a:cubicBezTo>
                <a:cubicBezTo>
                  <a:pt x="58817" y="421815"/>
                  <a:pt x="86334" y="604378"/>
                  <a:pt x="94007" y="629778"/>
                </a:cubicBezTo>
                <a:cubicBezTo>
                  <a:pt x="101680" y="655178"/>
                  <a:pt x="93743" y="537702"/>
                  <a:pt x="89245" y="469440"/>
                </a:cubicBezTo>
                <a:cubicBezTo>
                  <a:pt x="84747" y="401178"/>
                  <a:pt x="81307" y="294286"/>
                  <a:pt x="67020" y="220203"/>
                </a:cubicBezTo>
                <a:cubicBezTo>
                  <a:pt x="52733" y="146120"/>
                  <a:pt x="4314" y="-15012"/>
                  <a:pt x="345" y="11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: 図形 1096">
            <a:extLst>
              <a:ext uri="{FF2B5EF4-FFF2-40B4-BE49-F238E27FC236}">
                <a16:creationId xmlns:a16="http://schemas.microsoft.com/office/drawing/2014/main" id="{A00FC211-FD5B-4D99-89CD-B677AB2C4F7C}"/>
              </a:ext>
            </a:extLst>
          </p:cNvPr>
          <p:cNvSpPr/>
          <p:nvPr/>
        </p:nvSpPr>
        <p:spPr>
          <a:xfrm>
            <a:off x="5211183" y="6405025"/>
            <a:ext cx="342424" cy="704757"/>
          </a:xfrm>
          <a:custGeom>
            <a:avLst/>
            <a:gdLst>
              <a:gd name="connsiteX0" fmla="*/ 299030 w 342424"/>
              <a:gd name="connsiteY0" fmla="*/ 538 h 704757"/>
              <a:gd name="connsiteX1" fmla="*/ 305380 w 342424"/>
              <a:gd name="connsiteY1" fmla="*/ 260888 h 704757"/>
              <a:gd name="connsiteX2" fmla="*/ 235530 w 342424"/>
              <a:gd name="connsiteY2" fmla="*/ 384713 h 704757"/>
              <a:gd name="connsiteX3" fmla="*/ 580 w 342424"/>
              <a:gd name="connsiteY3" fmla="*/ 700625 h 704757"/>
              <a:gd name="connsiteX4" fmla="*/ 173617 w 342424"/>
              <a:gd name="connsiteY4" fmla="*/ 554575 h 704757"/>
              <a:gd name="connsiteX5" fmla="*/ 321255 w 342424"/>
              <a:gd name="connsiteY5" fmla="*/ 402175 h 704757"/>
              <a:gd name="connsiteX6" fmla="*/ 341892 w 342424"/>
              <a:gd name="connsiteY6" fmla="*/ 302163 h 704757"/>
              <a:gd name="connsiteX7" fmla="*/ 326017 w 342424"/>
              <a:gd name="connsiteY7" fmla="*/ 195800 h 704757"/>
              <a:gd name="connsiteX8" fmla="*/ 299030 w 342424"/>
              <a:gd name="connsiteY8" fmla="*/ 538 h 704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2424" h="704757">
                <a:moveTo>
                  <a:pt x="299030" y="538"/>
                </a:moveTo>
                <a:cubicBezTo>
                  <a:pt x="295590" y="11386"/>
                  <a:pt x="315963" y="196859"/>
                  <a:pt x="305380" y="260888"/>
                </a:cubicBezTo>
                <a:cubicBezTo>
                  <a:pt x="294797" y="324917"/>
                  <a:pt x="286330" y="311424"/>
                  <a:pt x="235530" y="384713"/>
                </a:cubicBezTo>
                <a:cubicBezTo>
                  <a:pt x="184730" y="458002"/>
                  <a:pt x="10899" y="672315"/>
                  <a:pt x="580" y="700625"/>
                </a:cubicBezTo>
                <a:cubicBezTo>
                  <a:pt x="-9739" y="728935"/>
                  <a:pt x="120171" y="604317"/>
                  <a:pt x="173617" y="554575"/>
                </a:cubicBezTo>
                <a:cubicBezTo>
                  <a:pt x="227063" y="504833"/>
                  <a:pt x="293209" y="444244"/>
                  <a:pt x="321255" y="402175"/>
                </a:cubicBezTo>
                <a:cubicBezTo>
                  <a:pt x="349301" y="360106"/>
                  <a:pt x="341098" y="336559"/>
                  <a:pt x="341892" y="302163"/>
                </a:cubicBezTo>
                <a:cubicBezTo>
                  <a:pt x="342686" y="267767"/>
                  <a:pt x="333425" y="245806"/>
                  <a:pt x="326017" y="195800"/>
                </a:cubicBezTo>
                <a:cubicBezTo>
                  <a:pt x="318609" y="145794"/>
                  <a:pt x="302470" y="-10310"/>
                  <a:pt x="299030" y="5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: 図形 1097">
            <a:extLst>
              <a:ext uri="{FF2B5EF4-FFF2-40B4-BE49-F238E27FC236}">
                <a16:creationId xmlns:a16="http://schemas.microsoft.com/office/drawing/2014/main" id="{802750B1-92E0-4E35-B7BD-75C4207A7781}"/>
              </a:ext>
            </a:extLst>
          </p:cNvPr>
          <p:cNvSpPr/>
          <p:nvPr/>
        </p:nvSpPr>
        <p:spPr>
          <a:xfrm>
            <a:off x="3802680" y="6685266"/>
            <a:ext cx="865113" cy="762190"/>
          </a:xfrm>
          <a:custGeom>
            <a:avLst/>
            <a:gdLst>
              <a:gd name="connsiteX0" fmla="*/ 35895 w 865113"/>
              <a:gd name="connsiteY0" fmla="*/ 17159 h 762190"/>
              <a:gd name="connsiteX1" fmla="*/ 515320 w 865113"/>
              <a:gd name="connsiteY1" fmla="*/ 483884 h 762190"/>
              <a:gd name="connsiteX2" fmla="*/ 861395 w 865113"/>
              <a:gd name="connsiteY2" fmla="*/ 760109 h 762190"/>
              <a:gd name="connsiteX3" fmla="*/ 661370 w 865113"/>
              <a:gd name="connsiteY3" fmla="*/ 585484 h 762190"/>
              <a:gd name="connsiteX4" fmla="*/ 105745 w 865113"/>
              <a:gd name="connsiteY4" fmla="*/ 144159 h 762190"/>
              <a:gd name="connsiteX5" fmla="*/ 35895 w 865113"/>
              <a:gd name="connsiteY5" fmla="*/ 17159 h 762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5113" h="762190">
                <a:moveTo>
                  <a:pt x="35895" y="17159"/>
                </a:moveTo>
                <a:cubicBezTo>
                  <a:pt x="104158" y="73780"/>
                  <a:pt x="377737" y="360059"/>
                  <a:pt x="515320" y="483884"/>
                </a:cubicBezTo>
                <a:cubicBezTo>
                  <a:pt x="652903" y="607709"/>
                  <a:pt x="837053" y="743176"/>
                  <a:pt x="861395" y="760109"/>
                </a:cubicBezTo>
                <a:cubicBezTo>
                  <a:pt x="885737" y="777042"/>
                  <a:pt x="787312" y="688142"/>
                  <a:pt x="661370" y="585484"/>
                </a:cubicBezTo>
                <a:cubicBezTo>
                  <a:pt x="535428" y="482826"/>
                  <a:pt x="211578" y="233588"/>
                  <a:pt x="105745" y="144159"/>
                </a:cubicBezTo>
                <a:cubicBezTo>
                  <a:pt x="-88" y="54730"/>
                  <a:pt x="-32368" y="-39462"/>
                  <a:pt x="35895" y="171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: 図形 1098">
            <a:extLst>
              <a:ext uri="{FF2B5EF4-FFF2-40B4-BE49-F238E27FC236}">
                <a16:creationId xmlns:a16="http://schemas.microsoft.com/office/drawing/2014/main" id="{A580A95A-9163-46C3-81A4-26654FDF1B10}"/>
              </a:ext>
            </a:extLst>
          </p:cNvPr>
          <p:cNvSpPr/>
          <p:nvPr/>
        </p:nvSpPr>
        <p:spPr>
          <a:xfrm>
            <a:off x="4626556" y="6990268"/>
            <a:ext cx="685462" cy="493779"/>
          </a:xfrm>
          <a:custGeom>
            <a:avLst/>
            <a:gdLst>
              <a:gd name="connsiteX0" fmla="*/ 685219 w 685462"/>
              <a:gd name="connsiteY0" fmla="*/ 1082 h 493779"/>
              <a:gd name="connsiteX1" fmla="*/ 297869 w 685462"/>
              <a:gd name="connsiteY1" fmla="*/ 277307 h 493779"/>
              <a:gd name="connsiteX2" fmla="*/ 123244 w 685462"/>
              <a:gd name="connsiteY2" fmla="*/ 423357 h 493779"/>
              <a:gd name="connsiteX3" fmla="*/ 2594 w 685462"/>
              <a:gd name="connsiteY3" fmla="*/ 493207 h 493779"/>
              <a:gd name="connsiteX4" fmla="*/ 237544 w 685462"/>
              <a:gd name="connsiteY4" fmla="*/ 388432 h 493779"/>
              <a:gd name="connsiteX5" fmla="*/ 685219 w 685462"/>
              <a:gd name="connsiteY5" fmla="*/ 1082 h 49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462" h="493779">
                <a:moveTo>
                  <a:pt x="685219" y="1082"/>
                </a:moveTo>
                <a:cubicBezTo>
                  <a:pt x="695273" y="-17439"/>
                  <a:pt x="391531" y="206928"/>
                  <a:pt x="297869" y="277307"/>
                </a:cubicBezTo>
                <a:cubicBezTo>
                  <a:pt x="204207" y="347686"/>
                  <a:pt x="172456" y="387374"/>
                  <a:pt x="123244" y="423357"/>
                </a:cubicBezTo>
                <a:cubicBezTo>
                  <a:pt x="74032" y="459340"/>
                  <a:pt x="-16456" y="499028"/>
                  <a:pt x="2594" y="493207"/>
                </a:cubicBezTo>
                <a:cubicBezTo>
                  <a:pt x="21644" y="487386"/>
                  <a:pt x="122715" y="467278"/>
                  <a:pt x="237544" y="388432"/>
                </a:cubicBezTo>
                <a:cubicBezTo>
                  <a:pt x="352373" y="309586"/>
                  <a:pt x="675165" y="19603"/>
                  <a:pt x="685219" y="10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: 図形 1101">
            <a:extLst>
              <a:ext uri="{FF2B5EF4-FFF2-40B4-BE49-F238E27FC236}">
                <a16:creationId xmlns:a16="http://schemas.microsoft.com/office/drawing/2014/main" id="{83827125-FF90-427C-9D55-9C55C5C45C3C}"/>
              </a:ext>
            </a:extLst>
          </p:cNvPr>
          <p:cNvSpPr/>
          <p:nvPr/>
        </p:nvSpPr>
        <p:spPr>
          <a:xfrm>
            <a:off x="4621187" y="7456983"/>
            <a:ext cx="648799" cy="679209"/>
          </a:xfrm>
          <a:custGeom>
            <a:avLst/>
            <a:gdLst>
              <a:gd name="connsiteX0" fmla="*/ 26 w 648799"/>
              <a:gd name="connsiteY0" fmla="*/ 40780 h 679209"/>
              <a:gd name="connsiteX1" fmla="*/ 161951 w 648799"/>
              <a:gd name="connsiteY1" fmla="*/ 56655 h 679209"/>
              <a:gd name="connsiteX2" fmla="*/ 400076 w 648799"/>
              <a:gd name="connsiteY2" fmla="*/ 302717 h 679209"/>
              <a:gd name="connsiteX3" fmla="*/ 635026 w 648799"/>
              <a:gd name="connsiteY3" fmla="*/ 666255 h 679209"/>
              <a:gd name="connsiteX4" fmla="*/ 606451 w 648799"/>
              <a:gd name="connsiteY4" fmla="*/ 577355 h 679209"/>
              <a:gd name="connsiteX5" fmla="*/ 484213 w 648799"/>
              <a:gd name="connsiteY5" fmla="*/ 377330 h 679209"/>
              <a:gd name="connsiteX6" fmla="*/ 152426 w 648799"/>
              <a:gd name="connsiteY6" fmla="*/ 23317 h 679209"/>
              <a:gd name="connsiteX7" fmla="*/ 26 w 648799"/>
              <a:gd name="connsiteY7" fmla="*/ 40780 h 679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8799" h="679209">
                <a:moveTo>
                  <a:pt x="26" y="40780"/>
                </a:moveTo>
                <a:cubicBezTo>
                  <a:pt x="1613" y="46336"/>
                  <a:pt x="95276" y="12999"/>
                  <a:pt x="161951" y="56655"/>
                </a:cubicBezTo>
                <a:cubicBezTo>
                  <a:pt x="228626" y="100311"/>
                  <a:pt x="321230" y="201117"/>
                  <a:pt x="400076" y="302717"/>
                </a:cubicBezTo>
                <a:cubicBezTo>
                  <a:pt x="478922" y="404317"/>
                  <a:pt x="600630" y="620482"/>
                  <a:pt x="635026" y="666255"/>
                </a:cubicBezTo>
                <a:cubicBezTo>
                  <a:pt x="669422" y="712028"/>
                  <a:pt x="631586" y="625509"/>
                  <a:pt x="606451" y="577355"/>
                </a:cubicBezTo>
                <a:cubicBezTo>
                  <a:pt x="581316" y="529201"/>
                  <a:pt x="559884" y="469670"/>
                  <a:pt x="484213" y="377330"/>
                </a:cubicBezTo>
                <a:cubicBezTo>
                  <a:pt x="408542" y="284990"/>
                  <a:pt x="237357" y="82319"/>
                  <a:pt x="152426" y="23317"/>
                </a:cubicBezTo>
                <a:cubicBezTo>
                  <a:pt x="67495" y="-35685"/>
                  <a:pt x="-1561" y="35224"/>
                  <a:pt x="26" y="407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: 図形 1102">
            <a:extLst>
              <a:ext uri="{FF2B5EF4-FFF2-40B4-BE49-F238E27FC236}">
                <a16:creationId xmlns:a16="http://schemas.microsoft.com/office/drawing/2014/main" id="{9BF590EF-62CB-4546-86D2-8D45A15AAC05}"/>
              </a:ext>
            </a:extLst>
          </p:cNvPr>
          <p:cNvSpPr/>
          <p:nvPr/>
        </p:nvSpPr>
        <p:spPr>
          <a:xfrm>
            <a:off x="4615661" y="7493236"/>
            <a:ext cx="654994" cy="689617"/>
          </a:xfrm>
          <a:custGeom>
            <a:avLst/>
            <a:gdLst>
              <a:gd name="connsiteX0" fmla="*/ 5552 w 654994"/>
              <a:gd name="connsiteY0" fmla="*/ 25164 h 689617"/>
              <a:gd name="connsiteX1" fmla="*/ 157952 w 654994"/>
              <a:gd name="connsiteY1" fmla="*/ 52152 h 689617"/>
              <a:gd name="connsiteX2" fmla="*/ 486564 w 654994"/>
              <a:gd name="connsiteY2" fmla="*/ 471252 h 689617"/>
              <a:gd name="connsiteX3" fmla="*/ 651664 w 654994"/>
              <a:gd name="connsiteY3" fmla="*/ 688739 h 689617"/>
              <a:gd name="connsiteX4" fmla="*/ 577052 w 654994"/>
              <a:gd name="connsiteY4" fmla="*/ 534752 h 689617"/>
              <a:gd name="connsiteX5" fmla="*/ 342102 w 654994"/>
              <a:gd name="connsiteY5" fmla="*/ 223602 h 689617"/>
              <a:gd name="connsiteX6" fmla="*/ 5552 w 654994"/>
              <a:gd name="connsiteY6" fmla="*/ 25164 h 689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4994" h="689617">
                <a:moveTo>
                  <a:pt x="5552" y="25164"/>
                </a:moveTo>
                <a:cubicBezTo>
                  <a:pt x="-25140" y="-3411"/>
                  <a:pt x="77783" y="-22196"/>
                  <a:pt x="157952" y="52152"/>
                </a:cubicBezTo>
                <a:cubicBezTo>
                  <a:pt x="238121" y="126500"/>
                  <a:pt x="404279" y="365154"/>
                  <a:pt x="486564" y="471252"/>
                </a:cubicBezTo>
                <a:cubicBezTo>
                  <a:pt x="568849" y="577350"/>
                  <a:pt x="636583" y="678156"/>
                  <a:pt x="651664" y="688739"/>
                </a:cubicBezTo>
                <a:cubicBezTo>
                  <a:pt x="666745" y="699322"/>
                  <a:pt x="628646" y="612275"/>
                  <a:pt x="577052" y="534752"/>
                </a:cubicBezTo>
                <a:cubicBezTo>
                  <a:pt x="525458" y="457229"/>
                  <a:pt x="436029" y="314354"/>
                  <a:pt x="342102" y="223602"/>
                </a:cubicBezTo>
                <a:cubicBezTo>
                  <a:pt x="248175" y="132850"/>
                  <a:pt x="36244" y="53739"/>
                  <a:pt x="5552" y="251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: 図形 1103">
            <a:extLst>
              <a:ext uri="{FF2B5EF4-FFF2-40B4-BE49-F238E27FC236}">
                <a16:creationId xmlns:a16="http://schemas.microsoft.com/office/drawing/2014/main" id="{14F3E3EB-EA3A-4C5A-947B-17C2ECCFE5DF}"/>
              </a:ext>
            </a:extLst>
          </p:cNvPr>
          <p:cNvSpPr/>
          <p:nvPr/>
        </p:nvSpPr>
        <p:spPr>
          <a:xfrm>
            <a:off x="5535773" y="6572471"/>
            <a:ext cx="92006" cy="339568"/>
          </a:xfrm>
          <a:custGeom>
            <a:avLst/>
            <a:gdLst>
              <a:gd name="connsiteX0" fmla="*/ 1427 w 92006"/>
              <a:gd name="connsiteY0" fmla="*/ 1367 h 339568"/>
              <a:gd name="connsiteX1" fmla="*/ 69690 w 92006"/>
              <a:gd name="connsiteY1" fmla="*/ 247429 h 339568"/>
              <a:gd name="connsiteX2" fmla="*/ 91915 w 92006"/>
              <a:gd name="connsiteY2" fmla="*/ 339504 h 339568"/>
              <a:gd name="connsiteX3" fmla="*/ 63340 w 92006"/>
              <a:gd name="connsiteY3" fmla="*/ 260129 h 339568"/>
              <a:gd name="connsiteX4" fmla="*/ 26827 w 92006"/>
              <a:gd name="connsiteY4" fmla="*/ 152179 h 339568"/>
              <a:gd name="connsiteX5" fmla="*/ 1427 w 92006"/>
              <a:gd name="connsiteY5" fmla="*/ 1367 h 33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006" h="339568">
                <a:moveTo>
                  <a:pt x="1427" y="1367"/>
                </a:moveTo>
                <a:cubicBezTo>
                  <a:pt x="8571" y="17242"/>
                  <a:pt x="54609" y="191073"/>
                  <a:pt x="69690" y="247429"/>
                </a:cubicBezTo>
                <a:cubicBezTo>
                  <a:pt x="84771" y="303785"/>
                  <a:pt x="92973" y="337387"/>
                  <a:pt x="91915" y="339504"/>
                </a:cubicBezTo>
                <a:cubicBezTo>
                  <a:pt x="90857" y="341621"/>
                  <a:pt x="74188" y="291350"/>
                  <a:pt x="63340" y="260129"/>
                </a:cubicBezTo>
                <a:cubicBezTo>
                  <a:pt x="52492" y="228908"/>
                  <a:pt x="37939" y="192131"/>
                  <a:pt x="26827" y="152179"/>
                </a:cubicBezTo>
                <a:cubicBezTo>
                  <a:pt x="15715" y="112227"/>
                  <a:pt x="-5717" y="-14508"/>
                  <a:pt x="1427" y="13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: 図形 1104">
            <a:extLst>
              <a:ext uri="{FF2B5EF4-FFF2-40B4-BE49-F238E27FC236}">
                <a16:creationId xmlns:a16="http://schemas.microsoft.com/office/drawing/2014/main" id="{800A9335-F5FC-436D-B487-A3897E351A63}"/>
              </a:ext>
            </a:extLst>
          </p:cNvPr>
          <p:cNvSpPr/>
          <p:nvPr/>
        </p:nvSpPr>
        <p:spPr>
          <a:xfrm>
            <a:off x="5599791" y="6787950"/>
            <a:ext cx="279042" cy="254200"/>
          </a:xfrm>
          <a:custGeom>
            <a:avLst/>
            <a:gdLst>
              <a:gd name="connsiteX0" fmla="*/ 909 w 279042"/>
              <a:gd name="connsiteY0" fmla="*/ 200 h 254200"/>
              <a:gd name="connsiteX1" fmla="*/ 156484 w 279042"/>
              <a:gd name="connsiteY1" fmla="*/ 181175 h 254200"/>
              <a:gd name="connsiteX2" fmla="*/ 278722 w 279042"/>
              <a:gd name="connsiteY2" fmla="*/ 254200 h 254200"/>
              <a:gd name="connsiteX3" fmla="*/ 119972 w 279042"/>
              <a:gd name="connsiteY3" fmla="*/ 181175 h 254200"/>
              <a:gd name="connsiteX4" fmla="*/ 92984 w 279042"/>
              <a:gd name="connsiteY4" fmla="*/ 146250 h 254200"/>
              <a:gd name="connsiteX5" fmla="*/ 909 w 279042"/>
              <a:gd name="connsiteY5" fmla="*/ 200 h 25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042" h="254200">
                <a:moveTo>
                  <a:pt x="909" y="200"/>
                </a:moveTo>
                <a:cubicBezTo>
                  <a:pt x="11492" y="6021"/>
                  <a:pt x="110182" y="138842"/>
                  <a:pt x="156484" y="181175"/>
                </a:cubicBezTo>
                <a:cubicBezTo>
                  <a:pt x="202786" y="223508"/>
                  <a:pt x="284807" y="254200"/>
                  <a:pt x="278722" y="254200"/>
                </a:cubicBezTo>
                <a:cubicBezTo>
                  <a:pt x="272637" y="254200"/>
                  <a:pt x="150928" y="199167"/>
                  <a:pt x="119972" y="181175"/>
                </a:cubicBezTo>
                <a:cubicBezTo>
                  <a:pt x="89016" y="163183"/>
                  <a:pt x="110711" y="175354"/>
                  <a:pt x="92984" y="146250"/>
                </a:cubicBezTo>
                <a:cubicBezTo>
                  <a:pt x="75257" y="117146"/>
                  <a:pt x="-9674" y="-5621"/>
                  <a:pt x="909" y="2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: 図形 1105">
            <a:extLst>
              <a:ext uri="{FF2B5EF4-FFF2-40B4-BE49-F238E27FC236}">
                <a16:creationId xmlns:a16="http://schemas.microsoft.com/office/drawing/2014/main" id="{68F7388A-A863-4717-9E78-ECEFF290F903}"/>
              </a:ext>
            </a:extLst>
          </p:cNvPr>
          <p:cNvSpPr/>
          <p:nvPr/>
        </p:nvSpPr>
        <p:spPr>
          <a:xfrm>
            <a:off x="3641085" y="6504416"/>
            <a:ext cx="158862" cy="541999"/>
          </a:xfrm>
          <a:custGeom>
            <a:avLst/>
            <a:gdLst>
              <a:gd name="connsiteX0" fmla="*/ 158332 w 158862"/>
              <a:gd name="connsiteY0" fmla="*/ 101 h 541999"/>
              <a:gd name="connsiteX1" fmla="*/ 48265 w 158862"/>
              <a:gd name="connsiteY1" fmla="*/ 300667 h 541999"/>
              <a:gd name="connsiteX2" fmla="*/ 3815 w 158862"/>
              <a:gd name="connsiteY2" fmla="*/ 417084 h 541999"/>
              <a:gd name="connsiteX3" fmla="*/ 3815 w 158862"/>
              <a:gd name="connsiteY3" fmla="*/ 541967 h 541999"/>
              <a:gd name="connsiteX4" fmla="*/ 16515 w 158862"/>
              <a:gd name="connsiteY4" fmla="*/ 427667 h 541999"/>
              <a:gd name="connsiteX5" fmla="*/ 86365 w 158862"/>
              <a:gd name="connsiteY5" fmla="*/ 268917 h 541999"/>
              <a:gd name="connsiteX6" fmla="*/ 158332 w 158862"/>
              <a:gd name="connsiteY6" fmla="*/ 101 h 541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862" h="541999">
                <a:moveTo>
                  <a:pt x="158332" y="101"/>
                </a:moveTo>
                <a:cubicBezTo>
                  <a:pt x="151982" y="5393"/>
                  <a:pt x="74018" y="231170"/>
                  <a:pt x="48265" y="300667"/>
                </a:cubicBezTo>
                <a:cubicBezTo>
                  <a:pt x="22512" y="370164"/>
                  <a:pt x="11223" y="376867"/>
                  <a:pt x="3815" y="417084"/>
                </a:cubicBezTo>
                <a:cubicBezTo>
                  <a:pt x="-3593" y="457301"/>
                  <a:pt x="1698" y="540203"/>
                  <a:pt x="3815" y="541967"/>
                </a:cubicBezTo>
                <a:cubicBezTo>
                  <a:pt x="5932" y="543731"/>
                  <a:pt x="2757" y="473175"/>
                  <a:pt x="16515" y="427667"/>
                </a:cubicBezTo>
                <a:cubicBezTo>
                  <a:pt x="30273" y="382159"/>
                  <a:pt x="60260" y="339825"/>
                  <a:pt x="86365" y="268917"/>
                </a:cubicBezTo>
                <a:cubicBezTo>
                  <a:pt x="112470" y="198009"/>
                  <a:pt x="164682" y="-5191"/>
                  <a:pt x="158332" y="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: 図形 1106">
            <a:extLst>
              <a:ext uri="{FF2B5EF4-FFF2-40B4-BE49-F238E27FC236}">
                <a16:creationId xmlns:a16="http://schemas.microsoft.com/office/drawing/2014/main" id="{F891E2F0-D1E6-4B01-A2C7-BF9FE1AE038A}"/>
              </a:ext>
            </a:extLst>
          </p:cNvPr>
          <p:cNvSpPr/>
          <p:nvPr/>
        </p:nvSpPr>
        <p:spPr>
          <a:xfrm>
            <a:off x="3779876" y="6525673"/>
            <a:ext cx="38707" cy="212651"/>
          </a:xfrm>
          <a:custGeom>
            <a:avLst/>
            <a:gdLst>
              <a:gd name="connsiteX0" fmla="*/ 15307 w 38707"/>
              <a:gd name="connsiteY0" fmla="*/ 2127 h 212651"/>
              <a:gd name="connsiteX1" fmla="*/ 38591 w 38707"/>
              <a:gd name="connsiteY1" fmla="*/ 209560 h 212651"/>
              <a:gd name="connsiteX2" fmla="*/ 4724 w 38707"/>
              <a:gd name="connsiteY2" fmla="*/ 124894 h 212651"/>
              <a:gd name="connsiteX3" fmla="*/ 491 w 38707"/>
              <a:gd name="connsiteY3" fmla="*/ 101610 h 212651"/>
              <a:gd name="connsiteX4" fmla="*/ 15307 w 38707"/>
              <a:gd name="connsiteY4" fmla="*/ 2127 h 212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07" h="212651">
                <a:moveTo>
                  <a:pt x="15307" y="2127"/>
                </a:moveTo>
                <a:cubicBezTo>
                  <a:pt x="21657" y="20119"/>
                  <a:pt x="40355" y="189099"/>
                  <a:pt x="38591" y="209560"/>
                </a:cubicBezTo>
                <a:cubicBezTo>
                  <a:pt x="36827" y="230021"/>
                  <a:pt x="11074" y="142886"/>
                  <a:pt x="4724" y="124894"/>
                </a:cubicBezTo>
                <a:cubicBezTo>
                  <a:pt x="-1626" y="106902"/>
                  <a:pt x="138" y="117485"/>
                  <a:pt x="491" y="101610"/>
                </a:cubicBezTo>
                <a:cubicBezTo>
                  <a:pt x="844" y="85735"/>
                  <a:pt x="8957" y="-15865"/>
                  <a:pt x="15307" y="2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: 図形 1107">
            <a:extLst>
              <a:ext uri="{FF2B5EF4-FFF2-40B4-BE49-F238E27FC236}">
                <a16:creationId xmlns:a16="http://schemas.microsoft.com/office/drawing/2014/main" id="{74406089-0A8E-4963-A9B8-E79BE5B89690}"/>
              </a:ext>
            </a:extLst>
          </p:cNvPr>
          <p:cNvSpPr/>
          <p:nvPr/>
        </p:nvSpPr>
        <p:spPr>
          <a:xfrm>
            <a:off x="4052236" y="6948543"/>
            <a:ext cx="619034" cy="547541"/>
          </a:xfrm>
          <a:custGeom>
            <a:avLst/>
            <a:gdLst>
              <a:gd name="connsiteX0" fmla="*/ 11764 w 619034"/>
              <a:gd name="connsiteY0" fmla="*/ 13174 h 547541"/>
              <a:gd name="connsiteX1" fmla="*/ 68914 w 619034"/>
              <a:gd name="connsiteY1" fmla="*/ 59740 h 547541"/>
              <a:gd name="connsiteX2" fmla="*/ 595964 w 619034"/>
              <a:gd name="connsiteY2" fmla="*/ 516940 h 547541"/>
              <a:gd name="connsiteX3" fmla="*/ 507064 w 619034"/>
              <a:gd name="connsiteY3" fmla="*/ 487307 h 547541"/>
              <a:gd name="connsiteX4" fmla="*/ 344081 w 619034"/>
              <a:gd name="connsiteY4" fmla="*/ 341257 h 547541"/>
              <a:gd name="connsiteX5" fmla="*/ 11764 w 619034"/>
              <a:gd name="connsiteY5" fmla="*/ 13174 h 547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9034" h="547541">
                <a:moveTo>
                  <a:pt x="11764" y="13174"/>
                </a:moveTo>
                <a:cubicBezTo>
                  <a:pt x="-34097" y="-33745"/>
                  <a:pt x="68914" y="59740"/>
                  <a:pt x="68914" y="59740"/>
                </a:cubicBezTo>
                <a:cubicBezTo>
                  <a:pt x="166281" y="143701"/>
                  <a:pt x="522939" y="445679"/>
                  <a:pt x="595964" y="516940"/>
                </a:cubicBezTo>
                <a:cubicBezTo>
                  <a:pt x="668989" y="588201"/>
                  <a:pt x="549044" y="516587"/>
                  <a:pt x="507064" y="487307"/>
                </a:cubicBezTo>
                <a:cubicBezTo>
                  <a:pt x="465084" y="458027"/>
                  <a:pt x="422398" y="420985"/>
                  <a:pt x="344081" y="341257"/>
                </a:cubicBezTo>
                <a:cubicBezTo>
                  <a:pt x="265764" y="261529"/>
                  <a:pt x="57625" y="60093"/>
                  <a:pt x="11764" y="131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: 図形 1108">
            <a:extLst>
              <a:ext uri="{FF2B5EF4-FFF2-40B4-BE49-F238E27FC236}">
                <a16:creationId xmlns:a16="http://schemas.microsoft.com/office/drawing/2014/main" id="{4E607C2E-E3DA-4345-9087-8D7837DEA581}"/>
              </a:ext>
            </a:extLst>
          </p:cNvPr>
          <p:cNvSpPr/>
          <p:nvPr/>
        </p:nvSpPr>
        <p:spPr>
          <a:xfrm>
            <a:off x="4236875" y="7472112"/>
            <a:ext cx="420167" cy="379863"/>
          </a:xfrm>
          <a:custGeom>
            <a:avLst/>
            <a:gdLst>
              <a:gd name="connsiteX0" fmla="*/ 409738 w 420167"/>
              <a:gd name="connsiteY0" fmla="*/ 33588 h 379863"/>
              <a:gd name="connsiteX1" fmla="*/ 346238 w 420167"/>
              <a:gd name="connsiteY1" fmla="*/ 11363 h 379863"/>
              <a:gd name="connsiteX2" fmla="*/ 166850 w 420167"/>
              <a:gd name="connsiteY2" fmla="*/ 168526 h 379863"/>
              <a:gd name="connsiteX3" fmla="*/ 163 w 420167"/>
              <a:gd name="connsiteY3" fmla="*/ 379663 h 379863"/>
              <a:gd name="connsiteX4" fmla="*/ 141450 w 420167"/>
              <a:gd name="connsiteY4" fmla="*/ 203451 h 379863"/>
              <a:gd name="connsiteX5" fmla="*/ 409738 w 420167"/>
              <a:gd name="connsiteY5" fmla="*/ 33588 h 379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0167" h="379863">
                <a:moveTo>
                  <a:pt x="409738" y="33588"/>
                </a:moveTo>
                <a:cubicBezTo>
                  <a:pt x="443869" y="1573"/>
                  <a:pt x="386719" y="-11127"/>
                  <a:pt x="346238" y="11363"/>
                </a:cubicBezTo>
                <a:cubicBezTo>
                  <a:pt x="305757" y="33853"/>
                  <a:pt x="224529" y="107143"/>
                  <a:pt x="166850" y="168526"/>
                </a:cubicBezTo>
                <a:cubicBezTo>
                  <a:pt x="109171" y="229909"/>
                  <a:pt x="4396" y="373842"/>
                  <a:pt x="163" y="379663"/>
                </a:cubicBezTo>
                <a:cubicBezTo>
                  <a:pt x="-4070" y="385484"/>
                  <a:pt x="74510" y="263247"/>
                  <a:pt x="141450" y="203451"/>
                </a:cubicBezTo>
                <a:cubicBezTo>
                  <a:pt x="208389" y="143655"/>
                  <a:pt x="375607" y="65603"/>
                  <a:pt x="409738" y="335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: 図形 1109">
            <a:extLst>
              <a:ext uri="{FF2B5EF4-FFF2-40B4-BE49-F238E27FC236}">
                <a16:creationId xmlns:a16="http://schemas.microsoft.com/office/drawing/2014/main" id="{34B79102-D728-4D35-B1DE-EBF8EBDD064D}"/>
              </a:ext>
            </a:extLst>
          </p:cNvPr>
          <p:cNvSpPr/>
          <p:nvPr/>
        </p:nvSpPr>
        <p:spPr>
          <a:xfrm>
            <a:off x="3935413" y="7838862"/>
            <a:ext cx="296862" cy="381388"/>
          </a:xfrm>
          <a:custGeom>
            <a:avLst/>
            <a:gdLst>
              <a:gd name="connsiteX0" fmla="*/ 296862 w 296862"/>
              <a:gd name="connsiteY0" fmla="*/ 213 h 381388"/>
              <a:gd name="connsiteX1" fmla="*/ 176212 w 296862"/>
              <a:gd name="connsiteY1" fmla="*/ 162138 h 381388"/>
              <a:gd name="connsiteX2" fmla="*/ 0 w 296862"/>
              <a:gd name="connsiteY2" fmla="*/ 381213 h 381388"/>
              <a:gd name="connsiteX3" fmla="*/ 177800 w 296862"/>
              <a:gd name="connsiteY3" fmla="*/ 195476 h 381388"/>
              <a:gd name="connsiteX4" fmla="*/ 296862 w 296862"/>
              <a:gd name="connsiteY4" fmla="*/ 213 h 381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862" h="381388">
                <a:moveTo>
                  <a:pt x="296862" y="213"/>
                </a:moveTo>
                <a:cubicBezTo>
                  <a:pt x="296597" y="-5343"/>
                  <a:pt x="225689" y="98638"/>
                  <a:pt x="176212" y="162138"/>
                </a:cubicBezTo>
                <a:cubicBezTo>
                  <a:pt x="126735" y="225638"/>
                  <a:pt x="-265" y="375657"/>
                  <a:pt x="0" y="381213"/>
                </a:cubicBezTo>
                <a:cubicBezTo>
                  <a:pt x="265" y="386769"/>
                  <a:pt x="125677" y="259240"/>
                  <a:pt x="177800" y="195476"/>
                </a:cubicBezTo>
                <a:cubicBezTo>
                  <a:pt x="229923" y="131712"/>
                  <a:pt x="297127" y="5769"/>
                  <a:pt x="296862" y="2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: 図形 1110">
            <a:extLst>
              <a:ext uri="{FF2B5EF4-FFF2-40B4-BE49-F238E27FC236}">
                <a16:creationId xmlns:a16="http://schemas.microsoft.com/office/drawing/2014/main" id="{00F0A7B7-0343-4CAE-8141-9D6A0D47896C}"/>
              </a:ext>
            </a:extLst>
          </p:cNvPr>
          <p:cNvSpPr/>
          <p:nvPr/>
        </p:nvSpPr>
        <p:spPr>
          <a:xfrm>
            <a:off x="4232952" y="7461569"/>
            <a:ext cx="363162" cy="396957"/>
          </a:xfrm>
          <a:custGeom>
            <a:avLst/>
            <a:gdLst>
              <a:gd name="connsiteX0" fmla="*/ 362861 w 363162"/>
              <a:gd name="connsiteY0" fmla="*/ 4444 h 396957"/>
              <a:gd name="connsiteX1" fmla="*/ 273961 w 363162"/>
              <a:gd name="connsiteY1" fmla="*/ 33019 h 396957"/>
              <a:gd name="connsiteX2" fmla="*/ 62823 w 363162"/>
              <a:gd name="connsiteY2" fmla="*/ 288606 h 396957"/>
              <a:gd name="connsiteX3" fmla="*/ 911 w 363162"/>
              <a:gd name="connsiteY3" fmla="*/ 396556 h 396957"/>
              <a:gd name="connsiteX4" fmla="*/ 97748 w 363162"/>
              <a:gd name="connsiteY4" fmla="*/ 255269 h 396957"/>
              <a:gd name="connsiteX5" fmla="*/ 294598 w 363162"/>
              <a:gd name="connsiteY5" fmla="*/ 44131 h 396957"/>
              <a:gd name="connsiteX6" fmla="*/ 362861 w 363162"/>
              <a:gd name="connsiteY6" fmla="*/ 4444 h 396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3162" h="396957">
                <a:moveTo>
                  <a:pt x="362861" y="4444"/>
                </a:moveTo>
                <a:cubicBezTo>
                  <a:pt x="359422" y="2592"/>
                  <a:pt x="323967" y="-14341"/>
                  <a:pt x="273961" y="33019"/>
                </a:cubicBezTo>
                <a:cubicBezTo>
                  <a:pt x="223955" y="80379"/>
                  <a:pt x="108331" y="228017"/>
                  <a:pt x="62823" y="288606"/>
                </a:cubicBezTo>
                <a:cubicBezTo>
                  <a:pt x="17315" y="349195"/>
                  <a:pt x="-4910" y="402112"/>
                  <a:pt x="911" y="396556"/>
                </a:cubicBezTo>
                <a:cubicBezTo>
                  <a:pt x="6732" y="391000"/>
                  <a:pt x="48800" y="314006"/>
                  <a:pt x="97748" y="255269"/>
                </a:cubicBezTo>
                <a:cubicBezTo>
                  <a:pt x="146696" y="196532"/>
                  <a:pt x="249090" y="84348"/>
                  <a:pt x="294598" y="44131"/>
                </a:cubicBezTo>
                <a:cubicBezTo>
                  <a:pt x="340106" y="3914"/>
                  <a:pt x="366300" y="6296"/>
                  <a:pt x="362861" y="44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: 図形 1111">
            <a:extLst>
              <a:ext uri="{FF2B5EF4-FFF2-40B4-BE49-F238E27FC236}">
                <a16:creationId xmlns:a16="http://schemas.microsoft.com/office/drawing/2014/main" id="{62D2E811-F25A-4ED5-A2B1-815E08B73F5E}"/>
              </a:ext>
            </a:extLst>
          </p:cNvPr>
          <p:cNvSpPr/>
          <p:nvPr/>
        </p:nvSpPr>
        <p:spPr>
          <a:xfrm>
            <a:off x="3634550" y="7024440"/>
            <a:ext cx="158001" cy="687765"/>
          </a:xfrm>
          <a:custGeom>
            <a:avLst/>
            <a:gdLst>
              <a:gd name="connsiteX0" fmla="*/ 2413 w 158001"/>
              <a:gd name="connsiteY0" fmla="*/ 3423 h 687765"/>
              <a:gd name="connsiteX1" fmla="*/ 99250 w 158001"/>
              <a:gd name="connsiteY1" fmla="*/ 430460 h 687765"/>
              <a:gd name="connsiteX2" fmla="*/ 157988 w 158001"/>
              <a:gd name="connsiteY2" fmla="*/ 686048 h 687765"/>
              <a:gd name="connsiteX3" fmla="*/ 104013 w 158001"/>
              <a:gd name="connsiteY3" fmla="*/ 527298 h 687765"/>
              <a:gd name="connsiteX4" fmla="*/ 37338 w 158001"/>
              <a:gd name="connsiteY4" fmla="*/ 243135 h 687765"/>
              <a:gd name="connsiteX5" fmla="*/ 2413 w 158001"/>
              <a:gd name="connsiteY5" fmla="*/ 3423 h 68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8001" h="687765">
                <a:moveTo>
                  <a:pt x="2413" y="3423"/>
                </a:moveTo>
                <a:cubicBezTo>
                  <a:pt x="12732" y="34644"/>
                  <a:pt x="73321" y="316689"/>
                  <a:pt x="99250" y="430460"/>
                </a:cubicBezTo>
                <a:cubicBezTo>
                  <a:pt x="125179" y="544231"/>
                  <a:pt x="157194" y="669908"/>
                  <a:pt x="157988" y="686048"/>
                </a:cubicBezTo>
                <a:cubicBezTo>
                  <a:pt x="158782" y="702188"/>
                  <a:pt x="124121" y="601117"/>
                  <a:pt x="104013" y="527298"/>
                </a:cubicBezTo>
                <a:cubicBezTo>
                  <a:pt x="83905" y="453479"/>
                  <a:pt x="57711" y="323568"/>
                  <a:pt x="37338" y="243135"/>
                </a:cubicBezTo>
                <a:cubicBezTo>
                  <a:pt x="16965" y="162702"/>
                  <a:pt x="-7906" y="-27798"/>
                  <a:pt x="2413" y="34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: 図形 1112">
            <a:extLst>
              <a:ext uri="{FF2B5EF4-FFF2-40B4-BE49-F238E27FC236}">
                <a16:creationId xmlns:a16="http://schemas.microsoft.com/office/drawing/2014/main" id="{539D8490-DC73-4C5D-9A78-62A63C1CA962}"/>
              </a:ext>
            </a:extLst>
          </p:cNvPr>
          <p:cNvSpPr/>
          <p:nvPr/>
        </p:nvSpPr>
        <p:spPr>
          <a:xfrm>
            <a:off x="3741677" y="7582546"/>
            <a:ext cx="203861" cy="712348"/>
          </a:xfrm>
          <a:custGeom>
            <a:avLst/>
            <a:gdLst>
              <a:gd name="connsiteX0" fmla="*/ 6411 w 203861"/>
              <a:gd name="connsiteY0" fmla="*/ 31104 h 712348"/>
              <a:gd name="connsiteX1" fmla="*/ 33398 w 203861"/>
              <a:gd name="connsiteY1" fmla="*/ 110479 h 712348"/>
              <a:gd name="connsiteX2" fmla="*/ 158811 w 203861"/>
              <a:gd name="connsiteY2" fmla="*/ 674042 h 712348"/>
              <a:gd name="connsiteX3" fmla="*/ 166748 w 203861"/>
              <a:gd name="connsiteY3" fmla="*/ 656579 h 712348"/>
              <a:gd name="connsiteX4" fmla="*/ 203261 w 203861"/>
              <a:gd name="connsiteY4" fmla="*/ 613717 h 712348"/>
              <a:gd name="connsiteX5" fmla="*/ 133411 w 203861"/>
              <a:gd name="connsiteY5" fmla="*/ 486717 h 712348"/>
              <a:gd name="connsiteX6" fmla="*/ 6411 w 203861"/>
              <a:gd name="connsiteY6" fmla="*/ 31104 h 712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861" h="712348">
                <a:moveTo>
                  <a:pt x="6411" y="31104"/>
                </a:moveTo>
                <a:cubicBezTo>
                  <a:pt x="-10258" y="-31602"/>
                  <a:pt x="7998" y="3323"/>
                  <a:pt x="33398" y="110479"/>
                </a:cubicBezTo>
                <a:cubicBezTo>
                  <a:pt x="58798" y="217635"/>
                  <a:pt x="136586" y="583025"/>
                  <a:pt x="158811" y="674042"/>
                </a:cubicBezTo>
                <a:cubicBezTo>
                  <a:pt x="181036" y="765059"/>
                  <a:pt x="159340" y="666633"/>
                  <a:pt x="166748" y="656579"/>
                </a:cubicBezTo>
                <a:cubicBezTo>
                  <a:pt x="174156" y="646525"/>
                  <a:pt x="208817" y="642027"/>
                  <a:pt x="203261" y="613717"/>
                </a:cubicBezTo>
                <a:cubicBezTo>
                  <a:pt x="197705" y="585407"/>
                  <a:pt x="165161" y="583819"/>
                  <a:pt x="133411" y="486717"/>
                </a:cubicBezTo>
                <a:cubicBezTo>
                  <a:pt x="101661" y="389615"/>
                  <a:pt x="23080" y="93810"/>
                  <a:pt x="6411" y="311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: 図形 1113">
            <a:extLst>
              <a:ext uri="{FF2B5EF4-FFF2-40B4-BE49-F238E27FC236}">
                <a16:creationId xmlns:a16="http://schemas.microsoft.com/office/drawing/2014/main" id="{9B63BABD-FDDC-4A48-8C1B-7A58D9136375}"/>
              </a:ext>
            </a:extLst>
          </p:cNvPr>
          <p:cNvSpPr/>
          <p:nvPr/>
        </p:nvSpPr>
        <p:spPr>
          <a:xfrm>
            <a:off x="4377921" y="7643474"/>
            <a:ext cx="350722" cy="684933"/>
          </a:xfrm>
          <a:custGeom>
            <a:avLst/>
            <a:gdLst>
              <a:gd name="connsiteX0" fmla="*/ 5696 w 350722"/>
              <a:gd name="connsiteY0" fmla="*/ 37909 h 684933"/>
              <a:gd name="connsiteX1" fmla="*/ 164446 w 350722"/>
              <a:gd name="connsiteY1" fmla="*/ 550143 h 684933"/>
              <a:gd name="connsiteX2" fmla="*/ 238529 w 350722"/>
              <a:gd name="connsiteY2" fmla="*/ 639043 h 684933"/>
              <a:gd name="connsiteX3" fmla="*/ 348596 w 350722"/>
              <a:gd name="connsiteY3" fmla="*/ 683493 h 684933"/>
              <a:gd name="connsiteX4" fmla="*/ 132696 w 350722"/>
              <a:gd name="connsiteY4" fmla="*/ 588243 h 684933"/>
              <a:gd name="connsiteX5" fmla="*/ 79779 w 350722"/>
              <a:gd name="connsiteY5" fmla="*/ 429493 h 684933"/>
              <a:gd name="connsiteX6" fmla="*/ 39562 w 350722"/>
              <a:gd name="connsiteY6" fmla="*/ 82359 h 684933"/>
              <a:gd name="connsiteX7" fmla="*/ 5696 w 350722"/>
              <a:gd name="connsiteY7" fmla="*/ 37909 h 68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0722" h="684933">
                <a:moveTo>
                  <a:pt x="5696" y="37909"/>
                </a:moveTo>
                <a:cubicBezTo>
                  <a:pt x="26510" y="115873"/>
                  <a:pt x="125641" y="449954"/>
                  <a:pt x="164446" y="550143"/>
                </a:cubicBezTo>
                <a:cubicBezTo>
                  <a:pt x="203251" y="650332"/>
                  <a:pt x="207837" y="616818"/>
                  <a:pt x="238529" y="639043"/>
                </a:cubicBezTo>
                <a:cubicBezTo>
                  <a:pt x="269221" y="661268"/>
                  <a:pt x="366235" y="691960"/>
                  <a:pt x="348596" y="683493"/>
                </a:cubicBezTo>
                <a:cubicBezTo>
                  <a:pt x="330957" y="675026"/>
                  <a:pt x="177499" y="630576"/>
                  <a:pt x="132696" y="588243"/>
                </a:cubicBezTo>
                <a:cubicBezTo>
                  <a:pt x="87893" y="545910"/>
                  <a:pt x="95301" y="513807"/>
                  <a:pt x="79779" y="429493"/>
                </a:cubicBezTo>
                <a:cubicBezTo>
                  <a:pt x="64257" y="345179"/>
                  <a:pt x="52262" y="148681"/>
                  <a:pt x="39562" y="82359"/>
                </a:cubicBezTo>
                <a:cubicBezTo>
                  <a:pt x="26862" y="16037"/>
                  <a:pt x="-15118" y="-40055"/>
                  <a:pt x="5696" y="379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: 図形 1114">
            <a:extLst>
              <a:ext uri="{FF2B5EF4-FFF2-40B4-BE49-F238E27FC236}">
                <a16:creationId xmlns:a16="http://schemas.microsoft.com/office/drawing/2014/main" id="{26DE8D51-9CBA-415F-9A7B-27625811B2D2}"/>
              </a:ext>
            </a:extLst>
          </p:cNvPr>
          <p:cNvSpPr/>
          <p:nvPr/>
        </p:nvSpPr>
        <p:spPr>
          <a:xfrm>
            <a:off x="4575288" y="7761138"/>
            <a:ext cx="376157" cy="610684"/>
          </a:xfrm>
          <a:custGeom>
            <a:avLst/>
            <a:gdLst>
              <a:gd name="connsiteX0" fmla="*/ 375595 w 376157"/>
              <a:gd name="connsiteY0" fmla="*/ 679 h 610684"/>
              <a:gd name="connsiteX1" fmla="*/ 214729 w 376157"/>
              <a:gd name="connsiteY1" fmla="*/ 299129 h 610684"/>
              <a:gd name="connsiteX2" fmla="*/ 257062 w 376157"/>
              <a:gd name="connsiteY2" fmla="*/ 538312 h 610684"/>
              <a:gd name="connsiteX3" fmla="*/ 278229 w 376157"/>
              <a:gd name="connsiteY3" fmla="*/ 610279 h 610684"/>
              <a:gd name="connsiteX4" fmla="*/ 17879 w 376157"/>
              <a:gd name="connsiteY4" fmla="*/ 515029 h 610684"/>
              <a:gd name="connsiteX5" fmla="*/ 45395 w 376157"/>
              <a:gd name="connsiteY5" fmla="*/ 500212 h 610684"/>
              <a:gd name="connsiteX6" fmla="*/ 227429 w 376157"/>
              <a:gd name="connsiteY6" fmla="*/ 462112 h 610684"/>
              <a:gd name="connsiteX7" fmla="*/ 149112 w 376157"/>
              <a:gd name="connsiteY7" fmla="*/ 225045 h 610684"/>
              <a:gd name="connsiteX8" fmla="*/ 375595 w 376157"/>
              <a:gd name="connsiteY8" fmla="*/ 679 h 610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6157" h="610684">
                <a:moveTo>
                  <a:pt x="375595" y="679"/>
                </a:moveTo>
                <a:cubicBezTo>
                  <a:pt x="386531" y="13026"/>
                  <a:pt x="234484" y="209524"/>
                  <a:pt x="214729" y="299129"/>
                </a:cubicBezTo>
                <a:cubicBezTo>
                  <a:pt x="194973" y="388735"/>
                  <a:pt x="246479" y="486454"/>
                  <a:pt x="257062" y="538312"/>
                </a:cubicBezTo>
                <a:cubicBezTo>
                  <a:pt x="267645" y="590170"/>
                  <a:pt x="318093" y="614159"/>
                  <a:pt x="278229" y="610279"/>
                </a:cubicBezTo>
                <a:cubicBezTo>
                  <a:pt x="238365" y="606399"/>
                  <a:pt x="56685" y="533374"/>
                  <a:pt x="17879" y="515029"/>
                </a:cubicBezTo>
                <a:cubicBezTo>
                  <a:pt x="-20927" y="496685"/>
                  <a:pt x="10470" y="509031"/>
                  <a:pt x="45395" y="500212"/>
                </a:cubicBezTo>
                <a:cubicBezTo>
                  <a:pt x="80320" y="491393"/>
                  <a:pt x="210143" y="507973"/>
                  <a:pt x="227429" y="462112"/>
                </a:cubicBezTo>
                <a:cubicBezTo>
                  <a:pt x="244715" y="416251"/>
                  <a:pt x="125123" y="302656"/>
                  <a:pt x="149112" y="225045"/>
                </a:cubicBezTo>
                <a:cubicBezTo>
                  <a:pt x="173101" y="147434"/>
                  <a:pt x="364659" y="-11668"/>
                  <a:pt x="375595" y="6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: 図形 1115">
            <a:extLst>
              <a:ext uri="{FF2B5EF4-FFF2-40B4-BE49-F238E27FC236}">
                <a16:creationId xmlns:a16="http://schemas.microsoft.com/office/drawing/2014/main" id="{C7BBAE5D-FDA9-481D-A8C3-E3010330EF0F}"/>
              </a:ext>
            </a:extLst>
          </p:cNvPr>
          <p:cNvSpPr/>
          <p:nvPr/>
        </p:nvSpPr>
        <p:spPr>
          <a:xfrm>
            <a:off x="4233893" y="8223862"/>
            <a:ext cx="293269" cy="896900"/>
          </a:xfrm>
          <a:custGeom>
            <a:avLst/>
            <a:gdLst>
              <a:gd name="connsiteX0" fmla="*/ 287307 w 293269"/>
              <a:gd name="connsiteY0" fmla="*/ 12088 h 896900"/>
              <a:gd name="connsiteX1" fmla="*/ 10024 w 293269"/>
              <a:gd name="connsiteY1" fmla="*/ 604755 h 896900"/>
              <a:gd name="connsiteX2" fmla="*/ 60824 w 293269"/>
              <a:gd name="connsiteY2" fmla="*/ 862988 h 896900"/>
              <a:gd name="connsiteX3" fmla="*/ 58707 w 293269"/>
              <a:gd name="connsiteY3" fmla="*/ 869338 h 896900"/>
              <a:gd name="connsiteX4" fmla="*/ 20607 w 293269"/>
              <a:gd name="connsiteY4" fmla="*/ 636505 h 896900"/>
              <a:gd name="connsiteX5" fmla="*/ 185707 w 293269"/>
              <a:gd name="connsiteY5" fmla="*/ 240688 h 896900"/>
              <a:gd name="connsiteX6" fmla="*/ 287307 w 293269"/>
              <a:gd name="connsiteY6" fmla="*/ 12088 h 8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3269" h="896900">
                <a:moveTo>
                  <a:pt x="287307" y="12088"/>
                </a:moveTo>
                <a:cubicBezTo>
                  <a:pt x="258026" y="72766"/>
                  <a:pt x="47771" y="462938"/>
                  <a:pt x="10024" y="604755"/>
                </a:cubicBezTo>
                <a:cubicBezTo>
                  <a:pt x="-27723" y="746572"/>
                  <a:pt x="52710" y="818891"/>
                  <a:pt x="60824" y="862988"/>
                </a:cubicBezTo>
                <a:cubicBezTo>
                  <a:pt x="68938" y="907085"/>
                  <a:pt x="65410" y="907085"/>
                  <a:pt x="58707" y="869338"/>
                </a:cubicBezTo>
                <a:cubicBezTo>
                  <a:pt x="52004" y="831591"/>
                  <a:pt x="-560" y="741280"/>
                  <a:pt x="20607" y="636505"/>
                </a:cubicBezTo>
                <a:cubicBezTo>
                  <a:pt x="41774" y="531730"/>
                  <a:pt x="140551" y="347933"/>
                  <a:pt x="185707" y="240688"/>
                </a:cubicBezTo>
                <a:cubicBezTo>
                  <a:pt x="230862" y="133444"/>
                  <a:pt x="316588" y="-48590"/>
                  <a:pt x="287307" y="120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: 図形 1116">
            <a:extLst>
              <a:ext uri="{FF2B5EF4-FFF2-40B4-BE49-F238E27FC236}">
                <a16:creationId xmlns:a16="http://schemas.microsoft.com/office/drawing/2014/main" id="{5C37AFB2-9680-41E1-A594-1E4939A7E693}"/>
              </a:ext>
            </a:extLst>
          </p:cNvPr>
          <p:cNvSpPr/>
          <p:nvPr/>
        </p:nvSpPr>
        <p:spPr>
          <a:xfrm>
            <a:off x="4817629" y="8313519"/>
            <a:ext cx="221290" cy="374634"/>
          </a:xfrm>
          <a:custGeom>
            <a:avLst/>
            <a:gdLst>
              <a:gd name="connsiteX0" fmla="*/ 4138 w 221290"/>
              <a:gd name="connsiteY0" fmla="*/ 2864 h 374634"/>
              <a:gd name="connsiteX1" fmla="*/ 220038 w 221290"/>
              <a:gd name="connsiteY1" fmla="*/ 369048 h 374634"/>
              <a:gd name="connsiteX2" fmla="*/ 88804 w 221290"/>
              <a:gd name="connsiteY2" fmla="*/ 208181 h 374634"/>
              <a:gd name="connsiteX3" fmla="*/ 4138 w 221290"/>
              <a:gd name="connsiteY3" fmla="*/ 2864 h 37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290" h="374634">
                <a:moveTo>
                  <a:pt x="4138" y="2864"/>
                </a:moveTo>
                <a:cubicBezTo>
                  <a:pt x="26010" y="29675"/>
                  <a:pt x="205927" y="334828"/>
                  <a:pt x="220038" y="369048"/>
                </a:cubicBezTo>
                <a:cubicBezTo>
                  <a:pt x="234149" y="403268"/>
                  <a:pt x="125140" y="271681"/>
                  <a:pt x="88804" y="208181"/>
                </a:cubicBezTo>
                <a:cubicBezTo>
                  <a:pt x="52468" y="144681"/>
                  <a:pt x="-17734" y="-23947"/>
                  <a:pt x="4138" y="28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: 図形 1117">
            <a:extLst>
              <a:ext uri="{FF2B5EF4-FFF2-40B4-BE49-F238E27FC236}">
                <a16:creationId xmlns:a16="http://schemas.microsoft.com/office/drawing/2014/main" id="{470A6B7A-A786-40DB-9666-D8A6A6830D0D}"/>
              </a:ext>
            </a:extLst>
          </p:cNvPr>
          <p:cNvSpPr/>
          <p:nvPr/>
        </p:nvSpPr>
        <p:spPr>
          <a:xfrm>
            <a:off x="2346805" y="6651276"/>
            <a:ext cx="1419746" cy="1103192"/>
          </a:xfrm>
          <a:custGeom>
            <a:avLst/>
            <a:gdLst>
              <a:gd name="connsiteX0" fmla="*/ 1407315 w 1419746"/>
              <a:gd name="connsiteY0" fmla="*/ 39084 h 1103192"/>
              <a:gd name="connsiteX1" fmla="*/ 1341275 w 1419746"/>
              <a:gd name="connsiteY1" fmla="*/ 39084 h 1103192"/>
              <a:gd name="connsiteX2" fmla="*/ 1077115 w 1419746"/>
              <a:gd name="connsiteY2" fmla="*/ 333724 h 1103192"/>
              <a:gd name="connsiteX3" fmla="*/ 645315 w 1419746"/>
              <a:gd name="connsiteY3" fmla="*/ 669004 h 1103192"/>
              <a:gd name="connsiteX4" fmla="*/ 155 w 1419746"/>
              <a:gd name="connsiteY4" fmla="*/ 1100804 h 1103192"/>
              <a:gd name="connsiteX5" fmla="*/ 589435 w 1419746"/>
              <a:gd name="connsiteY5" fmla="*/ 821404 h 1103192"/>
              <a:gd name="connsiteX6" fmla="*/ 1127915 w 1419746"/>
              <a:gd name="connsiteY6" fmla="*/ 369284 h 1103192"/>
              <a:gd name="connsiteX7" fmla="*/ 1407315 w 1419746"/>
              <a:gd name="connsiteY7" fmla="*/ 39084 h 110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19746" h="1103192">
                <a:moveTo>
                  <a:pt x="1407315" y="39084"/>
                </a:moveTo>
                <a:cubicBezTo>
                  <a:pt x="1442875" y="-15949"/>
                  <a:pt x="1396308" y="-10023"/>
                  <a:pt x="1341275" y="39084"/>
                </a:cubicBezTo>
                <a:cubicBezTo>
                  <a:pt x="1286242" y="88191"/>
                  <a:pt x="1193108" y="228738"/>
                  <a:pt x="1077115" y="333724"/>
                </a:cubicBezTo>
                <a:cubicBezTo>
                  <a:pt x="961122" y="438710"/>
                  <a:pt x="824808" y="541157"/>
                  <a:pt x="645315" y="669004"/>
                </a:cubicBezTo>
                <a:cubicBezTo>
                  <a:pt x="465822" y="796851"/>
                  <a:pt x="9468" y="1075404"/>
                  <a:pt x="155" y="1100804"/>
                </a:cubicBezTo>
                <a:cubicBezTo>
                  <a:pt x="-9158" y="1126204"/>
                  <a:pt x="401475" y="943324"/>
                  <a:pt x="589435" y="821404"/>
                </a:cubicBezTo>
                <a:cubicBezTo>
                  <a:pt x="777395" y="699484"/>
                  <a:pt x="990755" y="504751"/>
                  <a:pt x="1127915" y="369284"/>
                </a:cubicBezTo>
                <a:cubicBezTo>
                  <a:pt x="1265075" y="233817"/>
                  <a:pt x="1371755" y="94117"/>
                  <a:pt x="1407315" y="390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: 図形 1118">
            <a:extLst>
              <a:ext uri="{FF2B5EF4-FFF2-40B4-BE49-F238E27FC236}">
                <a16:creationId xmlns:a16="http://schemas.microsoft.com/office/drawing/2014/main" id="{715F6070-D990-43BB-9E35-B3B24888F571}"/>
              </a:ext>
            </a:extLst>
          </p:cNvPr>
          <p:cNvSpPr/>
          <p:nvPr/>
        </p:nvSpPr>
        <p:spPr>
          <a:xfrm>
            <a:off x="5470521" y="6915106"/>
            <a:ext cx="149130" cy="1413126"/>
          </a:xfrm>
          <a:custGeom>
            <a:avLst/>
            <a:gdLst>
              <a:gd name="connsiteX0" fmla="*/ 146054 w 149130"/>
              <a:gd name="connsiteY0" fmla="*/ 44 h 1413126"/>
              <a:gd name="connsiteX1" fmla="*/ 73029 w 149130"/>
              <a:gd name="connsiteY1" fmla="*/ 571544 h 1413126"/>
              <a:gd name="connsiteX2" fmla="*/ 4 w 149130"/>
              <a:gd name="connsiteY2" fmla="*/ 936669 h 1413126"/>
              <a:gd name="connsiteX3" fmla="*/ 76204 w 149130"/>
              <a:gd name="connsiteY3" fmla="*/ 1412919 h 1413126"/>
              <a:gd name="connsiteX4" fmla="*/ 28579 w 149130"/>
              <a:gd name="connsiteY4" fmla="*/ 990644 h 1413126"/>
              <a:gd name="connsiteX5" fmla="*/ 123829 w 149130"/>
              <a:gd name="connsiteY5" fmla="*/ 542969 h 1413126"/>
              <a:gd name="connsiteX6" fmla="*/ 146054 w 149130"/>
              <a:gd name="connsiteY6" fmla="*/ 44 h 141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130" h="1413126">
                <a:moveTo>
                  <a:pt x="146054" y="44"/>
                </a:moveTo>
                <a:cubicBezTo>
                  <a:pt x="137587" y="4807"/>
                  <a:pt x="97371" y="415440"/>
                  <a:pt x="73029" y="571544"/>
                </a:cubicBezTo>
                <a:cubicBezTo>
                  <a:pt x="48687" y="727648"/>
                  <a:pt x="-525" y="796440"/>
                  <a:pt x="4" y="936669"/>
                </a:cubicBezTo>
                <a:cubicBezTo>
                  <a:pt x="533" y="1076898"/>
                  <a:pt x="71442" y="1403923"/>
                  <a:pt x="76204" y="1412919"/>
                </a:cubicBezTo>
                <a:cubicBezTo>
                  <a:pt x="80966" y="1421915"/>
                  <a:pt x="20642" y="1135636"/>
                  <a:pt x="28579" y="990644"/>
                </a:cubicBezTo>
                <a:cubicBezTo>
                  <a:pt x="36516" y="845652"/>
                  <a:pt x="102662" y="709127"/>
                  <a:pt x="123829" y="542969"/>
                </a:cubicBezTo>
                <a:cubicBezTo>
                  <a:pt x="144996" y="376811"/>
                  <a:pt x="154521" y="-4719"/>
                  <a:pt x="146054" y="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: 図形 1119">
            <a:extLst>
              <a:ext uri="{FF2B5EF4-FFF2-40B4-BE49-F238E27FC236}">
                <a16:creationId xmlns:a16="http://schemas.microsoft.com/office/drawing/2014/main" id="{060560EF-CA7C-4780-A946-A108CE56311A}"/>
              </a:ext>
            </a:extLst>
          </p:cNvPr>
          <p:cNvSpPr/>
          <p:nvPr/>
        </p:nvSpPr>
        <p:spPr>
          <a:xfrm>
            <a:off x="3961409" y="7625806"/>
            <a:ext cx="458305" cy="577865"/>
          </a:xfrm>
          <a:custGeom>
            <a:avLst/>
            <a:gdLst>
              <a:gd name="connsiteX0" fmla="*/ 429616 w 458305"/>
              <a:gd name="connsiteY0" fmla="*/ 544 h 577865"/>
              <a:gd name="connsiteX1" fmla="*/ 442316 w 458305"/>
              <a:gd name="connsiteY1" fmla="*/ 289469 h 577865"/>
              <a:gd name="connsiteX2" fmla="*/ 302616 w 458305"/>
              <a:gd name="connsiteY2" fmla="*/ 381544 h 577865"/>
              <a:gd name="connsiteX3" fmla="*/ 991 w 458305"/>
              <a:gd name="connsiteY3" fmla="*/ 575219 h 577865"/>
              <a:gd name="connsiteX4" fmla="*/ 213716 w 458305"/>
              <a:gd name="connsiteY4" fmla="*/ 225969 h 577865"/>
              <a:gd name="connsiteX5" fmla="*/ 429616 w 458305"/>
              <a:gd name="connsiteY5" fmla="*/ 544 h 57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8305" h="577865">
                <a:moveTo>
                  <a:pt x="429616" y="544"/>
                </a:moveTo>
                <a:cubicBezTo>
                  <a:pt x="467716" y="11127"/>
                  <a:pt x="463483" y="225969"/>
                  <a:pt x="442316" y="289469"/>
                </a:cubicBezTo>
                <a:cubicBezTo>
                  <a:pt x="421149" y="352969"/>
                  <a:pt x="302616" y="381544"/>
                  <a:pt x="302616" y="381544"/>
                </a:cubicBezTo>
                <a:cubicBezTo>
                  <a:pt x="229062" y="429169"/>
                  <a:pt x="15808" y="601148"/>
                  <a:pt x="991" y="575219"/>
                </a:cubicBezTo>
                <a:cubicBezTo>
                  <a:pt x="-13826" y="549290"/>
                  <a:pt x="141220" y="315927"/>
                  <a:pt x="213716" y="225969"/>
                </a:cubicBezTo>
                <a:cubicBezTo>
                  <a:pt x="286212" y="136011"/>
                  <a:pt x="391516" y="-10039"/>
                  <a:pt x="429616" y="54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: 図形 1120">
            <a:extLst>
              <a:ext uri="{FF2B5EF4-FFF2-40B4-BE49-F238E27FC236}">
                <a16:creationId xmlns:a16="http://schemas.microsoft.com/office/drawing/2014/main" id="{BC5CF79B-FC6C-4EE1-A6F5-1F5C3748C280}"/>
              </a:ext>
            </a:extLst>
          </p:cNvPr>
          <p:cNvSpPr/>
          <p:nvPr/>
        </p:nvSpPr>
        <p:spPr>
          <a:xfrm>
            <a:off x="4716388" y="7833674"/>
            <a:ext cx="329708" cy="1173660"/>
          </a:xfrm>
          <a:custGeom>
            <a:avLst/>
            <a:gdLst>
              <a:gd name="connsiteX0" fmla="*/ 328687 w 329708"/>
              <a:gd name="connsiteY0" fmla="*/ 11751 h 1173660"/>
              <a:gd name="connsiteX1" fmla="*/ 214387 w 329708"/>
              <a:gd name="connsiteY1" fmla="*/ 272101 h 1173660"/>
              <a:gd name="connsiteX2" fmla="*/ 223912 w 329708"/>
              <a:gd name="connsiteY2" fmla="*/ 640401 h 1173660"/>
              <a:gd name="connsiteX3" fmla="*/ 220737 w 329708"/>
              <a:gd name="connsiteY3" fmla="*/ 932501 h 1173660"/>
              <a:gd name="connsiteX4" fmla="*/ 14362 w 329708"/>
              <a:gd name="connsiteY4" fmla="*/ 1167451 h 1173660"/>
              <a:gd name="connsiteX5" fmla="*/ 23887 w 329708"/>
              <a:gd name="connsiteY5" fmla="*/ 675326 h 1173660"/>
              <a:gd name="connsiteX6" fmla="*/ 74687 w 329708"/>
              <a:gd name="connsiteY6" fmla="*/ 218126 h 1173660"/>
              <a:gd name="connsiteX7" fmla="*/ 138187 w 329708"/>
              <a:gd name="connsiteY7" fmla="*/ 65726 h 1173660"/>
              <a:gd name="connsiteX8" fmla="*/ 328687 w 329708"/>
              <a:gd name="connsiteY8" fmla="*/ 11751 h 1173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9708" h="1173660">
                <a:moveTo>
                  <a:pt x="328687" y="11751"/>
                </a:moveTo>
                <a:cubicBezTo>
                  <a:pt x="341387" y="46147"/>
                  <a:pt x="231849" y="167326"/>
                  <a:pt x="214387" y="272101"/>
                </a:cubicBezTo>
                <a:cubicBezTo>
                  <a:pt x="196925" y="376876"/>
                  <a:pt x="222854" y="530334"/>
                  <a:pt x="223912" y="640401"/>
                </a:cubicBezTo>
                <a:cubicBezTo>
                  <a:pt x="224970" y="750468"/>
                  <a:pt x="255662" y="844659"/>
                  <a:pt x="220737" y="932501"/>
                </a:cubicBezTo>
                <a:cubicBezTo>
                  <a:pt x="185812" y="1020343"/>
                  <a:pt x="47170" y="1210314"/>
                  <a:pt x="14362" y="1167451"/>
                </a:cubicBezTo>
                <a:cubicBezTo>
                  <a:pt x="-18446" y="1124589"/>
                  <a:pt x="13833" y="833547"/>
                  <a:pt x="23887" y="675326"/>
                </a:cubicBezTo>
                <a:cubicBezTo>
                  <a:pt x="33941" y="517105"/>
                  <a:pt x="55637" y="319726"/>
                  <a:pt x="74687" y="218126"/>
                </a:cubicBezTo>
                <a:cubicBezTo>
                  <a:pt x="93737" y="116526"/>
                  <a:pt x="93737" y="105943"/>
                  <a:pt x="138187" y="65726"/>
                </a:cubicBezTo>
                <a:cubicBezTo>
                  <a:pt x="182637" y="25509"/>
                  <a:pt x="315987" y="-22645"/>
                  <a:pt x="328687" y="1175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7343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真犯人フラグ】のネタバレを最終回まで!真帆（宮沢りえ）失踪事件の真相と黒幕は?｜【dorama9】">
            <a:extLst>
              <a:ext uri="{FF2B5EF4-FFF2-40B4-BE49-F238E27FC236}">
                <a16:creationId xmlns:a16="http://schemas.microsoft.com/office/drawing/2014/main" id="{DB27BA95-D855-43E2-A7D2-945A15F515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8" t="21667" r="28048" b="47809"/>
          <a:stretch/>
        </p:blipFill>
        <p:spPr bwMode="auto">
          <a:xfrm>
            <a:off x="0" y="2651707"/>
            <a:ext cx="9601200" cy="544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2" name="正方形/長方形 1121">
            <a:extLst>
              <a:ext uri="{FF2B5EF4-FFF2-40B4-BE49-F238E27FC236}">
                <a16:creationId xmlns:a16="http://schemas.microsoft.com/office/drawing/2014/main" id="{32307D29-5DFE-4293-8EEB-EE538E4B22B8}"/>
              </a:ext>
            </a:extLst>
          </p:cNvPr>
          <p:cNvSpPr/>
          <p:nvPr/>
        </p:nvSpPr>
        <p:spPr>
          <a:xfrm>
            <a:off x="3368842" y="2829827"/>
            <a:ext cx="2820202" cy="4100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D23B3B79-4011-4456-B008-A50597A4C7BC}"/>
              </a:ext>
            </a:extLst>
          </p:cNvPr>
          <p:cNvSpPr/>
          <p:nvPr/>
        </p:nvSpPr>
        <p:spPr>
          <a:xfrm>
            <a:off x="4984425" y="5035021"/>
            <a:ext cx="450084" cy="140276"/>
          </a:xfrm>
          <a:custGeom>
            <a:avLst/>
            <a:gdLst>
              <a:gd name="connsiteX0" fmla="*/ 325 w 450084"/>
              <a:gd name="connsiteY0" fmla="*/ 140229 h 140276"/>
              <a:gd name="connsiteX1" fmla="*/ 71763 w 450084"/>
              <a:gd name="connsiteY1" fmla="*/ 51329 h 140276"/>
              <a:gd name="connsiteX2" fmla="*/ 141613 w 450084"/>
              <a:gd name="connsiteY2" fmla="*/ 11642 h 140276"/>
              <a:gd name="connsiteX3" fmla="*/ 263850 w 450084"/>
              <a:gd name="connsiteY3" fmla="*/ 16404 h 140276"/>
              <a:gd name="connsiteX4" fmla="*/ 419425 w 450084"/>
              <a:gd name="connsiteY4" fmla="*/ 48154 h 140276"/>
              <a:gd name="connsiteX5" fmla="*/ 448000 w 450084"/>
              <a:gd name="connsiteY5" fmla="*/ 62442 h 140276"/>
              <a:gd name="connsiteX6" fmla="*/ 387675 w 450084"/>
              <a:gd name="connsiteY6" fmla="*/ 33867 h 140276"/>
              <a:gd name="connsiteX7" fmla="*/ 236863 w 450084"/>
              <a:gd name="connsiteY7" fmla="*/ 2117 h 140276"/>
              <a:gd name="connsiteX8" fmla="*/ 116213 w 450084"/>
              <a:gd name="connsiteY8" fmla="*/ 6879 h 140276"/>
              <a:gd name="connsiteX9" fmla="*/ 47950 w 450084"/>
              <a:gd name="connsiteY9" fmla="*/ 38629 h 140276"/>
              <a:gd name="connsiteX10" fmla="*/ 325 w 450084"/>
              <a:gd name="connsiteY10" fmla="*/ 140229 h 140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0084" h="140276">
                <a:moveTo>
                  <a:pt x="325" y="140229"/>
                </a:moveTo>
                <a:cubicBezTo>
                  <a:pt x="4294" y="142346"/>
                  <a:pt x="48215" y="72760"/>
                  <a:pt x="71763" y="51329"/>
                </a:cubicBezTo>
                <a:cubicBezTo>
                  <a:pt x="95311" y="29898"/>
                  <a:pt x="109599" y="17463"/>
                  <a:pt x="141613" y="11642"/>
                </a:cubicBezTo>
                <a:cubicBezTo>
                  <a:pt x="173627" y="5821"/>
                  <a:pt x="217548" y="10319"/>
                  <a:pt x="263850" y="16404"/>
                </a:cubicBezTo>
                <a:cubicBezTo>
                  <a:pt x="310152" y="22489"/>
                  <a:pt x="388734" y="40481"/>
                  <a:pt x="419425" y="48154"/>
                </a:cubicBezTo>
                <a:cubicBezTo>
                  <a:pt x="450116" y="55827"/>
                  <a:pt x="453292" y="64823"/>
                  <a:pt x="448000" y="62442"/>
                </a:cubicBezTo>
                <a:cubicBezTo>
                  <a:pt x="442708" y="60061"/>
                  <a:pt x="422865" y="43921"/>
                  <a:pt x="387675" y="33867"/>
                </a:cubicBezTo>
                <a:cubicBezTo>
                  <a:pt x="352486" y="23813"/>
                  <a:pt x="282107" y="6615"/>
                  <a:pt x="236863" y="2117"/>
                </a:cubicBezTo>
                <a:cubicBezTo>
                  <a:pt x="191619" y="-2381"/>
                  <a:pt x="147698" y="794"/>
                  <a:pt x="116213" y="6879"/>
                </a:cubicBezTo>
                <a:cubicBezTo>
                  <a:pt x="84728" y="12964"/>
                  <a:pt x="66206" y="18785"/>
                  <a:pt x="47950" y="38629"/>
                </a:cubicBezTo>
                <a:cubicBezTo>
                  <a:pt x="29694" y="58473"/>
                  <a:pt x="-3644" y="138112"/>
                  <a:pt x="325" y="1402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E7756D9A-AF04-475E-AF7C-8F2832A98A39}"/>
              </a:ext>
            </a:extLst>
          </p:cNvPr>
          <p:cNvSpPr/>
          <p:nvPr/>
        </p:nvSpPr>
        <p:spPr>
          <a:xfrm>
            <a:off x="4983964" y="5125996"/>
            <a:ext cx="446925" cy="88849"/>
          </a:xfrm>
          <a:custGeom>
            <a:avLst/>
            <a:gdLst>
              <a:gd name="connsiteX0" fmla="*/ 2374 w 446925"/>
              <a:gd name="connsiteY0" fmla="*/ 74654 h 88849"/>
              <a:gd name="connsiteX1" fmla="*/ 59524 w 446925"/>
              <a:gd name="connsiteY1" fmla="*/ 58779 h 88849"/>
              <a:gd name="connsiteX2" fmla="*/ 175411 w 446925"/>
              <a:gd name="connsiteY2" fmla="*/ 85767 h 88849"/>
              <a:gd name="connsiteX3" fmla="*/ 296061 w 446925"/>
              <a:gd name="connsiteY3" fmla="*/ 85767 h 88849"/>
              <a:gd name="connsiteX4" fmla="*/ 365911 w 446925"/>
              <a:gd name="connsiteY4" fmla="*/ 63542 h 88849"/>
              <a:gd name="connsiteX5" fmla="*/ 446874 w 446925"/>
              <a:gd name="connsiteY5" fmla="*/ 42 h 88849"/>
              <a:gd name="connsiteX6" fmla="*/ 377024 w 446925"/>
              <a:gd name="connsiteY6" fmla="*/ 54017 h 88849"/>
              <a:gd name="connsiteX7" fmla="*/ 308761 w 446925"/>
              <a:gd name="connsiteY7" fmla="*/ 73067 h 88849"/>
              <a:gd name="connsiteX8" fmla="*/ 234149 w 446925"/>
              <a:gd name="connsiteY8" fmla="*/ 81004 h 88849"/>
              <a:gd name="connsiteX9" fmla="*/ 135724 w 446925"/>
              <a:gd name="connsiteY9" fmla="*/ 77829 h 88849"/>
              <a:gd name="connsiteX10" fmla="*/ 2374 w 446925"/>
              <a:gd name="connsiteY10" fmla="*/ 74654 h 88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6925" h="88849">
                <a:moveTo>
                  <a:pt x="2374" y="74654"/>
                </a:moveTo>
                <a:cubicBezTo>
                  <a:pt x="-10326" y="71479"/>
                  <a:pt x="30685" y="56927"/>
                  <a:pt x="59524" y="58779"/>
                </a:cubicBezTo>
                <a:cubicBezTo>
                  <a:pt x="88364" y="60631"/>
                  <a:pt x="135988" y="81269"/>
                  <a:pt x="175411" y="85767"/>
                </a:cubicBezTo>
                <a:cubicBezTo>
                  <a:pt x="214834" y="90265"/>
                  <a:pt x="264311" y="89471"/>
                  <a:pt x="296061" y="85767"/>
                </a:cubicBezTo>
                <a:cubicBezTo>
                  <a:pt x="327811" y="82063"/>
                  <a:pt x="340776" y="77830"/>
                  <a:pt x="365911" y="63542"/>
                </a:cubicBezTo>
                <a:cubicBezTo>
                  <a:pt x="391047" y="49254"/>
                  <a:pt x="445022" y="1629"/>
                  <a:pt x="446874" y="42"/>
                </a:cubicBezTo>
                <a:cubicBezTo>
                  <a:pt x="448726" y="-1545"/>
                  <a:pt x="400043" y="41846"/>
                  <a:pt x="377024" y="54017"/>
                </a:cubicBezTo>
                <a:cubicBezTo>
                  <a:pt x="354005" y="66188"/>
                  <a:pt x="332574" y="68569"/>
                  <a:pt x="308761" y="73067"/>
                </a:cubicBezTo>
                <a:cubicBezTo>
                  <a:pt x="284949" y="77565"/>
                  <a:pt x="262988" y="80210"/>
                  <a:pt x="234149" y="81004"/>
                </a:cubicBezTo>
                <a:cubicBezTo>
                  <a:pt x="205310" y="81798"/>
                  <a:pt x="167209" y="81268"/>
                  <a:pt x="135724" y="77829"/>
                </a:cubicBezTo>
                <a:cubicBezTo>
                  <a:pt x="104239" y="74390"/>
                  <a:pt x="15074" y="77829"/>
                  <a:pt x="2374" y="746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326F3FEE-0D64-43DD-B68B-BBC03E7BBE45}"/>
              </a:ext>
            </a:extLst>
          </p:cNvPr>
          <p:cNvSpPr/>
          <p:nvPr/>
        </p:nvSpPr>
        <p:spPr>
          <a:xfrm>
            <a:off x="4988641" y="5073621"/>
            <a:ext cx="167559" cy="102126"/>
          </a:xfrm>
          <a:custGeom>
            <a:avLst/>
            <a:gdLst>
              <a:gd name="connsiteX0" fmla="*/ 167559 w 167559"/>
              <a:gd name="connsiteY0" fmla="*/ 29 h 102126"/>
              <a:gd name="connsiteX1" fmla="*/ 91359 w 167559"/>
              <a:gd name="connsiteY1" fmla="*/ 30192 h 102126"/>
              <a:gd name="connsiteX2" fmla="*/ 72309 w 167559"/>
              <a:gd name="connsiteY2" fmla="*/ 84167 h 102126"/>
              <a:gd name="connsiteX3" fmla="*/ 38972 w 167559"/>
              <a:gd name="connsiteY3" fmla="*/ 96867 h 102126"/>
              <a:gd name="connsiteX4" fmla="*/ 872 w 167559"/>
              <a:gd name="connsiteY4" fmla="*/ 101629 h 102126"/>
              <a:gd name="connsiteX5" fmla="*/ 78659 w 167559"/>
              <a:gd name="connsiteY5" fmla="*/ 85754 h 102126"/>
              <a:gd name="connsiteX6" fmla="*/ 72309 w 167559"/>
              <a:gd name="connsiteY6" fmla="*/ 54004 h 102126"/>
              <a:gd name="connsiteX7" fmla="*/ 92947 w 167559"/>
              <a:gd name="connsiteY7" fmla="*/ 25429 h 102126"/>
              <a:gd name="connsiteX8" fmla="*/ 167559 w 167559"/>
              <a:gd name="connsiteY8" fmla="*/ 29 h 102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559" h="102126">
                <a:moveTo>
                  <a:pt x="167559" y="29"/>
                </a:moveTo>
                <a:cubicBezTo>
                  <a:pt x="167294" y="823"/>
                  <a:pt x="107234" y="16169"/>
                  <a:pt x="91359" y="30192"/>
                </a:cubicBezTo>
                <a:cubicBezTo>
                  <a:pt x="75484" y="44215"/>
                  <a:pt x="81040" y="73054"/>
                  <a:pt x="72309" y="84167"/>
                </a:cubicBezTo>
                <a:cubicBezTo>
                  <a:pt x="63578" y="95280"/>
                  <a:pt x="50878" y="93957"/>
                  <a:pt x="38972" y="96867"/>
                </a:cubicBezTo>
                <a:cubicBezTo>
                  <a:pt x="27066" y="99777"/>
                  <a:pt x="-5743" y="103481"/>
                  <a:pt x="872" y="101629"/>
                </a:cubicBezTo>
                <a:cubicBezTo>
                  <a:pt x="7486" y="99777"/>
                  <a:pt x="66753" y="93691"/>
                  <a:pt x="78659" y="85754"/>
                </a:cubicBezTo>
                <a:cubicBezTo>
                  <a:pt x="90565" y="77817"/>
                  <a:pt x="69928" y="64058"/>
                  <a:pt x="72309" y="54004"/>
                </a:cubicBezTo>
                <a:cubicBezTo>
                  <a:pt x="74690" y="43950"/>
                  <a:pt x="76014" y="36012"/>
                  <a:pt x="92947" y="25429"/>
                </a:cubicBezTo>
                <a:cubicBezTo>
                  <a:pt x="109880" y="14846"/>
                  <a:pt x="167824" y="-765"/>
                  <a:pt x="167559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E2B6C8EE-284B-45BA-A8DD-BB0B7B5D92A0}"/>
              </a:ext>
            </a:extLst>
          </p:cNvPr>
          <p:cNvSpPr/>
          <p:nvPr/>
        </p:nvSpPr>
        <p:spPr>
          <a:xfrm>
            <a:off x="5084221" y="5056761"/>
            <a:ext cx="92588" cy="21655"/>
          </a:xfrm>
          <a:custGeom>
            <a:avLst/>
            <a:gdLst>
              <a:gd name="connsiteX0" fmla="*/ 542 w 92588"/>
              <a:gd name="connsiteY0" fmla="*/ 21652 h 21655"/>
              <a:gd name="connsiteX1" fmla="*/ 91029 w 92588"/>
              <a:gd name="connsiteY1" fmla="*/ 2602 h 21655"/>
              <a:gd name="connsiteX2" fmla="*/ 54517 w 92588"/>
              <a:gd name="connsiteY2" fmla="*/ 1014 h 21655"/>
              <a:gd name="connsiteX3" fmla="*/ 542 w 92588"/>
              <a:gd name="connsiteY3" fmla="*/ 21652 h 21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588" h="21655">
                <a:moveTo>
                  <a:pt x="542" y="21652"/>
                </a:moveTo>
                <a:cubicBezTo>
                  <a:pt x="6627" y="21917"/>
                  <a:pt x="82033" y="6042"/>
                  <a:pt x="91029" y="2602"/>
                </a:cubicBezTo>
                <a:cubicBezTo>
                  <a:pt x="100025" y="-838"/>
                  <a:pt x="67746" y="-309"/>
                  <a:pt x="54517" y="1014"/>
                </a:cubicBezTo>
                <a:cubicBezTo>
                  <a:pt x="41288" y="2337"/>
                  <a:pt x="-5543" y="21387"/>
                  <a:pt x="542" y="216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0954096C-6CC0-43C7-81D1-DC120406ED45}"/>
              </a:ext>
            </a:extLst>
          </p:cNvPr>
          <p:cNvSpPr/>
          <p:nvPr/>
        </p:nvSpPr>
        <p:spPr>
          <a:xfrm>
            <a:off x="5062536" y="5119003"/>
            <a:ext cx="339030" cy="75503"/>
          </a:xfrm>
          <a:custGeom>
            <a:avLst/>
            <a:gdLst>
              <a:gd name="connsiteX0" fmla="*/ 2 w 339030"/>
              <a:gd name="connsiteY0" fmla="*/ 40372 h 75503"/>
              <a:gd name="connsiteX1" fmla="*/ 109539 w 339030"/>
              <a:gd name="connsiteY1" fmla="*/ 73710 h 75503"/>
              <a:gd name="connsiteX2" fmla="*/ 166689 w 339030"/>
              <a:gd name="connsiteY2" fmla="*/ 68947 h 75503"/>
              <a:gd name="connsiteX3" fmla="*/ 246064 w 339030"/>
              <a:gd name="connsiteY3" fmla="*/ 51485 h 75503"/>
              <a:gd name="connsiteX4" fmla="*/ 287339 w 339030"/>
              <a:gd name="connsiteY4" fmla="*/ 34022 h 75503"/>
              <a:gd name="connsiteX5" fmla="*/ 338139 w 339030"/>
              <a:gd name="connsiteY5" fmla="*/ 685 h 75503"/>
              <a:gd name="connsiteX6" fmla="*/ 314327 w 339030"/>
              <a:gd name="connsiteY6" fmla="*/ 13385 h 75503"/>
              <a:gd name="connsiteX7" fmla="*/ 247652 w 339030"/>
              <a:gd name="connsiteY7" fmla="*/ 35610 h 75503"/>
              <a:gd name="connsiteX8" fmla="*/ 150814 w 339030"/>
              <a:gd name="connsiteY8" fmla="*/ 56247 h 75503"/>
              <a:gd name="connsiteX9" fmla="*/ 106364 w 339030"/>
              <a:gd name="connsiteY9" fmla="*/ 62597 h 75503"/>
              <a:gd name="connsiteX10" fmla="*/ 2 w 339030"/>
              <a:gd name="connsiteY10" fmla="*/ 40372 h 7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9030" h="75503">
                <a:moveTo>
                  <a:pt x="2" y="40372"/>
                </a:moveTo>
                <a:cubicBezTo>
                  <a:pt x="531" y="42224"/>
                  <a:pt x="81758" y="68948"/>
                  <a:pt x="109539" y="73710"/>
                </a:cubicBezTo>
                <a:cubicBezTo>
                  <a:pt x="137320" y="78473"/>
                  <a:pt x="143935" y="72651"/>
                  <a:pt x="166689" y="68947"/>
                </a:cubicBezTo>
                <a:cubicBezTo>
                  <a:pt x="189443" y="65243"/>
                  <a:pt x="225956" y="57306"/>
                  <a:pt x="246064" y="51485"/>
                </a:cubicBezTo>
                <a:cubicBezTo>
                  <a:pt x="266172" y="45664"/>
                  <a:pt x="271993" y="42489"/>
                  <a:pt x="287339" y="34022"/>
                </a:cubicBezTo>
                <a:cubicBezTo>
                  <a:pt x="302685" y="25555"/>
                  <a:pt x="333641" y="4124"/>
                  <a:pt x="338139" y="685"/>
                </a:cubicBezTo>
                <a:cubicBezTo>
                  <a:pt x="342637" y="-2754"/>
                  <a:pt x="329408" y="7564"/>
                  <a:pt x="314327" y="13385"/>
                </a:cubicBezTo>
                <a:cubicBezTo>
                  <a:pt x="299246" y="19206"/>
                  <a:pt x="274904" y="28466"/>
                  <a:pt x="247652" y="35610"/>
                </a:cubicBezTo>
                <a:cubicBezTo>
                  <a:pt x="220400" y="42754"/>
                  <a:pt x="174362" y="51749"/>
                  <a:pt x="150814" y="56247"/>
                </a:cubicBezTo>
                <a:cubicBezTo>
                  <a:pt x="127266" y="60745"/>
                  <a:pt x="126472" y="63655"/>
                  <a:pt x="106364" y="62597"/>
                </a:cubicBezTo>
                <a:cubicBezTo>
                  <a:pt x="86256" y="61539"/>
                  <a:pt x="-527" y="38520"/>
                  <a:pt x="2" y="403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C1B1F210-FA90-47D9-BAB8-40A03CE098B4}"/>
              </a:ext>
            </a:extLst>
          </p:cNvPr>
          <p:cNvSpPr/>
          <p:nvPr/>
        </p:nvSpPr>
        <p:spPr>
          <a:xfrm>
            <a:off x="5298647" y="5075985"/>
            <a:ext cx="206817" cy="139395"/>
          </a:xfrm>
          <a:custGeom>
            <a:avLst/>
            <a:gdLst>
              <a:gd name="connsiteX0" fmla="*/ 428 w 206817"/>
              <a:gd name="connsiteY0" fmla="*/ 840 h 139395"/>
              <a:gd name="connsiteX1" fmla="*/ 130603 w 206817"/>
              <a:gd name="connsiteY1" fmla="*/ 59578 h 139395"/>
              <a:gd name="connsiteX2" fmla="*/ 162353 w 206817"/>
              <a:gd name="connsiteY2" fmla="*/ 116728 h 139395"/>
              <a:gd name="connsiteX3" fmla="*/ 206803 w 206817"/>
              <a:gd name="connsiteY3" fmla="*/ 138953 h 139395"/>
              <a:gd name="connsiteX4" fmla="*/ 167116 w 206817"/>
              <a:gd name="connsiteY4" fmla="*/ 99265 h 139395"/>
              <a:gd name="connsiteX5" fmla="*/ 149653 w 206817"/>
              <a:gd name="connsiteY5" fmla="*/ 70690 h 139395"/>
              <a:gd name="connsiteX6" fmla="*/ 125841 w 206817"/>
              <a:gd name="connsiteY6" fmla="*/ 46878 h 139395"/>
              <a:gd name="connsiteX7" fmla="*/ 89328 w 206817"/>
              <a:gd name="connsiteY7" fmla="*/ 26240 h 139395"/>
              <a:gd name="connsiteX8" fmla="*/ 428 w 206817"/>
              <a:gd name="connsiteY8" fmla="*/ 840 h 139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6817" h="139395">
                <a:moveTo>
                  <a:pt x="428" y="840"/>
                </a:moveTo>
                <a:cubicBezTo>
                  <a:pt x="7307" y="6396"/>
                  <a:pt x="103616" y="40263"/>
                  <a:pt x="130603" y="59578"/>
                </a:cubicBezTo>
                <a:cubicBezTo>
                  <a:pt x="157591" y="78893"/>
                  <a:pt x="149653" y="103499"/>
                  <a:pt x="162353" y="116728"/>
                </a:cubicBezTo>
                <a:cubicBezTo>
                  <a:pt x="175053" y="129957"/>
                  <a:pt x="206009" y="141863"/>
                  <a:pt x="206803" y="138953"/>
                </a:cubicBezTo>
                <a:cubicBezTo>
                  <a:pt x="207597" y="136043"/>
                  <a:pt x="176641" y="110642"/>
                  <a:pt x="167116" y="99265"/>
                </a:cubicBezTo>
                <a:cubicBezTo>
                  <a:pt x="157591" y="87888"/>
                  <a:pt x="156532" y="79421"/>
                  <a:pt x="149653" y="70690"/>
                </a:cubicBezTo>
                <a:cubicBezTo>
                  <a:pt x="142774" y="61959"/>
                  <a:pt x="135895" y="54286"/>
                  <a:pt x="125841" y="46878"/>
                </a:cubicBezTo>
                <a:cubicBezTo>
                  <a:pt x="115787" y="39470"/>
                  <a:pt x="107055" y="33648"/>
                  <a:pt x="89328" y="26240"/>
                </a:cubicBezTo>
                <a:cubicBezTo>
                  <a:pt x="71601" y="18832"/>
                  <a:pt x="-6451" y="-4716"/>
                  <a:pt x="428" y="8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E9EED2CA-0637-4D44-8A6C-728998AB7506}"/>
              </a:ext>
            </a:extLst>
          </p:cNvPr>
          <p:cNvSpPr/>
          <p:nvPr/>
        </p:nvSpPr>
        <p:spPr>
          <a:xfrm>
            <a:off x="5410149" y="5083151"/>
            <a:ext cx="112851" cy="179444"/>
          </a:xfrm>
          <a:custGeom>
            <a:avLst/>
            <a:gdLst>
              <a:gd name="connsiteX0" fmla="*/ 51 w 112851"/>
              <a:gd name="connsiteY0" fmla="*/ 24 h 179444"/>
              <a:gd name="connsiteX1" fmla="*/ 88951 w 112851"/>
              <a:gd name="connsiteY1" fmla="*/ 76224 h 179444"/>
              <a:gd name="connsiteX2" fmla="*/ 104826 w 112851"/>
              <a:gd name="connsiteY2" fmla="*/ 123849 h 179444"/>
              <a:gd name="connsiteX3" fmla="*/ 112764 w 112851"/>
              <a:gd name="connsiteY3" fmla="*/ 179412 h 179444"/>
              <a:gd name="connsiteX4" fmla="*/ 100064 w 112851"/>
              <a:gd name="connsiteY4" fmla="*/ 115912 h 179444"/>
              <a:gd name="connsiteX5" fmla="*/ 76251 w 112851"/>
              <a:gd name="connsiteY5" fmla="*/ 68287 h 179444"/>
              <a:gd name="connsiteX6" fmla="*/ 51 w 112851"/>
              <a:gd name="connsiteY6" fmla="*/ 24 h 17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851" h="179444">
                <a:moveTo>
                  <a:pt x="51" y="24"/>
                </a:moveTo>
                <a:cubicBezTo>
                  <a:pt x="2168" y="1347"/>
                  <a:pt x="71489" y="55587"/>
                  <a:pt x="88951" y="76224"/>
                </a:cubicBezTo>
                <a:cubicBezTo>
                  <a:pt x="106413" y="96861"/>
                  <a:pt x="100857" y="106651"/>
                  <a:pt x="104826" y="123849"/>
                </a:cubicBezTo>
                <a:cubicBezTo>
                  <a:pt x="108795" y="141047"/>
                  <a:pt x="113558" y="180735"/>
                  <a:pt x="112764" y="179412"/>
                </a:cubicBezTo>
                <a:cubicBezTo>
                  <a:pt x="111970" y="178089"/>
                  <a:pt x="106149" y="134433"/>
                  <a:pt x="100064" y="115912"/>
                </a:cubicBezTo>
                <a:cubicBezTo>
                  <a:pt x="93979" y="97391"/>
                  <a:pt x="91332" y="85750"/>
                  <a:pt x="76251" y="68287"/>
                </a:cubicBezTo>
                <a:cubicBezTo>
                  <a:pt x="61170" y="50825"/>
                  <a:pt x="-2066" y="-1299"/>
                  <a:pt x="51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6E8E32DA-C378-4A80-9050-3CEF802D037F}"/>
              </a:ext>
            </a:extLst>
          </p:cNvPr>
          <p:cNvSpPr/>
          <p:nvPr/>
        </p:nvSpPr>
        <p:spPr>
          <a:xfrm>
            <a:off x="5068888" y="5187719"/>
            <a:ext cx="349493" cy="62562"/>
          </a:xfrm>
          <a:custGeom>
            <a:avLst/>
            <a:gdLst>
              <a:gd name="connsiteX0" fmla="*/ 0 w 349493"/>
              <a:gd name="connsiteY0" fmla="*/ 35156 h 62562"/>
              <a:gd name="connsiteX1" fmla="*/ 176212 w 349493"/>
              <a:gd name="connsiteY1" fmla="*/ 62144 h 62562"/>
              <a:gd name="connsiteX2" fmla="*/ 252412 w 349493"/>
              <a:gd name="connsiteY2" fmla="*/ 47856 h 62562"/>
              <a:gd name="connsiteX3" fmla="*/ 349250 w 349493"/>
              <a:gd name="connsiteY3" fmla="*/ 231 h 62562"/>
              <a:gd name="connsiteX4" fmla="*/ 277812 w 349493"/>
              <a:gd name="connsiteY4" fmla="*/ 30394 h 62562"/>
              <a:gd name="connsiteX5" fmla="*/ 207962 w 349493"/>
              <a:gd name="connsiteY5" fmla="*/ 46269 h 62562"/>
              <a:gd name="connsiteX6" fmla="*/ 122237 w 349493"/>
              <a:gd name="connsiteY6" fmla="*/ 46269 h 62562"/>
              <a:gd name="connsiteX7" fmla="*/ 0 w 349493"/>
              <a:gd name="connsiteY7" fmla="*/ 35156 h 62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493" h="62562">
                <a:moveTo>
                  <a:pt x="0" y="35156"/>
                </a:moveTo>
                <a:cubicBezTo>
                  <a:pt x="67071" y="47591"/>
                  <a:pt x="134143" y="60027"/>
                  <a:pt x="176212" y="62144"/>
                </a:cubicBezTo>
                <a:cubicBezTo>
                  <a:pt x="218281" y="64261"/>
                  <a:pt x="223572" y="58175"/>
                  <a:pt x="252412" y="47856"/>
                </a:cubicBezTo>
                <a:cubicBezTo>
                  <a:pt x="281252" y="37537"/>
                  <a:pt x="345017" y="3141"/>
                  <a:pt x="349250" y="231"/>
                </a:cubicBezTo>
                <a:cubicBezTo>
                  <a:pt x="353483" y="-2679"/>
                  <a:pt x="301360" y="22721"/>
                  <a:pt x="277812" y="30394"/>
                </a:cubicBezTo>
                <a:cubicBezTo>
                  <a:pt x="254264" y="38067"/>
                  <a:pt x="233891" y="43623"/>
                  <a:pt x="207962" y="46269"/>
                </a:cubicBezTo>
                <a:cubicBezTo>
                  <a:pt x="182033" y="48915"/>
                  <a:pt x="122237" y="46269"/>
                  <a:pt x="122237" y="46269"/>
                </a:cubicBezTo>
                <a:lnTo>
                  <a:pt x="0" y="3515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8D415C05-1614-4B27-B736-0BF57D56C7A2}"/>
              </a:ext>
            </a:extLst>
          </p:cNvPr>
          <p:cNvSpPr/>
          <p:nvPr/>
        </p:nvSpPr>
        <p:spPr>
          <a:xfrm>
            <a:off x="5397923" y="5117597"/>
            <a:ext cx="152771" cy="144973"/>
          </a:xfrm>
          <a:custGeom>
            <a:avLst/>
            <a:gdLst>
              <a:gd name="connsiteX0" fmla="*/ 1165 w 152771"/>
              <a:gd name="connsiteY0" fmla="*/ 503 h 144973"/>
              <a:gd name="connsiteX1" fmla="*/ 39265 w 152771"/>
              <a:gd name="connsiteY1" fmla="*/ 79878 h 144973"/>
              <a:gd name="connsiteX2" fmla="*/ 140865 w 152771"/>
              <a:gd name="connsiteY2" fmla="*/ 108453 h 144973"/>
              <a:gd name="connsiteX3" fmla="*/ 147215 w 152771"/>
              <a:gd name="connsiteY3" fmla="*/ 144966 h 144973"/>
              <a:gd name="connsiteX4" fmla="*/ 109115 w 152771"/>
              <a:gd name="connsiteY4" fmla="*/ 105278 h 144973"/>
              <a:gd name="connsiteX5" fmla="*/ 18627 w 152771"/>
              <a:gd name="connsiteY5" fmla="*/ 48128 h 144973"/>
              <a:gd name="connsiteX6" fmla="*/ 1165 w 152771"/>
              <a:gd name="connsiteY6" fmla="*/ 503 h 144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771" h="144973">
                <a:moveTo>
                  <a:pt x="1165" y="503"/>
                </a:moveTo>
                <a:cubicBezTo>
                  <a:pt x="4605" y="5795"/>
                  <a:pt x="15982" y="61886"/>
                  <a:pt x="39265" y="79878"/>
                </a:cubicBezTo>
                <a:cubicBezTo>
                  <a:pt x="62548" y="97870"/>
                  <a:pt x="122873" y="97605"/>
                  <a:pt x="140865" y="108453"/>
                </a:cubicBezTo>
                <a:cubicBezTo>
                  <a:pt x="158857" y="119301"/>
                  <a:pt x="152507" y="145495"/>
                  <a:pt x="147215" y="144966"/>
                </a:cubicBezTo>
                <a:cubicBezTo>
                  <a:pt x="141923" y="144437"/>
                  <a:pt x="130546" y="121418"/>
                  <a:pt x="109115" y="105278"/>
                </a:cubicBezTo>
                <a:cubicBezTo>
                  <a:pt x="87684" y="89138"/>
                  <a:pt x="35825" y="63209"/>
                  <a:pt x="18627" y="48128"/>
                </a:cubicBezTo>
                <a:cubicBezTo>
                  <a:pt x="1429" y="33047"/>
                  <a:pt x="-2275" y="-4789"/>
                  <a:pt x="1165" y="5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B160BDE8-9491-47DE-8760-51CAA60EBCD8}"/>
              </a:ext>
            </a:extLst>
          </p:cNvPr>
          <p:cNvSpPr/>
          <p:nvPr/>
        </p:nvSpPr>
        <p:spPr>
          <a:xfrm>
            <a:off x="5136143" y="5043840"/>
            <a:ext cx="187033" cy="138981"/>
          </a:xfrm>
          <a:custGeom>
            <a:avLst/>
            <a:gdLst>
              <a:gd name="connsiteX0" fmla="*/ 147057 w 187033"/>
              <a:gd name="connsiteY0" fmla="*/ 10760 h 138981"/>
              <a:gd name="connsiteX1" fmla="*/ 186745 w 187033"/>
              <a:gd name="connsiteY1" fmla="*/ 64735 h 138981"/>
              <a:gd name="connsiteX2" fmla="*/ 162932 w 187033"/>
              <a:gd name="connsiteY2" fmla="*/ 104423 h 138981"/>
              <a:gd name="connsiteX3" fmla="*/ 124832 w 187033"/>
              <a:gd name="connsiteY3" fmla="*/ 126648 h 138981"/>
              <a:gd name="connsiteX4" fmla="*/ 59745 w 187033"/>
              <a:gd name="connsiteY4" fmla="*/ 137760 h 138981"/>
              <a:gd name="connsiteX5" fmla="*/ 12120 w 187033"/>
              <a:gd name="connsiteY5" fmla="*/ 98073 h 138981"/>
              <a:gd name="connsiteX6" fmla="*/ 1007 w 187033"/>
              <a:gd name="connsiteY6" fmla="*/ 36160 h 138981"/>
              <a:gd name="connsiteX7" fmla="*/ 31170 w 187033"/>
              <a:gd name="connsiteY7" fmla="*/ 2823 h 138981"/>
              <a:gd name="connsiteX8" fmla="*/ 147057 w 187033"/>
              <a:gd name="connsiteY8" fmla="*/ 10760 h 13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033" h="138981">
                <a:moveTo>
                  <a:pt x="147057" y="10760"/>
                </a:moveTo>
                <a:cubicBezTo>
                  <a:pt x="172986" y="21079"/>
                  <a:pt x="184099" y="49125"/>
                  <a:pt x="186745" y="64735"/>
                </a:cubicBezTo>
                <a:cubicBezTo>
                  <a:pt x="189391" y="80345"/>
                  <a:pt x="173251" y="94104"/>
                  <a:pt x="162932" y="104423"/>
                </a:cubicBezTo>
                <a:cubicBezTo>
                  <a:pt x="152613" y="114742"/>
                  <a:pt x="142030" y="121092"/>
                  <a:pt x="124832" y="126648"/>
                </a:cubicBezTo>
                <a:cubicBezTo>
                  <a:pt x="107634" y="132204"/>
                  <a:pt x="78530" y="142522"/>
                  <a:pt x="59745" y="137760"/>
                </a:cubicBezTo>
                <a:cubicBezTo>
                  <a:pt x="40960" y="132998"/>
                  <a:pt x="21910" y="115006"/>
                  <a:pt x="12120" y="98073"/>
                </a:cubicBezTo>
                <a:cubicBezTo>
                  <a:pt x="2330" y="81140"/>
                  <a:pt x="-2168" y="52035"/>
                  <a:pt x="1007" y="36160"/>
                </a:cubicBezTo>
                <a:cubicBezTo>
                  <a:pt x="4182" y="20285"/>
                  <a:pt x="13708" y="8644"/>
                  <a:pt x="31170" y="2823"/>
                </a:cubicBezTo>
                <a:cubicBezTo>
                  <a:pt x="48632" y="-2998"/>
                  <a:pt x="121128" y="441"/>
                  <a:pt x="147057" y="1076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B1241750-9AA3-4BB6-8CA3-E603571F1363}"/>
              </a:ext>
            </a:extLst>
          </p:cNvPr>
          <p:cNvSpPr/>
          <p:nvPr/>
        </p:nvSpPr>
        <p:spPr>
          <a:xfrm>
            <a:off x="5175250" y="5059363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2BBB5C9D-6417-4076-BF9E-83345526E595}"/>
              </a:ext>
            </a:extLst>
          </p:cNvPr>
          <p:cNvSpPr/>
          <p:nvPr/>
        </p:nvSpPr>
        <p:spPr>
          <a:xfrm>
            <a:off x="4951402" y="4952924"/>
            <a:ext cx="549306" cy="93919"/>
          </a:xfrm>
          <a:custGeom>
            <a:avLst/>
            <a:gdLst>
              <a:gd name="connsiteX0" fmla="*/ 11 w 549306"/>
              <a:gd name="connsiteY0" fmla="*/ 9601 h 93919"/>
              <a:gd name="connsiteX1" fmla="*/ 280998 w 549306"/>
              <a:gd name="connsiteY1" fmla="*/ 17539 h 93919"/>
              <a:gd name="connsiteX2" fmla="*/ 406411 w 549306"/>
              <a:gd name="connsiteY2" fmla="*/ 38176 h 93919"/>
              <a:gd name="connsiteX3" fmla="*/ 493723 w 549306"/>
              <a:gd name="connsiteY3" fmla="*/ 71514 h 93919"/>
              <a:gd name="connsiteX4" fmla="*/ 500073 w 549306"/>
              <a:gd name="connsiteY4" fmla="*/ 93739 h 93919"/>
              <a:gd name="connsiteX5" fmla="*/ 549286 w 549306"/>
              <a:gd name="connsiteY5" fmla="*/ 79451 h 93919"/>
              <a:gd name="connsiteX6" fmla="*/ 493723 w 549306"/>
              <a:gd name="connsiteY6" fmla="*/ 36589 h 93919"/>
              <a:gd name="connsiteX7" fmla="*/ 292111 w 549306"/>
              <a:gd name="connsiteY7" fmla="*/ 1664 h 93919"/>
              <a:gd name="connsiteX8" fmla="*/ 11 w 549306"/>
              <a:gd name="connsiteY8" fmla="*/ 9601 h 93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9306" h="93919">
                <a:moveTo>
                  <a:pt x="11" y="9601"/>
                </a:moveTo>
                <a:cubicBezTo>
                  <a:pt x="-1841" y="12247"/>
                  <a:pt x="213265" y="12777"/>
                  <a:pt x="280998" y="17539"/>
                </a:cubicBezTo>
                <a:cubicBezTo>
                  <a:pt x="348731" y="22302"/>
                  <a:pt x="370957" y="29180"/>
                  <a:pt x="406411" y="38176"/>
                </a:cubicBezTo>
                <a:cubicBezTo>
                  <a:pt x="441865" y="47172"/>
                  <a:pt x="478113" y="62254"/>
                  <a:pt x="493723" y="71514"/>
                </a:cubicBezTo>
                <a:cubicBezTo>
                  <a:pt x="509333" y="80774"/>
                  <a:pt x="490813" y="92416"/>
                  <a:pt x="500073" y="93739"/>
                </a:cubicBezTo>
                <a:cubicBezTo>
                  <a:pt x="509333" y="95062"/>
                  <a:pt x="550344" y="88976"/>
                  <a:pt x="549286" y="79451"/>
                </a:cubicBezTo>
                <a:cubicBezTo>
                  <a:pt x="548228" y="69926"/>
                  <a:pt x="536585" y="49553"/>
                  <a:pt x="493723" y="36589"/>
                </a:cubicBezTo>
                <a:cubicBezTo>
                  <a:pt x="450861" y="23625"/>
                  <a:pt x="372544" y="7485"/>
                  <a:pt x="292111" y="1664"/>
                </a:cubicBezTo>
                <a:cubicBezTo>
                  <a:pt x="211678" y="-4157"/>
                  <a:pt x="1863" y="6955"/>
                  <a:pt x="11" y="96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F0FD75DF-E97F-415D-8773-AE169104D0B0}"/>
              </a:ext>
            </a:extLst>
          </p:cNvPr>
          <p:cNvSpPr/>
          <p:nvPr/>
        </p:nvSpPr>
        <p:spPr>
          <a:xfrm>
            <a:off x="4967782" y="4801106"/>
            <a:ext cx="518630" cy="80229"/>
          </a:xfrm>
          <a:custGeom>
            <a:avLst/>
            <a:gdLst>
              <a:gd name="connsiteX0" fmla="*/ 2681 w 518630"/>
              <a:gd name="connsiteY0" fmla="*/ 78869 h 80229"/>
              <a:gd name="connsiteX1" fmla="*/ 190006 w 518630"/>
              <a:gd name="connsiteY1" fmla="*/ 15369 h 80229"/>
              <a:gd name="connsiteX2" fmla="*/ 318593 w 518630"/>
              <a:gd name="connsiteY2" fmla="*/ 1082 h 80229"/>
              <a:gd name="connsiteX3" fmla="*/ 458293 w 518630"/>
              <a:gd name="connsiteY3" fmla="*/ 36007 h 80229"/>
              <a:gd name="connsiteX4" fmla="*/ 518618 w 518630"/>
              <a:gd name="connsiteY4" fmla="*/ 59819 h 80229"/>
              <a:gd name="connsiteX5" fmla="*/ 461468 w 518630"/>
              <a:gd name="connsiteY5" fmla="*/ 36007 h 80229"/>
              <a:gd name="connsiteX6" fmla="*/ 272556 w 518630"/>
              <a:gd name="connsiteY6" fmla="*/ 13782 h 80229"/>
              <a:gd name="connsiteX7" fmla="*/ 93168 w 518630"/>
              <a:gd name="connsiteY7" fmla="*/ 55057 h 80229"/>
              <a:gd name="connsiteX8" fmla="*/ 2681 w 518630"/>
              <a:gd name="connsiteY8" fmla="*/ 78869 h 80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630" h="80229">
                <a:moveTo>
                  <a:pt x="2681" y="78869"/>
                </a:moveTo>
                <a:cubicBezTo>
                  <a:pt x="18821" y="72254"/>
                  <a:pt x="137354" y="28334"/>
                  <a:pt x="190006" y="15369"/>
                </a:cubicBezTo>
                <a:cubicBezTo>
                  <a:pt x="242658" y="2404"/>
                  <a:pt x="273879" y="-2358"/>
                  <a:pt x="318593" y="1082"/>
                </a:cubicBezTo>
                <a:cubicBezTo>
                  <a:pt x="363307" y="4522"/>
                  <a:pt x="424956" y="26218"/>
                  <a:pt x="458293" y="36007"/>
                </a:cubicBezTo>
                <a:cubicBezTo>
                  <a:pt x="491630" y="45796"/>
                  <a:pt x="518089" y="59819"/>
                  <a:pt x="518618" y="59819"/>
                </a:cubicBezTo>
                <a:cubicBezTo>
                  <a:pt x="519147" y="59819"/>
                  <a:pt x="502478" y="43680"/>
                  <a:pt x="461468" y="36007"/>
                </a:cubicBezTo>
                <a:cubicBezTo>
                  <a:pt x="420458" y="28334"/>
                  <a:pt x="333939" y="10607"/>
                  <a:pt x="272556" y="13782"/>
                </a:cubicBezTo>
                <a:cubicBezTo>
                  <a:pt x="211173" y="16957"/>
                  <a:pt x="139735" y="43680"/>
                  <a:pt x="93168" y="55057"/>
                </a:cubicBezTo>
                <a:cubicBezTo>
                  <a:pt x="46601" y="66434"/>
                  <a:pt x="-13459" y="85484"/>
                  <a:pt x="2681" y="788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CEF4A6B9-48FC-45B0-A79B-B1F2437B3110}"/>
              </a:ext>
            </a:extLst>
          </p:cNvPr>
          <p:cNvSpPr/>
          <p:nvPr/>
        </p:nvSpPr>
        <p:spPr>
          <a:xfrm>
            <a:off x="5009958" y="5233985"/>
            <a:ext cx="350957" cy="98888"/>
          </a:xfrm>
          <a:custGeom>
            <a:avLst/>
            <a:gdLst>
              <a:gd name="connsiteX0" fmla="*/ 192 w 350957"/>
              <a:gd name="connsiteY0" fmla="*/ 3 h 98888"/>
              <a:gd name="connsiteX1" fmla="*/ 168467 w 350957"/>
              <a:gd name="connsiteY1" fmla="*/ 74615 h 98888"/>
              <a:gd name="connsiteX2" fmla="*/ 347855 w 350957"/>
              <a:gd name="connsiteY2" fmla="*/ 98428 h 98888"/>
              <a:gd name="connsiteX3" fmla="*/ 276417 w 350957"/>
              <a:gd name="connsiteY3" fmla="*/ 88903 h 98888"/>
              <a:gd name="connsiteX4" fmla="*/ 201805 w 350957"/>
              <a:gd name="connsiteY4" fmla="*/ 71440 h 98888"/>
              <a:gd name="connsiteX5" fmla="*/ 192 w 350957"/>
              <a:gd name="connsiteY5" fmla="*/ 3 h 98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957" h="98888">
                <a:moveTo>
                  <a:pt x="192" y="3"/>
                </a:moveTo>
                <a:cubicBezTo>
                  <a:pt x="-5364" y="532"/>
                  <a:pt x="110523" y="58211"/>
                  <a:pt x="168467" y="74615"/>
                </a:cubicBezTo>
                <a:cubicBezTo>
                  <a:pt x="226411" y="91019"/>
                  <a:pt x="347855" y="98428"/>
                  <a:pt x="347855" y="98428"/>
                </a:cubicBezTo>
                <a:cubicBezTo>
                  <a:pt x="365847" y="100809"/>
                  <a:pt x="300759" y="93401"/>
                  <a:pt x="276417" y="88903"/>
                </a:cubicBezTo>
                <a:cubicBezTo>
                  <a:pt x="252075" y="84405"/>
                  <a:pt x="245726" y="86521"/>
                  <a:pt x="201805" y="71440"/>
                </a:cubicBezTo>
                <a:cubicBezTo>
                  <a:pt x="157884" y="56359"/>
                  <a:pt x="5748" y="-526"/>
                  <a:pt x="192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D693AAE5-C8E0-457B-9B28-F5CC17485546}"/>
              </a:ext>
            </a:extLst>
          </p:cNvPr>
          <p:cNvSpPr/>
          <p:nvPr/>
        </p:nvSpPr>
        <p:spPr>
          <a:xfrm>
            <a:off x="5514972" y="4876730"/>
            <a:ext cx="100056" cy="158922"/>
          </a:xfrm>
          <a:custGeom>
            <a:avLst/>
            <a:gdLst>
              <a:gd name="connsiteX0" fmla="*/ 3 w 100056"/>
              <a:gd name="connsiteY0" fmla="*/ 70 h 158922"/>
              <a:gd name="connsiteX1" fmla="*/ 79378 w 100056"/>
              <a:gd name="connsiteY1" fmla="*/ 82620 h 158922"/>
              <a:gd name="connsiteX2" fmla="*/ 100016 w 100056"/>
              <a:gd name="connsiteY2" fmla="*/ 158820 h 158922"/>
              <a:gd name="connsiteX3" fmla="*/ 76203 w 100056"/>
              <a:gd name="connsiteY3" fmla="*/ 96908 h 158922"/>
              <a:gd name="connsiteX4" fmla="*/ 3 w 100056"/>
              <a:gd name="connsiteY4" fmla="*/ 70 h 15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56" h="158922">
                <a:moveTo>
                  <a:pt x="3" y="70"/>
                </a:moveTo>
                <a:cubicBezTo>
                  <a:pt x="532" y="-2311"/>
                  <a:pt x="62709" y="56162"/>
                  <a:pt x="79378" y="82620"/>
                </a:cubicBezTo>
                <a:cubicBezTo>
                  <a:pt x="96047" y="109078"/>
                  <a:pt x="100545" y="156439"/>
                  <a:pt x="100016" y="158820"/>
                </a:cubicBezTo>
                <a:cubicBezTo>
                  <a:pt x="99487" y="161201"/>
                  <a:pt x="90755" y="121514"/>
                  <a:pt x="76203" y="96908"/>
                </a:cubicBezTo>
                <a:cubicBezTo>
                  <a:pt x="61651" y="72302"/>
                  <a:pt x="-526" y="2451"/>
                  <a:pt x="3" y="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2EEAB928-2FC9-4C79-A400-08DAECA5F6C0}"/>
              </a:ext>
            </a:extLst>
          </p:cNvPr>
          <p:cNvSpPr/>
          <p:nvPr/>
        </p:nvSpPr>
        <p:spPr>
          <a:xfrm>
            <a:off x="5465763" y="5027396"/>
            <a:ext cx="124770" cy="81579"/>
          </a:xfrm>
          <a:custGeom>
            <a:avLst/>
            <a:gdLst>
              <a:gd name="connsiteX0" fmla="*/ 55562 w 124770"/>
              <a:gd name="connsiteY0" fmla="*/ 217 h 81579"/>
              <a:gd name="connsiteX1" fmla="*/ 122237 w 124770"/>
              <a:gd name="connsiteY1" fmla="*/ 66892 h 81579"/>
              <a:gd name="connsiteX2" fmla="*/ 100012 w 124770"/>
              <a:gd name="connsiteY2" fmla="*/ 79592 h 81579"/>
              <a:gd name="connsiteX3" fmla="*/ 0 w 124770"/>
              <a:gd name="connsiteY3" fmla="*/ 78004 h 81579"/>
              <a:gd name="connsiteX4" fmla="*/ 101600 w 124770"/>
              <a:gd name="connsiteY4" fmla="*/ 46254 h 81579"/>
              <a:gd name="connsiteX5" fmla="*/ 55562 w 124770"/>
              <a:gd name="connsiteY5" fmla="*/ 217 h 81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770" h="81579">
                <a:moveTo>
                  <a:pt x="55562" y="217"/>
                </a:moveTo>
                <a:cubicBezTo>
                  <a:pt x="59001" y="3657"/>
                  <a:pt x="114829" y="53663"/>
                  <a:pt x="122237" y="66892"/>
                </a:cubicBezTo>
                <a:cubicBezTo>
                  <a:pt x="129645" y="80121"/>
                  <a:pt x="120385" y="77740"/>
                  <a:pt x="100012" y="79592"/>
                </a:cubicBezTo>
                <a:cubicBezTo>
                  <a:pt x="79639" y="81444"/>
                  <a:pt x="-265" y="83560"/>
                  <a:pt x="0" y="78004"/>
                </a:cubicBezTo>
                <a:cubicBezTo>
                  <a:pt x="265" y="72448"/>
                  <a:pt x="90223" y="57367"/>
                  <a:pt x="101600" y="46254"/>
                </a:cubicBezTo>
                <a:cubicBezTo>
                  <a:pt x="112977" y="35142"/>
                  <a:pt x="52123" y="-3223"/>
                  <a:pt x="55562" y="2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3521C1A0-0658-453F-AEAF-D123172E2164}"/>
              </a:ext>
            </a:extLst>
          </p:cNvPr>
          <p:cNvSpPr/>
          <p:nvPr/>
        </p:nvSpPr>
        <p:spPr>
          <a:xfrm>
            <a:off x="5420754" y="5248234"/>
            <a:ext cx="143652" cy="144660"/>
          </a:xfrm>
          <a:custGeom>
            <a:avLst/>
            <a:gdLst>
              <a:gd name="connsiteX0" fmla="*/ 3734 w 143652"/>
              <a:gd name="connsiteY0" fmla="*/ 142916 h 144660"/>
              <a:gd name="connsiteX1" fmla="*/ 24371 w 143652"/>
              <a:gd name="connsiteY1" fmla="*/ 93704 h 144660"/>
              <a:gd name="connsiteX2" fmla="*/ 119621 w 143652"/>
              <a:gd name="connsiteY2" fmla="*/ 25441 h 144660"/>
              <a:gd name="connsiteX3" fmla="*/ 141846 w 143652"/>
              <a:gd name="connsiteY3" fmla="*/ 41 h 144660"/>
              <a:gd name="connsiteX4" fmla="*/ 84696 w 143652"/>
              <a:gd name="connsiteY4" fmla="*/ 30204 h 144660"/>
              <a:gd name="connsiteX5" fmla="*/ 3734 w 143652"/>
              <a:gd name="connsiteY5" fmla="*/ 142916 h 14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652" h="144660">
                <a:moveTo>
                  <a:pt x="3734" y="142916"/>
                </a:moveTo>
                <a:cubicBezTo>
                  <a:pt x="-6320" y="153499"/>
                  <a:pt x="5057" y="113283"/>
                  <a:pt x="24371" y="93704"/>
                </a:cubicBezTo>
                <a:cubicBezTo>
                  <a:pt x="43685" y="74125"/>
                  <a:pt x="100042" y="41051"/>
                  <a:pt x="119621" y="25441"/>
                </a:cubicBezTo>
                <a:cubicBezTo>
                  <a:pt x="139200" y="9831"/>
                  <a:pt x="147667" y="-753"/>
                  <a:pt x="141846" y="41"/>
                </a:cubicBezTo>
                <a:cubicBezTo>
                  <a:pt x="136025" y="835"/>
                  <a:pt x="106656" y="11154"/>
                  <a:pt x="84696" y="30204"/>
                </a:cubicBezTo>
                <a:cubicBezTo>
                  <a:pt x="62736" y="49254"/>
                  <a:pt x="13788" y="132333"/>
                  <a:pt x="3734" y="1429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F8669D0F-2948-4758-929A-953D82E4BAB6}"/>
              </a:ext>
            </a:extLst>
          </p:cNvPr>
          <p:cNvSpPr/>
          <p:nvPr/>
        </p:nvSpPr>
        <p:spPr>
          <a:xfrm>
            <a:off x="3925886" y="4996083"/>
            <a:ext cx="516412" cy="155379"/>
          </a:xfrm>
          <a:custGeom>
            <a:avLst/>
            <a:gdLst>
              <a:gd name="connsiteX0" fmla="*/ 2 w 516412"/>
              <a:gd name="connsiteY0" fmla="*/ 155355 h 155379"/>
              <a:gd name="connsiteX1" fmla="*/ 123827 w 516412"/>
              <a:gd name="connsiteY1" fmla="*/ 48992 h 155379"/>
              <a:gd name="connsiteX2" fmla="*/ 298452 w 516412"/>
              <a:gd name="connsiteY2" fmla="*/ 4542 h 155379"/>
              <a:gd name="connsiteX3" fmla="*/ 393702 w 516412"/>
              <a:gd name="connsiteY3" fmla="*/ 6130 h 155379"/>
              <a:gd name="connsiteX4" fmla="*/ 477839 w 516412"/>
              <a:gd name="connsiteY4" fmla="*/ 45817 h 155379"/>
              <a:gd name="connsiteX5" fmla="*/ 515939 w 516412"/>
              <a:gd name="connsiteY5" fmla="*/ 91855 h 155379"/>
              <a:gd name="connsiteX6" fmla="*/ 454027 w 516412"/>
              <a:gd name="connsiteY6" fmla="*/ 34705 h 155379"/>
              <a:gd name="connsiteX7" fmla="*/ 298452 w 516412"/>
              <a:gd name="connsiteY7" fmla="*/ 6130 h 155379"/>
              <a:gd name="connsiteX8" fmla="*/ 127002 w 516412"/>
              <a:gd name="connsiteY8" fmla="*/ 58517 h 155379"/>
              <a:gd name="connsiteX9" fmla="*/ 2 w 516412"/>
              <a:gd name="connsiteY9" fmla="*/ 155355 h 15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6412" h="155379">
                <a:moveTo>
                  <a:pt x="2" y="155355"/>
                </a:moveTo>
                <a:cubicBezTo>
                  <a:pt x="-527" y="153768"/>
                  <a:pt x="74085" y="74128"/>
                  <a:pt x="123827" y="48992"/>
                </a:cubicBezTo>
                <a:cubicBezTo>
                  <a:pt x="173569" y="23856"/>
                  <a:pt x="253473" y="11686"/>
                  <a:pt x="298452" y="4542"/>
                </a:cubicBezTo>
                <a:cubicBezTo>
                  <a:pt x="343431" y="-2602"/>
                  <a:pt x="363804" y="-749"/>
                  <a:pt x="393702" y="6130"/>
                </a:cubicBezTo>
                <a:cubicBezTo>
                  <a:pt x="423600" y="13009"/>
                  <a:pt x="457466" y="31530"/>
                  <a:pt x="477839" y="45817"/>
                </a:cubicBezTo>
                <a:cubicBezTo>
                  <a:pt x="498212" y="60104"/>
                  <a:pt x="519908" y="93707"/>
                  <a:pt x="515939" y="91855"/>
                </a:cubicBezTo>
                <a:cubicBezTo>
                  <a:pt x="511970" y="90003"/>
                  <a:pt x="490275" y="48993"/>
                  <a:pt x="454027" y="34705"/>
                </a:cubicBezTo>
                <a:cubicBezTo>
                  <a:pt x="417779" y="20417"/>
                  <a:pt x="352956" y="2161"/>
                  <a:pt x="298452" y="6130"/>
                </a:cubicBezTo>
                <a:cubicBezTo>
                  <a:pt x="243948" y="10099"/>
                  <a:pt x="175156" y="34969"/>
                  <a:pt x="127002" y="58517"/>
                </a:cubicBezTo>
                <a:cubicBezTo>
                  <a:pt x="78848" y="82065"/>
                  <a:pt x="531" y="156942"/>
                  <a:pt x="2" y="1553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8F0B16C4-8721-4119-A717-0C9179B94F42}"/>
              </a:ext>
            </a:extLst>
          </p:cNvPr>
          <p:cNvSpPr/>
          <p:nvPr/>
        </p:nvSpPr>
        <p:spPr>
          <a:xfrm>
            <a:off x="3984243" y="5021254"/>
            <a:ext cx="268739" cy="101907"/>
          </a:xfrm>
          <a:custGeom>
            <a:avLst/>
            <a:gdLst>
              <a:gd name="connsiteX0" fmla="*/ 382 w 268739"/>
              <a:gd name="connsiteY0" fmla="*/ 101609 h 101907"/>
              <a:gd name="connsiteX1" fmla="*/ 116270 w 268739"/>
              <a:gd name="connsiteY1" fmla="*/ 58746 h 101907"/>
              <a:gd name="connsiteX2" fmla="*/ 209932 w 268739"/>
              <a:gd name="connsiteY2" fmla="*/ 12709 h 101907"/>
              <a:gd name="connsiteX3" fmla="*/ 267082 w 268739"/>
              <a:gd name="connsiteY3" fmla="*/ 9 h 101907"/>
              <a:gd name="connsiteX4" fmla="*/ 146432 w 268739"/>
              <a:gd name="connsiteY4" fmla="*/ 11121 h 101907"/>
              <a:gd name="connsiteX5" fmla="*/ 79757 w 268739"/>
              <a:gd name="connsiteY5" fmla="*/ 36521 h 101907"/>
              <a:gd name="connsiteX6" fmla="*/ 382 w 268739"/>
              <a:gd name="connsiteY6" fmla="*/ 101609 h 101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8739" h="101907">
                <a:moveTo>
                  <a:pt x="382" y="101609"/>
                </a:moveTo>
                <a:cubicBezTo>
                  <a:pt x="6468" y="105313"/>
                  <a:pt x="81345" y="73563"/>
                  <a:pt x="116270" y="58746"/>
                </a:cubicBezTo>
                <a:cubicBezTo>
                  <a:pt x="151195" y="43929"/>
                  <a:pt x="184797" y="22499"/>
                  <a:pt x="209932" y="12709"/>
                </a:cubicBezTo>
                <a:cubicBezTo>
                  <a:pt x="235067" y="2919"/>
                  <a:pt x="277665" y="274"/>
                  <a:pt x="267082" y="9"/>
                </a:cubicBezTo>
                <a:cubicBezTo>
                  <a:pt x="256499" y="-256"/>
                  <a:pt x="177653" y="5036"/>
                  <a:pt x="146432" y="11121"/>
                </a:cubicBezTo>
                <a:cubicBezTo>
                  <a:pt x="115211" y="17206"/>
                  <a:pt x="96955" y="25409"/>
                  <a:pt x="79757" y="36521"/>
                </a:cubicBezTo>
                <a:cubicBezTo>
                  <a:pt x="62559" y="47633"/>
                  <a:pt x="-5704" y="97905"/>
                  <a:pt x="382" y="1016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EEB4B194-C3F2-4A62-8406-6037FC4FE99A}"/>
              </a:ext>
            </a:extLst>
          </p:cNvPr>
          <p:cNvSpPr/>
          <p:nvPr/>
        </p:nvSpPr>
        <p:spPr>
          <a:xfrm>
            <a:off x="4289216" y="5017978"/>
            <a:ext cx="150844" cy="89088"/>
          </a:xfrm>
          <a:custGeom>
            <a:avLst/>
            <a:gdLst>
              <a:gd name="connsiteX0" fmla="*/ 209 w 150844"/>
              <a:gd name="connsiteY0" fmla="*/ 110 h 89088"/>
              <a:gd name="connsiteX1" fmla="*/ 122447 w 150844"/>
              <a:gd name="connsiteY1" fmla="*/ 44560 h 89088"/>
              <a:gd name="connsiteX2" fmla="*/ 149434 w 150844"/>
              <a:gd name="connsiteY2" fmla="*/ 89010 h 89088"/>
              <a:gd name="connsiteX3" fmla="*/ 93872 w 150844"/>
              <a:gd name="connsiteY3" fmla="*/ 33447 h 89088"/>
              <a:gd name="connsiteX4" fmla="*/ 209 w 150844"/>
              <a:gd name="connsiteY4" fmla="*/ 110 h 8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844" h="89088">
                <a:moveTo>
                  <a:pt x="209" y="110"/>
                </a:moveTo>
                <a:cubicBezTo>
                  <a:pt x="4971" y="1962"/>
                  <a:pt x="97576" y="29743"/>
                  <a:pt x="122447" y="44560"/>
                </a:cubicBezTo>
                <a:cubicBezTo>
                  <a:pt x="147318" y="59377"/>
                  <a:pt x="154196" y="90862"/>
                  <a:pt x="149434" y="89010"/>
                </a:cubicBezTo>
                <a:cubicBezTo>
                  <a:pt x="144672" y="87158"/>
                  <a:pt x="114510" y="46676"/>
                  <a:pt x="93872" y="33447"/>
                </a:cubicBezTo>
                <a:cubicBezTo>
                  <a:pt x="73234" y="20218"/>
                  <a:pt x="-4553" y="-1742"/>
                  <a:pt x="209" y="1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AC085EA7-219A-4DCE-AC75-6EB18672E260}"/>
              </a:ext>
            </a:extLst>
          </p:cNvPr>
          <p:cNvSpPr/>
          <p:nvPr/>
        </p:nvSpPr>
        <p:spPr>
          <a:xfrm>
            <a:off x="4057641" y="5105220"/>
            <a:ext cx="171489" cy="92293"/>
          </a:xfrm>
          <a:custGeom>
            <a:avLst/>
            <a:gdLst>
              <a:gd name="connsiteX0" fmla="*/ 9 w 171489"/>
              <a:gd name="connsiteY0" fmla="*/ 180 h 92293"/>
              <a:gd name="connsiteX1" fmla="*/ 112722 w 171489"/>
              <a:gd name="connsiteY1" fmla="*/ 77968 h 92293"/>
              <a:gd name="connsiteX2" fmla="*/ 171459 w 171489"/>
              <a:gd name="connsiteY2" fmla="*/ 90668 h 92293"/>
              <a:gd name="connsiteX3" fmla="*/ 119072 w 171489"/>
              <a:gd name="connsiteY3" fmla="*/ 57330 h 92293"/>
              <a:gd name="connsiteX4" fmla="*/ 9 w 171489"/>
              <a:gd name="connsiteY4" fmla="*/ 180 h 92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489" h="92293">
                <a:moveTo>
                  <a:pt x="9" y="180"/>
                </a:moveTo>
                <a:cubicBezTo>
                  <a:pt x="-1049" y="3619"/>
                  <a:pt x="84147" y="62887"/>
                  <a:pt x="112722" y="77968"/>
                </a:cubicBezTo>
                <a:cubicBezTo>
                  <a:pt x="141297" y="93049"/>
                  <a:pt x="170401" y="94107"/>
                  <a:pt x="171459" y="90668"/>
                </a:cubicBezTo>
                <a:cubicBezTo>
                  <a:pt x="172517" y="87229"/>
                  <a:pt x="146059" y="71353"/>
                  <a:pt x="119072" y="57330"/>
                </a:cubicBezTo>
                <a:cubicBezTo>
                  <a:pt x="92085" y="43307"/>
                  <a:pt x="1067" y="-3259"/>
                  <a:pt x="9" y="1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B76A8E11-2FCF-47CF-9AAB-EA309AF7CA53}"/>
              </a:ext>
            </a:extLst>
          </p:cNvPr>
          <p:cNvSpPr/>
          <p:nvPr/>
        </p:nvSpPr>
        <p:spPr>
          <a:xfrm>
            <a:off x="4230930" y="5055841"/>
            <a:ext cx="161301" cy="128958"/>
          </a:xfrm>
          <a:custGeom>
            <a:avLst/>
            <a:gdLst>
              <a:gd name="connsiteX0" fmla="*/ 155333 w 161301"/>
              <a:gd name="connsiteY0" fmla="*/ 347 h 128958"/>
              <a:gd name="connsiteX1" fmla="*/ 155333 w 161301"/>
              <a:gd name="connsiteY1" fmla="*/ 86072 h 128958"/>
              <a:gd name="connsiteX2" fmla="*/ 129933 w 161301"/>
              <a:gd name="connsiteY2" fmla="*/ 108297 h 128958"/>
              <a:gd name="connsiteX3" fmla="*/ 69608 w 161301"/>
              <a:gd name="connsiteY3" fmla="*/ 117822 h 128958"/>
              <a:gd name="connsiteX4" fmla="*/ 1345 w 161301"/>
              <a:gd name="connsiteY4" fmla="*/ 128934 h 128958"/>
              <a:gd name="connsiteX5" fmla="*/ 134695 w 161301"/>
              <a:gd name="connsiteY5" fmla="*/ 114647 h 128958"/>
              <a:gd name="connsiteX6" fmla="*/ 160095 w 161301"/>
              <a:gd name="connsiteY6" fmla="*/ 57497 h 128958"/>
              <a:gd name="connsiteX7" fmla="*/ 155333 w 161301"/>
              <a:gd name="connsiteY7" fmla="*/ 347 h 12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1301" h="128958">
                <a:moveTo>
                  <a:pt x="155333" y="347"/>
                </a:moveTo>
                <a:cubicBezTo>
                  <a:pt x="154539" y="5109"/>
                  <a:pt x="159566" y="68080"/>
                  <a:pt x="155333" y="86072"/>
                </a:cubicBezTo>
                <a:cubicBezTo>
                  <a:pt x="151100" y="104064"/>
                  <a:pt x="144220" y="103005"/>
                  <a:pt x="129933" y="108297"/>
                </a:cubicBezTo>
                <a:cubicBezTo>
                  <a:pt x="115646" y="113589"/>
                  <a:pt x="69608" y="117822"/>
                  <a:pt x="69608" y="117822"/>
                </a:cubicBezTo>
                <a:cubicBezTo>
                  <a:pt x="48177" y="121261"/>
                  <a:pt x="-9503" y="129463"/>
                  <a:pt x="1345" y="128934"/>
                </a:cubicBezTo>
                <a:cubicBezTo>
                  <a:pt x="12193" y="128405"/>
                  <a:pt x="108237" y="126553"/>
                  <a:pt x="134695" y="114647"/>
                </a:cubicBezTo>
                <a:cubicBezTo>
                  <a:pt x="161153" y="102741"/>
                  <a:pt x="155862" y="73901"/>
                  <a:pt x="160095" y="57497"/>
                </a:cubicBezTo>
                <a:cubicBezTo>
                  <a:pt x="164328" y="41093"/>
                  <a:pt x="156127" y="-4415"/>
                  <a:pt x="155333" y="3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A98301E9-C310-4C52-A21D-F24746045D73}"/>
              </a:ext>
            </a:extLst>
          </p:cNvPr>
          <p:cNvSpPr/>
          <p:nvPr/>
        </p:nvSpPr>
        <p:spPr>
          <a:xfrm>
            <a:off x="3901710" y="5141674"/>
            <a:ext cx="89970" cy="79392"/>
          </a:xfrm>
          <a:custGeom>
            <a:avLst/>
            <a:gdLst>
              <a:gd name="connsiteX0" fmla="*/ 365 w 89970"/>
              <a:gd name="connsiteY0" fmla="*/ 14526 h 79392"/>
              <a:gd name="connsiteX1" fmla="*/ 51165 w 89970"/>
              <a:gd name="connsiteY1" fmla="*/ 20876 h 79392"/>
              <a:gd name="connsiteX2" fmla="*/ 74978 w 89970"/>
              <a:gd name="connsiteY2" fmla="*/ 49451 h 79392"/>
              <a:gd name="connsiteX3" fmla="*/ 89265 w 89970"/>
              <a:gd name="connsiteY3" fmla="*/ 78026 h 79392"/>
              <a:gd name="connsiteX4" fmla="*/ 79740 w 89970"/>
              <a:gd name="connsiteY4" fmla="*/ 3414 h 79392"/>
              <a:gd name="connsiteX5" fmla="*/ 365 w 89970"/>
              <a:gd name="connsiteY5" fmla="*/ 14526 h 7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970" h="79392">
                <a:moveTo>
                  <a:pt x="365" y="14526"/>
                </a:moveTo>
                <a:cubicBezTo>
                  <a:pt x="-4397" y="17436"/>
                  <a:pt x="38730" y="15055"/>
                  <a:pt x="51165" y="20876"/>
                </a:cubicBezTo>
                <a:cubicBezTo>
                  <a:pt x="63601" y="26697"/>
                  <a:pt x="68628" y="39926"/>
                  <a:pt x="74978" y="49451"/>
                </a:cubicBezTo>
                <a:cubicBezTo>
                  <a:pt x="81328" y="58976"/>
                  <a:pt x="88471" y="85699"/>
                  <a:pt x="89265" y="78026"/>
                </a:cubicBezTo>
                <a:cubicBezTo>
                  <a:pt x="90059" y="70353"/>
                  <a:pt x="92440" y="14526"/>
                  <a:pt x="79740" y="3414"/>
                </a:cubicBezTo>
                <a:cubicBezTo>
                  <a:pt x="67040" y="-7698"/>
                  <a:pt x="5127" y="11616"/>
                  <a:pt x="365" y="145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1E0C690D-8388-4B9B-BEF7-734DA31D4482}"/>
              </a:ext>
            </a:extLst>
          </p:cNvPr>
          <p:cNvSpPr/>
          <p:nvPr/>
        </p:nvSpPr>
        <p:spPr>
          <a:xfrm>
            <a:off x="3995775" y="5097463"/>
            <a:ext cx="208360" cy="127306"/>
          </a:xfrm>
          <a:custGeom>
            <a:avLst/>
            <a:gdLst>
              <a:gd name="connsiteX0" fmla="*/ 52350 w 208360"/>
              <a:gd name="connsiteY0" fmla="*/ 0 h 127306"/>
              <a:gd name="connsiteX1" fmla="*/ 20600 w 208360"/>
              <a:gd name="connsiteY1" fmla="*/ 73025 h 127306"/>
              <a:gd name="connsiteX2" fmla="*/ 3138 w 208360"/>
              <a:gd name="connsiteY2" fmla="*/ 74612 h 127306"/>
              <a:gd name="connsiteX3" fmla="*/ 85688 w 208360"/>
              <a:gd name="connsiteY3" fmla="*/ 95250 h 127306"/>
              <a:gd name="connsiteX4" fmla="*/ 207925 w 208360"/>
              <a:gd name="connsiteY4" fmla="*/ 127000 h 127306"/>
              <a:gd name="connsiteX5" fmla="*/ 39650 w 208360"/>
              <a:gd name="connsiteY5" fmla="*/ 74612 h 127306"/>
              <a:gd name="connsiteX6" fmla="*/ 26950 w 208360"/>
              <a:gd name="connsiteY6" fmla="*/ 71437 h 127306"/>
              <a:gd name="connsiteX7" fmla="*/ 52350 w 208360"/>
              <a:gd name="connsiteY7" fmla="*/ 0 h 127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360" h="127306">
                <a:moveTo>
                  <a:pt x="52350" y="0"/>
                </a:moveTo>
                <a:cubicBezTo>
                  <a:pt x="51292" y="265"/>
                  <a:pt x="28802" y="60590"/>
                  <a:pt x="20600" y="73025"/>
                </a:cubicBezTo>
                <a:cubicBezTo>
                  <a:pt x="12398" y="85460"/>
                  <a:pt x="-7710" y="70908"/>
                  <a:pt x="3138" y="74612"/>
                </a:cubicBezTo>
                <a:cubicBezTo>
                  <a:pt x="13986" y="78316"/>
                  <a:pt x="85688" y="95250"/>
                  <a:pt x="85688" y="95250"/>
                </a:cubicBezTo>
                <a:cubicBezTo>
                  <a:pt x="119819" y="103981"/>
                  <a:pt x="215598" y="130440"/>
                  <a:pt x="207925" y="127000"/>
                </a:cubicBezTo>
                <a:cubicBezTo>
                  <a:pt x="200252" y="123560"/>
                  <a:pt x="69812" y="83872"/>
                  <a:pt x="39650" y="74612"/>
                </a:cubicBezTo>
                <a:cubicBezTo>
                  <a:pt x="9488" y="65352"/>
                  <a:pt x="23246" y="80433"/>
                  <a:pt x="26950" y="71437"/>
                </a:cubicBezTo>
                <a:cubicBezTo>
                  <a:pt x="30654" y="62441"/>
                  <a:pt x="53408" y="-265"/>
                  <a:pt x="5235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45ED3F0E-9FDD-4B47-BF3F-9F3C8F5EAB8C}"/>
              </a:ext>
            </a:extLst>
          </p:cNvPr>
          <p:cNvSpPr/>
          <p:nvPr/>
        </p:nvSpPr>
        <p:spPr>
          <a:xfrm>
            <a:off x="4045470" y="5119639"/>
            <a:ext cx="329875" cy="84186"/>
          </a:xfrm>
          <a:custGeom>
            <a:avLst/>
            <a:gdLst>
              <a:gd name="connsiteX0" fmla="*/ 1068 w 329875"/>
              <a:gd name="connsiteY0" fmla="*/ 49 h 84186"/>
              <a:gd name="connsiteX1" fmla="*/ 134418 w 329875"/>
              <a:gd name="connsiteY1" fmla="*/ 73074 h 84186"/>
              <a:gd name="connsiteX2" fmla="*/ 204268 w 329875"/>
              <a:gd name="connsiteY2" fmla="*/ 81011 h 84186"/>
              <a:gd name="connsiteX3" fmla="*/ 328093 w 329875"/>
              <a:gd name="connsiteY3" fmla="*/ 84186 h 84186"/>
              <a:gd name="connsiteX4" fmla="*/ 102668 w 329875"/>
              <a:gd name="connsiteY4" fmla="*/ 82599 h 84186"/>
              <a:gd name="connsiteX5" fmla="*/ 72505 w 329875"/>
              <a:gd name="connsiteY5" fmla="*/ 61961 h 84186"/>
              <a:gd name="connsiteX6" fmla="*/ 1068 w 329875"/>
              <a:gd name="connsiteY6" fmla="*/ 49 h 84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9875" h="84186">
                <a:moveTo>
                  <a:pt x="1068" y="49"/>
                </a:moveTo>
                <a:cubicBezTo>
                  <a:pt x="11387" y="1901"/>
                  <a:pt x="100551" y="59580"/>
                  <a:pt x="134418" y="73074"/>
                </a:cubicBezTo>
                <a:cubicBezTo>
                  <a:pt x="168285" y="86568"/>
                  <a:pt x="171989" y="79159"/>
                  <a:pt x="204268" y="81011"/>
                </a:cubicBezTo>
                <a:cubicBezTo>
                  <a:pt x="236547" y="82863"/>
                  <a:pt x="345026" y="83921"/>
                  <a:pt x="328093" y="84186"/>
                </a:cubicBezTo>
                <a:lnTo>
                  <a:pt x="102668" y="82599"/>
                </a:lnTo>
                <a:cubicBezTo>
                  <a:pt x="60070" y="78895"/>
                  <a:pt x="86792" y="74926"/>
                  <a:pt x="72505" y="61961"/>
                </a:cubicBezTo>
                <a:cubicBezTo>
                  <a:pt x="58218" y="48996"/>
                  <a:pt x="-9251" y="-1803"/>
                  <a:pt x="1068" y="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BA1FE9F2-529F-4F3B-BFEB-8E6C8CB5F3C2}"/>
              </a:ext>
            </a:extLst>
          </p:cNvPr>
          <p:cNvSpPr/>
          <p:nvPr/>
        </p:nvSpPr>
        <p:spPr>
          <a:xfrm>
            <a:off x="4409618" y="5032258"/>
            <a:ext cx="148114" cy="190955"/>
          </a:xfrm>
          <a:custGeom>
            <a:avLst/>
            <a:gdLst>
              <a:gd name="connsiteX0" fmla="*/ 457 w 148114"/>
              <a:gd name="connsiteY0" fmla="*/ 117 h 190955"/>
              <a:gd name="connsiteX1" fmla="*/ 121107 w 148114"/>
              <a:gd name="connsiteY1" fmla="*/ 46155 h 190955"/>
              <a:gd name="connsiteX2" fmla="*/ 124282 w 148114"/>
              <a:gd name="connsiteY2" fmla="*/ 84255 h 190955"/>
              <a:gd name="connsiteX3" fmla="*/ 148095 w 148114"/>
              <a:gd name="connsiteY3" fmla="*/ 190617 h 190955"/>
              <a:gd name="connsiteX4" fmla="*/ 127457 w 148114"/>
              <a:gd name="connsiteY4" fmla="*/ 116005 h 190955"/>
              <a:gd name="connsiteX5" fmla="*/ 81420 w 148114"/>
              <a:gd name="connsiteY5" fmla="*/ 60442 h 190955"/>
              <a:gd name="connsiteX6" fmla="*/ 457 w 148114"/>
              <a:gd name="connsiteY6" fmla="*/ 117 h 190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114" h="190955">
                <a:moveTo>
                  <a:pt x="457" y="117"/>
                </a:moveTo>
                <a:cubicBezTo>
                  <a:pt x="7071" y="-2264"/>
                  <a:pt x="100470" y="32132"/>
                  <a:pt x="121107" y="46155"/>
                </a:cubicBezTo>
                <a:cubicBezTo>
                  <a:pt x="141744" y="60178"/>
                  <a:pt x="119784" y="60178"/>
                  <a:pt x="124282" y="84255"/>
                </a:cubicBezTo>
                <a:cubicBezTo>
                  <a:pt x="128780" y="108332"/>
                  <a:pt x="147566" y="185325"/>
                  <a:pt x="148095" y="190617"/>
                </a:cubicBezTo>
                <a:cubicBezTo>
                  <a:pt x="148624" y="195909"/>
                  <a:pt x="138569" y="137701"/>
                  <a:pt x="127457" y="116005"/>
                </a:cubicBezTo>
                <a:cubicBezTo>
                  <a:pt x="116345" y="94309"/>
                  <a:pt x="102058" y="78434"/>
                  <a:pt x="81420" y="60442"/>
                </a:cubicBezTo>
                <a:cubicBezTo>
                  <a:pt x="60783" y="42450"/>
                  <a:pt x="-6157" y="2498"/>
                  <a:pt x="457" y="1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0688FFD9-EC9A-40C4-B446-766C29C71F07}"/>
              </a:ext>
            </a:extLst>
          </p:cNvPr>
          <p:cNvSpPr/>
          <p:nvPr/>
        </p:nvSpPr>
        <p:spPr>
          <a:xfrm>
            <a:off x="4120938" y="5164112"/>
            <a:ext cx="333591" cy="135117"/>
          </a:xfrm>
          <a:custGeom>
            <a:avLst/>
            <a:gdLst>
              <a:gd name="connsiteX0" fmla="*/ 281200 w 333591"/>
              <a:gd name="connsiteY0" fmla="*/ 26 h 135117"/>
              <a:gd name="connsiteX1" fmla="*/ 333587 w 333591"/>
              <a:gd name="connsiteY1" fmla="*/ 58763 h 135117"/>
              <a:gd name="connsiteX2" fmla="*/ 278025 w 333591"/>
              <a:gd name="connsiteY2" fmla="*/ 100038 h 135117"/>
              <a:gd name="connsiteX3" fmla="*/ 155787 w 333591"/>
              <a:gd name="connsiteY3" fmla="*/ 130201 h 135117"/>
              <a:gd name="connsiteX4" fmla="*/ 212 w 333591"/>
              <a:gd name="connsiteY4" fmla="*/ 133376 h 135117"/>
              <a:gd name="connsiteX5" fmla="*/ 190712 w 333591"/>
              <a:gd name="connsiteY5" fmla="*/ 112738 h 135117"/>
              <a:gd name="connsiteX6" fmla="*/ 282787 w 333591"/>
              <a:gd name="connsiteY6" fmla="*/ 77813 h 135117"/>
              <a:gd name="connsiteX7" fmla="*/ 152612 w 333591"/>
              <a:gd name="connsiteY7" fmla="*/ 66701 h 135117"/>
              <a:gd name="connsiteX8" fmla="*/ 254212 w 333591"/>
              <a:gd name="connsiteY8" fmla="*/ 50826 h 135117"/>
              <a:gd name="connsiteX9" fmla="*/ 290725 w 333591"/>
              <a:gd name="connsiteY9" fmla="*/ 50826 h 135117"/>
              <a:gd name="connsiteX10" fmla="*/ 281200 w 333591"/>
              <a:gd name="connsiteY10" fmla="*/ 26 h 135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3591" h="135117">
                <a:moveTo>
                  <a:pt x="281200" y="26"/>
                </a:moveTo>
                <a:cubicBezTo>
                  <a:pt x="288343" y="1349"/>
                  <a:pt x="334116" y="42094"/>
                  <a:pt x="333587" y="58763"/>
                </a:cubicBezTo>
                <a:cubicBezTo>
                  <a:pt x="333058" y="75432"/>
                  <a:pt x="307658" y="88132"/>
                  <a:pt x="278025" y="100038"/>
                </a:cubicBezTo>
                <a:cubicBezTo>
                  <a:pt x="248392" y="111944"/>
                  <a:pt x="202089" y="124645"/>
                  <a:pt x="155787" y="130201"/>
                </a:cubicBezTo>
                <a:cubicBezTo>
                  <a:pt x="109485" y="135757"/>
                  <a:pt x="-5609" y="136287"/>
                  <a:pt x="212" y="133376"/>
                </a:cubicBezTo>
                <a:cubicBezTo>
                  <a:pt x="6033" y="130466"/>
                  <a:pt x="143616" y="121999"/>
                  <a:pt x="190712" y="112738"/>
                </a:cubicBezTo>
                <a:cubicBezTo>
                  <a:pt x="237808" y="103477"/>
                  <a:pt x="289137" y="85486"/>
                  <a:pt x="282787" y="77813"/>
                </a:cubicBezTo>
                <a:cubicBezTo>
                  <a:pt x="276437" y="70140"/>
                  <a:pt x="157374" y="71199"/>
                  <a:pt x="152612" y="66701"/>
                </a:cubicBezTo>
                <a:cubicBezTo>
                  <a:pt x="147850" y="62203"/>
                  <a:pt x="231193" y="53472"/>
                  <a:pt x="254212" y="50826"/>
                </a:cubicBezTo>
                <a:cubicBezTo>
                  <a:pt x="277231" y="48180"/>
                  <a:pt x="282788" y="54795"/>
                  <a:pt x="290725" y="50826"/>
                </a:cubicBezTo>
                <a:cubicBezTo>
                  <a:pt x="298663" y="46857"/>
                  <a:pt x="274057" y="-1297"/>
                  <a:pt x="281200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9FD8FD76-A6ED-4277-8235-265D9B48E4A9}"/>
              </a:ext>
            </a:extLst>
          </p:cNvPr>
          <p:cNvSpPr/>
          <p:nvPr/>
        </p:nvSpPr>
        <p:spPr>
          <a:xfrm>
            <a:off x="4373658" y="5040270"/>
            <a:ext cx="95156" cy="152765"/>
          </a:xfrm>
          <a:custGeom>
            <a:avLst/>
            <a:gdLst>
              <a:gd name="connsiteX0" fmla="*/ 38005 w 95156"/>
              <a:gd name="connsiteY0" fmla="*/ 43 h 152765"/>
              <a:gd name="connsiteX1" fmla="*/ 95155 w 95156"/>
              <a:gd name="connsiteY1" fmla="*/ 74655 h 152765"/>
              <a:gd name="connsiteX2" fmla="*/ 39592 w 95156"/>
              <a:gd name="connsiteY2" fmla="*/ 109580 h 152765"/>
              <a:gd name="connsiteX3" fmla="*/ 34830 w 95156"/>
              <a:gd name="connsiteY3" fmla="*/ 152443 h 152765"/>
              <a:gd name="connsiteX4" fmla="*/ 11017 w 95156"/>
              <a:gd name="connsiteY4" fmla="*/ 128630 h 152765"/>
              <a:gd name="connsiteX5" fmla="*/ 3080 w 95156"/>
              <a:gd name="connsiteY5" fmla="*/ 117518 h 152765"/>
              <a:gd name="connsiteX6" fmla="*/ 61817 w 95156"/>
              <a:gd name="connsiteY6" fmla="*/ 85768 h 152765"/>
              <a:gd name="connsiteX7" fmla="*/ 85630 w 95156"/>
              <a:gd name="connsiteY7" fmla="*/ 63543 h 152765"/>
              <a:gd name="connsiteX8" fmla="*/ 38005 w 95156"/>
              <a:gd name="connsiteY8" fmla="*/ 43 h 152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156" h="152765">
                <a:moveTo>
                  <a:pt x="38005" y="43"/>
                </a:moveTo>
                <a:cubicBezTo>
                  <a:pt x="39592" y="1895"/>
                  <a:pt x="94891" y="56399"/>
                  <a:pt x="95155" y="74655"/>
                </a:cubicBezTo>
                <a:cubicBezTo>
                  <a:pt x="95419" y="92911"/>
                  <a:pt x="49646" y="96615"/>
                  <a:pt x="39592" y="109580"/>
                </a:cubicBezTo>
                <a:cubicBezTo>
                  <a:pt x="29538" y="122545"/>
                  <a:pt x="39592" y="149268"/>
                  <a:pt x="34830" y="152443"/>
                </a:cubicBezTo>
                <a:cubicBezTo>
                  <a:pt x="30068" y="155618"/>
                  <a:pt x="16309" y="134451"/>
                  <a:pt x="11017" y="128630"/>
                </a:cubicBezTo>
                <a:cubicBezTo>
                  <a:pt x="5725" y="122809"/>
                  <a:pt x="-5387" y="124662"/>
                  <a:pt x="3080" y="117518"/>
                </a:cubicBezTo>
                <a:cubicBezTo>
                  <a:pt x="11547" y="110374"/>
                  <a:pt x="48059" y="94764"/>
                  <a:pt x="61817" y="85768"/>
                </a:cubicBezTo>
                <a:cubicBezTo>
                  <a:pt x="75575" y="76772"/>
                  <a:pt x="86688" y="70951"/>
                  <a:pt x="85630" y="63543"/>
                </a:cubicBezTo>
                <a:cubicBezTo>
                  <a:pt x="84572" y="56135"/>
                  <a:pt x="36418" y="-1809"/>
                  <a:pt x="38005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6E5DEBCE-213C-47E7-A091-667A2CEA70FF}"/>
              </a:ext>
            </a:extLst>
          </p:cNvPr>
          <p:cNvSpPr/>
          <p:nvPr/>
        </p:nvSpPr>
        <p:spPr>
          <a:xfrm>
            <a:off x="4440893" y="5133972"/>
            <a:ext cx="75772" cy="138121"/>
          </a:xfrm>
          <a:custGeom>
            <a:avLst/>
            <a:gdLst>
              <a:gd name="connsiteX0" fmla="*/ 75545 w 75772"/>
              <a:gd name="connsiteY0" fmla="*/ 3 h 138121"/>
              <a:gd name="connsiteX1" fmla="*/ 24745 w 75772"/>
              <a:gd name="connsiteY1" fmla="*/ 77791 h 138121"/>
              <a:gd name="connsiteX2" fmla="*/ 42207 w 75772"/>
              <a:gd name="connsiteY2" fmla="*/ 138116 h 138121"/>
              <a:gd name="connsiteX3" fmla="*/ 932 w 75772"/>
              <a:gd name="connsiteY3" fmla="*/ 80966 h 138121"/>
              <a:gd name="connsiteX4" fmla="*/ 75545 w 75772"/>
              <a:gd name="connsiteY4" fmla="*/ 3 h 138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772" h="138121">
                <a:moveTo>
                  <a:pt x="75545" y="3"/>
                </a:moveTo>
                <a:cubicBezTo>
                  <a:pt x="79514" y="-526"/>
                  <a:pt x="30301" y="54772"/>
                  <a:pt x="24745" y="77791"/>
                </a:cubicBezTo>
                <a:cubicBezTo>
                  <a:pt x="19189" y="100810"/>
                  <a:pt x="46176" y="137587"/>
                  <a:pt x="42207" y="138116"/>
                </a:cubicBezTo>
                <a:cubicBezTo>
                  <a:pt x="38238" y="138645"/>
                  <a:pt x="-7005" y="102397"/>
                  <a:pt x="932" y="80966"/>
                </a:cubicBezTo>
                <a:cubicBezTo>
                  <a:pt x="8869" y="59535"/>
                  <a:pt x="71576" y="532"/>
                  <a:pt x="75545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483FBF19-A945-41E3-97F9-35414E7916BE}"/>
              </a:ext>
            </a:extLst>
          </p:cNvPr>
          <p:cNvSpPr/>
          <p:nvPr/>
        </p:nvSpPr>
        <p:spPr>
          <a:xfrm>
            <a:off x="4113569" y="5008030"/>
            <a:ext cx="231176" cy="153177"/>
          </a:xfrm>
          <a:custGeom>
            <a:avLst/>
            <a:gdLst>
              <a:gd name="connsiteX0" fmla="*/ 4406 w 231176"/>
              <a:gd name="connsiteY0" fmla="*/ 16408 h 153177"/>
              <a:gd name="connsiteX1" fmla="*/ 185381 w 231176"/>
              <a:gd name="connsiteY1" fmla="*/ 533 h 153177"/>
              <a:gd name="connsiteX2" fmla="*/ 229831 w 231176"/>
              <a:gd name="connsiteY2" fmla="*/ 29108 h 153177"/>
              <a:gd name="connsiteX3" fmla="*/ 218719 w 231176"/>
              <a:gd name="connsiteY3" fmla="*/ 98958 h 153177"/>
              <a:gd name="connsiteX4" fmla="*/ 209194 w 231176"/>
              <a:gd name="connsiteY4" fmla="*/ 137058 h 153177"/>
              <a:gd name="connsiteX5" fmla="*/ 159981 w 231176"/>
              <a:gd name="connsiteY5" fmla="*/ 152933 h 153177"/>
              <a:gd name="connsiteX6" fmla="*/ 90131 w 231176"/>
              <a:gd name="connsiteY6" fmla="*/ 141820 h 153177"/>
              <a:gd name="connsiteX7" fmla="*/ 55206 w 231176"/>
              <a:gd name="connsiteY7" fmla="*/ 84670 h 153177"/>
              <a:gd name="connsiteX8" fmla="*/ 4406 w 231176"/>
              <a:gd name="connsiteY8" fmla="*/ 16408 h 153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1176" h="153177">
                <a:moveTo>
                  <a:pt x="4406" y="16408"/>
                </a:moveTo>
                <a:cubicBezTo>
                  <a:pt x="26102" y="2385"/>
                  <a:pt x="147810" y="-1584"/>
                  <a:pt x="185381" y="533"/>
                </a:cubicBezTo>
                <a:cubicBezTo>
                  <a:pt x="222952" y="2650"/>
                  <a:pt x="224275" y="12704"/>
                  <a:pt x="229831" y="29108"/>
                </a:cubicBezTo>
                <a:cubicBezTo>
                  <a:pt x="235387" y="45512"/>
                  <a:pt x="222158" y="80966"/>
                  <a:pt x="218719" y="98958"/>
                </a:cubicBezTo>
                <a:cubicBezTo>
                  <a:pt x="215280" y="116950"/>
                  <a:pt x="218984" y="128062"/>
                  <a:pt x="209194" y="137058"/>
                </a:cubicBezTo>
                <a:cubicBezTo>
                  <a:pt x="199404" y="146054"/>
                  <a:pt x="179825" y="152139"/>
                  <a:pt x="159981" y="152933"/>
                </a:cubicBezTo>
                <a:cubicBezTo>
                  <a:pt x="140137" y="153727"/>
                  <a:pt x="107593" y="153197"/>
                  <a:pt x="90131" y="141820"/>
                </a:cubicBezTo>
                <a:cubicBezTo>
                  <a:pt x="72669" y="130443"/>
                  <a:pt x="62614" y="101339"/>
                  <a:pt x="55206" y="84670"/>
                </a:cubicBezTo>
                <a:cubicBezTo>
                  <a:pt x="47798" y="68001"/>
                  <a:pt x="-17290" y="30431"/>
                  <a:pt x="4406" y="164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楕円 38">
            <a:extLst>
              <a:ext uri="{FF2B5EF4-FFF2-40B4-BE49-F238E27FC236}">
                <a16:creationId xmlns:a16="http://schemas.microsoft.com/office/drawing/2014/main" id="{C0ADE972-535A-409A-96E6-33C00733F6C5}"/>
              </a:ext>
            </a:extLst>
          </p:cNvPr>
          <p:cNvSpPr/>
          <p:nvPr/>
        </p:nvSpPr>
        <p:spPr>
          <a:xfrm>
            <a:off x="4197350" y="5033963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DC09FA85-1893-4060-A6C7-652840546176}"/>
              </a:ext>
            </a:extLst>
          </p:cNvPr>
          <p:cNvSpPr/>
          <p:nvPr/>
        </p:nvSpPr>
        <p:spPr>
          <a:xfrm>
            <a:off x="3847254" y="4872330"/>
            <a:ext cx="454871" cy="98287"/>
          </a:xfrm>
          <a:custGeom>
            <a:avLst/>
            <a:gdLst>
              <a:gd name="connsiteX0" fmla="*/ 5609 w 454871"/>
              <a:gd name="connsiteY0" fmla="*/ 88608 h 98287"/>
              <a:gd name="connsiteX1" fmla="*/ 54821 w 454871"/>
              <a:gd name="connsiteY1" fmla="*/ 98133 h 98287"/>
              <a:gd name="connsiteX2" fmla="*/ 165946 w 454871"/>
              <a:gd name="connsiteY2" fmla="*/ 82258 h 98287"/>
              <a:gd name="connsiteX3" fmla="*/ 251671 w 454871"/>
              <a:gd name="connsiteY3" fmla="*/ 23520 h 98287"/>
              <a:gd name="connsiteX4" fmla="*/ 359621 w 454871"/>
              <a:gd name="connsiteY4" fmla="*/ 4470 h 98287"/>
              <a:gd name="connsiteX5" fmla="*/ 454871 w 454871"/>
              <a:gd name="connsiteY5" fmla="*/ 1295 h 98287"/>
              <a:gd name="connsiteX6" fmla="*/ 289771 w 454871"/>
              <a:gd name="connsiteY6" fmla="*/ 6058 h 98287"/>
              <a:gd name="connsiteX7" fmla="*/ 181821 w 454871"/>
              <a:gd name="connsiteY7" fmla="*/ 61620 h 98287"/>
              <a:gd name="connsiteX8" fmla="*/ 5609 w 454871"/>
              <a:gd name="connsiteY8" fmla="*/ 88608 h 98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4871" h="98287">
                <a:moveTo>
                  <a:pt x="5609" y="88608"/>
                </a:moveTo>
                <a:cubicBezTo>
                  <a:pt x="-15557" y="94693"/>
                  <a:pt x="28098" y="99191"/>
                  <a:pt x="54821" y="98133"/>
                </a:cubicBezTo>
                <a:cubicBezTo>
                  <a:pt x="81544" y="97075"/>
                  <a:pt x="133138" y="94694"/>
                  <a:pt x="165946" y="82258"/>
                </a:cubicBezTo>
                <a:cubicBezTo>
                  <a:pt x="198754" y="69822"/>
                  <a:pt x="219392" y="36485"/>
                  <a:pt x="251671" y="23520"/>
                </a:cubicBezTo>
                <a:cubicBezTo>
                  <a:pt x="283950" y="10555"/>
                  <a:pt x="325754" y="8174"/>
                  <a:pt x="359621" y="4470"/>
                </a:cubicBezTo>
                <a:cubicBezTo>
                  <a:pt x="393488" y="766"/>
                  <a:pt x="454871" y="1295"/>
                  <a:pt x="454871" y="1295"/>
                </a:cubicBezTo>
                <a:cubicBezTo>
                  <a:pt x="443229" y="1560"/>
                  <a:pt x="335279" y="-3996"/>
                  <a:pt x="289771" y="6058"/>
                </a:cubicBezTo>
                <a:cubicBezTo>
                  <a:pt x="244263" y="16112"/>
                  <a:pt x="224154" y="47862"/>
                  <a:pt x="181821" y="61620"/>
                </a:cubicBezTo>
                <a:cubicBezTo>
                  <a:pt x="139488" y="75378"/>
                  <a:pt x="26775" y="82523"/>
                  <a:pt x="5609" y="886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01394479-A01C-4E6D-9CF0-FF92840A96D8}"/>
              </a:ext>
            </a:extLst>
          </p:cNvPr>
          <p:cNvSpPr/>
          <p:nvPr/>
        </p:nvSpPr>
        <p:spPr>
          <a:xfrm>
            <a:off x="4167086" y="4891088"/>
            <a:ext cx="353000" cy="52387"/>
          </a:xfrm>
          <a:custGeom>
            <a:avLst/>
            <a:gdLst>
              <a:gd name="connsiteX0" fmla="*/ 1689 w 353000"/>
              <a:gd name="connsiteY0" fmla="*/ 0 h 52387"/>
              <a:gd name="connsiteX1" fmla="*/ 57252 w 353000"/>
              <a:gd name="connsiteY1" fmla="*/ 3175 h 52387"/>
              <a:gd name="connsiteX2" fmla="*/ 190602 w 353000"/>
              <a:gd name="connsiteY2" fmla="*/ 14287 h 52387"/>
              <a:gd name="connsiteX3" fmla="*/ 352527 w 353000"/>
              <a:gd name="connsiteY3" fmla="*/ 52387 h 52387"/>
              <a:gd name="connsiteX4" fmla="*/ 236639 w 353000"/>
              <a:gd name="connsiteY4" fmla="*/ 14287 h 52387"/>
              <a:gd name="connsiteX5" fmla="*/ 136627 w 353000"/>
              <a:gd name="connsiteY5" fmla="*/ 3175 h 52387"/>
              <a:gd name="connsiteX6" fmla="*/ 1689 w 353000"/>
              <a:gd name="connsiteY6" fmla="*/ 0 h 5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3000" h="52387">
                <a:moveTo>
                  <a:pt x="1689" y="0"/>
                </a:moveTo>
                <a:cubicBezTo>
                  <a:pt x="-11540" y="0"/>
                  <a:pt x="57252" y="3175"/>
                  <a:pt x="57252" y="3175"/>
                </a:cubicBezTo>
                <a:cubicBezTo>
                  <a:pt x="88738" y="5556"/>
                  <a:pt x="141390" y="6085"/>
                  <a:pt x="190602" y="14287"/>
                </a:cubicBezTo>
                <a:cubicBezTo>
                  <a:pt x="239814" y="22489"/>
                  <a:pt x="344854" y="52387"/>
                  <a:pt x="352527" y="52387"/>
                </a:cubicBezTo>
                <a:cubicBezTo>
                  <a:pt x="360200" y="52387"/>
                  <a:pt x="272622" y="22489"/>
                  <a:pt x="236639" y="14287"/>
                </a:cubicBezTo>
                <a:cubicBezTo>
                  <a:pt x="200656" y="6085"/>
                  <a:pt x="174462" y="6085"/>
                  <a:pt x="136627" y="3175"/>
                </a:cubicBezTo>
                <a:cubicBezTo>
                  <a:pt x="98792" y="265"/>
                  <a:pt x="14918" y="0"/>
                  <a:pt x="168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645A472C-00DC-4171-865E-B6B28DF2F49F}"/>
              </a:ext>
            </a:extLst>
          </p:cNvPr>
          <p:cNvSpPr/>
          <p:nvPr/>
        </p:nvSpPr>
        <p:spPr>
          <a:xfrm>
            <a:off x="4360424" y="4795749"/>
            <a:ext cx="271045" cy="154076"/>
          </a:xfrm>
          <a:custGeom>
            <a:avLst/>
            <a:gdLst>
              <a:gd name="connsiteX0" fmla="*/ 439 w 271045"/>
              <a:gd name="connsiteY0" fmla="*/ 89 h 154076"/>
              <a:gd name="connsiteX1" fmla="*/ 109976 w 271045"/>
              <a:gd name="connsiteY1" fmla="*/ 52476 h 154076"/>
              <a:gd name="connsiteX2" fmla="*/ 171889 w 271045"/>
              <a:gd name="connsiteY2" fmla="*/ 54064 h 154076"/>
              <a:gd name="connsiteX3" fmla="*/ 236976 w 271045"/>
              <a:gd name="connsiteY3" fmla="*/ 109626 h 154076"/>
              <a:gd name="connsiteX4" fmla="*/ 270314 w 271045"/>
              <a:gd name="connsiteY4" fmla="*/ 154076 h 154076"/>
              <a:gd name="connsiteX5" fmla="*/ 206814 w 271045"/>
              <a:gd name="connsiteY5" fmla="*/ 109626 h 154076"/>
              <a:gd name="connsiteX6" fmla="*/ 154426 w 271045"/>
              <a:gd name="connsiteY6" fmla="*/ 66764 h 154076"/>
              <a:gd name="connsiteX7" fmla="*/ 439 w 271045"/>
              <a:gd name="connsiteY7" fmla="*/ 89 h 154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1045" h="154076">
                <a:moveTo>
                  <a:pt x="439" y="89"/>
                </a:moveTo>
                <a:cubicBezTo>
                  <a:pt x="-6969" y="-2292"/>
                  <a:pt x="81401" y="43480"/>
                  <a:pt x="109976" y="52476"/>
                </a:cubicBezTo>
                <a:cubicBezTo>
                  <a:pt x="138551" y="61472"/>
                  <a:pt x="150722" y="44539"/>
                  <a:pt x="171889" y="54064"/>
                </a:cubicBezTo>
                <a:cubicBezTo>
                  <a:pt x="193056" y="63589"/>
                  <a:pt x="220572" y="92957"/>
                  <a:pt x="236976" y="109626"/>
                </a:cubicBezTo>
                <a:cubicBezTo>
                  <a:pt x="253380" y="126295"/>
                  <a:pt x="275341" y="154076"/>
                  <a:pt x="270314" y="154076"/>
                </a:cubicBezTo>
                <a:cubicBezTo>
                  <a:pt x="265287" y="154076"/>
                  <a:pt x="226129" y="124178"/>
                  <a:pt x="206814" y="109626"/>
                </a:cubicBezTo>
                <a:cubicBezTo>
                  <a:pt x="187499" y="95074"/>
                  <a:pt x="186705" y="83962"/>
                  <a:pt x="154426" y="66764"/>
                </a:cubicBezTo>
                <a:cubicBezTo>
                  <a:pt x="122147" y="49566"/>
                  <a:pt x="7847" y="2470"/>
                  <a:pt x="439" y="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84D9E5C7-4779-47D5-87FF-104872447501}"/>
              </a:ext>
            </a:extLst>
          </p:cNvPr>
          <p:cNvSpPr/>
          <p:nvPr/>
        </p:nvSpPr>
        <p:spPr>
          <a:xfrm>
            <a:off x="4458881" y="5494338"/>
            <a:ext cx="155982" cy="419167"/>
          </a:xfrm>
          <a:custGeom>
            <a:avLst/>
            <a:gdLst>
              <a:gd name="connsiteX0" fmla="*/ 155982 w 155982"/>
              <a:gd name="connsiteY0" fmla="*/ 0 h 419167"/>
              <a:gd name="connsiteX1" fmla="*/ 16282 w 155982"/>
              <a:gd name="connsiteY1" fmla="*/ 136525 h 419167"/>
              <a:gd name="connsiteX2" fmla="*/ 1994 w 155982"/>
              <a:gd name="connsiteY2" fmla="*/ 211137 h 419167"/>
              <a:gd name="connsiteX3" fmla="*/ 8344 w 155982"/>
              <a:gd name="connsiteY3" fmla="*/ 339725 h 419167"/>
              <a:gd name="connsiteX4" fmla="*/ 68669 w 155982"/>
              <a:gd name="connsiteY4" fmla="*/ 419100 h 419167"/>
              <a:gd name="connsiteX5" fmla="*/ 19457 w 155982"/>
              <a:gd name="connsiteY5" fmla="*/ 352425 h 419167"/>
              <a:gd name="connsiteX6" fmla="*/ 13107 w 155982"/>
              <a:gd name="connsiteY6" fmla="*/ 296862 h 419167"/>
              <a:gd name="connsiteX7" fmla="*/ 21044 w 155982"/>
              <a:gd name="connsiteY7" fmla="*/ 158750 h 419167"/>
              <a:gd name="connsiteX8" fmla="*/ 68669 w 155982"/>
              <a:gd name="connsiteY8" fmla="*/ 96837 h 419167"/>
              <a:gd name="connsiteX9" fmla="*/ 155982 w 155982"/>
              <a:gd name="connsiteY9" fmla="*/ 0 h 419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5982" h="419167">
                <a:moveTo>
                  <a:pt x="155982" y="0"/>
                </a:moveTo>
                <a:cubicBezTo>
                  <a:pt x="98964" y="50667"/>
                  <a:pt x="41947" y="101335"/>
                  <a:pt x="16282" y="136525"/>
                </a:cubicBezTo>
                <a:cubicBezTo>
                  <a:pt x="-9383" y="171715"/>
                  <a:pt x="3317" y="177270"/>
                  <a:pt x="1994" y="211137"/>
                </a:cubicBezTo>
                <a:cubicBezTo>
                  <a:pt x="671" y="245004"/>
                  <a:pt x="-2769" y="305064"/>
                  <a:pt x="8344" y="339725"/>
                </a:cubicBezTo>
                <a:cubicBezTo>
                  <a:pt x="19457" y="374386"/>
                  <a:pt x="66817" y="416983"/>
                  <a:pt x="68669" y="419100"/>
                </a:cubicBezTo>
                <a:cubicBezTo>
                  <a:pt x="70521" y="421217"/>
                  <a:pt x="28717" y="372798"/>
                  <a:pt x="19457" y="352425"/>
                </a:cubicBezTo>
                <a:cubicBezTo>
                  <a:pt x="10197" y="332052"/>
                  <a:pt x="12843" y="329141"/>
                  <a:pt x="13107" y="296862"/>
                </a:cubicBezTo>
                <a:cubicBezTo>
                  <a:pt x="13371" y="264583"/>
                  <a:pt x="11784" y="192088"/>
                  <a:pt x="21044" y="158750"/>
                </a:cubicBezTo>
                <a:cubicBezTo>
                  <a:pt x="30304" y="125413"/>
                  <a:pt x="48032" y="123560"/>
                  <a:pt x="68669" y="96837"/>
                </a:cubicBezTo>
                <a:lnTo>
                  <a:pt x="15598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F877013C-F322-44B9-A9AA-74A4CDFFDFB3}"/>
              </a:ext>
            </a:extLst>
          </p:cNvPr>
          <p:cNvSpPr/>
          <p:nvPr/>
        </p:nvSpPr>
        <p:spPr>
          <a:xfrm>
            <a:off x="4787257" y="5480044"/>
            <a:ext cx="126234" cy="280175"/>
          </a:xfrm>
          <a:custGeom>
            <a:avLst/>
            <a:gdLst>
              <a:gd name="connsiteX0" fmla="*/ 64143 w 126234"/>
              <a:gd name="connsiteY0" fmla="*/ 6 h 280175"/>
              <a:gd name="connsiteX1" fmla="*/ 124468 w 126234"/>
              <a:gd name="connsiteY1" fmla="*/ 152406 h 280175"/>
              <a:gd name="connsiteX2" fmla="*/ 26043 w 126234"/>
              <a:gd name="connsiteY2" fmla="*/ 258769 h 280175"/>
              <a:gd name="connsiteX3" fmla="*/ 5406 w 126234"/>
              <a:gd name="connsiteY3" fmla="*/ 273056 h 280175"/>
              <a:gd name="connsiteX4" fmla="*/ 108593 w 126234"/>
              <a:gd name="connsiteY4" fmla="*/ 173044 h 280175"/>
              <a:gd name="connsiteX5" fmla="*/ 122881 w 126234"/>
              <a:gd name="connsiteY5" fmla="*/ 146056 h 280175"/>
              <a:gd name="connsiteX6" fmla="*/ 64143 w 126234"/>
              <a:gd name="connsiteY6" fmla="*/ 6 h 28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234" h="280175">
                <a:moveTo>
                  <a:pt x="64143" y="6"/>
                </a:moveTo>
                <a:cubicBezTo>
                  <a:pt x="64408" y="1064"/>
                  <a:pt x="130818" y="109279"/>
                  <a:pt x="124468" y="152406"/>
                </a:cubicBezTo>
                <a:cubicBezTo>
                  <a:pt x="118118" y="195533"/>
                  <a:pt x="45887" y="238661"/>
                  <a:pt x="26043" y="258769"/>
                </a:cubicBezTo>
                <a:cubicBezTo>
                  <a:pt x="6199" y="278877"/>
                  <a:pt x="-8352" y="287344"/>
                  <a:pt x="5406" y="273056"/>
                </a:cubicBezTo>
                <a:cubicBezTo>
                  <a:pt x="19164" y="258768"/>
                  <a:pt x="89014" y="194211"/>
                  <a:pt x="108593" y="173044"/>
                </a:cubicBezTo>
                <a:cubicBezTo>
                  <a:pt x="128172" y="151877"/>
                  <a:pt x="128966" y="172779"/>
                  <a:pt x="122881" y="146056"/>
                </a:cubicBezTo>
                <a:cubicBezTo>
                  <a:pt x="116796" y="119333"/>
                  <a:pt x="63878" y="-1052"/>
                  <a:pt x="64143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591186CD-65DD-4611-9D06-541391A60639}"/>
              </a:ext>
            </a:extLst>
          </p:cNvPr>
          <p:cNvSpPr/>
          <p:nvPr/>
        </p:nvSpPr>
        <p:spPr>
          <a:xfrm>
            <a:off x="4701720" y="5027013"/>
            <a:ext cx="25934" cy="407021"/>
          </a:xfrm>
          <a:custGeom>
            <a:avLst/>
            <a:gdLst>
              <a:gd name="connsiteX0" fmla="*/ 25855 w 25934"/>
              <a:gd name="connsiteY0" fmla="*/ 600 h 407021"/>
              <a:gd name="connsiteX1" fmla="*/ 11568 w 25934"/>
              <a:gd name="connsiteY1" fmla="*/ 210150 h 407021"/>
              <a:gd name="connsiteX2" fmla="*/ 14743 w 25934"/>
              <a:gd name="connsiteY2" fmla="*/ 405412 h 407021"/>
              <a:gd name="connsiteX3" fmla="*/ 5218 w 25934"/>
              <a:gd name="connsiteY3" fmla="*/ 300637 h 407021"/>
              <a:gd name="connsiteX4" fmla="*/ 455 w 25934"/>
              <a:gd name="connsiteY4" fmla="*/ 257775 h 407021"/>
              <a:gd name="connsiteX5" fmla="*/ 16330 w 25934"/>
              <a:gd name="connsiteY5" fmla="*/ 149825 h 407021"/>
              <a:gd name="connsiteX6" fmla="*/ 25855 w 25934"/>
              <a:gd name="connsiteY6" fmla="*/ 600 h 407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34" h="407021">
                <a:moveTo>
                  <a:pt x="25855" y="600"/>
                </a:moveTo>
                <a:cubicBezTo>
                  <a:pt x="25061" y="10654"/>
                  <a:pt x="13420" y="142681"/>
                  <a:pt x="11568" y="210150"/>
                </a:cubicBezTo>
                <a:cubicBezTo>
                  <a:pt x="9716" y="277619"/>
                  <a:pt x="15801" y="390331"/>
                  <a:pt x="14743" y="405412"/>
                </a:cubicBezTo>
                <a:cubicBezTo>
                  <a:pt x="13685" y="420493"/>
                  <a:pt x="7599" y="325243"/>
                  <a:pt x="5218" y="300637"/>
                </a:cubicBezTo>
                <a:cubicBezTo>
                  <a:pt x="2837" y="276031"/>
                  <a:pt x="-1397" y="282910"/>
                  <a:pt x="455" y="257775"/>
                </a:cubicBezTo>
                <a:cubicBezTo>
                  <a:pt x="2307" y="232640"/>
                  <a:pt x="11303" y="190042"/>
                  <a:pt x="16330" y="149825"/>
                </a:cubicBezTo>
                <a:cubicBezTo>
                  <a:pt x="21357" y="109608"/>
                  <a:pt x="26649" y="-9454"/>
                  <a:pt x="25855" y="6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8989731A-A8FE-4A41-8FB0-57CDCF0CF13C}"/>
              </a:ext>
            </a:extLst>
          </p:cNvPr>
          <p:cNvSpPr/>
          <p:nvPr/>
        </p:nvSpPr>
        <p:spPr>
          <a:xfrm>
            <a:off x="4624354" y="5032354"/>
            <a:ext cx="41642" cy="392204"/>
          </a:xfrm>
          <a:custGeom>
            <a:avLst/>
            <a:gdLst>
              <a:gd name="connsiteX0" fmla="*/ 17496 w 41642"/>
              <a:gd name="connsiteY0" fmla="*/ 21 h 392204"/>
              <a:gd name="connsiteX1" fmla="*/ 19084 w 41642"/>
              <a:gd name="connsiteY1" fmla="*/ 141309 h 392204"/>
              <a:gd name="connsiteX2" fmla="*/ 25434 w 41642"/>
              <a:gd name="connsiteY2" fmla="*/ 306409 h 392204"/>
              <a:gd name="connsiteX3" fmla="*/ 34 w 41642"/>
              <a:gd name="connsiteY3" fmla="*/ 392134 h 392204"/>
              <a:gd name="connsiteX4" fmla="*/ 31784 w 41642"/>
              <a:gd name="connsiteY4" fmla="*/ 293709 h 392204"/>
              <a:gd name="connsiteX5" fmla="*/ 41309 w 41642"/>
              <a:gd name="connsiteY5" fmla="*/ 131784 h 392204"/>
              <a:gd name="connsiteX6" fmla="*/ 17496 w 41642"/>
              <a:gd name="connsiteY6" fmla="*/ 21 h 392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42" h="392204">
                <a:moveTo>
                  <a:pt x="17496" y="21"/>
                </a:moveTo>
                <a:cubicBezTo>
                  <a:pt x="13792" y="1608"/>
                  <a:pt x="17761" y="90244"/>
                  <a:pt x="19084" y="141309"/>
                </a:cubicBezTo>
                <a:cubicBezTo>
                  <a:pt x="20407" y="192374"/>
                  <a:pt x="28609" y="264605"/>
                  <a:pt x="25434" y="306409"/>
                </a:cubicBezTo>
                <a:cubicBezTo>
                  <a:pt x="22259" y="348213"/>
                  <a:pt x="-1024" y="394251"/>
                  <a:pt x="34" y="392134"/>
                </a:cubicBezTo>
                <a:cubicBezTo>
                  <a:pt x="1092" y="390017"/>
                  <a:pt x="24905" y="337101"/>
                  <a:pt x="31784" y="293709"/>
                </a:cubicBezTo>
                <a:cubicBezTo>
                  <a:pt x="38663" y="250317"/>
                  <a:pt x="42896" y="177821"/>
                  <a:pt x="41309" y="131784"/>
                </a:cubicBezTo>
                <a:cubicBezTo>
                  <a:pt x="39722" y="85747"/>
                  <a:pt x="21200" y="-1566"/>
                  <a:pt x="17496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6F763446-AD26-44B5-90C4-EFBA99F0D86E}"/>
              </a:ext>
            </a:extLst>
          </p:cNvPr>
          <p:cNvSpPr/>
          <p:nvPr/>
        </p:nvSpPr>
        <p:spPr>
          <a:xfrm>
            <a:off x="4782951" y="4903964"/>
            <a:ext cx="65295" cy="529704"/>
          </a:xfrm>
          <a:custGeom>
            <a:avLst/>
            <a:gdLst>
              <a:gd name="connsiteX0" fmla="*/ 65274 w 65295"/>
              <a:gd name="connsiteY0" fmla="*/ 4586 h 529704"/>
              <a:gd name="connsiteX1" fmla="*/ 11299 w 65295"/>
              <a:gd name="connsiteY1" fmla="*/ 303036 h 529704"/>
              <a:gd name="connsiteX2" fmla="*/ 60512 w 65295"/>
              <a:gd name="connsiteY2" fmla="*/ 523699 h 529704"/>
              <a:gd name="connsiteX3" fmla="*/ 27174 w 65295"/>
              <a:gd name="connsiteY3" fmla="*/ 455436 h 529704"/>
              <a:gd name="connsiteX4" fmla="*/ 187 w 65295"/>
              <a:gd name="connsiteY4" fmla="*/ 330024 h 529704"/>
              <a:gd name="connsiteX5" fmla="*/ 17649 w 65295"/>
              <a:gd name="connsiteY5" fmla="*/ 134761 h 529704"/>
              <a:gd name="connsiteX6" fmla="*/ 65274 w 65295"/>
              <a:gd name="connsiteY6" fmla="*/ 4586 h 529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295" h="529704">
                <a:moveTo>
                  <a:pt x="65274" y="4586"/>
                </a:moveTo>
                <a:cubicBezTo>
                  <a:pt x="64216" y="32632"/>
                  <a:pt x="12093" y="216517"/>
                  <a:pt x="11299" y="303036"/>
                </a:cubicBezTo>
                <a:cubicBezTo>
                  <a:pt x="10505" y="389555"/>
                  <a:pt x="57866" y="498299"/>
                  <a:pt x="60512" y="523699"/>
                </a:cubicBezTo>
                <a:cubicBezTo>
                  <a:pt x="63158" y="549099"/>
                  <a:pt x="37228" y="487715"/>
                  <a:pt x="27174" y="455436"/>
                </a:cubicBezTo>
                <a:cubicBezTo>
                  <a:pt x="17120" y="423157"/>
                  <a:pt x="1774" y="383470"/>
                  <a:pt x="187" y="330024"/>
                </a:cubicBezTo>
                <a:cubicBezTo>
                  <a:pt x="-1400" y="276578"/>
                  <a:pt x="7330" y="185296"/>
                  <a:pt x="17649" y="134761"/>
                </a:cubicBezTo>
                <a:cubicBezTo>
                  <a:pt x="27968" y="84226"/>
                  <a:pt x="66332" y="-23460"/>
                  <a:pt x="65274" y="45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B48FFDA8-829F-4C0D-AAEE-3148D6D495EA}"/>
              </a:ext>
            </a:extLst>
          </p:cNvPr>
          <p:cNvSpPr/>
          <p:nvPr/>
        </p:nvSpPr>
        <p:spPr>
          <a:xfrm>
            <a:off x="4919368" y="5559357"/>
            <a:ext cx="122917" cy="336046"/>
          </a:xfrm>
          <a:custGeom>
            <a:avLst/>
            <a:gdLst>
              <a:gd name="connsiteX0" fmla="*/ 295 w 122917"/>
              <a:gd name="connsiteY0" fmla="*/ 68 h 336046"/>
              <a:gd name="connsiteX1" fmla="*/ 101895 w 122917"/>
              <a:gd name="connsiteY1" fmla="*/ 160406 h 336046"/>
              <a:gd name="connsiteX2" fmla="*/ 120945 w 122917"/>
              <a:gd name="connsiteY2" fmla="*/ 257243 h 336046"/>
              <a:gd name="connsiteX3" fmla="*/ 71732 w 122917"/>
              <a:gd name="connsiteY3" fmla="*/ 303281 h 336046"/>
              <a:gd name="connsiteX4" fmla="*/ 32045 w 122917"/>
              <a:gd name="connsiteY4" fmla="*/ 333443 h 336046"/>
              <a:gd name="connsiteX5" fmla="*/ 106657 w 122917"/>
              <a:gd name="connsiteY5" fmla="*/ 235018 h 336046"/>
              <a:gd name="connsiteX6" fmla="*/ 71732 w 122917"/>
              <a:gd name="connsiteY6" fmla="*/ 141356 h 336046"/>
              <a:gd name="connsiteX7" fmla="*/ 295 w 122917"/>
              <a:gd name="connsiteY7" fmla="*/ 68 h 33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917" h="336046">
                <a:moveTo>
                  <a:pt x="295" y="68"/>
                </a:moveTo>
                <a:cubicBezTo>
                  <a:pt x="5322" y="3243"/>
                  <a:pt x="81787" y="117544"/>
                  <a:pt x="101895" y="160406"/>
                </a:cubicBezTo>
                <a:cubicBezTo>
                  <a:pt x="122003" y="203268"/>
                  <a:pt x="125972" y="233431"/>
                  <a:pt x="120945" y="257243"/>
                </a:cubicBezTo>
                <a:cubicBezTo>
                  <a:pt x="115918" y="281055"/>
                  <a:pt x="86549" y="290581"/>
                  <a:pt x="71732" y="303281"/>
                </a:cubicBezTo>
                <a:cubicBezTo>
                  <a:pt x="56915" y="315981"/>
                  <a:pt x="26224" y="344820"/>
                  <a:pt x="32045" y="333443"/>
                </a:cubicBezTo>
                <a:cubicBezTo>
                  <a:pt x="37866" y="322066"/>
                  <a:pt x="100042" y="267033"/>
                  <a:pt x="106657" y="235018"/>
                </a:cubicBezTo>
                <a:cubicBezTo>
                  <a:pt x="113272" y="203003"/>
                  <a:pt x="87607" y="177869"/>
                  <a:pt x="71732" y="141356"/>
                </a:cubicBezTo>
                <a:cubicBezTo>
                  <a:pt x="55857" y="104844"/>
                  <a:pt x="-4732" y="-3107"/>
                  <a:pt x="295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2FDC5F11-4EF8-43AA-B3DC-32B298F3D9EE}"/>
              </a:ext>
            </a:extLst>
          </p:cNvPr>
          <p:cNvSpPr/>
          <p:nvPr/>
        </p:nvSpPr>
        <p:spPr>
          <a:xfrm>
            <a:off x="4618935" y="5444730"/>
            <a:ext cx="135629" cy="286577"/>
          </a:xfrm>
          <a:custGeom>
            <a:avLst/>
            <a:gdLst>
              <a:gd name="connsiteX0" fmla="*/ 30853 w 135629"/>
              <a:gd name="connsiteY0" fmla="*/ 1983 h 286577"/>
              <a:gd name="connsiteX1" fmla="*/ 690 w 135629"/>
              <a:gd name="connsiteY1" fmla="*/ 198833 h 286577"/>
              <a:gd name="connsiteX2" fmla="*/ 65778 w 135629"/>
              <a:gd name="connsiteY2" fmla="*/ 254395 h 286577"/>
              <a:gd name="connsiteX3" fmla="*/ 135628 w 135629"/>
              <a:gd name="connsiteY3" fmla="*/ 286145 h 286577"/>
              <a:gd name="connsiteX4" fmla="*/ 67365 w 135629"/>
              <a:gd name="connsiteY4" fmla="*/ 232170 h 286577"/>
              <a:gd name="connsiteX5" fmla="*/ 29265 w 135629"/>
              <a:gd name="connsiteY5" fmla="*/ 189308 h 286577"/>
              <a:gd name="connsiteX6" fmla="*/ 19740 w 135629"/>
              <a:gd name="connsiteY6" fmla="*/ 101995 h 286577"/>
              <a:gd name="connsiteX7" fmla="*/ 30853 w 135629"/>
              <a:gd name="connsiteY7" fmla="*/ 1983 h 286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5629" h="286577">
                <a:moveTo>
                  <a:pt x="30853" y="1983"/>
                </a:moveTo>
                <a:cubicBezTo>
                  <a:pt x="27678" y="18123"/>
                  <a:pt x="-5131" y="156764"/>
                  <a:pt x="690" y="198833"/>
                </a:cubicBezTo>
                <a:cubicBezTo>
                  <a:pt x="6511" y="240902"/>
                  <a:pt x="43288" y="239843"/>
                  <a:pt x="65778" y="254395"/>
                </a:cubicBezTo>
                <a:cubicBezTo>
                  <a:pt x="88268" y="268947"/>
                  <a:pt x="135364" y="289849"/>
                  <a:pt x="135628" y="286145"/>
                </a:cubicBezTo>
                <a:cubicBezTo>
                  <a:pt x="135892" y="282441"/>
                  <a:pt x="85092" y="248310"/>
                  <a:pt x="67365" y="232170"/>
                </a:cubicBezTo>
                <a:cubicBezTo>
                  <a:pt x="49638" y="216030"/>
                  <a:pt x="37202" y="211004"/>
                  <a:pt x="29265" y="189308"/>
                </a:cubicBezTo>
                <a:cubicBezTo>
                  <a:pt x="21328" y="167612"/>
                  <a:pt x="18682" y="131364"/>
                  <a:pt x="19740" y="101995"/>
                </a:cubicBezTo>
                <a:cubicBezTo>
                  <a:pt x="20798" y="72626"/>
                  <a:pt x="34028" y="-14157"/>
                  <a:pt x="30853" y="19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8DF353E5-715C-4F3C-94CB-F624F6896AAD}"/>
              </a:ext>
            </a:extLst>
          </p:cNvPr>
          <p:cNvSpPr/>
          <p:nvPr/>
        </p:nvSpPr>
        <p:spPr>
          <a:xfrm>
            <a:off x="4626551" y="5766322"/>
            <a:ext cx="194083" cy="75286"/>
          </a:xfrm>
          <a:custGeom>
            <a:avLst/>
            <a:gdLst>
              <a:gd name="connsiteX0" fmla="*/ 1012 w 194083"/>
              <a:gd name="connsiteY0" fmla="*/ 1066 h 75286"/>
              <a:gd name="connsiteX1" fmla="*/ 110549 w 194083"/>
              <a:gd name="connsiteY1" fmla="*/ 72503 h 75286"/>
              <a:gd name="connsiteX2" fmla="*/ 159762 w 194083"/>
              <a:gd name="connsiteY2" fmla="*/ 58216 h 75286"/>
              <a:gd name="connsiteX3" fmla="*/ 193099 w 194083"/>
              <a:gd name="connsiteY3" fmla="*/ 34403 h 75286"/>
              <a:gd name="connsiteX4" fmla="*/ 121662 w 194083"/>
              <a:gd name="connsiteY4" fmla="*/ 50278 h 75286"/>
              <a:gd name="connsiteX5" fmla="*/ 59749 w 194083"/>
              <a:gd name="connsiteY5" fmla="*/ 31228 h 75286"/>
              <a:gd name="connsiteX6" fmla="*/ 1012 w 194083"/>
              <a:gd name="connsiteY6" fmla="*/ 1066 h 75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083" h="75286">
                <a:moveTo>
                  <a:pt x="1012" y="1066"/>
                </a:moveTo>
                <a:cubicBezTo>
                  <a:pt x="9479" y="7945"/>
                  <a:pt x="84091" y="62978"/>
                  <a:pt x="110549" y="72503"/>
                </a:cubicBezTo>
                <a:cubicBezTo>
                  <a:pt x="137007" y="82028"/>
                  <a:pt x="146004" y="64566"/>
                  <a:pt x="159762" y="58216"/>
                </a:cubicBezTo>
                <a:cubicBezTo>
                  <a:pt x="173520" y="51866"/>
                  <a:pt x="199449" y="35726"/>
                  <a:pt x="193099" y="34403"/>
                </a:cubicBezTo>
                <a:cubicBezTo>
                  <a:pt x="186749" y="33080"/>
                  <a:pt x="143887" y="50807"/>
                  <a:pt x="121662" y="50278"/>
                </a:cubicBezTo>
                <a:cubicBezTo>
                  <a:pt x="99437" y="49749"/>
                  <a:pt x="80122" y="39959"/>
                  <a:pt x="59749" y="31228"/>
                </a:cubicBezTo>
                <a:cubicBezTo>
                  <a:pt x="39376" y="22497"/>
                  <a:pt x="-7455" y="-5813"/>
                  <a:pt x="1012" y="10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EF10D67C-C9D4-4446-9ADE-E9B4535F471F}"/>
              </a:ext>
            </a:extLst>
          </p:cNvPr>
          <p:cNvSpPr/>
          <p:nvPr/>
        </p:nvSpPr>
        <p:spPr>
          <a:xfrm>
            <a:off x="4867109" y="5783186"/>
            <a:ext cx="89140" cy="106578"/>
          </a:xfrm>
          <a:custGeom>
            <a:avLst/>
            <a:gdLst>
              <a:gd name="connsiteX0" fmla="*/ 4929 w 89140"/>
              <a:gd name="connsiteY0" fmla="*/ 77 h 106578"/>
              <a:gd name="connsiteX1" fmla="*/ 65254 w 89140"/>
              <a:gd name="connsiteY1" fmla="*/ 68339 h 106578"/>
              <a:gd name="connsiteX2" fmla="*/ 166 w 89140"/>
              <a:gd name="connsiteY2" fmla="*/ 106439 h 106578"/>
              <a:gd name="connsiteX3" fmla="*/ 89066 w 89140"/>
              <a:gd name="connsiteY3" fmla="*/ 55639 h 106578"/>
              <a:gd name="connsiteX4" fmla="*/ 4929 w 89140"/>
              <a:gd name="connsiteY4" fmla="*/ 77 h 106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140" h="106578">
                <a:moveTo>
                  <a:pt x="4929" y="77"/>
                </a:moveTo>
                <a:cubicBezTo>
                  <a:pt x="960" y="2194"/>
                  <a:pt x="66048" y="50612"/>
                  <a:pt x="65254" y="68339"/>
                </a:cubicBezTo>
                <a:cubicBezTo>
                  <a:pt x="64460" y="86066"/>
                  <a:pt x="-3803" y="108556"/>
                  <a:pt x="166" y="106439"/>
                </a:cubicBezTo>
                <a:cubicBezTo>
                  <a:pt x="4135" y="104322"/>
                  <a:pt x="86156" y="71249"/>
                  <a:pt x="89066" y="55639"/>
                </a:cubicBezTo>
                <a:cubicBezTo>
                  <a:pt x="91977" y="40029"/>
                  <a:pt x="8898" y="-2040"/>
                  <a:pt x="4929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489FFC9E-3000-45BA-99B3-0531BF15659F}"/>
              </a:ext>
            </a:extLst>
          </p:cNvPr>
          <p:cNvSpPr/>
          <p:nvPr/>
        </p:nvSpPr>
        <p:spPr>
          <a:xfrm>
            <a:off x="4526153" y="5718123"/>
            <a:ext cx="73150" cy="162518"/>
          </a:xfrm>
          <a:custGeom>
            <a:avLst/>
            <a:gdLst>
              <a:gd name="connsiteX0" fmla="*/ 45847 w 73150"/>
              <a:gd name="connsiteY0" fmla="*/ 52 h 162518"/>
              <a:gd name="connsiteX1" fmla="*/ 72835 w 73150"/>
              <a:gd name="connsiteY1" fmla="*/ 82602 h 162518"/>
              <a:gd name="connsiteX2" fmla="*/ 23622 w 73150"/>
              <a:gd name="connsiteY2" fmla="*/ 119115 h 162518"/>
              <a:gd name="connsiteX3" fmla="*/ 1397 w 73150"/>
              <a:gd name="connsiteY3" fmla="*/ 161977 h 162518"/>
              <a:gd name="connsiteX4" fmla="*/ 61722 w 73150"/>
              <a:gd name="connsiteY4" fmla="*/ 87365 h 162518"/>
              <a:gd name="connsiteX5" fmla="*/ 69660 w 73150"/>
              <a:gd name="connsiteY5" fmla="*/ 69902 h 162518"/>
              <a:gd name="connsiteX6" fmla="*/ 45847 w 73150"/>
              <a:gd name="connsiteY6" fmla="*/ 52 h 162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150" h="162518">
                <a:moveTo>
                  <a:pt x="45847" y="52"/>
                </a:moveTo>
                <a:cubicBezTo>
                  <a:pt x="46376" y="2169"/>
                  <a:pt x="76539" y="62758"/>
                  <a:pt x="72835" y="82602"/>
                </a:cubicBezTo>
                <a:cubicBezTo>
                  <a:pt x="69131" y="102446"/>
                  <a:pt x="35528" y="105886"/>
                  <a:pt x="23622" y="119115"/>
                </a:cubicBezTo>
                <a:cubicBezTo>
                  <a:pt x="11716" y="132344"/>
                  <a:pt x="-4953" y="167269"/>
                  <a:pt x="1397" y="161977"/>
                </a:cubicBezTo>
                <a:cubicBezTo>
                  <a:pt x="7747" y="156685"/>
                  <a:pt x="50345" y="102711"/>
                  <a:pt x="61722" y="87365"/>
                </a:cubicBezTo>
                <a:cubicBezTo>
                  <a:pt x="73099" y="72019"/>
                  <a:pt x="70983" y="79427"/>
                  <a:pt x="69660" y="69902"/>
                </a:cubicBezTo>
                <a:cubicBezTo>
                  <a:pt x="68337" y="60377"/>
                  <a:pt x="45318" y="-2065"/>
                  <a:pt x="45847" y="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6696CAA2-6B29-4B22-BEEE-91F0594E3709}"/>
              </a:ext>
            </a:extLst>
          </p:cNvPr>
          <p:cNvSpPr/>
          <p:nvPr/>
        </p:nvSpPr>
        <p:spPr>
          <a:xfrm>
            <a:off x="4752971" y="5814996"/>
            <a:ext cx="176255" cy="72038"/>
          </a:xfrm>
          <a:custGeom>
            <a:avLst/>
            <a:gdLst>
              <a:gd name="connsiteX0" fmla="*/ 4 w 176255"/>
              <a:gd name="connsiteY0" fmla="*/ 68279 h 72038"/>
              <a:gd name="connsiteX1" fmla="*/ 134942 w 176255"/>
              <a:gd name="connsiteY1" fmla="*/ 1604 h 72038"/>
              <a:gd name="connsiteX2" fmla="*/ 176217 w 176255"/>
              <a:gd name="connsiteY2" fmla="*/ 23829 h 72038"/>
              <a:gd name="connsiteX3" fmla="*/ 139704 w 176255"/>
              <a:gd name="connsiteY3" fmla="*/ 58754 h 72038"/>
              <a:gd name="connsiteX4" fmla="*/ 4 w 176255"/>
              <a:gd name="connsiteY4" fmla="*/ 68279 h 72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255" h="72038">
                <a:moveTo>
                  <a:pt x="4" y="68279"/>
                </a:moveTo>
                <a:cubicBezTo>
                  <a:pt x="-790" y="58754"/>
                  <a:pt x="105573" y="9012"/>
                  <a:pt x="134942" y="1604"/>
                </a:cubicBezTo>
                <a:cubicBezTo>
                  <a:pt x="164311" y="-5804"/>
                  <a:pt x="175423" y="14304"/>
                  <a:pt x="176217" y="23829"/>
                </a:cubicBezTo>
                <a:cubicBezTo>
                  <a:pt x="177011" y="33354"/>
                  <a:pt x="165633" y="50287"/>
                  <a:pt x="139704" y="58754"/>
                </a:cubicBezTo>
                <a:cubicBezTo>
                  <a:pt x="113775" y="67221"/>
                  <a:pt x="798" y="77804"/>
                  <a:pt x="4" y="6827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9A3BABFD-55CD-4C66-BA93-DA5528DA7419}"/>
              </a:ext>
            </a:extLst>
          </p:cNvPr>
          <p:cNvSpPr/>
          <p:nvPr/>
        </p:nvSpPr>
        <p:spPr>
          <a:xfrm>
            <a:off x="4592052" y="5794369"/>
            <a:ext cx="49456" cy="104827"/>
          </a:xfrm>
          <a:custGeom>
            <a:avLst/>
            <a:gdLst>
              <a:gd name="connsiteX0" fmla="*/ 43448 w 49456"/>
              <a:gd name="connsiteY0" fmla="*/ 6 h 104827"/>
              <a:gd name="connsiteX1" fmla="*/ 46623 w 49456"/>
              <a:gd name="connsiteY1" fmla="*/ 52394 h 104827"/>
              <a:gd name="connsiteX2" fmla="*/ 3761 w 49456"/>
              <a:gd name="connsiteY2" fmla="*/ 100019 h 104827"/>
              <a:gd name="connsiteX3" fmla="*/ 2173 w 49456"/>
              <a:gd name="connsiteY3" fmla="*/ 103194 h 104827"/>
              <a:gd name="connsiteX4" fmla="*/ 27573 w 49456"/>
              <a:gd name="connsiteY4" fmla="*/ 49219 h 104827"/>
              <a:gd name="connsiteX5" fmla="*/ 43448 w 49456"/>
              <a:gd name="connsiteY5" fmla="*/ 6 h 104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456" h="104827">
                <a:moveTo>
                  <a:pt x="43448" y="6"/>
                </a:moveTo>
                <a:cubicBezTo>
                  <a:pt x="46623" y="535"/>
                  <a:pt x="53237" y="35725"/>
                  <a:pt x="46623" y="52394"/>
                </a:cubicBezTo>
                <a:cubicBezTo>
                  <a:pt x="40009" y="69063"/>
                  <a:pt x="11169" y="91552"/>
                  <a:pt x="3761" y="100019"/>
                </a:cubicBezTo>
                <a:cubicBezTo>
                  <a:pt x="-3647" y="108486"/>
                  <a:pt x="2173" y="103194"/>
                  <a:pt x="2173" y="103194"/>
                </a:cubicBezTo>
                <a:cubicBezTo>
                  <a:pt x="6142" y="94728"/>
                  <a:pt x="22281" y="64565"/>
                  <a:pt x="27573" y="49219"/>
                </a:cubicBezTo>
                <a:cubicBezTo>
                  <a:pt x="32865" y="33873"/>
                  <a:pt x="40273" y="-523"/>
                  <a:pt x="43448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DA00B9DF-0CDA-4267-BA9B-0DEFD4AEB31E}"/>
              </a:ext>
            </a:extLst>
          </p:cNvPr>
          <p:cNvSpPr/>
          <p:nvPr/>
        </p:nvSpPr>
        <p:spPr>
          <a:xfrm>
            <a:off x="4711686" y="5918142"/>
            <a:ext cx="30534" cy="212822"/>
          </a:xfrm>
          <a:custGeom>
            <a:avLst/>
            <a:gdLst>
              <a:gd name="connsiteX0" fmla="*/ 28589 w 30534"/>
              <a:gd name="connsiteY0" fmla="*/ 58 h 212822"/>
              <a:gd name="connsiteX1" fmla="*/ 28589 w 30534"/>
              <a:gd name="connsiteY1" fmla="*/ 127058 h 212822"/>
              <a:gd name="connsiteX2" fmla="*/ 7952 w 30534"/>
              <a:gd name="connsiteY2" fmla="*/ 169921 h 212822"/>
              <a:gd name="connsiteX3" fmla="*/ 22239 w 30534"/>
              <a:gd name="connsiteY3" fmla="*/ 212783 h 212822"/>
              <a:gd name="connsiteX4" fmla="*/ 14 w 30534"/>
              <a:gd name="connsiteY4" fmla="*/ 176271 h 212822"/>
              <a:gd name="connsiteX5" fmla="*/ 19064 w 30534"/>
              <a:gd name="connsiteY5" fmla="*/ 111183 h 212822"/>
              <a:gd name="connsiteX6" fmla="*/ 28589 w 30534"/>
              <a:gd name="connsiteY6" fmla="*/ 58 h 212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534" h="212822">
                <a:moveTo>
                  <a:pt x="28589" y="58"/>
                </a:moveTo>
                <a:cubicBezTo>
                  <a:pt x="30177" y="2704"/>
                  <a:pt x="32028" y="98748"/>
                  <a:pt x="28589" y="127058"/>
                </a:cubicBezTo>
                <a:cubicBezTo>
                  <a:pt x="25150" y="155368"/>
                  <a:pt x="9010" y="155634"/>
                  <a:pt x="7952" y="169921"/>
                </a:cubicBezTo>
                <a:cubicBezTo>
                  <a:pt x="6894" y="184208"/>
                  <a:pt x="23562" y="211725"/>
                  <a:pt x="22239" y="212783"/>
                </a:cubicBezTo>
                <a:cubicBezTo>
                  <a:pt x="20916" y="213841"/>
                  <a:pt x="543" y="193204"/>
                  <a:pt x="14" y="176271"/>
                </a:cubicBezTo>
                <a:cubicBezTo>
                  <a:pt x="-515" y="159338"/>
                  <a:pt x="13772" y="136583"/>
                  <a:pt x="19064" y="111183"/>
                </a:cubicBezTo>
                <a:cubicBezTo>
                  <a:pt x="24356" y="85783"/>
                  <a:pt x="27001" y="-2588"/>
                  <a:pt x="28589" y="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0E8D49CB-5E0E-4DE5-BBD7-76AFE5C33D0A}"/>
              </a:ext>
            </a:extLst>
          </p:cNvPr>
          <p:cNvSpPr/>
          <p:nvPr/>
        </p:nvSpPr>
        <p:spPr>
          <a:xfrm>
            <a:off x="4667183" y="5939612"/>
            <a:ext cx="43236" cy="232811"/>
          </a:xfrm>
          <a:custGeom>
            <a:avLst/>
            <a:gdLst>
              <a:gd name="connsiteX0" fmla="*/ 39755 w 43236"/>
              <a:gd name="connsiteY0" fmla="*/ 813 h 232811"/>
              <a:gd name="connsiteX1" fmla="*/ 23880 w 43236"/>
              <a:gd name="connsiteY1" fmla="*/ 137338 h 232811"/>
              <a:gd name="connsiteX2" fmla="*/ 67 w 43236"/>
              <a:gd name="connsiteY2" fmla="*/ 208776 h 232811"/>
              <a:gd name="connsiteX3" fmla="*/ 31817 w 43236"/>
              <a:gd name="connsiteY3" fmla="*/ 232588 h 232811"/>
              <a:gd name="connsiteX4" fmla="*/ 15942 w 43236"/>
              <a:gd name="connsiteY4" fmla="*/ 197663 h 232811"/>
              <a:gd name="connsiteX5" fmla="*/ 41342 w 43236"/>
              <a:gd name="connsiteY5" fmla="*/ 84951 h 232811"/>
              <a:gd name="connsiteX6" fmla="*/ 39755 w 43236"/>
              <a:gd name="connsiteY6" fmla="*/ 813 h 232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36" h="232811">
                <a:moveTo>
                  <a:pt x="39755" y="813"/>
                </a:moveTo>
                <a:cubicBezTo>
                  <a:pt x="36845" y="9544"/>
                  <a:pt x="30495" y="102678"/>
                  <a:pt x="23880" y="137338"/>
                </a:cubicBezTo>
                <a:cubicBezTo>
                  <a:pt x="17265" y="171998"/>
                  <a:pt x="-1256" y="192901"/>
                  <a:pt x="67" y="208776"/>
                </a:cubicBezTo>
                <a:cubicBezTo>
                  <a:pt x="1390" y="224651"/>
                  <a:pt x="29171" y="234440"/>
                  <a:pt x="31817" y="232588"/>
                </a:cubicBezTo>
                <a:cubicBezTo>
                  <a:pt x="34463" y="230736"/>
                  <a:pt x="14355" y="222269"/>
                  <a:pt x="15942" y="197663"/>
                </a:cubicBezTo>
                <a:cubicBezTo>
                  <a:pt x="17529" y="173057"/>
                  <a:pt x="37638" y="114055"/>
                  <a:pt x="41342" y="84951"/>
                </a:cubicBezTo>
                <a:cubicBezTo>
                  <a:pt x="45046" y="55847"/>
                  <a:pt x="42665" y="-7918"/>
                  <a:pt x="39755" y="8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BF30ED41-8E9C-45BA-9747-D31B59BCFC90}"/>
              </a:ext>
            </a:extLst>
          </p:cNvPr>
          <p:cNvSpPr/>
          <p:nvPr/>
        </p:nvSpPr>
        <p:spPr>
          <a:xfrm>
            <a:off x="4315736" y="6181054"/>
            <a:ext cx="407391" cy="141787"/>
          </a:xfrm>
          <a:custGeom>
            <a:avLst/>
            <a:gdLst>
              <a:gd name="connsiteX0" fmla="*/ 2264 w 407391"/>
              <a:gd name="connsiteY0" fmla="*/ 140371 h 141787"/>
              <a:gd name="connsiteX1" fmla="*/ 107039 w 407391"/>
              <a:gd name="connsiteY1" fmla="*/ 92746 h 141787"/>
              <a:gd name="connsiteX2" fmla="*/ 156252 w 407391"/>
              <a:gd name="connsiteY2" fmla="*/ 57821 h 141787"/>
              <a:gd name="connsiteX3" fmla="*/ 238802 w 407391"/>
              <a:gd name="connsiteY3" fmla="*/ 8609 h 141787"/>
              <a:gd name="connsiteX4" fmla="*/ 315002 w 407391"/>
              <a:gd name="connsiteY4" fmla="*/ 671 h 141787"/>
              <a:gd name="connsiteX5" fmla="*/ 407077 w 407391"/>
              <a:gd name="connsiteY5" fmla="*/ 16546 h 141787"/>
              <a:gd name="connsiteX6" fmla="*/ 281664 w 407391"/>
              <a:gd name="connsiteY6" fmla="*/ 8609 h 141787"/>
              <a:gd name="connsiteX7" fmla="*/ 216577 w 407391"/>
              <a:gd name="connsiteY7" fmla="*/ 34009 h 141787"/>
              <a:gd name="connsiteX8" fmla="*/ 2264 w 407391"/>
              <a:gd name="connsiteY8" fmla="*/ 140371 h 14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7391" h="141787">
                <a:moveTo>
                  <a:pt x="2264" y="140371"/>
                </a:moveTo>
                <a:cubicBezTo>
                  <a:pt x="-15992" y="150160"/>
                  <a:pt x="81374" y="106504"/>
                  <a:pt x="107039" y="92746"/>
                </a:cubicBezTo>
                <a:cubicBezTo>
                  <a:pt x="132704" y="78988"/>
                  <a:pt x="134292" y="71844"/>
                  <a:pt x="156252" y="57821"/>
                </a:cubicBezTo>
                <a:cubicBezTo>
                  <a:pt x="178212" y="43798"/>
                  <a:pt x="212344" y="18134"/>
                  <a:pt x="238802" y="8609"/>
                </a:cubicBezTo>
                <a:cubicBezTo>
                  <a:pt x="265260" y="-916"/>
                  <a:pt x="286956" y="-652"/>
                  <a:pt x="315002" y="671"/>
                </a:cubicBezTo>
                <a:cubicBezTo>
                  <a:pt x="343048" y="1994"/>
                  <a:pt x="412633" y="15223"/>
                  <a:pt x="407077" y="16546"/>
                </a:cubicBezTo>
                <a:cubicBezTo>
                  <a:pt x="401521" y="17869"/>
                  <a:pt x="313414" y="5699"/>
                  <a:pt x="281664" y="8609"/>
                </a:cubicBezTo>
                <a:cubicBezTo>
                  <a:pt x="249914" y="11519"/>
                  <a:pt x="264466" y="12842"/>
                  <a:pt x="216577" y="34009"/>
                </a:cubicBezTo>
                <a:cubicBezTo>
                  <a:pt x="168688" y="55176"/>
                  <a:pt x="20520" y="130582"/>
                  <a:pt x="2264" y="1403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CA0483F0-3453-468C-9E3F-7EF558C0C05F}"/>
              </a:ext>
            </a:extLst>
          </p:cNvPr>
          <p:cNvSpPr/>
          <p:nvPr/>
        </p:nvSpPr>
        <p:spPr>
          <a:xfrm>
            <a:off x="4754028" y="6183906"/>
            <a:ext cx="332380" cy="93617"/>
          </a:xfrm>
          <a:custGeom>
            <a:avLst/>
            <a:gdLst>
              <a:gd name="connsiteX0" fmla="*/ 535 w 332380"/>
              <a:gd name="connsiteY0" fmla="*/ 2582 h 93617"/>
              <a:gd name="connsiteX1" fmla="*/ 113247 w 332380"/>
              <a:gd name="connsiteY1" fmla="*/ 5757 h 93617"/>
              <a:gd name="connsiteX2" fmla="*/ 152935 w 332380"/>
              <a:gd name="connsiteY2" fmla="*/ 53382 h 93617"/>
              <a:gd name="connsiteX3" fmla="*/ 198972 w 332380"/>
              <a:gd name="connsiteY3" fmla="*/ 78782 h 93617"/>
              <a:gd name="connsiteX4" fmla="*/ 332322 w 332380"/>
              <a:gd name="connsiteY4" fmla="*/ 80369 h 93617"/>
              <a:gd name="connsiteX5" fmla="*/ 214847 w 332380"/>
              <a:gd name="connsiteY5" fmla="*/ 93069 h 93617"/>
              <a:gd name="connsiteX6" fmla="*/ 140235 w 332380"/>
              <a:gd name="connsiteY6" fmla="*/ 59732 h 93617"/>
              <a:gd name="connsiteX7" fmla="*/ 73560 w 332380"/>
              <a:gd name="connsiteY7" fmla="*/ 21632 h 93617"/>
              <a:gd name="connsiteX8" fmla="*/ 535 w 332380"/>
              <a:gd name="connsiteY8" fmla="*/ 2582 h 93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2380" h="93617">
                <a:moveTo>
                  <a:pt x="535" y="2582"/>
                </a:moveTo>
                <a:cubicBezTo>
                  <a:pt x="7150" y="-64"/>
                  <a:pt x="87847" y="-2710"/>
                  <a:pt x="113247" y="5757"/>
                </a:cubicBezTo>
                <a:cubicBezTo>
                  <a:pt x="138647" y="14224"/>
                  <a:pt x="138648" y="41211"/>
                  <a:pt x="152935" y="53382"/>
                </a:cubicBezTo>
                <a:cubicBezTo>
                  <a:pt x="167222" y="65553"/>
                  <a:pt x="169074" y="74284"/>
                  <a:pt x="198972" y="78782"/>
                </a:cubicBezTo>
                <a:cubicBezTo>
                  <a:pt x="228870" y="83280"/>
                  <a:pt x="329676" y="77988"/>
                  <a:pt x="332322" y="80369"/>
                </a:cubicBezTo>
                <a:cubicBezTo>
                  <a:pt x="334968" y="82750"/>
                  <a:pt x="246862" y="96509"/>
                  <a:pt x="214847" y="93069"/>
                </a:cubicBezTo>
                <a:cubicBezTo>
                  <a:pt x="182833" y="89630"/>
                  <a:pt x="163783" y="71638"/>
                  <a:pt x="140235" y="59732"/>
                </a:cubicBezTo>
                <a:cubicBezTo>
                  <a:pt x="116687" y="47826"/>
                  <a:pt x="96843" y="30363"/>
                  <a:pt x="73560" y="21632"/>
                </a:cubicBezTo>
                <a:cubicBezTo>
                  <a:pt x="50277" y="12901"/>
                  <a:pt x="-6080" y="5228"/>
                  <a:pt x="535" y="25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04F066C3-A26D-4FBE-A397-55A80A8D8B30}"/>
              </a:ext>
            </a:extLst>
          </p:cNvPr>
          <p:cNvSpPr/>
          <p:nvPr/>
        </p:nvSpPr>
        <p:spPr>
          <a:xfrm>
            <a:off x="4343325" y="6300557"/>
            <a:ext cx="392611" cy="28902"/>
          </a:xfrm>
          <a:custGeom>
            <a:avLst/>
            <a:gdLst>
              <a:gd name="connsiteX0" fmla="*/ 75 w 392611"/>
              <a:gd name="connsiteY0" fmla="*/ 20868 h 28902"/>
              <a:gd name="connsiteX1" fmla="*/ 244550 w 392611"/>
              <a:gd name="connsiteY1" fmla="*/ 11343 h 28902"/>
              <a:gd name="connsiteX2" fmla="*/ 339800 w 392611"/>
              <a:gd name="connsiteY2" fmla="*/ 14518 h 28902"/>
              <a:gd name="connsiteX3" fmla="*/ 392188 w 392611"/>
              <a:gd name="connsiteY3" fmla="*/ 28806 h 28902"/>
              <a:gd name="connsiteX4" fmla="*/ 312813 w 392611"/>
              <a:gd name="connsiteY4" fmla="*/ 6581 h 28902"/>
              <a:gd name="connsiteX5" fmla="*/ 219150 w 392611"/>
              <a:gd name="connsiteY5" fmla="*/ 231 h 28902"/>
              <a:gd name="connsiteX6" fmla="*/ 75 w 392611"/>
              <a:gd name="connsiteY6" fmla="*/ 20868 h 28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2611" h="28902">
                <a:moveTo>
                  <a:pt x="75" y="20868"/>
                </a:moveTo>
                <a:cubicBezTo>
                  <a:pt x="4308" y="22720"/>
                  <a:pt x="187929" y="12401"/>
                  <a:pt x="244550" y="11343"/>
                </a:cubicBezTo>
                <a:cubicBezTo>
                  <a:pt x="301171" y="10285"/>
                  <a:pt x="315194" y="11608"/>
                  <a:pt x="339800" y="14518"/>
                </a:cubicBezTo>
                <a:cubicBezTo>
                  <a:pt x="364406" y="17428"/>
                  <a:pt x="396686" y="30129"/>
                  <a:pt x="392188" y="28806"/>
                </a:cubicBezTo>
                <a:cubicBezTo>
                  <a:pt x="387690" y="27483"/>
                  <a:pt x="341653" y="11343"/>
                  <a:pt x="312813" y="6581"/>
                </a:cubicBezTo>
                <a:cubicBezTo>
                  <a:pt x="283973" y="1819"/>
                  <a:pt x="267569" y="-827"/>
                  <a:pt x="219150" y="231"/>
                </a:cubicBezTo>
                <a:cubicBezTo>
                  <a:pt x="170731" y="1289"/>
                  <a:pt x="-4158" y="19016"/>
                  <a:pt x="75" y="208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80825148-1E56-4AD0-9FFD-8776D39AA1FD}"/>
              </a:ext>
            </a:extLst>
          </p:cNvPr>
          <p:cNvSpPr/>
          <p:nvPr/>
        </p:nvSpPr>
        <p:spPr>
          <a:xfrm>
            <a:off x="4399977" y="6248053"/>
            <a:ext cx="319730" cy="47972"/>
          </a:xfrm>
          <a:custGeom>
            <a:avLst/>
            <a:gdLst>
              <a:gd name="connsiteX0" fmla="*/ 2161 w 319730"/>
              <a:gd name="connsiteY0" fmla="*/ 47972 h 47972"/>
              <a:gd name="connsiteX1" fmla="*/ 178373 w 319730"/>
              <a:gd name="connsiteY1" fmla="*/ 28922 h 47972"/>
              <a:gd name="connsiteX2" fmla="*/ 262511 w 319730"/>
              <a:gd name="connsiteY2" fmla="*/ 19397 h 47972"/>
              <a:gd name="connsiteX3" fmla="*/ 319661 w 319730"/>
              <a:gd name="connsiteY3" fmla="*/ 44797 h 47972"/>
              <a:gd name="connsiteX4" fmla="*/ 251398 w 319730"/>
              <a:gd name="connsiteY4" fmla="*/ 3522 h 47972"/>
              <a:gd name="connsiteX5" fmla="*/ 186311 w 319730"/>
              <a:gd name="connsiteY5" fmla="*/ 5110 h 47972"/>
              <a:gd name="connsiteX6" fmla="*/ 86298 w 319730"/>
              <a:gd name="connsiteY6" fmla="*/ 28922 h 47972"/>
              <a:gd name="connsiteX7" fmla="*/ 2161 w 319730"/>
              <a:gd name="connsiteY7" fmla="*/ 47972 h 47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9730" h="47972">
                <a:moveTo>
                  <a:pt x="2161" y="47972"/>
                </a:moveTo>
                <a:cubicBezTo>
                  <a:pt x="17507" y="47972"/>
                  <a:pt x="134981" y="33684"/>
                  <a:pt x="178373" y="28922"/>
                </a:cubicBezTo>
                <a:cubicBezTo>
                  <a:pt x="221765" y="24159"/>
                  <a:pt x="238963" y="16751"/>
                  <a:pt x="262511" y="19397"/>
                </a:cubicBezTo>
                <a:cubicBezTo>
                  <a:pt x="286059" y="22043"/>
                  <a:pt x="321513" y="47443"/>
                  <a:pt x="319661" y="44797"/>
                </a:cubicBezTo>
                <a:cubicBezTo>
                  <a:pt x="317809" y="42151"/>
                  <a:pt x="273623" y="10136"/>
                  <a:pt x="251398" y="3522"/>
                </a:cubicBezTo>
                <a:cubicBezTo>
                  <a:pt x="229173" y="-3092"/>
                  <a:pt x="213828" y="877"/>
                  <a:pt x="186311" y="5110"/>
                </a:cubicBezTo>
                <a:cubicBezTo>
                  <a:pt x="158794" y="9343"/>
                  <a:pt x="86298" y="28922"/>
                  <a:pt x="86298" y="28922"/>
                </a:cubicBezTo>
                <a:cubicBezTo>
                  <a:pt x="57194" y="35536"/>
                  <a:pt x="-13185" y="47972"/>
                  <a:pt x="2161" y="479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05146850-C7C7-4EDD-B9A8-C1BA76A0908F}"/>
              </a:ext>
            </a:extLst>
          </p:cNvPr>
          <p:cNvSpPr/>
          <p:nvPr/>
        </p:nvSpPr>
        <p:spPr>
          <a:xfrm>
            <a:off x="4716457" y="6273764"/>
            <a:ext cx="341335" cy="33257"/>
          </a:xfrm>
          <a:custGeom>
            <a:avLst/>
            <a:gdLst>
              <a:gd name="connsiteX0" fmla="*/ 3181 w 341335"/>
              <a:gd name="connsiteY0" fmla="*/ 22261 h 33257"/>
              <a:gd name="connsiteX1" fmla="*/ 57156 w 341335"/>
              <a:gd name="connsiteY1" fmla="*/ 4799 h 33257"/>
              <a:gd name="connsiteX2" fmla="*/ 127006 w 341335"/>
              <a:gd name="connsiteY2" fmla="*/ 9561 h 33257"/>
              <a:gd name="connsiteX3" fmla="*/ 234956 w 341335"/>
              <a:gd name="connsiteY3" fmla="*/ 31786 h 33257"/>
              <a:gd name="connsiteX4" fmla="*/ 341318 w 341335"/>
              <a:gd name="connsiteY4" fmla="*/ 28611 h 33257"/>
              <a:gd name="connsiteX5" fmla="*/ 227018 w 341335"/>
              <a:gd name="connsiteY5" fmla="*/ 7974 h 33257"/>
              <a:gd name="connsiteX6" fmla="*/ 153993 w 341335"/>
              <a:gd name="connsiteY6" fmla="*/ 36 h 33257"/>
              <a:gd name="connsiteX7" fmla="*/ 3181 w 341335"/>
              <a:gd name="connsiteY7" fmla="*/ 22261 h 33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1335" h="33257">
                <a:moveTo>
                  <a:pt x="3181" y="22261"/>
                </a:moveTo>
                <a:cubicBezTo>
                  <a:pt x="-12958" y="23055"/>
                  <a:pt x="36519" y="6916"/>
                  <a:pt x="57156" y="4799"/>
                </a:cubicBezTo>
                <a:cubicBezTo>
                  <a:pt x="77793" y="2682"/>
                  <a:pt x="97373" y="5063"/>
                  <a:pt x="127006" y="9561"/>
                </a:cubicBezTo>
                <a:cubicBezTo>
                  <a:pt x="156639" y="14059"/>
                  <a:pt x="199237" y="28611"/>
                  <a:pt x="234956" y="31786"/>
                </a:cubicBezTo>
                <a:cubicBezTo>
                  <a:pt x="270675" y="34961"/>
                  <a:pt x="342641" y="32580"/>
                  <a:pt x="341318" y="28611"/>
                </a:cubicBezTo>
                <a:cubicBezTo>
                  <a:pt x="339995" y="24642"/>
                  <a:pt x="258239" y="12736"/>
                  <a:pt x="227018" y="7974"/>
                </a:cubicBezTo>
                <a:cubicBezTo>
                  <a:pt x="195797" y="3212"/>
                  <a:pt x="186537" y="1094"/>
                  <a:pt x="153993" y="36"/>
                </a:cubicBezTo>
                <a:cubicBezTo>
                  <a:pt x="121449" y="-1022"/>
                  <a:pt x="19320" y="21467"/>
                  <a:pt x="3181" y="222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26BAD45F-5D4B-48BC-8697-2443ECC709F6}"/>
              </a:ext>
            </a:extLst>
          </p:cNvPr>
          <p:cNvSpPr/>
          <p:nvPr/>
        </p:nvSpPr>
        <p:spPr>
          <a:xfrm>
            <a:off x="4719638" y="6311900"/>
            <a:ext cx="323266" cy="36604"/>
          </a:xfrm>
          <a:custGeom>
            <a:avLst/>
            <a:gdLst>
              <a:gd name="connsiteX0" fmla="*/ 0 w 323266"/>
              <a:gd name="connsiteY0" fmla="*/ 0 h 36604"/>
              <a:gd name="connsiteX1" fmla="*/ 73025 w 323266"/>
              <a:gd name="connsiteY1" fmla="*/ 11113 h 36604"/>
              <a:gd name="connsiteX2" fmla="*/ 204787 w 323266"/>
              <a:gd name="connsiteY2" fmla="*/ 22225 h 36604"/>
              <a:gd name="connsiteX3" fmla="*/ 309562 w 323266"/>
              <a:gd name="connsiteY3" fmla="*/ 36513 h 36604"/>
              <a:gd name="connsiteX4" fmla="*/ 311150 w 323266"/>
              <a:gd name="connsiteY4" fmla="*/ 28575 h 36604"/>
              <a:gd name="connsiteX5" fmla="*/ 209550 w 323266"/>
              <a:gd name="connsiteY5" fmla="*/ 33338 h 36604"/>
              <a:gd name="connsiteX6" fmla="*/ 131762 w 323266"/>
              <a:gd name="connsiteY6" fmla="*/ 23813 h 36604"/>
              <a:gd name="connsiteX7" fmla="*/ 0 w 323266"/>
              <a:gd name="connsiteY7" fmla="*/ 0 h 36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3266" h="36604">
                <a:moveTo>
                  <a:pt x="0" y="0"/>
                </a:moveTo>
                <a:cubicBezTo>
                  <a:pt x="19447" y="3704"/>
                  <a:pt x="38894" y="7409"/>
                  <a:pt x="73025" y="11113"/>
                </a:cubicBezTo>
                <a:cubicBezTo>
                  <a:pt x="107156" y="14817"/>
                  <a:pt x="165364" y="17992"/>
                  <a:pt x="204787" y="22225"/>
                </a:cubicBezTo>
                <a:cubicBezTo>
                  <a:pt x="244210" y="26458"/>
                  <a:pt x="291835" y="35455"/>
                  <a:pt x="309562" y="36513"/>
                </a:cubicBezTo>
                <a:cubicBezTo>
                  <a:pt x="327289" y="37571"/>
                  <a:pt x="327819" y="29104"/>
                  <a:pt x="311150" y="28575"/>
                </a:cubicBezTo>
                <a:cubicBezTo>
                  <a:pt x="294481" y="28046"/>
                  <a:pt x="239448" y="34132"/>
                  <a:pt x="209550" y="33338"/>
                </a:cubicBezTo>
                <a:cubicBezTo>
                  <a:pt x="179652" y="32544"/>
                  <a:pt x="131762" y="23813"/>
                  <a:pt x="131762" y="23813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3B0E16FC-A81B-4CA9-B048-A044C09BCD63}"/>
              </a:ext>
            </a:extLst>
          </p:cNvPr>
          <p:cNvSpPr/>
          <p:nvPr/>
        </p:nvSpPr>
        <p:spPr>
          <a:xfrm>
            <a:off x="4371084" y="6321134"/>
            <a:ext cx="373944" cy="88429"/>
          </a:xfrm>
          <a:custGeom>
            <a:avLst/>
            <a:gdLst>
              <a:gd name="connsiteX0" fmla="*/ 891 w 373944"/>
              <a:gd name="connsiteY0" fmla="*/ 291 h 88429"/>
              <a:gd name="connsiteX1" fmla="*/ 199329 w 373944"/>
              <a:gd name="connsiteY1" fmla="*/ 74904 h 88429"/>
              <a:gd name="connsiteX2" fmla="*/ 313629 w 373944"/>
              <a:gd name="connsiteY2" fmla="*/ 82841 h 88429"/>
              <a:gd name="connsiteX3" fmla="*/ 370779 w 373944"/>
              <a:gd name="connsiteY3" fmla="*/ 87604 h 88429"/>
              <a:gd name="connsiteX4" fmla="*/ 221554 w 373944"/>
              <a:gd name="connsiteY4" fmla="*/ 65379 h 88429"/>
              <a:gd name="connsiteX5" fmla="*/ 129479 w 373944"/>
              <a:gd name="connsiteY5" fmla="*/ 49504 h 88429"/>
              <a:gd name="connsiteX6" fmla="*/ 891 w 373944"/>
              <a:gd name="connsiteY6" fmla="*/ 291 h 88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944" h="88429">
                <a:moveTo>
                  <a:pt x="891" y="291"/>
                </a:moveTo>
                <a:cubicBezTo>
                  <a:pt x="12533" y="4524"/>
                  <a:pt x="147206" y="61146"/>
                  <a:pt x="199329" y="74904"/>
                </a:cubicBezTo>
                <a:cubicBezTo>
                  <a:pt x="251452" y="88662"/>
                  <a:pt x="313629" y="82841"/>
                  <a:pt x="313629" y="82841"/>
                </a:cubicBezTo>
                <a:cubicBezTo>
                  <a:pt x="342204" y="84958"/>
                  <a:pt x="386125" y="90514"/>
                  <a:pt x="370779" y="87604"/>
                </a:cubicBezTo>
                <a:cubicBezTo>
                  <a:pt x="355433" y="84694"/>
                  <a:pt x="261771" y="71729"/>
                  <a:pt x="221554" y="65379"/>
                </a:cubicBezTo>
                <a:cubicBezTo>
                  <a:pt x="181337" y="59029"/>
                  <a:pt x="164139" y="59823"/>
                  <a:pt x="129479" y="49504"/>
                </a:cubicBezTo>
                <a:cubicBezTo>
                  <a:pt x="94819" y="39185"/>
                  <a:pt x="-10751" y="-3942"/>
                  <a:pt x="891" y="2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: 図形 1023">
            <a:extLst>
              <a:ext uri="{FF2B5EF4-FFF2-40B4-BE49-F238E27FC236}">
                <a16:creationId xmlns:a16="http://schemas.microsoft.com/office/drawing/2014/main" id="{122A80F0-A716-49CF-A52B-01F62577F617}"/>
              </a:ext>
            </a:extLst>
          </p:cNvPr>
          <p:cNvSpPr/>
          <p:nvPr/>
        </p:nvSpPr>
        <p:spPr>
          <a:xfrm>
            <a:off x="4584858" y="6351505"/>
            <a:ext cx="439229" cy="80769"/>
          </a:xfrm>
          <a:custGeom>
            <a:avLst/>
            <a:gdLst>
              <a:gd name="connsiteX0" fmla="*/ 3017 w 439229"/>
              <a:gd name="connsiteY0" fmla="*/ 79458 h 80769"/>
              <a:gd name="connsiteX1" fmla="*/ 82392 w 439229"/>
              <a:gd name="connsiteY1" fmla="*/ 77870 h 80769"/>
              <a:gd name="connsiteX2" fmla="*/ 276067 w 439229"/>
              <a:gd name="connsiteY2" fmla="*/ 61995 h 80769"/>
              <a:gd name="connsiteX3" fmla="*/ 352267 w 439229"/>
              <a:gd name="connsiteY3" fmla="*/ 38183 h 80769"/>
              <a:gd name="connsiteX4" fmla="*/ 437992 w 439229"/>
              <a:gd name="connsiteY4" fmla="*/ 83 h 80769"/>
              <a:gd name="connsiteX5" fmla="*/ 284005 w 439229"/>
              <a:gd name="connsiteY5" fmla="*/ 49295 h 80769"/>
              <a:gd name="connsiteX6" fmla="*/ 177642 w 439229"/>
              <a:gd name="connsiteY6" fmla="*/ 63583 h 80769"/>
              <a:gd name="connsiteX7" fmla="*/ 3017 w 439229"/>
              <a:gd name="connsiteY7" fmla="*/ 79458 h 80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9229" h="80769">
                <a:moveTo>
                  <a:pt x="3017" y="79458"/>
                </a:moveTo>
                <a:cubicBezTo>
                  <a:pt x="-12858" y="81839"/>
                  <a:pt x="36884" y="80781"/>
                  <a:pt x="82392" y="77870"/>
                </a:cubicBezTo>
                <a:cubicBezTo>
                  <a:pt x="127900" y="74959"/>
                  <a:pt x="231088" y="68609"/>
                  <a:pt x="276067" y="61995"/>
                </a:cubicBezTo>
                <a:cubicBezTo>
                  <a:pt x="321046" y="55381"/>
                  <a:pt x="325279" y="48502"/>
                  <a:pt x="352267" y="38183"/>
                </a:cubicBezTo>
                <a:cubicBezTo>
                  <a:pt x="379255" y="27864"/>
                  <a:pt x="449369" y="-1769"/>
                  <a:pt x="437992" y="83"/>
                </a:cubicBezTo>
                <a:cubicBezTo>
                  <a:pt x="426615" y="1935"/>
                  <a:pt x="327397" y="38712"/>
                  <a:pt x="284005" y="49295"/>
                </a:cubicBezTo>
                <a:cubicBezTo>
                  <a:pt x="240613" y="59878"/>
                  <a:pt x="221298" y="58556"/>
                  <a:pt x="177642" y="63583"/>
                </a:cubicBezTo>
                <a:cubicBezTo>
                  <a:pt x="133986" y="68610"/>
                  <a:pt x="18892" y="77077"/>
                  <a:pt x="3017" y="794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: 図形 1024">
            <a:extLst>
              <a:ext uri="{FF2B5EF4-FFF2-40B4-BE49-F238E27FC236}">
                <a16:creationId xmlns:a16="http://schemas.microsoft.com/office/drawing/2014/main" id="{EFF9BE05-EC77-4BF6-9247-85E35BDB8C24}"/>
              </a:ext>
            </a:extLst>
          </p:cNvPr>
          <p:cNvSpPr/>
          <p:nvPr/>
        </p:nvSpPr>
        <p:spPr>
          <a:xfrm>
            <a:off x="4433211" y="5108061"/>
            <a:ext cx="131179" cy="256749"/>
          </a:xfrm>
          <a:custGeom>
            <a:avLst/>
            <a:gdLst>
              <a:gd name="connsiteX0" fmla="*/ 130852 w 131179"/>
              <a:gd name="connsiteY0" fmla="*/ 514 h 256749"/>
              <a:gd name="connsiteX1" fmla="*/ 38777 w 131179"/>
              <a:gd name="connsiteY1" fmla="*/ 219589 h 256749"/>
              <a:gd name="connsiteX2" fmla="*/ 677 w 131179"/>
              <a:gd name="connsiteY2" fmla="*/ 251339 h 256749"/>
              <a:gd name="connsiteX3" fmla="*/ 67352 w 131179"/>
              <a:gd name="connsiteY3" fmla="*/ 160852 h 256749"/>
              <a:gd name="connsiteX4" fmla="*/ 130852 w 131179"/>
              <a:gd name="connsiteY4" fmla="*/ 514 h 256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179" h="256749">
                <a:moveTo>
                  <a:pt x="130852" y="514"/>
                </a:moveTo>
                <a:cubicBezTo>
                  <a:pt x="126090" y="10303"/>
                  <a:pt x="60473" y="177785"/>
                  <a:pt x="38777" y="219589"/>
                </a:cubicBezTo>
                <a:cubicBezTo>
                  <a:pt x="17081" y="261393"/>
                  <a:pt x="-4085" y="261128"/>
                  <a:pt x="677" y="251339"/>
                </a:cubicBezTo>
                <a:cubicBezTo>
                  <a:pt x="5439" y="241550"/>
                  <a:pt x="47508" y="198158"/>
                  <a:pt x="67352" y="160852"/>
                </a:cubicBezTo>
                <a:cubicBezTo>
                  <a:pt x="87196" y="123546"/>
                  <a:pt x="135614" y="-9275"/>
                  <a:pt x="130852" y="5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: 図形 1026">
            <a:extLst>
              <a:ext uri="{FF2B5EF4-FFF2-40B4-BE49-F238E27FC236}">
                <a16:creationId xmlns:a16="http://schemas.microsoft.com/office/drawing/2014/main" id="{8BAC0782-2D23-443D-A403-A756F7742E8C}"/>
              </a:ext>
            </a:extLst>
          </p:cNvPr>
          <p:cNvSpPr/>
          <p:nvPr/>
        </p:nvSpPr>
        <p:spPr>
          <a:xfrm>
            <a:off x="4148715" y="5370491"/>
            <a:ext cx="291533" cy="222488"/>
          </a:xfrm>
          <a:custGeom>
            <a:avLst/>
            <a:gdLst>
              <a:gd name="connsiteX0" fmla="*/ 291523 w 291533"/>
              <a:gd name="connsiteY0" fmla="*/ 22 h 222488"/>
              <a:gd name="connsiteX1" fmla="*/ 113723 w 291533"/>
              <a:gd name="connsiteY1" fmla="*/ 92097 h 222488"/>
              <a:gd name="connsiteX2" fmla="*/ 2598 w 291533"/>
              <a:gd name="connsiteY2" fmla="*/ 220684 h 222488"/>
              <a:gd name="connsiteX3" fmla="*/ 42285 w 291533"/>
              <a:gd name="connsiteY3" fmla="*/ 161947 h 222488"/>
              <a:gd name="connsiteX4" fmla="*/ 121660 w 291533"/>
              <a:gd name="connsiteY4" fmla="*/ 84159 h 222488"/>
              <a:gd name="connsiteX5" fmla="*/ 291523 w 291533"/>
              <a:gd name="connsiteY5" fmla="*/ 22 h 222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1533" h="222488">
                <a:moveTo>
                  <a:pt x="291523" y="22"/>
                </a:moveTo>
                <a:cubicBezTo>
                  <a:pt x="290200" y="1345"/>
                  <a:pt x="161877" y="55320"/>
                  <a:pt x="113723" y="92097"/>
                </a:cubicBezTo>
                <a:cubicBezTo>
                  <a:pt x="65569" y="128874"/>
                  <a:pt x="14504" y="209042"/>
                  <a:pt x="2598" y="220684"/>
                </a:cubicBezTo>
                <a:cubicBezTo>
                  <a:pt x="-9308" y="232326"/>
                  <a:pt x="22441" y="184701"/>
                  <a:pt x="42285" y="161947"/>
                </a:cubicBezTo>
                <a:cubicBezTo>
                  <a:pt x="62129" y="139193"/>
                  <a:pt x="77475" y="111146"/>
                  <a:pt x="121660" y="84159"/>
                </a:cubicBezTo>
                <a:cubicBezTo>
                  <a:pt x="165845" y="57172"/>
                  <a:pt x="292846" y="-1301"/>
                  <a:pt x="291523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: 図形 1027">
            <a:extLst>
              <a:ext uri="{FF2B5EF4-FFF2-40B4-BE49-F238E27FC236}">
                <a16:creationId xmlns:a16="http://schemas.microsoft.com/office/drawing/2014/main" id="{E622845B-CEB9-450C-BCB9-68F7A9E95BF8}"/>
              </a:ext>
            </a:extLst>
          </p:cNvPr>
          <p:cNvSpPr/>
          <p:nvPr/>
        </p:nvSpPr>
        <p:spPr>
          <a:xfrm>
            <a:off x="4782022" y="4864100"/>
            <a:ext cx="375021" cy="877888"/>
          </a:xfrm>
          <a:custGeom>
            <a:avLst/>
            <a:gdLst>
              <a:gd name="connsiteX0" fmla="*/ 120178 w 375021"/>
              <a:gd name="connsiteY0" fmla="*/ 0 h 877888"/>
              <a:gd name="connsiteX1" fmla="*/ 140816 w 375021"/>
              <a:gd name="connsiteY1" fmla="*/ 161925 h 877888"/>
              <a:gd name="connsiteX2" fmla="*/ 229716 w 375021"/>
              <a:gd name="connsiteY2" fmla="*/ 119063 h 877888"/>
              <a:gd name="connsiteX3" fmla="*/ 374178 w 375021"/>
              <a:gd name="connsiteY3" fmla="*/ 107950 h 877888"/>
              <a:gd name="connsiteX4" fmla="*/ 158278 w 375021"/>
              <a:gd name="connsiteY4" fmla="*/ 269875 h 877888"/>
              <a:gd name="connsiteX5" fmla="*/ 196378 w 375021"/>
              <a:gd name="connsiteY5" fmla="*/ 409575 h 877888"/>
              <a:gd name="connsiteX6" fmla="*/ 301153 w 375021"/>
              <a:gd name="connsiteY6" fmla="*/ 712788 h 877888"/>
              <a:gd name="connsiteX7" fmla="*/ 269403 w 375021"/>
              <a:gd name="connsiteY7" fmla="*/ 790575 h 877888"/>
              <a:gd name="connsiteX8" fmla="*/ 297978 w 375021"/>
              <a:gd name="connsiteY8" fmla="*/ 877888 h 877888"/>
              <a:gd name="connsiteX9" fmla="*/ 229716 w 375021"/>
              <a:gd name="connsiteY9" fmla="*/ 790575 h 877888"/>
              <a:gd name="connsiteX10" fmla="*/ 99541 w 375021"/>
              <a:gd name="connsiteY10" fmla="*/ 561975 h 877888"/>
              <a:gd name="connsiteX11" fmla="*/ 2703 w 375021"/>
              <a:gd name="connsiteY11" fmla="*/ 317500 h 877888"/>
              <a:gd name="connsiteX12" fmla="*/ 34453 w 375021"/>
              <a:gd name="connsiteY12" fmla="*/ 161925 h 877888"/>
              <a:gd name="connsiteX13" fmla="*/ 120178 w 375021"/>
              <a:gd name="connsiteY13" fmla="*/ 0 h 877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5021" h="877888">
                <a:moveTo>
                  <a:pt x="120178" y="0"/>
                </a:moveTo>
                <a:cubicBezTo>
                  <a:pt x="137905" y="0"/>
                  <a:pt x="122560" y="142081"/>
                  <a:pt x="140816" y="161925"/>
                </a:cubicBezTo>
                <a:cubicBezTo>
                  <a:pt x="159072" y="181769"/>
                  <a:pt x="190822" y="128059"/>
                  <a:pt x="229716" y="119063"/>
                </a:cubicBezTo>
                <a:cubicBezTo>
                  <a:pt x="268610" y="110067"/>
                  <a:pt x="386084" y="82815"/>
                  <a:pt x="374178" y="107950"/>
                </a:cubicBezTo>
                <a:cubicBezTo>
                  <a:pt x="362272" y="133085"/>
                  <a:pt x="187911" y="219604"/>
                  <a:pt x="158278" y="269875"/>
                </a:cubicBezTo>
                <a:cubicBezTo>
                  <a:pt x="128645" y="320146"/>
                  <a:pt x="172566" y="335756"/>
                  <a:pt x="196378" y="409575"/>
                </a:cubicBezTo>
                <a:cubicBezTo>
                  <a:pt x="220191" y="483394"/>
                  <a:pt x="288982" y="649288"/>
                  <a:pt x="301153" y="712788"/>
                </a:cubicBezTo>
                <a:cubicBezTo>
                  <a:pt x="313324" y="776288"/>
                  <a:pt x="269932" y="763058"/>
                  <a:pt x="269403" y="790575"/>
                </a:cubicBezTo>
                <a:cubicBezTo>
                  <a:pt x="268874" y="818092"/>
                  <a:pt x="304592" y="877888"/>
                  <a:pt x="297978" y="877888"/>
                </a:cubicBezTo>
                <a:cubicBezTo>
                  <a:pt x="291364" y="877888"/>
                  <a:pt x="262789" y="843227"/>
                  <a:pt x="229716" y="790575"/>
                </a:cubicBezTo>
                <a:cubicBezTo>
                  <a:pt x="196643" y="737923"/>
                  <a:pt x="137377" y="640821"/>
                  <a:pt x="99541" y="561975"/>
                </a:cubicBezTo>
                <a:cubicBezTo>
                  <a:pt x="61705" y="483129"/>
                  <a:pt x="13551" y="384175"/>
                  <a:pt x="2703" y="317500"/>
                </a:cubicBezTo>
                <a:cubicBezTo>
                  <a:pt x="-8145" y="250825"/>
                  <a:pt x="15932" y="215635"/>
                  <a:pt x="34453" y="161925"/>
                </a:cubicBezTo>
                <a:cubicBezTo>
                  <a:pt x="52974" y="108215"/>
                  <a:pt x="102451" y="0"/>
                  <a:pt x="120178" y="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: 図形 1028">
            <a:extLst>
              <a:ext uri="{FF2B5EF4-FFF2-40B4-BE49-F238E27FC236}">
                <a16:creationId xmlns:a16="http://schemas.microsoft.com/office/drawing/2014/main" id="{32EB4565-50BE-4D87-B1DD-1EB284551E60}"/>
              </a:ext>
            </a:extLst>
          </p:cNvPr>
          <p:cNvSpPr/>
          <p:nvPr/>
        </p:nvSpPr>
        <p:spPr>
          <a:xfrm>
            <a:off x="4862305" y="5416079"/>
            <a:ext cx="277142" cy="527617"/>
          </a:xfrm>
          <a:custGeom>
            <a:avLst/>
            <a:gdLst>
              <a:gd name="connsiteX0" fmla="*/ 8145 w 277142"/>
              <a:gd name="connsiteY0" fmla="*/ 3646 h 527617"/>
              <a:gd name="connsiteX1" fmla="*/ 227220 w 277142"/>
              <a:gd name="connsiteY1" fmla="*/ 322734 h 527617"/>
              <a:gd name="connsiteX2" fmla="*/ 276433 w 277142"/>
              <a:gd name="connsiteY2" fmla="*/ 437034 h 527617"/>
              <a:gd name="connsiteX3" fmla="*/ 206583 w 277142"/>
              <a:gd name="connsiteY3" fmla="*/ 503709 h 527617"/>
              <a:gd name="connsiteX4" fmla="*/ 63708 w 277142"/>
              <a:gd name="connsiteY4" fmla="*/ 525934 h 527617"/>
              <a:gd name="connsiteX5" fmla="*/ 147845 w 277142"/>
              <a:gd name="connsiteY5" fmla="*/ 464021 h 527617"/>
              <a:gd name="connsiteX6" fmla="*/ 176420 w 277142"/>
              <a:gd name="connsiteY6" fmla="*/ 321146 h 527617"/>
              <a:gd name="connsiteX7" fmla="*/ 60533 w 277142"/>
              <a:gd name="connsiteY7" fmla="*/ 159221 h 527617"/>
              <a:gd name="connsiteX8" fmla="*/ 8145 w 277142"/>
              <a:gd name="connsiteY8" fmla="*/ 3646 h 527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142" h="527617">
                <a:moveTo>
                  <a:pt x="8145" y="3646"/>
                </a:moveTo>
                <a:cubicBezTo>
                  <a:pt x="35926" y="30898"/>
                  <a:pt x="182505" y="250503"/>
                  <a:pt x="227220" y="322734"/>
                </a:cubicBezTo>
                <a:cubicBezTo>
                  <a:pt x="271935" y="394965"/>
                  <a:pt x="279873" y="406871"/>
                  <a:pt x="276433" y="437034"/>
                </a:cubicBezTo>
                <a:cubicBezTo>
                  <a:pt x="272993" y="467197"/>
                  <a:pt x="242037" y="488892"/>
                  <a:pt x="206583" y="503709"/>
                </a:cubicBezTo>
                <a:cubicBezTo>
                  <a:pt x="171129" y="518526"/>
                  <a:pt x="73498" y="532549"/>
                  <a:pt x="63708" y="525934"/>
                </a:cubicBezTo>
                <a:cubicBezTo>
                  <a:pt x="53918" y="519319"/>
                  <a:pt x="129060" y="498152"/>
                  <a:pt x="147845" y="464021"/>
                </a:cubicBezTo>
                <a:cubicBezTo>
                  <a:pt x="166630" y="429890"/>
                  <a:pt x="190972" y="371946"/>
                  <a:pt x="176420" y="321146"/>
                </a:cubicBezTo>
                <a:cubicBezTo>
                  <a:pt x="161868" y="270346"/>
                  <a:pt x="90960" y="209227"/>
                  <a:pt x="60533" y="159221"/>
                </a:cubicBezTo>
                <a:cubicBezTo>
                  <a:pt x="30106" y="109215"/>
                  <a:pt x="-19636" y="-23606"/>
                  <a:pt x="8145" y="3646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: 図形 1030">
            <a:extLst>
              <a:ext uri="{FF2B5EF4-FFF2-40B4-BE49-F238E27FC236}">
                <a16:creationId xmlns:a16="http://schemas.microsoft.com/office/drawing/2014/main" id="{E65C3A91-93EE-421B-8FF8-A2D332E4FD73}"/>
              </a:ext>
            </a:extLst>
          </p:cNvPr>
          <p:cNvSpPr/>
          <p:nvPr/>
        </p:nvSpPr>
        <p:spPr>
          <a:xfrm>
            <a:off x="4430203" y="5605318"/>
            <a:ext cx="158173" cy="328578"/>
          </a:xfrm>
          <a:custGeom>
            <a:avLst/>
            <a:gdLst>
              <a:gd name="connsiteX0" fmla="*/ 60835 w 158173"/>
              <a:gd name="connsiteY0" fmla="*/ 145 h 328578"/>
              <a:gd name="connsiteX1" fmla="*/ 29085 w 158173"/>
              <a:gd name="connsiteY1" fmla="*/ 136670 h 328578"/>
              <a:gd name="connsiteX2" fmla="*/ 56072 w 158173"/>
              <a:gd name="connsiteY2" fmla="*/ 270020 h 328578"/>
              <a:gd name="connsiteX3" fmla="*/ 156085 w 158173"/>
              <a:gd name="connsiteY3" fmla="*/ 322407 h 328578"/>
              <a:gd name="connsiteX4" fmla="*/ 114810 w 158173"/>
              <a:gd name="connsiteY4" fmla="*/ 319232 h 328578"/>
              <a:gd name="connsiteX5" fmla="*/ 8447 w 158173"/>
              <a:gd name="connsiteY5" fmla="*/ 247795 h 328578"/>
              <a:gd name="connsiteX6" fmla="*/ 11622 w 158173"/>
              <a:gd name="connsiteY6" fmla="*/ 112857 h 328578"/>
              <a:gd name="connsiteX7" fmla="*/ 60835 w 158173"/>
              <a:gd name="connsiteY7" fmla="*/ 145 h 328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8173" h="328578">
                <a:moveTo>
                  <a:pt x="60835" y="145"/>
                </a:moveTo>
                <a:cubicBezTo>
                  <a:pt x="63745" y="4114"/>
                  <a:pt x="29879" y="91691"/>
                  <a:pt x="29085" y="136670"/>
                </a:cubicBezTo>
                <a:cubicBezTo>
                  <a:pt x="28291" y="181649"/>
                  <a:pt x="34905" y="239064"/>
                  <a:pt x="56072" y="270020"/>
                </a:cubicBezTo>
                <a:cubicBezTo>
                  <a:pt x="77239" y="300976"/>
                  <a:pt x="146295" y="314205"/>
                  <a:pt x="156085" y="322407"/>
                </a:cubicBezTo>
                <a:cubicBezTo>
                  <a:pt x="165875" y="330609"/>
                  <a:pt x="139416" y="331667"/>
                  <a:pt x="114810" y="319232"/>
                </a:cubicBezTo>
                <a:cubicBezTo>
                  <a:pt x="90204" y="306797"/>
                  <a:pt x="25645" y="282191"/>
                  <a:pt x="8447" y="247795"/>
                </a:cubicBezTo>
                <a:cubicBezTo>
                  <a:pt x="-8751" y="213399"/>
                  <a:pt x="4478" y="151222"/>
                  <a:pt x="11622" y="112857"/>
                </a:cubicBezTo>
                <a:cubicBezTo>
                  <a:pt x="18766" y="74492"/>
                  <a:pt x="57925" y="-3824"/>
                  <a:pt x="60835" y="14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: 図形 1031">
            <a:extLst>
              <a:ext uri="{FF2B5EF4-FFF2-40B4-BE49-F238E27FC236}">
                <a16:creationId xmlns:a16="http://schemas.microsoft.com/office/drawing/2014/main" id="{C626F1E4-FC6C-4E5B-9A47-0AE2A1DBF7AB}"/>
              </a:ext>
            </a:extLst>
          </p:cNvPr>
          <p:cNvSpPr/>
          <p:nvPr/>
        </p:nvSpPr>
        <p:spPr>
          <a:xfrm>
            <a:off x="4647446" y="5830775"/>
            <a:ext cx="334311" cy="187480"/>
          </a:xfrm>
          <a:custGeom>
            <a:avLst/>
            <a:gdLst>
              <a:gd name="connsiteX0" fmla="*/ 46792 w 334311"/>
              <a:gd name="connsiteY0" fmla="*/ 113 h 187480"/>
              <a:gd name="connsiteX1" fmla="*/ 170617 w 334311"/>
              <a:gd name="connsiteY1" fmla="*/ 42975 h 187480"/>
              <a:gd name="connsiteX2" fmla="*/ 218242 w 334311"/>
              <a:gd name="connsiteY2" fmla="*/ 57263 h 187480"/>
              <a:gd name="connsiteX3" fmla="*/ 272217 w 334311"/>
              <a:gd name="connsiteY3" fmla="*/ 147750 h 187480"/>
              <a:gd name="connsiteX4" fmla="*/ 334129 w 334311"/>
              <a:gd name="connsiteY4" fmla="*/ 187438 h 187480"/>
              <a:gd name="connsiteX5" fmla="*/ 251579 w 334311"/>
              <a:gd name="connsiteY5" fmla="*/ 141400 h 187480"/>
              <a:gd name="connsiteX6" fmla="*/ 153154 w 334311"/>
              <a:gd name="connsiteY6" fmla="*/ 85838 h 187480"/>
              <a:gd name="connsiteX7" fmla="*/ 754 w 334311"/>
              <a:gd name="connsiteY7" fmla="*/ 74725 h 187480"/>
              <a:gd name="connsiteX8" fmla="*/ 92829 w 334311"/>
              <a:gd name="connsiteY8" fmla="*/ 57263 h 187480"/>
              <a:gd name="connsiteX9" fmla="*/ 46792 w 334311"/>
              <a:gd name="connsiteY9" fmla="*/ 113 h 187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4311" h="187480">
                <a:moveTo>
                  <a:pt x="46792" y="113"/>
                </a:moveTo>
                <a:cubicBezTo>
                  <a:pt x="59757" y="-2268"/>
                  <a:pt x="142042" y="33450"/>
                  <a:pt x="170617" y="42975"/>
                </a:cubicBezTo>
                <a:cubicBezTo>
                  <a:pt x="199192" y="52500"/>
                  <a:pt x="201309" y="39801"/>
                  <a:pt x="218242" y="57263"/>
                </a:cubicBezTo>
                <a:cubicBezTo>
                  <a:pt x="235175" y="74725"/>
                  <a:pt x="252903" y="126054"/>
                  <a:pt x="272217" y="147750"/>
                </a:cubicBezTo>
                <a:cubicBezTo>
                  <a:pt x="291531" y="169446"/>
                  <a:pt x="337568" y="188496"/>
                  <a:pt x="334129" y="187438"/>
                </a:cubicBezTo>
                <a:cubicBezTo>
                  <a:pt x="330690" y="186380"/>
                  <a:pt x="251579" y="141400"/>
                  <a:pt x="251579" y="141400"/>
                </a:cubicBezTo>
                <a:cubicBezTo>
                  <a:pt x="221417" y="124467"/>
                  <a:pt x="194958" y="96950"/>
                  <a:pt x="153154" y="85838"/>
                </a:cubicBezTo>
                <a:cubicBezTo>
                  <a:pt x="111350" y="74726"/>
                  <a:pt x="10808" y="79488"/>
                  <a:pt x="754" y="74725"/>
                </a:cubicBezTo>
                <a:cubicBezTo>
                  <a:pt x="-9300" y="69963"/>
                  <a:pt x="84362" y="65465"/>
                  <a:pt x="92829" y="57263"/>
                </a:cubicBezTo>
                <a:cubicBezTo>
                  <a:pt x="101296" y="49061"/>
                  <a:pt x="33827" y="2494"/>
                  <a:pt x="46792" y="113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: 図形 1032">
            <a:extLst>
              <a:ext uri="{FF2B5EF4-FFF2-40B4-BE49-F238E27FC236}">
                <a16:creationId xmlns:a16="http://schemas.microsoft.com/office/drawing/2014/main" id="{11A87DE8-EF63-4233-B9F3-3C70EEEF0789}"/>
              </a:ext>
            </a:extLst>
          </p:cNvPr>
          <p:cNvSpPr/>
          <p:nvPr/>
        </p:nvSpPr>
        <p:spPr>
          <a:xfrm>
            <a:off x="4310121" y="5635283"/>
            <a:ext cx="145996" cy="387873"/>
          </a:xfrm>
          <a:custGeom>
            <a:avLst/>
            <a:gdLst>
              <a:gd name="connsiteX0" fmla="*/ 145992 w 145996"/>
              <a:gd name="connsiteY0" fmla="*/ 1930 h 387873"/>
              <a:gd name="connsiteX1" fmla="*/ 71379 w 145996"/>
              <a:gd name="connsiteY1" fmla="*/ 271805 h 387873"/>
              <a:gd name="connsiteX2" fmla="*/ 4704 w 145996"/>
              <a:gd name="connsiteY2" fmla="*/ 367055 h 387873"/>
              <a:gd name="connsiteX3" fmla="*/ 9467 w 145996"/>
              <a:gd name="connsiteY3" fmla="*/ 379755 h 387873"/>
              <a:gd name="connsiteX4" fmla="*/ 41217 w 145996"/>
              <a:gd name="connsiteY4" fmla="*/ 267042 h 387873"/>
              <a:gd name="connsiteX5" fmla="*/ 68204 w 145996"/>
              <a:gd name="connsiteY5" fmla="*/ 155917 h 387873"/>
              <a:gd name="connsiteX6" fmla="*/ 145992 w 145996"/>
              <a:gd name="connsiteY6" fmla="*/ 1930 h 387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996" h="387873">
                <a:moveTo>
                  <a:pt x="145992" y="1930"/>
                </a:moveTo>
                <a:cubicBezTo>
                  <a:pt x="146521" y="21245"/>
                  <a:pt x="94927" y="210951"/>
                  <a:pt x="71379" y="271805"/>
                </a:cubicBezTo>
                <a:cubicBezTo>
                  <a:pt x="47831" y="332659"/>
                  <a:pt x="15023" y="349063"/>
                  <a:pt x="4704" y="367055"/>
                </a:cubicBezTo>
                <a:cubicBezTo>
                  <a:pt x="-5615" y="385047"/>
                  <a:pt x="3382" y="396424"/>
                  <a:pt x="9467" y="379755"/>
                </a:cubicBezTo>
                <a:cubicBezTo>
                  <a:pt x="15552" y="363086"/>
                  <a:pt x="31427" y="304348"/>
                  <a:pt x="41217" y="267042"/>
                </a:cubicBezTo>
                <a:cubicBezTo>
                  <a:pt x="51006" y="229736"/>
                  <a:pt x="50477" y="198250"/>
                  <a:pt x="68204" y="155917"/>
                </a:cubicBezTo>
                <a:cubicBezTo>
                  <a:pt x="85931" y="113584"/>
                  <a:pt x="145463" y="-17385"/>
                  <a:pt x="145992" y="193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: 図形 1033">
            <a:extLst>
              <a:ext uri="{FF2B5EF4-FFF2-40B4-BE49-F238E27FC236}">
                <a16:creationId xmlns:a16="http://schemas.microsoft.com/office/drawing/2014/main" id="{558C0A9C-512F-4E5C-B798-71936507263C}"/>
              </a:ext>
            </a:extLst>
          </p:cNvPr>
          <p:cNvSpPr/>
          <p:nvPr/>
        </p:nvSpPr>
        <p:spPr>
          <a:xfrm>
            <a:off x="5106402" y="5919794"/>
            <a:ext cx="144816" cy="322737"/>
          </a:xfrm>
          <a:custGeom>
            <a:avLst/>
            <a:gdLst>
              <a:gd name="connsiteX0" fmla="*/ 586 w 144816"/>
              <a:gd name="connsiteY0" fmla="*/ 1581 h 322737"/>
              <a:gd name="connsiteX1" fmla="*/ 125998 w 144816"/>
              <a:gd name="connsiteY1" fmla="*/ 166681 h 322737"/>
              <a:gd name="connsiteX2" fmla="*/ 143461 w 144816"/>
              <a:gd name="connsiteY2" fmla="*/ 322256 h 322737"/>
              <a:gd name="connsiteX3" fmla="*/ 118061 w 144816"/>
              <a:gd name="connsiteY3" fmla="*/ 211131 h 322737"/>
              <a:gd name="connsiteX4" fmla="*/ 79961 w 144816"/>
              <a:gd name="connsiteY4" fmla="*/ 90481 h 322737"/>
              <a:gd name="connsiteX5" fmla="*/ 586 w 144816"/>
              <a:gd name="connsiteY5" fmla="*/ 1581 h 322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816" h="322737">
                <a:moveTo>
                  <a:pt x="586" y="1581"/>
                </a:moveTo>
                <a:cubicBezTo>
                  <a:pt x="8259" y="14281"/>
                  <a:pt x="102185" y="113235"/>
                  <a:pt x="125998" y="166681"/>
                </a:cubicBezTo>
                <a:cubicBezTo>
                  <a:pt x="149811" y="220127"/>
                  <a:pt x="144784" y="314848"/>
                  <a:pt x="143461" y="322256"/>
                </a:cubicBezTo>
                <a:cubicBezTo>
                  <a:pt x="142138" y="329664"/>
                  <a:pt x="128644" y="249760"/>
                  <a:pt x="118061" y="211131"/>
                </a:cubicBezTo>
                <a:cubicBezTo>
                  <a:pt x="107478" y="172502"/>
                  <a:pt x="97159" y="125141"/>
                  <a:pt x="79961" y="90481"/>
                </a:cubicBezTo>
                <a:cubicBezTo>
                  <a:pt x="62763" y="55821"/>
                  <a:pt x="-7087" y="-11119"/>
                  <a:pt x="586" y="158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: 図形 1034">
            <a:extLst>
              <a:ext uri="{FF2B5EF4-FFF2-40B4-BE49-F238E27FC236}">
                <a16:creationId xmlns:a16="http://schemas.microsoft.com/office/drawing/2014/main" id="{C12C1B0F-93A5-4B72-B66C-72477F69547E}"/>
              </a:ext>
            </a:extLst>
          </p:cNvPr>
          <p:cNvSpPr/>
          <p:nvPr/>
        </p:nvSpPr>
        <p:spPr>
          <a:xfrm>
            <a:off x="4921234" y="6126049"/>
            <a:ext cx="276005" cy="210631"/>
          </a:xfrm>
          <a:custGeom>
            <a:avLst/>
            <a:gdLst>
              <a:gd name="connsiteX0" fmla="*/ 16 w 276005"/>
              <a:gd name="connsiteY0" fmla="*/ 117589 h 210631"/>
              <a:gd name="connsiteX1" fmla="*/ 139716 w 276005"/>
              <a:gd name="connsiteY1" fmla="*/ 98539 h 210631"/>
              <a:gd name="connsiteX2" fmla="*/ 174641 w 276005"/>
              <a:gd name="connsiteY2" fmla="*/ 58851 h 210631"/>
              <a:gd name="connsiteX3" fmla="*/ 117491 w 276005"/>
              <a:gd name="connsiteY3" fmla="*/ 1701 h 210631"/>
              <a:gd name="connsiteX4" fmla="*/ 188929 w 276005"/>
              <a:gd name="connsiteY4" fmla="*/ 28689 h 210631"/>
              <a:gd name="connsiteX5" fmla="*/ 207979 w 276005"/>
              <a:gd name="connsiteY5" fmla="*/ 162039 h 210631"/>
              <a:gd name="connsiteX6" fmla="*/ 274654 w 276005"/>
              <a:gd name="connsiteY6" fmla="*/ 209664 h 210631"/>
              <a:gd name="connsiteX7" fmla="*/ 139716 w 276005"/>
              <a:gd name="connsiteY7" fmla="*/ 193789 h 210631"/>
              <a:gd name="connsiteX8" fmla="*/ 47641 w 276005"/>
              <a:gd name="connsiteY8" fmla="*/ 190614 h 210631"/>
              <a:gd name="connsiteX9" fmla="*/ 187341 w 276005"/>
              <a:gd name="connsiteY9" fmla="*/ 169976 h 210631"/>
              <a:gd name="connsiteX10" fmla="*/ 149241 w 276005"/>
              <a:gd name="connsiteY10" fmla="*/ 138226 h 210631"/>
              <a:gd name="connsiteX11" fmla="*/ 16 w 276005"/>
              <a:gd name="connsiteY11" fmla="*/ 117589 h 210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6005" h="210631">
                <a:moveTo>
                  <a:pt x="16" y="117589"/>
                </a:moveTo>
                <a:cubicBezTo>
                  <a:pt x="-1571" y="110975"/>
                  <a:pt x="110612" y="108329"/>
                  <a:pt x="139716" y="98539"/>
                </a:cubicBezTo>
                <a:cubicBezTo>
                  <a:pt x="168820" y="88749"/>
                  <a:pt x="178345" y="74991"/>
                  <a:pt x="174641" y="58851"/>
                </a:cubicBezTo>
                <a:cubicBezTo>
                  <a:pt x="170937" y="42711"/>
                  <a:pt x="115110" y="6728"/>
                  <a:pt x="117491" y="1701"/>
                </a:cubicBezTo>
                <a:cubicBezTo>
                  <a:pt x="119872" y="-3326"/>
                  <a:pt x="173848" y="1966"/>
                  <a:pt x="188929" y="28689"/>
                </a:cubicBezTo>
                <a:cubicBezTo>
                  <a:pt x="204010" y="55412"/>
                  <a:pt x="193692" y="131877"/>
                  <a:pt x="207979" y="162039"/>
                </a:cubicBezTo>
                <a:cubicBezTo>
                  <a:pt x="222266" y="192201"/>
                  <a:pt x="286031" y="204372"/>
                  <a:pt x="274654" y="209664"/>
                </a:cubicBezTo>
                <a:cubicBezTo>
                  <a:pt x="263277" y="214956"/>
                  <a:pt x="177551" y="196964"/>
                  <a:pt x="139716" y="193789"/>
                </a:cubicBezTo>
                <a:cubicBezTo>
                  <a:pt x="101881" y="190614"/>
                  <a:pt x="39704" y="194583"/>
                  <a:pt x="47641" y="190614"/>
                </a:cubicBezTo>
                <a:cubicBezTo>
                  <a:pt x="55579" y="186645"/>
                  <a:pt x="170408" y="178707"/>
                  <a:pt x="187341" y="169976"/>
                </a:cubicBezTo>
                <a:cubicBezTo>
                  <a:pt x="204274" y="161245"/>
                  <a:pt x="179668" y="146693"/>
                  <a:pt x="149241" y="138226"/>
                </a:cubicBezTo>
                <a:cubicBezTo>
                  <a:pt x="118814" y="129759"/>
                  <a:pt x="1603" y="124203"/>
                  <a:pt x="16" y="11758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: 図形 1035">
            <a:extLst>
              <a:ext uri="{FF2B5EF4-FFF2-40B4-BE49-F238E27FC236}">
                <a16:creationId xmlns:a16="http://schemas.microsoft.com/office/drawing/2014/main" id="{49B1663E-E0F0-4A3E-884A-F56A0AB5000A}"/>
              </a:ext>
            </a:extLst>
          </p:cNvPr>
          <p:cNvSpPr/>
          <p:nvPr/>
        </p:nvSpPr>
        <p:spPr>
          <a:xfrm>
            <a:off x="5578430" y="4805044"/>
            <a:ext cx="170054" cy="306077"/>
          </a:xfrm>
          <a:custGeom>
            <a:avLst/>
            <a:gdLst>
              <a:gd name="connsiteX0" fmla="*/ 45 w 170054"/>
              <a:gd name="connsiteY0" fmla="*/ 11431 h 306077"/>
              <a:gd name="connsiteX1" fmla="*/ 103233 w 170054"/>
              <a:gd name="connsiteY1" fmla="*/ 28894 h 306077"/>
              <a:gd name="connsiteX2" fmla="*/ 168320 w 170054"/>
              <a:gd name="connsiteY2" fmla="*/ 301944 h 306077"/>
              <a:gd name="connsiteX3" fmla="*/ 146095 w 170054"/>
              <a:gd name="connsiteY3" fmla="*/ 184469 h 306077"/>
              <a:gd name="connsiteX4" fmla="*/ 90533 w 170054"/>
              <a:gd name="connsiteY4" fmla="*/ 59056 h 306077"/>
              <a:gd name="connsiteX5" fmla="*/ 45 w 170054"/>
              <a:gd name="connsiteY5" fmla="*/ 11431 h 306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0054" h="306077">
                <a:moveTo>
                  <a:pt x="45" y="11431"/>
                </a:moveTo>
                <a:cubicBezTo>
                  <a:pt x="2162" y="6404"/>
                  <a:pt x="75187" y="-19525"/>
                  <a:pt x="103233" y="28894"/>
                </a:cubicBezTo>
                <a:cubicBezTo>
                  <a:pt x="131279" y="77313"/>
                  <a:pt x="161176" y="276015"/>
                  <a:pt x="168320" y="301944"/>
                </a:cubicBezTo>
                <a:cubicBezTo>
                  <a:pt x="175464" y="327873"/>
                  <a:pt x="159060" y="224950"/>
                  <a:pt x="146095" y="184469"/>
                </a:cubicBezTo>
                <a:cubicBezTo>
                  <a:pt x="133130" y="143988"/>
                  <a:pt x="110112" y="89219"/>
                  <a:pt x="90533" y="59056"/>
                </a:cubicBezTo>
                <a:cubicBezTo>
                  <a:pt x="70954" y="28894"/>
                  <a:pt x="-2072" y="16458"/>
                  <a:pt x="45" y="114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: 図形 1036">
            <a:extLst>
              <a:ext uri="{FF2B5EF4-FFF2-40B4-BE49-F238E27FC236}">
                <a16:creationId xmlns:a16="http://schemas.microsoft.com/office/drawing/2014/main" id="{3E97119A-B1D7-4CB3-A55E-BF5481CF1F54}"/>
              </a:ext>
            </a:extLst>
          </p:cNvPr>
          <p:cNvSpPr/>
          <p:nvPr/>
        </p:nvSpPr>
        <p:spPr>
          <a:xfrm>
            <a:off x="5743748" y="5111656"/>
            <a:ext cx="68745" cy="728199"/>
          </a:xfrm>
          <a:custGeom>
            <a:avLst/>
            <a:gdLst>
              <a:gd name="connsiteX0" fmla="*/ 885 w 68745"/>
              <a:gd name="connsiteY0" fmla="*/ 94 h 728199"/>
              <a:gd name="connsiteX1" fmla="*/ 28402 w 68745"/>
              <a:gd name="connsiteY1" fmla="*/ 332411 h 728199"/>
              <a:gd name="connsiteX2" fmla="*/ 5119 w 68745"/>
              <a:gd name="connsiteY2" fmla="*/ 721877 h 728199"/>
              <a:gd name="connsiteX3" fmla="*/ 15702 w 68745"/>
              <a:gd name="connsiteY3" fmla="*/ 558894 h 728199"/>
              <a:gd name="connsiteX4" fmla="*/ 68619 w 68745"/>
              <a:gd name="connsiteY4" fmla="*/ 364161 h 728199"/>
              <a:gd name="connsiteX5" fmla="*/ 885 w 68745"/>
              <a:gd name="connsiteY5" fmla="*/ 94 h 728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745" h="728199">
                <a:moveTo>
                  <a:pt x="885" y="94"/>
                </a:moveTo>
                <a:cubicBezTo>
                  <a:pt x="-5818" y="-5198"/>
                  <a:pt x="27696" y="212114"/>
                  <a:pt x="28402" y="332411"/>
                </a:cubicBezTo>
                <a:cubicBezTo>
                  <a:pt x="29108" y="452708"/>
                  <a:pt x="7236" y="684130"/>
                  <a:pt x="5119" y="721877"/>
                </a:cubicBezTo>
                <a:cubicBezTo>
                  <a:pt x="3002" y="759624"/>
                  <a:pt x="5119" y="618513"/>
                  <a:pt x="15702" y="558894"/>
                </a:cubicBezTo>
                <a:cubicBezTo>
                  <a:pt x="26285" y="499275"/>
                  <a:pt x="71441" y="454825"/>
                  <a:pt x="68619" y="364161"/>
                </a:cubicBezTo>
                <a:cubicBezTo>
                  <a:pt x="65797" y="273497"/>
                  <a:pt x="7588" y="5386"/>
                  <a:pt x="885" y="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: 図形 1037">
            <a:extLst>
              <a:ext uri="{FF2B5EF4-FFF2-40B4-BE49-F238E27FC236}">
                <a16:creationId xmlns:a16="http://schemas.microsoft.com/office/drawing/2014/main" id="{633F14B0-4176-4E38-92C2-A735EED3611A}"/>
              </a:ext>
            </a:extLst>
          </p:cNvPr>
          <p:cNvSpPr/>
          <p:nvPr/>
        </p:nvSpPr>
        <p:spPr>
          <a:xfrm>
            <a:off x="5438682" y="5798125"/>
            <a:ext cx="289111" cy="669981"/>
          </a:xfrm>
          <a:custGeom>
            <a:avLst/>
            <a:gdLst>
              <a:gd name="connsiteX0" fmla="*/ 289018 w 289111"/>
              <a:gd name="connsiteY0" fmla="*/ 1542 h 669981"/>
              <a:gd name="connsiteX1" fmla="*/ 193768 w 289111"/>
              <a:gd name="connsiteY1" fmla="*/ 355025 h 669981"/>
              <a:gd name="connsiteX2" fmla="*/ 111218 w 289111"/>
              <a:gd name="connsiteY2" fmla="*/ 528592 h 669981"/>
              <a:gd name="connsiteX3" fmla="*/ 1151 w 289111"/>
              <a:gd name="connsiteY3" fmla="*/ 666175 h 669981"/>
              <a:gd name="connsiteX4" fmla="*/ 185301 w 289111"/>
              <a:gd name="connsiteY4" fmla="*/ 374075 h 669981"/>
              <a:gd name="connsiteX5" fmla="*/ 210701 w 289111"/>
              <a:gd name="connsiteY5" fmla="*/ 232258 h 669981"/>
              <a:gd name="connsiteX6" fmla="*/ 289018 w 289111"/>
              <a:gd name="connsiteY6" fmla="*/ 1542 h 669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9111" h="669981">
                <a:moveTo>
                  <a:pt x="289018" y="1542"/>
                </a:moveTo>
                <a:cubicBezTo>
                  <a:pt x="286196" y="22003"/>
                  <a:pt x="223401" y="267183"/>
                  <a:pt x="193768" y="355025"/>
                </a:cubicBezTo>
                <a:cubicBezTo>
                  <a:pt x="164135" y="442867"/>
                  <a:pt x="143321" y="476734"/>
                  <a:pt x="111218" y="528592"/>
                </a:cubicBezTo>
                <a:cubicBezTo>
                  <a:pt x="79115" y="580450"/>
                  <a:pt x="-11196" y="691928"/>
                  <a:pt x="1151" y="666175"/>
                </a:cubicBezTo>
                <a:cubicBezTo>
                  <a:pt x="13498" y="640422"/>
                  <a:pt x="150376" y="446395"/>
                  <a:pt x="185301" y="374075"/>
                </a:cubicBezTo>
                <a:cubicBezTo>
                  <a:pt x="220226" y="301756"/>
                  <a:pt x="191651" y="294700"/>
                  <a:pt x="210701" y="232258"/>
                </a:cubicBezTo>
                <a:cubicBezTo>
                  <a:pt x="229751" y="169816"/>
                  <a:pt x="291840" y="-18919"/>
                  <a:pt x="289018" y="15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: 図形 1038">
            <a:extLst>
              <a:ext uri="{FF2B5EF4-FFF2-40B4-BE49-F238E27FC236}">
                <a16:creationId xmlns:a16="http://schemas.microsoft.com/office/drawing/2014/main" id="{23BBD383-DDDC-44F4-A2B9-22CCA6E2D2AC}"/>
              </a:ext>
            </a:extLst>
          </p:cNvPr>
          <p:cNvSpPr/>
          <p:nvPr/>
        </p:nvSpPr>
        <p:spPr>
          <a:xfrm>
            <a:off x="4756129" y="6707537"/>
            <a:ext cx="450967" cy="172131"/>
          </a:xfrm>
          <a:custGeom>
            <a:avLst/>
            <a:gdLst>
              <a:gd name="connsiteX0" fmla="*/ 21 w 450967"/>
              <a:gd name="connsiteY0" fmla="*/ 171630 h 172131"/>
              <a:gd name="connsiteX1" fmla="*/ 93154 w 450967"/>
              <a:gd name="connsiteY1" fmla="*/ 152580 h 172131"/>
              <a:gd name="connsiteX2" fmla="*/ 334454 w 450967"/>
              <a:gd name="connsiteY2" fmla="*/ 59446 h 172131"/>
              <a:gd name="connsiteX3" fmla="*/ 450871 w 450967"/>
              <a:gd name="connsiteY3" fmla="*/ 180 h 172131"/>
              <a:gd name="connsiteX4" fmla="*/ 317521 w 450967"/>
              <a:gd name="connsiteY4" fmla="*/ 44630 h 172131"/>
              <a:gd name="connsiteX5" fmla="*/ 99504 w 450967"/>
              <a:gd name="connsiteY5" fmla="*/ 141996 h 172131"/>
              <a:gd name="connsiteX6" fmla="*/ 21 w 450967"/>
              <a:gd name="connsiteY6" fmla="*/ 171630 h 172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967" h="172131">
                <a:moveTo>
                  <a:pt x="21" y="171630"/>
                </a:moveTo>
                <a:cubicBezTo>
                  <a:pt x="-1037" y="173394"/>
                  <a:pt x="37415" y="171277"/>
                  <a:pt x="93154" y="152580"/>
                </a:cubicBezTo>
                <a:cubicBezTo>
                  <a:pt x="148893" y="133883"/>
                  <a:pt x="274835" y="84846"/>
                  <a:pt x="334454" y="59446"/>
                </a:cubicBezTo>
                <a:cubicBezTo>
                  <a:pt x="394074" y="34046"/>
                  <a:pt x="453693" y="2649"/>
                  <a:pt x="450871" y="180"/>
                </a:cubicBezTo>
                <a:cubicBezTo>
                  <a:pt x="448049" y="-2289"/>
                  <a:pt x="376082" y="20994"/>
                  <a:pt x="317521" y="44630"/>
                </a:cubicBezTo>
                <a:cubicBezTo>
                  <a:pt x="258960" y="68266"/>
                  <a:pt x="153126" y="118360"/>
                  <a:pt x="99504" y="141996"/>
                </a:cubicBezTo>
                <a:cubicBezTo>
                  <a:pt x="45882" y="165632"/>
                  <a:pt x="1079" y="169866"/>
                  <a:pt x="21" y="1716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: 図形 1039">
            <a:extLst>
              <a:ext uri="{FF2B5EF4-FFF2-40B4-BE49-F238E27FC236}">
                <a16:creationId xmlns:a16="http://schemas.microsoft.com/office/drawing/2014/main" id="{2255281F-A296-4A31-9FB2-0CC4ECE9F571}"/>
              </a:ext>
            </a:extLst>
          </p:cNvPr>
          <p:cNvSpPr/>
          <p:nvPr/>
        </p:nvSpPr>
        <p:spPr>
          <a:xfrm>
            <a:off x="3987766" y="6462110"/>
            <a:ext cx="779073" cy="415176"/>
          </a:xfrm>
          <a:custGeom>
            <a:avLst/>
            <a:gdLst>
              <a:gd name="connsiteX0" fmla="*/ 34 w 779073"/>
              <a:gd name="connsiteY0" fmla="*/ 73 h 415176"/>
              <a:gd name="connsiteX1" fmla="*/ 287901 w 779073"/>
              <a:gd name="connsiteY1" fmla="*/ 300640 h 415176"/>
              <a:gd name="connsiteX2" fmla="*/ 450884 w 779073"/>
              <a:gd name="connsiteY2" fmla="*/ 370490 h 415176"/>
              <a:gd name="connsiteX3" fmla="*/ 778967 w 779073"/>
              <a:gd name="connsiteY3" fmla="*/ 406473 h 415176"/>
              <a:gd name="connsiteX4" fmla="*/ 484751 w 779073"/>
              <a:gd name="connsiteY4" fmla="*/ 408590 h 415176"/>
              <a:gd name="connsiteX5" fmla="*/ 306951 w 779073"/>
              <a:gd name="connsiteY5" fmla="*/ 330273 h 415176"/>
              <a:gd name="connsiteX6" fmla="*/ 34 w 779073"/>
              <a:gd name="connsiteY6" fmla="*/ 73 h 415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9073" h="415176">
                <a:moveTo>
                  <a:pt x="34" y="73"/>
                </a:moveTo>
                <a:cubicBezTo>
                  <a:pt x="-3141" y="-4866"/>
                  <a:pt x="212759" y="238904"/>
                  <a:pt x="287901" y="300640"/>
                </a:cubicBezTo>
                <a:cubicBezTo>
                  <a:pt x="363043" y="362376"/>
                  <a:pt x="369040" y="352851"/>
                  <a:pt x="450884" y="370490"/>
                </a:cubicBezTo>
                <a:cubicBezTo>
                  <a:pt x="532728" y="388129"/>
                  <a:pt x="773323" y="400123"/>
                  <a:pt x="778967" y="406473"/>
                </a:cubicBezTo>
                <a:cubicBezTo>
                  <a:pt x="784611" y="412823"/>
                  <a:pt x="563420" y="421290"/>
                  <a:pt x="484751" y="408590"/>
                </a:cubicBezTo>
                <a:cubicBezTo>
                  <a:pt x="406082" y="395890"/>
                  <a:pt x="384915" y="394478"/>
                  <a:pt x="306951" y="330273"/>
                </a:cubicBezTo>
                <a:cubicBezTo>
                  <a:pt x="228987" y="266068"/>
                  <a:pt x="3209" y="5012"/>
                  <a:pt x="34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: 図形 1040">
            <a:extLst>
              <a:ext uri="{FF2B5EF4-FFF2-40B4-BE49-F238E27FC236}">
                <a16:creationId xmlns:a16="http://schemas.microsoft.com/office/drawing/2014/main" id="{BEB6F674-CADB-47E1-8AD8-3B14F09ACAB3}"/>
              </a:ext>
            </a:extLst>
          </p:cNvPr>
          <p:cNvSpPr/>
          <p:nvPr/>
        </p:nvSpPr>
        <p:spPr>
          <a:xfrm>
            <a:off x="3684920" y="5822897"/>
            <a:ext cx="328281" cy="667802"/>
          </a:xfrm>
          <a:custGeom>
            <a:avLst/>
            <a:gdLst>
              <a:gd name="connsiteX0" fmla="*/ 197 w 328281"/>
              <a:gd name="connsiteY0" fmla="*/ 53 h 667802"/>
              <a:gd name="connsiteX1" fmla="*/ 70047 w 328281"/>
              <a:gd name="connsiteY1" fmla="*/ 258286 h 667802"/>
              <a:gd name="connsiteX2" fmla="*/ 224563 w 328281"/>
              <a:gd name="connsiteY2" fmla="*/ 548270 h 667802"/>
              <a:gd name="connsiteX3" fmla="*/ 328280 w 328281"/>
              <a:gd name="connsiteY3" fmla="*/ 666803 h 667802"/>
              <a:gd name="connsiteX4" fmla="*/ 222447 w 328281"/>
              <a:gd name="connsiteY4" fmla="*/ 491120 h 667802"/>
              <a:gd name="connsiteX5" fmla="*/ 89097 w 328281"/>
              <a:gd name="connsiteY5" fmla="*/ 279453 h 667802"/>
              <a:gd name="connsiteX6" fmla="*/ 197 w 328281"/>
              <a:gd name="connsiteY6" fmla="*/ 53 h 667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8281" h="667802">
                <a:moveTo>
                  <a:pt x="197" y="53"/>
                </a:moveTo>
                <a:cubicBezTo>
                  <a:pt x="-2978" y="-3475"/>
                  <a:pt x="32653" y="166917"/>
                  <a:pt x="70047" y="258286"/>
                </a:cubicBezTo>
                <a:cubicBezTo>
                  <a:pt x="107441" y="349656"/>
                  <a:pt x="181524" y="480184"/>
                  <a:pt x="224563" y="548270"/>
                </a:cubicBezTo>
                <a:cubicBezTo>
                  <a:pt x="267602" y="616356"/>
                  <a:pt x="328633" y="676328"/>
                  <a:pt x="328280" y="666803"/>
                </a:cubicBezTo>
                <a:cubicBezTo>
                  <a:pt x="327927" y="657278"/>
                  <a:pt x="262311" y="555678"/>
                  <a:pt x="222447" y="491120"/>
                </a:cubicBezTo>
                <a:cubicBezTo>
                  <a:pt x="182583" y="426562"/>
                  <a:pt x="125786" y="361650"/>
                  <a:pt x="89097" y="279453"/>
                </a:cubicBezTo>
                <a:cubicBezTo>
                  <a:pt x="52408" y="197256"/>
                  <a:pt x="3372" y="3581"/>
                  <a:pt x="197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: 図形 1041">
            <a:extLst>
              <a:ext uri="{FF2B5EF4-FFF2-40B4-BE49-F238E27FC236}">
                <a16:creationId xmlns:a16="http://schemas.microsoft.com/office/drawing/2014/main" id="{F360921F-DE7D-4764-9CD1-BC4C6A9D5956}"/>
              </a:ext>
            </a:extLst>
          </p:cNvPr>
          <p:cNvSpPr/>
          <p:nvPr/>
        </p:nvSpPr>
        <p:spPr>
          <a:xfrm>
            <a:off x="3615168" y="4766291"/>
            <a:ext cx="106009" cy="1013065"/>
          </a:xfrm>
          <a:custGeom>
            <a:avLst/>
            <a:gdLst>
              <a:gd name="connsiteX0" fmla="*/ 97465 w 106009"/>
              <a:gd name="connsiteY0" fmla="*/ 2559 h 1013065"/>
              <a:gd name="connsiteX1" fmla="*/ 55132 w 106009"/>
              <a:gd name="connsiteY1" fmla="*/ 307359 h 1013065"/>
              <a:gd name="connsiteX2" fmla="*/ 25499 w 106009"/>
              <a:gd name="connsiteY2" fmla="*/ 406842 h 1013065"/>
              <a:gd name="connsiteX3" fmla="*/ 50899 w 106009"/>
              <a:gd name="connsiteY3" fmla="*/ 692592 h 1013065"/>
              <a:gd name="connsiteX4" fmla="*/ 105932 w 106009"/>
              <a:gd name="connsiteY4" fmla="*/ 1010092 h 1013065"/>
              <a:gd name="connsiteX5" fmla="*/ 61482 w 106009"/>
              <a:gd name="connsiteY5" fmla="*/ 828059 h 1013065"/>
              <a:gd name="connsiteX6" fmla="*/ 99 w 106009"/>
              <a:gd name="connsiteY6" fmla="*/ 444942 h 1013065"/>
              <a:gd name="connsiteX7" fmla="*/ 48782 w 106009"/>
              <a:gd name="connsiteY7" fmla="*/ 176126 h 1013065"/>
              <a:gd name="connsiteX8" fmla="*/ 97465 w 106009"/>
              <a:gd name="connsiteY8" fmla="*/ 2559 h 1013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009" h="1013065">
                <a:moveTo>
                  <a:pt x="97465" y="2559"/>
                </a:moveTo>
                <a:cubicBezTo>
                  <a:pt x="98523" y="24431"/>
                  <a:pt x="67126" y="239979"/>
                  <a:pt x="55132" y="307359"/>
                </a:cubicBezTo>
                <a:cubicBezTo>
                  <a:pt x="43138" y="374739"/>
                  <a:pt x="26204" y="342637"/>
                  <a:pt x="25499" y="406842"/>
                </a:cubicBezTo>
                <a:cubicBezTo>
                  <a:pt x="24794" y="471047"/>
                  <a:pt x="37494" y="592050"/>
                  <a:pt x="50899" y="692592"/>
                </a:cubicBezTo>
                <a:cubicBezTo>
                  <a:pt x="64304" y="793134"/>
                  <a:pt x="104168" y="987514"/>
                  <a:pt x="105932" y="1010092"/>
                </a:cubicBezTo>
                <a:cubicBezTo>
                  <a:pt x="107696" y="1032670"/>
                  <a:pt x="79121" y="922251"/>
                  <a:pt x="61482" y="828059"/>
                </a:cubicBezTo>
                <a:cubicBezTo>
                  <a:pt x="43843" y="733867"/>
                  <a:pt x="2216" y="553597"/>
                  <a:pt x="99" y="444942"/>
                </a:cubicBezTo>
                <a:cubicBezTo>
                  <a:pt x="-2018" y="336287"/>
                  <a:pt x="30085" y="248093"/>
                  <a:pt x="48782" y="176126"/>
                </a:cubicBezTo>
                <a:cubicBezTo>
                  <a:pt x="67479" y="104159"/>
                  <a:pt x="96407" y="-19313"/>
                  <a:pt x="97465" y="25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: 図形 1042">
            <a:extLst>
              <a:ext uri="{FF2B5EF4-FFF2-40B4-BE49-F238E27FC236}">
                <a16:creationId xmlns:a16="http://schemas.microsoft.com/office/drawing/2014/main" id="{B5F69034-1B99-4143-8AA9-F1E480BDDE41}"/>
              </a:ext>
            </a:extLst>
          </p:cNvPr>
          <p:cNvSpPr/>
          <p:nvPr/>
        </p:nvSpPr>
        <p:spPr>
          <a:xfrm>
            <a:off x="3439557" y="4937447"/>
            <a:ext cx="303365" cy="925826"/>
          </a:xfrm>
          <a:custGeom>
            <a:avLst/>
            <a:gdLst>
              <a:gd name="connsiteX0" fmla="*/ 26 w 303365"/>
              <a:gd name="connsiteY0" fmla="*/ 736 h 925826"/>
              <a:gd name="connsiteX1" fmla="*/ 150310 w 303365"/>
              <a:gd name="connsiteY1" fmla="*/ 574353 h 925826"/>
              <a:gd name="connsiteX2" fmla="*/ 169360 w 303365"/>
              <a:gd name="connsiteY2" fmla="*/ 680186 h 925826"/>
              <a:gd name="connsiteX3" fmla="*/ 302710 w 303365"/>
              <a:gd name="connsiteY3" fmla="*/ 925720 h 925826"/>
              <a:gd name="connsiteX4" fmla="*/ 218043 w 303365"/>
              <a:gd name="connsiteY4" fmla="*/ 707703 h 925826"/>
              <a:gd name="connsiteX5" fmla="*/ 163010 w 303365"/>
              <a:gd name="connsiteY5" fmla="*/ 460053 h 925826"/>
              <a:gd name="connsiteX6" fmla="*/ 26 w 303365"/>
              <a:gd name="connsiteY6" fmla="*/ 736 h 925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3365" h="925826">
                <a:moveTo>
                  <a:pt x="26" y="736"/>
                </a:moveTo>
                <a:cubicBezTo>
                  <a:pt x="-2091" y="19786"/>
                  <a:pt x="122088" y="461111"/>
                  <a:pt x="150310" y="574353"/>
                </a:cubicBezTo>
                <a:cubicBezTo>
                  <a:pt x="178532" y="687595"/>
                  <a:pt x="143960" y="621625"/>
                  <a:pt x="169360" y="680186"/>
                </a:cubicBezTo>
                <a:cubicBezTo>
                  <a:pt x="194760" y="738747"/>
                  <a:pt x="294596" y="921134"/>
                  <a:pt x="302710" y="925720"/>
                </a:cubicBezTo>
                <a:cubicBezTo>
                  <a:pt x="310824" y="930306"/>
                  <a:pt x="241326" y="785314"/>
                  <a:pt x="218043" y="707703"/>
                </a:cubicBezTo>
                <a:cubicBezTo>
                  <a:pt x="194760" y="630092"/>
                  <a:pt x="199346" y="582820"/>
                  <a:pt x="163010" y="460053"/>
                </a:cubicBezTo>
                <a:cubicBezTo>
                  <a:pt x="126674" y="337286"/>
                  <a:pt x="2143" y="-18314"/>
                  <a:pt x="26" y="7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: 図形 1043">
            <a:extLst>
              <a:ext uri="{FF2B5EF4-FFF2-40B4-BE49-F238E27FC236}">
                <a16:creationId xmlns:a16="http://schemas.microsoft.com/office/drawing/2014/main" id="{FB54A4DB-C268-4C26-A314-53BC79412BDC}"/>
              </a:ext>
            </a:extLst>
          </p:cNvPr>
          <p:cNvSpPr/>
          <p:nvPr/>
        </p:nvSpPr>
        <p:spPr>
          <a:xfrm>
            <a:off x="3404311" y="4966914"/>
            <a:ext cx="274812" cy="864816"/>
          </a:xfrm>
          <a:custGeom>
            <a:avLst/>
            <a:gdLst>
              <a:gd name="connsiteX0" fmla="*/ 28922 w 274812"/>
              <a:gd name="connsiteY0" fmla="*/ 7253 h 864816"/>
              <a:gd name="connsiteX1" fmla="*/ 11989 w 274812"/>
              <a:gd name="connsiteY1" fmla="*/ 142719 h 864816"/>
              <a:gd name="connsiteX2" fmla="*/ 9872 w 274812"/>
              <a:gd name="connsiteY2" fmla="*/ 411536 h 864816"/>
              <a:gd name="connsiteX3" fmla="*/ 3522 w 274812"/>
              <a:gd name="connsiteY3" fmla="*/ 513136 h 864816"/>
              <a:gd name="connsiteX4" fmla="*/ 71256 w 274812"/>
              <a:gd name="connsiteY4" fmla="*/ 665536 h 864816"/>
              <a:gd name="connsiteX5" fmla="*/ 183439 w 274812"/>
              <a:gd name="connsiteY5" fmla="*/ 832753 h 864816"/>
              <a:gd name="connsiteX6" fmla="*/ 274456 w 274812"/>
              <a:gd name="connsiteY6" fmla="*/ 860269 h 864816"/>
              <a:gd name="connsiteX7" fmla="*/ 149572 w 274812"/>
              <a:gd name="connsiteY7" fmla="*/ 773486 h 864816"/>
              <a:gd name="connsiteX8" fmla="*/ 20456 w 274812"/>
              <a:gd name="connsiteY8" fmla="*/ 521603 h 864816"/>
              <a:gd name="connsiteX9" fmla="*/ 18339 w 274812"/>
              <a:gd name="connsiteY9" fmla="*/ 356503 h 864816"/>
              <a:gd name="connsiteX10" fmla="*/ 28922 w 274812"/>
              <a:gd name="connsiteY10" fmla="*/ 7253 h 864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4812" h="864816">
                <a:moveTo>
                  <a:pt x="28922" y="7253"/>
                </a:moveTo>
                <a:cubicBezTo>
                  <a:pt x="27864" y="-28378"/>
                  <a:pt x="15164" y="75339"/>
                  <a:pt x="11989" y="142719"/>
                </a:cubicBezTo>
                <a:cubicBezTo>
                  <a:pt x="8814" y="210099"/>
                  <a:pt x="11283" y="349800"/>
                  <a:pt x="9872" y="411536"/>
                </a:cubicBezTo>
                <a:cubicBezTo>
                  <a:pt x="8461" y="473272"/>
                  <a:pt x="-6709" y="470803"/>
                  <a:pt x="3522" y="513136"/>
                </a:cubicBezTo>
                <a:cubicBezTo>
                  <a:pt x="13753" y="555469"/>
                  <a:pt x="41270" y="612267"/>
                  <a:pt x="71256" y="665536"/>
                </a:cubicBezTo>
                <a:cubicBezTo>
                  <a:pt x="101242" y="718805"/>
                  <a:pt x="149572" y="800298"/>
                  <a:pt x="183439" y="832753"/>
                </a:cubicBezTo>
                <a:cubicBezTo>
                  <a:pt x="217306" y="865208"/>
                  <a:pt x="280101" y="870147"/>
                  <a:pt x="274456" y="860269"/>
                </a:cubicBezTo>
                <a:cubicBezTo>
                  <a:pt x="268812" y="850391"/>
                  <a:pt x="191905" y="829930"/>
                  <a:pt x="149572" y="773486"/>
                </a:cubicBezTo>
                <a:cubicBezTo>
                  <a:pt x="107239" y="717042"/>
                  <a:pt x="42328" y="591100"/>
                  <a:pt x="20456" y="521603"/>
                </a:cubicBezTo>
                <a:cubicBezTo>
                  <a:pt x="-1416" y="452106"/>
                  <a:pt x="15517" y="440817"/>
                  <a:pt x="18339" y="356503"/>
                </a:cubicBezTo>
                <a:cubicBezTo>
                  <a:pt x="21161" y="272189"/>
                  <a:pt x="29980" y="42884"/>
                  <a:pt x="28922" y="72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: 図形 1044">
            <a:extLst>
              <a:ext uri="{FF2B5EF4-FFF2-40B4-BE49-F238E27FC236}">
                <a16:creationId xmlns:a16="http://schemas.microsoft.com/office/drawing/2014/main" id="{FC97E5AD-B272-4E54-91E0-5C7BE90637CA}"/>
              </a:ext>
            </a:extLst>
          </p:cNvPr>
          <p:cNvSpPr/>
          <p:nvPr/>
        </p:nvSpPr>
        <p:spPr>
          <a:xfrm>
            <a:off x="3635450" y="4708770"/>
            <a:ext cx="711405" cy="1964626"/>
          </a:xfrm>
          <a:custGeom>
            <a:avLst/>
            <a:gdLst>
              <a:gd name="connsiteX0" fmla="*/ 155500 w 711405"/>
              <a:gd name="connsiteY0" fmla="*/ 12455 h 1964626"/>
              <a:gd name="connsiteX1" fmla="*/ 53900 w 711405"/>
              <a:gd name="connsiteY1" fmla="*/ 418855 h 1964626"/>
              <a:gd name="connsiteX2" fmla="*/ 88825 w 711405"/>
              <a:gd name="connsiteY2" fmla="*/ 882405 h 1964626"/>
              <a:gd name="connsiteX3" fmla="*/ 120575 w 711405"/>
              <a:gd name="connsiteY3" fmla="*/ 1180855 h 1964626"/>
              <a:gd name="connsiteX4" fmla="*/ 238050 w 711405"/>
              <a:gd name="connsiteY4" fmla="*/ 1495180 h 1964626"/>
              <a:gd name="connsiteX5" fmla="*/ 682550 w 711405"/>
              <a:gd name="connsiteY5" fmla="*/ 1939680 h 1964626"/>
              <a:gd name="connsiteX6" fmla="*/ 612700 w 711405"/>
              <a:gd name="connsiteY6" fmla="*/ 1860305 h 1964626"/>
              <a:gd name="connsiteX7" fmla="*/ 165025 w 711405"/>
              <a:gd name="connsiteY7" fmla="*/ 1457080 h 1964626"/>
              <a:gd name="connsiteX8" fmla="*/ 25325 w 711405"/>
              <a:gd name="connsiteY8" fmla="*/ 799855 h 1964626"/>
              <a:gd name="connsiteX9" fmla="*/ 3100 w 711405"/>
              <a:gd name="connsiteY9" fmla="*/ 339480 h 1964626"/>
              <a:gd name="connsiteX10" fmla="*/ 63425 w 711405"/>
              <a:gd name="connsiteY10" fmla="*/ 126755 h 1964626"/>
              <a:gd name="connsiteX11" fmla="*/ 155500 w 711405"/>
              <a:gd name="connsiteY11" fmla="*/ 12455 h 1964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11405" h="1964626">
                <a:moveTo>
                  <a:pt x="155500" y="12455"/>
                </a:moveTo>
                <a:cubicBezTo>
                  <a:pt x="153913" y="61138"/>
                  <a:pt x="65012" y="273863"/>
                  <a:pt x="53900" y="418855"/>
                </a:cubicBezTo>
                <a:cubicBezTo>
                  <a:pt x="42788" y="563847"/>
                  <a:pt x="77713" y="755405"/>
                  <a:pt x="88825" y="882405"/>
                </a:cubicBezTo>
                <a:cubicBezTo>
                  <a:pt x="99937" y="1009405"/>
                  <a:pt x="95704" y="1078726"/>
                  <a:pt x="120575" y="1180855"/>
                </a:cubicBezTo>
                <a:cubicBezTo>
                  <a:pt x="145446" y="1282984"/>
                  <a:pt x="144388" y="1368709"/>
                  <a:pt x="238050" y="1495180"/>
                </a:cubicBezTo>
                <a:cubicBezTo>
                  <a:pt x="331712" y="1621651"/>
                  <a:pt x="620109" y="1878826"/>
                  <a:pt x="682550" y="1939680"/>
                </a:cubicBezTo>
                <a:cubicBezTo>
                  <a:pt x="744991" y="2000534"/>
                  <a:pt x="698954" y="1940738"/>
                  <a:pt x="612700" y="1860305"/>
                </a:cubicBezTo>
                <a:cubicBezTo>
                  <a:pt x="526446" y="1779872"/>
                  <a:pt x="262921" y="1633822"/>
                  <a:pt x="165025" y="1457080"/>
                </a:cubicBezTo>
                <a:cubicBezTo>
                  <a:pt x="67129" y="1280338"/>
                  <a:pt x="52312" y="986122"/>
                  <a:pt x="25325" y="799855"/>
                </a:cubicBezTo>
                <a:cubicBezTo>
                  <a:pt x="-1662" y="613588"/>
                  <a:pt x="-3250" y="451663"/>
                  <a:pt x="3100" y="339480"/>
                </a:cubicBezTo>
                <a:cubicBezTo>
                  <a:pt x="9450" y="227297"/>
                  <a:pt x="37496" y="183905"/>
                  <a:pt x="63425" y="126755"/>
                </a:cubicBezTo>
                <a:cubicBezTo>
                  <a:pt x="89354" y="69605"/>
                  <a:pt x="157087" y="-36228"/>
                  <a:pt x="155500" y="1245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: 図形 1045">
            <a:extLst>
              <a:ext uri="{FF2B5EF4-FFF2-40B4-BE49-F238E27FC236}">
                <a16:creationId xmlns:a16="http://schemas.microsoft.com/office/drawing/2014/main" id="{26A924FB-D17C-4836-8548-3D2A50DD44FB}"/>
              </a:ext>
            </a:extLst>
          </p:cNvPr>
          <p:cNvSpPr/>
          <p:nvPr/>
        </p:nvSpPr>
        <p:spPr>
          <a:xfrm>
            <a:off x="3823708" y="6218852"/>
            <a:ext cx="1438440" cy="664774"/>
          </a:xfrm>
          <a:custGeom>
            <a:avLst/>
            <a:gdLst>
              <a:gd name="connsiteX0" fmla="*/ 33917 w 1438440"/>
              <a:gd name="connsiteY0" fmla="*/ 7323 h 664774"/>
              <a:gd name="connsiteX1" fmla="*/ 741942 w 1438440"/>
              <a:gd name="connsiteY1" fmla="*/ 531198 h 664774"/>
              <a:gd name="connsiteX2" fmla="*/ 980067 w 1438440"/>
              <a:gd name="connsiteY2" fmla="*/ 534373 h 664774"/>
              <a:gd name="connsiteX3" fmla="*/ 1322967 w 1438440"/>
              <a:gd name="connsiteY3" fmla="*/ 496273 h 664774"/>
              <a:gd name="connsiteX4" fmla="*/ 1430917 w 1438440"/>
              <a:gd name="connsiteY4" fmla="*/ 480398 h 664774"/>
              <a:gd name="connsiteX5" fmla="*/ 1145167 w 1438440"/>
              <a:gd name="connsiteY5" fmla="*/ 581998 h 664774"/>
              <a:gd name="connsiteX6" fmla="*/ 726067 w 1438440"/>
              <a:gd name="connsiteY6" fmla="*/ 664548 h 664774"/>
              <a:gd name="connsiteX7" fmla="*/ 516517 w 1438440"/>
              <a:gd name="connsiteY7" fmla="*/ 556598 h 664774"/>
              <a:gd name="connsiteX8" fmla="*/ 154567 w 1438440"/>
              <a:gd name="connsiteY8" fmla="*/ 245448 h 664774"/>
              <a:gd name="connsiteX9" fmla="*/ 33917 w 1438440"/>
              <a:gd name="connsiteY9" fmla="*/ 7323 h 664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38440" h="664774">
                <a:moveTo>
                  <a:pt x="33917" y="7323"/>
                </a:moveTo>
                <a:cubicBezTo>
                  <a:pt x="131813" y="54948"/>
                  <a:pt x="584250" y="443356"/>
                  <a:pt x="741942" y="531198"/>
                </a:cubicBezTo>
                <a:cubicBezTo>
                  <a:pt x="899634" y="619040"/>
                  <a:pt x="883230" y="540194"/>
                  <a:pt x="980067" y="534373"/>
                </a:cubicBezTo>
                <a:cubicBezTo>
                  <a:pt x="1076905" y="528552"/>
                  <a:pt x="1247825" y="505269"/>
                  <a:pt x="1322967" y="496273"/>
                </a:cubicBezTo>
                <a:cubicBezTo>
                  <a:pt x="1398109" y="487277"/>
                  <a:pt x="1460550" y="466110"/>
                  <a:pt x="1430917" y="480398"/>
                </a:cubicBezTo>
                <a:cubicBezTo>
                  <a:pt x="1401284" y="494686"/>
                  <a:pt x="1262642" y="551306"/>
                  <a:pt x="1145167" y="581998"/>
                </a:cubicBezTo>
                <a:cubicBezTo>
                  <a:pt x="1027692" y="612690"/>
                  <a:pt x="830842" y="668781"/>
                  <a:pt x="726067" y="664548"/>
                </a:cubicBezTo>
                <a:cubicBezTo>
                  <a:pt x="621292" y="660315"/>
                  <a:pt x="611767" y="626448"/>
                  <a:pt x="516517" y="556598"/>
                </a:cubicBezTo>
                <a:cubicBezTo>
                  <a:pt x="421267" y="486748"/>
                  <a:pt x="236059" y="334348"/>
                  <a:pt x="154567" y="245448"/>
                </a:cubicBezTo>
                <a:cubicBezTo>
                  <a:pt x="73075" y="156548"/>
                  <a:pt x="-63979" y="-40302"/>
                  <a:pt x="33917" y="732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: 図形 1046">
            <a:extLst>
              <a:ext uri="{FF2B5EF4-FFF2-40B4-BE49-F238E27FC236}">
                <a16:creationId xmlns:a16="http://schemas.microsoft.com/office/drawing/2014/main" id="{3346A1A5-863A-481F-9369-49FE02C4BB93}"/>
              </a:ext>
            </a:extLst>
          </p:cNvPr>
          <p:cNvSpPr/>
          <p:nvPr/>
        </p:nvSpPr>
        <p:spPr>
          <a:xfrm>
            <a:off x="5571427" y="4774858"/>
            <a:ext cx="197984" cy="1298887"/>
          </a:xfrm>
          <a:custGeom>
            <a:avLst/>
            <a:gdLst>
              <a:gd name="connsiteX0" fmla="*/ 698 w 197984"/>
              <a:gd name="connsiteY0" fmla="*/ 342 h 1298887"/>
              <a:gd name="connsiteX1" fmla="*/ 134048 w 197984"/>
              <a:gd name="connsiteY1" fmla="*/ 124167 h 1298887"/>
              <a:gd name="connsiteX2" fmla="*/ 175323 w 197984"/>
              <a:gd name="connsiteY2" fmla="*/ 441667 h 1298887"/>
              <a:gd name="connsiteX3" fmla="*/ 197548 w 197984"/>
              <a:gd name="connsiteY3" fmla="*/ 746467 h 1298887"/>
              <a:gd name="connsiteX4" fmla="*/ 156273 w 197984"/>
              <a:gd name="connsiteY4" fmla="*/ 867117 h 1298887"/>
              <a:gd name="connsiteX5" fmla="*/ 54673 w 197984"/>
              <a:gd name="connsiteY5" fmla="*/ 1165567 h 1298887"/>
              <a:gd name="connsiteX6" fmla="*/ 48323 w 197984"/>
              <a:gd name="connsiteY6" fmla="*/ 1289392 h 1298887"/>
              <a:gd name="connsiteX7" fmla="*/ 73723 w 197984"/>
              <a:gd name="connsiteY7" fmla="*/ 927442 h 1298887"/>
              <a:gd name="connsiteX8" fmla="*/ 32448 w 197984"/>
              <a:gd name="connsiteY8" fmla="*/ 540092 h 1298887"/>
              <a:gd name="connsiteX9" fmla="*/ 108648 w 197984"/>
              <a:gd name="connsiteY9" fmla="*/ 527392 h 1298887"/>
              <a:gd name="connsiteX10" fmla="*/ 143573 w 197984"/>
              <a:gd name="connsiteY10" fmla="*/ 327367 h 1298887"/>
              <a:gd name="connsiteX11" fmla="*/ 83248 w 197984"/>
              <a:gd name="connsiteY11" fmla="*/ 95592 h 1298887"/>
              <a:gd name="connsiteX12" fmla="*/ 698 w 197984"/>
              <a:gd name="connsiteY12" fmla="*/ 342 h 1298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7984" h="1298887">
                <a:moveTo>
                  <a:pt x="698" y="342"/>
                </a:moveTo>
                <a:cubicBezTo>
                  <a:pt x="9165" y="5105"/>
                  <a:pt x="104944" y="50613"/>
                  <a:pt x="134048" y="124167"/>
                </a:cubicBezTo>
                <a:cubicBezTo>
                  <a:pt x="163152" y="197721"/>
                  <a:pt x="164740" y="337950"/>
                  <a:pt x="175323" y="441667"/>
                </a:cubicBezTo>
                <a:cubicBezTo>
                  <a:pt x="185906" y="545384"/>
                  <a:pt x="200723" y="675559"/>
                  <a:pt x="197548" y="746467"/>
                </a:cubicBezTo>
                <a:cubicBezTo>
                  <a:pt x="194373" y="817375"/>
                  <a:pt x="180085" y="797267"/>
                  <a:pt x="156273" y="867117"/>
                </a:cubicBezTo>
                <a:cubicBezTo>
                  <a:pt x="132461" y="936967"/>
                  <a:pt x="72665" y="1095188"/>
                  <a:pt x="54673" y="1165567"/>
                </a:cubicBezTo>
                <a:cubicBezTo>
                  <a:pt x="36681" y="1235946"/>
                  <a:pt x="45148" y="1329079"/>
                  <a:pt x="48323" y="1289392"/>
                </a:cubicBezTo>
                <a:cubicBezTo>
                  <a:pt x="51498" y="1249705"/>
                  <a:pt x="76369" y="1052325"/>
                  <a:pt x="73723" y="927442"/>
                </a:cubicBezTo>
                <a:cubicBezTo>
                  <a:pt x="71077" y="802559"/>
                  <a:pt x="26627" y="606767"/>
                  <a:pt x="32448" y="540092"/>
                </a:cubicBezTo>
                <a:cubicBezTo>
                  <a:pt x="38269" y="473417"/>
                  <a:pt x="90127" y="562846"/>
                  <a:pt x="108648" y="527392"/>
                </a:cubicBezTo>
                <a:cubicBezTo>
                  <a:pt x="127169" y="491938"/>
                  <a:pt x="147806" y="399334"/>
                  <a:pt x="143573" y="327367"/>
                </a:cubicBezTo>
                <a:cubicBezTo>
                  <a:pt x="139340" y="255400"/>
                  <a:pt x="103356" y="150096"/>
                  <a:pt x="83248" y="95592"/>
                </a:cubicBezTo>
                <a:cubicBezTo>
                  <a:pt x="63140" y="41088"/>
                  <a:pt x="-7769" y="-4421"/>
                  <a:pt x="698" y="34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: 図形 1047">
            <a:extLst>
              <a:ext uri="{FF2B5EF4-FFF2-40B4-BE49-F238E27FC236}">
                <a16:creationId xmlns:a16="http://schemas.microsoft.com/office/drawing/2014/main" id="{1D55650F-847D-4869-94CC-7D242E1F61F3}"/>
              </a:ext>
            </a:extLst>
          </p:cNvPr>
          <p:cNvSpPr/>
          <p:nvPr/>
        </p:nvSpPr>
        <p:spPr>
          <a:xfrm>
            <a:off x="5145418" y="5536175"/>
            <a:ext cx="617938" cy="1223445"/>
          </a:xfrm>
          <a:custGeom>
            <a:avLst/>
            <a:gdLst>
              <a:gd name="connsiteX0" fmla="*/ 496557 w 617938"/>
              <a:gd name="connsiteY0" fmla="*/ 10550 h 1223445"/>
              <a:gd name="connsiteX1" fmla="*/ 258432 w 617938"/>
              <a:gd name="connsiteY1" fmla="*/ 324875 h 1223445"/>
              <a:gd name="connsiteX2" fmla="*/ 315582 w 617938"/>
              <a:gd name="connsiteY2" fmla="*/ 461400 h 1223445"/>
              <a:gd name="connsiteX3" fmla="*/ 347332 w 617938"/>
              <a:gd name="connsiteY3" fmla="*/ 645550 h 1223445"/>
              <a:gd name="connsiteX4" fmla="*/ 172707 w 617938"/>
              <a:gd name="connsiteY4" fmla="*/ 928125 h 1223445"/>
              <a:gd name="connsiteX5" fmla="*/ 1257 w 617938"/>
              <a:gd name="connsiteY5" fmla="*/ 1223400 h 1223445"/>
              <a:gd name="connsiteX6" fmla="*/ 264782 w 617938"/>
              <a:gd name="connsiteY6" fmla="*/ 947175 h 1223445"/>
              <a:gd name="connsiteX7" fmla="*/ 515607 w 617938"/>
              <a:gd name="connsiteY7" fmla="*/ 531250 h 1223445"/>
              <a:gd name="connsiteX8" fmla="*/ 598157 w 617938"/>
              <a:gd name="connsiteY8" fmla="*/ 235975 h 1223445"/>
              <a:gd name="connsiteX9" fmla="*/ 610857 w 617938"/>
              <a:gd name="connsiteY9" fmla="*/ 162950 h 1223445"/>
              <a:gd name="connsiteX10" fmla="*/ 610857 w 617938"/>
              <a:gd name="connsiteY10" fmla="*/ 80400 h 1223445"/>
              <a:gd name="connsiteX11" fmla="*/ 496557 w 617938"/>
              <a:gd name="connsiteY11" fmla="*/ 10550 h 1223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7938" h="1223445">
                <a:moveTo>
                  <a:pt x="496557" y="10550"/>
                </a:moveTo>
                <a:cubicBezTo>
                  <a:pt x="437820" y="51296"/>
                  <a:pt x="288595" y="249733"/>
                  <a:pt x="258432" y="324875"/>
                </a:cubicBezTo>
                <a:cubicBezTo>
                  <a:pt x="228269" y="400017"/>
                  <a:pt x="300765" y="407954"/>
                  <a:pt x="315582" y="461400"/>
                </a:cubicBezTo>
                <a:cubicBezTo>
                  <a:pt x="330399" y="514846"/>
                  <a:pt x="371145" y="567762"/>
                  <a:pt x="347332" y="645550"/>
                </a:cubicBezTo>
                <a:cubicBezTo>
                  <a:pt x="323519" y="723338"/>
                  <a:pt x="230386" y="831817"/>
                  <a:pt x="172707" y="928125"/>
                </a:cubicBezTo>
                <a:cubicBezTo>
                  <a:pt x="115028" y="1024433"/>
                  <a:pt x="-14089" y="1220225"/>
                  <a:pt x="1257" y="1223400"/>
                </a:cubicBezTo>
                <a:cubicBezTo>
                  <a:pt x="16603" y="1226575"/>
                  <a:pt x="179057" y="1062533"/>
                  <a:pt x="264782" y="947175"/>
                </a:cubicBezTo>
                <a:cubicBezTo>
                  <a:pt x="350507" y="831817"/>
                  <a:pt x="460045" y="649783"/>
                  <a:pt x="515607" y="531250"/>
                </a:cubicBezTo>
                <a:cubicBezTo>
                  <a:pt x="571169" y="412717"/>
                  <a:pt x="582282" y="297358"/>
                  <a:pt x="598157" y="235975"/>
                </a:cubicBezTo>
                <a:cubicBezTo>
                  <a:pt x="614032" y="174592"/>
                  <a:pt x="608740" y="188879"/>
                  <a:pt x="610857" y="162950"/>
                </a:cubicBezTo>
                <a:cubicBezTo>
                  <a:pt x="612974" y="137021"/>
                  <a:pt x="625674" y="102096"/>
                  <a:pt x="610857" y="80400"/>
                </a:cubicBezTo>
                <a:cubicBezTo>
                  <a:pt x="596040" y="58704"/>
                  <a:pt x="555294" y="-30196"/>
                  <a:pt x="496557" y="1055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: 図形 1048">
            <a:extLst>
              <a:ext uri="{FF2B5EF4-FFF2-40B4-BE49-F238E27FC236}">
                <a16:creationId xmlns:a16="http://schemas.microsoft.com/office/drawing/2014/main" id="{D93FBDBF-B524-47FD-8C86-B968589D946D}"/>
              </a:ext>
            </a:extLst>
          </p:cNvPr>
          <p:cNvSpPr/>
          <p:nvPr/>
        </p:nvSpPr>
        <p:spPr>
          <a:xfrm>
            <a:off x="3386216" y="3311440"/>
            <a:ext cx="539484" cy="689267"/>
          </a:xfrm>
          <a:custGeom>
            <a:avLst/>
            <a:gdLst>
              <a:gd name="connsiteX0" fmla="*/ 538084 w 539484"/>
              <a:gd name="connsiteY0" fmla="*/ 85 h 689267"/>
              <a:gd name="connsiteX1" fmla="*/ 220584 w 539484"/>
              <a:gd name="connsiteY1" fmla="*/ 177885 h 689267"/>
              <a:gd name="connsiteX2" fmla="*/ 128509 w 539484"/>
              <a:gd name="connsiteY2" fmla="*/ 292185 h 689267"/>
              <a:gd name="connsiteX3" fmla="*/ 1509 w 539484"/>
              <a:gd name="connsiteY3" fmla="*/ 689060 h 689267"/>
              <a:gd name="connsiteX4" fmla="*/ 220584 w 539484"/>
              <a:gd name="connsiteY4" fmla="*/ 235035 h 689267"/>
              <a:gd name="connsiteX5" fmla="*/ 331709 w 539484"/>
              <a:gd name="connsiteY5" fmla="*/ 155660 h 689267"/>
              <a:gd name="connsiteX6" fmla="*/ 538084 w 539484"/>
              <a:gd name="connsiteY6" fmla="*/ 85 h 68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9484" h="689267">
                <a:moveTo>
                  <a:pt x="538084" y="85"/>
                </a:moveTo>
                <a:cubicBezTo>
                  <a:pt x="519563" y="3789"/>
                  <a:pt x="288846" y="129202"/>
                  <a:pt x="220584" y="177885"/>
                </a:cubicBezTo>
                <a:cubicBezTo>
                  <a:pt x="152322" y="226568"/>
                  <a:pt x="165021" y="206989"/>
                  <a:pt x="128509" y="292185"/>
                </a:cubicBezTo>
                <a:cubicBezTo>
                  <a:pt x="91996" y="377381"/>
                  <a:pt x="-13837" y="698585"/>
                  <a:pt x="1509" y="689060"/>
                </a:cubicBezTo>
                <a:cubicBezTo>
                  <a:pt x="16855" y="679535"/>
                  <a:pt x="165551" y="323935"/>
                  <a:pt x="220584" y="235035"/>
                </a:cubicBezTo>
                <a:cubicBezTo>
                  <a:pt x="275617" y="146135"/>
                  <a:pt x="277205" y="196935"/>
                  <a:pt x="331709" y="155660"/>
                </a:cubicBezTo>
                <a:cubicBezTo>
                  <a:pt x="386213" y="114385"/>
                  <a:pt x="556605" y="-3619"/>
                  <a:pt x="538084" y="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: 図形 1049">
            <a:extLst>
              <a:ext uri="{FF2B5EF4-FFF2-40B4-BE49-F238E27FC236}">
                <a16:creationId xmlns:a16="http://schemas.microsoft.com/office/drawing/2014/main" id="{B6EBA180-224A-4C8D-BF1C-2F1FCE34741C}"/>
              </a:ext>
            </a:extLst>
          </p:cNvPr>
          <p:cNvSpPr/>
          <p:nvPr/>
        </p:nvSpPr>
        <p:spPr>
          <a:xfrm>
            <a:off x="3352797" y="4018243"/>
            <a:ext cx="82589" cy="1024545"/>
          </a:xfrm>
          <a:custGeom>
            <a:avLst/>
            <a:gdLst>
              <a:gd name="connsiteX0" fmla="*/ 47628 w 82589"/>
              <a:gd name="connsiteY0" fmla="*/ 1307 h 1024545"/>
              <a:gd name="connsiteX1" fmla="*/ 82553 w 82589"/>
              <a:gd name="connsiteY1" fmla="*/ 306107 h 1024545"/>
              <a:gd name="connsiteX2" fmla="*/ 41278 w 82589"/>
              <a:gd name="connsiteY2" fmla="*/ 579157 h 1024545"/>
              <a:gd name="connsiteX3" fmla="*/ 73028 w 82589"/>
              <a:gd name="connsiteY3" fmla="*/ 953807 h 1024545"/>
              <a:gd name="connsiteX4" fmla="*/ 47628 w 82589"/>
              <a:gd name="connsiteY4" fmla="*/ 1001432 h 1024545"/>
              <a:gd name="connsiteX5" fmla="*/ 66678 w 82589"/>
              <a:gd name="connsiteY5" fmla="*/ 687107 h 1024545"/>
              <a:gd name="connsiteX6" fmla="*/ 3 w 82589"/>
              <a:gd name="connsiteY6" fmla="*/ 429932 h 1024545"/>
              <a:gd name="connsiteX7" fmla="*/ 47628 w 82589"/>
              <a:gd name="connsiteY7" fmla="*/ 1307 h 1024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589" h="1024545">
                <a:moveTo>
                  <a:pt x="47628" y="1307"/>
                </a:moveTo>
                <a:cubicBezTo>
                  <a:pt x="61386" y="-19331"/>
                  <a:pt x="83611" y="209799"/>
                  <a:pt x="82553" y="306107"/>
                </a:cubicBezTo>
                <a:cubicBezTo>
                  <a:pt x="81495" y="402415"/>
                  <a:pt x="42865" y="471207"/>
                  <a:pt x="41278" y="579157"/>
                </a:cubicBezTo>
                <a:cubicBezTo>
                  <a:pt x="39690" y="687107"/>
                  <a:pt x="71970" y="883428"/>
                  <a:pt x="73028" y="953807"/>
                </a:cubicBezTo>
                <a:cubicBezTo>
                  <a:pt x="74086" y="1024186"/>
                  <a:pt x="48686" y="1045882"/>
                  <a:pt x="47628" y="1001432"/>
                </a:cubicBezTo>
                <a:cubicBezTo>
                  <a:pt x="46570" y="956982"/>
                  <a:pt x="74615" y="782357"/>
                  <a:pt x="66678" y="687107"/>
                </a:cubicBezTo>
                <a:cubicBezTo>
                  <a:pt x="58741" y="591857"/>
                  <a:pt x="-526" y="542644"/>
                  <a:pt x="3" y="429932"/>
                </a:cubicBezTo>
                <a:cubicBezTo>
                  <a:pt x="532" y="317220"/>
                  <a:pt x="33870" y="21945"/>
                  <a:pt x="47628" y="13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: 図形 1050">
            <a:extLst>
              <a:ext uri="{FF2B5EF4-FFF2-40B4-BE49-F238E27FC236}">
                <a16:creationId xmlns:a16="http://schemas.microsoft.com/office/drawing/2014/main" id="{1CC68B79-98F6-4409-BE6F-874A24931553}"/>
              </a:ext>
            </a:extLst>
          </p:cNvPr>
          <p:cNvSpPr/>
          <p:nvPr/>
        </p:nvSpPr>
        <p:spPr>
          <a:xfrm>
            <a:off x="3768237" y="2892425"/>
            <a:ext cx="952030" cy="432769"/>
          </a:xfrm>
          <a:custGeom>
            <a:avLst/>
            <a:gdLst>
              <a:gd name="connsiteX0" fmla="*/ 943463 w 952030"/>
              <a:gd name="connsiteY0" fmla="*/ 0 h 432769"/>
              <a:gd name="connsiteX1" fmla="*/ 718038 w 952030"/>
              <a:gd name="connsiteY1" fmla="*/ 44450 h 432769"/>
              <a:gd name="connsiteX2" fmla="*/ 387838 w 952030"/>
              <a:gd name="connsiteY2" fmla="*/ 57150 h 432769"/>
              <a:gd name="connsiteX3" fmla="*/ 292588 w 952030"/>
              <a:gd name="connsiteY3" fmla="*/ 196850 h 432769"/>
              <a:gd name="connsiteX4" fmla="*/ 171938 w 952030"/>
              <a:gd name="connsiteY4" fmla="*/ 346075 h 432769"/>
              <a:gd name="connsiteX5" fmla="*/ 488 w 952030"/>
              <a:gd name="connsiteY5" fmla="*/ 431800 h 432769"/>
              <a:gd name="connsiteX6" fmla="*/ 229088 w 952030"/>
              <a:gd name="connsiteY6" fmla="*/ 292100 h 432769"/>
              <a:gd name="connsiteX7" fmla="*/ 448163 w 952030"/>
              <a:gd name="connsiteY7" fmla="*/ 114300 h 432769"/>
              <a:gd name="connsiteX8" fmla="*/ 857738 w 952030"/>
              <a:gd name="connsiteY8" fmla="*/ 44450 h 432769"/>
              <a:gd name="connsiteX9" fmla="*/ 943463 w 952030"/>
              <a:gd name="connsiteY9" fmla="*/ 0 h 432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52030" h="432769">
                <a:moveTo>
                  <a:pt x="943463" y="0"/>
                </a:moveTo>
                <a:cubicBezTo>
                  <a:pt x="920180" y="0"/>
                  <a:pt x="810642" y="34925"/>
                  <a:pt x="718038" y="44450"/>
                </a:cubicBezTo>
                <a:cubicBezTo>
                  <a:pt x="625434" y="53975"/>
                  <a:pt x="458746" y="31750"/>
                  <a:pt x="387838" y="57150"/>
                </a:cubicBezTo>
                <a:cubicBezTo>
                  <a:pt x="316930" y="82550"/>
                  <a:pt x="328571" y="148696"/>
                  <a:pt x="292588" y="196850"/>
                </a:cubicBezTo>
                <a:cubicBezTo>
                  <a:pt x="256605" y="245004"/>
                  <a:pt x="220621" y="306917"/>
                  <a:pt x="171938" y="346075"/>
                </a:cubicBezTo>
                <a:cubicBezTo>
                  <a:pt x="123255" y="385233"/>
                  <a:pt x="-9037" y="440796"/>
                  <a:pt x="488" y="431800"/>
                </a:cubicBezTo>
                <a:cubicBezTo>
                  <a:pt x="10013" y="422804"/>
                  <a:pt x="154476" y="345017"/>
                  <a:pt x="229088" y="292100"/>
                </a:cubicBezTo>
                <a:cubicBezTo>
                  <a:pt x="303700" y="239183"/>
                  <a:pt x="343388" y="155575"/>
                  <a:pt x="448163" y="114300"/>
                </a:cubicBezTo>
                <a:cubicBezTo>
                  <a:pt x="552938" y="73025"/>
                  <a:pt x="771484" y="62442"/>
                  <a:pt x="857738" y="44450"/>
                </a:cubicBezTo>
                <a:cubicBezTo>
                  <a:pt x="943992" y="26458"/>
                  <a:pt x="966746" y="0"/>
                  <a:pt x="94346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: 図形 1051">
            <a:extLst>
              <a:ext uri="{FF2B5EF4-FFF2-40B4-BE49-F238E27FC236}">
                <a16:creationId xmlns:a16="http://schemas.microsoft.com/office/drawing/2014/main" id="{1DC6B952-F538-4AEA-9EE1-ABC144166A65}"/>
              </a:ext>
            </a:extLst>
          </p:cNvPr>
          <p:cNvSpPr/>
          <p:nvPr/>
        </p:nvSpPr>
        <p:spPr>
          <a:xfrm>
            <a:off x="4734621" y="2881585"/>
            <a:ext cx="742422" cy="414541"/>
          </a:xfrm>
          <a:custGeom>
            <a:avLst/>
            <a:gdLst>
              <a:gd name="connsiteX0" fmla="*/ 2479 w 742422"/>
              <a:gd name="connsiteY0" fmla="*/ 7665 h 414541"/>
              <a:gd name="connsiteX1" fmla="*/ 43754 w 742422"/>
              <a:gd name="connsiteY1" fmla="*/ 42590 h 414541"/>
              <a:gd name="connsiteX2" fmla="*/ 208854 w 742422"/>
              <a:gd name="connsiteY2" fmla="*/ 74340 h 414541"/>
              <a:gd name="connsiteX3" fmla="*/ 373954 w 742422"/>
              <a:gd name="connsiteY3" fmla="*/ 90215 h 414541"/>
              <a:gd name="connsiteX4" fmla="*/ 647004 w 742422"/>
              <a:gd name="connsiteY4" fmla="*/ 236265 h 414541"/>
              <a:gd name="connsiteX5" fmla="*/ 742254 w 742422"/>
              <a:gd name="connsiteY5" fmla="*/ 414065 h 414541"/>
              <a:gd name="connsiteX6" fmla="*/ 662879 w 742422"/>
              <a:gd name="connsiteY6" fmla="*/ 283890 h 414541"/>
              <a:gd name="connsiteX7" fmla="*/ 421579 w 742422"/>
              <a:gd name="connsiteY7" fmla="*/ 144190 h 414541"/>
              <a:gd name="connsiteX8" fmla="*/ 97729 w 742422"/>
              <a:gd name="connsiteY8" fmla="*/ 14015 h 414541"/>
              <a:gd name="connsiteX9" fmla="*/ 2479 w 742422"/>
              <a:gd name="connsiteY9" fmla="*/ 7665 h 414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2422" h="414541">
                <a:moveTo>
                  <a:pt x="2479" y="7665"/>
                </a:moveTo>
                <a:cubicBezTo>
                  <a:pt x="-6517" y="12427"/>
                  <a:pt x="9358" y="31477"/>
                  <a:pt x="43754" y="42590"/>
                </a:cubicBezTo>
                <a:cubicBezTo>
                  <a:pt x="78150" y="53703"/>
                  <a:pt x="153821" y="66403"/>
                  <a:pt x="208854" y="74340"/>
                </a:cubicBezTo>
                <a:cubicBezTo>
                  <a:pt x="263887" y="82277"/>
                  <a:pt x="300929" y="63228"/>
                  <a:pt x="373954" y="90215"/>
                </a:cubicBezTo>
                <a:cubicBezTo>
                  <a:pt x="446979" y="117203"/>
                  <a:pt x="585621" y="182290"/>
                  <a:pt x="647004" y="236265"/>
                </a:cubicBezTo>
                <a:cubicBezTo>
                  <a:pt x="708387" y="290240"/>
                  <a:pt x="739608" y="406128"/>
                  <a:pt x="742254" y="414065"/>
                </a:cubicBezTo>
                <a:cubicBezTo>
                  <a:pt x="744900" y="422002"/>
                  <a:pt x="716325" y="328869"/>
                  <a:pt x="662879" y="283890"/>
                </a:cubicBezTo>
                <a:cubicBezTo>
                  <a:pt x="609433" y="238911"/>
                  <a:pt x="515771" y="189169"/>
                  <a:pt x="421579" y="144190"/>
                </a:cubicBezTo>
                <a:cubicBezTo>
                  <a:pt x="327387" y="99211"/>
                  <a:pt x="167050" y="37827"/>
                  <a:pt x="97729" y="14015"/>
                </a:cubicBezTo>
                <a:cubicBezTo>
                  <a:pt x="28408" y="-9797"/>
                  <a:pt x="11475" y="2903"/>
                  <a:pt x="2479" y="76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: 図形 1052">
            <a:extLst>
              <a:ext uri="{FF2B5EF4-FFF2-40B4-BE49-F238E27FC236}">
                <a16:creationId xmlns:a16="http://schemas.microsoft.com/office/drawing/2014/main" id="{7D9723A3-D4B0-4EFB-9EE6-8B4BB1A34585}"/>
              </a:ext>
            </a:extLst>
          </p:cNvPr>
          <p:cNvSpPr/>
          <p:nvPr/>
        </p:nvSpPr>
        <p:spPr>
          <a:xfrm>
            <a:off x="5419370" y="3151780"/>
            <a:ext cx="565211" cy="579235"/>
          </a:xfrm>
          <a:custGeom>
            <a:avLst/>
            <a:gdLst>
              <a:gd name="connsiteX0" fmla="*/ 13055 w 565211"/>
              <a:gd name="connsiteY0" fmla="*/ 7345 h 579235"/>
              <a:gd name="connsiteX1" fmla="*/ 105130 w 565211"/>
              <a:gd name="connsiteY1" fmla="*/ 39095 h 579235"/>
              <a:gd name="connsiteX2" fmla="*/ 384530 w 565211"/>
              <a:gd name="connsiteY2" fmla="*/ 188320 h 579235"/>
              <a:gd name="connsiteX3" fmla="*/ 502005 w 565211"/>
              <a:gd name="connsiteY3" fmla="*/ 334370 h 579235"/>
              <a:gd name="connsiteX4" fmla="*/ 549630 w 565211"/>
              <a:gd name="connsiteY4" fmla="*/ 578845 h 579235"/>
              <a:gd name="connsiteX5" fmla="*/ 549630 w 565211"/>
              <a:gd name="connsiteY5" fmla="*/ 385170 h 579235"/>
              <a:gd name="connsiteX6" fmla="*/ 365480 w 565211"/>
              <a:gd name="connsiteY6" fmla="*/ 153395 h 579235"/>
              <a:gd name="connsiteX7" fmla="*/ 13055 w 565211"/>
              <a:gd name="connsiteY7" fmla="*/ 7345 h 579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5211" h="579235">
                <a:moveTo>
                  <a:pt x="13055" y="7345"/>
                </a:moveTo>
                <a:cubicBezTo>
                  <a:pt x="-30337" y="-11705"/>
                  <a:pt x="43218" y="8933"/>
                  <a:pt x="105130" y="39095"/>
                </a:cubicBezTo>
                <a:cubicBezTo>
                  <a:pt x="167042" y="69257"/>
                  <a:pt x="318384" y="139108"/>
                  <a:pt x="384530" y="188320"/>
                </a:cubicBezTo>
                <a:cubicBezTo>
                  <a:pt x="450676" y="237532"/>
                  <a:pt x="474488" y="269283"/>
                  <a:pt x="502005" y="334370"/>
                </a:cubicBezTo>
                <a:cubicBezTo>
                  <a:pt x="529522" y="399457"/>
                  <a:pt x="541693" y="570378"/>
                  <a:pt x="549630" y="578845"/>
                </a:cubicBezTo>
                <a:cubicBezTo>
                  <a:pt x="557568" y="587312"/>
                  <a:pt x="580322" y="456078"/>
                  <a:pt x="549630" y="385170"/>
                </a:cubicBezTo>
                <a:cubicBezTo>
                  <a:pt x="518938" y="314262"/>
                  <a:pt x="456497" y="217424"/>
                  <a:pt x="365480" y="153395"/>
                </a:cubicBezTo>
                <a:cubicBezTo>
                  <a:pt x="274463" y="89366"/>
                  <a:pt x="56447" y="26395"/>
                  <a:pt x="13055" y="73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: 図形 1053">
            <a:extLst>
              <a:ext uri="{FF2B5EF4-FFF2-40B4-BE49-F238E27FC236}">
                <a16:creationId xmlns:a16="http://schemas.microsoft.com/office/drawing/2014/main" id="{CC191CEA-985D-4DD5-B44E-F99471460B1F}"/>
              </a:ext>
            </a:extLst>
          </p:cNvPr>
          <p:cNvSpPr/>
          <p:nvPr/>
        </p:nvSpPr>
        <p:spPr>
          <a:xfrm>
            <a:off x="6002861" y="3608299"/>
            <a:ext cx="157026" cy="1053709"/>
          </a:xfrm>
          <a:custGeom>
            <a:avLst/>
            <a:gdLst>
              <a:gd name="connsiteX0" fmla="*/ 1064 w 157026"/>
              <a:gd name="connsiteY0" fmla="*/ 14376 h 1053709"/>
              <a:gd name="connsiteX1" fmla="*/ 51864 w 157026"/>
              <a:gd name="connsiteY1" fmla="*/ 71526 h 1053709"/>
              <a:gd name="connsiteX2" fmla="*/ 153464 w 157026"/>
              <a:gd name="connsiteY2" fmla="*/ 446176 h 1053709"/>
              <a:gd name="connsiteX3" fmla="*/ 115364 w 157026"/>
              <a:gd name="connsiteY3" fmla="*/ 757326 h 1053709"/>
              <a:gd name="connsiteX4" fmla="*/ 147114 w 157026"/>
              <a:gd name="connsiteY4" fmla="*/ 1052601 h 1053709"/>
              <a:gd name="connsiteX5" fmla="*/ 153464 w 157026"/>
              <a:gd name="connsiteY5" fmla="*/ 833526 h 1053709"/>
              <a:gd name="connsiteX6" fmla="*/ 96314 w 157026"/>
              <a:gd name="connsiteY6" fmla="*/ 249326 h 1053709"/>
              <a:gd name="connsiteX7" fmla="*/ 1064 w 157026"/>
              <a:gd name="connsiteY7" fmla="*/ 14376 h 105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7026" h="1053709">
                <a:moveTo>
                  <a:pt x="1064" y="14376"/>
                </a:moveTo>
                <a:cubicBezTo>
                  <a:pt x="-6344" y="-15257"/>
                  <a:pt x="26464" y="-441"/>
                  <a:pt x="51864" y="71526"/>
                </a:cubicBezTo>
                <a:cubicBezTo>
                  <a:pt x="77264" y="143493"/>
                  <a:pt x="142881" y="331876"/>
                  <a:pt x="153464" y="446176"/>
                </a:cubicBezTo>
                <a:cubicBezTo>
                  <a:pt x="164047" y="560476"/>
                  <a:pt x="116422" y="656255"/>
                  <a:pt x="115364" y="757326"/>
                </a:cubicBezTo>
                <a:cubicBezTo>
                  <a:pt x="114306" y="858397"/>
                  <a:pt x="140764" y="1039901"/>
                  <a:pt x="147114" y="1052601"/>
                </a:cubicBezTo>
                <a:cubicBezTo>
                  <a:pt x="153464" y="1065301"/>
                  <a:pt x="161931" y="967405"/>
                  <a:pt x="153464" y="833526"/>
                </a:cubicBezTo>
                <a:cubicBezTo>
                  <a:pt x="144997" y="699647"/>
                  <a:pt x="121714" y="383734"/>
                  <a:pt x="96314" y="249326"/>
                </a:cubicBezTo>
                <a:cubicBezTo>
                  <a:pt x="70914" y="114918"/>
                  <a:pt x="8472" y="44009"/>
                  <a:pt x="1064" y="143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: 図形 1054">
            <a:extLst>
              <a:ext uri="{FF2B5EF4-FFF2-40B4-BE49-F238E27FC236}">
                <a16:creationId xmlns:a16="http://schemas.microsoft.com/office/drawing/2014/main" id="{527DCBE4-4929-40AE-A609-0A46FC42DE19}"/>
              </a:ext>
            </a:extLst>
          </p:cNvPr>
          <p:cNvSpPr/>
          <p:nvPr/>
        </p:nvSpPr>
        <p:spPr>
          <a:xfrm>
            <a:off x="6019795" y="4526568"/>
            <a:ext cx="127008" cy="591420"/>
          </a:xfrm>
          <a:custGeom>
            <a:avLst/>
            <a:gdLst>
              <a:gd name="connsiteX0" fmla="*/ 127005 w 127008"/>
              <a:gd name="connsiteY0" fmla="*/ 982 h 591420"/>
              <a:gd name="connsiteX1" fmla="*/ 47630 w 127008"/>
              <a:gd name="connsiteY1" fmla="*/ 416907 h 591420"/>
              <a:gd name="connsiteX2" fmla="*/ 47630 w 127008"/>
              <a:gd name="connsiteY2" fmla="*/ 578832 h 591420"/>
              <a:gd name="connsiteX3" fmla="*/ 5 w 127008"/>
              <a:gd name="connsiteY3" fmla="*/ 550257 h 591420"/>
              <a:gd name="connsiteX4" fmla="*/ 50805 w 127008"/>
              <a:gd name="connsiteY4" fmla="*/ 308957 h 591420"/>
              <a:gd name="connsiteX5" fmla="*/ 127005 w 127008"/>
              <a:gd name="connsiteY5" fmla="*/ 982 h 591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008" h="591420">
                <a:moveTo>
                  <a:pt x="127005" y="982"/>
                </a:moveTo>
                <a:cubicBezTo>
                  <a:pt x="126476" y="18974"/>
                  <a:pt x="60859" y="320599"/>
                  <a:pt x="47630" y="416907"/>
                </a:cubicBezTo>
                <a:cubicBezTo>
                  <a:pt x="34401" y="513215"/>
                  <a:pt x="55567" y="556607"/>
                  <a:pt x="47630" y="578832"/>
                </a:cubicBezTo>
                <a:cubicBezTo>
                  <a:pt x="39692" y="601057"/>
                  <a:pt x="-524" y="595236"/>
                  <a:pt x="5" y="550257"/>
                </a:cubicBezTo>
                <a:cubicBezTo>
                  <a:pt x="534" y="505278"/>
                  <a:pt x="29109" y="401032"/>
                  <a:pt x="50805" y="308957"/>
                </a:cubicBezTo>
                <a:cubicBezTo>
                  <a:pt x="72501" y="216882"/>
                  <a:pt x="127534" y="-17010"/>
                  <a:pt x="127005" y="9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: 図形 1055">
            <a:extLst>
              <a:ext uri="{FF2B5EF4-FFF2-40B4-BE49-F238E27FC236}">
                <a16:creationId xmlns:a16="http://schemas.microsoft.com/office/drawing/2014/main" id="{0F66B01C-BCC9-4210-8297-54A02D26CE49}"/>
              </a:ext>
            </a:extLst>
          </p:cNvPr>
          <p:cNvSpPr/>
          <p:nvPr/>
        </p:nvSpPr>
        <p:spPr>
          <a:xfrm>
            <a:off x="5745229" y="5062605"/>
            <a:ext cx="284270" cy="762993"/>
          </a:xfrm>
          <a:custGeom>
            <a:avLst/>
            <a:gdLst>
              <a:gd name="connsiteX0" fmla="*/ 284096 w 284270"/>
              <a:gd name="connsiteY0" fmla="*/ 1520 h 762993"/>
              <a:gd name="connsiteX1" fmla="*/ 198371 w 284270"/>
              <a:gd name="connsiteY1" fmla="*/ 160270 h 762993"/>
              <a:gd name="connsiteX2" fmla="*/ 185671 w 284270"/>
              <a:gd name="connsiteY2" fmla="*/ 312670 h 762993"/>
              <a:gd name="connsiteX3" fmla="*/ 1521 w 284270"/>
              <a:gd name="connsiteY3" fmla="*/ 760345 h 762993"/>
              <a:gd name="connsiteX4" fmla="*/ 99946 w 284270"/>
              <a:gd name="connsiteY4" fmla="*/ 487295 h 762993"/>
              <a:gd name="connsiteX5" fmla="*/ 134871 w 284270"/>
              <a:gd name="connsiteY5" fmla="*/ 258695 h 762993"/>
              <a:gd name="connsiteX6" fmla="*/ 217421 w 284270"/>
              <a:gd name="connsiteY6" fmla="*/ 90420 h 762993"/>
              <a:gd name="connsiteX7" fmla="*/ 284096 w 284270"/>
              <a:gd name="connsiteY7" fmla="*/ 1520 h 762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4270" h="762993">
                <a:moveTo>
                  <a:pt x="284096" y="1520"/>
                </a:moveTo>
                <a:cubicBezTo>
                  <a:pt x="280921" y="13162"/>
                  <a:pt x="214775" y="108412"/>
                  <a:pt x="198371" y="160270"/>
                </a:cubicBezTo>
                <a:cubicBezTo>
                  <a:pt x="181967" y="212128"/>
                  <a:pt x="218479" y="212658"/>
                  <a:pt x="185671" y="312670"/>
                </a:cubicBezTo>
                <a:cubicBezTo>
                  <a:pt x="152863" y="412682"/>
                  <a:pt x="15808" y="731241"/>
                  <a:pt x="1521" y="760345"/>
                </a:cubicBezTo>
                <a:cubicBezTo>
                  <a:pt x="-12766" y="789449"/>
                  <a:pt x="77721" y="570903"/>
                  <a:pt x="99946" y="487295"/>
                </a:cubicBezTo>
                <a:cubicBezTo>
                  <a:pt x="122171" y="403687"/>
                  <a:pt x="115292" y="324841"/>
                  <a:pt x="134871" y="258695"/>
                </a:cubicBezTo>
                <a:cubicBezTo>
                  <a:pt x="154450" y="192549"/>
                  <a:pt x="188317" y="133282"/>
                  <a:pt x="217421" y="90420"/>
                </a:cubicBezTo>
                <a:cubicBezTo>
                  <a:pt x="246525" y="47558"/>
                  <a:pt x="287271" y="-10122"/>
                  <a:pt x="284096" y="15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: 図形 1056">
            <a:extLst>
              <a:ext uri="{FF2B5EF4-FFF2-40B4-BE49-F238E27FC236}">
                <a16:creationId xmlns:a16="http://schemas.microsoft.com/office/drawing/2014/main" id="{1E968DA0-70B8-4364-9BDC-F561B272FB9C}"/>
              </a:ext>
            </a:extLst>
          </p:cNvPr>
          <p:cNvSpPr/>
          <p:nvPr/>
        </p:nvSpPr>
        <p:spPr>
          <a:xfrm>
            <a:off x="5743910" y="5100524"/>
            <a:ext cx="305176" cy="749311"/>
          </a:xfrm>
          <a:custGeom>
            <a:avLst/>
            <a:gdLst>
              <a:gd name="connsiteX0" fmla="*/ 290178 w 305176"/>
              <a:gd name="connsiteY0" fmla="*/ 114 h 749311"/>
              <a:gd name="connsiteX1" fmla="*/ 298115 w 305176"/>
              <a:gd name="connsiteY1" fmla="*/ 230301 h 749311"/>
              <a:gd name="connsiteX2" fmla="*/ 234615 w 305176"/>
              <a:gd name="connsiteY2" fmla="*/ 454139 h 749311"/>
              <a:gd name="connsiteX3" fmla="*/ 129840 w 305176"/>
              <a:gd name="connsiteY3" fmla="*/ 665276 h 749311"/>
              <a:gd name="connsiteX4" fmla="*/ 53640 w 305176"/>
              <a:gd name="connsiteY4" fmla="*/ 733539 h 749311"/>
              <a:gd name="connsiteX5" fmla="*/ 1253 w 305176"/>
              <a:gd name="connsiteY5" fmla="*/ 747826 h 749311"/>
              <a:gd name="connsiteX6" fmla="*/ 26653 w 305176"/>
              <a:gd name="connsiteY6" fmla="*/ 739889 h 749311"/>
              <a:gd name="connsiteX7" fmla="*/ 136190 w 305176"/>
              <a:gd name="connsiteY7" fmla="*/ 668451 h 749311"/>
              <a:gd name="connsiteX8" fmla="*/ 296528 w 305176"/>
              <a:gd name="connsiteY8" fmla="*/ 206489 h 749311"/>
              <a:gd name="connsiteX9" fmla="*/ 290178 w 305176"/>
              <a:gd name="connsiteY9" fmla="*/ 114 h 74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5176" h="749311">
                <a:moveTo>
                  <a:pt x="290178" y="114"/>
                </a:moveTo>
                <a:cubicBezTo>
                  <a:pt x="290442" y="4083"/>
                  <a:pt x="307375" y="154630"/>
                  <a:pt x="298115" y="230301"/>
                </a:cubicBezTo>
                <a:cubicBezTo>
                  <a:pt x="288855" y="305972"/>
                  <a:pt x="262661" y="381643"/>
                  <a:pt x="234615" y="454139"/>
                </a:cubicBezTo>
                <a:cubicBezTo>
                  <a:pt x="206569" y="526635"/>
                  <a:pt x="160002" y="618709"/>
                  <a:pt x="129840" y="665276"/>
                </a:cubicBezTo>
                <a:cubicBezTo>
                  <a:pt x="99678" y="711843"/>
                  <a:pt x="75071" y="719781"/>
                  <a:pt x="53640" y="733539"/>
                </a:cubicBezTo>
                <a:cubicBezTo>
                  <a:pt x="32209" y="747297"/>
                  <a:pt x="5751" y="746768"/>
                  <a:pt x="1253" y="747826"/>
                </a:cubicBezTo>
                <a:cubicBezTo>
                  <a:pt x="-3245" y="748884"/>
                  <a:pt x="4164" y="753118"/>
                  <a:pt x="26653" y="739889"/>
                </a:cubicBezTo>
                <a:cubicBezTo>
                  <a:pt x="49142" y="726660"/>
                  <a:pt x="91211" y="757351"/>
                  <a:pt x="136190" y="668451"/>
                </a:cubicBezTo>
                <a:cubicBezTo>
                  <a:pt x="181169" y="579551"/>
                  <a:pt x="273774" y="317349"/>
                  <a:pt x="296528" y="206489"/>
                </a:cubicBezTo>
                <a:cubicBezTo>
                  <a:pt x="319282" y="95629"/>
                  <a:pt x="289914" y="-3855"/>
                  <a:pt x="290178" y="1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: 図形 1057">
            <a:extLst>
              <a:ext uri="{FF2B5EF4-FFF2-40B4-BE49-F238E27FC236}">
                <a16:creationId xmlns:a16="http://schemas.microsoft.com/office/drawing/2014/main" id="{42F0E259-3D94-446B-9A30-1E946D91C8AC}"/>
              </a:ext>
            </a:extLst>
          </p:cNvPr>
          <p:cNvSpPr/>
          <p:nvPr/>
        </p:nvSpPr>
        <p:spPr>
          <a:xfrm>
            <a:off x="3699931" y="4266426"/>
            <a:ext cx="369846" cy="528441"/>
          </a:xfrm>
          <a:custGeom>
            <a:avLst/>
            <a:gdLst>
              <a:gd name="connsiteX0" fmla="*/ 368302 w 369846"/>
              <a:gd name="connsiteY0" fmla="*/ 2891 h 528441"/>
              <a:gd name="connsiteX1" fmla="*/ 196852 w 369846"/>
              <a:gd name="connsiteY1" fmla="*/ 381774 h 528441"/>
              <a:gd name="connsiteX2" fmla="*/ 2 w 369846"/>
              <a:gd name="connsiteY2" fmla="*/ 527824 h 528441"/>
              <a:gd name="connsiteX3" fmla="*/ 192619 w 369846"/>
              <a:gd name="connsiteY3" fmla="*/ 335207 h 528441"/>
              <a:gd name="connsiteX4" fmla="*/ 275169 w 369846"/>
              <a:gd name="connsiteY4" fmla="*/ 214557 h 528441"/>
              <a:gd name="connsiteX5" fmla="*/ 368302 w 369846"/>
              <a:gd name="connsiteY5" fmla="*/ 2891 h 528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9846" h="528441">
                <a:moveTo>
                  <a:pt x="368302" y="2891"/>
                </a:moveTo>
                <a:cubicBezTo>
                  <a:pt x="355249" y="30760"/>
                  <a:pt x="258235" y="294285"/>
                  <a:pt x="196852" y="381774"/>
                </a:cubicBezTo>
                <a:cubicBezTo>
                  <a:pt x="135469" y="469263"/>
                  <a:pt x="707" y="535585"/>
                  <a:pt x="2" y="527824"/>
                </a:cubicBezTo>
                <a:cubicBezTo>
                  <a:pt x="-703" y="520063"/>
                  <a:pt x="146758" y="387418"/>
                  <a:pt x="192619" y="335207"/>
                </a:cubicBezTo>
                <a:cubicBezTo>
                  <a:pt x="238480" y="282996"/>
                  <a:pt x="242008" y="272765"/>
                  <a:pt x="275169" y="214557"/>
                </a:cubicBezTo>
                <a:cubicBezTo>
                  <a:pt x="308330" y="156349"/>
                  <a:pt x="381355" y="-24978"/>
                  <a:pt x="368302" y="28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: 図形 1058">
            <a:extLst>
              <a:ext uri="{FF2B5EF4-FFF2-40B4-BE49-F238E27FC236}">
                <a16:creationId xmlns:a16="http://schemas.microsoft.com/office/drawing/2014/main" id="{DE86C885-A07D-4368-AE6D-930A21E2EDD6}"/>
              </a:ext>
            </a:extLst>
          </p:cNvPr>
          <p:cNvSpPr/>
          <p:nvPr/>
        </p:nvSpPr>
        <p:spPr>
          <a:xfrm>
            <a:off x="3932607" y="4387910"/>
            <a:ext cx="850059" cy="529199"/>
          </a:xfrm>
          <a:custGeom>
            <a:avLst/>
            <a:gdLst>
              <a:gd name="connsiteX0" fmla="*/ 848943 w 850059"/>
              <a:gd name="connsiteY0" fmla="*/ 2057 h 529199"/>
              <a:gd name="connsiteX1" fmla="*/ 472176 w 850059"/>
              <a:gd name="connsiteY1" fmla="*/ 429623 h 529199"/>
              <a:gd name="connsiteX2" fmla="*/ 271093 w 850059"/>
              <a:gd name="connsiteY2" fmla="*/ 480423 h 529199"/>
              <a:gd name="connsiteX3" fmla="*/ 2276 w 850059"/>
              <a:gd name="connsiteY3" fmla="*/ 526990 h 529199"/>
              <a:gd name="connsiteX4" fmla="*/ 431960 w 850059"/>
              <a:gd name="connsiteY4" fmla="*/ 406340 h 529199"/>
              <a:gd name="connsiteX5" fmla="*/ 582243 w 850059"/>
              <a:gd name="connsiteY5" fmla="*/ 272990 h 529199"/>
              <a:gd name="connsiteX6" fmla="*/ 848943 w 850059"/>
              <a:gd name="connsiteY6" fmla="*/ 2057 h 529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0059" h="529199">
                <a:moveTo>
                  <a:pt x="848943" y="2057"/>
                </a:moveTo>
                <a:cubicBezTo>
                  <a:pt x="830598" y="28163"/>
                  <a:pt x="568484" y="349895"/>
                  <a:pt x="472176" y="429623"/>
                </a:cubicBezTo>
                <a:cubicBezTo>
                  <a:pt x="375868" y="509351"/>
                  <a:pt x="349410" y="464195"/>
                  <a:pt x="271093" y="480423"/>
                </a:cubicBezTo>
                <a:cubicBezTo>
                  <a:pt x="192776" y="496651"/>
                  <a:pt x="-24535" y="539337"/>
                  <a:pt x="2276" y="526990"/>
                </a:cubicBezTo>
                <a:cubicBezTo>
                  <a:pt x="29087" y="514643"/>
                  <a:pt x="335299" y="448673"/>
                  <a:pt x="431960" y="406340"/>
                </a:cubicBezTo>
                <a:cubicBezTo>
                  <a:pt x="528621" y="364007"/>
                  <a:pt x="509924" y="340370"/>
                  <a:pt x="582243" y="272990"/>
                </a:cubicBezTo>
                <a:cubicBezTo>
                  <a:pt x="654562" y="205610"/>
                  <a:pt x="867288" y="-24049"/>
                  <a:pt x="848943" y="20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: 図形 1059">
            <a:extLst>
              <a:ext uri="{FF2B5EF4-FFF2-40B4-BE49-F238E27FC236}">
                <a16:creationId xmlns:a16="http://schemas.microsoft.com/office/drawing/2014/main" id="{EF949463-56F7-435C-B4B1-69B9E8E890CE}"/>
              </a:ext>
            </a:extLst>
          </p:cNvPr>
          <p:cNvSpPr/>
          <p:nvPr/>
        </p:nvSpPr>
        <p:spPr>
          <a:xfrm>
            <a:off x="3894082" y="4355571"/>
            <a:ext cx="590436" cy="516757"/>
          </a:xfrm>
          <a:custGeom>
            <a:avLst/>
            <a:gdLst>
              <a:gd name="connsiteX0" fmla="*/ 582668 w 590436"/>
              <a:gd name="connsiteY0" fmla="*/ 2646 h 516757"/>
              <a:gd name="connsiteX1" fmla="*/ 256701 w 590436"/>
              <a:gd name="connsiteY1" fmla="*/ 364596 h 516757"/>
              <a:gd name="connsiteX2" fmla="*/ 13285 w 590436"/>
              <a:gd name="connsiteY2" fmla="*/ 508529 h 516757"/>
              <a:gd name="connsiteX3" fmla="*/ 30218 w 590436"/>
              <a:gd name="connsiteY3" fmla="*/ 500062 h 516757"/>
              <a:gd name="connsiteX4" fmla="*/ 360418 w 590436"/>
              <a:gd name="connsiteY4" fmla="*/ 330729 h 516757"/>
              <a:gd name="connsiteX5" fmla="*/ 476835 w 590436"/>
              <a:gd name="connsiteY5" fmla="*/ 207962 h 516757"/>
              <a:gd name="connsiteX6" fmla="*/ 582668 w 590436"/>
              <a:gd name="connsiteY6" fmla="*/ 2646 h 516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0436" h="516757">
                <a:moveTo>
                  <a:pt x="582668" y="2646"/>
                </a:moveTo>
                <a:cubicBezTo>
                  <a:pt x="545979" y="28752"/>
                  <a:pt x="351598" y="280282"/>
                  <a:pt x="256701" y="364596"/>
                </a:cubicBezTo>
                <a:cubicBezTo>
                  <a:pt x="161804" y="448910"/>
                  <a:pt x="51032" y="485951"/>
                  <a:pt x="13285" y="508529"/>
                </a:cubicBezTo>
                <a:cubicBezTo>
                  <a:pt x="-24462" y="531107"/>
                  <a:pt x="30218" y="500062"/>
                  <a:pt x="30218" y="500062"/>
                </a:cubicBezTo>
                <a:cubicBezTo>
                  <a:pt x="88073" y="470429"/>
                  <a:pt x="285982" y="379412"/>
                  <a:pt x="360418" y="330729"/>
                </a:cubicBezTo>
                <a:cubicBezTo>
                  <a:pt x="434854" y="282046"/>
                  <a:pt x="437324" y="265112"/>
                  <a:pt x="476835" y="207962"/>
                </a:cubicBezTo>
                <a:cubicBezTo>
                  <a:pt x="516346" y="150812"/>
                  <a:pt x="619357" y="-23460"/>
                  <a:pt x="582668" y="26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: 図形 1060">
            <a:extLst>
              <a:ext uri="{FF2B5EF4-FFF2-40B4-BE49-F238E27FC236}">
                <a16:creationId xmlns:a16="http://schemas.microsoft.com/office/drawing/2014/main" id="{8A371D8F-DFBC-44CF-8BAA-B8C2FE19DD85}"/>
              </a:ext>
            </a:extLst>
          </p:cNvPr>
          <p:cNvSpPr/>
          <p:nvPr/>
        </p:nvSpPr>
        <p:spPr>
          <a:xfrm>
            <a:off x="3831045" y="4366654"/>
            <a:ext cx="387666" cy="480564"/>
          </a:xfrm>
          <a:custGeom>
            <a:avLst/>
            <a:gdLst>
              <a:gd name="connsiteX0" fmla="*/ 387472 w 387666"/>
              <a:gd name="connsiteY0" fmla="*/ 29 h 480564"/>
              <a:gd name="connsiteX1" fmla="*/ 205438 w 387666"/>
              <a:gd name="connsiteY1" fmla="*/ 275196 h 480564"/>
              <a:gd name="connsiteX2" fmla="*/ 122 w 387666"/>
              <a:gd name="connsiteY2" fmla="*/ 480513 h 480564"/>
              <a:gd name="connsiteX3" fmla="*/ 235072 w 387666"/>
              <a:gd name="connsiteY3" fmla="*/ 292129 h 480564"/>
              <a:gd name="connsiteX4" fmla="*/ 387472 w 387666"/>
              <a:gd name="connsiteY4" fmla="*/ 29 h 480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666" h="480564">
                <a:moveTo>
                  <a:pt x="387472" y="29"/>
                </a:moveTo>
                <a:cubicBezTo>
                  <a:pt x="382533" y="-2793"/>
                  <a:pt x="269996" y="195115"/>
                  <a:pt x="205438" y="275196"/>
                </a:cubicBezTo>
                <a:cubicBezTo>
                  <a:pt x="140880" y="355277"/>
                  <a:pt x="-4817" y="477691"/>
                  <a:pt x="122" y="480513"/>
                </a:cubicBezTo>
                <a:cubicBezTo>
                  <a:pt x="5061" y="483335"/>
                  <a:pt x="168044" y="370093"/>
                  <a:pt x="235072" y="292129"/>
                </a:cubicBezTo>
                <a:cubicBezTo>
                  <a:pt x="302100" y="214165"/>
                  <a:pt x="392411" y="2851"/>
                  <a:pt x="387472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: 図形 1061">
            <a:extLst>
              <a:ext uri="{FF2B5EF4-FFF2-40B4-BE49-F238E27FC236}">
                <a16:creationId xmlns:a16="http://schemas.microsoft.com/office/drawing/2014/main" id="{8639B540-EA17-4DB5-85AE-112949403227}"/>
              </a:ext>
            </a:extLst>
          </p:cNvPr>
          <p:cNvSpPr/>
          <p:nvPr/>
        </p:nvSpPr>
        <p:spPr>
          <a:xfrm>
            <a:off x="4697166" y="4210993"/>
            <a:ext cx="159941" cy="590665"/>
          </a:xfrm>
          <a:custGeom>
            <a:avLst/>
            <a:gdLst>
              <a:gd name="connsiteX0" fmla="*/ 158467 w 159941"/>
              <a:gd name="connsiteY0" fmla="*/ 5407 h 590665"/>
              <a:gd name="connsiteX1" fmla="*/ 120367 w 159941"/>
              <a:gd name="connsiteY1" fmla="*/ 367357 h 590665"/>
              <a:gd name="connsiteX2" fmla="*/ 1834 w 159941"/>
              <a:gd name="connsiteY2" fmla="*/ 589607 h 590665"/>
              <a:gd name="connsiteX3" fmla="*/ 54751 w 159941"/>
              <a:gd name="connsiteY3" fmla="*/ 439324 h 590665"/>
              <a:gd name="connsiteX4" fmla="*/ 141534 w 159941"/>
              <a:gd name="connsiteY4" fmla="*/ 170507 h 590665"/>
              <a:gd name="connsiteX5" fmla="*/ 158467 w 159941"/>
              <a:gd name="connsiteY5" fmla="*/ 5407 h 59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941" h="590665">
                <a:moveTo>
                  <a:pt x="158467" y="5407"/>
                </a:moveTo>
                <a:cubicBezTo>
                  <a:pt x="154939" y="38215"/>
                  <a:pt x="146472" y="269990"/>
                  <a:pt x="120367" y="367357"/>
                </a:cubicBezTo>
                <a:cubicBezTo>
                  <a:pt x="94261" y="464724"/>
                  <a:pt x="12770" y="577613"/>
                  <a:pt x="1834" y="589607"/>
                </a:cubicBezTo>
                <a:cubicBezTo>
                  <a:pt x="-9102" y="601602"/>
                  <a:pt x="31468" y="509174"/>
                  <a:pt x="54751" y="439324"/>
                </a:cubicBezTo>
                <a:cubicBezTo>
                  <a:pt x="78034" y="369474"/>
                  <a:pt x="122837" y="244238"/>
                  <a:pt x="141534" y="170507"/>
                </a:cubicBezTo>
                <a:cubicBezTo>
                  <a:pt x="160231" y="96776"/>
                  <a:pt x="161995" y="-27401"/>
                  <a:pt x="158467" y="54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: 図形 1062">
            <a:extLst>
              <a:ext uri="{FF2B5EF4-FFF2-40B4-BE49-F238E27FC236}">
                <a16:creationId xmlns:a16="http://schemas.microsoft.com/office/drawing/2014/main" id="{EEC3E398-3487-4B20-B17C-0BF8CD076F5B}"/>
              </a:ext>
            </a:extLst>
          </p:cNvPr>
          <p:cNvSpPr/>
          <p:nvPr/>
        </p:nvSpPr>
        <p:spPr>
          <a:xfrm>
            <a:off x="5076195" y="4224138"/>
            <a:ext cx="256023" cy="648014"/>
          </a:xfrm>
          <a:custGeom>
            <a:avLst/>
            <a:gdLst>
              <a:gd name="connsiteX0" fmla="*/ 255688 w 256023"/>
              <a:gd name="connsiteY0" fmla="*/ 2845 h 648014"/>
              <a:gd name="connsiteX1" fmla="*/ 171022 w 256023"/>
              <a:gd name="connsiteY1" fmla="*/ 392312 h 648014"/>
              <a:gd name="connsiteX2" fmla="*/ 1688 w 256023"/>
              <a:gd name="connsiteY2" fmla="*/ 646312 h 648014"/>
              <a:gd name="connsiteX3" fmla="*/ 90588 w 256023"/>
              <a:gd name="connsiteY3" fmla="*/ 489679 h 648014"/>
              <a:gd name="connsiteX4" fmla="*/ 196422 w 256023"/>
              <a:gd name="connsiteY4" fmla="*/ 229329 h 648014"/>
              <a:gd name="connsiteX5" fmla="*/ 255688 w 256023"/>
              <a:gd name="connsiteY5" fmla="*/ 2845 h 648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6023" h="648014">
                <a:moveTo>
                  <a:pt x="255688" y="2845"/>
                </a:moveTo>
                <a:cubicBezTo>
                  <a:pt x="251455" y="30009"/>
                  <a:pt x="213355" y="285068"/>
                  <a:pt x="171022" y="392312"/>
                </a:cubicBezTo>
                <a:cubicBezTo>
                  <a:pt x="128689" y="499556"/>
                  <a:pt x="15094" y="630084"/>
                  <a:pt x="1688" y="646312"/>
                </a:cubicBezTo>
                <a:cubicBezTo>
                  <a:pt x="-11718" y="662540"/>
                  <a:pt x="58132" y="559176"/>
                  <a:pt x="90588" y="489679"/>
                </a:cubicBezTo>
                <a:cubicBezTo>
                  <a:pt x="123044" y="420182"/>
                  <a:pt x="169611" y="308704"/>
                  <a:pt x="196422" y="229329"/>
                </a:cubicBezTo>
                <a:cubicBezTo>
                  <a:pt x="223233" y="149954"/>
                  <a:pt x="259921" y="-24319"/>
                  <a:pt x="255688" y="28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: 図形 1063">
            <a:extLst>
              <a:ext uri="{FF2B5EF4-FFF2-40B4-BE49-F238E27FC236}">
                <a16:creationId xmlns:a16="http://schemas.microsoft.com/office/drawing/2014/main" id="{D04089B2-BFC4-46E2-9E61-6C7E95931363}"/>
              </a:ext>
            </a:extLst>
          </p:cNvPr>
          <p:cNvSpPr/>
          <p:nvPr/>
        </p:nvSpPr>
        <p:spPr>
          <a:xfrm>
            <a:off x="4778915" y="4267155"/>
            <a:ext cx="333312" cy="586646"/>
          </a:xfrm>
          <a:custGeom>
            <a:avLst/>
            <a:gdLst>
              <a:gd name="connsiteX0" fmla="*/ 330718 w 333312"/>
              <a:gd name="connsiteY0" fmla="*/ 6395 h 586646"/>
              <a:gd name="connsiteX1" fmla="*/ 207952 w 333312"/>
              <a:gd name="connsiteY1" fmla="*/ 383162 h 586646"/>
              <a:gd name="connsiteX2" fmla="*/ 518 w 333312"/>
              <a:gd name="connsiteY2" fmla="*/ 586362 h 586646"/>
              <a:gd name="connsiteX3" fmla="*/ 152918 w 333312"/>
              <a:gd name="connsiteY3" fmla="*/ 421262 h 586646"/>
              <a:gd name="connsiteX4" fmla="*/ 279918 w 333312"/>
              <a:gd name="connsiteY4" fmla="*/ 165145 h 586646"/>
              <a:gd name="connsiteX5" fmla="*/ 330718 w 333312"/>
              <a:gd name="connsiteY5" fmla="*/ 6395 h 58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3312" h="586646">
                <a:moveTo>
                  <a:pt x="330718" y="6395"/>
                </a:moveTo>
                <a:cubicBezTo>
                  <a:pt x="318724" y="42731"/>
                  <a:pt x="262985" y="286501"/>
                  <a:pt x="207952" y="383162"/>
                </a:cubicBezTo>
                <a:cubicBezTo>
                  <a:pt x="152919" y="479823"/>
                  <a:pt x="9690" y="580012"/>
                  <a:pt x="518" y="586362"/>
                </a:cubicBezTo>
                <a:cubicBezTo>
                  <a:pt x="-8654" y="592712"/>
                  <a:pt x="106351" y="491465"/>
                  <a:pt x="152918" y="421262"/>
                </a:cubicBezTo>
                <a:cubicBezTo>
                  <a:pt x="199485" y="351059"/>
                  <a:pt x="248874" y="232878"/>
                  <a:pt x="279918" y="165145"/>
                </a:cubicBezTo>
                <a:cubicBezTo>
                  <a:pt x="310962" y="97412"/>
                  <a:pt x="342712" y="-29941"/>
                  <a:pt x="330718" y="63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: 図形 1064">
            <a:extLst>
              <a:ext uri="{FF2B5EF4-FFF2-40B4-BE49-F238E27FC236}">
                <a16:creationId xmlns:a16="http://schemas.microsoft.com/office/drawing/2014/main" id="{EFEB044E-32AC-4F3E-B6BA-03DEA20EB0C8}"/>
              </a:ext>
            </a:extLst>
          </p:cNvPr>
          <p:cNvSpPr/>
          <p:nvPr/>
        </p:nvSpPr>
        <p:spPr>
          <a:xfrm>
            <a:off x="5273923" y="4206485"/>
            <a:ext cx="419930" cy="655085"/>
          </a:xfrm>
          <a:custGeom>
            <a:avLst/>
            <a:gdLst>
              <a:gd name="connsiteX0" fmla="*/ 419910 w 419930"/>
              <a:gd name="connsiteY0" fmla="*/ 653382 h 655085"/>
              <a:gd name="connsiteX1" fmla="*/ 263277 w 419930"/>
              <a:gd name="connsiteY1" fmla="*/ 517915 h 655085"/>
              <a:gd name="connsiteX2" fmla="*/ 263277 w 419930"/>
              <a:gd name="connsiteY2" fmla="*/ 100932 h 655085"/>
              <a:gd name="connsiteX3" fmla="*/ 225177 w 419930"/>
              <a:gd name="connsiteY3" fmla="*/ 26848 h 655085"/>
              <a:gd name="connsiteX4" fmla="*/ 204010 w 419930"/>
              <a:gd name="connsiteY4" fmla="*/ 473465 h 655085"/>
              <a:gd name="connsiteX5" fmla="*/ 81244 w 419930"/>
              <a:gd name="connsiteY5" fmla="*/ 505215 h 655085"/>
              <a:gd name="connsiteX6" fmla="*/ 810 w 419930"/>
              <a:gd name="connsiteY6" fmla="*/ 539082 h 655085"/>
              <a:gd name="connsiteX7" fmla="*/ 129927 w 419930"/>
              <a:gd name="connsiteY7" fmla="*/ 458648 h 655085"/>
              <a:gd name="connsiteX8" fmla="*/ 193427 w 419930"/>
              <a:gd name="connsiteY8" fmla="*/ 306248 h 655085"/>
              <a:gd name="connsiteX9" fmla="*/ 201894 w 419930"/>
              <a:gd name="connsiteY9" fmla="*/ 183482 h 655085"/>
              <a:gd name="connsiteX10" fmla="*/ 273860 w 419930"/>
              <a:gd name="connsiteY10" fmla="*/ 443832 h 655085"/>
              <a:gd name="connsiteX11" fmla="*/ 419910 w 419930"/>
              <a:gd name="connsiteY11" fmla="*/ 653382 h 655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9930" h="655085">
                <a:moveTo>
                  <a:pt x="419910" y="653382"/>
                </a:moveTo>
                <a:cubicBezTo>
                  <a:pt x="418146" y="665729"/>
                  <a:pt x="289382" y="609990"/>
                  <a:pt x="263277" y="517915"/>
                </a:cubicBezTo>
                <a:cubicBezTo>
                  <a:pt x="237171" y="425840"/>
                  <a:pt x="269627" y="182776"/>
                  <a:pt x="263277" y="100932"/>
                </a:cubicBezTo>
                <a:cubicBezTo>
                  <a:pt x="256927" y="19088"/>
                  <a:pt x="235055" y="-35241"/>
                  <a:pt x="225177" y="26848"/>
                </a:cubicBezTo>
                <a:cubicBezTo>
                  <a:pt x="215299" y="88937"/>
                  <a:pt x="227999" y="393737"/>
                  <a:pt x="204010" y="473465"/>
                </a:cubicBezTo>
                <a:cubicBezTo>
                  <a:pt x="180021" y="553193"/>
                  <a:pt x="115111" y="494279"/>
                  <a:pt x="81244" y="505215"/>
                </a:cubicBezTo>
                <a:cubicBezTo>
                  <a:pt x="47377" y="516151"/>
                  <a:pt x="-7304" y="546843"/>
                  <a:pt x="810" y="539082"/>
                </a:cubicBezTo>
                <a:cubicBezTo>
                  <a:pt x="8924" y="531321"/>
                  <a:pt x="97824" y="497454"/>
                  <a:pt x="129927" y="458648"/>
                </a:cubicBezTo>
                <a:cubicBezTo>
                  <a:pt x="162030" y="419842"/>
                  <a:pt x="181433" y="352109"/>
                  <a:pt x="193427" y="306248"/>
                </a:cubicBezTo>
                <a:cubicBezTo>
                  <a:pt x="205421" y="260387"/>
                  <a:pt x="188489" y="160551"/>
                  <a:pt x="201894" y="183482"/>
                </a:cubicBezTo>
                <a:cubicBezTo>
                  <a:pt x="215299" y="206413"/>
                  <a:pt x="239288" y="365515"/>
                  <a:pt x="273860" y="443832"/>
                </a:cubicBezTo>
                <a:cubicBezTo>
                  <a:pt x="308432" y="522149"/>
                  <a:pt x="421674" y="641035"/>
                  <a:pt x="419910" y="6533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: 図形 1065">
            <a:extLst>
              <a:ext uri="{FF2B5EF4-FFF2-40B4-BE49-F238E27FC236}">
                <a16:creationId xmlns:a16="http://schemas.microsoft.com/office/drawing/2014/main" id="{E07E7E3C-E9EB-4887-8EA9-05DA1EB838E0}"/>
              </a:ext>
            </a:extLst>
          </p:cNvPr>
          <p:cNvSpPr/>
          <p:nvPr/>
        </p:nvSpPr>
        <p:spPr>
          <a:xfrm>
            <a:off x="3748080" y="5470221"/>
            <a:ext cx="496324" cy="589478"/>
          </a:xfrm>
          <a:custGeom>
            <a:avLst/>
            <a:gdLst>
              <a:gd name="connsiteX0" fmla="*/ 1595 w 496324"/>
              <a:gd name="connsiteY0" fmla="*/ 304 h 589478"/>
              <a:gd name="connsiteX1" fmla="*/ 301633 w 496324"/>
              <a:gd name="connsiteY1" fmla="*/ 265417 h 589478"/>
              <a:gd name="connsiteX2" fmla="*/ 492133 w 496324"/>
              <a:gd name="connsiteY2" fmla="*/ 579742 h 589478"/>
              <a:gd name="connsiteX3" fmla="*/ 417520 w 496324"/>
              <a:gd name="connsiteY3" fmla="*/ 500367 h 589478"/>
              <a:gd name="connsiteX4" fmla="*/ 236545 w 496324"/>
              <a:gd name="connsiteY4" fmla="*/ 406704 h 589478"/>
              <a:gd name="connsiteX5" fmla="*/ 184158 w 496324"/>
              <a:gd name="connsiteY5" fmla="*/ 216204 h 589478"/>
              <a:gd name="connsiteX6" fmla="*/ 1595 w 496324"/>
              <a:gd name="connsiteY6" fmla="*/ 304 h 589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6324" h="589478">
                <a:moveTo>
                  <a:pt x="1595" y="304"/>
                </a:moveTo>
                <a:cubicBezTo>
                  <a:pt x="21174" y="8506"/>
                  <a:pt x="219877" y="168844"/>
                  <a:pt x="301633" y="265417"/>
                </a:cubicBezTo>
                <a:cubicBezTo>
                  <a:pt x="383389" y="361990"/>
                  <a:pt x="472819" y="540584"/>
                  <a:pt x="492133" y="579742"/>
                </a:cubicBezTo>
                <a:cubicBezTo>
                  <a:pt x="511448" y="618900"/>
                  <a:pt x="460118" y="529207"/>
                  <a:pt x="417520" y="500367"/>
                </a:cubicBezTo>
                <a:cubicBezTo>
                  <a:pt x="374922" y="471527"/>
                  <a:pt x="275439" y="454064"/>
                  <a:pt x="236545" y="406704"/>
                </a:cubicBezTo>
                <a:cubicBezTo>
                  <a:pt x="197651" y="359344"/>
                  <a:pt x="219877" y="280762"/>
                  <a:pt x="184158" y="216204"/>
                </a:cubicBezTo>
                <a:cubicBezTo>
                  <a:pt x="148439" y="151646"/>
                  <a:pt x="-17984" y="-7898"/>
                  <a:pt x="1595" y="30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: 図形 1066">
            <a:extLst>
              <a:ext uri="{FF2B5EF4-FFF2-40B4-BE49-F238E27FC236}">
                <a16:creationId xmlns:a16="http://schemas.microsoft.com/office/drawing/2014/main" id="{0EBF3DF2-7B6F-4659-94AE-0C19892BC728}"/>
              </a:ext>
            </a:extLst>
          </p:cNvPr>
          <p:cNvSpPr/>
          <p:nvPr/>
        </p:nvSpPr>
        <p:spPr>
          <a:xfrm>
            <a:off x="5389728" y="4932337"/>
            <a:ext cx="349947" cy="568404"/>
          </a:xfrm>
          <a:custGeom>
            <a:avLst/>
            <a:gdLst>
              <a:gd name="connsiteX0" fmla="*/ 143239 w 349947"/>
              <a:gd name="connsiteY0" fmla="*/ 1613 h 568404"/>
              <a:gd name="connsiteX1" fmla="*/ 321039 w 349947"/>
              <a:gd name="connsiteY1" fmla="*/ 245030 h 568404"/>
              <a:gd name="connsiteX2" fmla="*/ 335855 w 349947"/>
              <a:gd name="connsiteY2" fmla="*/ 283130 h 568404"/>
              <a:gd name="connsiteX3" fmla="*/ 181339 w 349947"/>
              <a:gd name="connsiteY3" fmla="*/ 259846 h 568404"/>
              <a:gd name="connsiteX4" fmla="*/ 3539 w 349947"/>
              <a:gd name="connsiteY4" fmla="*/ 564646 h 568404"/>
              <a:gd name="connsiteX5" fmla="*/ 69155 w 349947"/>
              <a:gd name="connsiteY5" fmla="*/ 420713 h 568404"/>
              <a:gd name="connsiteX6" fmla="*/ 147472 w 349947"/>
              <a:gd name="connsiteY6" fmla="*/ 283130 h 568404"/>
              <a:gd name="connsiteX7" fmla="*/ 79739 w 349947"/>
              <a:gd name="connsiteY7" fmla="*/ 158246 h 568404"/>
              <a:gd name="connsiteX8" fmla="*/ 196155 w 349947"/>
              <a:gd name="connsiteY8" fmla="*/ 139196 h 568404"/>
              <a:gd name="connsiteX9" fmla="*/ 143239 w 349947"/>
              <a:gd name="connsiteY9" fmla="*/ 1613 h 568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9947" h="568404">
                <a:moveTo>
                  <a:pt x="143239" y="1613"/>
                </a:moveTo>
                <a:cubicBezTo>
                  <a:pt x="164053" y="19252"/>
                  <a:pt x="288936" y="198111"/>
                  <a:pt x="321039" y="245030"/>
                </a:cubicBezTo>
                <a:cubicBezTo>
                  <a:pt x="353142" y="291950"/>
                  <a:pt x="359138" y="280661"/>
                  <a:pt x="335855" y="283130"/>
                </a:cubicBezTo>
                <a:cubicBezTo>
                  <a:pt x="312572" y="285599"/>
                  <a:pt x="236725" y="212927"/>
                  <a:pt x="181339" y="259846"/>
                </a:cubicBezTo>
                <a:cubicBezTo>
                  <a:pt x="125953" y="306765"/>
                  <a:pt x="22236" y="537835"/>
                  <a:pt x="3539" y="564646"/>
                </a:cubicBezTo>
                <a:cubicBezTo>
                  <a:pt x="-15158" y="591457"/>
                  <a:pt x="45166" y="467632"/>
                  <a:pt x="69155" y="420713"/>
                </a:cubicBezTo>
                <a:cubicBezTo>
                  <a:pt x="93144" y="373794"/>
                  <a:pt x="145708" y="326874"/>
                  <a:pt x="147472" y="283130"/>
                </a:cubicBezTo>
                <a:cubicBezTo>
                  <a:pt x="149236" y="239386"/>
                  <a:pt x="71625" y="182235"/>
                  <a:pt x="79739" y="158246"/>
                </a:cubicBezTo>
                <a:cubicBezTo>
                  <a:pt x="87853" y="134257"/>
                  <a:pt x="185219" y="162126"/>
                  <a:pt x="196155" y="139196"/>
                </a:cubicBezTo>
                <a:cubicBezTo>
                  <a:pt x="207091" y="116266"/>
                  <a:pt x="122425" y="-16026"/>
                  <a:pt x="143239" y="161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: 図形 1067">
            <a:extLst>
              <a:ext uri="{FF2B5EF4-FFF2-40B4-BE49-F238E27FC236}">
                <a16:creationId xmlns:a16="http://schemas.microsoft.com/office/drawing/2014/main" id="{2CD6A151-1358-4265-B281-7A14FDE3A021}"/>
              </a:ext>
            </a:extLst>
          </p:cNvPr>
          <p:cNvSpPr/>
          <p:nvPr/>
        </p:nvSpPr>
        <p:spPr>
          <a:xfrm>
            <a:off x="4156164" y="4971285"/>
            <a:ext cx="459304" cy="367034"/>
          </a:xfrm>
          <a:custGeom>
            <a:avLst/>
            <a:gdLst>
              <a:gd name="connsiteX0" fmla="*/ 102569 w 459304"/>
              <a:gd name="connsiteY0" fmla="*/ 2882 h 367034"/>
              <a:gd name="connsiteX1" fmla="*/ 170303 w 459304"/>
              <a:gd name="connsiteY1" fmla="*/ 15582 h 367034"/>
              <a:gd name="connsiteX2" fmla="*/ 453936 w 459304"/>
              <a:gd name="connsiteY2" fmla="*/ 57915 h 367034"/>
              <a:gd name="connsiteX3" fmla="*/ 350219 w 459304"/>
              <a:gd name="connsiteY3" fmla="*/ 138348 h 367034"/>
              <a:gd name="connsiteX4" fmla="*/ 276136 w 459304"/>
              <a:gd name="connsiteY4" fmla="*/ 242065 h 367034"/>
              <a:gd name="connsiteX5" fmla="*/ 969 w 459304"/>
              <a:gd name="connsiteY5" fmla="*/ 366948 h 367034"/>
              <a:gd name="connsiteX6" fmla="*/ 191469 w 459304"/>
              <a:gd name="connsiteY6" fmla="*/ 258998 h 367034"/>
              <a:gd name="connsiteX7" fmla="*/ 367153 w 459304"/>
              <a:gd name="connsiteY7" fmla="*/ 104482 h 367034"/>
              <a:gd name="connsiteX8" fmla="*/ 208403 w 459304"/>
              <a:gd name="connsiteY8" fmla="*/ 66382 h 367034"/>
              <a:gd name="connsiteX9" fmla="*/ 102569 w 459304"/>
              <a:gd name="connsiteY9" fmla="*/ 2882 h 367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9304" h="367034">
                <a:moveTo>
                  <a:pt x="102569" y="2882"/>
                </a:moveTo>
                <a:cubicBezTo>
                  <a:pt x="96219" y="-5585"/>
                  <a:pt x="111742" y="6410"/>
                  <a:pt x="170303" y="15582"/>
                </a:cubicBezTo>
                <a:cubicBezTo>
                  <a:pt x="228864" y="24754"/>
                  <a:pt x="423950" y="37454"/>
                  <a:pt x="453936" y="57915"/>
                </a:cubicBezTo>
                <a:cubicBezTo>
                  <a:pt x="483922" y="78376"/>
                  <a:pt x="379852" y="107656"/>
                  <a:pt x="350219" y="138348"/>
                </a:cubicBezTo>
                <a:cubicBezTo>
                  <a:pt x="320586" y="169040"/>
                  <a:pt x="334344" y="203965"/>
                  <a:pt x="276136" y="242065"/>
                </a:cubicBezTo>
                <a:cubicBezTo>
                  <a:pt x="217928" y="280165"/>
                  <a:pt x="15080" y="364126"/>
                  <a:pt x="969" y="366948"/>
                </a:cubicBezTo>
                <a:cubicBezTo>
                  <a:pt x="-13142" y="369770"/>
                  <a:pt x="130438" y="302742"/>
                  <a:pt x="191469" y="258998"/>
                </a:cubicBezTo>
                <a:cubicBezTo>
                  <a:pt x="252500" y="215254"/>
                  <a:pt x="364331" y="136585"/>
                  <a:pt x="367153" y="104482"/>
                </a:cubicBezTo>
                <a:cubicBezTo>
                  <a:pt x="369975" y="72379"/>
                  <a:pt x="251442" y="78024"/>
                  <a:pt x="208403" y="66382"/>
                </a:cubicBezTo>
                <a:cubicBezTo>
                  <a:pt x="165364" y="54740"/>
                  <a:pt x="108919" y="11349"/>
                  <a:pt x="102569" y="288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: 図形 1068">
            <a:extLst>
              <a:ext uri="{FF2B5EF4-FFF2-40B4-BE49-F238E27FC236}">
                <a16:creationId xmlns:a16="http://schemas.microsoft.com/office/drawing/2014/main" id="{C5F435C0-14E4-4C31-B0DB-EDC218197F6E}"/>
              </a:ext>
            </a:extLst>
          </p:cNvPr>
          <p:cNvSpPr/>
          <p:nvPr/>
        </p:nvSpPr>
        <p:spPr>
          <a:xfrm>
            <a:off x="4518054" y="6320361"/>
            <a:ext cx="648665" cy="286660"/>
          </a:xfrm>
          <a:custGeom>
            <a:avLst/>
            <a:gdLst>
              <a:gd name="connsiteX0" fmla="*/ 528079 w 648665"/>
              <a:gd name="connsiteY0" fmla="*/ 6 h 286660"/>
              <a:gd name="connsiteX1" fmla="*/ 604279 w 648665"/>
              <a:gd name="connsiteY1" fmla="*/ 78322 h 286660"/>
              <a:gd name="connsiteX2" fmla="*/ 602163 w 648665"/>
              <a:gd name="connsiteY2" fmla="*/ 141822 h 286660"/>
              <a:gd name="connsiteX3" fmla="*/ 646613 w 648665"/>
              <a:gd name="connsiteY3" fmla="*/ 169339 h 286660"/>
              <a:gd name="connsiteX4" fmla="*/ 525963 w 648665"/>
              <a:gd name="connsiteY4" fmla="*/ 156639 h 286660"/>
              <a:gd name="connsiteX5" fmla="*/ 407429 w 648665"/>
              <a:gd name="connsiteY5" fmla="*/ 198972 h 286660"/>
              <a:gd name="connsiteX6" fmla="*/ 235979 w 648665"/>
              <a:gd name="connsiteY6" fmla="*/ 171456 h 286660"/>
              <a:gd name="connsiteX7" fmla="*/ 83579 w 648665"/>
              <a:gd name="connsiteY7" fmla="*/ 285756 h 286660"/>
              <a:gd name="connsiteX8" fmla="*/ 123796 w 648665"/>
              <a:gd name="connsiteY8" fmla="*/ 222256 h 286660"/>
              <a:gd name="connsiteX9" fmla="*/ 3146 w 648665"/>
              <a:gd name="connsiteY9" fmla="*/ 173572 h 286660"/>
              <a:gd name="connsiteX10" fmla="*/ 274079 w 648665"/>
              <a:gd name="connsiteY10" fmla="*/ 133356 h 286660"/>
              <a:gd name="connsiteX11" fmla="*/ 371446 w 648665"/>
              <a:gd name="connsiteY11" fmla="*/ 131239 h 286660"/>
              <a:gd name="connsiteX12" fmla="*/ 504796 w 648665"/>
              <a:gd name="connsiteY12" fmla="*/ 82556 h 286660"/>
              <a:gd name="connsiteX13" fmla="*/ 528079 w 648665"/>
              <a:gd name="connsiteY13" fmla="*/ 6 h 286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48665" h="286660">
                <a:moveTo>
                  <a:pt x="528079" y="6"/>
                </a:moveTo>
                <a:cubicBezTo>
                  <a:pt x="544659" y="-700"/>
                  <a:pt x="591932" y="54686"/>
                  <a:pt x="604279" y="78322"/>
                </a:cubicBezTo>
                <a:cubicBezTo>
                  <a:pt x="616626" y="101958"/>
                  <a:pt x="595107" y="126653"/>
                  <a:pt x="602163" y="141822"/>
                </a:cubicBezTo>
                <a:cubicBezTo>
                  <a:pt x="609219" y="156991"/>
                  <a:pt x="659313" y="166869"/>
                  <a:pt x="646613" y="169339"/>
                </a:cubicBezTo>
                <a:cubicBezTo>
                  <a:pt x="633913" y="171809"/>
                  <a:pt x="565827" y="151700"/>
                  <a:pt x="525963" y="156639"/>
                </a:cubicBezTo>
                <a:cubicBezTo>
                  <a:pt x="486099" y="161578"/>
                  <a:pt x="455760" y="196503"/>
                  <a:pt x="407429" y="198972"/>
                </a:cubicBezTo>
                <a:cubicBezTo>
                  <a:pt x="359098" y="201442"/>
                  <a:pt x="289954" y="156992"/>
                  <a:pt x="235979" y="171456"/>
                </a:cubicBezTo>
                <a:cubicBezTo>
                  <a:pt x="182004" y="185920"/>
                  <a:pt x="102276" y="277289"/>
                  <a:pt x="83579" y="285756"/>
                </a:cubicBezTo>
                <a:cubicBezTo>
                  <a:pt x="64882" y="294223"/>
                  <a:pt x="137201" y="240953"/>
                  <a:pt x="123796" y="222256"/>
                </a:cubicBezTo>
                <a:cubicBezTo>
                  <a:pt x="110390" y="203559"/>
                  <a:pt x="-21901" y="188389"/>
                  <a:pt x="3146" y="173572"/>
                </a:cubicBezTo>
                <a:cubicBezTo>
                  <a:pt x="28193" y="158755"/>
                  <a:pt x="212696" y="140411"/>
                  <a:pt x="274079" y="133356"/>
                </a:cubicBezTo>
                <a:cubicBezTo>
                  <a:pt x="335462" y="126301"/>
                  <a:pt x="332993" y="139706"/>
                  <a:pt x="371446" y="131239"/>
                </a:cubicBezTo>
                <a:cubicBezTo>
                  <a:pt x="409899" y="122772"/>
                  <a:pt x="475868" y="101959"/>
                  <a:pt x="504796" y="82556"/>
                </a:cubicBezTo>
                <a:cubicBezTo>
                  <a:pt x="533724" y="63153"/>
                  <a:pt x="511499" y="712"/>
                  <a:pt x="528079" y="6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: 図形 1069">
            <a:extLst>
              <a:ext uri="{FF2B5EF4-FFF2-40B4-BE49-F238E27FC236}">
                <a16:creationId xmlns:a16="http://schemas.microsoft.com/office/drawing/2014/main" id="{32664531-4A46-42C2-9CC9-525263756269}"/>
              </a:ext>
            </a:extLst>
          </p:cNvPr>
          <p:cNvSpPr/>
          <p:nvPr/>
        </p:nvSpPr>
        <p:spPr>
          <a:xfrm>
            <a:off x="5984190" y="5133290"/>
            <a:ext cx="26438" cy="281844"/>
          </a:xfrm>
          <a:custGeom>
            <a:avLst/>
            <a:gdLst>
              <a:gd name="connsiteX0" fmla="*/ 26085 w 26438"/>
              <a:gd name="connsiteY0" fmla="*/ 3860 h 281844"/>
              <a:gd name="connsiteX1" fmla="*/ 14973 w 26438"/>
              <a:gd name="connsiteY1" fmla="*/ 203885 h 281844"/>
              <a:gd name="connsiteX2" fmla="*/ 7035 w 26438"/>
              <a:gd name="connsiteY2" fmla="*/ 281673 h 281844"/>
              <a:gd name="connsiteX3" fmla="*/ 3860 w 26438"/>
              <a:gd name="connsiteY3" fmla="*/ 186423 h 281844"/>
              <a:gd name="connsiteX4" fmla="*/ 685 w 26438"/>
              <a:gd name="connsiteY4" fmla="*/ 78473 h 281844"/>
              <a:gd name="connsiteX5" fmla="*/ 26085 w 26438"/>
              <a:gd name="connsiteY5" fmla="*/ 3860 h 281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38" h="281844">
                <a:moveTo>
                  <a:pt x="26085" y="3860"/>
                </a:moveTo>
                <a:cubicBezTo>
                  <a:pt x="28466" y="24762"/>
                  <a:pt x="18148" y="157583"/>
                  <a:pt x="14973" y="203885"/>
                </a:cubicBezTo>
                <a:cubicBezTo>
                  <a:pt x="11798" y="250187"/>
                  <a:pt x="8887" y="284583"/>
                  <a:pt x="7035" y="281673"/>
                </a:cubicBezTo>
                <a:cubicBezTo>
                  <a:pt x="5183" y="278763"/>
                  <a:pt x="4918" y="220290"/>
                  <a:pt x="3860" y="186423"/>
                </a:cubicBezTo>
                <a:cubicBezTo>
                  <a:pt x="2802" y="152556"/>
                  <a:pt x="-1696" y="104402"/>
                  <a:pt x="685" y="78473"/>
                </a:cubicBezTo>
                <a:cubicBezTo>
                  <a:pt x="3066" y="52544"/>
                  <a:pt x="23704" y="-17042"/>
                  <a:pt x="26085" y="38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: 図形 1070">
            <a:extLst>
              <a:ext uri="{FF2B5EF4-FFF2-40B4-BE49-F238E27FC236}">
                <a16:creationId xmlns:a16="http://schemas.microsoft.com/office/drawing/2014/main" id="{B5A1B88B-2162-433A-990D-5077A16EA9E1}"/>
              </a:ext>
            </a:extLst>
          </p:cNvPr>
          <p:cNvSpPr/>
          <p:nvPr/>
        </p:nvSpPr>
        <p:spPr>
          <a:xfrm>
            <a:off x="5844704" y="5509903"/>
            <a:ext cx="101020" cy="221784"/>
          </a:xfrm>
          <a:custGeom>
            <a:avLst/>
            <a:gdLst>
              <a:gd name="connsiteX0" fmla="*/ 43334 w 101020"/>
              <a:gd name="connsiteY0" fmla="*/ 310 h 221784"/>
              <a:gd name="connsiteX1" fmla="*/ 8409 w 101020"/>
              <a:gd name="connsiteY1" fmla="*/ 168585 h 221784"/>
              <a:gd name="connsiteX2" fmla="*/ 3646 w 101020"/>
              <a:gd name="connsiteY2" fmla="*/ 220972 h 221784"/>
              <a:gd name="connsiteX3" fmla="*/ 54446 w 101020"/>
              <a:gd name="connsiteY3" fmla="*/ 136835 h 221784"/>
              <a:gd name="connsiteX4" fmla="*/ 100484 w 101020"/>
              <a:gd name="connsiteY4" fmla="*/ 93972 h 221784"/>
              <a:gd name="connsiteX5" fmla="*/ 22696 w 101020"/>
              <a:gd name="connsiteY5" fmla="*/ 147947 h 221784"/>
              <a:gd name="connsiteX6" fmla="*/ 19521 w 101020"/>
              <a:gd name="connsiteY6" fmla="*/ 127310 h 221784"/>
              <a:gd name="connsiteX7" fmla="*/ 43334 w 101020"/>
              <a:gd name="connsiteY7" fmla="*/ 310 h 221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020" h="221784">
                <a:moveTo>
                  <a:pt x="43334" y="310"/>
                </a:moveTo>
                <a:cubicBezTo>
                  <a:pt x="41482" y="7189"/>
                  <a:pt x="15024" y="131808"/>
                  <a:pt x="8409" y="168585"/>
                </a:cubicBezTo>
                <a:cubicBezTo>
                  <a:pt x="1794" y="205362"/>
                  <a:pt x="-4027" y="226264"/>
                  <a:pt x="3646" y="220972"/>
                </a:cubicBezTo>
                <a:cubicBezTo>
                  <a:pt x="11319" y="215680"/>
                  <a:pt x="38306" y="158002"/>
                  <a:pt x="54446" y="136835"/>
                </a:cubicBezTo>
                <a:cubicBezTo>
                  <a:pt x="70586" y="115668"/>
                  <a:pt x="105776" y="92120"/>
                  <a:pt x="100484" y="93972"/>
                </a:cubicBezTo>
                <a:cubicBezTo>
                  <a:pt x="95192" y="95824"/>
                  <a:pt x="36190" y="142391"/>
                  <a:pt x="22696" y="147947"/>
                </a:cubicBezTo>
                <a:cubicBezTo>
                  <a:pt x="9202" y="153503"/>
                  <a:pt x="15288" y="151652"/>
                  <a:pt x="19521" y="127310"/>
                </a:cubicBezTo>
                <a:cubicBezTo>
                  <a:pt x="23754" y="102968"/>
                  <a:pt x="45186" y="-6569"/>
                  <a:pt x="43334" y="3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: 図形 1071">
            <a:extLst>
              <a:ext uri="{FF2B5EF4-FFF2-40B4-BE49-F238E27FC236}">
                <a16:creationId xmlns:a16="http://schemas.microsoft.com/office/drawing/2014/main" id="{EDB4CAAB-0CEC-43C9-AA13-0BBB06C6AF58}"/>
              </a:ext>
            </a:extLst>
          </p:cNvPr>
          <p:cNvSpPr/>
          <p:nvPr/>
        </p:nvSpPr>
        <p:spPr>
          <a:xfrm>
            <a:off x="5952716" y="5212125"/>
            <a:ext cx="22709" cy="211272"/>
          </a:xfrm>
          <a:custGeom>
            <a:avLst/>
            <a:gdLst>
              <a:gd name="connsiteX0" fmla="*/ 22634 w 22709"/>
              <a:gd name="connsiteY0" fmla="*/ 1225 h 211272"/>
              <a:gd name="connsiteX1" fmla="*/ 11522 w 22709"/>
              <a:gd name="connsiteY1" fmla="*/ 139338 h 211272"/>
              <a:gd name="connsiteX2" fmla="*/ 11522 w 22709"/>
              <a:gd name="connsiteY2" fmla="*/ 210775 h 211272"/>
              <a:gd name="connsiteX3" fmla="*/ 409 w 22709"/>
              <a:gd name="connsiteY3" fmla="*/ 106000 h 211272"/>
              <a:gd name="connsiteX4" fmla="*/ 5172 w 22709"/>
              <a:gd name="connsiteY4" fmla="*/ 72663 h 211272"/>
              <a:gd name="connsiteX5" fmla="*/ 22634 w 22709"/>
              <a:gd name="connsiteY5" fmla="*/ 1225 h 211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09" h="211272">
                <a:moveTo>
                  <a:pt x="22634" y="1225"/>
                </a:moveTo>
                <a:cubicBezTo>
                  <a:pt x="23692" y="12337"/>
                  <a:pt x="13374" y="104413"/>
                  <a:pt x="11522" y="139338"/>
                </a:cubicBezTo>
                <a:cubicBezTo>
                  <a:pt x="9670" y="174263"/>
                  <a:pt x="13374" y="216331"/>
                  <a:pt x="11522" y="210775"/>
                </a:cubicBezTo>
                <a:cubicBezTo>
                  <a:pt x="9670" y="205219"/>
                  <a:pt x="1467" y="129019"/>
                  <a:pt x="409" y="106000"/>
                </a:cubicBezTo>
                <a:cubicBezTo>
                  <a:pt x="-649" y="82981"/>
                  <a:pt x="145" y="87479"/>
                  <a:pt x="5172" y="72663"/>
                </a:cubicBezTo>
                <a:cubicBezTo>
                  <a:pt x="10199" y="57847"/>
                  <a:pt x="21576" y="-9887"/>
                  <a:pt x="22634" y="1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: 図形 1072">
            <a:extLst>
              <a:ext uri="{FF2B5EF4-FFF2-40B4-BE49-F238E27FC236}">
                <a16:creationId xmlns:a16="http://schemas.microsoft.com/office/drawing/2014/main" id="{420E09F7-92C2-4951-9CB2-928DFD71CBCB}"/>
              </a:ext>
            </a:extLst>
          </p:cNvPr>
          <p:cNvSpPr/>
          <p:nvPr/>
        </p:nvSpPr>
        <p:spPr>
          <a:xfrm>
            <a:off x="5792629" y="5699101"/>
            <a:ext cx="76363" cy="92591"/>
          </a:xfrm>
          <a:custGeom>
            <a:avLst/>
            <a:gdLst>
              <a:gd name="connsiteX0" fmla="*/ 20796 w 76363"/>
              <a:gd name="connsiteY0" fmla="*/ 24 h 92591"/>
              <a:gd name="connsiteX1" fmla="*/ 19209 w 76363"/>
              <a:gd name="connsiteY1" fmla="*/ 73049 h 92591"/>
              <a:gd name="connsiteX2" fmla="*/ 76359 w 76363"/>
              <a:gd name="connsiteY2" fmla="*/ 42887 h 92591"/>
              <a:gd name="connsiteX3" fmla="*/ 22384 w 76363"/>
              <a:gd name="connsiteY3" fmla="*/ 92099 h 92591"/>
              <a:gd name="connsiteX4" fmla="*/ 159 w 76363"/>
              <a:gd name="connsiteY4" fmla="*/ 65112 h 92591"/>
              <a:gd name="connsiteX5" fmla="*/ 20796 w 76363"/>
              <a:gd name="connsiteY5" fmla="*/ 24 h 92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363" h="92591">
                <a:moveTo>
                  <a:pt x="20796" y="24"/>
                </a:moveTo>
                <a:cubicBezTo>
                  <a:pt x="23971" y="1347"/>
                  <a:pt x="9948" y="65905"/>
                  <a:pt x="19209" y="73049"/>
                </a:cubicBezTo>
                <a:cubicBezTo>
                  <a:pt x="28470" y="80193"/>
                  <a:pt x="75830" y="39712"/>
                  <a:pt x="76359" y="42887"/>
                </a:cubicBezTo>
                <a:cubicBezTo>
                  <a:pt x="76888" y="46062"/>
                  <a:pt x="35084" y="88395"/>
                  <a:pt x="22384" y="92099"/>
                </a:cubicBezTo>
                <a:cubicBezTo>
                  <a:pt x="9684" y="95803"/>
                  <a:pt x="2276" y="77812"/>
                  <a:pt x="159" y="65112"/>
                </a:cubicBezTo>
                <a:cubicBezTo>
                  <a:pt x="-1958" y="52412"/>
                  <a:pt x="17621" y="-1299"/>
                  <a:pt x="20796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: 図形 1073">
            <a:extLst>
              <a:ext uri="{FF2B5EF4-FFF2-40B4-BE49-F238E27FC236}">
                <a16:creationId xmlns:a16="http://schemas.microsoft.com/office/drawing/2014/main" id="{3F83F5A5-2461-420A-AE6C-D103B4878299}"/>
              </a:ext>
            </a:extLst>
          </p:cNvPr>
          <p:cNvSpPr/>
          <p:nvPr/>
        </p:nvSpPr>
        <p:spPr>
          <a:xfrm>
            <a:off x="3462148" y="5074906"/>
            <a:ext cx="108682" cy="568703"/>
          </a:xfrm>
          <a:custGeom>
            <a:avLst/>
            <a:gdLst>
              <a:gd name="connsiteX0" fmla="*/ 190 w 108682"/>
              <a:gd name="connsiteY0" fmla="*/ 3507 h 568703"/>
              <a:gd name="connsiteX1" fmla="*/ 8127 w 108682"/>
              <a:gd name="connsiteY1" fmla="*/ 281319 h 568703"/>
              <a:gd name="connsiteX2" fmla="*/ 50990 w 108682"/>
              <a:gd name="connsiteY2" fmla="*/ 355932 h 568703"/>
              <a:gd name="connsiteX3" fmla="*/ 66865 w 108682"/>
              <a:gd name="connsiteY3" fmla="*/ 406732 h 568703"/>
              <a:gd name="connsiteX4" fmla="*/ 108140 w 108682"/>
              <a:gd name="connsiteY4" fmla="*/ 482932 h 568703"/>
              <a:gd name="connsiteX5" fmla="*/ 90677 w 108682"/>
              <a:gd name="connsiteY5" fmla="*/ 567069 h 568703"/>
              <a:gd name="connsiteX6" fmla="*/ 93852 w 108682"/>
              <a:gd name="connsiteY6" fmla="*/ 403557 h 568703"/>
              <a:gd name="connsiteX7" fmla="*/ 19240 w 108682"/>
              <a:gd name="connsiteY7" fmla="*/ 278144 h 568703"/>
              <a:gd name="connsiteX8" fmla="*/ 11302 w 108682"/>
              <a:gd name="connsiteY8" fmla="*/ 133682 h 568703"/>
              <a:gd name="connsiteX9" fmla="*/ 190 w 108682"/>
              <a:gd name="connsiteY9" fmla="*/ 3507 h 568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82" h="568703">
                <a:moveTo>
                  <a:pt x="190" y="3507"/>
                </a:moveTo>
                <a:cubicBezTo>
                  <a:pt x="-339" y="28113"/>
                  <a:pt x="-340" y="222582"/>
                  <a:pt x="8127" y="281319"/>
                </a:cubicBezTo>
                <a:cubicBezTo>
                  <a:pt x="16594" y="340056"/>
                  <a:pt x="41200" y="335030"/>
                  <a:pt x="50990" y="355932"/>
                </a:cubicBezTo>
                <a:cubicBezTo>
                  <a:pt x="60780" y="376834"/>
                  <a:pt x="57340" y="385565"/>
                  <a:pt x="66865" y="406732"/>
                </a:cubicBezTo>
                <a:cubicBezTo>
                  <a:pt x="76390" y="427899"/>
                  <a:pt x="104171" y="456209"/>
                  <a:pt x="108140" y="482932"/>
                </a:cubicBezTo>
                <a:cubicBezTo>
                  <a:pt x="112109" y="509655"/>
                  <a:pt x="93058" y="580298"/>
                  <a:pt x="90677" y="567069"/>
                </a:cubicBezTo>
                <a:cubicBezTo>
                  <a:pt x="88296" y="553840"/>
                  <a:pt x="105758" y="451711"/>
                  <a:pt x="93852" y="403557"/>
                </a:cubicBezTo>
                <a:cubicBezTo>
                  <a:pt x="81946" y="355403"/>
                  <a:pt x="32998" y="323123"/>
                  <a:pt x="19240" y="278144"/>
                </a:cubicBezTo>
                <a:cubicBezTo>
                  <a:pt x="5482" y="233165"/>
                  <a:pt x="15006" y="177074"/>
                  <a:pt x="11302" y="133682"/>
                </a:cubicBezTo>
                <a:cubicBezTo>
                  <a:pt x="7598" y="90290"/>
                  <a:pt x="719" y="-21099"/>
                  <a:pt x="190" y="35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: 図形 1074">
            <a:extLst>
              <a:ext uri="{FF2B5EF4-FFF2-40B4-BE49-F238E27FC236}">
                <a16:creationId xmlns:a16="http://schemas.microsoft.com/office/drawing/2014/main" id="{220051AE-80F7-4009-85DC-DACCC2837E2E}"/>
              </a:ext>
            </a:extLst>
          </p:cNvPr>
          <p:cNvSpPr/>
          <p:nvPr/>
        </p:nvSpPr>
        <p:spPr>
          <a:xfrm>
            <a:off x="3547934" y="5635386"/>
            <a:ext cx="121206" cy="140494"/>
          </a:xfrm>
          <a:custGeom>
            <a:avLst/>
            <a:gdLst>
              <a:gd name="connsiteX0" fmla="*/ 46166 w 121206"/>
              <a:gd name="connsiteY0" fmla="*/ 239 h 140494"/>
              <a:gd name="connsiteX1" fmla="*/ 120779 w 121206"/>
              <a:gd name="connsiteY1" fmla="*/ 130414 h 140494"/>
              <a:gd name="connsiteX2" fmla="*/ 73154 w 121206"/>
              <a:gd name="connsiteY2" fmla="*/ 125652 h 140494"/>
              <a:gd name="connsiteX3" fmla="*/ 129 w 121206"/>
              <a:gd name="connsiteY3" fmla="*/ 76439 h 140494"/>
              <a:gd name="connsiteX4" fmla="*/ 92204 w 121206"/>
              <a:gd name="connsiteY4" fmla="*/ 97077 h 140494"/>
              <a:gd name="connsiteX5" fmla="*/ 46166 w 121206"/>
              <a:gd name="connsiteY5" fmla="*/ 239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206" h="140494">
                <a:moveTo>
                  <a:pt x="46166" y="239"/>
                </a:moveTo>
                <a:cubicBezTo>
                  <a:pt x="50928" y="5795"/>
                  <a:pt x="116281" y="109512"/>
                  <a:pt x="120779" y="130414"/>
                </a:cubicBezTo>
                <a:cubicBezTo>
                  <a:pt x="125277" y="151316"/>
                  <a:pt x="93262" y="134648"/>
                  <a:pt x="73154" y="125652"/>
                </a:cubicBezTo>
                <a:cubicBezTo>
                  <a:pt x="53046" y="116656"/>
                  <a:pt x="-3046" y="81201"/>
                  <a:pt x="129" y="76439"/>
                </a:cubicBezTo>
                <a:cubicBezTo>
                  <a:pt x="3304" y="71677"/>
                  <a:pt x="82679" y="106602"/>
                  <a:pt x="92204" y="97077"/>
                </a:cubicBezTo>
                <a:cubicBezTo>
                  <a:pt x="101729" y="87552"/>
                  <a:pt x="41404" y="-5317"/>
                  <a:pt x="46166" y="2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: 図形 1075">
            <a:extLst>
              <a:ext uri="{FF2B5EF4-FFF2-40B4-BE49-F238E27FC236}">
                <a16:creationId xmlns:a16="http://schemas.microsoft.com/office/drawing/2014/main" id="{C3378971-3FED-441C-BDB0-3FD287C93404}"/>
              </a:ext>
            </a:extLst>
          </p:cNvPr>
          <p:cNvSpPr/>
          <p:nvPr/>
        </p:nvSpPr>
        <p:spPr>
          <a:xfrm>
            <a:off x="3449558" y="5338670"/>
            <a:ext cx="96027" cy="242881"/>
          </a:xfrm>
          <a:custGeom>
            <a:avLst/>
            <a:gdLst>
              <a:gd name="connsiteX0" fmla="*/ 80 w 96027"/>
              <a:gd name="connsiteY0" fmla="*/ 93 h 242881"/>
              <a:gd name="connsiteX1" fmla="*/ 52467 w 96027"/>
              <a:gd name="connsiteY1" fmla="*/ 154080 h 242881"/>
              <a:gd name="connsiteX2" fmla="*/ 90567 w 96027"/>
              <a:gd name="connsiteY2" fmla="*/ 233455 h 242881"/>
              <a:gd name="connsiteX3" fmla="*/ 87392 w 96027"/>
              <a:gd name="connsiteY3" fmla="*/ 238218 h 242881"/>
              <a:gd name="connsiteX4" fmla="*/ 12780 w 96027"/>
              <a:gd name="connsiteY4" fmla="*/ 204880 h 242881"/>
              <a:gd name="connsiteX5" fmla="*/ 12780 w 96027"/>
              <a:gd name="connsiteY5" fmla="*/ 190593 h 242881"/>
              <a:gd name="connsiteX6" fmla="*/ 39767 w 96027"/>
              <a:gd name="connsiteY6" fmla="*/ 131855 h 242881"/>
              <a:gd name="connsiteX7" fmla="*/ 80 w 96027"/>
              <a:gd name="connsiteY7" fmla="*/ 93 h 24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027" h="242881">
                <a:moveTo>
                  <a:pt x="80" y="93"/>
                </a:moveTo>
                <a:cubicBezTo>
                  <a:pt x="2197" y="3797"/>
                  <a:pt x="37386" y="115186"/>
                  <a:pt x="52467" y="154080"/>
                </a:cubicBezTo>
                <a:cubicBezTo>
                  <a:pt x="67548" y="192974"/>
                  <a:pt x="84746" y="219432"/>
                  <a:pt x="90567" y="233455"/>
                </a:cubicBezTo>
                <a:cubicBezTo>
                  <a:pt x="96388" y="247478"/>
                  <a:pt x="100357" y="242981"/>
                  <a:pt x="87392" y="238218"/>
                </a:cubicBezTo>
                <a:cubicBezTo>
                  <a:pt x="74427" y="233455"/>
                  <a:pt x="25215" y="212817"/>
                  <a:pt x="12780" y="204880"/>
                </a:cubicBezTo>
                <a:cubicBezTo>
                  <a:pt x="345" y="196943"/>
                  <a:pt x="8282" y="202764"/>
                  <a:pt x="12780" y="190593"/>
                </a:cubicBezTo>
                <a:cubicBezTo>
                  <a:pt x="17278" y="178422"/>
                  <a:pt x="41090" y="159901"/>
                  <a:pt x="39767" y="131855"/>
                </a:cubicBezTo>
                <a:cubicBezTo>
                  <a:pt x="38444" y="103809"/>
                  <a:pt x="-2037" y="-3611"/>
                  <a:pt x="80" y="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: 図形 1076">
            <a:extLst>
              <a:ext uri="{FF2B5EF4-FFF2-40B4-BE49-F238E27FC236}">
                <a16:creationId xmlns:a16="http://schemas.microsoft.com/office/drawing/2014/main" id="{5A54987E-FF73-44F0-B213-BE2D2529FAFC}"/>
              </a:ext>
            </a:extLst>
          </p:cNvPr>
          <p:cNvSpPr/>
          <p:nvPr/>
        </p:nvSpPr>
        <p:spPr>
          <a:xfrm>
            <a:off x="3564614" y="3851863"/>
            <a:ext cx="434784" cy="1145476"/>
          </a:xfrm>
          <a:custGeom>
            <a:avLst/>
            <a:gdLst>
              <a:gd name="connsiteX0" fmla="*/ 376619 w 434784"/>
              <a:gd name="connsiteY0" fmla="*/ 2587 h 1145476"/>
              <a:gd name="connsiteX1" fmla="*/ 421069 w 434784"/>
              <a:gd name="connsiteY1" fmla="*/ 381470 h 1145476"/>
              <a:gd name="connsiteX2" fmla="*/ 101453 w 434784"/>
              <a:gd name="connsiteY2" fmla="*/ 726487 h 1145476"/>
              <a:gd name="connsiteX3" fmla="*/ 18903 w 434784"/>
              <a:gd name="connsiteY3" fmla="*/ 1037637 h 1145476"/>
              <a:gd name="connsiteX4" fmla="*/ 25253 w 434784"/>
              <a:gd name="connsiteY4" fmla="*/ 1143470 h 1145476"/>
              <a:gd name="connsiteX5" fmla="*/ 1969 w 434784"/>
              <a:gd name="connsiteY5" fmla="*/ 961437 h 1145476"/>
              <a:gd name="connsiteX6" fmla="*/ 84519 w 434784"/>
              <a:gd name="connsiteY6" fmla="*/ 641820 h 1145476"/>
              <a:gd name="connsiteX7" fmla="*/ 378736 w 434784"/>
              <a:gd name="connsiteY7" fmla="*/ 235420 h 1145476"/>
              <a:gd name="connsiteX8" fmla="*/ 376619 w 434784"/>
              <a:gd name="connsiteY8" fmla="*/ 2587 h 1145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4784" h="1145476">
                <a:moveTo>
                  <a:pt x="376619" y="2587"/>
                </a:moveTo>
                <a:cubicBezTo>
                  <a:pt x="383675" y="26929"/>
                  <a:pt x="466930" y="260820"/>
                  <a:pt x="421069" y="381470"/>
                </a:cubicBezTo>
                <a:cubicBezTo>
                  <a:pt x="375208" y="502120"/>
                  <a:pt x="168481" y="617126"/>
                  <a:pt x="101453" y="726487"/>
                </a:cubicBezTo>
                <a:cubicBezTo>
                  <a:pt x="34425" y="835848"/>
                  <a:pt x="31603" y="968140"/>
                  <a:pt x="18903" y="1037637"/>
                </a:cubicBezTo>
                <a:cubicBezTo>
                  <a:pt x="6203" y="1107134"/>
                  <a:pt x="28075" y="1156170"/>
                  <a:pt x="25253" y="1143470"/>
                </a:cubicBezTo>
                <a:cubicBezTo>
                  <a:pt x="22431" y="1130770"/>
                  <a:pt x="-7909" y="1045045"/>
                  <a:pt x="1969" y="961437"/>
                </a:cubicBezTo>
                <a:cubicBezTo>
                  <a:pt x="11847" y="877829"/>
                  <a:pt x="21725" y="762823"/>
                  <a:pt x="84519" y="641820"/>
                </a:cubicBezTo>
                <a:cubicBezTo>
                  <a:pt x="147313" y="520817"/>
                  <a:pt x="327230" y="339842"/>
                  <a:pt x="378736" y="235420"/>
                </a:cubicBezTo>
                <a:cubicBezTo>
                  <a:pt x="430242" y="130998"/>
                  <a:pt x="369563" y="-21755"/>
                  <a:pt x="376619" y="25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: 図形 1077">
            <a:extLst>
              <a:ext uri="{FF2B5EF4-FFF2-40B4-BE49-F238E27FC236}">
                <a16:creationId xmlns:a16="http://schemas.microsoft.com/office/drawing/2014/main" id="{D08E7B61-39FF-493A-8B60-7CD7946ADCF7}"/>
              </a:ext>
            </a:extLst>
          </p:cNvPr>
          <p:cNvSpPr/>
          <p:nvPr/>
        </p:nvSpPr>
        <p:spPr>
          <a:xfrm>
            <a:off x="3987731" y="3035247"/>
            <a:ext cx="691965" cy="1063619"/>
          </a:xfrm>
          <a:custGeom>
            <a:avLst/>
            <a:gdLst>
              <a:gd name="connsiteX0" fmla="*/ 478436 w 691965"/>
              <a:gd name="connsiteY0" fmla="*/ 53 h 1063619"/>
              <a:gd name="connsiteX1" fmla="*/ 601202 w 691965"/>
              <a:gd name="connsiteY1" fmla="*/ 249820 h 1063619"/>
              <a:gd name="connsiteX2" fmla="*/ 160936 w 691965"/>
              <a:gd name="connsiteY2" fmla="*/ 508053 h 1063619"/>
              <a:gd name="connsiteX3" fmla="*/ 436102 w 691965"/>
              <a:gd name="connsiteY3" fmla="*/ 872120 h 1063619"/>
              <a:gd name="connsiteX4" fmla="*/ 690102 w 691965"/>
              <a:gd name="connsiteY4" fmla="*/ 1062620 h 1063619"/>
              <a:gd name="connsiteX5" fmla="*/ 300636 w 691965"/>
              <a:gd name="connsiteY5" fmla="*/ 795920 h 1063619"/>
              <a:gd name="connsiteX6" fmla="*/ 69 w 691965"/>
              <a:gd name="connsiteY6" fmla="*/ 613886 h 1063619"/>
              <a:gd name="connsiteX7" fmla="*/ 275236 w 691965"/>
              <a:gd name="connsiteY7" fmla="*/ 364120 h 1063619"/>
              <a:gd name="connsiteX8" fmla="*/ 529236 w 691965"/>
              <a:gd name="connsiteY8" fmla="*/ 228653 h 1063619"/>
              <a:gd name="connsiteX9" fmla="*/ 478436 w 691965"/>
              <a:gd name="connsiteY9" fmla="*/ 53 h 1063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1965" h="1063619">
                <a:moveTo>
                  <a:pt x="478436" y="53"/>
                </a:moveTo>
                <a:cubicBezTo>
                  <a:pt x="490430" y="3581"/>
                  <a:pt x="654119" y="165153"/>
                  <a:pt x="601202" y="249820"/>
                </a:cubicBezTo>
                <a:cubicBezTo>
                  <a:pt x="548285" y="334487"/>
                  <a:pt x="188453" y="404336"/>
                  <a:pt x="160936" y="508053"/>
                </a:cubicBezTo>
                <a:cubicBezTo>
                  <a:pt x="133419" y="611770"/>
                  <a:pt x="347908" y="779692"/>
                  <a:pt x="436102" y="872120"/>
                </a:cubicBezTo>
                <a:cubicBezTo>
                  <a:pt x="524296" y="964548"/>
                  <a:pt x="712680" y="1075320"/>
                  <a:pt x="690102" y="1062620"/>
                </a:cubicBezTo>
                <a:cubicBezTo>
                  <a:pt x="667524" y="1049920"/>
                  <a:pt x="415641" y="870709"/>
                  <a:pt x="300636" y="795920"/>
                </a:cubicBezTo>
                <a:cubicBezTo>
                  <a:pt x="185631" y="721131"/>
                  <a:pt x="4302" y="685853"/>
                  <a:pt x="69" y="613886"/>
                </a:cubicBezTo>
                <a:cubicBezTo>
                  <a:pt x="-4164" y="541919"/>
                  <a:pt x="187041" y="428326"/>
                  <a:pt x="275236" y="364120"/>
                </a:cubicBezTo>
                <a:cubicBezTo>
                  <a:pt x="363430" y="299915"/>
                  <a:pt x="493253" y="288625"/>
                  <a:pt x="529236" y="228653"/>
                </a:cubicBezTo>
                <a:cubicBezTo>
                  <a:pt x="565219" y="168681"/>
                  <a:pt x="466442" y="-3475"/>
                  <a:pt x="478436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: 図形 1078">
            <a:extLst>
              <a:ext uri="{FF2B5EF4-FFF2-40B4-BE49-F238E27FC236}">
                <a16:creationId xmlns:a16="http://schemas.microsoft.com/office/drawing/2014/main" id="{BDC95C74-CF58-450E-839E-852AA5980200}"/>
              </a:ext>
            </a:extLst>
          </p:cNvPr>
          <p:cNvSpPr/>
          <p:nvPr/>
        </p:nvSpPr>
        <p:spPr>
          <a:xfrm>
            <a:off x="3483066" y="3581391"/>
            <a:ext cx="314461" cy="1059953"/>
          </a:xfrm>
          <a:custGeom>
            <a:avLst/>
            <a:gdLst>
              <a:gd name="connsiteX0" fmla="*/ 314234 w 314461"/>
              <a:gd name="connsiteY0" fmla="*/ 9 h 1059953"/>
              <a:gd name="connsiteX1" fmla="*/ 60234 w 314461"/>
              <a:gd name="connsiteY1" fmla="*/ 465676 h 1059953"/>
              <a:gd name="connsiteX2" fmla="*/ 119501 w 314461"/>
              <a:gd name="connsiteY2" fmla="*/ 812809 h 1059953"/>
              <a:gd name="connsiteX3" fmla="*/ 39067 w 314461"/>
              <a:gd name="connsiteY3" fmla="*/ 1058342 h 1059953"/>
              <a:gd name="connsiteX4" fmla="*/ 68701 w 314461"/>
              <a:gd name="connsiteY4" fmla="*/ 694276 h 1059953"/>
              <a:gd name="connsiteX5" fmla="*/ 9434 w 314461"/>
              <a:gd name="connsiteY5" fmla="*/ 452976 h 1059953"/>
              <a:gd name="connsiteX6" fmla="*/ 314234 w 314461"/>
              <a:gd name="connsiteY6" fmla="*/ 9 h 1059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4461" h="1059953">
                <a:moveTo>
                  <a:pt x="314234" y="9"/>
                </a:moveTo>
                <a:cubicBezTo>
                  <a:pt x="322701" y="2126"/>
                  <a:pt x="92689" y="330209"/>
                  <a:pt x="60234" y="465676"/>
                </a:cubicBezTo>
                <a:cubicBezTo>
                  <a:pt x="27779" y="601143"/>
                  <a:pt x="123029" y="714031"/>
                  <a:pt x="119501" y="812809"/>
                </a:cubicBezTo>
                <a:cubicBezTo>
                  <a:pt x="115973" y="911587"/>
                  <a:pt x="47534" y="1078097"/>
                  <a:pt x="39067" y="1058342"/>
                </a:cubicBezTo>
                <a:cubicBezTo>
                  <a:pt x="30600" y="1038587"/>
                  <a:pt x="73640" y="795170"/>
                  <a:pt x="68701" y="694276"/>
                </a:cubicBezTo>
                <a:cubicBezTo>
                  <a:pt x="63762" y="593382"/>
                  <a:pt x="-29372" y="567276"/>
                  <a:pt x="9434" y="452976"/>
                </a:cubicBezTo>
                <a:cubicBezTo>
                  <a:pt x="48240" y="338676"/>
                  <a:pt x="305767" y="-2108"/>
                  <a:pt x="314234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: 図形 1079">
            <a:extLst>
              <a:ext uri="{FF2B5EF4-FFF2-40B4-BE49-F238E27FC236}">
                <a16:creationId xmlns:a16="http://schemas.microsoft.com/office/drawing/2014/main" id="{EA8336F7-4305-4679-A037-ABC2EBF3784A}"/>
              </a:ext>
            </a:extLst>
          </p:cNvPr>
          <p:cNvSpPr/>
          <p:nvPr/>
        </p:nvSpPr>
        <p:spPr>
          <a:xfrm>
            <a:off x="4650828" y="3062419"/>
            <a:ext cx="657913" cy="1133758"/>
          </a:xfrm>
          <a:custGeom>
            <a:avLst/>
            <a:gdLst>
              <a:gd name="connsiteX0" fmla="*/ 365672 w 657913"/>
              <a:gd name="connsiteY0" fmla="*/ 6748 h 1133758"/>
              <a:gd name="connsiteX1" fmla="*/ 310639 w 657913"/>
              <a:gd name="connsiteY1" fmla="*/ 61781 h 1133758"/>
              <a:gd name="connsiteX2" fmla="*/ 137072 w 657913"/>
              <a:gd name="connsiteY2" fmla="*/ 455481 h 1133758"/>
              <a:gd name="connsiteX3" fmla="*/ 628139 w 657913"/>
              <a:gd name="connsiteY3" fmla="*/ 844948 h 1133758"/>
              <a:gd name="connsiteX4" fmla="*/ 602739 w 657913"/>
              <a:gd name="connsiteY4" fmla="*/ 1120114 h 1133758"/>
              <a:gd name="connsiteX5" fmla="*/ 598505 w 657913"/>
              <a:gd name="connsiteY5" fmla="*/ 1065081 h 1133758"/>
              <a:gd name="connsiteX6" fmla="*/ 509605 w 657913"/>
              <a:gd name="connsiteY6" fmla="*/ 832248 h 1133758"/>
              <a:gd name="connsiteX7" fmla="*/ 10072 w 657913"/>
              <a:gd name="connsiteY7" fmla="*/ 527448 h 1133758"/>
              <a:gd name="connsiteX8" fmla="*/ 162472 w 657913"/>
              <a:gd name="connsiteY8" fmla="*/ 286148 h 1133758"/>
              <a:gd name="connsiteX9" fmla="*/ 365672 w 657913"/>
              <a:gd name="connsiteY9" fmla="*/ 6748 h 113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7913" h="1133758">
                <a:moveTo>
                  <a:pt x="365672" y="6748"/>
                </a:moveTo>
                <a:cubicBezTo>
                  <a:pt x="357205" y="-3130"/>
                  <a:pt x="348739" y="-13008"/>
                  <a:pt x="310639" y="61781"/>
                </a:cubicBezTo>
                <a:cubicBezTo>
                  <a:pt x="272539" y="136570"/>
                  <a:pt x="84155" y="324953"/>
                  <a:pt x="137072" y="455481"/>
                </a:cubicBezTo>
                <a:cubicBezTo>
                  <a:pt x="189989" y="586009"/>
                  <a:pt x="550528" y="734176"/>
                  <a:pt x="628139" y="844948"/>
                </a:cubicBezTo>
                <a:cubicBezTo>
                  <a:pt x="705750" y="955720"/>
                  <a:pt x="607678" y="1083425"/>
                  <a:pt x="602739" y="1120114"/>
                </a:cubicBezTo>
                <a:cubicBezTo>
                  <a:pt x="597800" y="1156803"/>
                  <a:pt x="614027" y="1113059"/>
                  <a:pt x="598505" y="1065081"/>
                </a:cubicBezTo>
                <a:cubicBezTo>
                  <a:pt x="582983" y="1017103"/>
                  <a:pt x="607677" y="921853"/>
                  <a:pt x="509605" y="832248"/>
                </a:cubicBezTo>
                <a:cubicBezTo>
                  <a:pt x="411533" y="742643"/>
                  <a:pt x="67927" y="618465"/>
                  <a:pt x="10072" y="527448"/>
                </a:cubicBezTo>
                <a:cubicBezTo>
                  <a:pt x="-47783" y="436431"/>
                  <a:pt x="162472" y="286148"/>
                  <a:pt x="162472" y="286148"/>
                </a:cubicBezTo>
                <a:lnTo>
                  <a:pt x="365672" y="674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: 図形 1080">
            <a:extLst>
              <a:ext uri="{FF2B5EF4-FFF2-40B4-BE49-F238E27FC236}">
                <a16:creationId xmlns:a16="http://schemas.microsoft.com/office/drawing/2014/main" id="{6C0FC700-BD0D-4B80-96D3-4A47884D3A0D}"/>
              </a:ext>
            </a:extLst>
          </p:cNvPr>
          <p:cNvSpPr/>
          <p:nvPr/>
        </p:nvSpPr>
        <p:spPr>
          <a:xfrm>
            <a:off x="4125680" y="4000597"/>
            <a:ext cx="317589" cy="340665"/>
          </a:xfrm>
          <a:custGeom>
            <a:avLst/>
            <a:gdLst>
              <a:gd name="connsiteX0" fmla="*/ 133053 w 317589"/>
              <a:gd name="connsiteY0" fmla="*/ 12603 h 340665"/>
              <a:gd name="connsiteX1" fmla="*/ 183853 w 317589"/>
              <a:gd name="connsiteY1" fmla="*/ 46470 h 340665"/>
              <a:gd name="connsiteX2" fmla="*/ 1820 w 317589"/>
              <a:gd name="connsiteY2" fmla="*/ 338570 h 340665"/>
              <a:gd name="connsiteX3" fmla="*/ 315087 w 317589"/>
              <a:gd name="connsiteY3" fmla="*/ 169236 h 340665"/>
              <a:gd name="connsiteX4" fmla="*/ 133053 w 317589"/>
              <a:gd name="connsiteY4" fmla="*/ 12603 h 34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589" h="340665">
                <a:moveTo>
                  <a:pt x="133053" y="12603"/>
                </a:moveTo>
                <a:cubicBezTo>
                  <a:pt x="111181" y="-7858"/>
                  <a:pt x="205725" y="-7858"/>
                  <a:pt x="183853" y="46470"/>
                </a:cubicBezTo>
                <a:cubicBezTo>
                  <a:pt x="161981" y="100798"/>
                  <a:pt x="-20052" y="318109"/>
                  <a:pt x="1820" y="338570"/>
                </a:cubicBezTo>
                <a:cubicBezTo>
                  <a:pt x="23692" y="359031"/>
                  <a:pt x="288982" y="224269"/>
                  <a:pt x="315087" y="169236"/>
                </a:cubicBezTo>
                <a:cubicBezTo>
                  <a:pt x="341192" y="114203"/>
                  <a:pt x="154925" y="33064"/>
                  <a:pt x="133053" y="126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: 図形 1081">
            <a:extLst>
              <a:ext uri="{FF2B5EF4-FFF2-40B4-BE49-F238E27FC236}">
                <a16:creationId xmlns:a16="http://schemas.microsoft.com/office/drawing/2014/main" id="{58CEE3D1-7ECC-4A6D-9DE2-0A6B664FD5DD}"/>
              </a:ext>
            </a:extLst>
          </p:cNvPr>
          <p:cNvSpPr/>
          <p:nvPr/>
        </p:nvSpPr>
        <p:spPr>
          <a:xfrm>
            <a:off x="4605763" y="3572697"/>
            <a:ext cx="539846" cy="935821"/>
          </a:xfrm>
          <a:custGeom>
            <a:avLst/>
            <a:gdLst>
              <a:gd name="connsiteX0" fmla="*/ 4337 w 539846"/>
              <a:gd name="connsiteY0" fmla="*/ 8703 h 935821"/>
              <a:gd name="connsiteX1" fmla="*/ 525037 w 539846"/>
              <a:gd name="connsiteY1" fmla="*/ 601370 h 935821"/>
              <a:gd name="connsiteX2" fmla="*/ 406504 w 539846"/>
              <a:gd name="connsiteY2" fmla="*/ 935803 h 935821"/>
              <a:gd name="connsiteX3" fmla="*/ 503870 w 539846"/>
              <a:gd name="connsiteY3" fmla="*/ 588670 h 935821"/>
              <a:gd name="connsiteX4" fmla="*/ 287970 w 539846"/>
              <a:gd name="connsiteY4" fmla="*/ 271170 h 935821"/>
              <a:gd name="connsiteX5" fmla="*/ 4337 w 539846"/>
              <a:gd name="connsiteY5" fmla="*/ 8703 h 935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846" h="935821">
                <a:moveTo>
                  <a:pt x="4337" y="8703"/>
                </a:moveTo>
                <a:cubicBezTo>
                  <a:pt x="43848" y="63736"/>
                  <a:pt x="458009" y="446853"/>
                  <a:pt x="525037" y="601370"/>
                </a:cubicBezTo>
                <a:cubicBezTo>
                  <a:pt x="592065" y="755887"/>
                  <a:pt x="410032" y="937920"/>
                  <a:pt x="406504" y="935803"/>
                </a:cubicBezTo>
                <a:cubicBezTo>
                  <a:pt x="402976" y="933686"/>
                  <a:pt x="523626" y="699442"/>
                  <a:pt x="503870" y="588670"/>
                </a:cubicBezTo>
                <a:cubicBezTo>
                  <a:pt x="484114" y="477898"/>
                  <a:pt x="369814" y="368537"/>
                  <a:pt x="287970" y="271170"/>
                </a:cubicBezTo>
                <a:cubicBezTo>
                  <a:pt x="206126" y="173803"/>
                  <a:pt x="-35174" y="-46330"/>
                  <a:pt x="4337" y="87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: 図形 1082">
            <a:extLst>
              <a:ext uri="{FF2B5EF4-FFF2-40B4-BE49-F238E27FC236}">
                <a16:creationId xmlns:a16="http://schemas.microsoft.com/office/drawing/2014/main" id="{F0F53FCC-E511-4AD2-8B40-6533F7772E31}"/>
              </a:ext>
            </a:extLst>
          </p:cNvPr>
          <p:cNvSpPr/>
          <p:nvPr/>
        </p:nvSpPr>
        <p:spPr>
          <a:xfrm>
            <a:off x="5005059" y="3208082"/>
            <a:ext cx="530947" cy="831243"/>
          </a:xfrm>
          <a:custGeom>
            <a:avLst/>
            <a:gdLst>
              <a:gd name="connsiteX0" fmla="*/ 320474 w 530947"/>
              <a:gd name="connsiteY0" fmla="*/ 17718 h 831243"/>
              <a:gd name="connsiteX1" fmla="*/ 185008 w 530947"/>
              <a:gd name="connsiteY1" fmla="*/ 271718 h 831243"/>
              <a:gd name="connsiteX2" fmla="*/ 523674 w 530947"/>
              <a:gd name="connsiteY2" fmla="*/ 822051 h 831243"/>
              <a:gd name="connsiteX3" fmla="*/ 383974 w 530947"/>
              <a:gd name="connsiteY3" fmla="*/ 593451 h 831243"/>
              <a:gd name="connsiteX4" fmla="*/ 2974 w 530947"/>
              <a:gd name="connsiteY4" fmla="*/ 297118 h 831243"/>
              <a:gd name="connsiteX5" fmla="*/ 210408 w 530947"/>
              <a:gd name="connsiteY5" fmla="*/ 51585 h 831243"/>
              <a:gd name="connsiteX6" fmla="*/ 320474 w 530947"/>
              <a:gd name="connsiteY6" fmla="*/ 17718 h 831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0947" h="831243">
                <a:moveTo>
                  <a:pt x="320474" y="17718"/>
                </a:moveTo>
                <a:cubicBezTo>
                  <a:pt x="316241" y="54407"/>
                  <a:pt x="151141" y="137663"/>
                  <a:pt x="185008" y="271718"/>
                </a:cubicBezTo>
                <a:cubicBezTo>
                  <a:pt x="218875" y="405773"/>
                  <a:pt x="490513" y="768429"/>
                  <a:pt x="523674" y="822051"/>
                </a:cubicBezTo>
                <a:cubicBezTo>
                  <a:pt x="556835" y="875673"/>
                  <a:pt x="470757" y="680940"/>
                  <a:pt x="383974" y="593451"/>
                </a:cubicBezTo>
                <a:cubicBezTo>
                  <a:pt x="297191" y="505962"/>
                  <a:pt x="31902" y="387429"/>
                  <a:pt x="2974" y="297118"/>
                </a:cubicBezTo>
                <a:cubicBezTo>
                  <a:pt x="-25954" y="206807"/>
                  <a:pt x="164547" y="97446"/>
                  <a:pt x="210408" y="51585"/>
                </a:cubicBezTo>
                <a:cubicBezTo>
                  <a:pt x="256269" y="5724"/>
                  <a:pt x="324707" y="-18971"/>
                  <a:pt x="320474" y="177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: 図形 1083">
            <a:extLst>
              <a:ext uri="{FF2B5EF4-FFF2-40B4-BE49-F238E27FC236}">
                <a16:creationId xmlns:a16="http://schemas.microsoft.com/office/drawing/2014/main" id="{A75EE634-A033-467E-A506-970F821F96DD}"/>
              </a:ext>
            </a:extLst>
          </p:cNvPr>
          <p:cNvSpPr/>
          <p:nvPr/>
        </p:nvSpPr>
        <p:spPr>
          <a:xfrm>
            <a:off x="5616286" y="3353507"/>
            <a:ext cx="344397" cy="1210250"/>
          </a:xfrm>
          <a:custGeom>
            <a:avLst/>
            <a:gdLst>
              <a:gd name="connsiteX0" fmla="*/ 64847 w 344397"/>
              <a:gd name="connsiteY0" fmla="*/ 7760 h 1210250"/>
              <a:gd name="connsiteX1" fmla="*/ 119881 w 344397"/>
              <a:gd name="connsiteY1" fmla="*/ 481893 h 1210250"/>
              <a:gd name="connsiteX2" fmla="*/ 272281 w 344397"/>
              <a:gd name="connsiteY2" fmla="*/ 900993 h 1210250"/>
              <a:gd name="connsiteX3" fmla="*/ 344247 w 344397"/>
              <a:gd name="connsiteY3" fmla="*/ 1210026 h 1210250"/>
              <a:gd name="connsiteX4" fmla="*/ 255347 w 344397"/>
              <a:gd name="connsiteY4" fmla="*/ 854426 h 1210250"/>
              <a:gd name="connsiteX5" fmla="*/ 22514 w 344397"/>
              <a:gd name="connsiteY5" fmla="*/ 613126 h 1210250"/>
              <a:gd name="connsiteX6" fmla="*/ 22514 w 344397"/>
              <a:gd name="connsiteY6" fmla="*/ 532693 h 1210250"/>
              <a:gd name="connsiteX7" fmla="*/ 141047 w 344397"/>
              <a:gd name="connsiteY7" fmla="*/ 210960 h 1210250"/>
              <a:gd name="connsiteX8" fmla="*/ 64847 w 344397"/>
              <a:gd name="connsiteY8" fmla="*/ 7760 h 121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4397" h="1210250">
                <a:moveTo>
                  <a:pt x="64847" y="7760"/>
                </a:moveTo>
                <a:cubicBezTo>
                  <a:pt x="61319" y="52916"/>
                  <a:pt x="85309" y="333021"/>
                  <a:pt x="119881" y="481893"/>
                </a:cubicBezTo>
                <a:cubicBezTo>
                  <a:pt x="154453" y="630765"/>
                  <a:pt x="234887" y="779638"/>
                  <a:pt x="272281" y="900993"/>
                </a:cubicBezTo>
                <a:cubicBezTo>
                  <a:pt x="309675" y="1022349"/>
                  <a:pt x="347069" y="1217787"/>
                  <a:pt x="344247" y="1210026"/>
                </a:cubicBezTo>
                <a:cubicBezTo>
                  <a:pt x="341425" y="1202265"/>
                  <a:pt x="308969" y="953909"/>
                  <a:pt x="255347" y="854426"/>
                </a:cubicBezTo>
                <a:cubicBezTo>
                  <a:pt x="201725" y="754943"/>
                  <a:pt x="61320" y="666748"/>
                  <a:pt x="22514" y="613126"/>
                </a:cubicBezTo>
                <a:cubicBezTo>
                  <a:pt x="-16292" y="559504"/>
                  <a:pt x="2758" y="599721"/>
                  <a:pt x="22514" y="532693"/>
                </a:cubicBezTo>
                <a:cubicBezTo>
                  <a:pt x="42269" y="465665"/>
                  <a:pt x="132580" y="296332"/>
                  <a:pt x="141047" y="210960"/>
                </a:cubicBezTo>
                <a:cubicBezTo>
                  <a:pt x="149514" y="125588"/>
                  <a:pt x="68375" y="-37396"/>
                  <a:pt x="64847" y="77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: 図形 1084">
            <a:extLst>
              <a:ext uri="{FF2B5EF4-FFF2-40B4-BE49-F238E27FC236}">
                <a16:creationId xmlns:a16="http://schemas.microsoft.com/office/drawing/2014/main" id="{D69BD0E5-6BC7-4530-ADB6-0BB1FF604BD2}"/>
              </a:ext>
            </a:extLst>
          </p:cNvPr>
          <p:cNvSpPr/>
          <p:nvPr/>
        </p:nvSpPr>
        <p:spPr>
          <a:xfrm>
            <a:off x="5917102" y="3703507"/>
            <a:ext cx="212132" cy="1156416"/>
          </a:xfrm>
          <a:custGeom>
            <a:avLst/>
            <a:gdLst>
              <a:gd name="connsiteX0" fmla="*/ 13798 w 212132"/>
              <a:gd name="connsiteY0" fmla="*/ 42993 h 1156416"/>
              <a:gd name="connsiteX1" fmla="*/ 26498 w 212132"/>
              <a:gd name="connsiteY1" fmla="*/ 98026 h 1156416"/>
              <a:gd name="connsiteX2" fmla="*/ 119631 w 212132"/>
              <a:gd name="connsiteY2" fmla="*/ 783826 h 1156416"/>
              <a:gd name="connsiteX3" fmla="*/ 64598 w 212132"/>
              <a:gd name="connsiteY3" fmla="*/ 1156360 h 1156416"/>
              <a:gd name="connsiteX4" fmla="*/ 166198 w 212132"/>
              <a:gd name="connsiteY4" fmla="*/ 809226 h 1156416"/>
              <a:gd name="connsiteX5" fmla="*/ 204298 w 212132"/>
              <a:gd name="connsiteY5" fmla="*/ 466326 h 1156416"/>
              <a:gd name="connsiteX6" fmla="*/ 13798 w 212132"/>
              <a:gd name="connsiteY6" fmla="*/ 42993 h 1156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2132" h="1156416">
                <a:moveTo>
                  <a:pt x="13798" y="42993"/>
                </a:moveTo>
                <a:cubicBezTo>
                  <a:pt x="-15835" y="-18390"/>
                  <a:pt x="8859" y="-25446"/>
                  <a:pt x="26498" y="98026"/>
                </a:cubicBezTo>
                <a:cubicBezTo>
                  <a:pt x="44137" y="221498"/>
                  <a:pt x="113281" y="607437"/>
                  <a:pt x="119631" y="783826"/>
                </a:cubicBezTo>
                <a:cubicBezTo>
                  <a:pt x="125981" y="960215"/>
                  <a:pt x="56837" y="1152127"/>
                  <a:pt x="64598" y="1156360"/>
                </a:cubicBezTo>
                <a:cubicBezTo>
                  <a:pt x="72359" y="1160593"/>
                  <a:pt x="142915" y="924232"/>
                  <a:pt x="166198" y="809226"/>
                </a:cubicBezTo>
                <a:cubicBezTo>
                  <a:pt x="189481" y="694220"/>
                  <a:pt x="228993" y="594737"/>
                  <a:pt x="204298" y="466326"/>
                </a:cubicBezTo>
                <a:cubicBezTo>
                  <a:pt x="179604" y="337915"/>
                  <a:pt x="43431" y="104376"/>
                  <a:pt x="13798" y="429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: 図形 1085">
            <a:extLst>
              <a:ext uri="{FF2B5EF4-FFF2-40B4-BE49-F238E27FC236}">
                <a16:creationId xmlns:a16="http://schemas.microsoft.com/office/drawing/2014/main" id="{11CA2370-A76F-488F-AAB6-D4AF1297B3A3}"/>
              </a:ext>
            </a:extLst>
          </p:cNvPr>
          <p:cNvSpPr/>
          <p:nvPr/>
        </p:nvSpPr>
        <p:spPr>
          <a:xfrm>
            <a:off x="5677729" y="4131517"/>
            <a:ext cx="323122" cy="851876"/>
          </a:xfrm>
          <a:custGeom>
            <a:avLst/>
            <a:gdLst>
              <a:gd name="connsiteX0" fmla="*/ 3404 w 323122"/>
              <a:gd name="connsiteY0" fmla="*/ 216 h 851876"/>
              <a:gd name="connsiteX1" fmla="*/ 151571 w 323122"/>
              <a:gd name="connsiteY1" fmla="*/ 415083 h 851876"/>
              <a:gd name="connsiteX2" fmla="*/ 261638 w 323122"/>
              <a:gd name="connsiteY2" fmla="*/ 567483 h 851876"/>
              <a:gd name="connsiteX3" fmla="*/ 278571 w 323122"/>
              <a:gd name="connsiteY3" fmla="*/ 851116 h 851876"/>
              <a:gd name="connsiteX4" fmla="*/ 308204 w 323122"/>
              <a:gd name="connsiteY4" fmla="*/ 474350 h 851876"/>
              <a:gd name="connsiteX5" fmla="*/ 3404 w 323122"/>
              <a:gd name="connsiteY5" fmla="*/ 216 h 851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3122" h="851876">
                <a:moveTo>
                  <a:pt x="3404" y="216"/>
                </a:moveTo>
                <a:cubicBezTo>
                  <a:pt x="-22702" y="-9662"/>
                  <a:pt x="108532" y="320539"/>
                  <a:pt x="151571" y="415083"/>
                </a:cubicBezTo>
                <a:cubicBezTo>
                  <a:pt x="194610" y="509627"/>
                  <a:pt x="240471" y="494811"/>
                  <a:pt x="261638" y="567483"/>
                </a:cubicBezTo>
                <a:cubicBezTo>
                  <a:pt x="282805" y="640155"/>
                  <a:pt x="270810" y="866638"/>
                  <a:pt x="278571" y="851116"/>
                </a:cubicBezTo>
                <a:cubicBezTo>
                  <a:pt x="286332" y="835594"/>
                  <a:pt x="351948" y="609111"/>
                  <a:pt x="308204" y="474350"/>
                </a:cubicBezTo>
                <a:cubicBezTo>
                  <a:pt x="264460" y="339589"/>
                  <a:pt x="29510" y="10094"/>
                  <a:pt x="3404" y="2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: 図形 1086">
            <a:extLst>
              <a:ext uri="{FF2B5EF4-FFF2-40B4-BE49-F238E27FC236}">
                <a16:creationId xmlns:a16="http://schemas.microsoft.com/office/drawing/2014/main" id="{6FAC79DA-682D-4EF1-9BF3-A034374D0662}"/>
              </a:ext>
            </a:extLst>
          </p:cNvPr>
          <p:cNvSpPr/>
          <p:nvPr/>
        </p:nvSpPr>
        <p:spPr>
          <a:xfrm>
            <a:off x="5645411" y="4060674"/>
            <a:ext cx="259305" cy="1142093"/>
          </a:xfrm>
          <a:custGeom>
            <a:avLst/>
            <a:gdLst>
              <a:gd name="connsiteX0" fmla="*/ 27256 w 259305"/>
              <a:gd name="connsiteY0" fmla="*/ 32959 h 1142093"/>
              <a:gd name="connsiteX1" fmla="*/ 86522 w 259305"/>
              <a:gd name="connsiteY1" fmla="*/ 621393 h 1142093"/>
              <a:gd name="connsiteX2" fmla="*/ 247389 w 259305"/>
              <a:gd name="connsiteY2" fmla="*/ 968526 h 1142093"/>
              <a:gd name="connsiteX3" fmla="*/ 247389 w 259305"/>
              <a:gd name="connsiteY3" fmla="*/ 1142093 h 1142093"/>
              <a:gd name="connsiteX4" fmla="*/ 238922 w 259305"/>
              <a:gd name="connsiteY4" fmla="*/ 765326 h 1142093"/>
              <a:gd name="connsiteX5" fmla="*/ 6089 w 259305"/>
              <a:gd name="connsiteY5" fmla="*/ 257326 h 1142093"/>
              <a:gd name="connsiteX6" fmla="*/ 65356 w 259305"/>
              <a:gd name="connsiteY6" fmla="*/ 92226 h 1142093"/>
              <a:gd name="connsiteX7" fmla="*/ 27256 w 259305"/>
              <a:gd name="connsiteY7" fmla="*/ 32959 h 1142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9305" h="1142093">
                <a:moveTo>
                  <a:pt x="27256" y="32959"/>
                </a:moveTo>
                <a:cubicBezTo>
                  <a:pt x="30784" y="121153"/>
                  <a:pt x="49833" y="465465"/>
                  <a:pt x="86522" y="621393"/>
                </a:cubicBezTo>
                <a:cubicBezTo>
                  <a:pt x="123211" y="777321"/>
                  <a:pt x="220578" y="881743"/>
                  <a:pt x="247389" y="968526"/>
                </a:cubicBezTo>
                <a:cubicBezTo>
                  <a:pt x="274200" y="1055309"/>
                  <a:pt x="247389" y="1142093"/>
                  <a:pt x="247389" y="1142093"/>
                </a:cubicBezTo>
                <a:cubicBezTo>
                  <a:pt x="245978" y="1108226"/>
                  <a:pt x="279139" y="912787"/>
                  <a:pt x="238922" y="765326"/>
                </a:cubicBezTo>
                <a:cubicBezTo>
                  <a:pt x="198705" y="617865"/>
                  <a:pt x="35017" y="369509"/>
                  <a:pt x="6089" y="257326"/>
                </a:cubicBezTo>
                <a:cubicBezTo>
                  <a:pt x="-22839" y="145143"/>
                  <a:pt x="60417" y="126798"/>
                  <a:pt x="65356" y="92226"/>
                </a:cubicBezTo>
                <a:cubicBezTo>
                  <a:pt x="70295" y="57654"/>
                  <a:pt x="23728" y="-55235"/>
                  <a:pt x="27256" y="329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: 図形 1087">
            <a:extLst>
              <a:ext uri="{FF2B5EF4-FFF2-40B4-BE49-F238E27FC236}">
                <a16:creationId xmlns:a16="http://schemas.microsoft.com/office/drawing/2014/main" id="{36A67848-7DF5-4274-AAC8-96C124A8CB5F}"/>
              </a:ext>
            </a:extLst>
          </p:cNvPr>
          <p:cNvSpPr/>
          <p:nvPr/>
        </p:nvSpPr>
        <p:spPr>
          <a:xfrm>
            <a:off x="4399279" y="3533636"/>
            <a:ext cx="616166" cy="950432"/>
          </a:xfrm>
          <a:custGeom>
            <a:avLst/>
            <a:gdLst>
              <a:gd name="connsiteX0" fmla="*/ 20321 w 616166"/>
              <a:gd name="connsiteY0" fmla="*/ 1197 h 950432"/>
              <a:gd name="connsiteX1" fmla="*/ 100754 w 616166"/>
              <a:gd name="connsiteY1" fmla="*/ 145131 h 950432"/>
              <a:gd name="connsiteX2" fmla="*/ 579121 w 616166"/>
              <a:gd name="connsiteY2" fmla="*/ 615031 h 950432"/>
              <a:gd name="connsiteX3" fmla="*/ 583354 w 616166"/>
              <a:gd name="connsiteY3" fmla="*/ 949464 h 950432"/>
              <a:gd name="connsiteX4" fmla="*/ 574888 w 616166"/>
              <a:gd name="connsiteY4" fmla="*/ 708164 h 950432"/>
              <a:gd name="connsiteX5" fmla="*/ 265854 w 616166"/>
              <a:gd name="connsiteY5" fmla="*/ 458397 h 950432"/>
              <a:gd name="connsiteX6" fmla="*/ 20321 w 616166"/>
              <a:gd name="connsiteY6" fmla="*/ 204397 h 950432"/>
              <a:gd name="connsiteX7" fmla="*/ 20321 w 616166"/>
              <a:gd name="connsiteY7" fmla="*/ 1197 h 950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6166" h="950432">
                <a:moveTo>
                  <a:pt x="20321" y="1197"/>
                </a:moveTo>
                <a:cubicBezTo>
                  <a:pt x="33726" y="-8681"/>
                  <a:pt x="7621" y="42825"/>
                  <a:pt x="100754" y="145131"/>
                </a:cubicBezTo>
                <a:cubicBezTo>
                  <a:pt x="193887" y="247437"/>
                  <a:pt x="498688" y="480976"/>
                  <a:pt x="579121" y="615031"/>
                </a:cubicBezTo>
                <a:cubicBezTo>
                  <a:pt x="659554" y="749086"/>
                  <a:pt x="584059" y="933942"/>
                  <a:pt x="583354" y="949464"/>
                </a:cubicBezTo>
                <a:cubicBezTo>
                  <a:pt x="582649" y="964986"/>
                  <a:pt x="627805" y="790009"/>
                  <a:pt x="574888" y="708164"/>
                </a:cubicBezTo>
                <a:cubicBezTo>
                  <a:pt x="521971" y="626319"/>
                  <a:pt x="358282" y="542358"/>
                  <a:pt x="265854" y="458397"/>
                </a:cubicBezTo>
                <a:cubicBezTo>
                  <a:pt x="173426" y="374436"/>
                  <a:pt x="58421" y="276364"/>
                  <a:pt x="20321" y="204397"/>
                </a:cubicBezTo>
                <a:cubicBezTo>
                  <a:pt x="-17779" y="132430"/>
                  <a:pt x="6916" y="11075"/>
                  <a:pt x="20321" y="11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: 図形 1088">
            <a:extLst>
              <a:ext uri="{FF2B5EF4-FFF2-40B4-BE49-F238E27FC236}">
                <a16:creationId xmlns:a16="http://schemas.microsoft.com/office/drawing/2014/main" id="{2746D0D9-3D4C-4697-8832-3FBD6194D078}"/>
              </a:ext>
            </a:extLst>
          </p:cNvPr>
          <p:cNvSpPr/>
          <p:nvPr/>
        </p:nvSpPr>
        <p:spPr>
          <a:xfrm>
            <a:off x="4443676" y="3966266"/>
            <a:ext cx="306786" cy="725411"/>
          </a:xfrm>
          <a:custGeom>
            <a:avLst/>
            <a:gdLst>
              <a:gd name="connsiteX0" fmla="*/ 170657 w 306786"/>
              <a:gd name="connsiteY0" fmla="*/ 17301 h 725411"/>
              <a:gd name="connsiteX1" fmla="*/ 225691 w 306786"/>
              <a:gd name="connsiteY1" fmla="*/ 59634 h 725411"/>
              <a:gd name="connsiteX2" fmla="*/ 297657 w 306786"/>
              <a:gd name="connsiteY2" fmla="*/ 419467 h 725411"/>
              <a:gd name="connsiteX3" fmla="*/ 1324 w 306786"/>
              <a:gd name="connsiteY3" fmla="*/ 724267 h 725411"/>
              <a:gd name="connsiteX4" fmla="*/ 187591 w 306786"/>
              <a:gd name="connsiteY4" fmla="*/ 512601 h 725411"/>
              <a:gd name="connsiteX5" fmla="*/ 162191 w 306786"/>
              <a:gd name="connsiteY5" fmla="*/ 237434 h 725411"/>
              <a:gd name="connsiteX6" fmla="*/ 170657 w 306786"/>
              <a:gd name="connsiteY6" fmla="*/ 17301 h 725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6786" h="725411">
                <a:moveTo>
                  <a:pt x="170657" y="17301"/>
                </a:moveTo>
                <a:cubicBezTo>
                  <a:pt x="181240" y="-12332"/>
                  <a:pt x="204524" y="-7394"/>
                  <a:pt x="225691" y="59634"/>
                </a:cubicBezTo>
                <a:cubicBezTo>
                  <a:pt x="246858" y="126662"/>
                  <a:pt x="335051" y="308695"/>
                  <a:pt x="297657" y="419467"/>
                </a:cubicBezTo>
                <a:cubicBezTo>
                  <a:pt x="260263" y="530239"/>
                  <a:pt x="19668" y="708745"/>
                  <a:pt x="1324" y="724267"/>
                </a:cubicBezTo>
                <a:cubicBezTo>
                  <a:pt x="-17020" y="739789"/>
                  <a:pt x="160780" y="593740"/>
                  <a:pt x="187591" y="512601"/>
                </a:cubicBezTo>
                <a:cubicBezTo>
                  <a:pt x="214402" y="431462"/>
                  <a:pt x="160780" y="324217"/>
                  <a:pt x="162191" y="237434"/>
                </a:cubicBezTo>
                <a:cubicBezTo>
                  <a:pt x="163602" y="150651"/>
                  <a:pt x="160074" y="46934"/>
                  <a:pt x="170657" y="173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: 図形 1089">
            <a:extLst>
              <a:ext uri="{FF2B5EF4-FFF2-40B4-BE49-F238E27FC236}">
                <a16:creationId xmlns:a16="http://schemas.microsoft.com/office/drawing/2014/main" id="{0726B907-EA60-4687-A6E0-C04129093C9E}"/>
              </a:ext>
            </a:extLst>
          </p:cNvPr>
          <p:cNvSpPr/>
          <p:nvPr/>
        </p:nvSpPr>
        <p:spPr>
          <a:xfrm>
            <a:off x="3811841" y="3042557"/>
            <a:ext cx="601713" cy="470220"/>
          </a:xfrm>
          <a:custGeom>
            <a:avLst/>
            <a:gdLst>
              <a:gd name="connsiteX0" fmla="*/ 518859 w 601713"/>
              <a:gd name="connsiteY0" fmla="*/ 39310 h 470220"/>
              <a:gd name="connsiteX1" fmla="*/ 493459 w 601713"/>
              <a:gd name="connsiteY1" fmla="*/ 85876 h 470220"/>
              <a:gd name="connsiteX2" fmla="*/ 188659 w 601713"/>
              <a:gd name="connsiteY2" fmla="*/ 322943 h 470220"/>
              <a:gd name="connsiteX3" fmla="*/ 243692 w 601713"/>
              <a:gd name="connsiteY3" fmla="*/ 466876 h 470220"/>
              <a:gd name="connsiteX4" fmla="*/ 184426 w 601713"/>
              <a:gd name="connsiteY4" fmla="*/ 420310 h 470220"/>
              <a:gd name="connsiteX5" fmla="*/ 32026 w 601713"/>
              <a:gd name="connsiteY5" fmla="*/ 373743 h 470220"/>
              <a:gd name="connsiteX6" fmla="*/ 53192 w 601713"/>
              <a:gd name="connsiteY6" fmla="*/ 331410 h 470220"/>
              <a:gd name="connsiteX7" fmla="*/ 573892 w 601713"/>
              <a:gd name="connsiteY7" fmla="*/ 18143 h 470220"/>
              <a:gd name="connsiteX8" fmla="*/ 518859 w 601713"/>
              <a:gd name="connsiteY8" fmla="*/ 39310 h 470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1713" h="470220">
                <a:moveTo>
                  <a:pt x="518859" y="39310"/>
                </a:moveTo>
                <a:cubicBezTo>
                  <a:pt x="505454" y="50599"/>
                  <a:pt x="548492" y="38604"/>
                  <a:pt x="493459" y="85876"/>
                </a:cubicBezTo>
                <a:cubicBezTo>
                  <a:pt x="438426" y="133148"/>
                  <a:pt x="230287" y="259443"/>
                  <a:pt x="188659" y="322943"/>
                </a:cubicBezTo>
                <a:cubicBezTo>
                  <a:pt x="147031" y="386443"/>
                  <a:pt x="244397" y="450648"/>
                  <a:pt x="243692" y="466876"/>
                </a:cubicBezTo>
                <a:cubicBezTo>
                  <a:pt x="242987" y="483104"/>
                  <a:pt x="219704" y="435832"/>
                  <a:pt x="184426" y="420310"/>
                </a:cubicBezTo>
                <a:cubicBezTo>
                  <a:pt x="149148" y="404788"/>
                  <a:pt x="53898" y="388560"/>
                  <a:pt x="32026" y="373743"/>
                </a:cubicBezTo>
                <a:cubicBezTo>
                  <a:pt x="10154" y="358926"/>
                  <a:pt x="-37119" y="390677"/>
                  <a:pt x="53192" y="331410"/>
                </a:cubicBezTo>
                <a:cubicBezTo>
                  <a:pt x="143503" y="272143"/>
                  <a:pt x="492047" y="64710"/>
                  <a:pt x="573892" y="18143"/>
                </a:cubicBezTo>
                <a:cubicBezTo>
                  <a:pt x="655737" y="-28424"/>
                  <a:pt x="532264" y="28021"/>
                  <a:pt x="518859" y="393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: 図形 1090">
            <a:extLst>
              <a:ext uri="{FF2B5EF4-FFF2-40B4-BE49-F238E27FC236}">
                <a16:creationId xmlns:a16="http://schemas.microsoft.com/office/drawing/2014/main" id="{FDF20793-3B8E-49C8-A740-0010BB425F3C}"/>
              </a:ext>
            </a:extLst>
          </p:cNvPr>
          <p:cNvSpPr/>
          <p:nvPr/>
        </p:nvSpPr>
        <p:spPr>
          <a:xfrm>
            <a:off x="3627194" y="3589828"/>
            <a:ext cx="361491" cy="606574"/>
          </a:xfrm>
          <a:custGeom>
            <a:avLst/>
            <a:gdLst>
              <a:gd name="connsiteX0" fmla="*/ 360606 w 361491"/>
              <a:gd name="connsiteY0" fmla="*/ 39 h 606574"/>
              <a:gd name="connsiteX1" fmla="*/ 127773 w 361491"/>
              <a:gd name="connsiteY1" fmla="*/ 444539 h 606574"/>
              <a:gd name="connsiteX2" fmla="*/ 136239 w 361491"/>
              <a:gd name="connsiteY2" fmla="*/ 605405 h 606574"/>
              <a:gd name="connsiteX3" fmla="*/ 30406 w 361491"/>
              <a:gd name="connsiteY3" fmla="*/ 512272 h 606574"/>
              <a:gd name="connsiteX4" fmla="*/ 30406 w 361491"/>
              <a:gd name="connsiteY4" fmla="*/ 419139 h 606574"/>
              <a:gd name="connsiteX5" fmla="*/ 360606 w 361491"/>
              <a:gd name="connsiteY5" fmla="*/ 39 h 60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1491" h="606574">
                <a:moveTo>
                  <a:pt x="360606" y="39"/>
                </a:moveTo>
                <a:cubicBezTo>
                  <a:pt x="376834" y="4272"/>
                  <a:pt x="165167" y="343645"/>
                  <a:pt x="127773" y="444539"/>
                </a:cubicBezTo>
                <a:cubicBezTo>
                  <a:pt x="90378" y="545433"/>
                  <a:pt x="152467" y="594116"/>
                  <a:pt x="136239" y="605405"/>
                </a:cubicBezTo>
                <a:cubicBezTo>
                  <a:pt x="120011" y="616694"/>
                  <a:pt x="48045" y="543316"/>
                  <a:pt x="30406" y="512272"/>
                </a:cubicBezTo>
                <a:cubicBezTo>
                  <a:pt x="12767" y="481228"/>
                  <a:pt x="-28155" y="507334"/>
                  <a:pt x="30406" y="419139"/>
                </a:cubicBezTo>
                <a:cubicBezTo>
                  <a:pt x="88967" y="330945"/>
                  <a:pt x="344378" y="-4194"/>
                  <a:pt x="360606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: 図形 1091">
            <a:extLst>
              <a:ext uri="{FF2B5EF4-FFF2-40B4-BE49-F238E27FC236}">
                <a16:creationId xmlns:a16="http://schemas.microsoft.com/office/drawing/2014/main" id="{06B7AD55-094F-4FCA-B0A5-69C924315783}"/>
              </a:ext>
            </a:extLst>
          </p:cNvPr>
          <p:cNvSpPr/>
          <p:nvPr/>
        </p:nvSpPr>
        <p:spPr>
          <a:xfrm>
            <a:off x="5368597" y="3259066"/>
            <a:ext cx="294831" cy="713897"/>
          </a:xfrm>
          <a:custGeom>
            <a:avLst/>
            <a:gdLst>
              <a:gd name="connsiteX0" fmla="*/ 3503 w 294831"/>
              <a:gd name="connsiteY0" fmla="*/ 13301 h 713897"/>
              <a:gd name="connsiteX1" fmla="*/ 236336 w 294831"/>
              <a:gd name="connsiteY1" fmla="*/ 263067 h 713897"/>
              <a:gd name="connsiteX2" fmla="*/ 194003 w 294831"/>
              <a:gd name="connsiteY2" fmla="*/ 711801 h 713897"/>
              <a:gd name="connsiteX3" fmla="*/ 270203 w 294831"/>
              <a:gd name="connsiteY3" fmla="*/ 423934 h 713897"/>
              <a:gd name="connsiteX4" fmla="*/ 282903 w 294831"/>
              <a:gd name="connsiteY4" fmla="*/ 250367 h 713897"/>
              <a:gd name="connsiteX5" fmla="*/ 109336 w 294831"/>
              <a:gd name="connsiteY5" fmla="*/ 55634 h 713897"/>
              <a:gd name="connsiteX6" fmla="*/ 3503 w 294831"/>
              <a:gd name="connsiteY6" fmla="*/ 13301 h 713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4831" h="713897">
                <a:moveTo>
                  <a:pt x="3503" y="13301"/>
                </a:moveTo>
                <a:cubicBezTo>
                  <a:pt x="24670" y="47873"/>
                  <a:pt x="204586" y="146650"/>
                  <a:pt x="236336" y="263067"/>
                </a:cubicBezTo>
                <a:cubicBezTo>
                  <a:pt x="268086" y="379484"/>
                  <a:pt x="188359" y="684990"/>
                  <a:pt x="194003" y="711801"/>
                </a:cubicBezTo>
                <a:cubicBezTo>
                  <a:pt x="199647" y="738612"/>
                  <a:pt x="255386" y="500840"/>
                  <a:pt x="270203" y="423934"/>
                </a:cubicBezTo>
                <a:cubicBezTo>
                  <a:pt x="285020" y="347028"/>
                  <a:pt x="309714" y="311750"/>
                  <a:pt x="282903" y="250367"/>
                </a:cubicBezTo>
                <a:cubicBezTo>
                  <a:pt x="256092" y="188984"/>
                  <a:pt x="156608" y="93028"/>
                  <a:pt x="109336" y="55634"/>
                </a:cubicBezTo>
                <a:cubicBezTo>
                  <a:pt x="62064" y="18240"/>
                  <a:pt x="-17664" y="-21271"/>
                  <a:pt x="3503" y="133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: 図形 1092">
            <a:extLst>
              <a:ext uri="{FF2B5EF4-FFF2-40B4-BE49-F238E27FC236}">
                <a16:creationId xmlns:a16="http://schemas.microsoft.com/office/drawing/2014/main" id="{17B75082-C8A3-4682-AEA0-4EF4771B7EC1}"/>
              </a:ext>
            </a:extLst>
          </p:cNvPr>
          <p:cNvSpPr/>
          <p:nvPr/>
        </p:nvSpPr>
        <p:spPr>
          <a:xfrm>
            <a:off x="4260690" y="6239310"/>
            <a:ext cx="188118" cy="235936"/>
          </a:xfrm>
          <a:custGeom>
            <a:avLst/>
            <a:gdLst>
              <a:gd name="connsiteX0" fmla="*/ 185898 w 188118"/>
              <a:gd name="connsiteY0" fmla="*/ 1153 h 235936"/>
              <a:gd name="connsiteX1" fmla="*/ 33498 w 188118"/>
              <a:gd name="connsiteY1" fmla="*/ 34490 h 235936"/>
              <a:gd name="connsiteX2" fmla="*/ 160 w 188118"/>
              <a:gd name="connsiteY2" fmla="*/ 234515 h 235936"/>
              <a:gd name="connsiteX3" fmla="*/ 39848 w 188118"/>
              <a:gd name="connsiteY3" fmla="*/ 120215 h 235936"/>
              <a:gd name="connsiteX4" fmla="*/ 119223 w 188118"/>
              <a:gd name="connsiteY4" fmla="*/ 47190 h 235936"/>
              <a:gd name="connsiteX5" fmla="*/ 185898 w 188118"/>
              <a:gd name="connsiteY5" fmla="*/ 1153 h 235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8118" h="235936">
                <a:moveTo>
                  <a:pt x="185898" y="1153"/>
                </a:moveTo>
                <a:cubicBezTo>
                  <a:pt x="171610" y="-964"/>
                  <a:pt x="64454" y="-4404"/>
                  <a:pt x="33498" y="34490"/>
                </a:cubicBezTo>
                <a:cubicBezTo>
                  <a:pt x="2542" y="73384"/>
                  <a:pt x="-898" y="220228"/>
                  <a:pt x="160" y="234515"/>
                </a:cubicBezTo>
                <a:cubicBezTo>
                  <a:pt x="1218" y="248802"/>
                  <a:pt x="20004" y="151436"/>
                  <a:pt x="39848" y="120215"/>
                </a:cubicBezTo>
                <a:cubicBezTo>
                  <a:pt x="59692" y="88994"/>
                  <a:pt x="96734" y="67034"/>
                  <a:pt x="119223" y="47190"/>
                </a:cubicBezTo>
                <a:cubicBezTo>
                  <a:pt x="141712" y="27346"/>
                  <a:pt x="200186" y="3270"/>
                  <a:pt x="185898" y="115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: 図形 1093">
            <a:extLst>
              <a:ext uri="{FF2B5EF4-FFF2-40B4-BE49-F238E27FC236}">
                <a16:creationId xmlns:a16="http://schemas.microsoft.com/office/drawing/2014/main" id="{9E1AC221-9159-4550-A7BC-385DA7F728B8}"/>
              </a:ext>
            </a:extLst>
          </p:cNvPr>
          <p:cNvSpPr/>
          <p:nvPr/>
        </p:nvSpPr>
        <p:spPr>
          <a:xfrm>
            <a:off x="3890332" y="4801548"/>
            <a:ext cx="698183" cy="116444"/>
          </a:xfrm>
          <a:custGeom>
            <a:avLst/>
            <a:gdLst>
              <a:gd name="connsiteX0" fmla="*/ 2218 w 698183"/>
              <a:gd name="connsiteY0" fmla="*/ 54085 h 116444"/>
              <a:gd name="connsiteX1" fmla="*/ 59368 w 698183"/>
              <a:gd name="connsiteY1" fmla="*/ 51969 h 116444"/>
              <a:gd name="connsiteX2" fmla="*/ 482701 w 698183"/>
              <a:gd name="connsiteY2" fmla="*/ 1169 h 116444"/>
              <a:gd name="connsiteX3" fmla="*/ 696485 w 698183"/>
              <a:gd name="connsiteY3" fmla="*/ 109119 h 116444"/>
              <a:gd name="connsiteX4" fmla="*/ 588535 w 698183"/>
              <a:gd name="connsiteY4" fmla="*/ 107002 h 116444"/>
              <a:gd name="connsiteX5" fmla="*/ 309135 w 698183"/>
              <a:gd name="connsiteY5" fmla="*/ 98535 h 116444"/>
              <a:gd name="connsiteX6" fmla="*/ 44551 w 698183"/>
              <a:gd name="connsiteY6" fmla="*/ 107002 h 116444"/>
              <a:gd name="connsiteX7" fmla="*/ 2218 w 698183"/>
              <a:gd name="connsiteY7" fmla="*/ 54085 h 11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8183" h="116444">
                <a:moveTo>
                  <a:pt x="2218" y="54085"/>
                </a:moveTo>
                <a:cubicBezTo>
                  <a:pt x="4688" y="44913"/>
                  <a:pt x="-20713" y="60788"/>
                  <a:pt x="59368" y="51969"/>
                </a:cubicBezTo>
                <a:cubicBezTo>
                  <a:pt x="139449" y="43150"/>
                  <a:pt x="376515" y="-8356"/>
                  <a:pt x="482701" y="1169"/>
                </a:cubicBezTo>
                <a:cubicBezTo>
                  <a:pt x="588887" y="10694"/>
                  <a:pt x="678846" y="91480"/>
                  <a:pt x="696485" y="109119"/>
                </a:cubicBezTo>
                <a:cubicBezTo>
                  <a:pt x="714124" y="126758"/>
                  <a:pt x="588535" y="107002"/>
                  <a:pt x="588535" y="107002"/>
                </a:cubicBezTo>
                <a:cubicBezTo>
                  <a:pt x="523977" y="105238"/>
                  <a:pt x="399799" y="98535"/>
                  <a:pt x="309135" y="98535"/>
                </a:cubicBezTo>
                <a:cubicBezTo>
                  <a:pt x="218471" y="98535"/>
                  <a:pt x="98879" y="111588"/>
                  <a:pt x="44551" y="107002"/>
                </a:cubicBezTo>
                <a:cubicBezTo>
                  <a:pt x="-9777" y="102416"/>
                  <a:pt x="-252" y="63257"/>
                  <a:pt x="2218" y="5408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: 図形 1094">
            <a:extLst>
              <a:ext uri="{FF2B5EF4-FFF2-40B4-BE49-F238E27FC236}">
                <a16:creationId xmlns:a16="http://schemas.microsoft.com/office/drawing/2014/main" id="{DACC11B7-A4F1-445C-9582-05EAC239B55A}"/>
              </a:ext>
            </a:extLst>
          </p:cNvPr>
          <p:cNvSpPr/>
          <p:nvPr/>
        </p:nvSpPr>
        <p:spPr>
          <a:xfrm>
            <a:off x="4931794" y="4827572"/>
            <a:ext cx="713517" cy="221508"/>
          </a:xfrm>
          <a:custGeom>
            <a:avLst/>
            <a:gdLst>
              <a:gd name="connsiteX0" fmla="*/ 39 w 713517"/>
              <a:gd name="connsiteY0" fmla="*/ 119078 h 221508"/>
              <a:gd name="connsiteX1" fmla="*/ 328123 w 713517"/>
              <a:gd name="connsiteY1" fmla="*/ 545 h 221508"/>
              <a:gd name="connsiteX2" fmla="*/ 592706 w 713517"/>
              <a:gd name="connsiteY2" fmla="*/ 80978 h 221508"/>
              <a:gd name="connsiteX3" fmla="*/ 713356 w 713517"/>
              <a:gd name="connsiteY3" fmla="*/ 218561 h 221508"/>
              <a:gd name="connsiteX4" fmla="*/ 611756 w 713517"/>
              <a:gd name="connsiteY4" fmla="*/ 171995 h 221508"/>
              <a:gd name="connsiteX5" fmla="*/ 349289 w 713517"/>
              <a:gd name="connsiteY5" fmla="*/ 133895 h 221508"/>
              <a:gd name="connsiteX6" fmla="*/ 39 w 713517"/>
              <a:gd name="connsiteY6" fmla="*/ 119078 h 221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3517" h="221508">
                <a:moveTo>
                  <a:pt x="39" y="119078"/>
                </a:moveTo>
                <a:cubicBezTo>
                  <a:pt x="-3489" y="96853"/>
                  <a:pt x="229345" y="6895"/>
                  <a:pt x="328123" y="545"/>
                </a:cubicBezTo>
                <a:cubicBezTo>
                  <a:pt x="426901" y="-5805"/>
                  <a:pt x="528501" y="44642"/>
                  <a:pt x="592706" y="80978"/>
                </a:cubicBezTo>
                <a:cubicBezTo>
                  <a:pt x="656912" y="117314"/>
                  <a:pt x="710181" y="203391"/>
                  <a:pt x="713356" y="218561"/>
                </a:cubicBezTo>
                <a:cubicBezTo>
                  <a:pt x="716531" y="233731"/>
                  <a:pt x="672434" y="186106"/>
                  <a:pt x="611756" y="171995"/>
                </a:cubicBezTo>
                <a:cubicBezTo>
                  <a:pt x="551078" y="157884"/>
                  <a:pt x="451594" y="143773"/>
                  <a:pt x="349289" y="133895"/>
                </a:cubicBezTo>
                <a:cubicBezTo>
                  <a:pt x="246984" y="124017"/>
                  <a:pt x="3567" y="141303"/>
                  <a:pt x="39" y="11907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: 図形 1095">
            <a:extLst>
              <a:ext uri="{FF2B5EF4-FFF2-40B4-BE49-F238E27FC236}">
                <a16:creationId xmlns:a16="http://schemas.microsoft.com/office/drawing/2014/main" id="{1B17A55B-D8A9-42D2-9F7B-4AA0DCDD6E98}"/>
              </a:ext>
            </a:extLst>
          </p:cNvPr>
          <p:cNvSpPr/>
          <p:nvPr/>
        </p:nvSpPr>
        <p:spPr>
          <a:xfrm>
            <a:off x="3744568" y="6077410"/>
            <a:ext cx="97212" cy="633313"/>
          </a:xfrm>
          <a:custGeom>
            <a:avLst/>
            <a:gdLst>
              <a:gd name="connsiteX0" fmla="*/ 345 w 97212"/>
              <a:gd name="connsiteY0" fmla="*/ 1128 h 633313"/>
              <a:gd name="connsiteX1" fmla="*/ 43207 w 97212"/>
              <a:gd name="connsiteY1" fmla="*/ 317040 h 633313"/>
              <a:gd name="connsiteX2" fmla="*/ 94007 w 97212"/>
              <a:gd name="connsiteY2" fmla="*/ 629778 h 633313"/>
              <a:gd name="connsiteX3" fmla="*/ 89245 w 97212"/>
              <a:gd name="connsiteY3" fmla="*/ 469440 h 633313"/>
              <a:gd name="connsiteX4" fmla="*/ 67020 w 97212"/>
              <a:gd name="connsiteY4" fmla="*/ 220203 h 633313"/>
              <a:gd name="connsiteX5" fmla="*/ 345 w 97212"/>
              <a:gd name="connsiteY5" fmla="*/ 1128 h 633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212" h="633313">
                <a:moveTo>
                  <a:pt x="345" y="1128"/>
                </a:moveTo>
                <a:cubicBezTo>
                  <a:pt x="-3624" y="17268"/>
                  <a:pt x="27597" y="212265"/>
                  <a:pt x="43207" y="317040"/>
                </a:cubicBezTo>
                <a:cubicBezTo>
                  <a:pt x="58817" y="421815"/>
                  <a:pt x="86334" y="604378"/>
                  <a:pt x="94007" y="629778"/>
                </a:cubicBezTo>
                <a:cubicBezTo>
                  <a:pt x="101680" y="655178"/>
                  <a:pt x="93743" y="537702"/>
                  <a:pt x="89245" y="469440"/>
                </a:cubicBezTo>
                <a:cubicBezTo>
                  <a:pt x="84747" y="401178"/>
                  <a:pt x="81307" y="294286"/>
                  <a:pt x="67020" y="220203"/>
                </a:cubicBezTo>
                <a:cubicBezTo>
                  <a:pt x="52733" y="146120"/>
                  <a:pt x="4314" y="-15012"/>
                  <a:pt x="345" y="11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: 図形 1096">
            <a:extLst>
              <a:ext uri="{FF2B5EF4-FFF2-40B4-BE49-F238E27FC236}">
                <a16:creationId xmlns:a16="http://schemas.microsoft.com/office/drawing/2014/main" id="{A00FC211-FD5B-4D99-89CD-B677AB2C4F7C}"/>
              </a:ext>
            </a:extLst>
          </p:cNvPr>
          <p:cNvSpPr/>
          <p:nvPr/>
        </p:nvSpPr>
        <p:spPr>
          <a:xfrm>
            <a:off x="5211183" y="6405025"/>
            <a:ext cx="342424" cy="704757"/>
          </a:xfrm>
          <a:custGeom>
            <a:avLst/>
            <a:gdLst>
              <a:gd name="connsiteX0" fmla="*/ 299030 w 342424"/>
              <a:gd name="connsiteY0" fmla="*/ 538 h 704757"/>
              <a:gd name="connsiteX1" fmla="*/ 305380 w 342424"/>
              <a:gd name="connsiteY1" fmla="*/ 260888 h 704757"/>
              <a:gd name="connsiteX2" fmla="*/ 235530 w 342424"/>
              <a:gd name="connsiteY2" fmla="*/ 384713 h 704757"/>
              <a:gd name="connsiteX3" fmla="*/ 580 w 342424"/>
              <a:gd name="connsiteY3" fmla="*/ 700625 h 704757"/>
              <a:gd name="connsiteX4" fmla="*/ 173617 w 342424"/>
              <a:gd name="connsiteY4" fmla="*/ 554575 h 704757"/>
              <a:gd name="connsiteX5" fmla="*/ 321255 w 342424"/>
              <a:gd name="connsiteY5" fmla="*/ 402175 h 704757"/>
              <a:gd name="connsiteX6" fmla="*/ 341892 w 342424"/>
              <a:gd name="connsiteY6" fmla="*/ 302163 h 704757"/>
              <a:gd name="connsiteX7" fmla="*/ 326017 w 342424"/>
              <a:gd name="connsiteY7" fmla="*/ 195800 h 704757"/>
              <a:gd name="connsiteX8" fmla="*/ 299030 w 342424"/>
              <a:gd name="connsiteY8" fmla="*/ 538 h 704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2424" h="704757">
                <a:moveTo>
                  <a:pt x="299030" y="538"/>
                </a:moveTo>
                <a:cubicBezTo>
                  <a:pt x="295590" y="11386"/>
                  <a:pt x="315963" y="196859"/>
                  <a:pt x="305380" y="260888"/>
                </a:cubicBezTo>
                <a:cubicBezTo>
                  <a:pt x="294797" y="324917"/>
                  <a:pt x="286330" y="311424"/>
                  <a:pt x="235530" y="384713"/>
                </a:cubicBezTo>
                <a:cubicBezTo>
                  <a:pt x="184730" y="458002"/>
                  <a:pt x="10899" y="672315"/>
                  <a:pt x="580" y="700625"/>
                </a:cubicBezTo>
                <a:cubicBezTo>
                  <a:pt x="-9739" y="728935"/>
                  <a:pt x="120171" y="604317"/>
                  <a:pt x="173617" y="554575"/>
                </a:cubicBezTo>
                <a:cubicBezTo>
                  <a:pt x="227063" y="504833"/>
                  <a:pt x="293209" y="444244"/>
                  <a:pt x="321255" y="402175"/>
                </a:cubicBezTo>
                <a:cubicBezTo>
                  <a:pt x="349301" y="360106"/>
                  <a:pt x="341098" y="336559"/>
                  <a:pt x="341892" y="302163"/>
                </a:cubicBezTo>
                <a:cubicBezTo>
                  <a:pt x="342686" y="267767"/>
                  <a:pt x="333425" y="245806"/>
                  <a:pt x="326017" y="195800"/>
                </a:cubicBezTo>
                <a:cubicBezTo>
                  <a:pt x="318609" y="145794"/>
                  <a:pt x="302470" y="-10310"/>
                  <a:pt x="299030" y="5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: 図形 1097">
            <a:extLst>
              <a:ext uri="{FF2B5EF4-FFF2-40B4-BE49-F238E27FC236}">
                <a16:creationId xmlns:a16="http://schemas.microsoft.com/office/drawing/2014/main" id="{802750B1-92E0-4E35-B7BD-75C4207A7781}"/>
              </a:ext>
            </a:extLst>
          </p:cNvPr>
          <p:cNvSpPr/>
          <p:nvPr/>
        </p:nvSpPr>
        <p:spPr>
          <a:xfrm>
            <a:off x="3802680" y="6685266"/>
            <a:ext cx="865113" cy="762190"/>
          </a:xfrm>
          <a:custGeom>
            <a:avLst/>
            <a:gdLst>
              <a:gd name="connsiteX0" fmla="*/ 35895 w 865113"/>
              <a:gd name="connsiteY0" fmla="*/ 17159 h 762190"/>
              <a:gd name="connsiteX1" fmla="*/ 515320 w 865113"/>
              <a:gd name="connsiteY1" fmla="*/ 483884 h 762190"/>
              <a:gd name="connsiteX2" fmla="*/ 861395 w 865113"/>
              <a:gd name="connsiteY2" fmla="*/ 760109 h 762190"/>
              <a:gd name="connsiteX3" fmla="*/ 661370 w 865113"/>
              <a:gd name="connsiteY3" fmla="*/ 585484 h 762190"/>
              <a:gd name="connsiteX4" fmla="*/ 105745 w 865113"/>
              <a:gd name="connsiteY4" fmla="*/ 144159 h 762190"/>
              <a:gd name="connsiteX5" fmla="*/ 35895 w 865113"/>
              <a:gd name="connsiteY5" fmla="*/ 17159 h 762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5113" h="762190">
                <a:moveTo>
                  <a:pt x="35895" y="17159"/>
                </a:moveTo>
                <a:cubicBezTo>
                  <a:pt x="104158" y="73780"/>
                  <a:pt x="377737" y="360059"/>
                  <a:pt x="515320" y="483884"/>
                </a:cubicBezTo>
                <a:cubicBezTo>
                  <a:pt x="652903" y="607709"/>
                  <a:pt x="837053" y="743176"/>
                  <a:pt x="861395" y="760109"/>
                </a:cubicBezTo>
                <a:cubicBezTo>
                  <a:pt x="885737" y="777042"/>
                  <a:pt x="787312" y="688142"/>
                  <a:pt x="661370" y="585484"/>
                </a:cubicBezTo>
                <a:cubicBezTo>
                  <a:pt x="535428" y="482826"/>
                  <a:pt x="211578" y="233588"/>
                  <a:pt x="105745" y="144159"/>
                </a:cubicBezTo>
                <a:cubicBezTo>
                  <a:pt x="-88" y="54730"/>
                  <a:pt x="-32368" y="-39462"/>
                  <a:pt x="35895" y="171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: 図形 1098">
            <a:extLst>
              <a:ext uri="{FF2B5EF4-FFF2-40B4-BE49-F238E27FC236}">
                <a16:creationId xmlns:a16="http://schemas.microsoft.com/office/drawing/2014/main" id="{A580A95A-9163-46C3-81A4-26654FDF1B10}"/>
              </a:ext>
            </a:extLst>
          </p:cNvPr>
          <p:cNvSpPr/>
          <p:nvPr/>
        </p:nvSpPr>
        <p:spPr>
          <a:xfrm>
            <a:off x="4626556" y="6990268"/>
            <a:ext cx="685462" cy="493779"/>
          </a:xfrm>
          <a:custGeom>
            <a:avLst/>
            <a:gdLst>
              <a:gd name="connsiteX0" fmla="*/ 685219 w 685462"/>
              <a:gd name="connsiteY0" fmla="*/ 1082 h 493779"/>
              <a:gd name="connsiteX1" fmla="*/ 297869 w 685462"/>
              <a:gd name="connsiteY1" fmla="*/ 277307 h 493779"/>
              <a:gd name="connsiteX2" fmla="*/ 123244 w 685462"/>
              <a:gd name="connsiteY2" fmla="*/ 423357 h 493779"/>
              <a:gd name="connsiteX3" fmla="*/ 2594 w 685462"/>
              <a:gd name="connsiteY3" fmla="*/ 493207 h 493779"/>
              <a:gd name="connsiteX4" fmla="*/ 237544 w 685462"/>
              <a:gd name="connsiteY4" fmla="*/ 388432 h 493779"/>
              <a:gd name="connsiteX5" fmla="*/ 685219 w 685462"/>
              <a:gd name="connsiteY5" fmla="*/ 1082 h 49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462" h="493779">
                <a:moveTo>
                  <a:pt x="685219" y="1082"/>
                </a:moveTo>
                <a:cubicBezTo>
                  <a:pt x="695273" y="-17439"/>
                  <a:pt x="391531" y="206928"/>
                  <a:pt x="297869" y="277307"/>
                </a:cubicBezTo>
                <a:cubicBezTo>
                  <a:pt x="204207" y="347686"/>
                  <a:pt x="172456" y="387374"/>
                  <a:pt x="123244" y="423357"/>
                </a:cubicBezTo>
                <a:cubicBezTo>
                  <a:pt x="74032" y="459340"/>
                  <a:pt x="-16456" y="499028"/>
                  <a:pt x="2594" y="493207"/>
                </a:cubicBezTo>
                <a:cubicBezTo>
                  <a:pt x="21644" y="487386"/>
                  <a:pt x="122715" y="467278"/>
                  <a:pt x="237544" y="388432"/>
                </a:cubicBezTo>
                <a:cubicBezTo>
                  <a:pt x="352373" y="309586"/>
                  <a:pt x="675165" y="19603"/>
                  <a:pt x="685219" y="10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: 図形 1101">
            <a:extLst>
              <a:ext uri="{FF2B5EF4-FFF2-40B4-BE49-F238E27FC236}">
                <a16:creationId xmlns:a16="http://schemas.microsoft.com/office/drawing/2014/main" id="{83827125-FF90-427C-9D55-9C55C5C45C3C}"/>
              </a:ext>
            </a:extLst>
          </p:cNvPr>
          <p:cNvSpPr/>
          <p:nvPr/>
        </p:nvSpPr>
        <p:spPr>
          <a:xfrm>
            <a:off x="4621187" y="7456983"/>
            <a:ext cx="648799" cy="679209"/>
          </a:xfrm>
          <a:custGeom>
            <a:avLst/>
            <a:gdLst>
              <a:gd name="connsiteX0" fmla="*/ 26 w 648799"/>
              <a:gd name="connsiteY0" fmla="*/ 40780 h 679209"/>
              <a:gd name="connsiteX1" fmla="*/ 161951 w 648799"/>
              <a:gd name="connsiteY1" fmla="*/ 56655 h 679209"/>
              <a:gd name="connsiteX2" fmla="*/ 400076 w 648799"/>
              <a:gd name="connsiteY2" fmla="*/ 302717 h 679209"/>
              <a:gd name="connsiteX3" fmla="*/ 635026 w 648799"/>
              <a:gd name="connsiteY3" fmla="*/ 666255 h 679209"/>
              <a:gd name="connsiteX4" fmla="*/ 606451 w 648799"/>
              <a:gd name="connsiteY4" fmla="*/ 577355 h 679209"/>
              <a:gd name="connsiteX5" fmla="*/ 484213 w 648799"/>
              <a:gd name="connsiteY5" fmla="*/ 377330 h 679209"/>
              <a:gd name="connsiteX6" fmla="*/ 152426 w 648799"/>
              <a:gd name="connsiteY6" fmla="*/ 23317 h 679209"/>
              <a:gd name="connsiteX7" fmla="*/ 26 w 648799"/>
              <a:gd name="connsiteY7" fmla="*/ 40780 h 679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8799" h="679209">
                <a:moveTo>
                  <a:pt x="26" y="40780"/>
                </a:moveTo>
                <a:cubicBezTo>
                  <a:pt x="1613" y="46336"/>
                  <a:pt x="95276" y="12999"/>
                  <a:pt x="161951" y="56655"/>
                </a:cubicBezTo>
                <a:cubicBezTo>
                  <a:pt x="228626" y="100311"/>
                  <a:pt x="321230" y="201117"/>
                  <a:pt x="400076" y="302717"/>
                </a:cubicBezTo>
                <a:cubicBezTo>
                  <a:pt x="478922" y="404317"/>
                  <a:pt x="600630" y="620482"/>
                  <a:pt x="635026" y="666255"/>
                </a:cubicBezTo>
                <a:cubicBezTo>
                  <a:pt x="669422" y="712028"/>
                  <a:pt x="631586" y="625509"/>
                  <a:pt x="606451" y="577355"/>
                </a:cubicBezTo>
                <a:cubicBezTo>
                  <a:pt x="581316" y="529201"/>
                  <a:pt x="559884" y="469670"/>
                  <a:pt x="484213" y="377330"/>
                </a:cubicBezTo>
                <a:cubicBezTo>
                  <a:pt x="408542" y="284990"/>
                  <a:pt x="237357" y="82319"/>
                  <a:pt x="152426" y="23317"/>
                </a:cubicBezTo>
                <a:cubicBezTo>
                  <a:pt x="67495" y="-35685"/>
                  <a:pt x="-1561" y="35224"/>
                  <a:pt x="26" y="407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: 図形 1102">
            <a:extLst>
              <a:ext uri="{FF2B5EF4-FFF2-40B4-BE49-F238E27FC236}">
                <a16:creationId xmlns:a16="http://schemas.microsoft.com/office/drawing/2014/main" id="{9BF590EF-62CB-4546-86D2-8D45A15AAC05}"/>
              </a:ext>
            </a:extLst>
          </p:cNvPr>
          <p:cNvSpPr/>
          <p:nvPr/>
        </p:nvSpPr>
        <p:spPr>
          <a:xfrm>
            <a:off x="4615661" y="7493236"/>
            <a:ext cx="654994" cy="689617"/>
          </a:xfrm>
          <a:custGeom>
            <a:avLst/>
            <a:gdLst>
              <a:gd name="connsiteX0" fmla="*/ 5552 w 654994"/>
              <a:gd name="connsiteY0" fmla="*/ 25164 h 689617"/>
              <a:gd name="connsiteX1" fmla="*/ 157952 w 654994"/>
              <a:gd name="connsiteY1" fmla="*/ 52152 h 689617"/>
              <a:gd name="connsiteX2" fmla="*/ 486564 w 654994"/>
              <a:gd name="connsiteY2" fmla="*/ 471252 h 689617"/>
              <a:gd name="connsiteX3" fmla="*/ 651664 w 654994"/>
              <a:gd name="connsiteY3" fmla="*/ 688739 h 689617"/>
              <a:gd name="connsiteX4" fmla="*/ 577052 w 654994"/>
              <a:gd name="connsiteY4" fmla="*/ 534752 h 689617"/>
              <a:gd name="connsiteX5" fmla="*/ 342102 w 654994"/>
              <a:gd name="connsiteY5" fmla="*/ 223602 h 689617"/>
              <a:gd name="connsiteX6" fmla="*/ 5552 w 654994"/>
              <a:gd name="connsiteY6" fmla="*/ 25164 h 689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4994" h="689617">
                <a:moveTo>
                  <a:pt x="5552" y="25164"/>
                </a:moveTo>
                <a:cubicBezTo>
                  <a:pt x="-25140" y="-3411"/>
                  <a:pt x="77783" y="-22196"/>
                  <a:pt x="157952" y="52152"/>
                </a:cubicBezTo>
                <a:cubicBezTo>
                  <a:pt x="238121" y="126500"/>
                  <a:pt x="404279" y="365154"/>
                  <a:pt x="486564" y="471252"/>
                </a:cubicBezTo>
                <a:cubicBezTo>
                  <a:pt x="568849" y="577350"/>
                  <a:pt x="636583" y="678156"/>
                  <a:pt x="651664" y="688739"/>
                </a:cubicBezTo>
                <a:cubicBezTo>
                  <a:pt x="666745" y="699322"/>
                  <a:pt x="628646" y="612275"/>
                  <a:pt x="577052" y="534752"/>
                </a:cubicBezTo>
                <a:cubicBezTo>
                  <a:pt x="525458" y="457229"/>
                  <a:pt x="436029" y="314354"/>
                  <a:pt x="342102" y="223602"/>
                </a:cubicBezTo>
                <a:cubicBezTo>
                  <a:pt x="248175" y="132850"/>
                  <a:pt x="36244" y="53739"/>
                  <a:pt x="5552" y="251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: 図形 1103">
            <a:extLst>
              <a:ext uri="{FF2B5EF4-FFF2-40B4-BE49-F238E27FC236}">
                <a16:creationId xmlns:a16="http://schemas.microsoft.com/office/drawing/2014/main" id="{14F3E3EB-EA3A-4C5A-947B-17C2ECCFE5DF}"/>
              </a:ext>
            </a:extLst>
          </p:cNvPr>
          <p:cNvSpPr/>
          <p:nvPr/>
        </p:nvSpPr>
        <p:spPr>
          <a:xfrm>
            <a:off x="5535773" y="6572471"/>
            <a:ext cx="92006" cy="339568"/>
          </a:xfrm>
          <a:custGeom>
            <a:avLst/>
            <a:gdLst>
              <a:gd name="connsiteX0" fmla="*/ 1427 w 92006"/>
              <a:gd name="connsiteY0" fmla="*/ 1367 h 339568"/>
              <a:gd name="connsiteX1" fmla="*/ 69690 w 92006"/>
              <a:gd name="connsiteY1" fmla="*/ 247429 h 339568"/>
              <a:gd name="connsiteX2" fmla="*/ 91915 w 92006"/>
              <a:gd name="connsiteY2" fmla="*/ 339504 h 339568"/>
              <a:gd name="connsiteX3" fmla="*/ 63340 w 92006"/>
              <a:gd name="connsiteY3" fmla="*/ 260129 h 339568"/>
              <a:gd name="connsiteX4" fmla="*/ 26827 w 92006"/>
              <a:gd name="connsiteY4" fmla="*/ 152179 h 339568"/>
              <a:gd name="connsiteX5" fmla="*/ 1427 w 92006"/>
              <a:gd name="connsiteY5" fmla="*/ 1367 h 33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006" h="339568">
                <a:moveTo>
                  <a:pt x="1427" y="1367"/>
                </a:moveTo>
                <a:cubicBezTo>
                  <a:pt x="8571" y="17242"/>
                  <a:pt x="54609" y="191073"/>
                  <a:pt x="69690" y="247429"/>
                </a:cubicBezTo>
                <a:cubicBezTo>
                  <a:pt x="84771" y="303785"/>
                  <a:pt x="92973" y="337387"/>
                  <a:pt x="91915" y="339504"/>
                </a:cubicBezTo>
                <a:cubicBezTo>
                  <a:pt x="90857" y="341621"/>
                  <a:pt x="74188" y="291350"/>
                  <a:pt x="63340" y="260129"/>
                </a:cubicBezTo>
                <a:cubicBezTo>
                  <a:pt x="52492" y="228908"/>
                  <a:pt x="37939" y="192131"/>
                  <a:pt x="26827" y="152179"/>
                </a:cubicBezTo>
                <a:cubicBezTo>
                  <a:pt x="15715" y="112227"/>
                  <a:pt x="-5717" y="-14508"/>
                  <a:pt x="1427" y="13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: 図形 1104">
            <a:extLst>
              <a:ext uri="{FF2B5EF4-FFF2-40B4-BE49-F238E27FC236}">
                <a16:creationId xmlns:a16="http://schemas.microsoft.com/office/drawing/2014/main" id="{800A9335-F5FC-436D-B487-A3897E351A63}"/>
              </a:ext>
            </a:extLst>
          </p:cNvPr>
          <p:cNvSpPr/>
          <p:nvPr/>
        </p:nvSpPr>
        <p:spPr>
          <a:xfrm>
            <a:off x="5599791" y="6787950"/>
            <a:ext cx="279042" cy="254200"/>
          </a:xfrm>
          <a:custGeom>
            <a:avLst/>
            <a:gdLst>
              <a:gd name="connsiteX0" fmla="*/ 909 w 279042"/>
              <a:gd name="connsiteY0" fmla="*/ 200 h 254200"/>
              <a:gd name="connsiteX1" fmla="*/ 156484 w 279042"/>
              <a:gd name="connsiteY1" fmla="*/ 181175 h 254200"/>
              <a:gd name="connsiteX2" fmla="*/ 278722 w 279042"/>
              <a:gd name="connsiteY2" fmla="*/ 254200 h 254200"/>
              <a:gd name="connsiteX3" fmla="*/ 119972 w 279042"/>
              <a:gd name="connsiteY3" fmla="*/ 181175 h 254200"/>
              <a:gd name="connsiteX4" fmla="*/ 92984 w 279042"/>
              <a:gd name="connsiteY4" fmla="*/ 146250 h 254200"/>
              <a:gd name="connsiteX5" fmla="*/ 909 w 279042"/>
              <a:gd name="connsiteY5" fmla="*/ 200 h 25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042" h="254200">
                <a:moveTo>
                  <a:pt x="909" y="200"/>
                </a:moveTo>
                <a:cubicBezTo>
                  <a:pt x="11492" y="6021"/>
                  <a:pt x="110182" y="138842"/>
                  <a:pt x="156484" y="181175"/>
                </a:cubicBezTo>
                <a:cubicBezTo>
                  <a:pt x="202786" y="223508"/>
                  <a:pt x="284807" y="254200"/>
                  <a:pt x="278722" y="254200"/>
                </a:cubicBezTo>
                <a:cubicBezTo>
                  <a:pt x="272637" y="254200"/>
                  <a:pt x="150928" y="199167"/>
                  <a:pt x="119972" y="181175"/>
                </a:cubicBezTo>
                <a:cubicBezTo>
                  <a:pt x="89016" y="163183"/>
                  <a:pt x="110711" y="175354"/>
                  <a:pt x="92984" y="146250"/>
                </a:cubicBezTo>
                <a:cubicBezTo>
                  <a:pt x="75257" y="117146"/>
                  <a:pt x="-9674" y="-5621"/>
                  <a:pt x="909" y="2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: 図形 1105">
            <a:extLst>
              <a:ext uri="{FF2B5EF4-FFF2-40B4-BE49-F238E27FC236}">
                <a16:creationId xmlns:a16="http://schemas.microsoft.com/office/drawing/2014/main" id="{68F7388A-A863-4717-9E78-ECEFF290F903}"/>
              </a:ext>
            </a:extLst>
          </p:cNvPr>
          <p:cNvSpPr/>
          <p:nvPr/>
        </p:nvSpPr>
        <p:spPr>
          <a:xfrm>
            <a:off x="3641085" y="6504416"/>
            <a:ext cx="158862" cy="541999"/>
          </a:xfrm>
          <a:custGeom>
            <a:avLst/>
            <a:gdLst>
              <a:gd name="connsiteX0" fmla="*/ 158332 w 158862"/>
              <a:gd name="connsiteY0" fmla="*/ 101 h 541999"/>
              <a:gd name="connsiteX1" fmla="*/ 48265 w 158862"/>
              <a:gd name="connsiteY1" fmla="*/ 300667 h 541999"/>
              <a:gd name="connsiteX2" fmla="*/ 3815 w 158862"/>
              <a:gd name="connsiteY2" fmla="*/ 417084 h 541999"/>
              <a:gd name="connsiteX3" fmla="*/ 3815 w 158862"/>
              <a:gd name="connsiteY3" fmla="*/ 541967 h 541999"/>
              <a:gd name="connsiteX4" fmla="*/ 16515 w 158862"/>
              <a:gd name="connsiteY4" fmla="*/ 427667 h 541999"/>
              <a:gd name="connsiteX5" fmla="*/ 86365 w 158862"/>
              <a:gd name="connsiteY5" fmla="*/ 268917 h 541999"/>
              <a:gd name="connsiteX6" fmla="*/ 158332 w 158862"/>
              <a:gd name="connsiteY6" fmla="*/ 101 h 541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862" h="541999">
                <a:moveTo>
                  <a:pt x="158332" y="101"/>
                </a:moveTo>
                <a:cubicBezTo>
                  <a:pt x="151982" y="5393"/>
                  <a:pt x="74018" y="231170"/>
                  <a:pt x="48265" y="300667"/>
                </a:cubicBezTo>
                <a:cubicBezTo>
                  <a:pt x="22512" y="370164"/>
                  <a:pt x="11223" y="376867"/>
                  <a:pt x="3815" y="417084"/>
                </a:cubicBezTo>
                <a:cubicBezTo>
                  <a:pt x="-3593" y="457301"/>
                  <a:pt x="1698" y="540203"/>
                  <a:pt x="3815" y="541967"/>
                </a:cubicBezTo>
                <a:cubicBezTo>
                  <a:pt x="5932" y="543731"/>
                  <a:pt x="2757" y="473175"/>
                  <a:pt x="16515" y="427667"/>
                </a:cubicBezTo>
                <a:cubicBezTo>
                  <a:pt x="30273" y="382159"/>
                  <a:pt x="60260" y="339825"/>
                  <a:pt x="86365" y="268917"/>
                </a:cubicBezTo>
                <a:cubicBezTo>
                  <a:pt x="112470" y="198009"/>
                  <a:pt x="164682" y="-5191"/>
                  <a:pt x="158332" y="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: 図形 1106">
            <a:extLst>
              <a:ext uri="{FF2B5EF4-FFF2-40B4-BE49-F238E27FC236}">
                <a16:creationId xmlns:a16="http://schemas.microsoft.com/office/drawing/2014/main" id="{F891E2F0-D1E6-4B01-A2C7-BF9FE1AE038A}"/>
              </a:ext>
            </a:extLst>
          </p:cNvPr>
          <p:cNvSpPr/>
          <p:nvPr/>
        </p:nvSpPr>
        <p:spPr>
          <a:xfrm>
            <a:off x="3779876" y="6525673"/>
            <a:ext cx="38707" cy="212651"/>
          </a:xfrm>
          <a:custGeom>
            <a:avLst/>
            <a:gdLst>
              <a:gd name="connsiteX0" fmla="*/ 15307 w 38707"/>
              <a:gd name="connsiteY0" fmla="*/ 2127 h 212651"/>
              <a:gd name="connsiteX1" fmla="*/ 38591 w 38707"/>
              <a:gd name="connsiteY1" fmla="*/ 209560 h 212651"/>
              <a:gd name="connsiteX2" fmla="*/ 4724 w 38707"/>
              <a:gd name="connsiteY2" fmla="*/ 124894 h 212651"/>
              <a:gd name="connsiteX3" fmla="*/ 491 w 38707"/>
              <a:gd name="connsiteY3" fmla="*/ 101610 h 212651"/>
              <a:gd name="connsiteX4" fmla="*/ 15307 w 38707"/>
              <a:gd name="connsiteY4" fmla="*/ 2127 h 212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07" h="212651">
                <a:moveTo>
                  <a:pt x="15307" y="2127"/>
                </a:moveTo>
                <a:cubicBezTo>
                  <a:pt x="21657" y="20119"/>
                  <a:pt x="40355" y="189099"/>
                  <a:pt x="38591" y="209560"/>
                </a:cubicBezTo>
                <a:cubicBezTo>
                  <a:pt x="36827" y="230021"/>
                  <a:pt x="11074" y="142886"/>
                  <a:pt x="4724" y="124894"/>
                </a:cubicBezTo>
                <a:cubicBezTo>
                  <a:pt x="-1626" y="106902"/>
                  <a:pt x="138" y="117485"/>
                  <a:pt x="491" y="101610"/>
                </a:cubicBezTo>
                <a:cubicBezTo>
                  <a:pt x="844" y="85735"/>
                  <a:pt x="8957" y="-15865"/>
                  <a:pt x="15307" y="2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: 図形 1107">
            <a:extLst>
              <a:ext uri="{FF2B5EF4-FFF2-40B4-BE49-F238E27FC236}">
                <a16:creationId xmlns:a16="http://schemas.microsoft.com/office/drawing/2014/main" id="{74406089-0A8E-4963-A9B8-E79BE5B89690}"/>
              </a:ext>
            </a:extLst>
          </p:cNvPr>
          <p:cNvSpPr/>
          <p:nvPr/>
        </p:nvSpPr>
        <p:spPr>
          <a:xfrm>
            <a:off x="4052236" y="6948543"/>
            <a:ext cx="619034" cy="547541"/>
          </a:xfrm>
          <a:custGeom>
            <a:avLst/>
            <a:gdLst>
              <a:gd name="connsiteX0" fmla="*/ 11764 w 619034"/>
              <a:gd name="connsiteY0" fmla="*/ 13174 h 547541"/>
              <a:gd name="connsiteX1" fmla="*/ 68914 w 619034"/>
              <a:gd name="connsiteY1" fmla="*/ 59740 h 547541"/>
              <a:gd name="connsiteX2" fmla="*/ 595964 w 619034"/>
              <a:gd name="connsiteY2" fmla="*/ 516940 h 547541"/>
              <a:gd name="connsiteX3" fmla="*/ 507064 w 619034"/>
              <a:gd name="connsiteY3" fmla="*/ 487307 h 547541"/>
              <a:gd name="connsiteX4" fmla="*/ 344081 w 619034"/>
              <a:gd name="connsiteY4" fmla="*/ 341257 h 547541"/>
              <a:gd name="connsiteX5" fmla="*/ 11764 w 619034"/>
              <a:gd name="connsiteY5" fmla="*/ 13174 h 547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9034" h="547541">
                <a:moveTo>
                  <a:pt x="11764" y="13174"/>
                </a:moveTo>
                <a:cubicBezTo>
                  <a:pt x="-34097" y="-33745"/>
                  <a:pt x="68914" y="59740"/>
                  <a:pt x="68914" y="59740"/>
                </a:cubicBezTo>
                <a:cubicBezTo>
                  <a:pt x="166281" y="143701"/>
                  <a:pt x="522939" y="445679"/>
                  <a:pt x="595964" y="516940"/>
                </a:cubicBezTo>
                <a:cubicBezTo>
                  <a:pt x="668989" y="588201"/>
                  <a:pt x="549044" y="516587"/>
                  <a:pt x="507064" y="487307"/>
                </a:cubicBezTo>
                <a:cubicBezTo>
                  <a:pt x="465084" y="458027"/>
                  <a:pt x="422398" y="420985"/>
                  <a:pt x="344081" y="341257"/>
                </a:cubicBezTo>
                <a:cubicBezTo>
                  <a:pt x="265764" y="261529"/>
                  <a:pt x="57625" y="60093"/>
                  <a:pt x="11764" y="131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: 図形 1108">
            <a:extLst>
              <a:ext uri="{FF2B5EF4-FFF2-40B4-BE49-F238E27FC236}">
                <a16:creationId xmlns:a16="http://schemas.microsoft.com/office/drawing/2014/main" id="{4E607C2E-E3DA-4345-9087-8D7837DEA581}"/>
              </a:ext>
            </a:extLst>
          </p:cNvPr>
          <p:cNvSpPr/>
          <p:nvPr/>
        </p:nvSpPr>
        <p:spPr>
          <a:xfrm>
            <a:off x="4236875" y="7472112"/>
            <a:ext cx="420167" cy="379863"/>
          </a:xfrm>
          <a:custGeom>
            <a:avLst/>
            <a:gdLst>
              <a:gd name="connsiteX0" fmla="*/ 409738 w 420167"/>
              <a:gd name="connsiteY0" fmla="*/ 33588 h 379863"/>
              <a:gd name="connsiteX1" fmla="*/ 346238 w 420167"/>
              <a:gd name="connsiteY1" fmla="*/ 11363 h 379863"/>
              <a:gd name="connsiteX2" fmla="*/ 166850 w 420167"/>
              <a:gd name="connsiteY2" fmla="*/ 168526 h 379863"/>
              <a:gd name="connsiteX3" fmla="*/ 163 w 420167"/>
              <a:gd name="connsiteY3" fmla="*/ 379663 h 379863"/>
              <a:gd name="connsiteX4" fmla="*/ 141450 w 420167"/>
              <a:gd name="connsiteY4" fmla="*/ 203451 h 379863"/>
              <a:gd name="connsiteX5" fmla="*/ 409738 w 420167"/>
              <a:gd name="connsiteY5" fmla="*/ 33588 h 379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0167" h="379863">
                <a:moveTo>
                  <a:pt x="409738" y="33588"/>
                </a:moveTo>
                <a:cubicBezTo>
                  <a:pt x="443869" y="1573"/>
                  <a:pt x="386719" y="-11127"/>
                  <a:pt x="346238" y="11363"/>
                </a:cubicBezTo>
                <a:cubicBezTo>
                  <a:pt x="305757" y="33853"/>
                  <a:pt x="224529" y="107143"/>
                  <a:pt x="166850" y="168526"/>
                </a:cubicBezTo>
                <a:cubicBezTo>
                  <a:pt x="109171" y="229909"/>
                  <a:pt x="4396" y="373842"/>
                  <a:pt x="163" y="379663"/>
                </a:cubicBezTo>
                <a:cubicBezTo>
                  <a:pt x="-4070" y="385484"/>
                  <a:pt x="74510" y="263247"/>
                  <a:pt x="141450" y="203451"/>
                </a:cubicBezTo>
                <a:cubicBezTo>
                  <a:pt x="208389" y="143655"/>
                  <a:pt x="375607" y="65603"/>
                  <a:pt x="409738" y="335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: 図形 1109">
            <a:extLst>
              <a:ext uri="{FF2B5EF4-FFF2-40B4-BE49-F238E27FC236}">
                <a16:creationId xmlns:a16="http://schemas.microsoft.com/office/drawing/2014/main" id="{34B79102-D728-4D35-B1DE-EBF8EBDD064D}"/>
              </a:ext>
            </a:extLst>
          </p:cNvPr>
          <p:cNvSpPr/>
          <p:nvPr/>
        </p:nvSpPr>
        <p:spPr>
          <a:xfrm>
            <a:off x="3935413" y="7838862"/>
            <a:ext cx="296862" cy="381388"/>
          </a:xfrm>
          <a:custGeom>
            <a:avLst/>
            <a:gdLst>
              <a:gd name="connsiteX0" fmla="*/ 296862 w 296862"/>
              <a:gd name="connsiteY0" fmla="*/ 213 h 381388"/>
              <a:gd name="connsiteX1" fmla="*/ 176212 w 296862"/>
              <a:gd name="connsiteY1" fmla="*/ 162138 h 381388"/>
              <a:gd name="connsiteX2" fmla="*/ 0 w 296862"/>
              <a:gd name="connsiteY2" fmla="*/ 381213 h 381388"/>
              <a:gd name="connsiteX3" fmla="*/ 177800 w 296862"/>
              <a:gd name="connsiteY3" fmla="*/ 195476 h 381388"/>
              <a:gd name="connsiteX4" fmla="*/ 296862 w 296862"/>
              <a:gd name="connsiteY4" fmla="*/ 213 h 381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862" h="381388">
                <a:moveTo>
                  <a:pt x="296862" y="213"/>
                </a:moveTo>
                <a:cubicBezTo>
                  <a:pt x="296597" y="-5343"/>
                  <a:pt x="225689" y="98638"/>
                  <a:pt x="176212" y="162138"/>
                </a:cubicBezTo>
                <a:cubicBezTo>
                  <a:pt x="126735" y="225638"/>
                  <a:pt x="-265" y="375657"/>
                  <a:pt x="0" y="381213"/>
                </a:cubicBezTo>
                <a:cubicBezTo>
                  <a:pt x="265" y="386769"/>
                  <a:pt x="125677" y="259240"/>
                  <a:pt x="177800" y="195476"/>
                </a:cubicBezTo>
                <a:cubicBezTo>
                  <a:pt x="229923" y="131712"/>
                  <a:pt x="297127" y="5769"/>
                  <a:pt x="296862" y="2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: 図形 1110">
            <a:extLst>
              <a:ext uri="{FF2B5EF4-FFF2-40B4-BE49-F238E27FC236}">
                <a16:creationId xmlns:a16="http://schemas.microsoft.com/office/drawing/2014/main" id="{00F0A7B7-0343-4CAE-8141-9D6A0D47896C}"/>
              </a:ext>
            </a:extLst>
          </p:cNvPr>
          <p:cNvSpPr/>
          <p:nvPr/>
        </p:nvSpPr>
        <p:spPr>
          <a:xfrm>
            <a:off x="4232952" y="7461569"/>
            <a:ext cx="363162" cy="396957"/>
          </a:xfrm>
          <a:custGeom>
            <a:avLst/>
            <a:gdLst>
              <a:gd name="connsiteX0" fmla="*/ 362861 w 363162"/>
              <a:gd name="connsiteY0" fmla="*/ 4444 h 396957"/>
              <a:gd name="connsiteX1" fmla="*/ 273961 w 363162"/>
              <a:gd name="connsiteY1" fmla="*/ 33019 h 396957"/>
              <a:gd name="connsiteX2" fmla="*/ 62823 w 363162"/>
              <a:gd name="connsiteY2" fmla="*/ 288606 h 396957"/>
              <a:gd name="connsiteX3" fmla="*/ 911 w 363162"/>
              <a:gd name="connsiteY3" fmla="*/ 396556 h 396957"/>
              <a:gd name="connsiteX4" fmla="*/ 97748 w 363162"/>
              <a:gd name="connsiteY4" fmla="*/ 255269 h 396957"/>
              <a:gd name="connsiteX5" fmla="*/ 294598 w 363162"/>
              <a:gd name="connsiteY5" fmla="*/ 44131 h 396957"/>
              <a:gd name="connsiteX6" fmla="*/ 362861 w 363162"/>
              <a:gd name="connsiteY6" fmla="*/ 4444 h 396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3162" h="396957">
                <a:moveTo>
                  <a:pt x="362861" y="4444"/>
                </a:moveTo>
                <a:cubicBezTo>
                  <a:pt x="359422" y="2592"/>
                  <a:pt x="323967" y="-14341"/>
                  <a:pt x="273961" y="33019"/>
                </a:cubicBezTo>
                <a:cubicBezTo>
                  <a:pt x="223955" y="80379"/>
                  <a:pt x="108331" y="228017"/>
                  <a:pt x="62823" y="288606"/>
                </a:cubicBezTo>
                <a:cubicBezTo>
                  <a:pt x="17315" y="349195"/>
                  <a:pt x="-4910" y="402112"/>
                  <a:pt x="911" y="396556"/>
                </a:cubicBezTo>
                <a:cubicBezTo>
                  <a:pt x="6732" y="391000"/>
                  <a:pt x="48800" y="314006"/>
                  <a:pt x="97748" y="255269"/>
                </a:cubicBezTo>
                <a:cubicBezTo>
                  <a:pt x="146696" y="196532"/>
                  <a:pt x="249090" y="84348"/>
                  <a:pt x="294598" y="44131"/>
                </a:cubicBezTo>
                <a:cubicBezTo>
                  <a:pt x="340106" y="3914"/>
                  <a:pt x="366300" y="6296"/>
                  <a:pt x="362861" y="44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: 図形 1111">
            <a:extLst>
              <a:ext uri="{FF2B5EF4-FFF2-40B4-BE49-F238E27FC236}">
                <a16:creationId xmlns:a16="http://schemas.microsoft.com/office/drawing/2014/main" id="{62D2E811-F25A-4ED5-A2B1-815E08B73F5E}"/>
              </a:ext>
            </a:extLst>
          </p:cNvPr>
          <p:cNvSpPr/>
          <p:nvPr/>
        </p:nvSpPr>
        <p:spPr>
          <a:xfrm>
            <a:off x="3634550" y="7024440"/>
            <a:ext cx="158001" cy="687765"/>
          </a:xfrm>
          <a:custGeom>
            <a:avLst/>
            <a:gdLst>
              <a:gd name="connsiteX0" fmla="*/ 2413 w 158001"/>
              <a:gd name="connsiteY0" fmla="*/ 3423 h 687765"/>
              <a:gd name="connsiteX1" fmla="*/ 99250 w 158001"/>
              <a:gd name="connsiteY1" fmla="*/ 430460 h 687765"/>
              <a:gd name="connsiteX2" fmla="*/ 157988 w 158001"/>
              <a:gd name="connsiteY2" fmla="*/ 686048 h 687765"/>
              <a:gd name="connsiteX3" fmla="*/ 104013 w 158001"/>
              <a:gd name="connsiteY3" fmla="*/ 527298 h 687765"/>
              <a:gd name="connsiteX4" fmla="*/ 37338 w 158001"/>
              <a:gd name="connsiteY4" fmla="*/ 243135 h 687765"/>
              <a:gd name="connsiteX5" fmla="*/ 2413 w 158001"/>
              <a:gd name="connsiteY5" fmla="*/ 3423 h 68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8001" h="687765">
                <a:moveTo>
                  <a:pt x="2413" y="3423"/>
                </a:moveTo>
                <a:cubicBezTo>
                  <a:pt x="12732" y="34644"/>
                  <a:pt x="73321" y="316689"/>
                  <a:pt x="99250" y="430460"/>
                </a:cubicBezTo>
                <a:cubicBezTo>
                  <a:pt x="125179" y="544231"/>
                  <a:pt x="157194" y="669908"/>
                  <a:pt x="157988" y="686048"/>
                </a:cubicBezTo>
                <a:cubicBezTo>
                  <a:pt x="158782" y="702188"/>
                  <a:pt x="124121" y="601117"/>
                  <a:pt x="104013" y="527298"/>
                </a:cubicBezTo>
                <a:cubicBezTo>
                  <a:pt x="83905" y="453479"/>
                  <a:pt x="57711" y="323568"/>
                  <a:pt x="37338" y="243135"/>
                </a:cubicBezTo>
                <a:cubicBezTo>
                  <a:pt x="16965" y="162702"/>
                  <a:pt x="-7906" y="-27798"/>
                  <a:pt x="2413" y="34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: 図形 1112">
            <a:extLst>
              <a:ext uri="{FF2B5EF4-FFF2-40B4-BE49-F238E27FC236}">
                <a16:creationId xmlns:a16="http://schemas.microsoft.com/office/drawing/2014/main" id="{539D8490-DC73-4C5D-9A78-62A63C1CA962}"/>
              </a:ext>
            </a:extLst>
          </p:cNvPr>
          <p:cNvSpPr/>
          <p:nvPr/>
        </p:nvSpPr>
        <p:spPr>
          <a:xfrm>
            <a:off x="3741677" y="7582546"/>
            <a:ext cx="203861" cy="712348"/>
          </a:xfrm>
          <a:custGeom>
            <a:avLst/>
            <a:gdLst>
              <a:gd name="connsiteX0" fmla="*/ 6411 w 203861"/>
              <a:gd name="connsiteY0" fmla="*/ 31104 h 712348"/>
              <a:gd name="connsiteX1" fmla="*/ 33398 w 203861"/>
              <a:gd name="connsiteY1" fmla="*/ 110479 h 712348"/>
              <a:gd name="connsiteX2" fmla="*/ 158811 w 203861"/>
              <a:gd name="connsiteY2" fmla="*/ 674042 h 712348"/>
              <a:gd name="connsiteX3" fmla="*/ 166748 w 203861"/>
              <a:gd name="connsiteY3" fmla="*/ 656579 h 712348"/>
              <a:gd name="connsiteX4" fmla="*/ 203261 w 203861"/>
              <a:gd name="connsiteY4" fmla="*/ 613717 h 712348"/>
              <a:gd name="connsiteX5" fmla="*/ 133411 w 203861"/>
              <a:gd name="connsiteY5" fmla="*/ 486717 h 712348"/>
              <a:gd name="connsiteX6" fmla="*/ 6411 w 203861"/>
              <a:gd name="connsiteY6" fmla="*/ 31104 h 712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861" h="712348">
                <a:moveTo>
                  <a:pt x="6411" y="31104"/>
                </a:moveTo>
                <a:cubicBezTo>
                  <a:pt x="-10258" y="-31602"/>
                  <a:pt x="7998" y="3323"/>
                  <a:pt x="33398" y="110479"/>
                </a:cubicBezTo>
                <a:cubicBezTo>
                  <a:pt x="58798" y="217635"/>
                  <a:pt x="136586" y="583025"/>
                  <a:pt x="158811" y="674042"/>
                </a:cubicBezTo>
                <a:cubicBezTo>
                  <a:pt x="181036" y="765059"/>
                  <a:pt x="159340" y="666633"/>
                  <a:pt x="166748" y="656579"/>
                </a:cubicBezTo>
                <a:cubicBezTo>
                  <a:pt x="174156" y="646525"/>
                  <a:pt x="208817" y="642027"/>
                  <a:pt x="203261" y="613717"/>
                </a:cubicBezTo>
                <a:cubicBezTo>
                  <a:pt x="197705" y="585407"/>
                  <a:pt x="165161" y="583819"/>
                  <a:pt x="133411" y="486717"/>
                </a:cubicBezTo>
                <a:cubicBezTo>
                  <a:pt x="101661" y="389615"/>
                  <a:pt x="23080" y="93810"/>
                  <a:pt x="6411" y="311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: 図形 1113">
            <a:extLst>
              <a:ext uri="{FF2B5EF4-FFF2-40B4-BE49-F238E27FC236}">
                <a16:creationId xmlns:a16="http://schemas.microsoft.com/office/drawing/2014/main" id="{9B63BABD-FDDC-4A48-8C1B-7A58D9136375}"/>
              </a:ext>
            </a:extLst>
          </p:cNvPr>
          <p:cNvSpPr/>
          <p:nvPr/>
        </p:nvSpPr>
        <p:spPr>
          <a:xfrm>
            <a:off x="4377921" y="7643474"/>
            <a:ext cx="350722" cy="684933"/>
          </a:xfrm>
          <a:custGeom>
            <a:avLst/>
            <a:gdLst>
              <a:gd name="connsiteX0" fmla="*/ 5696 w 350722"/>
              <a:gd name="connsiteY0" fmla="*/ 37909 h 684933"/>
              <a:gd name="connsiteX1" fmla="*/ 164446 w 350722"/>
              <a:gd name="connsiteY1" fmla="*/ 550143 h 684933"/>
              <a:gd name="connsiteX2" fmla="*/ 238529 w 350722"/>
              <a:gd name="connsiteY2" fmla="*/ 639043 h 684933"/>
              <a:gd name="connsiteX3" fmla="*/ 348596 w 350722"/>
              <a:gd name="connsiteY3" fmla="*/ 683493 h 684933"/>
              <a:gd name="connsiteX4" fmla="*/ 132696 w 350722"/>
              <a:gd name="connsiteY4" fmla="*/ 588243 h 684933"/>
              <a:gd name="connsiteX5" fmla="*/ 79779 w 350722"/>
              <a:gd name="connsiteY5" fmla="*/ 429493 h 684933"/>
              <a:gd name="connsiteX6" fmla="*/ 39562 w 350722"/>
              <a:gd name="connsiteY6" fmla="*/ 82359 h 684933"/>
              <a:gd name="connsiteX7" fmla="*/ 5696 w 350722"/>
              <a:gd name="connsiteY7" fmla="*/ 37909 h 68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0722" h="684933">
                <a:moveTo>
                  <a:pt x="5696" y="37909"/>
                </a:moveTo>
                <a:cubicBezTo>
                  <a:pt x="26510" y="115873"/>
                  <a:pt x="125641" y="449954"/>
                  <a:pt x="164446" y="550143"/>
                </a:cubicBezTo>
                <a:cubicBezTo>
                  <a:pt x="203251" y="650332"/>
                  <a:pt x="207837" y="616818"/>
                  <a:pt x="238529" y="639043"/>
                </a:cubicBezTo>
                <a:cubicBezTo>
                  <a:pt x="269221" y="661268"/>
                  <a:pt x="366235" y="691960"/>
                  <a:pt x="348596" y="683493"/>
                </a:cubicBezTo>
                <a:cubicBezTo>
                  <a:pt x="330957" y="675026"/>
                  <a:pt x="177499" y="630576"/>
                  <a:pt x="132696" y="588243"/>
                </a:cubicBezTo>
                <a:cubicBezTo>
                  <a:pt x="87893" y="545910"/>
                  <a:pt x="95301" y="513807"/>
                  <a:pt x="79779" y="429493"/>
                </a:cubicBezTo>
                <a:cubicBezTo>
                  <a:pt x="64257" y="345179"/>
                  <a:pt x="52262" y="148681"/>
                  <a:pt x="39562" y="82359"/>
                </a:cubicBezTo>
                <a:cubicBezTo>
                  <a:pt x="26862" y="16037"/>
                  <a:pt x="-15118" y="-40055"/>
                  <a:pt x="5696" y="379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: 図形 1114">
            <a:extLst>
              <a:ext uri="{FF2B5EF4-FFF2-40B4-BE49-F238E27FC236}">
                <a16:creationId xmlns:a16="http://schemas.microsoft.com/office/drawing/2014/main" id="{26DE8D51-9CBA-415F-9A7B-27625811B2D2}"/>
              </a:ext>
            </a:extLst>
          </p:cNvPr>
          <p:cNvSpPr/>
          <p:nvPr/>
        </p:nvSpPr>
        <p:spPr>
          <a:xfrm>
            <a:off x="4575288" y="7761138"/>
            <a:ext cx="376157" cy="610684"/>
          </a:xfrm>
          <a:custGeom>
            <a:avLst/>
            <a:gdLst>
              <a:gd name="connsiteX0" fmla="*/ 375595 w 376157"/>
              <a:gd name="connsiteY0" fmla="*/ 679 h 610684"/>
              <a:gd name="connsiteX1" fmla="*/ 214729 w 376157"/>
              <a:gd name="connsiteY1" fmla="*/ 299129 h 610684"/>
              <a:gd name="connsiteX2" fmla="*/ 257062 w 376157"/>
              <a:gd name="connsiteY2" fmla="*/ 538312 h 610684"/>
              <a:gd name="connsiteX3" fmla="*/ 278229 w 376157"/>
              <a:gd name="connsiteY3" fmla="*/ 610279 h 610684"/>
              <a:gd name="connsiteX4" fmla="*/ 17879 w 376157"/>
              <a:gd name="connsiteY4" fmla="*/ 515029 h 610684"/>
              <a:gd name="connsiteX5" fmla="*/ 45395 w 376157"/>
              <a:gd name="connsiteY5" fmla="*/ 500212 h 610684"/>
              <a:gd name="connsiteX6" fmla="*/ 227429 w 376157"/>
              <a:gd name="connsiteY6" fmla="*/ 462112 h 610684"/>
              <a:gd name="connsiteX7" fmla="*/ 149112 w 376157"/>
              <a:gd name="connsiteY7" fmla="*/ 225045 h 610684"/>
              <a:gd name="connsiteX8" fmla="*/ 375595 w 376157"/>
              <a:gd name="connsiteY8" fmla="*/ 679 h 610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6157" h="610684">
                <a:moveTo>
                  <a:pt x="375595" y="679"/>
                </a:moveTo>
                <a:cubicBezTo>
                  <a:pt x="386531" y="13026"/>
                  <a:pt x="234484" y="209524"/>
                  <a:pt x="214729" y="299129"/>
                </a:cubicBezTo>
                <a:cubicBezTo>
                  <a:pt x="194973" y="388735"/>
                  <a:pt x="246479" y="486454"/>
                  <a:pt x="257062" y="538312"/>
                </a:cubicBezTo>
                <a:cubicBezTo>
                  <a:pt x="267645" y="590170"/>
                  <a:pt x="318093" y="614159"/>
                  <a:pt x="278229" y="610279"/>
                </a:cubicBezTo>
                <a:cubicBezTo>
                  <a:pt x="238365" y="606399"/>
                  <a:pt x="56685" y="533374"/>
                  <a:pt x="17879" y="515029"/>
                </a:cubicBezTo>
                <a:cubicBezTo>
                  <a:pt x="-20927" y="496685"/>
                  <a:pt x="10470" y="509031"/>
                  <a:pt x="45395" y="500212"/>
                </a:cubicBezTo>
                <a:cubicBezTo>
                  <a:pt x="80320" y="491393"/>
                  <a:pt x="210143" y="507973"/>
                  <a:pt x="227429" y="462112"/>
                </a:cubicBezTo>
                <a:cubicBezTo>
                  <a:pt x="244715" y="416251"/>
                  <a:pt x="125123" y="302656"/>
                  <a:pt x="149112" y="225045"/>
                </a:cubicBezTo>
                <a:cubicBezTo>
                  <a:pt x="173101" y="147434"/>
                  <a:pt x="364659" y="-11668"/>
                  <a:pt x="375595" y="6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: 図形 1115">
            <a:extLst>
              <a:ext uri="{FF2B5EF4-FFF2-40B4-BE49-F238E27FC236}">
                <a16:creationId xmlns:a16="http://schemas.microsoft.com/office/drawing/2014/main" id="{C7BBAE5D-FDA9-481D-A8C3-E3010330EF0F}"/>
              </a:ext>
            </a:extLst>
          </p:cNvPr>
          <p:cNvSpPr/>
          <p:nvPr/>
        </p:nvSpPr>
        <p:spPr>
          <a:xfrm>
            <a:off x="4233893" y="8223862"/>
            <a:ext cx="293269" cy="896900"/>
          </a:xfrm>
          <a:custGeom>
            <a:avLst/>
            <a:gdLst>
              <a:gd name="connsiteX0" fmla="*/ 287307 w 293269"/>
              <a:gd name="connsiteY0" fmla="*/ 12088 h 896900"/>
              <a:gd name="connsiteX1" fmla="*/ 10024 w 293269"/>
              <a:gd name="connsiteY1" fmla="*/ 604755 h 896900"/>
              <a:gd name="connsiteX2" fmla="*/ 60824 w 293269"/>
              <a:gd name="connsiteY2" fmla="*/ 862988 h 896900"/>
              <a:gd name="connsiteX3" fmla="*/ 58707 w 293269"/>
              <a:gd name="connsiteY3" fmla="*/ 869338 h 896900"/>
              <a:gd name="connsiteX4" fmla="*/ 20607 w 293269"/>
              <a:gd name="connsiteY4" fmla="*/ 636505 h 896900"/>
              <a:gd name="connsiteX5" fmla="*/ 185707 w 293269"/>
              <a:gd name="connsiteY5" fmla="*/ 240688 h 896900"/>
              <a:gd name="connsiteX6" fmla="*/ 287307 w 293269"/>
              <a:gd name="connsiteY6" fmla="*/ 12088 h 8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3269" h="896900">
                <a:moveTo>
                  <a:pt x="287307" y="12088"/>
                </a:moveTo>
                <a:cubicBezTo>
                  <a:pt x="258026" y="72766"/>
                  <a:pt x="47771" y="462938"/>
                  <a:pt x="10024" y="604755"/>
                </a:cubicBezTo>
                <a:cubicBezTo>
                  <a:pt x="-27723" y="746572"/>
                  <a:pt x="52710" y="818891"/>
                  <a:pt x="60824" y="862988"/>
                </a:cubicBezTo>
                <a:cubicBezTo>
                  <a:pt x="68938" y="907085"/>
                  <a:pt x="65410" y="907085"/>
                  <a:pt x="58707" y="869338"/>
                </a:cubicBezTo>
                <a:cubicBezTo>
                  <a:pt x="52004" y="831591"/>
                  <a:pt x="-560" y="741280"/>
                  <a:pt x="20607" y="636505"/>
                </a:cubicBezTo>
                <a:cubicBezTo>
                  <a:pt x="41774" y="531730"/>
                  <a:pt x="140551" y="347933"/>
                  <a:pt x="185707" y="240688"/>
                </a:cubicBezTo>
                <a:cubicBezTo>
                  <a:pt x="230862" y="133444"/>
                  <a:pt x="316588" y="-48590"/>
                  <a:pt x="287307" y="120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: 図形 1116">
            <a:extLst>
              <a:ext uri="{FF2B5EF4-FFF2-40B4-BE49-F238E27FC236}">
                <a16:creationId xmlns:a16="http://schemas.microsoft.com/office/drawing/2014/main" id="{5C37AFB2-9680-41E1-A594-1E4939A7E693}"/>
              </a:ext>
            </a:extLst>
          </p:cNvPr>
          <p:cNvSpPr/>
          <p:nvPr/>
        </p:nvSpPr>
        <p:spPr>
          <a:xfrm>
            <a:off x="4817629" y="8313519"/>
            <a:ext cx="221290" cy="374634"/>
          </a:xfrm>
          <a:custGeom>
            <a:avLst/>
            <a:gdLst>
              <a:gd name="connsiteX0" fmla="*/ 4138 w 221290"/>
              <a:gd name="connsiteY0" fmla="*/ 2864 h 374634"/>
              <a:gd name="connsiteX1" fmla="*/ 220038 w 221290"/>
              <a:gd name="connsiteY1" fmla="*/ 369048 h 374634"/>
              <a:gd name="connsiteX2" fmla="*/ 88804 w 221290"/>
              <a:gd name="connsiteY2" fmla="*/ 208181 h 374634"/>
              <a:gd name="connsiteX3" fmla="*/ 4138 w 221290"/>
              <a:gd name="connsiteY3" fmla="*/ 2864 h 37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290" h="374634">
                <a:moveTo>
                  <a:pt x="4138" y="2864"/>
                </a:moveTo>
                <a:cubicBezTo>
                  <a:pt x="26010" y="29675"/>
                  <a:pt x="205927" y="334828"/>
                  <a:pt x="220038" y="369048"/>
                </a:cubicBezTo>
                <a:cubicBezTo>
                  <a:pt x="234149" y="403268"/>
                  <a:pt x="125140" y="271681"/>
                  <a:pt x="88804" y="208181"/>
                </a:cubicBezTo>
                <a:cubicBezTo>
                  <a:pt x="52468" y="144681"/>
                  <a:pt x="-17734" y="-23947"/>
                  <a:pt x="4138" y="28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: 図形 1117">
            <a:extLst>
              <a:ext uri="{FF2B5EF4-FFF2-40B4-BE49-F238E27FC236}">
                <a16:creationId xmlns:a16="http://schemas.microsoft.com/office/drawing/2014/main" id="{470A6B7A-A786-40DB-9666-D8A6A6830D0D}"/>
              </a:ext>
            </a:extLst>
          </p:cNvPr>
          <p:cNvSpPr/>
          <p:nvPr/>
        </p:nvSpPr>
        <p:spPr>
          <a:xfrm>
            <a:off x="2346805" y="6651276"/>
            <a:ext cx="1419746" cy="1103192"/>
          </a:xfrm>
          <a:custGeom>
            <a:avLst/>
            <a:gdLst>
              <a:gd name="connsiteX0" fmla="*/ 1407315 w 1419746"/>
              <a:gd name="connsiteY0" fmla="*/ 39084 h 1103192"/>
              <a:gd name="connsiteX1" fmla="*/ 1341275 w 1419746"/>
              <a:gd name="connsiteY1" fmla="*/ 39084 h 1103192"/>
              <a:gd name="connsiteX2" fmla="*/ 1077115 w 1419746"/>
              <a:gd name="connsiteY2" fmla="*/ 333724 h 1103192"/>
              <a:gd name="connsiteX3" fmla="*/ 645315 w 1419746"/>
              <a:gd name="connsiteY3" fmla="*/ 669004 h 1103192"/>
              <a:gd name="connsiteX4" fmla="*/ 155 w 1419746"/>
              <a:gd name="connsiteY4" fmla="*/ 1100804 h 1103192"/>
              <a:gd name="connsiteX5" fmla="*/ 589435 w 1419746"/>
              <a:gd name="connsiteY5" fmla="*/ 821404 h 1103192"/>
              <a:gd name="connsiteX6" fmla="*/ 1127915 w 1419746"/>
              <a:gd name="connsiteY6" fmla="*/ 369284 h 1103192"/>
              <a:gd name="connsiteX7" fmla="*/ 1407315 w 1419746"/>
              <a:gd name="connsiteY7" fmla="*/ 39084 h 110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19746" h="1103192">
                <a:moveTo>
                  <a:pt x="1407315" y="39084"/>
                </a:moveTo>
                <a:cubicBezTo>
                  <a:pt x="1442875" y="-15949"/>
                  <a:pt x="1396308" y="-10023"/>
                  <a:pt x="1341275" y="39084"/>
                </a:cubicBezTo>
                <a:cubicBezTo>
                  <a:pt x="1286242" y="88191"/>
                  <a:pt x="1193108" y="228738"/>
                  <a:pt x="1077115" y="333724"/>
                </a:cubicBezTo>
                <a:cubicBezTo>
                  <a:pt x="961122" y="438710"/>
                  <a:pt x="824808" y="541157"/>
                  <a:pt x="645315" y="669004"/>
                </a:cubicBezTo>
                <a:cubicBezTo>
                  <a:pt x="465822" y="796851"/>
                  <a:pt x="9468" y="1075404"/>
                  <a:pt x="155" y="1100804"/>
                </a:cubicBezTo>
                <a:cubicBezTo>
                  <a:pt x="-9158" y="1126204"/>
                  <a:pt x="401475" y="943324"/>
                  <a:pt x="589435" y="821404"/>
                </a:cubicBezTo>
                <a:cubicBezTo>
                  <a:pt x="777395" y="699484"/>
                  <a:pt x="990755" y="504751"/>
                  <a:pt x="1127915" y="369284"/>
                </a:cubicBezTo>
                <a:cubicBezTo>
                  <a:pt x="1265075" y="233817"/>
                  <a:pt x="1371755" y="94117"/>
                  <a:pt x="1407315" y="390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: 図形 1118">
            <a:extLst>
              <a:ext uri="{FF2B5EF4-FFF2-40B4-BE49-F238E27FC236}">
                <a16:creationId xmlns:a16="http://schemas.microsoft.com/office/drawing/2014/main" id="{715F6070-D990-43BB-9E35-B3B24888F571}"/>
              </a:ext>
            </a:extLst>
          </p:cNvPr>
          <p:cNvSpPr/>
          <p:nvPr/>
        </p:nvSpPr>
        <p:spPr>
          <a:xfrm>
            <a:off x="5470521" y="6915106"/>
            <a:ext cx="149130" cy="1413126"/>
          </a:xfrm>
          <a:custGeom>
            <a:avLst/>
            <a:gdLst>
              <a:gd name="connsiteX0" fmla="*/ 146054 w 149130"/>
              <a:gd name="connsiteY0" fmla="*/ 44 h 1413126"/>
              <a:gd name="connsiteX1" fmla="*/ 73029 w 149130"/>
              <a:gd name="connsiteY1" fmla="*/ 571544 h 1413126"/>
              <a:gd name="connsiteX2" fmla="*/ 4 w 149130"/>
              <a:gd name="connsiteY2" fmla="*/ 936669 h 1413126"/>
              <a:gd name="connsiteX3" fmla="*/ 76204 w 149130"/>
              <a:gd name="connsiteY3" fmla="*/ 1412919 h 1413126"/>
              <a:gd name="connsiteX4" fmla="*/ 28579 w 149130"/>
              <a:gd name="connsiteY4" fmla="*/ 990644 h 1413126"/>
              <a:gd name="connsiteX5" fmla="*/ 123829 w 149130"/>
              <a:gd name="connsiteY5" fmla="*/ 542969 h 1413126"/>
              <a:gd name="connsiteX6" fmla="*/ 146054 w 149130"/>
              <a:gd name="connsiteY6" fmla="*/ 44 h 141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130" h="1413126">
                <a:moveTo>
                  <a:pt x="146054" y="44"/>
                </a:moveTo>
                <a:cubicBezTo>
                  <a:pt x="137587" y="4807"/>
                  <a:pt x="97371" y="415440"/>
                  <a:pt x="73029" y="571544"/>
                </a:cubicBezTo>
                <a:cubicBezTo>
                  <a:pt x="48687" y="727648"/>
                  <a:pt x="-525" y="796440"/>
                  <a:pt x="4" y="936669"/>
                </a:cubicBezTo>
                <a:cubicBezTo>
                  <a:pt x="533" y="1076898"/>
                  <a:pt x="71442" y="1403923"/>
                  <a:pt x="76204" y="1412919"/>
                </a:cubicBezTo>
                <a:cubicBezTo>
                  <a:pt x="80966" y="1421915"/>
                  <a:pt x="20642" y="1135636"/>
                  <a:pt x="28579" y="990644"/>
                </a:cubicBezTo>
                <a:cubicBezTo>
                  <a:pt x="36516" y="845652"/>
                  <a:pt x="102662" y="709127"/>
                  <a:pt x="123829" y="542969"/>
                </a:cubicBezTo>
                <a:cubicBezTo>
                  <a:pt x="144996" y="376811"/>
                  <a:pt x="154521" y="-4719"/>
                  <a:pt x="146054" y="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: 図形 1119">
            <a:extLst>
              <a:ext uri="{FF2B5EF4-FFF2-40B4-BE49-F238E27FC236}">
                <a16:creationId xmlns:a16="http://schemas.microsoft.com/office/drawing/2014/main" id="{060560EF-CA7C-4780-A946-A108CE56311A}"/>
              </a:ext>
            </a:extLst>
          </p:cNvPr>
          <p:cNvSpPr/>
          <p:nvPr/>
        </p:nvSpPr>
        <p:spPr>
          <a:xfrm>
            <a:off x="3961409" y="7625806"/>
            <a:ext cx="458305" cy="577865"/>
          </a:xfrm>
          <a:custGeom>
            <a:avLst/>
            <a:gdLst>
              <a:gd name="connsiteX0" fmla="*/ 429616 w 458305"/>
              <a:gd name="connsiteY0" fmla="*/ 544 h 577865"/>
              <a:gd name="connsiteX1" fmla="*/ 442316 w 458305"/>
              <a:gd name="connsiteY1" fmla="*/ 289469 h 577865"/>
              <a:gd name="connsiteX2" fmla="*/ 302616 w 458305"/>
              <a:gd name="connsiteY2" fmla="*/ 381544 h 577865"/>
              <a:gd name="connsiteX3" fmla="*/ 991 w 458305"/>
              <a:gd name="connsiteY3" fmla="*/ 575219 h 577865"/>
              <a:gd name="connsiteX4" fmla="*/ 213716 w 458305"/>
              <a:gd name="connsiteY4" fmla="*/ 225969 h 577865"/>
              <a:gd name="connsiteX5" fmla="*/ 429616 w 458305"/>
              <a:gd name="connsiteY5" fmla="*/ 544 h 57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8305" h="577865">
                <a:moveTo>
                  <a:pt x="429616" y="544"/>
                </a:moveTo>
                <a:cubicBezTo>
                  <a:pt x="467716" y="11127"/>
                  <a:pt x="463483" y="225969"/>
                  <a:pt x="442316" y="289469"/>
                </a:cubicBezTo>
                <a:cubicBezTo>
                  <a:pt x="421149" y="352969"/>
                  <a:pt x="302616" y="381544"/>
                  <a:pt x="302616" y="381544"/>
                </a:cubicBezTo>
                <a:cubicBezTo>
                  <a:pt x="229062" y="429169"/>
                  <a:pt x="15808" y="601148"/>
                  <a:pt x="991" y="575219"/>
                </a:cubicBezTo>
                <a:cubicBezTo>
                  <a:pt x="-13826" y="549290"/>
                  <a:pt x="141220" y="315927"/>
                  <a:pt x="213716" y="225969"/>
                </a:cubicBezTo>
                <a:cubicBezTo>
                  <a:pt x="286212" y="136011"/>
                  <a:pt x="391516" y="-10039"/>
                  <a:pt x="429616" y="54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: 図形 1120">
            <a:extLst>
              <a:ext uri="{FF2B5EF4-FFF2-40B4-BE49-F238E27FC236}">
                <a16:creationId xmlns:a16="http://schemas.microsoft.com/office/drawing/2014/main" id="{BC5CF79B-FC6C-4EE1-A6F5-1F5C3748C280}"/>
              </a:ext>
            </a:extLst>
          </p:cNvPr>
          <p:cNvSpPr/>
          <p:nvPr/>
        </p:nvSpPr>
        <p:spPr>
          <a:xfrm>
            <a:off x="4716388" y="7833674"/>
            <a:ext cx="329708" cy="1173660"/>
          </a:xfrm>
          <a:custGeom>
            <a:avLst/>
            <a:gdLst>
              <a:gd name="connsiteX0" fmla="*/ 328687 w 329708"/>
              <a:gd name="connsiteY0" fmla="*/ 11751 h 1173660"/>
              <a:gd name="connsiteX1" fmla="*/ 214387 w 329708"/>
              <a:gd name="connsiteY1" fmla="*/ 272101 h 1173660"/>
              <a:gd name="connsiteX2" fmla="*/ 223912 w 329708"/>
              <a:gd name="connsiteY2" fmla="*/ 640401 h 1173660"/>
              <a:gd name="connsiteX3" fmla="*/ 220737 w 329708"/>
              <a:gd name="connsiteY3" fmla="*/ 932501 h 1173660"/>
              <a:gd name="connsiteX4" fmla="*/ 14362 w 329708"/>
              <a:gd name="connsiteY4" fmla="*/ 1167451 h 1173660"/>
              <a:gd name="connsiteX5" fmla="*/ 23887 w 329708"/>
              <a:gd name="connsiteY5" fmla="*/ 675326 h 1173660"/>
              <a:gd name="connsiteX6" fmla="*/ 74687 w 329708"/>
              <a:gd name="connsiteY6" fmla="*/ 218126 h 1173660"/>
              <a:gd name="connsiteX7" fmla="*/ 138187 w 329708"/>
              <a:gd name="connsiteY7" fmla="*/ 65726 h 1173660"/>
              <a:gd name="connsiteX8" fmla="*/ 328687 w 329708"/>
              <a:gd name="connsiteY8" fmla="*/ 11751 h 1173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9708" h="1173660">
                <a:moveTo>
                  <a:pt x="328687" y="11751"/>
                </a:moveTo>
                <a:cubicBezTo>
                  <a:pt x="341387" y="46147"/>
                  <a:pt x="231849" y="167326"/>
                  <a:pt x="214387" y="272101"/>
                </a:cubicBezTo>
                <a:cubicBezTo>
                  <a:pt x="196925" y="376876"/>
                  <a:pt x="222854" y="530334"/>
                  <a:pt x="223912" y="640401"/>
                </a:cubicBezTo>
                <a:cubicBezTo>
                  <a:pt x="224970" y="750468"/>
                  <a:pt x="255662" y="844659"/>
                  <a:pt x="220737" y="932501"/>
                </a:cubicBezTo>
                <a:cubicBezTo>
                  <a:pt x="185812" y="1020343"/>
                  <a:pt x="47170" y="1210314"/>
                  <a:pt x="14362" y="1167451"/>
                </a:cubicBezTo>
                <a:cubicBezTo>
                  <a:pt x="-18446" y="1124589"/>
                  <a:pt x="13833" y="833547"/>
                  <a:pt x="23887" y="675326"/>
                </a:cubicBezTo>
                <a:cubicBezTo>
                  <a:pt x="33941" y="517105"/>
                  <a:pt x="55637" y="319726"/>
                  <a:pt x="74687" y="218126"/>
                </a:cubicBezTo>
                <a:cubicBezTo>
                  <a:pt x="93737" y="116526"/>
                  <a:pt x="93737" y="105943"/>
                  <a:pt x="138187" y="65726"/>
                </a:cubicBezTo>
                <a:cubicBezTo>
                  <a:pt x="182637" y="25509"/>
                  <a:pt x="315987" y="-22645"/>
                  <a:pt x="328687" y="1175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3" name="Picture 2" descr="真犯人フラグ】のネタバレを最終回まで!真帆（宮沢りえ）失踪事件の真相と黒幕は?｜【dorama9】">
            <a:extLst>
              <a:ext uri="{FF2B5EF4-FFF2-40B4-BE49-F238E27FC236}">
                <a16:creationId xmlns:a16="http://schemas.microsoft.com/office/drawing/2014/main" id="{E9167ED8-ABE4-4514-8226-3C474BEC7D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6" t="84191" r="15568" b="2948"/>
          <a:stretch/>
        </p:blipFill>
        <p:spPr bwMode="auto">
          <a:xfrm>
            <a:off x="-2" y="8094846"/>
            <a:ext cx="9612437" cy="146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553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B00DD9-1F02-4B82-9559-67952B604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3BE67FE-6C63-4093-86E8-9975158B91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Picture 2" descr="真犯人フラグ】のネタバレを最終回まで!真帆（宮沢りえ）失踪事件の真相と黒幕は?｜【dorama9】">
            <a:extLst>
              <a:ext uri="{FF2B5EF4-FFF2-40B4-BE49-F238E27FC236}">
                <a16:creationId xmlns:a16="http://schemas.microsoft.com/office/drawing/2014/main" id="{76387120-5D77-4B16-A536-0713257190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6" t="83332" r="15568" b="-176"/>
          <a:stretch/>
        </p:blipFill>
        <p:spPr bwMode="auto">
          <a:xfrm>
            <a:off x="-2743200" y="13650685"/>
            <a:ext cx="15087600" cy="300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913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</TotalTime>
  <Words>0</Words>
  <Application>Microsoft Office PowerPoint</Application>
  <PresentationFormat>A3 297x420 mm</PresentationFormat>
  <Paragraphs>0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5</cp:revision>
  <dcterms:created xsi:type="dcterms:W3CDTF">2021-10-11T11:10:15Z</dcterms:created>
  <dcterms:modified xsi:type="dcterms:W3CDTF">2021-10-12T09:39:22Z</dcterms:modified>
</cp:coreProperties>
</file>