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9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3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9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7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1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29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71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0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2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28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C654-5AD6-433A-A5B6-761B92CB05A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4B2E-5E89-43C8-9144-66DCB5C74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58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線画 が含まれている画像&#10;&#10;自動的に生成された説明" hidden="1">
            <a:extLst>
              <a:ext uri="{FF2B5EF4-FFF2-40B4-BE49-F238E27FC236}">
                <a16:creationId xmlns:a16="http://schemas.microsoft.com/office/drawing/2014/main" id="{9D149815-532C-4E5F-95C7-40D246F8B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" y="0"/>
            <a:ext cx="9596869" cy="1280160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8704367-A24B-498D-9CE1-34658A83C457}"/>
              </a:ext>
            </a:extLst>
          </p:cNvPr>
          <p:cNvSpPr/>
          <p:nvPr/>
        </p:nvSpPr>
        <p:spPr>
          <a:xfrm>
            <a:off x="4413214" y="5146823"/>
            <a:ext cx="87128" cy="777631"/>
          </a:xfrm>
          <a:custGeom>
            <a:avLst/>
            <a:gdLst>
              <a:gd name="connsiteX0" fmla="*/ 61419 w 87128"/>
              <a:gd name="connsiteY0" fmla="*/ 910 h 777631"/>
              <a:gd name="connsiteX1" fmla="*/ 27553 w 87128"/>
              <a:gd name="connsiteY1" fmla="*/ 301477 h 777631"/>
              <a:gd name="connsiteX2" fmla="*/ 86819 w 87128"/>
              <a:gd name="connsiteY2" fmla="*/ 758677 h 777631"/>
              <a:gd name="connsiteX3" fmla="*/ 48719 w 87128"/>
              <a:gd name="connsiteY3" fmla="*/ 682477 h 777631"/>
              <a:gd name="connsiteX4" fmla="*/ 2153 w 87128"/>
              <a:gd name="connsiteY4" fmla="*/ 606277 h 777631"/>
              <a:gd name="connsiteX5" fmla="*/ 10619 w 87128"/>
              <a:gd name="connsiteY5" fmla="*/ 221044 h 777631"/>
              <a:gd name="connsiteX6" fmla="*/ 61419 w 87128"/>
              <a:gd name="connsiteY6" fmla="*/ 910 h 7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28" h="777631">
                <a:moveTo>
                  <a:pt x="61419" y="910"/>
                </a:moveTo>
                <a:cubicBezTo>
                  <a:pt x="64241" y="14316"/>
                  <a:pt x="23320" y="175183"/>
                  <a:pt x="27553" y="301477"/>
                </a:cubicBezTo>
                <a:cubicBezTo>
                  <a:pt x="31786" y="427771"/>
                  <a:pt x="83291" y="695177"/>
                  <a:pt x="86819" y="758677"/>
                </a:cubicBezTo>
                <a:cubicBezTo>
                  <a:pt x="90347" y="822177"/>
                  <a:pt x="62830" y="707877"/>
                  <a:pt x="48719" y="682477"/>
                </a:cubicBezTo>
                <a:cubicBezTo>
                  <a:pt x="34608" y="657077"/>
                  <a:pt x="8503" y="683182"/>
                  <a:pt x="2153" y="606277"/>
                </a:cubicBezTo>
                <a:cubicBezTo>
                  <a:pt x="-4197" y="529372"/>
                  <a:pt x="4975" y="317000"/>
                  <a:pt x="10619" y="221044"/>
                </a:cubicBezTo>
                <a:cubicBezTo>
                  <a:pt x="16263" y="125088"/>
                  <a:pt x="58597" y="-12496"/>
                  <a:pt x="61419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DF7D723-7CA0-493A-865B-CAEF8B54025C}"/>
              </a:ext>
            </a:extLst>
          </p:cNvPr>
          <p:cNvSpPr/>
          <p:nvPr/>
        </p:nvSpPr>
        <p:spPr>
          <a:xfrm>
            <a:off x="3515382" y="4639518"/>
            <a:ext cx="1049438" cy="553842"/>
          </a:xfrm>
          <a:custGeom>
            <a:avLst/>
            <a:gdLst>
              <a:gd name="connsiteX0" fmla="*/ 10985 w 1049438"/>
              <a:gd name="connsiteY0" fmla="*/ 12915 h 553842"/>
              <a:gd name="connsiteX1" fmla="*/ 61785 w 1049438"/>
              <a:gd name="connsiteY1" fmla="*/ 34082 h 553842"/>
              <a:gd name="connsiteX2" fmla="*/ 485118 w 1049438"/>
              <a:gd name="connsiteY2" fmla="*/ 305015 h 553842"/>
              <a:gd name="connsiteX3" fmla="*/ 916918 w 1049438"/>
              <a:gd name="connsiteY3" fmla="*/ 520915 h 553842"/>
              <a:gd name="connsiteX4" fmla="*/ 1048151 w 1049438"/>
              <a:gd name="connsiteY4" fmla="*/ 546315 h 553842"/>
              <a:gd name="connsiteX5" fmla="*/ 857651 w 1049438"/>
              <a:gd name="connsiteY5" fmla="*/ 542082 h 553842"/>
              <a:gd name="connsiteX6" fmla="*/ 785685 w 1049438"/>
              <a:gd name="connsiteY6" fmla="*/ 542082 h 553842"/>
              <a:gd name="connsiteX7" fmla="*/ 518985 w 1049438"/>
              <a:gd name="connsiteY7" fmla="*/ 381215 h 553842"/>
              <a:gd name="connsiteX8" fmla="*/ 10985 w 1049438"/>
              <a:gd name="connsiteY8" fmla="*/ 12915 h 55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438" h="553842">
                <a:moveTo>
                  <a:pt x="10985" y="12915"/>
                </a:moveTo>
                <a:cubicBezTo>
                  <a:pt x="-3126" y="-843"/>
                  <a:pt x="-17237" y="-14601"/>
                  <a:pt x="61785" y="34082"/>
                </a:cubicBezTo>
                <a:cubicBezTo>
                  <a:pt x="140807" y="82765"/>
                  <a:pt x="342596" y="223876"/>
                  <a:pt x="485118" y="305015"/>
                </a:cubicBezTo>
                <a:cubicBezTo>
                  <a:pt x="627640" y="386154"/>
                  <a:pt x="823079" y="480698"/>
                  <a:pt x="916918" y="520915"/>
                </a:cubicBezTo>
                <a:cubicBezTo>
                  <a:pt x="1010757" y="561132"/>
                  <a:pt x="1058029" y="542787"/>
                  <a:pt x="1048151" y="546315"/>
                </a:cubicBezTo>
                <a:cubicBezTo>
                  <a:pt x="1038273" y="549843"/>
                  <a:pt x="901395" y="542788"/>
                  <a:pt x="857651" y="542082"/>
                </a:cubicBezTo>
                <a:cubicBezTo>
                  <a:pt x="813907" y="541377"/>
                  <a:pt x="842129" y="568893"/>
                  <a:pt x="785685" y="542082"/>
                </a:cubicBezTo>
                <a:cubicBezTo>
                  <a:pt x="729241" y="515271"/>
                  <a:pt x="518985" y="381215"/>
                  <a:pt x="518985" y="381215"/>
                </a:cubicBezTo>
                <a:lnTo>
                  <a:pt x="10985" y="129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A37D2BC-CF43-40ED-A86F-C6E54BAF3E15}"/>
              </a:ext>
            </a:extLst>
          </p:cNvPr>
          <p:cNvSpPr/>
          <p:nvPr/>
        </p:nvSpPr>
        <p:spPr>
          <a:xfrm>
            <a:off x="3533322" y="4650510"/>
            <a:ext cx="991014" cy="1237055"/>
          </a:xfrm>
          <a:custGeom>
            <a:avLst/>
            <a:gdLst>
              <a:gd name="connsiteX0" fmla="*/ 18445 w 991014"/>
              <a:gd name="connsiteY0" fmla="*/ 14623 h 1237055"/>
              <a:gd name="connsiteX1" fmla="*/ 56545 w 991014"/>
              <a:gd name="connsiteY1" fmla="*/ 522623 h 1237055"/>
              <a:gd name="connsiteX2" fmla="*/ 69245 w 991014"/>
              <a:gd name="connsiteY2" fmla="*/ 670790 h 1237055"/>
              <a:gd name="connsiteX3" fmla="*/ 1511 w 991014"/>
              <a:gd name="connsiteY3" fmla="*/ 746990 h 1237055"/>
              <a:gd name="connsiteX4" fmla="*/ 145445 w 991014"/>
              <a:gd name="connsiteY4" fmla="*/ 759690 h 1237055"/>
              <a:gd name="connsiteX5" fmla="*/ 970945 w 991014"/>
              <a:gd name="connsiteY5" fmla="*/ 1229590 h 1237055"/>
              <a:gd name="connsiteX6" fmla="*/ 695778 w 991014"/>
              <a:gd name="connsiteY6" fmla="*/ 1030623 h 1237055"/>
              <a:gd name="connsiteX7" fmla="*/ 242811 w 991014"/>
              <a:gd name="connsiteY7" fmla="*/ 793557 h 1237055"/>
              <a:gd name="connsiteX8" fmla="*/ 81945 w 991014"/>
              <a:gd name="connsiteY8" fmla="*/ 598823 h 1237055"/>
              <a:gd name="connsiteX9" fmla="*/ 65011 w 991014"/>
              <a:gd name="connsiteY9" fmla="*/ 175490 h 1237055"/>
              <a:gd name="connsiteX10" fmla="*/ 18445 w 991014"/>
              <a:gd name="connsiteY10" fmla="*/ 14623 h 123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014" h="1237055">
                <a:moveTo>
                  <a:pt x="18445" y="14623"/>
                </a:moveTo>
                <a:cubicBezTo>
                  <a:pt x="17034" y="72478"/>
                  <a:pt x="48078" y="413262"/>
                  <a:pt x="56545" y="522623"/>
                </a:cubicBezTo>
                <a:cubicBezTo>
                  <a:pt x="65012" y="631984"/>
                  <a:pt x="78417" y="633396"/>
                  <a:pt x="69245" y="670790"/>
                </a:cubicBezTo>
                <a:cubicBezTo>
                  <a:pt x="60073" y="708184"/>
                  <a:pt x="-11189" y="732173"/>
                  <a:pt x="1511" y="746990"/>
                </a:cubicBezTo>
                <a:cubicBezTo>
                  <a:pt x="14211" y="761807"/>
                  <a:pt x="-16127" y="679257"/>
                  <a:pt x="145445" y="759690"/>
                </a:cubicBezTo>
                <a:cubicBezTo>
                  <a:pt x="307017" y="840123"/>
                  <a:pt x="879223" y="1184435"/>
                  <a:pt x="970945" y="1229590"/>
                </a:cubicBezTo>
                <a:cubicBezTo>
                  <a:pt x="1062667" y="1274745"/>
                  <a:pt x="817134" y="1103295"/>
                  <a:pt x="695778" y="1030623"/>
                </a:cubicBezTo>
                <a:cubicBezTo>
                  <a:pt x="574422" y="957951"/>
                  <a:pt x="345116" y="865524"/>
                  <a:pt x="242811" y="793557"/>
                </a:cubicBezTo>
                <a:cubicBezTo>
                  <a:pt x="140506" y="721590"/>
                  <a:pt x="111578" y="701834"/>
                  <a:pt x="81945" y="598823"/>
                </a:cubicBezTo>
                <a:cubicBezTo>
                  <a:pt x="52312" y="495812"/>
                  <a:pt x="74889" y="267918"/>
                  <a:pt x="65011" y="175490"/>
                </a:cubicBezTo>
                <a:cubicBezTo>
                  <a:pt x="55133" y="83062"/>
                  <a:pt x="19856" y="-43232"/>
                  <a:pt x="18445" y="1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9BD910F-8D0E-4C55-AA0A-57967E354E02}"/>
              </a:ext>
            </a:extLst>
          </p:cNvPr>
          <p:cNvSpPr/>
          <p:nvPr/>
        </p:nvSpPr>
        <p:spPr>
          <a:xfrm>
            <a:off x="4817395" y="5102585"/>
            <a:ext cx="99913" cy="738992"/>
          </a:xfrm>
          <a:custGeom>
            <a:avLst/>
            <a:gdLst>
              <a:gd name="connsiteX0" fmla="*/ 138 w 99913"/>
              <a:gd name="connsiteY0" fmla="*/ 15515 h 738992"/>
              <a:gd name="connsiteX1" fmla="*/ 67872 w 99913"/>
              <a:gd name="connsiteY1" fmla="*/ 328782 h 738992"/>
              <a:gd name="connsiteX2" fmla="*/ 38238 w 99913"/>
              <a:gd name="connsiteY2" fmla="*/ 730948 h 738992"/>
              <a:gd name="connsiteX3" fmla="*/ 67872 w 99913"/>
              <a:gd name="connsiteY3" fmla="*/ 574315 h 738992"/>
              <a:gd name="connsiteX4" fmla="*/ 97505 w 99913"/>
              <a:gd name="connsiteY4" fmla="*/ 294915 h 738992"/>
              <a:gd name="connsiteX5" fmla="*/ 89038 w 99913"/>
              <a:gd name="connsiteY5" fmla="*/ 70548 h 738992"/>
              <a:gd name="connsiteX6" fmla="*/ 138 w 99913"/>
              <a:gd name="connsiteY6" fmla="*/ 15515 h 7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13" h="738992">
                <a:moveTo>
                  <a:pt x="138" y="15515"/>
                </a:moveTo>
                <a:cubicBezTo>
                  <a:pt x="-3390" y="58554"/>
                  <a:pt x="61522" y="209543"/>
                  <a:pt x="67872" y="328782"/>
                </a:cubicBezTo>
                <a:cubicBezTo>
                  <a:pt x="74222" y="448021"/>
                  <a:pt x="38238" y="690026"/>
                  <a:pt x="38238" y="730948"/>
                </a:cubicBezTo>
                <a:cubicBezTo>
                  <a:pt x="38238" y="771870"/>
                  <a:pt x="57994" y="646987"/>
                  <a:pt x="67872" y="574315"/>
                </a:cubicBezTo>
                <a:cubicBezTo>
                  <a:pt x="77750" y="501643"/>
                  <a:pt x="93977" y="378876"/>
                  <a:pt x="97505" y="294915"/>
                </a:cubicBezTo>
                <a:cubicBezTo>
                  <a:pt x="101033" y="210954"/>
                  <a:pt x="102443" y="112881"/>
                  <a:pt x="89038" y="70548"/>
                </a:cubicBezTo>
                <a:cubicBezTo>
                  <a:pt x="75633" y="28215"/>
                  <a:pt x="3666" y="-27524"/>
                  <a:pt x="138" y="15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425D184-F65D-45BD-BEDC-E8962A7028E0}"/>
              </a:ext>
            </a:extLst>
          </p:cNvPr>
          <p:cNvSpPr/>
          <p:nvPr/>
        </p:nvSpPr>
        <p:spPr>
          <a:xfrm>
            <a:off x="4862560" y="4613566"/>
            <a:ext cx="1011787" cy="691750"/>
          </a:xfrm>
          <a:custGeom>
            <a:avLst/>
            <a:gdLst>
              <a:gd name="connsiteX0" fmla="*/ 1540 w 1011787"/>
              <a:gd name="connsiteY0" fmla="*/ 551101 h 691750"/>
              <a:gd name="connsiteX1" fmla="*/ 581507 w 1011787"/>
              <a:gd name="connsiteY1" fmla="*/ 246301 h 691750"/>
              <a:gd name="connsiteX2" fmla="*/ 979440 w 1011787"/>
              <a:gd name="connsiteY2" fmla="*/ 47334 h 691750"/>
              <a:gd name="connsiteX3" fmla="*/ 975207 w 1011787"/>
              <a:gd name="connsiteY3" fmla="*/ 9234 h 691750"/>
              <a:gd name="connsiteX4" fmla="*/ 869373 w 1011787"/>
              <a:gd name="connsiteY4" fmla="*/ 182801 h 691750"/>
              <a:gd name="connsiteX5" fmla="*/ 945573 w 1011787"/>
              <a:gd name="connsiteY5" fmla="*/ 690801 h 691750"/>
              <a:gd name="connsiteX6" fmla="*/ 873607 w 1011787"/>
              <a:gd name="connsiteY6" fmla="*/ 305567 h 691750"/>
              <a:gd name="connsiteX7" fmla="*/ 822807 w 1011787"/>
              <a:gd name="connsiteY7" fmla="*/ 153167 h 691750"/>
              <a:gd name="connsiteX8" fmla="*/ 424873 w 1011787"/>
              <a:gd name="connsiteY8" fmla="*/ 394467 h 691750"/>
              <a:gd name="connsiteX9" fmla="*/ 1540 w 1011787"/>
              <a:gd name="connsiteY9" fmla="*/ 551101 h 6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1787" h="691750">
                <a:moveTo>
                  <a:pt x="1540" y="551101"/>
                </a:moveTo>
                <a:cubicBezTo>
                  <a:pt x="27646" y="526407"/>
                  <a:pt x="418524" y="330262"/>
                  <a:pt x="581507" y="246301"/>
                </a:cubicBezTo>
                <a:cubicBezTo>
                  <a:pt x="744490" y="162340"/>
                  <a:pt x="913823" y="86845"/>
                  <a:pt x="979440" y="47334"/>
                </a:cubicBezTo>
                <a:cubicBezTo>
                  <a:pt x="1045057" y="7823"/>
                  <a:pt x="993552" y="-13344"/>
                  <a:pt x="975207" y="9234"/>
                </a:cubicBezTo>
                <a:cubicBezTo>
                  <a:pt x="956863" y="31812"/>
                  <a:pt x="874312" y="69207"/>
                  <a:pt x="869373" y="182801"/>
                </a:cubicBezTo>
                <a:cubicBezTo>
                  <a:pt x="864434" y="296395"/>
                  <a:pt x="944867" y="670340"/>
                  <a:pt x="945573" y="690801"/>
                </a:cubicBezTo>
                <a:cubicBezTo>
                  <a:pt x="946279" y="711262"/>
                  <a:pt x="894068" y="395173"/>
                  <a:pt x="873607" y="305567"/>
                </a:cubicBezTo>
                <a:cubicBezTo>
                  <a:pt x="853146" y="215961"/>
                  <a:pt x="897596" y="138350"/>
                  <a:pt x="822807" y="153167"/>
                </a:cubicBezTo>
                <a:cubicBezTo>
                  <a:pt x="748018" y="167984"/>
                  <a:pt x="561751" y="332378"/>
                  <a:pt x="424873" y="394467"/>
                </a:cubicBezTo>
                <a:cubicBezTo>
                  <a:pt x="287995" y="456556"/>
                  <a:pt x="-24566" y="575795"/>
                  <a:pt x="1540" y="55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FBBEF8-70AA-4929-9B5A-AB669181EAF6}"/>
              </a:ext>
            </a:extLst>
          </p:cNvPr>
          <p:cNvSpPr/>
          <p:nvPr/>
        </p:nvSpPr>
        <p:spPr>
          <a:xfrm>
            <a:off x="5769909" y="4703163"/>
            <a:ext cx="173758" cy="599710"/>
          </a:xfrm>
          <a:custGeom>
            <a:avLst/>
            <a:gdLst>
              <a:gd name="connsiteX0" fmla="*/ 124 w 173758"/>
              <a:gd name="connsiteY0" fmla="*/ 70 h 599710"/>
              <a:gd name="connsiteX1" fmla="*/ 50924 w 173758"/>
              <a:gd name="connsiteY1" fmla="*/ 427637 h 599710"/>
              <a:gd name="connsiteX2" fmla="*/ 173691 w 173758"/>
              <a:gd name="connsiteY2" fmla="*/ 584270 h 599710"/>
              <a:gd name="connsiteX3" fmla="*/ 67858 w 173758"/>
              <a:gd name="connsiteY3" fmla="*/ 580037 h 599710"/>
              <a:gd name="connsiteX4" fmla="*/ 38224 w 173758"/>
              <a:gd name="connsiteY4" fmla="*/ 461504 h 599710"/>
              <a:gd name="connsiteX5" fmla="*/ 124 w 173758"/>
              <a:gd name="connsiteY5" fmla="*/ 70 h 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8" h="599710">
                <a:moveTo>
                  <a:pt x="124" y="70"/>
                </a:moveTo>
                <a:cubicBezTo>
                  <a:pt x="2241" y="-5574"/>
                  <a:pt x="21996" y="330270"/>
                  <a:pt x="50924" y="427637"/>
                </a:cubicBezTo>
                <a:cubicBezTo>
                  <a:pt x="79852" y="525004"/>
                  <a:pt x="170869" y="558870"/>
                  <a:pt x="173691" y="584270"/>
                </a:cubicBezTo>
                <a:cubicBezTo>
                  <a:pt x="176513" y="609670"/>
                  <a:pt x="90436" y="600498"/>
                  <a:pt x="67858" y="580037"/>
                </a:cubicBezTo>
                <a:cubicBezTo>
                  <a:pt x="45280" y="559576"/>
                  <a:pt x="53041" y="556754"/>
                  <a:pt x="38224" y="461504"/>
                </a:cubicBezTo>
                <a:cubicBezTo>
                  <a:pt x="23407" y="366254"/>
                  <a:pt x="-1993" y="5714"/>
                  <a:pt x="124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274DEBF-24CF-43A6-9B35-4E36A38AA8FF}"/>
              </a:ext>
            </a:extLst>
          </p:cNvPr>
          <p:cNvSpPr/>
          <p:nvPr/>
        </p:nvSpPr>
        <p:spPr>
          <a:xfrm>
            <a:off x="4916509" y="5240131"/>
            <a:ext cx="956716" cy="501366"/>
          </a:xfrm>
          <a:custGeom>
            <a:avLst/>
            <a:gdLst>
              <a:gd name="connsiteX0" fmla="*/ 946658 w 956716"/>
              <a:gd name="connsiteY0" fmla="*/ 736 h 501366"/>
              <a:gd name="connsiteX1" fmla="*/ 392091 w 956716"/>
              <a:gd name="connsiteY1" fmla="*/ 237802 h 501366"/>
              <a:gd name="connsiteX2" fmla="*/ 70358 w 956716"/>
              <a:gd name="connsiteY2" fmla="*/ 415602 h 501366"/>
              <a:gd name="connsiteX3" fmla="*/ 11091 w 956716"/>
              <a:gd name="connsiteY3" fmla="*/ 500269 h 501366"/>
              <a:gd name="connsiteX4" fmla="*/ 231224 w 956716"/>
              <a:gd name="connsiteY4" fmla="*/ 360569 h 501366"/>
              <a:gd name="connsiteX5" fmla="*/ 713824 w 956716"/>
              <a:gd name="connsiteY5" fmla="*/ 170069 h 501366"/>
              <a:gd name="connsiteX6" fmla="*/ 946658 w 956716"/>
              <a:gd name="connsiteY6" fmla="*/ 736 h 50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716" h="501366">
                <a:moveTo>
                  <a:pt x="946658" y="736"/>
                </a:moveTo>
                <a:cubicBezTo>
                  <a:pt x="893036" y="12025"/>
                  <a:pt x="538141" y="168658"/>
                  <a:pt x="392091" y="237802"/>
                </a:cubicBezTo>
                <a:cubicBezTo>
                  <a:pt x="246041" y="306946"/>
                  <a:pt x="133858" y="371858"/>
                  <a:pt x="70358" y="415602"/>
                </a:cubicBezTo>
                <a:cubicBezTo>
                  <a:pt x="6858" y="459346"/>
                  <a:pt x="-15720" y="509441"/>
                  <a:pt x="11091" y="500269"/>
                </a:cubicBezTo>
                <a:cubicBezTo>
                  <a:pt x="37902" y="491097"/>
                  <a:pt x="114102" y="415602"/>
                  <a:pt x="231224" y="360569"/>
                </a:cubicBezTo>
                <a:cubicBezTo>
                  <a:pt x="348346" y="305536"/>
                  <a:pt x="600230" y="229336"/>
                  <a:pt x="713824" y="170069"/>
                </a:cubicBezTo>
                <a:cubicBezTo>
                  <a:pt x="827418" y="110802"/>
                  <a:pt x="1000280" y="-10553"/>
                  <a:pt x="946658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8D571E-4CDC-4737-87F2-2611B8F627FF}"/>
              </a:ext>
            </a:extLst>
          </p:cNvPr>
          <p:cNvSpPr/>
          <p:nvPr/>
        </p:nvSpPr>
        <p:spPr>
          <a:xfrm rot="21278583">
            <a:off x="4823558" y="4367738"/>
            <a:ext cx="897467" cy="533798"/>
          </a:xfrm>
          <a:custGeom>
            <a:avLst/>
            <a:gdLst>
              <a:gd name="connsiteX0" fmla="*/ 405 w 313146"/>
              <a:gd name="connsiteY0" fmla="*/ 185743 h 186254"/>
              <a:gd name="connsiteX1" fmla="*/ 152805 w 313146"/>
              <a:gd name="connsiteY1" fmla="*/ 103193 h 186254"/>
              <a:gd name="connsiteX2" fmla="*/ 252818 w 313146"/>
              <a:gd name="connsiteY2" fmla="*/ 5 h 186254"/>
              <a:gd name="connsiteX3" fmla="*/ 179793 w 313146"/>
              <a:gd name="connsiteY3" fmla="*/ 98430 h 186254"/>
              <a:gd name="connsiteX4" fmla="*/ 198843 w 313146"/>
              <a:gd name="connsiteY4" fmla="*/ 106368 h 186254"/>
              <a:gd name="connsiteX5" fmla="*/ 313143 w 313146"/>
              <a:gd name="connsiteY5" fmla="*/ 44455 h 186254"/>
              <a:gd name="connsiteX6" fmla="*/ 202018 w 313146"/>
              <a:gd name="connsiteY6" fmla="*/ 133355 h 186254"/>
              <a:gd name="connsiteX7" fmla="*/ 405 w 313146"/>
              <a:gd name="connsiteY7" fmla="*/ 185743 h 1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46" h="186254">
                <a:moveTo>
                  <a:pt x="405" y="185743"/>
                </a:moveTo>
                <a:cubicBezTo>
                  <a:pt x="-7797" y="180716"/>
                  <a:pt x="110736" y="134149"/>
                  <a:pt x="152805" y="103193"/>
                </a:cubicBezTo>
                <a:cubicBezTo>
                  <a:pt x="194874" y="72237"/>
                  <a:pt x="248320" y="799"/>
                  <a:pt x="252818" y="5"/>
                </a:cubicBezTo>
                <a:cubicBezTo>
                  <a:pt x="257316" y="-789"/>
                  <a:pt x="188789" y="80703"/>
                  <a:pt x="179793" y="98430"/>
                </a:cubicBezTo>
                <a:cubicBezTo>
                  <a:pt x="170797" y="116157"/>
                  <a:pt x="176618" y="115364"/>
                  <a:pt x="198843" y="106368"/>
                </a:cubicBezTo>
                <a:cubicBezTo>
                  <a:pt x="221068" y="97372"/>
                  <a:pt x="312614" y="39957"/>
                  <a:pt x="313143" y="44455"/>
                </a:cubicBezTo>
                <a:cubicBezTo>
                  <a:pt x="313672" y="48953"/>
                  <a:pt x="253612" y="109013"/>
                  <a:pt x="202018" y="133355"/>
                </a:cubicBezTo>
                <a:cubicBezTo>
                  <a:pt x="150424" y="157697"/>
                  <a:pt x="8607" y="190770"/>
                  <a:pt x="405" y="18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2A0EC9F-2882-4E9B-AC11-3D38390D14D2}"/>
              </a:ext>
            </a:extLst>
          </p:cNvPr>
          <p:cNvSpPr/>
          <p:nvPr/>
        </p:nvSpPr>
        <p:spPr>
          <a:xfrm rot="321417" flipH="1">
            <a:off x="3612825" y="4469339"/>
            <a:ext cx="897467" cy="533798"/>
          </a:xfrm>
          <a:custGeom>
            <a:avLst/>
            <a:gdLst>
              <a:gd name="connsiteX0" fmla="*/ 405 w 313146"/>
              <a:gd name="connsiteY0" fmla="*/ 185743 h 186254"/>
              <a:gd name="connsiteX1" fmla="*/ 152805 w 313146"/>
              <a:gd name="connsiteY1" fmla="*/ 103193 h 186254"/>
              <a:gd name="connsiteX2" fmla="*/ 252818 w 313146"/>
              <a:gd name="connsiteY2" fmla="*/ 5 h 186254"/>
              <a:gd name="connsiteX3" fmla="*/ 179793 w 313146"/>
              <a:gd name="connsiteY3" fmla="*/ 98430 h 186254"/>
              <a:gd name="connsiteX4" fmla="*/ 198843 w 313146"/>
              <a:gd name="connsiteY4" fmla="*/ 106368 h 186254"/>
              <a:gd name="connsiteX5" fmla="*/ 313143 w 313146"/>
              <a:gd name="connsiteY5" fmla="*/ 44455 h 186254"/>
              <a:gd name="connsiteX6" fmla="*/ 202018 w 313146"/>
              <a:gd name="connsiteY6" fmla="*/ 133355 h 186254"/>
              <a:gd name="connsiteX7" fmla="*/ 405 w 313146"/>
              <a:gd name="connsiteY7" fmla="*/ 185743 h 1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46" h="186254">
                <a:moveTo>
                  <a:pt x="405" y="185743"/>
                </a:moveTo>
                <a:cubicBezTo>
                  <a:pt x="-7797" y="180716"/>
                  <a:pt x="110736" y="134149"/>
                  <a:pt x="152805" y="103193"/>
                </a:cubicBezTo>
                <a:cubicBezTo>
                  <a:pt x="194874" y="72237"/>
                  <a:pt x="248320" y="799"/>
                  <a:pt x="252818" y="5"/>
                </a:cubicBezTo>
                <a:cubicBezTo>
                  <a:pt x="257316" y="-789"/>
                  <a:pt x="188789" y="80703"/>
                  <a:pt x="179793" y="98430"/>
                </a:cubicBezTo>
                <a:cubicBezTo>
                  <a:pt x="170797" y="116157"/>
                  <a:pt x="176618" y="115364"/>
                  <a:pt x="198843" y="106368"/>
                </a:cubicBezTo>
                <a:cubicBezTo>
                  <a:pt x="221068" y="97372"/>
                  <a:pt x="312614" y="39957"/>
                  <a:pt x="313143" y="44455"/>
                </a:cubicBezTo>
                <a:cubicBezTo>
                  <a:pt x="313672" y="48953"/>
                  <a:pt x="253612" y="109013"/>
                  <a:pt x="202018" y="133355"/>
                </a:cubicBezTo>
                <a:cubicBezTo>
                  <a:pt x="150424" y="157697"/>
                  <a:pt x="8607" y="190770"/>
                  <a:pt x="405" y="18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FDDE92B-2AF9-4B34-AD87-FEBB70A266C7}"/>
              </a:ext>
            </a:extLst>
          </p:cNvPr>
          <p:cNvSpPr/>
          <p:nvPr/>
        </p:nvSpPr>
        <p:spPr>
          <a:xfrm>
            <a:off x="4892204" y="5372085"/>
            <a:ext cx="198339" cy="334159"/>
          </a:xfrm>
          <a:custGeom>
            <a:avLst/>
            <a:gdLst>
              <a:gd name="connsiteX0" fmla="*/ 89371 w 198339"/>
              <a:gd name="connsiteY0" fmla="*/ 15 h 334159"/>
              <a:gd name="connsiteX1" fmla="*/ 197321 w 198339"/>
              <a:gd name="connsiteY1" fmla="*/ 104790 h 334159"/>
              <a:gd name="connsiteX2" fmla="*/ 13171 w 198339"/>
              <a:gd name="connsiteY2" fmla="*/ 317515 h 334159"/>
              <a:gd name="connsiteX3" fmla="*/ 22696 w 198339"/>
              <a:gd name="connsiteY3" fmla="*/ 307990 h 334159"/>
              <a:gd name="connsiteX4" fmla="*/ 86196 w 198339"/>
              <a:gd name="connsiteY4" fmla="*/ 209565 h 334159"/>
              <a:gd name="connsiteX5" fmla="*/ 133821 w 198339"/>
              <a:gd name="connsiteY5" fmla="*/ 111140 h 334159"/>
              <a:gd name="connsiteX6" fmla="*/ 89371 w 198339"/>
              <a:gd name="connsiteY6" fmla="*/ 15 h 3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39" h="334159">
                <a:moveTo>
                  <a:pt x="89371" y="15"/>
                </a:moveTo>
                <a:cubicBezTo>
                  <a:pt x="99954" y="-1043"/>
                  <a:pt x="210021" y="51873"/>
                  <a:pt x="197321" y="104790"/>
                </a:cubicBezTo>
                <a:cubicBezTo>
                  <a:pt x="184621" y="157707"/>
                  <a:pt x="42275" y="283648"/>
                  <a:pt x="13171" y="317515"/>
                </a:cubicBezTo>
                <a:cubicBezTo>
                  <a:pt x="-15933" y="351382"/>
                  <a:pt x="10525" y="325982"/>
                  <a:pt x="22696" y="307990"/>
                </a:cubicBezTo>
                <a:cubicBezTo>
                  <a:pt x="34867" y="289998"/>
                  <a:pt x="86196" y="209565"/>
                  <a:pt x="86196" y="209565"/>
                </a:cubicBezTo>
                <a:cubicBezTo>
                  <a:pt x="104717" y="176757"/>
                  <a:pt x="130117" y="143419"/>
                  <a:pt x="133821" y="111140"/>
                </a:cubicBezTo>
                <a:cubicBezTo>
                  <a:pt x="137525" y="78861"/>
                  <a:pt x="78788" y="1073"/>
                  <a:pt x="8937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D9B78FF-8B3F-453B-B725-F6891702C53F}"/>
              </a:ext>
            </a:extLst>
          </p:cNvPr>
          <p:cNvSpPr/>
          <p:nvPr/>
        </p:nvSpPr>
        <p:spPr>
          <a:xfrm>
            <a:off x="4260737" y="5371881"/>
            <a:ext cx="106078" cy="273980"/>
          </a:xfrm>
          <a:custGeom>
            <a:avLst/>
            <a:gdLst>
              <a:gd name="connsiteX0" fmla="*/ 19163 w 106078"/>
              <a:gd name="connsiteY0" fmla="*/ 219 h 273980"/>
              <a:gd name="connsiteX1" fmla="*/ 82663 w 106078"/>
              <a:gd name="connsiteY1" fmla="*/ 171669 h 273980"/>
              <a:gd name="connsiteX2" fmla="*/ 104888 w 106078"/>
              <a:gd name="connsiteY2" fmla="*/ 266919 h 273980"/>
              <a:gd name="connsiteX3" fmla="*/ 50913 w 106078"/>
              <a:gd name="connsiteY3" fmla="*/ 260569 h 273980"/>
              <a:gd name="connsiteX4" fmla="*/ 113 w 106078"/>
              <a:gd name="connsiteY4" fmla="*/ 209769 h 273980"/>
              <a:gd name="connsiteX5" fmla="*/ 19163 w 106078"/>
              <a:gd name="connsiteY5" fmla="*/ 219 h 2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78" h="273980">
                <a:moveTo>
                  <a:pt x="19163" y="219"/>
                </a:moveTo>
                <a:cubicBezTo>
                  <a:pt x="32921" y="-6131"/>
                  <a:pt x="68376" y="127219"/>
                  <a:pt x="82663" y="171669"/>
                </a:cubicBezTo>
                <a:cubicBezTo>
                  <a:pt x="96950" y="216119"/>
                  <a:pt x="110180" y="252102"/>
                  <a:pt x="104888" y="266919"/>
                </a:cubicBezTo>
                <a:cubicBezTo>
                  <a:pt x="99596" y="281736"/>
                  <a:pt x="68376" y="270094"/>
                  <a:pt x="50913" y="260569"/>
                </a:cubicBezTo>
                <a:cubicBezTo>
                  <a:pt x="33451" y="251044"/>
                  <a:pt x="1171" y="249456"/>
                  <a:pt x="113" y="209769"/>
                </a:cubicBezTo>
                <a:cubicBezTo>
                  <a:pt x="-945" y="170082"/>
                  <a:pt x="5405" y="6569"/>
                  <a:pt x="19163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6B52FDD-0BA5-44CA-BE07-4CAAE87263FC}"/>
              </a:ext>
            </a:extLst>
          </p:cNvPr>
          <p:cNvSpPr/>
          <p:nvPr/>
        </p:nvSpPr>
        <p:spPr>
          <a:xfrm>
            <a:off x="4438596" y="6001031"/>
            <a:ext cx="392366" cy="217530"/>
          </a:xfrm>
          <a:custGeom>
            <a:avLst/>
            <a:gdLst>
              <a:gd name="connsiteX0" fmla="*/ 54 w 392366"/>
              <a:gd name="connsiteY0" fmla="*/ 2894 h 217530"/>
              <a:gd name="connsiteX1" fmla="*/ 219129 w 392366"/>
              <a:gd name="connsiteY1" fmla="*/ 158469 h 217530"/>
              <a:gd name="connsiteX2" fmla="*/ 225479 w 392366"/>
              <a:gd name="connsiteY2" fmla="*/ 212444 h 217530"/>
              <a:gd name="connsiteX3" fmla="*/ 317554 w 392366"/>
              <a:gd name="connsiteY3" fmla="*/ 44169 h 217530"/>
              <a:gd name="connsiteX4" fmla="*/ 390579 w 392366"/>
              <a:gd name="connsiteY4" fmla="*/ 15594 h 217530"/>
              <a:gd name="connsiteX5" fmla="*/ 241354 w 392366"/>
              <a:gd name="connsiteY5" fmla="*/ 53694 h 217530"/>
              <a:gd name="connsiteX6" fmla="*/ 54 w 392366"/>
              <a:gd name="connsiteY6" fmla="*/ 2894 h 2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66" h="217530">
                <a:moveTo>
                  <a:pt x="54" y="2894"/>
                </a:moveTo>
                <a:cubicBezTo>
                  <a:pt x="-3650" y="20356"/>
                  <a:pt x="181558" y="123544"/>
                  <a:pt x="219129" y="158469"/>
                </a:cubicBezTo>
                <a:cubicBezTo>
                  <a:pt x="256700" y="193394"/>
                  <a:pt x="209075" y="231494"/>
                  <a:pt x="225479" y="212444"/>
                </a:cubicBezTo>
                <a:cubicBezTo>
                  <a:pt x="241883" y="193394"/>
                  <a:pt x="290037" y="76977"/>
                  <a:pt x="317554" y="44169"/>
                </a:cubicBezTo>
                <a:cubicBezTo>
                  <a:pt x="345071" y="11361"/>
                  <a:pt x="403279" y="14007"/>
                  <a:pt x="390579" y="15594"/>
                </a:cubicBezTo>
                <a:cubicBezTo>
                  <a:pt x="377879" y="17181"/>
                  <a:pt x="304325" y="54752"/>
                  <a:pt x="241354" y="53694"/>
                </a:cubicBezTo>
                <a:cubicBezTo>
                  <a:pt x="178383" y="52636"/>
                  <a:pt x="3758" y="-14568"/>
                  <a:pt x="54" y="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716E1B0-8480-437D-A2F1-A7D953B7B002}"/>
              </a:ext>
            </a:extLst>
          </p:cNvPr>
          <p:cNvSpPr/>
          <p:nvPr/>
        </p:nvSpPr>
        <p:spPr>
          <a:xfrm>
            <a:off x="3979100" y="6358193"/>
            <a:ext cx="783421" cy="324729"/>
          </a:xfrm>
          <a:custGeom>
            <a:avLst/>
            <a:gdLst>
              <a:gd name="connsiteX0" fmla="*/ 233 w 783421"/>
              <a:gd name="connsiteY0" fmla="*/ 274 h 324729"/>
              <a:gd name="connsiteX1" fmla="*/ 347367 w 783421"/>
              <a:gd name="connsiteY1" fmla="*/ 309307 h 324729"/>
              <a:gd name="connsiteX2" fmla="*/ 554800 w 783421"/>
              <a:gd name="connsiteY2" fmla="*/ 254274 h 324729"/>
              <a:gd name="connsiteX3" fmla="*/ 783400 w 783421"/>
              <a:gd name="connsiteY3" fmla="*/ 46840 h 324729"/>
              <a:gd name="connsiteX4" fmla="*/ 567500 w 783421"/>
              <a:gd name="connsiteY4" fmla="*/ 241574 h 324729"/>
              <a:gd name="connsiteX5" fmla="*/ 402400 w 783421"/>
              <a:gd name="connsiteY5" fmla="*/ 254274 h 324729"/>
              <a:gd name="connsiteX6" fmla="*/ 233 w 783421"/>
              <a:gd name="connsiteY6" fmla="*/ 274 h 32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421" h="324729">
                <a:moveTo>
                  <a:pt x="233" y="274"/>
                </a:moveTo>
                <a:cubicBezTo>
                  <a:pt x="-8939" y="9446"/>
                  <a:pt x="254939" y="266974"/>
                  <a:pt x="347367" y="309307"/>
                </a:cubicBezTo>
                <a:cubicBezTo>
                  <a:pt x="439795" y="351640"/>
                  <a:pt x="482128" y="298018"/>
                  <a:pt x="554800" y="254274"/>
                </a:cubicBezTo>
                <a:cubicBezTo>
                  <a:pt x="627472" y="210530"/>
                  <a:pt x="781283" y="48957"/>
                  <a:pt x="783400" y="46840"/>
                </a:cubicBezTo>
                <a:cubicBezTo>
                  <a:pt x="785517" y="44723"/>
                  <a:pt x="631000" y="207002"/>
                  <a:pt x="567500" y="241574"/>
                </a:cubicBezTo>
                <a:cubicBezTo>
                  <a:pt x="504000" y="276146"/>
                  <a:pt x="496945" y="293785"/>
                  <a:pt x="402400" y="254274"/>
                </a:cubicBezTo>
                <a:cubicBezTo>
                  <a:pt x="307856" y="214763"/>
                  <a:pt x="9405" y="-8898"/>
                  <a:pt x="233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D40113C-434C-41FF-9730-E59FFF616E36}"/>
              </a:ext>
            </a:extLst>
          </p:cNvPr>
          <p:cNvSpPr/>
          <p:nvPr/>
        </p:nvSpPr>
        <p:spPr>
          <a:xfrm>
            <a:off x="4360800" y="6307866"/>
            <a:ext cx="482337" cy="363327"/>
          </a:xfrm>
          <a:custGeom>
            <a:avLst/>
            <a:gdLst>
              <a:gd name="connsiteX0" fmla="*/ 355133 w 482337"/>
              <a:gd name="connsiteY0" fmla="*/ 4034 h 363327"/>
              <a:gd name="connsiteX1" fmla="*/ 185800 w 482337"/>
              <a:gd name="connsiteY1" fmla="*/ 287667 h 363327"/>
              <a:gd name="connsiteX2" fmla="*/ 3767 w 482337"/>
              <a:gd name="connsiteY2" fmla="*/ 359634 h 363327"/>
              <a:gd name="connsiteX3" fmla="*/ 363600 w 482337"/>
              <a:gd name="connsiteY3" fmla="*/ 203001 h 363327"/>
              <a:gd name="connsiteX4" fmla="*/ 482133 w 482337"/>
              <a:gd name="connsiteY4" fmla="*/ 126801 h 363327"/>
              <a:gd name="connsiteX5" fmla="*/ 355133 w 482337"/>
              <a:gd name="connsiteY5" fmla="*/ 4034 h 36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337" h="363327">
                <a:moveTo>
                  <a:pt x="355133" y="4034"/>
                </a:moveTo>
                <a:cubicBezTo>
                  <a:pt x="305744" y="30845"/>
                  <a:pt x="244361" y="228400"/>
                  <a:pt x="185800" y="287667"/>
                </a:cubicBezTo>
                <a:cubicBezTo>
                  <a:pt x="127239" y="346934"/>
                  <a:pt x="-25866" y="373745"/>
                  <a:pt x="3767" y="359634"/>
                </a:cubicBezTo>
                <a:cubicBezTo>
                  <a:pt x="33400" y="345523"/>
                  <a:pt x="283872" y="241806"/>
                  <a:pt x="363600" y="203001"/>
                </a:cubicBezTo>
                <a:cubicBezTo>
                  <a:pt x="443328" y="164196"/>
                  <a:pt x="485661" y="162079"/>
                  <a:pt x="482133" y="126801"/>
                </a:cubicBezTo>
                <a:cubicBezTo>
                  <a:pt x="478605" y="91523"/>
                  <a:pt x="404522" y="-22777"/>
                  <a:pt x="355133" y="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068EE27-AD35-450F-A8CA-CC58E29BF227}"/>
              </a:ext>
            </a:extLst>
          </p:cNvPr>
          <p:cNvSpPr/>
          <p:nvPr/>
        </p:nvSpPr>
        <p:spPr>
          <a:xfrm>
            <a:off x="4665099" y="6345761"/>
            <a:ext cx="822211" cy="319207"/>
          </a:xfrm>
          <a:custGeom>
            <a:avLst/>
            <a:gdLst>
              <a:gd name="connsiteX0" fmla="*/ 817068 w 822211"/>
              <a:gd name="connsiteY0" fmla="*/ 6 h 319207"/>
              <a:gd name="connsiteX1" fmla="*/ 618101 w 822211"/>
              <a:gd name="connsiteY1" fmla="*/ 254006 h 319207"/>
              <a:gd name="connsiteX2" fmla="*/ 419134 w 822211"/>
              <a:gd name="connsiteY2" fmla="*/ 313272 h 319207"/>
              <a:gd name="connsiteX3" fmla="*/ 34 w 822211"/>
              <a:gd name="connsiteY3" fmla="*/ 143939 h 319207"/>
              <a:gd name="connsiteX4" fmla="*/ 397968 w 822211"/>
              <a:gd name="connsiteY4" fmla="*/ 245539 h 319207"/>
              <a:gd name="connsiteX5" fmla="*/ 817068 w 822211"/>
              <a:gd name="connsiteY5" fmla="*/ 6 h 3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211" h="319207">
                <a:moveTo>
                  <a:pt x="817068" y="6"/>
                </a:moveTo>
                <a:cubicBezTo>
                  <a:pt x="853757" y="1417"/>
                  <a:pt x="684423" y="201795"/>
                  <a:pt x="618101" y="254006"/>
                </a:cubicBezTo>
                <a:cubicBezTo>
                  <a:pt x="551779" y="306217"/>
                  <a:pt x="522145" y="331616"/>
                  <a:pt x="419134" y="313272"/>
                </a:cubicBezTo>
                <a:cubicBezTo>
                  <a:pt x="316123" y="294928"/>
                  <a:pt x="3562" y="155228"/>
                  <a:pt x="34" y="143939"/>
                </a:cubicBezTo>
                <a:cubicBezTo>
                  <a:pt x="-3494" y="132650"/>
                  <a:pt x="264618" y="266706"/>
                  <a:pt x="397968" y="245539"/>
                </a:cubicBezTo>
                <a:cubicBezTo>
                  <a:pt x="531318" y="224372"/>
                  <a:pt x="780379" y="-1405"/>
                  <a:pt x="8170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57D94F7-ACA0-423D-8E3A-BFCB7A28CDAD}"/>
              </a:ext>
            </a:extLst>
          </p:cNvPr>
          <p:cNvSpPr/>
          <p:nvPr/>
        </p:nvSpPr>
        <p:spPr>
          <a:xfrm>
            <a:off x="2643848" y="5341743"/>
            <a:ext cx="559559" cy="1342476"/>
          </a:xfrm>
          <a:custGeom>
            <a:avLst/>
            <a:gdLst>
              <a:gd name="connsiteX0" fmla="*/ 281385 w 559559"/>
              <a:gd name="connsiteY0" fmla="*/ 9190 h 1342476"/>
              <a:gd name="connsiteX1" fmla="*/ 103585 w 559559"/>
              <a:gd name="connsiteY1" fmla="*/ 288590 h 1342476"/>
              <a:gd name="connsiteX2" fmla="*/ 78185 w 559559"/>
              <a:gd name="connsiteY2" fmla="*/ 546824 h 1342476"/>
              <a:gd name="connsiteX3" fmla="*/ 548085 w 559559"/>
              <a:gd name="connsiteY3" fmla="*/ 1321524 h 1342476"/>
              <a:gd name="connsiteX4" fmla="*/ 387219 w 559559"/>
              <a:gd name="connsiteY4" fmla="*/ 1097157 h 1342476"/>
              <a:gd name="connsiteX5" fmla="*/ 78185 w 559559"/>
              <a:gd name="connsiteY5" fmla="*/ 830457 h 1342476"/>
              <a:gd name="connsiteX6" fmla="*/ 10452 w 559559"/>
              <a:gd name="connsiteY6" fmla="*/ 648424 h 1342476"/>
              <a:gd name="connsiteX7" fmla="*/ 281385 w 559559"/>
              <a:gd name="connsiteY7" fmla="*/ 9190 h 13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59" h="1342476">
                <a:moveTo>
                  <a:pt x="281385" y="9190"/>
                </a:moveTo>
                <a:cubicBezTo>
                  <a:pt x="296907" y="-50782"/>
                  <a:pt x="137452" y="198984"/>
                  <a:pt x="103585" y="288590"/>
                </a:cubicBezTo>
                <a:cubicBezTo>
                  <a:pt x="69718" y="378196"/>
                  <a:pt x="4102" y="374668"/>
                  <a:pt x="78185" y="546824"/>
                </a:cubicBezTo>
                <a:cubicBezTo>
                  <a:pt x="152268" y="718980"/>
                  <a:pt x="496579" y="1229802"/>
                  <a:pt x="548085" y="1321524"/>
                </a:cubicBezTo>
                <a:cubicBezTo>
                  <a:pt x="599591" y="1413246"/>
                  <a:pt x="465536" y="1179002"/>
                  <a:pt x="387219" y="1097157"/>
                </a:cubicBezTo>
                <a:cubicBezTo>
                  <a:pt x="308902" y="1015313"/>
                  <a:pt x="140979" y="905246"/>
                  <a:pt x="78185" y="830457"/>
                </a:cubicBezTo>
                <a:cubicBezTo>
                  <a:pt x="15391" y="755668"/>
                  <a:pt x="-18476" y="785302"/>
                  <a:pt x="10452" y="648424"/>
                </a:cubicBezTo>
                <a:cubicBezTo>
                  <a:pt x="39380" y="511546"/>
                  <a:pt x="265863" y="69162"/>
                  <a:pt x="281385" y="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0804753-EE74-4E7F-82D2-1C1B25E55BAF}"/>
              </a:ext>
            </a:extLst>
          </p:cNvPr>
          <p:cNvSpPr/>
          <p:nvPr/>
        </p:nvSpPr>
        <p:spPr>
          <a:xfrm>
            <a:off x="3057793" y="6523297"/>
            <a:ext cx="1125075" cy="169642"/>
          </a:xfrm>
          <a:custGeom>
            <a:avLst/>
            <a:gdLst>
              <a:gd name="connsiteX0" fmla="*/ 2907 w 1125075"/>
              <a:gd name="connsiteY0" fmla="*/ 8736 h 169642"/>
              <a:gd name="connsiteX1" fmla="*/ 549007 w 1125075"/>
              <a:gd name="connsiteY1" fmla="*/ 80703 h 169642"/>
              <a:gd name="connsiteX2" fmla="*/ 1116274 w 1125075"/>
              <a:gd name="connsiteY2" fmla="*/ 270 h 169642"/>
              <a:gd name="connsiteX3" fmla="*/ 887674 w 1125075"/>
              <a:gd name="connsiteY3" fmla="*/ 114570 h 169642"/>
              <a:gd name="connsiteX4" fmla="*/ 794540 w 1125075"/>
              <a:gd name="connsiteY4" fmla="*/ 165370 h 169642"/>
              <a:gd name="connsiteX5" fmla="*/ 2907 w 1125075"/>
              <a:gd name="connsiteY5" fmla="*/ 8736 h 16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5075" h="169642">
                <a:moveTo>
                  <a:pt x="2907" y="8736"/>
                </a:moveTo>
                <a:cubicBezTo>
                  <a:pt x="-38015" y="-5375"/>
                  <a:pt x="363446" y="82114"/>
                  <a:pt x="549007" y="80703"/>
                </a:cubicBezTo>
                <a:cubicBezTo>
                  <a:pt x="734568" y="79292"/>
                  <a:pt x="1059830" y="-5374"/>
                  <a:pt x="1116274" y="270"/>
                </a:cubicBezTo>
                <a:cubicBezTo>
                  <a:pt x="1172718" y="5914"/>
                  <a:pt x="941296" y="87053"/>
                  <a:pt x="887674" y="114570"/>
                </a:cubicBezTo>
                <a:cubicBezTo>
                  <a:pt x="834052" y="142087"/>
                  <a:pt x="940590" y="183009"/>
                  <a:pt x="794540" y="165370"/>
                </a:cubicBezTo>
                <a:cubicBezTo>
                  <a:pt x="648490" y="147731"/>
                  <a:pt x="43829" y="22847"/>
                  <a:pt x="2907" y="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BCA210A-6A0C-4DB7-A2C7-763F34195162}"/>
              </a:ext>
            </a:extLst>
          </p:cNvPr>
          <p:cNvSpPr/>
          <p:nvPr/>
        </p:nvSpPr>
        <p:spPr>
          <a:xfrm>
            <a:off x="6383849" y="5163177"/>
            <a:ext cx="379007" cy="1257846"/>
          </a:xfrm>
          <a:custGeom>
            <a:avLst/>
            <a:gdLst>
              <a:gd name="connsiteX0" fmla="*/ 42351 w 379007"/>
              <a:gd name="connsiteY0" fmla="*/ 14190 h 1257846"/>
              <a:gd name="connsiteX1" fmla="*/ 372551 w 379007"/>
              <a:gd name="connsiteY1" fmla="*/ 581456 h 1257846"/>
              <a:gd name="connsiteX2" fmla="*/ 241318 w 379007"/>
              <a:gd name="connsiteY2" fmla="*/ 920123 h 1257846"/>
              <a:gd name="connsiteX3" fmla="*/ 18 w 379007"/>
              <a:gd name="connsiteY3" fmla="*/ 1254556 h 1257846"/>
              <a:gd name="connsiteX4" fmla="*/ 254018 w 379007"/>
              <a:gd name="connsiteY4" fmla="*/ 708456 h 1257846"/>
              <a:gd name="connsiteX5" fmla="*/ 266718 w 379007"/>
              <a:gd name="connsiteY5" fmla="*/ 399423 h 1257846"/>
              <a:gd name="connsiteX6" fmla="*/ 300584 w 379007"/>
              <a:gd name="connsiteY6" fmla="*/ 187756 h 1257846"/>
              <a:gd name="connsiteX7" fmla="*/ 42351 w 379007"/>
              <a:gd name="connsiteY7" fmla="*/ 14190 h 12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007" h="1257846">
                <a:moveTo>
                  <a:pt x="42351" y="14190"/>
                </a:moveTo>
                <a:cubicBezTo>
                  <a:pt x="54345" y="79807"/>
                  <a:pt x="339390" y="430467"/>
                  <a:pt x="372551" y="581456"/>
                </a:cubicBezTo>
                <a:cubicBezTo>
                  <a:pt x="405712" y="732445"/>
                  <a:pt x="303407" y="807940"/>
                  <a:pt x="241318" y="920123"/>
                </a:cubicBezTo>
                <a:cubicBezTo>
                  <a:pt x="179229" y="1032306"/>
                  <a:pt x="-2099" y="1289834"/>
                  <a:pt x="18" y="1254556"/>
                </a:cubicBezTo>
                <a:cubicBezTo>
                  <a:pt x="2135" y="1219278"/>
                  <a:pt x="209568" y="850978"/>
                  <a:pt x="254018" y="708456"/>
                </a:cubicBezTo>
                <a:cubicBezTo>
                  <a:pt x="298468" y="565934"/>
                  <a:pt x="258957" y="486206"/>
                  <a:pt x="266718" y="399423"/>
                </a:cubicBezTo>
                <a:cubicBezTo>
                  <a:pt x="274479" y="312640"/>
                  <a:pt x="340095" y="247023"/>
                  <a:pt x="300584" y="187756"/>
                </a:cubicBezTo>
                <a:cubicBezTo>
                  <a:pt x="261073" y="128489"/>
                  <a:pt x="30357" y="-51427"/>
                  <a:pt x="42351" y="1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779DEE8-8FE7-4311-A292-2AB763F5B717}"/>
              </a:ext>
            </a:extLst>
          </p:cNvPr>
          <p:cNvSpPr/>
          <p:nvPr/>
        </p:nvSpPr>
        <p:spPr>
          <a:xfrm>
            <a:off x="5426230" y="6197599"/>
            <a:ext cx="1235605" cy="310689"/>
          </a:xfrm>
          <a:custGeom>
            <a:avLst/>
            <a:gdLst>
              <a:gd name="connsiteX0" fmla="*/ 903 w 1235605"/>
              <a:gd name="connsiteY0" fmla="*/ 211668 h 310689"/>
              <a:gd name="connsiteX1" fmla="*/ 538537 w 1235605"/>
              <a:gd name="connsiteY1" fmla="*/ 232834 h 310689"/>
              <a:gd name="connsiteX2" fmla="*/ 1220103 w 1235605"/>
              <a:gd name="connsiteY2" fmla="*/ 1 h 310689"/>
              <a:gd name="connsiteX3" fmla="*/ 987270 w 1235605"/>
              <a:gd name="connsiteY3" fmla="*/ 237068 h 310689"/>
              <a:gd name="connsiteX4" fmla="*/ 665537 w 1235605"/>
              <a:gd name="connsiteY4" fmla="*/ 309034 h 310689"/>
              <a:gd name="connsiteX5" fmla="*/ 903 w 1235605"/>
              <a:gd name="connsiteY5" fmla="*/ 211668 h 31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605" h="310689">
                <a:moveTo>
                  <a:pt x="903" y="211668"/>
                </a:moveTo>
                <a:cubicBezTo>
                  <a:pt x="-20264" y="198968"/>
                  <a:pt x="335337" y="268112"/>
                  <a:pt x="538537" y="232834"/>
                </a:cubicBezTo>
                <a:cubicBezTo>
                  <a:pt x="741737" y="197556"/>
                  <a:pt x="1145314" y="-705"/>
                  <a:pt x="1220103" y="1"/>
                </a:cubicBezTo>
                <a:cubicBezTo>
                  <a:pt x="1294892" y="707"/>
                  <a:pt x="1079698" y="185562"/>
                  <a:pt x="987270" y="237068"/>
                </a:cubicBezTo>
                <a:cubicBezTo>
                  <a:pt x="894842" y="288574"/>
                  <a:pt x="836282" y="318206"/>
                  <a:pt x="665537" y="309034"/>
                </a:cubicBezTo>
                <a:cubicBezTo>
                  <a:pt x="494793" y="299862"/>
                  <a:pt x="22070" y="224368"/>
                  <a:pt x="903" y="211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9E6C1F7-914E-42AC-B47B-C2EED07E4822}"/>
              </a:ext>
            </a:extLst>
          </p:cNvPr>
          <p:cNvSpPr/>
          <p:nvPr/>
        </p:nvSpPr>
        <p:spPr>
          <a:xfrm>
            <a:off x="6273601" y="4059451"/>
            <a:ext cx="289247" cy="1266530"/>
          </a:xfrm>
          <a:custGeom>
            <a:avLst/>
            <a:gdLst>
              <a:gd name="connsiteX0" fmla="*/ 3374 w 289247"/>
              <a:gd name="connsiteY0" fmla="*/ 7724 h 1266530"/>
              <a:gd name="connsiteX1" fmla="*/ 266899 w 289247"/>
              <a:gd name="connsiteY1" fmla="*/ 455399 h 1266530"/>
              <a:gd name="connsiteX2" fmla="*/ 155774 w 289247"/>
              <a:gd name="connsiteY2" fmla="*/ 626849 h 1266530"/>
              <a:gd name="connsiteX3" fmla="*/ 289124 w 289247"/>
              <a:gd name="connsiteY3" fmla="*/ 1255499 h 1266530"/>
              <a:gd name="connsiteX4" fmla="*/ 127199 w 289247"/>
              <a:gd name="connsiteY4" fmla="*/ 991974 h 1266530"/>
              <a:gd name="connsiteX5" fmla="*/ 120849 w 289247"/>
              <a:gd name="connsiteY5" fmla="*/ 541124 h 1266530"/>
              <a:gd name="connsiteX6" fmla="*/ 117674 w 289247"/>
              <a:gd name="connsiteY6" fmla="*/ 198224 h 1266530"/>
              <a:gd name="connsiteX7" fmla="*/ 3374 w 289247"/>
              <a:gd name="connsiteY7" fmla="*/ 7724 h 126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7" h="1266530">
                <a:moveTo>
                  <a:pt x="3374" y="7724"/>
                </a:moveTo>
                <a:cubicBezTo>
                  <a:pt x="28245" y="50587"/>
                  <a:pt x="241499" y="352212"/>
                  <a:pt x="266899" y="455399"/>
                </a:cubicBezTo>
                <a:cubicBezTo>
                  <a:pt x="292299" y="558586"/>
                  <a:pt x="152070" y="493499"/>
                  <a:pt x="155774" y="626849"/>
                </a:cubicBezTo>
                <a:cubicBezTo>
                  <a:pt x="159478" y="760199"/>
                  <a:pt x="293886" y="1194645"/>
                  <a:pt x="289124" y="1255499"/>
                </a:cubicBezTo>
                <a:cubicBezTo>
                  <a:pt x="284362" y="1316353"/>
                  <a:pt x="155245" y="1111036"/>
                  <a:pt x="127199" y="991974"/>
                </a:cubicBezTo>
                <a:cubicBezTo>
                  <a:pt x="99153" y="872912"/>
                  <a:pt x="122436" y="673416"/>
                  <a:pt x="120849" y="541124"/>
                </a:cubicBezTo>
                <a:cubicBezTo>
                  <a:pt x="119262" y="408832"/>
                  <a:pt x="136724" y="286066"/>
                  <a:pt x="117674" y="198224"/>
                </a:cubicBezTo>
                <a:cubicBezTo>
                  <a:pt x="98624" y="110382"/>
                  <a:pt x="-21497" y="-35139"/>
                  <a:pt x="3374" y="7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D3281E8-CEDE-421E-A1D3-BB989780E52F}"/>
              </a:ext>
            </a:extLst>
          </p:cNvPr>
          <p:cNvSpPr/>
          <p:nvPr/>
        </p:nvSpPr>
        <p:spPr>
          <a:xfrm>
            <a:off x="2710950" y="4086076"/>
            <a:ext cx="299208" cy="1366445"/>
          </a:xfrm>
          <a:custGeom>
            <a:avLst/>
            <a:gdLst>
              <a:gd name="connsiteX0" fmla="*/ 298950 w 299208"/>
              <a:gd name="connsiteY0" fmla="*/ 149 h 1366445"/>
              <a:gd name="connsiteX1" fmla="*/ 156075 w 299208"/>
              <a:gd name="connsiteY1" fmla="*/ 524024 h 1366445"/>
              <a:gd name="connsiteX2" fmla="*/ 3675 w 299208"/>
              <a:gd name="connsiteY2" fmla="*/ 806599 h 1366445"/>
              <a:gd name="connsiteX3" fmla="*/ 67175 w 299208"/>
              <a:gd name="connsiteY3" fmla="*/ 847874 h 1366445"/>
              <a:gd name="connsiteX4" fmla="*/ 283075 w 299208"/>
              <a:gd name="connsiteY4" fmla="*/ 1346349 h 1366445"/>
              <a:gd name="connsiteX5" fmla="*/ 191000 w 299208"/>
              <a:gd name="connsiteY5" fmla="*/ 1244749 h 1366445"/>
              <a:gd name="connsiteX6" fmla="*/ 22725 w 299208"/>
              <a:gd name="connsiteY6" fmla="*/ 1022499 h 1366445"/>
              <a:gd name="connsiteX7" fmla="*/ 187825 w 299208"/>
              <a:gd name="connsiteY7" fmla="*/ 577999 h 1366445"/>
              <a:gd name="connsiteX8" fmla="*/ 298950 w 299208"/>
              <a:gd name="connsiteY8" fmla="*/ 149 h 136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208" h="1366445">
                <a:moveTo>
                  <a:pt x="298950" y="149"/>
                </a:moveTo>
                <a:cubicBezTo>
                  <a:pt x="293658" y="-8847"/>
                  <a:pt x="205287" y="389616"/>
                  <a:pt x="156075" y="524024"/>
                </a:cubicBezTo>
                <a:cubicBezTo>
                  <a:pt x="106862" y="658432"/>
                  <a:pt x="18492" y="752624"/>
                  <a:pt x="3675" y="806599"/>
                </a:cubicBezTo>
                <a:cubicBezTo>
                  <a:pt x="-11142" y="860574"/>
                  <a:pt x="20608" y="757916"/>
                  <a:pt x="67175" y="847874"/>
                </a:cubicBezTo>
                <a:cubicBezTo>
                  <a:pt x="113742" y="937832"/>
                  <a:pt x="262437" y="1280203"/>
                  <a:pt x="283075" y="1346349"/>
                </a:cubicBezTo>
                <a:cubicBezTo>
                  <a:pt x="303713" y="1412495"/>
                  <a:pt x="234392" y="1298724"/>
                  <a:pt x="191000" y="1244749"/>
                </a:cubicBezTo>
                <a:cubicBezTo>
                  <a:pt x="147608" y="1190774"/>
                  <a:pt x="23254" y="1133624"/>
                  <a:pt x="22725" y="1022499"/>
                </a:cubicBezTo>
                <a:cubicBezTo>
                  <a:pt x="22196" y="911374"/>
                  <a:pt x="148667" y="751566"/>
                  <a:pt x="187825" y="577999"/>
                </a:cubicBezTo>
                <a:cubicBezTo>
                  <a:pt x="226983" y="404432"/>
                  <a:pt x="304242" y="9145"/>
                  <a:pt x="29895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62A7239-01E9-4515-AC89-A618C0EFE4FD}"/>
              </a:ext>
            </a:extLst>
          </p:cNvPr>
          <p:cNvSpPr/>
          <p:nvPr/>
        </p:nvSpPr>
        <p:spPr>
          <a:xfrm>
            <a:off x="2835964" y="2731861"/>
            <a:ext cx="593705" cy="682581"/>
          </a:xfrm>
          <a:custGeom>
            <a:avLst/>
            <a:gdLst>
              <a:gd name="connsiteX0" fmla="*/ 593036 w 593705"/>
              <a:gd name="connsiteY0" fmla="*/ 680206 h 682581"/>
              <a:gd name="connsiteX1" fmla="*/ 330569 w 593705"/>
              <a:gd name="connsiteY1" fmla="*/ 409272 h 682581"/>
              <a:gd name="connsiteX2" fmla="*/ 212036 w 593705"/>
              <a:gd name="connsiteY2" fmla="*/ 7106 h 682581"/>
              <a:gd name="connsiteX3" fmla="*/ 190869 w 593705"/>
              <a:gd name="connsiteY3" fmla="*/ 159506 h 682581"/>
              <a:gd name="connsiteX4" fmla="*/ 369 w 593705"/>
              <a:gd name="connsiteY4" fmla="*/ 252639 h 682581"/>
              <a:gd name="connsiteX5" fmla="*/ 245903 w 593705"/>
              <a:gd name="connsiteY5" fmla="*/ 256872 h 682581"/>
              <a:gd name="connsiteX6" fmla="*/ 593036 w 593705"/>
              <a:gd name="connsiteY6" fmla="*/ 680206 h 68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05" h="682581">
                <a:moveTo>
                  <a:pt x="593036" y="680206"/>
                </a:moveTo>
                <a:cubicBezTo>
                  <a:pt x="607147" y="705606"/>
                  <a:pt x="394069" y="521455"/>
                  <a:pt x="330569" y="409272"/>
                </a:cubicBezTo>
                <a:cubicBezTo>
                  <a:pt x="267069" y="297089"/>
                  <a:pt x="235319" y="48734"/>
                  <a:pt x="212036" y="7106"/>
                </a:cubicBezTo>
                <a:cubicBezTo>
                  <a:pt x="188753" y="-34522"/>
                  <a:pt x="226147" y="118584"/>
                  <a:pt x="190869" y="159506"/>
                </a:cubicBezTo>
                <a:cubicBezTo>
                  <a:pt x="155591" y="200428"/>
                  <a:pt x="-8803" y="236411"/>
                  <a:pt x="369" y="252639"/>
                </a:cubicBezTo>
                <a:cubicBezTo>
                  <a:pt x="9541" y="268867"/>
                  <a:pt x="146420" y="180672"/>
                  <a:pt x="245903" y="256872"/>
                </a:cubicBezTo>
                <a:cubicBezTo>
                  <a:pt x="345386" y="333072"/>
                  <a:pt x="578925" y="654806"/>
                  <a:pt x="593036" y="680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42365B7-2071-40F0-920A-FF1D498F04F2}"/>
              </a:ext>
            </a:extLst>
          </p:cNvPr>
          <p:cNvSpPr/>
          <p:nvPr/>
        </p:nvSpPr>
        <p:spPr>
          <a:xfrm>
            <a:off x="2579510" y="2974670"/>
            <a:ext cx="434146" cy="1227021"/>
          </a:xfrm>
          <a:custGeom>
            <a:avLst/>
            <a:gdLst>
              <a:gd name="connsiteX0" fmla="*/ 430390 w 434146"/>
              <a:gd name="connsiteY0" fmla="*/ 5597 h 1227021"/>
              <a:gd name="connsiteX1" fmla="*/ 138290 w 434146"/>
              <a:gd name="connsiteY1" fmla="*/ 200330 h 1227021"/>
              <a:gd name="connsiteX2" fmla="*/ 138290 w 434146"/>
              <a:gd name="connsiteY2" fmla="*/ 365430 h 1227021"/>
              <a:gd name="connsiteX3" fmla="*/ 426157 w 434146"/>
              <a:gd name="connsiteY3" fmla="*/ 1186697 h 1227021"/>
              <a:gd name="connsiteX4" fmla="*/ 328790 w 434146"/>
              <a:gd name="connsiteY4" fmla="*/ 1085097 h 1227021"/>
              <a:gd name="connsiteX5" fmla="*/ 66323 w 434146"/>
              <a:gd name="connsiteY5" fmla="*/ 949630 h 1227021"/>
              <a:gd name="connsiteX6" fmla="*/ 28223 w 434146"/>
              <a:gd name="connsiteY6" fmla="*/ 433163 h 1227021"/>
              <a:gd name="connsiteX7" fmla="*/ 430390 w 434146"/>
              <a:gd name="connsiteY7" fmla="*/ 5597 h 122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146" h="1227021">
                <a:moveTo>
                  <a:pt x="430390" y="5597"/>
                </a:moveTo>
                <a:cubicBezTo>
                  <a:pt x="448734" y="-33208"/>
                  <a:pt x="186973" y="140358"/>
                  <a:pt x="138290" y="200330"/>
                </a:cubicBezTo>
                <a:cubicBezTo>
                  <a:pt x="89607" y="260302"/>
                  <a:pt x="90312" y="201036"/>
                  <a:pt x="138290" y="365430"/>
                </a:cubicBezTo>
                <a:cubicBezTo>
                  <a:pt x="186268" y="529825"/>
                  <a:pt x="394407" y="1066753"/>
                  <a:pt x="426157" y="1186697"/>
                </a:cubicBezTo>
                <a:cubicBezTo>
                  <a:pt x="457907" y="1306642"/>
                  <a:pt x="388762" y="1124608"/>
                  <a:pt x="328790" y="1085097"/>
                </a:cubicBezTo>
                <a:cubicBezTo>
                  <a:pt x="268818" y="1045586"/>
                  <a:pt x="116418" y="1058286"/>
                  <a:pt x="66323" y="949630"/>
                </a:cubicBezTo>
                <a:cubicBezTo>
                  <a:pt x="16228" y="840974"/>
                  <a:pt x="-32455" y="596852"/>
                  <a:pt x="28223" y="433163"/>
                </a:cubicBezTo>
                <a:cubicBezTo>
                  <a:pt x="88901" y="269474"/>
                  <a:pt x="412046" y="44402"/>
                  <a:pt x="430390" y="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68121E8-5155-4B5B-AED0-0450C84E294A}"/>
              </a:ext>
            </a:extLst>
          </p:cNvPr>
          <p:cNvSpPr/>
          <p:nvPr/>
        </p:nvSpPr>
        <p:spPr>
          <a:xfrm>
            <a:off x="5695260" y="2897351"/>
            <a:ext cx="675593" cy="638163"/>
          </a:xfrm>
          <a:custGeom>
            <a:avLst/>
            <a:gdLst>
              <a:gd name="connsiteX0" fmla="*/ 2807 w 675593"/>
              <a:gd name="connsiteY0" fmla="*/ 637482 h 638163"/>
              <a:gd name="connsiteX1" fmla="*/ 409207 w 675593"/>
              <a:gd name="connsiteY1" fmla="*/ 413116 h 638163"/>
              <a:gd name="connsiteX2" fmla="*/ 663207 w 675593"/>
              <a:gd name="connsiteY2" fmla="*/ 10949 h 638163"/>
              <a:gd name="connsiteX3" fmla="*/ 633573 w 675593"/>
              <a:gd name="connsiteY3" fmla="*/ 133716 h 638163"/>
              <a:gd name="connsiteX4" fmla="*/ 629340 w 675593"/>
              <a:gd name="connsiteY4" fmla="*/ 345382 h 638163"/>
              <a:gd name="connsiteX5" fmla="*/ 2807 w 675593"/>
              <a:gd name="connsiteY5" fmla="*/ 637482 h 6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93" h="638163">
                <a:moveTo>
                  <a:pt x="2807" y="637482"/>
                </a:moveTo>
                <a:cubicBezTo>
                  <a:pt x="-33882" y="648771"/>
                  <a:pt x="299140" y="517538"/>
                  <a:pt x="409207" y="413116"/>
                </a:cubicBezTo>
                <a:cubicBezTo>
                  <a:pt x="519274" y="308694"/>
                  <a:pt x="625813" y="57516"/>
                  <a:pt x="663207" y="10949"/>
                </a:cubicBezTo>
                <a:cubicBezTo>
                  <a:pt x="700601" y="-35618"/>
                  <a:pt x="639218" y="77977"/>
                  <a:pt x="633573" y="133716"/>
                </a:cubicBezTo>
                <a:cubicBezTo>
                  <a:pt x="627929" y="189455"/>
                  <a:pt x="733762" y="258599"/>
                  <a:pt x="629340" y="345382"/>
                </a:cubicBezTo>
                <a:cubicBezTo>
                  <a:pt x="524918" y="432165"/>
                  <a:pt x="39496" y="626193"/>
                  <a:pt x="2807" y="637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35C6148-C877-4D70-9887-B0DECBBC148A}"/>
              </a:ext>
            </a:extLst>
          </p:cNvPr>
          <p:cNvSpPr/>
          <p:nvPr/>
        </p:nvSpPr>
        <p:spPr>
          <a:xfrm>
            <a:off x="6228357" y="2981089"/>
            <a:ext cx="405395" cy="1449970"/>
          </a:xfrm>
          <a:custGeom>
            <a:avLst/>
            <a:gdLst>
              <a:gd name="connsiteX0" fmla="*/ 117410 w 405395"/>
              <a:gd name="connsiteY0" fmla="*/ 24578 h 1449970"/>
              <a:gd name="connsiteX1" fmla="*/ 333310 w 405395"/>
              <a:gd name="connsiteY1" fmla="*/ 100778 h 1449970"/>
              <a:gd name="connsiteX2" fmla="*/ 405276 w 405395"/>
              <a:gd name="connsiteY2" fmla="*/ 397111 h 1449970"/>
              <a:gd name="connsiteX3" fmla="*/ 320610 w 405395"/>
              <a:gd name="connsiteY3" fmla="*/ 820444 h 1449970"/>
              <a:gd name="connsiteX4" fmla="*/ 92010 w 405395"/>
              <a:gd name="connsiteY4" fmla="*/ 1201444 h 1449970"/>
              <a:gd name="connsiteX5" fmla="*/ 206310 w 405395"/>
              <a:gd name="connsiteY5" fmla="*/ 1446978 h 1449970"/>
              <a:gd name="connsiteX6" fmla="*/ 15810 w 405395"/>
              <a:gd name="connsiteY6" fmla="*/ 1036344 h 1449970"/>
              <a:gd name="connsiteX7" fmla="*/ 45443 w 405395"/>
              <a:gd name="connsiteY7" fmla="*/ 930511 h 1449970"/>
              <a:gd name="connsiteX8" fmla="*/ 320610 w 405395"/>
              <a:gd name="connsiteY8" fmla="*/ 494478 h 1449970"/>
              <a:gd name="connsiteX9" fmla="*/ 117410 w 405395"/>
              <a:gd name="connsiteY9" fmla="*/ 24578 h 144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395" h="1449970">
                <a:moveTo>
                  <a:pt x="117410" y="24578"/>
                </a:moveTo>
                <a:cubicBezTo>
                  <a:pt x="119527" y="-41039"/>
                  <a:pt x="285332" y="38689"/>
                  <a:pt x="333310" y="100778"/>
                </a:cubicBezTo>
                <a:cubicBezTo>
                  <a:pt x="381288" y="162867"/>
                  <a:pt x="407393" y="277167"/>
                  <a:pt x="405276" y="397111"/>
                </a:cubicBezTo>
                <a:cubicBezTo>
                  <a:pt x="403159" y="517055"/>
                  <a:pt x="372821" y="686389"/>
                  <a:pt x="320610" y="820444"/>
                </a:cubicBezTo>
                <a:cubicBezTo>
                  <a:pt x="268399" y="954499"/>
                  <a:pt x="111060" y="1097022"/>
                  <a:pt x="92010" y="1201444"/>
                </a:cubicBezTo>
                <a:cubicBezTo>
                  <a:pt x="72960" y="1305866"/>
                  <a:pt x="219010" y="1474495"/>
                  <a:pt x="206310" y="1446978"/>
                </a:cubicBezTo>
                <a:cubicBezTo>
                  <a:pt x="193610" y="1419461"/>
                  <a:pt x="42621" y="1122422"/>
                  <a:pt x="15810" y="1036344"/>
                </a:cubicBezTo>
                <a:cubicBezTo>
                  <a:pt x="-11001" y="950266"/>
                  <a:pt x="-5357" y="1020822"/>
                  <a:pt x="45443" y="930511"/>
                </a:cubicBezTo>
                <a:cubicBezTo>
                  <a:pt x="96243" y="840200"/>
                  <a:pt x="309321" y="646172"/>
                  <a:pt x="320610" y="494478"/>
                </a:cubicBezTo>
                <a:cubicBezTo>
                  <a:pt x="331899" y="342784"/>
                  <a:pt x="115293" y="90195"/>
                  <a:pt x="117410" y="24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CAA9038-AC20-4CC7-9888-107ADF0442AA}"/>
              </a:ext>
            </a:extLst>
          </p:cNvPr>
          <p:cNvSpPr/>
          <p:nvPr/>
        </p:nvSpPr>
        <p:spPr>
          <a:xfrm>
            <a:off x="3241708" y="2957679"/>
            <a:ext cx="1477650" cy="427200"/>
          </a:xfrm>
          <a:custGeom>
            <a:avLst/>
            <a:gdLst>
              <a:gd name="connsiteX0" fmla="*/ 5259 w 1477650"/>
              <a:gd name="connsiteY0" fmla="*/ 424754 h 427200"/>
              <a:gd name="connsiteX1" fmla="*/ 212692 w 1477650"/>
              <a:gd name="connsiteY1" fmla="*/ 323154 h 427200"/>
              <a:gd name="connsiteX2" fmla="*/ 775725 w 1477650"/>
              <a:gd name="connsiteY2" fmla="*/ 39521 h 427200"/>
              <a:gd name="connsiteX3" fmla="*/ 1469992 w 1477650"/>
              <a:gd name="connsiteY3" fmla="*/ 5654 h 427200"/>
              <a:gd name="connsiteX4" fmla="*/ 1105925 w 1477650"/>
              <a:gd name="connsiteY4" fmla="*/ 39521 h 427200"/>
              <a:gd name="connsiteX5" fmla="*/ 479392 w 1477650"/>
              <a:gd name="connsiteY5" fmla="*/ 365488 h 427200"/>
              <a:gd name="connsiteX6" fmla="*/ 5259 w 1477650"/>
              <a:gd name="connsiteY6" fmla="*/ 424754 h 4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650" h="427200">
                <a:moveTo>
                  <a:pt x="5259" y="424754"/>
                </a:moveTo>
                <a:cubicBezTo>
                  <a:pt x="-39191" y="417698"/>
                  <a:pt x="212692" y="323154"/>
                  <a:pt x="212692" y="323154"/>
                </a:cubicBezTo>
                <a:cubicBezTo>
                  <a:pt x="341103" y="258949"/>
                  <a:pt x="566175" y="92438"/>
                  <a:pt x="775725" y="39521"/>
                </a:cubicBezTo>
                <a:cubicBezTo>
                  <a:pt x="985275" y="-13396"/>
                  <a:pt x="1414959" y="5654"/>
                  <a:pt x="1469992" y="5654"/>
                </a:cubicBezTo>
                <a:cubicBezTo>
                  <a:pt x="1525025" y="5654"/>
                  <a:pt x="1271025" y="-20451"/>
                  <a:pt x="1105925" y="39521"/>
                </a:cubicBezTo>
                <a:cubicBezTo>
                  <a:pt x="940825" y="99493"/>
                  <a:pt x="658603" y="304105"/>
                  <a:pt x="479392" y="365488"/>
                </a:cubicBezTo>
                <a:cubicBezTo>
                  <a:pt x="300181" y="426871"/>
                  <a:pt x="49709" y="431810"/>
                  <a:pt x="5259" y="424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70804F7-87F5-4220-8637-4C5368956F93}"/>
              </a:ext>
            </a:extLst>
          </p:cNvPr>
          <p:cNvSpPr/>
          <p:nvPr/>
        </p:nvSpPr>
        <p:spPr>
          <a:xfrm>
            <a:off x="4790580" y="2882085"/>
            <a:ext cx="1243675" cy="537930"/>
          </a:xfrm>
          <a:custGeom>
            <a:avLst/>
            <a:gdLst>
              <a:gd name="connsiteX0" fmla="*/ 69287 w 1243675"/>
              <a:gd name="connsiteY0" fmla="*/ 38915 h 537930"/>
              <a:gd name="connsiteX1" fmla="*/ 124320 w 1243675"/>
              <a:gd name="connsiteY1" fmla="*/ 38915 h 537930"/>
              <a:gd name="connsiteX2" fmla="*/ 708520 w 1243675"/>
              <a:gd name="connsiteY2" fmla="*/ 208248 h 537930"/>
              <a:gd name="connsiteX3" fmla="*/ 1212287 w 1243675"/>
              <a:gd name="connsiteY3" fmla="*/ 517282 h 537930"/>
              <a:gd name="connsiteX4" fmla="*/ 1161487 w 1243675"/>
              <a:gd name="connsiteY4" fmla="*/ 504582 h 537930"/>
              <a:gd name="connsiteX5" fmla="*/ 924420 w 1243675"/>
              <a:gd name="connsiteY5" fmla="*/ 466482 h 537930"/>
              <a:gd name="connsiteX6" fmla="*/ 69287 w 1243675"/>
              <a:gd name="connsiteY6" fmla="*/ 38915 h 5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75" h="537930">
                <a:moveTo>
                  <a:pt x="69287" y="38915"/>
                </a:moveTo>
                <a:cubicBezTo>
                  <a:pt x="-64063" y="-32346"/>
                  <a:pt x="17781" y="10693"/>
                  <a:pt x="124320" y="38915"/>
                </a:cubicBezTo>
                <a:cubicBezTo>
                  <a:pt x="230859" y="67137"/>
                  <a:pt x="527192" y="128520"/>
                  <a:pt x="708520" y="208248"/>
                </a:cubicBezTo>
                <a:cubicBezTo>
                  <a:pt x="889848" y="287976"/>
                  <a:pt x="1136793" y="467893"/>
                  <a:pt x="1212287" y="517282"/>
                </a:cubicBezTo>
                <a:cubicBezTo>
                  <a:pt x="1287781" y="566671"/>
                  <a:pt x="1209465" y="513049"/>
                  <a:pt x="1161487" y="504582"/>
                </a:cubicBezTo>
                <a:cubicBezTo>
                  <a:pt x="1113509" y="496115"/>
                  <a:pt x="1105042" y="546210"/>
                  <a:pt x="924420" y="466482"/>
                </a:cubicBezTo>
                <a:cubicBezTo>
                  <a:pt x="743798" y="386754"/>
                  <a:pt x="202637" y="110176"/>
                  <a:pt x="69287" y="38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DB15DEB-6AFB-4973-B63E-A5987115B18A}"/>
              </a:ext>
            </a:extLst>
          </p:cNvPr>
          <p:cNvSpPr/>
          <p:nvPr/>
        </p:nvSpPr>
        <p:spPr>
          <a:xfrm>
            <a:off x="5272782" y="3396220"/>
            <a:ext cx="603081" cy="481015"/>
          </a:xfrm>
          <a:custGeom>
            <a:avLst/>
            <a:gdLst>
              <a:gd name="connsiteX0" fmla="*/ 540643 w 603081"/>
              <a:gd name="connsiteY0" fmla="*/ 45480 h 481015"/>
              <a:gd name="connsiteX1" fmla="*/ 458093 w 603081"/>
              <a:gd name="connsiteY1" fmla="*/ 45480 h 481015"/>
              <a:gd name="connsiteX2" fmla="*/ 156468 w 603081"/>
              <a:gd name="connsiteY2" fmla="*/ 207405 h 481015"/>
              <a:gd name="connsiteX3" fmla="*/ 38993 w 603081"/>
              <a:gd name="connsiteY3" fmla="*/ 480455 h 481015"/>
              <a:gd name="connsiteX4" fmla="*/ 92968 w 603081"/>
              <a:gd name="connsiteY4" fmla="*/ 277255 h 481015"/>
              <a:gd name="connsiteX5" fmla="*/ 10418 w 603081"/>
              <a:gd name="connsiteY5" fmla="*/ 229630 h 481015"/>
              <a:gd name="connsiteX6" fmla="*/ 372368 w 603081"/>
              <a:gd name="connsiteY6" fmla="*/ 20080 h 481015"/>
              <a:gd name="connsiteX7" fmla="*/ 597793 w 603081"/>
              <a:gd name="connsiteY7" fmla="*/ 10555 h 481015"/>
              <a:gd name="connsiteX8" fmla="*/ 540643 w 603081"/>
              <a:gd name="connsiteY8" fmla="*/ 45480 h 48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081" h="481015">
                <a:moveTo>
                  <a:pt x="540643" y="45480"/>
                </a:moveTo>
                <a:cubicBezTo>
                  <a:pt x="517360" y="51301"/>
                  <a:pt x="522122" y="18492"/>
                  <a:pt x="458093" y="45480"/>
                </a:cubicBezTo>
                <a:cubicBezTo>
                  <a:pt x="394064" y="72468"/>
                  <a:pt x="226318" y="134909"/>
                  <a:pt x="156468" y="207405"/>
                </a:cubicBezTo>
                <a:cubicBezTo>
                  <a:pt x="86618" y="279901"/>
                  <a:pt x="49576" y="468813"/>
                  <a:pt x="38993" y="480455"/>
                </a:cubicBezTo>
                <a:cubicBezTo>
                  <a:pt x="28410" y="492097"/>
                  <a:pt x="97730" y="319059"/>
                  <a:pt x="92968" y="277255"/>
                </a:cubicBezTo>
                <a:cubicBezTo>
                  <a:pt x="88206" y="235451"/>
                  <a:pt x="-36149" y="272492"/>
                  <a:pt x="10418" y="229630"/>
                </a:cubicBezTo>
                <a:cubicBezTo>
                  <a:pt x="56985" y="186768"/>
                  <a:pt x="274472" y="56593"/>
                  <a:pt x="372368" y="20080"/>
                </a:cubicBezTo>
                <a:cubicBezTo>
                  <a:pt x="470264" y="-16433"/>
                  <a:pt x="575039" y="7380"/>
                  <a:pt x="597793" y="10555"/>
                </a:cubicBezTo>
                <a:cubicBezTo>
                  <a:pt x="620547" y="13730"/>
                  <a:pt x="563926" y="39659"/>
                  <a:pt x="540643" y="4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C209971-1144-4AE5-BE42-12E1E3E40942}"/>
              </a:ext>
            </a:extLst>
          </p:cNvPr>
          <p:cNvSpPr/>
          <p:nvPr/>
        </p:nvSpPr>
        <p:spPr>
          <a:xfrm>
            <a:off x="3253047" y="3392104"/>
            <a:ext cx="1163519" cy="482666"/>
          </a:xfrm>
          <a:custGeom>
            <a:avLst/>
            <a:gdLst>
              <a:gd name="connsiteX0" fmla="*/ 26728 w 1163519"/>
              <a:gd name="connsiteY0" fmla="*/ 11496 h 482666"/>
              <a:gd name="connsiteX1" fmla="*/ 80703 w 1163519"/>
              <a:gd name="connsiteY1" fmla="*/ 30546 h 482666"/>
              <a:gd name="connsiteX2" fmla="*/ 525203 w 1163519"/>
              <a:gd name="connsiteY2" fmla="*/ 246446 h 482666"/>
              <a:gd name="connsiteX3" fmla="*/ 706178 w 1163519"/>
              <a:gd name="connsiteY3" fmla="*/ 481396 h 482666"/>
              <a:gd name="connsiteX4" fmla="*/ 617278 w 1163519"/>
              <a:gd name="connsiteY4" fmla="*/ 138496 h 482666"/>
              <a:gd name="connsiteX5" fmla="*/ 1163378 w 1163519"/>
              <a:gd name="connsiteY5" fmla="*/ 446471 h 482666"/>
              <a:gd name="connsiteX6" fmla="*/ 668078 w 1163519"/>
              <a:gd name="connsiteY6" fmla="*/ 151196 h 482666"/>
              <a:gd name="connsiteX7" fmla="*/ 379153 w 1163519"/>
              <a:gd name="connsiteY7" fmla="*/ 125796 h 482666"/>
              <a:gd name="connsiteX8" fmla="*/ 26728 w 1163519"/>
              <a:gd name="connsiteY8" fmla="*/ 11496 h 48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519" h="482666">
                <a:moveTo>
                  <a:pt x="26728" y="11496"/>
                </a:moveTo>
                <a:cubicBezTo>
                  <a:pt x="-23014" y="-4379"/>
                  <a:pt x="-2376" y="-8612"/>
                  <a:pt x="80703" y="30546"/>
                </a:cubicBezTo>
                <a:cubicBezTo>
                  <a:pt x="163782" y="69704"/>
                  <a:pt x="420957" y="171304"/>
                  <a:pt x="525203" y="246446"/>
                </a:cubicBezTo>
                <a:cubicBezTo>
                  <a:pt x="629449" y="321588"/>
                  <a:pt x="690832" y="499388"/>
                  <a:pt x="706178" y="481396"/>
                </a:cubicBezTo>
                <a:cubicBezTo>
                  <a:pt x="721524" y="463404"/>
                  <a:pt x="541078" y="144317"/>
                  <a:pt x="617278" y="138496"/>
                </a:cubicBezTo>
                <a:cubicBezTo>
                  <a:pt x="693478" y="132675"/>
                  <a:pt x="1154911" y="444354"/>
                  <a:pt x="1163378" y="446471"/>
                </a:cubicBezTo>
                <a:cubicBezTo>
                  <a:pt x="1171845" y="448588"/>
                  <a:pt x="798782" y="204642"/>
                  <a:pt x="668078" y="151196"/>
                </a:cubicBezTo>
                <a:cubicBezTo>
                  <a:pt x="537374" y="97750"/>
                  <a:pt x="490278" y="149079"/>
                  <a:pt x="379153" y="125796"/>
                </a:cubicBezTo>
                <a:cubicBezTo>
                  <a:pt x="268028" y="102513"/>
                  <a:pt x="76470" y="27371"/>
                  <a:pt x="26728" y="11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BFC3A59-A343-467A-B2F7-358A18A72D5A}"/>
              </a:ext>
            </a:extLst>
          </p:cNvPr>
          <p:cNvSpPr/>
          <p:nvPr/>
        </p:nvSpPr>
        <p:spPr>
          <a:xfrm>
            <a:off x="3786942" y="3508099"/>
            <a:ext cx="653526" cy="376266"/>
          </a:xfrm>
          <a:custGeom>
            <a:avLst/>
            <a:gdLst>
              <a:gd name="connsiteX0" fmla="*/ 4008 w 653526"/>
              <a:gd name="connsiteY0" fmla="*/ 276 h 376266"/>
              <a:gd name="connsiteX1" fmla="*/ 438983 w 653526"/>
              <a:gd name="connsiteY1" fmla="*/ 178076 h 376266"/>
              <a:gd name="connsiteX2" fmla="*/ 651708 w 653526"/>
              <a:gd name="connsiteY2" fmla="*/ 368576 h 376266"/>
              <a:gd name="connsiteX3" fmla="*/ 524708 w 653526"/>
              <a:gd name="connsiteY3" fmla="*/ 327301 h 376266"/>
              <a:gd name="connsiteX4" fmla="*/ 238958 w 653526"/>
              <a:gd name="connsiteY4" fmla="*/ 219351 h 376266"/>
              <a:gd name="connsiteX5" fmla="*/ 4008 w 653526"/>
              <a:gd name="connsiteY5" fmla="*/ 276 h 37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526" h="376266">
                <a:moveTo>
                  <a:pt x="4008" y="276"/>
                </a:moveTo>
                <a:cubicBezTo>
                  <a:pt x="37346" y="-6603"/>
                  <a:pt x="331033" y="116693"/>
                  <a:pt x="438983" y="178076"/>
                </a:cubicBezTo>
                <a:cubicBezTo>
                  <a:pt x="546933" y="239459"/>
                  <a:pt x="637421" y="343705"/>
                  <a:pt x="651708" y="368576"/>
                </a:cubicBezTo>
                <a:cubicBezTo>
                  <a:pt x="665996" y="393447"/>
                  <a:pt x="593500" y="352172"/>
                  <a:pt x="524708" y="327301"/>
                </a:cubicBezTo>
                <a:cubicBezTo>
                  <a:pt x="455916" y="302430"/>
                  <a:pt x="324154" y="272268"/>
                  <a:pt x="238958" y="219351"/>
                </a:cubicBezTo>
                <a:cubicBezTo>
                  <a:pt x="153762" y="166434"/>
                  <a:pt x="-29330" y="7155"/>
                  <a:pt x="400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974DED1-CCF0-484D-851F-F8B763CC03FD}"/>
              </a:ext>
            </a:extLst>
          </p:cNvPr>
          <p:cNvSpPr/>
          <p:nvPr/>
        </p:nvSpPr>
        <p:spPr>
          <a:xfrm>
            <a:off x="4877940" y="3425795"/>
            <a:ext cx="599833" cy="543198"/>
          </a:xfrm>
          <a:custGeom>
            <a:avLst/>
            <a:gdLst>
              <a:gd name="connsiteX0" fmla="*/ 598935 w 599833"/>
              <a:gd name="connsiteY0" fmla="*/ 30 h 543198"/>
              <a:gd name="connsiteX1" fmla="*/ 167135 w 599833"/>
              <a:gd name="connsiteY1" fmla="*/ 336580 h 543198"/>
              <a:gd name="connsiteX2" fmla="*/ 144910 w 599833"/>
              <a:gd name="connsiteY2" fmla="*/ 542955 h 543198"/>
              <a:gd name="connsiteX3" fmla="*/ 71885 w 599833"/>
              <a:gd name="connsiteY3" fmla="*/ 377855 h 543198"/>
              <a:gd name="connsiteX4" fmla="*/ 36960 w 599833"/>
              <a:gd name="connsiteY4" fmla="*/ 355630 h 543198"/>
              <a:gd name="connsiteX5" fmla="*/ 598935 w 599833"/>
              <a:gd name="connsiteY5" fmla="*/ 30 h 5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833" h="543198">
                <a:moveTo>
                  <a:pt x="598935" y="30"/>
                </a:moveTo>
                <a:cubicBezTo>
                  <a:pt x="620631" y="-3145"/>
                  <a:pt x="242806" y="246093"/>
                  <a:pt x="167135" y="336580"/>
                </a:cubicBezTo>
                <a:cubicBezTo>
                  <a:pt x="91464" y="427068"/>
                  <a:pt x="160785" y="536076"/>
                  <a:pt x="144910" y="542955"/>
                </a:cubicBezTo>
                <a:cubicBezTo>
                  <a:pt x="129035" y="549834"/>
                  <a:pt x="89877" y="409076"/>
                  <a:pt x="71885" y="377855"/>
                </a:cubicBezTo>
                <a:cubicBezTo>
                  <a:pt x="53893" y="346634"/>
                  <a:pt x="-56173" y="418601"/>
                  <a:pt x="36960" y="355630"/>
                </a:cubicBezTo>
                <a:cubicBezTo>
                  <a:pt x="130093" y="292659"/>
                  <a:pt x="577239" y="3205"/>
                  <a:pt x="59893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0F59BD8-19CE-4487-9820-8BADB2AA50FC}"/>
              </a:ext>
            </a:extLst>
          </p:cNvPr>
          <p:cNvSpPr/>
          <p:nvPr/>
        </p:nvSpPr>
        <p:spPr>
          <a:xfrm>
            <a:off x="4079749" y="3574605"/>
            <a:ext cx="330421" cy="343799"/>
          </a:xfrm>
          <a:custGeom>
            <a:avLst/>
            <a:gdLst>
              <a:gd name="connsiteX0" fmla="*/ 126 w 330421"/>
              <a:gd name="connsiteY0" fmla="*/ 445 h 343799"/>
              <a:gd name="connsiteX1" fmla="*/ 282701 w 330421"/>
              <a:gd name="connsiteY1" fmla="*/ 149670 h 343799"/>
              <a:gd name="connsiteX2" fmla="*/ 327151 w 330421"/>
              <a:gd name="connsiteY2" fmla="*/ 343345 h 343799"/>
              <a:gd name="connsiteX3" fmla="*/ 247776 w 330421"/>
              <a:gd name="connsiteY3" fmla="*/ 197295 h 343799"/>
              <a:gd name="connsiteX4" fmla="*/ 126 w 330421"/>
              <a:gd name="connsiteY4" fmla="*/ 445 h 34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21" h="343799">
                <a:moveTo>
                  <a:pt x="126" y="445"/>
                </a:moveTo>
                <a:cubicBezTo>
                  <a:pt x="5947" y="-7492"/>
                  <a:pt x="228197" y="92520"/>
                  <a:pt x="282701" y="149670"/>
                </a:cubicBezTo>
                <a:cubicBezTo>
                  <a:pt x="337205" y="206820"/>
                  <a:pt x="332972" y="335408"/>
                  <a:pt x="327151" y="343345"/>
                </a:cubicBezTo>
                <a:cubicBezTo>
                  <a:pt x="321330" y="351282"/>
                  <a:pt x="304926" y="253387"/>
                  <a:pt x="247776" y="197295"/>
                </a:cubicBezTo>
                <a:cubicBezTo>
                  <a:pt x="190626" y="141203"/>
                  <a:pt x="-5695" y="8382"/>
                  <a:pt x="126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82BE0F4-EBC9-43AF-907F-45CBD9215542}"/>
              </a:ext>
            </a:extLst>
          </p:cNvPr>
          <p:cNvSpPr/>
          <p:nvPr/>
        </p:nvSpPr>
        <p:spPr>
          <a:xfrm>
            <a:off x="4563267" y="3451072"/>
            <a:ext cx="605062" cy="512954"/>
          </a:xfrm>
          <a:custGeom>
            <a:avLst/>
            <a:gdLst>
              <a:gd name="connsiteX0" fmla="*/ 5558 w 605062"/>
              <a:gd name="connsiteY0" fmla="*/ 511328 h 512954"/>
              <a:gd name="connsiteX1" fmla="*/ 164308 w 605062"/>
              <a:gd name="connsiteY1" fmla="*/ 387503 h 512954"/>
              <a:gd name="connsiteX2" fmla="*/ 592933 w 605062"/>
              <a:gd name="connsiteY2" fmla="*/ 9678 h 512954"/>
              <a:gd name="connsiteX3" fmla="*/ 484983 w 605062"/>
              <a:gd name="connsiteY3" fmla="*/ 136678 h 512954"/>
              <a:gd name="connsiteX4" fmla="*/ 459583 w 605062"/>
              <a:gd name="connsiteY4" fmla="*/ 403378 h 512954"/>
              <a:gd name="connsiteX5" fmla="*/ 338933 w 605062"/>
              <a:gd name="connsiteY5" fmla="*/ 317653 h 512954"/>
              <a:gd name="connsiteX6" fmla="*/ 5558 w 605062"/>
              <a:gd name="connsiteY6" fmla="*/ 511328 h 5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062" h="512954">
                <a:moveTo>
                  <a:pt x="5558" y="511328"/>
                </a:moveTo>
                <a:cubicBezTo>
                  <a:pt x="-23546" y="522970"/>
                  <a:pt x="66412" y="471111"/>
                  <a:pt x="164308" y="387503"/>
                </a:cubicBezTo>
                <a:cubicBezTo>
                  <a:pt x="262204" y="303895"/>
                  <a:pt x="539487" y="51482"/>
                  <a:pt x="592933" y="9678"/>
                </a:cubicBezTo>
                <a:cubicBezTo>
                  <a:pt x="646379" y="-32126"/>
                  <a:pt x="507208" y="71061"/>
                  <a:pt x="484983" y="136678"/>
                </a:cubicBezTo>
                <a:cubicBezTo>
                  <a:pt x="462758" y="202295"/>
                  <a:pt x="483925" y="373215"/>
                  <a:pt x="459583" y="403378"/>
                </a:cubicBezTo>
                <a:cubicBezTo>
                  <a:pt x="435241" y="433540"/>
                  <a:pt x="411429" y="299661"/>
                  <a:pt x="338933" y="317653"/>
                </a:cubicBezTo>
                <a:cubicBezTo>
                  <a:pt x="266437" y="335645"/>
                  <a:pt x="34662" y="499686"/>
                  <a:pt x="5558" y="511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2577299-5413-453D-A85C-1785F5FFC0D4}"/>
              </a:ext>
            </a:extLst>
          </p:cNvPr>
          <p:cNvSpPr/>
          <p:nvPr/>
        </p:nvSpPr>
        <p:spPr>
          <a:xfrm>
            <a:off x="4041008" y="3543774"/>
            <a:ext cx="673066" cy="450387"/>
          </a:xfrm>
          <a:custGeom>
            <a:avLst/>
            <a:gdLst>
              <a:gd name="connsiteX0" fmla="*/ 767 w 673066"/>
              <a:gd name="connsiteY0" fmla="*/ 2701 h 450387"/>
              <a:gd name="connsiteX1" fmla="*/ 521467 w 673066"/>
              <a:gd name="connsiteY1" fmla="*/ 228126 h 450387"/>
              <a:gd name="connsiteX2" fmla="*/ 667517 w 673066"/>
              <a:gd name="connsiteY2" fmla="*/ 450376 h 450387"/>
              <a:gd name="connsiteX3" fmla="*/ 619892 w 673066"/>
              <a:gd name="connsiteY3" fmla="*/ 237651 h 450387"/>
              <a:gd name="connsiteX4" fmla="*/ 410342 w 673066"/>
              <a:gd name="connsiteY4" fmla="*/ 110651 h 450387"/>
              <a:gd name="connsiteX5" fmla="*/ 767 w 673066"/>
              <a:gd name="connsiteY5" fmla="*/ 2701 h 4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066" h="450387">
                <a:moveTo>
                  <a:pt x="767" y="2701"/>
                </a:moveTo>
                <a:cubicBezTo>
                  <a:pt x="19288" y="22280"/>
                  <a:pt x="410342" y="153514"/>
                  <a:pt x="521467" y="228126"/>
                </a:cubicBezTo>
                <a:cubicBezTo>
                  <a:pt x="632592" y="302738"/>
                  <a:pt x="651113" y="448789"/>
                  <a:pt x="667517" y="450376"/>
                </a:cubicBezTo>
                <a:cubicBezTo>
                  <a:pt x="683921" y="451963"/>
                  <a:pt x="662754" y="294272"/>
                  <a:pt x="619892" y="237651"/>
                </a:cubicBezTo>
                <a:cubicBezTo>
                  <a:pt x="577030" y="181030"/>
                  <a:pt x="516705" y="146105"/>
                  <a:pt x="410342" y="110651"/>
                </a:cubicBezTo>
                <a:cubicBezTo>
                  <a:pt x="303980" y="75197"/>
                  <a:pt x="-17754" y="-16878"/>
                  <a:pt x="767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2E81A55-6DB2-49B0-8C8D-661F4F568B33}"/>
              </a:ext>
            </a:extLst>
          </p:cNvPr>
          <p:cNvSpPr/>
          <p:nvPr/>
        </p:nvSpPr>
        <p:spPr>
          <a:xfrm>
            <a:off x="4718628" y="3199918"/>
            <a:ext cx="885270" cy="412500"/>
          </a:xfrm>
          <a:custGeom>
            <a:avLst/>
            <a:gdLst>
              <a:gd name="connsiteX0" fmla="*/ 5772 w 885270"/>
              <a:gd name="connsiteY0" fmla="*/ 410057 h 412500"/>
              <a:gd name="connsiteX1" fmla="*/ 113722 w 885270"/>
              <a:gd name="connsiteY1" fmla="*/ 273532 h 412500"/>
              <a:gd name="connsiteX2" fmla="*/ 659822 w 885270"/>
              <a:gd name="connsiteY2" fmla="*/ 10007 h 412500"/>
              <a:gd name="connsiteX3" fmla="*/ 882072 w 885270"/>
              <a:gd name="connsiteY3" fmla="*/ 60807 h 412500"/>
              <a:gd name="connsiteX4" fmla="*/ 513772 w 885270"/>
              <a:gd name="connsiteY4" fmla="*/ 114782 h 412500"/>
              <a:gd name="connsiteX5" fmla="*/ 215322 w 885270"/>
              <a:gd name="connsiteY5" fmla="*/ 343382 h 412500"/>
              <a:gd name="connsiteX6" fmla="*/ 5772 w 885270"/>
              <a:gd name="connsiteY6" fmla="*/ 410057 h 41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270" h="412500">
                <a:moveTo>
                  <a:pt x="5772" y="410057"/>
                </a:moveTo>
                <a:cubicBezTo>
                  <a:pt x="-11161" y="398415"/>
                  <a:pt x="4714" y="340207"/>
                  <a:pt x="113722" y="273532"/>
                </a:cubicBezTo>
                <a:cubicBezTo>
                  <a:pt x="222730" y="206857"/>
                  <a:pt x="531764" y="45461"/>
                  <a:pt x="659822" y="10007"/>
                </a:cubicBezTo>
                <a:cubicBezTo>
                  <a:pt x="787880" y="-25447"/>
                  <a:pt x="906414" y="43344"/>
                  <a:pt x="882072" y="60807"/>
                </a:cubicBezTo>
                <a:cubicBezTo>
                  <a:pt x="857730" y="78270"/>
                  <a:pt x="624897" y="67686"/>
                  <a:pt x="513772" y="114782"/>
                </a:cubicBezTo>
                <a:cubicBezTo>
                  <a:pt x="402647" y="161878"/>
                  <a:pt x="298401" y="296286"/>
                  <a:pt x="215322" y="343382"/>
                </a:cubicBezTo>
                <a:cubicBezTo>
                  <a:pt x="132243" y="390478"/>
                  <a:pt x="22705" y="421699"/>
                  <a:pt x="5772" y="410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6C9968B-A9FB-4D2F-9546-28B9201A3A65}"/>
              </a:ext>
            </a:extLst>
          </p:cNvPr>
          <p:cNvSpPr/>
          <p:nvPr/>
        </p:nvSpPr>
        <p:spPr>
          <a:xfrm>
            <a:off x="4097415" y="3035240"/>
            <a:ext cx="611906" cy="578048"/>
          </a:xfrm>
          <a:custGeom>
            <a:avLst/>
            <a:gdLst>
              <a:gd name="connsiteX0" fmla="*/ 611110 w 611906"/>
              <a:gd name="connsiteY0" fmla="*/ 577910 h 578048"/>
              <a:gd name="connsiteX1" fmla="*/ 474585 w 611906"/>
              <a:gd name="connsiteY1" fmla="*/ 377885 h 578048"/>
              <a:gd name="connsiteX2" fmla="*/ 255510 w 611906"/>
              <a:gd name="connsiteY2" fmla="*/ 308035 h 578048"/>
              <a:gd name="connsiteX3" fmla="*/ 30085 w 611906"/>
              <a:gd name="connsiteY3" fmla="*/ 44510 h 578048"/>
              <a:gd name="connsiteX4" fmla="*/ 17385 w 611906"/>
              <a:gd name="connsiteY4" fmla="*/ 19110 h 578048"/>
              <a:gd name="connsiteX5" fmla="*/ 169785 w 611906"/>
              <a:gd name="connsiteY5" fmla="*/ 241360 h 578048"/>
              <a:gd name="connsiteX6" fmla="*/ 115810 w 611906"/>
              <a:gd name="connsiteY6" fmla="*/ 390585 h 578048"/>
              <a:gd name="connsiteX7" fmla="*/ 103110 w 611906"/>
              <a:gd name="connsiteY7" fmla="*/ 546160 h 578048"/>
              <a:gd name="connsiteX8" fmla="*/ 157085 w 611906"/>
              <a:gd name="connsiteY8" fmla="*/ 425510 h 578048"/>
              <a:gd name="connsiteX9" fmla="*/ 414260 w 611906"/>
              <a:gd name="connsiteY9" fmla="*/ 409635 h 578048"/>
              <a:gd name="connsiteX10" fmla="*/ 611110 w 611906"/>
              <a:gd name="connsiteY10" fmla="*/ 577910 h 57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06" h="578048">
                <a:moveTo>
                  <a:pt x="611110" y="577910"/>
                </a:moveTo>
                <a:cubicBezTo>
                  <a:pt x="621164" y="572618"/>
                  <a:pt x="533852" y="422864"/>
                  <a:pt x="474585" y="377885"/>
                </a:cubicBezTo>
                <a:cubicBezTo>
                  <a:pt x="415318" y="332906"/>
                  <a:pt x="329593" y="363597"/>
                  <a:pt x="255510" y="308035"/>
                </a:cubicBezTo>
                <a:cubicBezTo>
                  <a:pt x="181427" y="252473"/>
                  <a:pt x="69773" y="92664"/>
                  <a:pt x="30085" y="44510"/>
                </a:cubicBezTo>
                <a:cubicBezTo>
                  <a:pt x="-9603" y="-3644"/>
                  <a:pt x="-5898" y="-13698"/>
                  <a:pt x="17385" y="19110"/>
                </a:cubicBezTo>
                <a:cubicBezTo>
                  <a:pt x="40668" y="51918"/>
                  <a:pt x="153381" y="179448"/>
                  <a:pt x="169785" y="241360"/>
                </a:cubicBezTo>
                <a:cubicBezTo>
                  <a:pt x="186189" y="303272"/>
                  <a:pt x="126922" y="339785"/>
                  <a:pt x="115810" y="390585"/>
                </a:cubicBezTo>
                <a:cubicBezTo>
                  <a:pt x="104697" y="441385"/>
                  <a:pt x="96231" y="540339"/>
                  <a:pt x="103110" y="546160"/>
                </a:cubicBezTo>
                <a:cubicBezTo>
                  <a:pt x="109989" y="551981"/>
                  <a:pt x="105227" y="448264"/>
                  <a:pt x="157085" y="425510"/>
                </a:cubicBezTo>
                <a:cubicBezTo>
                  <a:pt x="208943" y="402756"/>
                  <a:pt x="339118" y="383706"/>
                  <a:pt x="414260" y="409635"/>
                </a:cubicBezTo>
                <a:cubicBezTo>
                  <a:pt x="489402" y="435564"/>
                  <a:pt x="601056" y="583202"/>
                  <a:pt x="611110" y="577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B8B3965-029B-4CA7-8996-26686FD32A81}"/>
              </a:ext>
            </a:extLst>
          </p:cNvPr>
          <p:cNvSpPr/>
          <p:nvPr/>
        </p:nvSpPr>
        <p:spPr>
          <a:xfrm>
            <a:off x="3920272" y="3263698"/>
            <a:ext cx="313119" cy="330432"/>
          </a:xfrm>
          <a:custGeom>
            <a:avLst/>
            <a:gdLst>
              <a:gd name="connsiteX0" fmla="*/ 312003 w 313119"/>
              <a:gd name="connsiteY0" fmla="*/ 330402 h 330432"/>
              <a:gd name="connsiteX1" fmla="*/ 273903 w 313119"/>
              <a:gd name="connsiteY1" fmla="*/ 270077 h 330432"/>
              <a:gd name="connsiteX2" fmla="*/ 115153 w 313119"/>
              <a:gd name="connsiteY2" fmla="*/ 120852 h 330432"/>
              <a:gd name="connsiteX3" fmla="*/ 80228 w 313119"/>
              <a:gd name="connsiteY3" fmla="*/ 202 h 330432"/>
              <a:gd name="connsiteX4" fmla="*/ 45303 w 313119"/>
              <a:gd name="connsiteY4" fmla="*/ 149427 h 330432"/>
              <a:gd name="connsiteX5" fmla="*/ 10378 w 313119"/>
              <a:gd name="connsiteY5" fmla="*/ 203402 h 330432"/>
              <a:gd name="connsiteX6" fmla="*/ 245328 w 313119"/>
              <a:gd name="connsiteY6" fmla="*/ 263727 h 330432"/>
              <a:gd name="connsiteX7" fmla="*/ 312003 w 313119"/>
              <a:gd name="connsiteY7" fmla="*/ 330402 h 33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19" h="330432">
                <a:moveTo>
                  <a:pt x="312003" y="330402"/>
                </a:moveTo>
                <a:cubicBezTo>
                  <a:pt x="316765" y="331460"/>
                  <a:pt x="306711" y="305002"/>
                  <a:pt x="273903" y="270077"/>
                </a:cubicBezTo>
                <a:cubicBezTo>
                  <a:pt x="241095" y="235152"/>
                  <a:pt x="147432" y="165831"/>
                  <a:pt x="115153" y="120852"/>
                </a:cubicBezTo>
                <a:cubicBezTo>
                  <a:pt x="82874" y="75873"/>
                  <a:pt x="91870" y="-4560"/>
                  <a:pt x="80228" y="202"/>
                </a:cubicBezTo>
                <a:cubicBezTo>
                  <a:pt x="68586" y="4964"/>
                  <a:pt x="56945" y="115560"/>
                  <a:pt x="45303" y="149427"/>
                </a:cubicBezTo>
                <a:cubicBezTo>
                  <a:pt x="33661" y="183294"/>
                  <a:pt x="-22960" y="184352"/>
                  <a:pt x="10378" y="203402"/>
                </a:cubicBezTo>
                <a:cubicBezTo>
                  <a:pt x="43715" y="222452"/>
                  <a:pt x="193999" y="248910"/>
                  <a:pt x="245328" y="263727"/>
                </a:cubicBezTo>
                <a:cubicBezTo>
                  <a:pt x="296657" y="278544"/>
                  <a:pt x="307241" y="329344"/>
                  <a:pt x="312003" y="330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DEEE3F3-852F-4219-B1D8-854996A8A56D}"/>
              </a:ext>
            </a:extLst>
          </p:cNvPr>
          <p:cNvSpPr/>
          <p:nvPr/>
        </p:nvSpPr>
        <p:spPr>
          <a:xfrm>
            <a:off x="4532150" y="3105943"/>
            <a:ext cx="485270" cy="461363"/>
          </a:xfrm>
          <a:custGeom>
            <a:avLst/>
            <a:gdLst>
              <a:gd name="connsiteX0" fmla="*/ 1750 w 485270"/>
              <a:gd name="connsiteY0" fmla="*/ 456407 h 461363"/>
              <a:gd name="connsiteX1" fmla="*/ 389100 w 485270"/>
              <a:gd name="connsiteY1" fmla="*/ 91282 h 461363"/>
              <a:gd name="connsiteX2" fmla="*/ 484350 w 485270"/>
              <a:gd name="connsiteY2" fmla="*/ 2382 h 461363"/>
              <a:gd name="connsiteX3" fmla="*/ 354175 w 485270"/>
              <a:gd name="connsiteY3" fmla="*/ 154782 h 461363"/>
              <a:gd name="connsiteX4" fmla="*/ 436725 w 485270"/>
              <a:gd name="connsiteY4" fmla="*/ 221457 h 461363"/>
              <a:gd name="connsiteX5" fmla="*/ 252575 w 485270"/>
              <a:gd name="connsiteY5" fmla="*/ 297657 h 461363"/>
              <a:gd name="connsiteX6" fmla="*/ 1750 w 485270"/>
              <a:gd name="connsiteY6" fmla="*/ 456407 h 46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270" h="461363">
                <a:moveTo>
                  <a:pt x="1750" y="456407"/>
                </a:moveTo>
                <a:cubicBezTo>
                  <a:pt x="24504" y="422011"/>
                  <a:pt x="389100" y="91282"/>
                  <a:pt x="389100" y="91282"/>
                </a:cubicBezTo>
                <a:cubicBezTo>
                  <a:pt x="469533" y="15611"/>
                  <a:pt x="490171" y="-8201"/>
                  <a:pt x="484350" y="2382"/>
                </a:cubicBezTo>
                <a:cubicBezTo>
                  <a:pt x="478529" y="12965"/>
                  <a:pt x="362112" y="118270"/>
                  <a:pt x="354175" y="154782"/>
                </a:cubicBezTo>
                <a:cubicBezTo>
                  <a:pt x="346238" y="191294"/>
                  <a:pt x="453658" y="197644"/>
                  <a:pt x="436725" y="221457"/>
                </a:cubicBezTo>
                <a:cubicBezTo>
                  <a:pt x="419792" y="245269"/>
                  <a:pt x="320838" y="259028"/>
                  <a:pt x="252575" y="297657"/>
                </a:cubicBezTo>
                <a:cubicBezTo>
                  <a:pt x="184312" y="336286"/>
                  <a:pt x="-21004" y="490803"/>
                  <a:pt x="1750" y="456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454025FB-94C4-43F9-8153-4680161DF21D}"/>
              </a:ext>
            </a:extLst>
          </p:cNvPr>
          <p:cNvSpPr/>
          <p:nvPr/>
        </p:nvSpPr>
        <p:spPr>
          <a:xfrm>
            <a:off x="4806979" y="4424986"/>
            <a:ext cx="473652" cy="465383"/>
          </a:xfrm>
          <a:custGeom>
            <a:avLst/>
            <a:gdLst>
              <a:gd name="connsiteX0" fmla="*/ 104746 w 473652"/>
              <a:gd name="connsiteY0" fmla="*/ 4139 h 465383"/>
              <a:gd name="connsiteX1" fmla="*/ 193646 w 473652"/>
              <a:gd name="connsiteY1" fmla="*/ 64464 h 465383"/>
              <a:gd name="connsiteX2" fmla="*/ 228571 w 473652"/>
              <a:gd name="connsiteY2" fmla="*/ 207339 h 465383"/>
              <a:gd name="connsiteX3" fmla="*/ 3146 w 473652"/>
              <a:gd name="connsiteY3" fmla="*/ 464514 h 465383"/>
              <a:gd name="connsiteX4" fmla="*/ 422246 w 473652"/>
              <a:gd name="connsiteY4" fmla="*/ 289889 h 465383"/>
              <a:gd name="connsiteX5" fmla="*/ 441296 w 473652"/>
              <a:gd name="connsiteY5" fmla="*/ 254964 h 465383"/>
              <a:gd name="connsiteX6" fmla="*/ 190471 w 473652"/>
              <a:gd name="connsiteY6" fmla="*/ 315289 h 465383"/>
              <a:gd name="connsiteX7" fmla="*/ 346046 w 473652"/>
              <a:gd name="connsiteY7" fmla="*/ 172414 h 465383"/>
              <a:gd name="connsiteX8" fmla="*/ 104746 w 473652"/>
              <a:gd name="connsiteY8" fmla="*/ 4139 h 46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652" h="465383">
                <a:moveTo>
                  <a:pt x="104746" y="4139"/>
                </a:moveTo>
                <a:cubicBezTo>
                  <a:pt x="79346" y="-13853"/>
                  <a:pt x="173009" y="30597"/>
                  <a:pt x="193646" y="64464"/>
                </a:cubicBezTo>
                <a:cubicBezTo>
                  <a:pt x="214284" y="98331"/>
                  <a:pt x="260321" y="140664"/>
                  <a:pt x="228571" y="207339"/>
                </a:cubicBezTo>
                <a:cubicBezTo>
                  <a:pt x="196821" y="274014"/>
                  <a:pt x="-29133" y="450756"/>
                  <a:pt x="3146" y="464514"/>
                </a:cubicBezTo>
                <a:cubicBezTo>
                  <a:pt x="35425" y="478272"/>
                  <a:pt x="349221" y="324814"/>
                  <a:pt x="422246" y="289889"/>
                </a:cubicBezTo>
                <a:cubicBezTo>
                  <a:pt x="495271" y="254964"/>
                  <a:pt x="479925" y="250731"/>
                  <a:pt x="441296" y="254964"/>
                </a:cubicBezTo>
                <a:cubicBezTo>
                  <a:pt x="402667" y="259197"/>
                  <a:pt x="206346" y="329047"/>
                  <a:pt x="190471" y="315289"/>
                </a:cubicBezTo>
                <a:cubicBezTo>
                  <a:pt x="174596" y="301531"/>
                  <a:pt x="355571" y="219510"/>
                  <a:pt x="346046" y="172414"/>
                </a:cubicBezTo>
                <a:cubicBezTo>
                  <a:pt x="336521" y="125318"/>
                  <a:pt x="130146" y="22131"/>
                  <a:pt x="104746" y="4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1D00232-CBA9-4314-9C06-4F6D689F86DD}"/>
              </a:ext>
            </a:extLst>
          </p:cNvPr>
          <p:cNvSpPr/>
          <p:nvPr/>
        </p:nvSpPr>
        <p:spPr>
          <a:xfrm>
            <a:off x="4051823" y="4490604"/>
            <a:ext cx="431528" cy="447420"/>
          </a:xfrm>
          <a:custGeom>
            <a:avLst/>
            <a:gdLst>
              <a:gd name="connsiteX0" fmla="*/ 104252 w 431528"/>
              <a:gd name="connsiteY0" fmla="*/ 8371 h 447420"/>
              <a:gd name="connsiteX1" fmla="*/ 174102 w 431528"/>
              <a:gd name="connsiteY1" fmla="*/ 71871 h 447420"/>
              <a:gd name="connsiteX2" fmla="*/ 409052 w 431528"/>
              <a:gd name="connsiteY2" fmla="*/ 278246 h 447420"/>
              <a:gd name="connsiteX3" fmla="*/ 386827 w 431528"/>
              <a:gd name="connsiteY3" fmla="*/ 446521 h 447420"/>
              <a:gd name="connsiteX4" fmla="*/ 97902 w 431528"/>
              <a:gd name="connsiteY4" fmla="*/ 341746 h 447420"/>
              <a:gd name="connsiteX5" fmla="*/ 12177 w 431528"/>
              <a:gd name="connsiteY5" fmla="*/ 268721 h 447420"/>
              <a:gd name="connsiteX6" fmla="*/ 332852 w 431528"/>
              <a:gd name="connsiteY6" fmla="*/ 297296 h 447420"/>
              <a:gd name="connsiteX7" fmla="*/ 104252 w 431528"/>
              <a:gd name="connsiteY7" fmla="*/ 8371 h 44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528" h="447420">
                <a:moveTo>
                  <a:pt x="104252" y="8371"/>
                </a:moveTo>
                <a:cubicBezTo>
                  <a:pt x="77794" y="-29200"/>
                  <a:pt x="174102" y="71871"/>
                  <a:pt x="174102" y="71871"/>
                </a:cubicBezTo>
                <a:cubicBezTo>
                  <a:pt x="224902" y="116850"/>
                  <a:pt x="373598" y="215804"/>
                  <a:pt x="409052" y="278246"/>
                </a:cubicBezTo>
                <a:cubicBezTo>
                  <a:pt x="444506" y="340688"/>
                  <a:pt x="438685" y="435938"/>
                  <a:pt x="386827" y="446521"/>
                </a:cubicBezTo>
                <a:cubicBezTo>
                  <a:pt x="334969" y="457104"/>
                  <a:pt x="160344" y="371379"/>
                  <a:pt x="97902" y="341746"/>
                </a:cubicBezTo>
                <a:cubicBezTo>
                  <a:pt x="35460" y="312113"/>
                  <a:pt x="-26981" y="276129"/>
                  <a:pt x="12177" y="268721"/>
                </a:cubicBezTo>
                <a:cubicBezTo>
                  <a:pt x="51335" y="261313"/>
                  <a:pt x="316977" y="337513"/>
                  <a:pt x="332852" y="297296"/>
                </a:cubicBezTo>
                <a:cubicBezTo>
                  <a:pt x="348727" y="257079"/>
                  <a:pt x="130710" y="45942"/>
                  <a:pt x="104252" y="8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E4EE24C-32DF-454D-99CE-46385F47BF77}"/>
              </a:ext>
            </a:extLst>
          </p:cNvPr>
          <p:cNvSpPr/>
          <p:nvPr/>
        </p:nvSpPr>
        <p:spPr>
          <a:xfrm>
            <a:off x="3342354" y="5780625"/>
            <a:ext cx="356706" cy="312273"/>
          </a:xfrm>
          <a:custGeom>
            <a:avLst/>
            <a:gdLst>
              <a:gd name="connsiteX0" fmla="*/ 356521 w 356706"/>
              <a:gd name="connsiteY0" fmla="*/ 1050 h 312273"/>
              <a:gd name="connsiteX1" fmla="*/ 105696 w 356706"/>
              <a:gd name="connsiteY1" fmla="*/ 197900 h 312273"/>
              <a:gd name="connsiteX2" fmla="*/ 83471 w 356706"/>
              <a:gd name="connsiteY2" fmla="*/ 312200 h 312273"/>
              <a:gd name="connsiteX3" fmla="*/ 921 w 356706"/>
              <a:gd name="connsiteY3" fmla="*/ 213775 h 312273"/>
              <a:gd name="connsiteX4" fmla="*/ 143796 w 356706"/>
              <a:gd name="connsiteY4" fmla="*/ 124875 h 312273"/>
              <a:gd name="connsiteX5" fmla="*/ 356521 w 356706"/>
              <a:gd name="connsiteY5" fmla="*/ 1050 h 31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706" h="312273">
                <a:moveTo>
                  <a:pt x="356521" y="1050"/>
                </a:moveTo>
                <a:cubicBezTo>
                  <a:pt x="350171" y="13221"/>
                  <a:pt x="151204" y="146042"/>
                  <a:pt x="105696" y="197900"/>
                </a:cubicBezTo>
                <a:cubicBezTo>
                  <a:pt x="60188" y="249758"/>
                  <a:pt x="100934" y="309554"/>
                  <a:pt x="83471" y="312200"/>
                </a:cubicBezTo>
                <a:cubicBezTo>
                  <a:pt x="66008" y="314846"/>
                  <a:pt x="-9133" y="244996"/>
                  <a:pt x="921" y="213775"/>
                </a:cubicBezTo>
                <a:cubicBezTo>
                  <a:pt x="10975" y="182554"/>
                  <a:pt x="82942" y="164033"/>
                  <a:pt x="143796" y="124875"/>
                </a:cubicBezTo>
                <a:cubicBezTo>
                  <a:pt x="204650" y="85717"/>
                  <a:pt x="362871" y="-11121"/>
                  <a:pt x="356521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C4E0643-B996-484A-A1B7-78A74ADB3EC7}"/>
              </a:ext>
            </a:extLst>
          </p:cNvPr>
          <p:cNvSpPr/>
          <p:nvPr/>
        </p:nvSpPr>
        <p:spPr>
          <a:xfrm>
            <a:off x="3241602" y="5722813"/>
            <a:ext cx="224066" cy="246267"/>
          </a:xfrm>
          <a:custGeom>
            <a:avLst/>
            <a:gdLst>
              <a:gd name="connsiteX0" fmla="*/ 219148 w 224066"/>
              <a:gd name="connsiteY0" fmla="*/ 11237 h 246267"/>
              <a:gd name="connsiteX1" fmla="*/ 168348 w 224066"/>
              <a:gd name="connsiteY1" fmla="*/ 23937 h 246267"/>
              <a:gd name="connsiteX2" fmla="*/ 57223 w 224066"/>
              <a:gd name="connsiteY2" fmla="*/ 176337 h 246267"/>
              <a:gd name="connsiteX3" fmla="*/ 57223 w 224066"/>
              <a:gd name="connsiteY3" fmla="*/ 246187 h 246267"/>
              <a:gd name="connsiteX4" fmla="*/ 73 w 224066"/>
              <a:gd name="connsiteY4" fmla="*/ 189037 h 246267"/>
              <a:gd name="connsiteX5" fmla="*/ 50873 w 224066"/>
              <a:gd name="connsiteY5" fmla="*/ 131887 h 246267"/>
              <a:gd name="connsiteX6" fmla="*/ 219148 w 224066"/>
              <a:gd name="connsiteY6" fmla="*/ 11237 h 24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066" h="246267">
                <a:moveTo>
                  <a:pt x="219148" y="11237"/>
                </a:moveTo>
                <a:cubicBezTo>
                  <a:pt x="238727" y="-6755"/>
                  <a:pt x="195335" y="-3580"/>
                  <a:pt x="168348" y="23937"/>
                </a:cubicBezTo>
                <a:cubicBezTo>
                  <a:pt x="141360" y="51454"/>
                  <a:pt x="75744" y="139295"/>
                  <a:pt x="57223" y="176337"/>
                </a:cubicBezTo>
                <a:cubicBezTo>
                  <a:pt x="38702" y="213379"/>
                  <a:pt x="66748" y="244070"/>
                  <a:pt x="57223" y="246187"/>
                </a:cubicBezTo>
                <a:cubicBezTo>
                  <a:pt x="47698" y="248304"/>
                  <a:pt x="1131" y="208087"/>
                  <a:pt x="73" y="189037"/>
                </a:cubicBezTo>
                <a:cubicBezTo>
                  <a:pt x="-985" y="169987"/>
                  <a:pt x="9069" y="165754"/>
                  <a:pt x="50873" y="131887"/>
                </a:cubicBezTo>
                <a:cubicBezTo>
                  <a:pt x="92677" y="98020"/>
                  <a:pt x="199569" y="29229"/>
                  <a:pt x="219148" y="1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E980888-2D44-46C7-9EFF-5ABCECFB1BFE}"/>
              </a:ext>
            </a:extLst>
          </p:cNvPr>
          <p:cNvSpPr/>
          <p:nvPr/>
        </p:nvSpPr>
        <p:spPr>
          <a:xfrm>
            <a:off x="3162044" y="5504371"/>
            <a:ext cx="210330" cy="413947"/>
          </a:xfrm>
          <a:custGeom>
            <a:avLst/>
            <a:gdLst>
              <a:gd name="connsiteX0" fmla="*/ 206631 w 210330"/>
              <a:gd name="connsiteY0" fmla="*/ 4254 h 413947"/>
              <a:gd name="connsiteX1" fmla="*/ 9781 w 210330"/>
              <a:gd name="connsiteY1" fmla="*/ 210629 h 413947"/>
              <a:gd name="connsiteX2" fmla="*/ 32006 w 210330"/>
              <a:gd name="connsiteY2" fmla="*/ 413829 h 413947"/>
              <a:gd name="connsiteX3" fmla="*/ 51056 w 210330"/>
              <a:gd name="connsiteY3" fmla="*/ 182054 h 413947"/>
              <a:gd name="connsiteX4" fmla="*/ 133606 w 210330"/>
              <a:gd name="connsiteY4" fmla="*/ 77279 h 413947"/>
              <a:gd name="connsiteX5" fmla="*/ 206631 w 210330"/>
              <a:gd name="connsiteY5" fmla="*/ 4254 h 41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30" h="413947">
                <a:moveTo>
                  <a:pt x="206631" y="4254"/>
                </a:moveTo>
                <a:cubicBezTo>
                  <a:pt x="185994" y="26479"/>
                  <a:pt x="38885" y="142367"/>
                  <a:pt x="9781" y="210629"/>
                </a:cubicBezTo>
                <a:cubicBezTo>
                  <a:pt x="-19323" y="278892"/>
                  <a:pt x="25127" y="418591"/>
                  <a:pt x="32006" y="413829"/>
                </a:cubicBezTo>
                <a:cubicBezTo>
                  <a:pt x="38885" y="409067"/>
                  <a:pt x="34123" y="238146"/>
                  <a:pt x="51056" y="182054"/>
                </a:cubicBezTo>
                <a:cubicBezTo>
                  <a:pt x="67989" y="125962"/>
                  <a:pt x="111381" y="101621"/>
                  <a:pt x="133606" y="77279"/>
                </a:cubicBezTo>
                <a:cubicBezTo>
                  <a:pt x="155831" y="52937"/>
                  <a:pt x="227268" y="-17971"/>
                  <a:pt x="206631" y="4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97A13D0-BC9E-499D-B422-E05524F040EB}"/>
              </a:ext>
            </a:extLst>
          </p:cNvPr>
          <p:cNvSpPr/>
          <p:nvPr/>
        </p:nvSpPr>
        <p:spPr>
          <a:xfrm>
            <a:off x="5860132" y="5594345"/>
            <a:ext cx="125236" cy="320692"/>
          </a:xfrm>
          <a:custGeom>
            <a:avLst/>
            <a:gdLst>
              <a:gd name="connsiteX0" fmla="*/ 124743 w 125236"/>
              <a:gd name="connsiteY0" fmla="*/ 5 h 320692"/>
              <a:gd name="connsiteX1" fmla="*/ 45368 w 125236"/>
              <a:gd name="connsiteY1" fmla="*/ 200030 h 320692"/>
              <a:gd name="connsiteX2" fmla="*/ 73943 w 125236"/>
              <a:gd name="connsiteY2" fmla="*/ 320680 h 320692"/>
              <a:gd name="connsiteX3" fmla="*/ 918 w 125236"/>
              <a:gd name="connsiteY3" fmla="*/ 193680 h 320692"/>
              <a:gd name="connsiteX4" fmla="*/ 124743 w 125236"/>
              <a:gd name="connsiteY4" fmla="*/ 5 h 3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6" h="320692">
                <a:moveTo>
                  <a:pt x="124743" y="5"/>
                </a:moveTo>
                <a:cubicBezTo>
                  <a:pt x="132151" y="1063"/>
                  <a:pt x="53835" y="146584"/>
                  <a:pt x="45368" y="200030"/>
                </a:cubicBezTo>
                <a:cubicBezTo>
                  <a:pt x="36901" y="253476"/>
                  <a:pt x="81351" y="321738"/>
                  <a:pt x="73943" y="320680"/>
                </a:cubicBezTo>
                <a:cubicBezTo>
                  <a:pt x="66535" y="319622"/>
                  <a:pt x="-9136" y="245009"/>
                  <a:pt x="918" y="193680"/>
                </a:cubicBezTo>
                <a:cubicBezTo>
                  <a:pt x="10972" y="142351"/>
                  <a:pt x="117335" y="-1053"/>
                  <a:pt x="12474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069D584-3EB3-4C02-962F-C26258038B4E}"/>
              </a:ext>
            </a:extLst>
          </p:cNvPr>
          <p:cNvSpPr/>
          <p:nvPr/>
        </p:nvSpPr>
        <p:spPr>
          <a:xfrm>
            <a:off x="6023453" y="5434654"/>
            <a:ext cx="140296" cy="434164"/>
          </a:xfrm>
          <a:custGeom>
            <a:avLst/>
            <a:gdLst>
              <a:gd name="connsiteX0" fmla="*/ 136047 w 140296"/>
              <a:gd name="connsiteY0" fmla="*/ 10471 h 434164"/>
              <a:gd name="connsiteX1" fmla="*/ 34447 w 140296"/>
              <a:gd name="connsiteY1" fmla="*/ 385121 h 434164"/>
              <a:gd name="connsiteX2" fmla="*/ 31272 w 140296"/>
              <a:gd name="connsiteY2" fmla="*/ 413696 h 434164"/>
              <a:gd name="connsiteX3" fmla="*/ 2697 w 140296"/>
              <a:gd name="connsiteY3" fmla="*/ 235896 h 434164"/>
              <a:gd name="connsiteX4" fmla="*/ 107472 w 140296"/>
              <a:gd name="connsiteY4" fmla="*/ 115246 h 434164"/>
              <a:gd name="connsiteX5" fmla="*/ 136047 w 140296"/>
              <a:gd name="connsiteY5" fmla="*/ 10471 h 43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96" h="434164">
                <a:moveTo>
                  <a:pt x="136047" y="10471"/>
                </a:moveTo>
                <a:cubicBezTo>
                  <a:pt x="123876" y="55450"/>
                  <a:pt x="51909" y="317917"/>
                  <a:pt x="34447" y="385121"/>
                </a:cubicBezTo>
                <a:cubicBezTo>
                  <a:pt x="16984" y="452325"/>
                  <a:pt x="36564" y="438567"/>
                  <a:pt x="31272" y="413696"/>
                </a:cubicBezTo>
                <a:cubicBezTo>
                  <a:pt x="25980" y="388825"/>
                  <a:pt x="-10003" y="285638"/>
                  <a:pt x="2697" y="235896"/>
                </a:cubicBezTo>
                <a:cubicBezTo>
                  <a:pt x="15397" y="186154"/>
                  <a:pt x="82072" y="152817"/>
                  <a:pt x="107472" y="115246"/>
                </a:cubicBezTo>
                <a:cubicBezTo>
                  <a:pt x="132872" y="77675"/>
                  <a:pt x="148218" y="-34508"/>
                  <a:pt x="136047" y="1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6B64251-8BB8-4BE0-9A2C-A172F7188F53}"/>
              </a:ext>
            </a:extLst>
          </p:cNvPr>
          <p:cNvSpPr/>
          <p:nvPr/>
        </p:nvSpPr>
        <p:spPr>
          <a:xfrm>
            <a:off x="6250461" y="5422714"/>
            <a:ext cx="67952" cy="333775"/>
          </a:xfrm>
          <a:custGeom>
            <a:avLst/>
            <a:gdLst>
              <a:gd name="connsiteX0" fmla="*/ 1114 w 67952"/>
              <a:gd name="connsiteY0" fmla="*/ 186 h 333775"/>
              <a:gd name="connsiteX1" fmla="*/ 67789 w 67952"/>
              <a:gd name="connsiteY1" fmla="*/ 158936 h 333775"/>
              <a:gd name="connsiteX2" fmla="*/ 20164 w 67952"/>
              <a:gd name="connsiteY2" fmla="*/ 333561 h 333775"/>
              <a:gd name="connsiteX3" fmla="*/ 26514 w 67952"/>
              <a:gd name="connsiteY3" fmla="*/ 190686 h 333775"/>
              <a:gd name="connsiteX4" fmla="*/ 1114 w 67952"/>
              <a:gd name="connsiteY4" fmla="*/ 186 h 33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52" h="333775">
                <a:moveTo>
                  <a:pt x="1114" y="186"/>
                </a:moveTo>
                <a:cubicBezTo>
                  <a:pt x="7993" y="-5106"/>
                  <a:pt x="64614" y="103374"/>
                  <a:pt x="67789" y="158936"/>
                </a:cubicBezTo>
                <a:cubicBezTo>
                  <a:pt x="70964" y="214498"/>
                  <a:pt x="27043" y="328269"/>
                  <a:pt x="20164" y="333561"/>
                </a:cubicBezTo>
                <a:cubicBezTo>
                  <a:pt x="13285" y="338853"/>
                  <a:pt x="31806" y="245190"/>
                  <a:pt x="26514" y="190686"/>
                </a:cubicBezTo>
                <a:cubicBezTo>
                  <a:pt x="21222" y="136182"/>
                  <a:pt x="-5765" y="5478"/>
                  <a:pt x="1114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980A1FC-395B-429A-ADAD-34AD418A9218}"/>
              </a:ext>
            </a:extLst>
          </p:cNvPr>
          <p:cNvSpPr/>
          <p:nvPr/>
        </p:nvSpPr>
        <p:spPr>
          <a:xfrm>
            <a:off x="4778002" y="1701939"/>
            <a:ext cx="1001101" cy="1292145"/>
          </a:xfrm>
          <a:custGeom>
            <a:avLst/>
            <a:gdLst>
              <a:gd name="connsiteX0" fmla="*/ 359148 w 1001101"/>
              <a:gd name="connsiteY0" fmla="*/ 1292086 h 1292145"/>
              <a:gd name="connsiteX1" fmla="*/ 79748 w 1001101"/>
              <a:gd name="connsiteY1" fmla="*/ 1092061 h 1292145"/>
              <a:gd name="connsiteX2" fmla="*/ 416298 w 1001101"/>
              <a:gd name="connsiteY2" fmla="*/ 815836 h 1292145"/>
              <a:gd name="connsiteX3" fmla="*/ 962398 w 1001101"/>
              <a:gd name="connsiteY3" fmla="*/ 282436 h 1292145"/>
              <a:gd name="connsiteX4" fmla="*/ 940173 w 1001101"/>
              <a:gd name="connsiteY4" fmla="*/ 3036 h 1292145"/>
              <a:gd name="connsiteX5" fmla="*/ 809998 w 1001101"/>
              <a:gd name="connsiteY5" fmla="*/ 450711 h 1292145"/>
              <a:gd name="connsiteX6" fmla="*/ 213098 w 1001101"/>
              <a:gd name="connsiteY6" fmla="*/ 892036 h 1292145"/>
              <a:gd name="connsiteX7" fmla="*/ 3548 w 1001101"/>
              <a:gd name="connsiteY7" fmla="*/ 1073011 h 1292145"/>
              <a:gd name="connsiteX8" fmla="*/ 359148 w 1001101"/>
              <a:gd name="connsiteY8" fmla="*/ 1292086 h 129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1101" h="1292145">
                <a:moveTo>
                  <a:pt x="359148" y="1292086"/>
                </a:moveTo>
                <a:cubicBezTo>
                  <a:pt x="371848" y="1295261"/>
                  <a:pt x="70223" y="1171436"/>
                  <a:pt x="79748" y="1092061"/>
                </a:cubicBezTo>
                <a:cubicBezTo>
                  <a:pt x="89273" y="1012686"/>
                  <a:pt x="269190" y="950773"/>
                  <a:pt x="416298" y="815836"/>
                </a:cubicBezTo>
                <a:cubicBezTo>
                  <a:pt x="563406" y="680899"/>
                  <a:pt x="875086" y="417903"/>
                  <a:pt x="962398" y="282436"/>
                </a:cubicBezTo>
                <a:cubicBezTo>
                  <a:pt x="1049710" y="146969"/>
                  <a:pt x="965573" y="-25010"/>
                  <a:pt x="940173" y="3036"/>
                </a:cubicBezTo>
                <a:cubicBezTo>
                  <a:pt x="914773" y="31082"/>
                  <a:pt x="931177" y="302544"/>
                  <a:pt x="809998" y="450711"/>
                </a:cubicBezTo>
                <a:cubicBezTo>
                  <a:pt x="688819" y="598878"/>
                  <a:pt x="347506" y="788319"/>
                  <a:pt x="213098" y="892036"/>
                </a:cubicBezTo>
                <a:cubicBezTo>
                  <a:pt x="78690" y="995753"/>
                  <a:pt x="-20265" y="1000515"/>
                  <a:pt x="3548" y="1073011"/>
                </a:cubicBezTo>
                <a:cubicBezTo>
                  <a:pt x="27361" y="1145507"/>
                  <a:pt x="346448" y="1288911"/>
                  <a:pt x="359148" y="129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66FE77B-2FEB-4995-AD62-06C09AA4D267}"/>
              </a:ext>
            </a:extLst>
          </p:cNvPr>
          <p:cNvSpPr/>
          <p:nvPr/>
        </p:nvSpPr>
        <p:spPr>
          <a:xfrm>
            <a:off x="5126253" y="1749060"/>
            <a:ext cx="584912" cy="369684"/>
          </a:xfrm>
          <a:custGeom>
            <a:avLst/>
            <a:gdLst>
              <a:gd name="connsiteX0" fmla="*/ 17247 w 584912"/>
              <a:gd name="connsiteY0" fmla="*/ 352790 h 369684"/>
              <a:gd name="connsiteX1" fmla="*/ 112497 w 584912"/>
              <a:gd name="connsiteY1" fmla="*/ 362315 h 369684"/>
              <a:gd name="connsiteX2" fmla="*/ 407772 w 584912"/>
              <a:gd name="connsiteY2" fmla="*/ 238490 h 369684"/>
              <a:gd name="connsiteX3" fmla="*/ 582397 w 584912"/>
              <a:gd name="connsiteY3" fmla="*/ 365 h 369684"/>
              <a:gd name="connsiteX4" fmla="*/ 506197 w 584912"/>
              <a:gd name="connsiteY4" fmla="*/ 187690 h 369684"/>
              <a:gd name="connsiteX5" fmla="*/ 436347 w 584912"/>
              <a:gd name="connsiteY5" fmla="*/ 330565 h 369684"/>
              <a:gd name="connsiteX6" fmla="*/ 17247 w 584912"/>
              <a:gd name="connsiteY6" fmla="*/ 352790 h 36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912" h="369684">
                <a:moveTo>
                  <a:pt x="17247" y="352790"/>
                </a:moveTo>
                <a:cubicBezTo>
                  <a:pt x="-36728" y="358082"/>
                  <a:pt x="47409" y="381365"/>
                  <a:pt x="112497" y="362315"/>
                </a:cubicBezTo>
                <a:cubicBezTo>
                  <a:pt x="177585" y="343265"/>
                  <a:pt x="329455" y="298815"/>
                  <a:pt x="407772" y="238490"/>
                </a:cubicBezTo>
                <a:cubicBezTo>
                  <a:pt x="486089" y="178165"/>
                  <a:pt x="565993" y="8832"/>
                  <a:pt x="582397" y="365"/>
                </a:cubicBezTo>
                <a:cubicBezTo>
                  <a:pt x="598801" y="-8102"/>
                  <a:pt x="530539" y="132657"/>
                  <a:pt x="506197" y="187690"/>
                </a:cubicBezTo>
                <a:cubicBezTo>
                  <a:pt x="481855" y="242723"/>
                  <a:pt x="514664" y="298286"/>
                  <a:pt x="436347" y="330565"/>
                </a:cubicBezTo>
                <a:cubicBezTo>
                  <a:pt x="358030" y="362844"/>
                  <a:pt x="71222" y="347498"/>
                  <a:pt x="17247" y="352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B604F2C-983A-4827-96DE-FF80FDC3C58B}"/>
              </a:ext>
            </a:extLst>
          </p:cNvPr>
          <p:cNvSpPr/>
          <p:nvPr/>
        </p:nvSpPr>
        <p:spPr>
          <a:xfrm>
            <a:off x="4174940" y="2148527"/>
            <a:ext cx="682252" cy="876148"/>
          </a:xfrm>
          <a:custGeom>
            <a:avLst/>
            <a:gdLst>
              <a:gd name="connsiteX0" fmla="*/ 647885 w 682252"/>
              <a:gd name="connsiteY0" fmla="*/ 858198 h 876148"/>
              <a:gd name="connsiteX1" fmla="*/ 603435 w 682252"/>
              <a:gd name="connsiteY1" fmla="*/ 829623 h 876148"/>
              <a:gd name="connsiteX2" fmla="*/ 197035 w 682252"/>
              <a:gd name="connsiteY2" fmla="*/ 670873 h 876148"/>
              <a:gd name="connsiteX3" fmla="*/ 185 w 682252"/>
              <a:gd name="connsiteY3" fmla="*/ 505773 h 876148"/>
              <a:gd name="connsiteX4" fmla="*/ 165285 w 682252"/>
              <a:gd name="connsiteY4" fmla="*/ 232723 h 876148"/>
              <a:gd name="connsiteX5" fmla="*/ 368485 w 682252"/>
              <a:gd name="connsiteY5" fmla="*/ 948 h 876148"/>
              <a:gd name="connsiteX6" fmla="*/ 57335 w 682252"/>
              <a:gd name="connsiteY6" fmla="*/ 321623 h 876148"/>
              <a:gd name="connsiteX7" fmla="*/ 212910 w 682252"/>
              <a:gd name="connsiteY7" fmla="*/ 581973 h 876148"/>
              <a:gd name="connsiteX8" fmla="*/ 647885 w 682252"/>
              <a:gd name="connsiteY8" fmla="*/ 858198 h 87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252" h="876148">
                <a:moveTo>
                  <a:pt x="647885" y="858198"/>
                </a:moveTo>
                <a:cubicBezTo>
                  <a:pt x="712973" y="899473"/>
                  <a:pt x="678577" y="860844"/>
                  <a:pt x="603435" y="829623"/>
                </a:cubicBezTo>
                <a:cubicBezTo>
                  <a:pt x="528293" y="798402"/>
                  <a:pt x="297577" y="724848"/>
                  <a:pt x="197035" y="670873"/>
                </a:cubicBezTo>
                <a:cubicBezTo>
                  <a:pt x="96493" y="616898"/>
                  <a:pt x="5477" y="578798"/>
                  <a:pt x="185" y="505773"/>
                </a:cubicBezTo>
                <a:cubicBezTo>
                  <a:pt x="-5107" y="432748"/>
                  <a:pt x="103902" y="316861"/>
                  <a:pt x="165285" y="232723"/>
                </a:cubicBezTo>
                <a:cubicBezTo>
                  <a:pt x="226668" y="148585"/>
                  <a:pt x="386477" y="-13869"/>
                  <a:pt x="368485" y="948"/>
                </a:cubicBezTo>
                <a:cubicBezTo>
                  <a:pt x="350493" y="15765"/>
                  <a:pt x="83264" y="224786"/>
                  <a:pt x="57335" y="321623"/>
                </a:cubicBezTo>
                <a:cubicBezTo>
                  <a:pt x="31406" y="418460"/>
                  <a:pt x="113427" y="490427"/>
                  <a:pt x="212910" y="581973"/>
                </a:cubicBezTo>
                <a:cubicBezTo>
                  <a:pt x="312393" y="673519"/>
                  <a:pt x="582797" y="816923"/>
                  <a:pt x="647885" y="858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7CBD5CC-E60F-4E9D-B150-20B7333C4D81}"/>
              </a:ext>
            </a:extLst>
          </p:cNvPr>
          <p:cNvSpPr/>
          <p:nvPr/>
        </p:nvSpPr>
        <p:spPr>
          <a:xfrm>
            <a:off x="4427184" y="1479459"/>
            <a:ext cx="567658" cy="654342"/>
          </a:xfrm>
          <a:custGeom>
            <a:avLst/>
            <a:gdLst>
              <a:gd name="connsiteX0" fmla="*/ 147991 w 567658"/>
              <a:gd name="connsiteY0" fmla="*/ 644616 h 654342"/>
              <a:gd name="connsiteX1" fmla="*/ 208316 w 567658"/>
              <a:gd name="connsiteY1" fmla="*/ 555716 h 654342"/>
              <a:gd name="connsiteX2" fmla="*/ 103541 w 567658"/>
              <a:gd name="connsiteY2" fmla="*/ 323941 h 654342"/>
              <a:gd name="connsiteX3" fmla="*/ 116241 w 567658"/>
              <a:gd name="connsiteY3" fmla="*/ 231866 h 654342"/>
              <a:gd name="connsiteX4" fmla="*/ 567091 w 567658"/>
              <a:gd name="connsiteY4" fmla="*/ 91 h 654342"/>
              <a:gd name="connsiteX5" fmla="*/ 11466 w 567658"/>
              <a:gd name="connsiteY5" fmla="*/ 260441 h 654342"/>
              <a:gd name="connsiteX6" fmla="*/ 186091 w 567658"/>
              <a:gd name="connsiteY6" fmla="*/ 606516 h 654342"/>
              <a:gd name="connsiteX7" fmla="*/ 147991 w 567658"/>
              <a:gd name="connsiteY7" fmla="*/ 644616 h 65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658" h="654342">
                <a:moveTo>
                  <a:pt x="147991" y="644616"/>
                </a:moveTo>
                <a:cubicBezTo>
                  <a:pt x="151695" y="636149"/>
                  <a:pt x="215724" y="609162"/>
                  <a:pt x="208316" y="555716"/>
                </a:cubicBezTo>
                <a:cubicBezTo>
                  <a:pt x="200908" y="502270"/>
                  <a:pt x="118887" y="377916"/>
                  <a:pt x="103541" y="323941"/>
                </a:cubicBezTo>
                <a:cubicBezTo>
                  <a:pt x="88195" y="269966"/>
                  <a:pt x="38983" y="285841"/>
                  <a:pt x="116241" y="231866"/>
                </a:cubicBezTo>
                <a:cubicBezTo>
                  <a:pt x="193499" y="177891"/>
                  <a:pt x="584554" y="-4672"/>
                  <a:pt x="567091" y="91"/>
                </a:cubicBezTo>
                <a:cubicBezTo>
                  <a:pt x="549628" y="4854"/>
                  <a:pt x="74966" y="159370"/>
                  <a:pt x="11466" y="260441"/>
                </a:cubicBezTo>
                <a:cubicBezTo>
                  <a:pt x="-52034" y="361512"/>
                  <a:pt x="168099" y="539312"/>
                  <a:pt x="186091" y="606516"/>
                </a:cubicBezTo>
                <a:cubicBezTo>
                  <a:pt x="204083" y="673720"/>
                  <a:pt x="144287" y="653083"/>
                  <a:pt x="147991" y="644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A7DFF8D-200A-45F0-8726-58B367755552}"/>
              </a:ext>
            </a:extLst>
          </p:cNvPr>
          <p:cNvSpPr/>
          <p:nvPr/>
        </p:nvSpPr>
        <p:spPr>
          <a:xfrm>
            <a:off x="5195965" y="1076120"/>
            <a:ext cx="352521" cy="1069224"/>
          </a:xfrm>
          <a:custGeom>
            <a:avLst/>
            <a:gdLst>
              <a:gd name="connsiteX0" fmla="*/ 274560 w 352521"/>
              <a:gd name="connsiteY0" fmla="*/ 205 h 1069224"/>
              <a:gd name="connsiteX1" fmla="*/ 77710 w 352521"/>
              <a:gd name="connsiteY1" fmla="*/ 203405 h 1069224"/>
              <a:gd name="connsiteX2" fmla="*/ 277735 w 352521"/>
              <a:gd name="connsiteY2" fmla="*/ 539955 h 1069224"/>
              <a:gd name="connsiteX3" fmla="*/ 122160 w 352521"/>
              <a:gd name="connsiteY3" fmla="*/ 990805 h 1069224"/>
              <a:gd name="connsiteX4" fmla="*/ 7860 w 352521"/>
              <a:gd name="connsiteY4" fmla="*/ 1047955 h 1069224"/>
              <a:gd name="connsiteX5" fmla="*/ 347585 w 352521"/>
              <a:gd name="connsiteY5" fmla="*/ 759030 h 1069224"/>
              <a:gd name="connsiteX6" fmla="*/ 201535 w 352521"/>
              <a:gd name="connsiteY6" fmla="*/ 559005 h 1069224"/>
              <a:gd name="connsiteX7" fmla="*/ 87235 w 352521"/>
              <a:gd name="connsiteY7" fmla="*/ 470105 h 1069224"/>
              <a:gd name="connsiteX8" fmla="*/ 112635 w 352521"/>
              <a:gd name="connsiteY8" fmla="*/ 238330 h 1069224"/>
              <a:gd name="connsiteX9" fmla="*/ 274560 w 352521"/>
              <a:gd name="connsiteY9" fmla="*/ 205 h 106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521" h="1069224">
                <a:moveTo>
                  <a:pt x="274560" y="205"/>
                </a:moveTo>
                <a:cubicBezTo>
                  <a:pt x="268739" y="-5616"/>
                  <a:pt x="77181" y="113447"/>
                  <a:pt x="77710" y="203405"/>
                </a:cubicBezTo>
                <a:cubicBezTo>
                  <a:pt x="78239" y="293363"/>
                  <a:pt x="270327" y="408722"/>
                  <a:pt x="277735" y="539955"/>
                </a:cubicBezTo>
                <a:cubicBezTo>
                  <a:pt x="285143" y="671188"/>
                  <a:pt x="167139" y="906138"/>
                  <a:pt x="122160" y="990805"/>
                </a:cubicBezTo>
                <a:cubicBezTo>
                  <a:pt x="77181" y="1075472"/>
                  <a:pt x="-29711" y="1086584"/>
                  <a:pt x="7860" y="1047955"/>
                </a:cubicBezTo>
                <a:cubicBezTo>
                  <a:pt x="45431" y="1009326"/>
                  <a:pt x="315306" y="840522"/>
                  <a:pt x="347585" y="759030"/>
                </a:cubicBezTo>
                <a:cubicBezTo>
                  <a:pt x="379864" y="677538"/>
                  <a:pt x="244927" y="607159"/>
                  <a:pt x="201535" y="559005"/>
                </a:cubicBezTo>
                <a:cubicBezTo>
                  <a:pt x="158143" y="510851"/>
                  <a:pt x="102052" y="523551"/>
                  <a:pt x="87235" y="470105"/>
                </a:cubicBezTo>
                <a:cubicBezTo>
                  <a:pt x="72418" y="416659"/>
                  <a:pt x="82472" y="318234"/>
                  <a:pt x="112635" y="238330"/>
                </a:cubicBezTo>
                <a:cubicBezTo>
                  <a:pt x="142797" y="158426"/>
                  <a:pt x="280381" y="6026"/>
                  <a:pt x="27456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5D77330-B632-447E-86D0-387BE93F36D7}"/>
              </a:ext>
            </a:extLst>
          </p:cNvPr>
          <p:cNvSpPr/>
          <p:nvPr/>
        </p:nvSpPr>
        <p:spPr>
          <a:xfrm>
            <a:off x="4730703" y="1050796"/>
            <a:ext cx="686210" cy="911887"/>
          </a:xfrm>
          <a:custGeom>
            <a:avLst/>
            <a:gdLst>
              <a:gd name="connsiteX0" fmla="*/ 685847 w 686210"/>
              <a:gd name="connsiteY0" fmla="*/ 129 h 911887"/>
              <a:gd name="connsiteX1" fmla="*/ 349297 w 686210"/>
              <a:gd name="connsiteY1" fmla="*/ 374779 h 911887"/>
              <a:gd name="connsiteX2" fmla="*/ 412797 w 686210"/>
              <a:gd name="connsiteY2" fmla="*/ 673229 h 911887"/>
              <a:gd name="connsiteX3" fmla="*/ 330247 w 686210"/>
              <a:gd name="connsiteY3" fmla="*/ 892304 h 911887"/>
              <a:gd name="connsiteX4" fmla="*/ 184197 w 686210"/>
              <a:gd name="connsiteY4" fmla="*/ 873254 h 911887"/>
              <a:gd name="connsiteX5" fmla="*/ 104822 w 686210"/>
              <a:gd name="connsiteY5" fmla="*/ 644654 h 911887"/>
              <a:gd name="connsiteX6" fmla="*/ 292147 w 686210"/>
              <a:gd name="connsiteY6" fmla="*/ 447804 h 911887"/>
              <a:gd name="connsiteX7" fmla="*/ 47 w 686210"/>
              <a:gd name="connsiteY7" fmla="*/ 666879 h 911887"/>
              <a:gd name="connsiteX8" fmla="*/ 317547 w 686210"/>
              <a:gd name="connsiteY8" fmla="*/ 676404 h 911887"/>
              <a:gd name="connsiteX9" fmla="*/ 412797 w 686210"/>
              <a:gd name="connsiteY9" fmla="*/ 416054 h 911887"/>
              <a:gd name="connsiteX10" fmla="*/ 685847 w 686210"/>
              <a:gd name="connsiteY10" fmla="*/ 129 h 91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210" h="911887">
                <a:moveTo>
                  <a:pt x="685847" y="129"/>
                </a:moveTo>
                <a:cubicBezTo>
                  <a:pt x="675264" y="-6750"/>
                  <a:pt x="394805" y="262596"/>
                  <a:pt x="349297" y="374779"/>
                </a:cubicBezTo>
                <a:cubicBezTo>
                  <a:pt x="303789" y="486962"/>
                  <a:pt x="415972" y="586975"/>
                  <a:pt x="412797" y="673229"/>
                </a:cubicBezTo>
                <a:cubicBezTo>
                  <a:pt x="409622" y="759483"/>
                  <a:pt x="368347" y="858967"/>
                  <a:pt x="330247" y="892304"/>
                </a:cubicBezTo>
                <a:cubicBezTo>
                  <a:pt x="292147" y="925641"/>
                  <a:pt x="221768" y="914529"/>
                  <a:pt x="184197" y="873254"/>
                </a:cubicBezTo>
                <a:cubicBezTo>
                  <a:pt x="146626" y="831979"/>
                  <a:pt x="86830" y="715562"/>
                  <a:pt x="104822" y="644654"/>
                </a:cubicBezTo>
                <a:cubicBezTo>
                  <a:pt x="122814" y="573746"/>
                  <a:pt x="309609" y="444100"/>
                  <a:pt x="292147" y="447804"/>
                </a:cubicBezTo>
                <a:cubicBezTo>
                  <a:pt x="274685" y="451508"/>
                  <a:pt x="-4186" y="628779"/>
                  <a:pt x="47" y="666879"/>
                </a:cubicBezTo>
                <a:cubicBezTo>
                  <a:pt x="4280" y="704979"/>
                  <a:pt x="248755" y="718208"/>
                  <a:pt x="317547" y="676404"/>
                </a:cubicBezTo>
                <a:cubicBezTo>
                  <a:pt x="386339" y="634600"/>
                  <a:pt x="352472" y="525591"/>
                  <a:pt x="412797" y="416054"/>
                </a:cubicBezTo>
                <a:cubicBezTo>
                  <a:pt x="473122" y="306517"/>
                  <a:pt x="696430" y="7008"/>
                  <a:pt x="685847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0C7D9BE-ABA4-4D4C-A9FD-8327E7AAA8D3}"/>
              </a:ext>
            </a:extLst>
          </p:cNvPr>
          <p:cNvSpPr/>
          <p:nvPr/>
        </p:nvSpPr>
        <p:spPr>
          <a:xfrm>
            <a:off x="4473437" y="2029996"/>
            <a:ext cx="281328" cy="715344"/>
          </a:xfrm>
          <a:custGeom>
            <a:avLst/>
            <a:gdLst>
              <a:gd name="connsiteX0" fmla="*/ 233501 w 281328"/>
              <a:gd name="connsiteY0" fmla="*/ 417 h 715344"/>
              <a:gd name="connsiteX1" fmla="*/ 252551 w 281328"/>
              <a:gd name="connsiteY1" fmla="*/ 190917 h 715344"/>
              <a:gd name="connsiteX2" fmla="*/ 35063 w 281328"/>
              <a:gd name="connsiteY2" fmla="*/ 375067 h 715344"/>
              <a:gd name="connsiteX3" fmla="*/ 23951 w 281328"/>
              <a:gd name="connsiteY3" fmla="*/ 479842 h 715344"/>
              <a:gd name="connsiteX4" fmla="*/ 268426 w 281328"/>
              <a:gd name="connsiteY4" fmla="*/ 708442 h 715344"/>
              <a:gd name="connsiteX5" fmla="*/ 84276 w 281328"/>
              <a:gd name="connsiteY5" fmla="*/ 651292 h 715344"/>
              <a:gd name="connsiteX6" fmla="*/ 20776 w 281328"/>
              <a:gd name="connsiteY6" fmla="*/ 603667 h 715344"/>
              <a:gd name="connsiteX7" fmla="*/ 170001 w 281328"/>
              <a:gd name="connsiteY7" fmla="*/ 329029 h 715344"/>
              <a:gd name="connsiteX8" fmla="*/ 279538 w 281328"/>
              <a:gd name="connsiteY8" fmla="*/ 144879 h 715344"/>
              <a:gd name="connsiteX9" fmla="*/ 233501 w 281328"/>
              <a:gd name="connsiteY9" fmla="*/ 417 h 7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328" h="715344">
                <a:moveTo>
                  <a:pt x="233501" y="417"/>
                </a:moveTo>
                <a:cubicBezTo>
                  <a:pt x="229003" y="8090"/>
                  <a:pt x="285624" y="128475"/>
                  <a:pt x="252551" y="190917"/>
                </a:cubicBezTo>
                <a:cubicBezTo>
                  <a:pt x="219478" y="253359"/>
                  <a:pt x="73163" y="326913"/>
                  <a:pt x="35063" y="375067"/>
                </a:cubicBezTo>
                <a:cubicBezTo>
                  <a:pt x="-3037" y="423221"/>
                  <a:pt x="-14943" y="424280"/>
                  <a:pt x="23951" y="479842"/>
                </a:cubicBezTo>
                <a:cubicBezTo>
                  <a:pt x="62845" y="535404"/>
                  <a:pt x="258372" y="679867"/>
                  <a:pt x="268426" y="708442"/>
                </a:cubicBezTo>
                <a:cubicBezTo>
                  <a:pt x="278480" y="737017"/>
                  <a:pt x="125551" y="668755"/>
                  <a:pt x="84276" y="651292"/>
                </a:cubicBezTo>
                <a:cubicBezTo>
                  <a:pt x="43001" y="633830"/>
                  <a:pt x="6488" y="657378"/>
                  <a:pt x="20776" y="603667"/>
                </a:cubicBezTo>
                <a:cubicBezTo>
                  <a:pt x="35064" y="549956"/>
                  <a:pt x="126874" y="405494"/>
                  <a:pt x="170001" y="329029"/>
                </a:cubicBezTo>
                <a:cubicBezTo>
                  <a:pt x="213128" y="252564"/>
                  <a:pt x="267367" y="197002"/>
                  <a:pt x="279538" y="144879"/>
                </a:cubicBezTo>
                <a:cubicBezTo>
                  <a:pt x="291709" y="92756"/>
                  <a:pt x="237999" y="-7256"/>
                  <a:pt x="233501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4EAEA17-13D3-49D6-8399-DCD5A2776CFB}"/>
              </a:ext>
            </a:extLst>
          </p:cNvPr>
          <p:cNvSpPr/>
          <p:nvPr/>
        </p:nvSpPr>
        <p:spPr>
          <a:xfrm>
            <a:off x="4700222" y="1996725"/>
            <a:ext cx="271919" cy="319526"/>
          </a:xfrm>
          <a:custGeom>
            <a:avLst/>
            <a:gdLst>
              <a:gd name="connsiteX0" fmla="*/ 1953 w 271919"/>
              <a:gd name="connsiteY0" fmla="*/ 350 h 319526"/>
              <a:gd name="connsiteX1" fmla="*/ 130541 w 271919"/>
              <a:gd name="connsiteY1" fmla="*/ 221013 h 319526"/>
              <a:gd name="connsiteX2" fmla="*/ 141653 w 271919"/>
              <a:gd name="connsiteY2" fmla="*/ 276575 h 319526"/>
              <a:gd name="connsiteX3" fmla="*/ 271828 w 271919"/>
              <a:gd name="connsiteY3" fmla="*/ 152750 h 319526"/>
              <a:gd name="connsiteX4" fmla="*/ 119428 w 271919"/>
              <a:gd name="connsiteY4" fmla="*/ 319438 h 319526"/>
              <a:gd name="connsiteX5" fmla="*/ 57516 w 271919"/>
              <a:gd name="connsiteY5" fmla="*/ 173388 h 319526"/>
              <a:gd name="connsiteX6" fmla="*/ 1953 w 271919"/>
              <a:gd name="connsiteY6" fmla="*/ 350 h 31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19" h="319526">
                <a:moveTo>
                  <a:pt x="1953" y="350"/>
                </a:moveTo>
                <a:cubicBezTo>
                  <a:pt x="14124" y="8287"/>
                  <a:pt x="107258" y="174976"/>
                  <a:pt x="130541" y="221013"/>
                </a:cubicBezTo>
                <a:cubicBezTo>
                  <a:pt x="153824" y="267051"/>
                  <a:pt x="118105" y="287952"/>
                  <a:pt x="141653" y="276575"/>
                </a:cubicBezTo>
                <a:cubicBezTo>
                  <a:pt x="165201" y="265198"/>
                  <a:pt x="275532" y="145606"/>
                  <a:pt x="271828" y="152750"/>
                </a:cubicBezTo>
                <a:cubicBezTo>
                  <a:pt x="268124" y="159894"/>
                  <a:pt x="155147" y="315998"/>
                  <a:pt x="119428" y="319438"/>
                </a:cubicBezTo>
                <a:cubicBezTo>
                  <a:pt x="83709" y="322878"/>
                  <a:pt x="77360" y="225246"/>
                  <a:pt x="57516" y="173388"/>
                </a:cubicBezTo>
                <a:cubicBezTo>
                  <a:pt x="37672" y="121530"/>
                  <a:pt x="-10218" y="-7587"/>
                  <a:pt x="1953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C9E4678-6134-464F-BEE9-FFB69A81BFB2}"/>
              </a:ext>
            </a:extLst>
          </p:cNvPr>
          <p:cNvSpPr/>
          <p:nvPr/>
        </p:nvSpPr>
        <p:spPr>
          <a:xfrm>
            <a:off x="4833623" y="2108726"/>
            <a:ext cx="230504" cy="354953"/>
          </a:xfrm>
          <a:custGeom>
            <a:avLst/>
            <a:gdLst>
              <a:gd name="connsiteX0" fmla="*/ 173352 w 230504"/>
              <a:gd name="connsiteY0" fmla="*/ 8999 h 354953"/>
              <a:gd name="connsiteX1" fmla="*/ 154302 w 230504"/>
              <a:gd name="connsiteY1" fmla="*/ 56624 h 354953"/>
              <a:gd name="connsiteX2" fmla="*/ 11427 w 230504"/>
              <a:gd name="connsiteY2" fmla="*/ 228074 h 354953"/>
              <a:gd name="connsiteX3" fmla="*/ 230502 w 230504"/>
              <a:gd name="connsiteY3" fmla="*/ 350312 h 354953"/>
              <a:gd name="connsiteX4" fmla="*/ 6665 w 230504"/>
              <a:gd name="connsiteY4" fmla="*/ 318562 h 354953"/>
              <a:gd name="connsiteX5" fmla="*/ 68577 w 230504"/>
              <a:gd name="connsiteY5" fmla="*/ 216962 h 354953"/>
              <a:gd name="connsiteX6" fmla="*/ 173352 w 230504"/>
              <a:gd name="connsiteY6" fmla="*/ 8999 h 35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04" h="354953">
                <a:moveTo>
                  <a:pt x="173352" y="8999"/>
                </a:moveTo>
                <a:cubicBezTo>
                  <a:pt x="187640" y="-17724"/>
                  <a:pt x="181290" y="20111"/>
                  <a:pt x="154302" y="56624"/>
                </a:cubicBezTo>
                <a:cubicBezTo>
                  <a:pt x="127314" y="93137"/>
                  <a:pt x="-1273" y="179126"/>
                  <a:pt x="11427" y="228074"/>
                </a:cubicBezTo>
                <a:cubicBezTo>
                  <a:pt x="24127" y="277022"/>
                  <a:pt x="231296" y="335231"/>
                  <a:pt x="230502" y="350312"/>
                </a:cubicBezTo>
                <a:cubicBezTo>
                  <a:pt x="229708" y="365393"/>
                  <a:pt x="33652" y="340787"/>
                  <a:pt x="6665" y="318562"/>
                </a:cubicBezTo>
                <a:cubicBezTo>
                  <a:pt x="-20322" y="296337"/>
                  <a:pt x="41590" y="262735"/>
                  <a:pt x="68577" y="216962"/>
                </a:cubicBezTo>
                <a:cubicBezTo>
                  <a:pt x="95564" y="171189"/>
                  <a:pt x="159064" y="35722"/>
                  <a:pt x="173352" y="8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CC0C249-6B53-482E-B325-94BC4A0E8986}"/>
              </a:ext>
            </a:extLst>
          </p:cNvPr>
          <p:cNvSpPr/>
          <p:nvPr/>
        </p:nvSpPr>
        <p:spPr>
          <a:xfrm>
            <a:off x="4658123" y="2346259"/>
            <a:ext cx="410726" cy="346091"/>
          </a:xfrm>
          <a:custGeom>
            <a:avLst/>
            <a:gdLst>
              <a:gd name="connsiteX0" fmla="*/ 409177 w 410726"/>
              <a:gd name="connsiteY0" fmla="*/ 66 h 346091"/>
              <a:gd name="connsiteX1" fmla="*/ 32940 w 410726"/>
              <a:gd name="connsiteY1" fmla="*/ 165166 h 346091"/>
              <a:gd name="connsiteX2" fmla="*/ 18652 w 410726"/>
              <a:gd name="connsiteY2" fmla="*/ 344554 h 346091"/>
              <a:gd name="connsiteX3" fmla="*/ 28177 w 410726"/>
              <a:gd name="connsiteY3" fmla="*/ 246129 h 346091"/>
              <a:gd name="connsiteX4" fmla="*/ 161527 w 410726"/>
              <a:gd name="connsiteY4" fmla="*/ 146116 h 346091"/>
              <a:gd name="connsiteX5" fmla="*/ 409177 w 410726"/>
              <a:gd name="connsiteY5" fmla="*/ 66 h 34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26" h="346091">
                <a:moveTo>
                  <a:pt x="409177" y="66"/>
                </a:moveTo>
                <a:cubicBezTo>
                  <a:pt x="387746" y="3241"/>
                  <a:pt x="98027" y="107751"/>
                  <a:pt x="32940" y="165166"/>
                </a:cubicBezTo>
                <a:cubicBezTo>
                  <a:pt x="-32147" y="222581"/>
                  <a:pt x="19446" y="331060"/>
                  <a:pt x="18652" y="344554"/>
                </a:cubicBezTo>
                <a:cubicBezTo>
                  <a:pt x="17858" y="358048"/>
                  <a:pt x="4365" y="279202"/>
                  <a:pt x="28177" y="246129"/>
                </a:cubicBezTo>
                <a:cubicBezTo>
                  <a:pt x="51989" y="213056"/>
                  <a:pt x="99350" y="183158"/>
                  <a:pt x="161527" y="146116"/>
                </a:cubicBezTo>
                <a:cubicBezTo>
                  <a:pt x="223704" y="109074"/>
                  <a:pt x="430608" y="-3109"/>
                  <a:pt x="40917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04ABEC0-7437-4D60-AF03-C5C360A5FAB0}"/>
              </a:ext>
            </a:extLst>
          </p:cNvPr>
          <p:cNvSpPr/>
          <p:nvPr/>
        </p:nvSpPr>
        <p:spPr>
          <a:xfrm>
            <a:off x="6451108" y="4403833"/>
            <a:ext cx="1467136" cy="731544"/>
          </a:xfrm>
          <a:custGeom>
            <a:avLst/>
            <a:gdLst>
              <a:gd name="connsiteX0" fmla="*/ 492 w 1467136"/>
              <a:gd name="connsiteY0" fmla="*/ 726967 h 731544"/>
              <a:gd name="connsiteX1" fmla="*/ 117332 w 1467136"/>
              <a:gd name="connsiteY1" fmla="*/ 594887 h 731544"/>
              <a:gd name="connsiteX2" fmla="*/ 528812 w 1467136"/>
              <a:gd name="connsiteY2" fmla="*/ 158007 h 731544"/>
              <a:gd name="connsiteX3" fmla="*/ 848852 w 1467136"/>
              <a:gd name="connsiteY3" fmla="*/ 76727 h 731544"/>
              <a:gd name="connsiteX4" fmla="*/ 1463532 w 1467136"/>
              <a:gd name="connsiteY4" fmla="*/ 340887 h 731544"/>
              <a:gd name="connsiteX5" fmla="*/ 1072372 w 1467136"/>
              <a:gd name="connsiteY5" fmla="*/ 15767 h 731544"/>
              <a:gd name="connsiteX6" fmla="*/ 452612 w 1467136"/>
              <a:gd name="connsiteY6" fmla="*/ 112287 h 731544"/>
              <a:gd name="connsiteX7" fmla="*/ 147812 w 1467136"/>
              <a:gd name="connsiteY7" fmla="*/ 640607 h 731544"/>
              <a:gd name="connsiteX8" fmla="*/ 492 w 1467136"/>
              <a:gd name="connsiteY8" fmla="*/ 726967 h 73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136" h="731544">
                <a:moveTo>
                  <a:pt x="492" y="726967"/>
                </a:moveTo>
                <a:cubicBezTo>
                  <a:pt x="-4588" y="719347"/>
                  <a:pt x="29279" y="689714"/>
                  <a:pt x="117332" y="594887"/>
                </a:cubicBezTo>
                <a:cubicBezTo>
                  <a:pt x="205385" y="500060"/>
                  <a:pt x="406892" y="244367"/>
                  <a:pt x="528812" y="158007"/>
                </a:cubicBezTo>
                <a:cubicBezTo>
                  <a:pt x="650732" y="71647"/>
                  <a:pt x="693065" y="46247"/>
                  <a:pt x="848852" y="76727"/>
                </a:cubicBezTo>
                <a:cubicBezTo>
                  <a:pt x="1004639" y="107207"/>
                  <a:pt x="1426279" y="351047"/>
                  <a:pt x="1463532" y="340887"/>
                </a:cubicBezTo>
                <a:cubicBezTo>
                  <a:pt x="1500785" y="330727"/>
                  <a:pt x="1240859" y="53867"/>
                  <a:pt x="1072372" y="15767"/>
                </a:cubicBezTo>
                <a:cubicBezTo>
                  <a:pt x="903885" y="-22333"/>
                  <a:pt x="606705" y="8147"/>
                  <a:pt x="452612" y="112287"/>
                </a:cubicBezTo>
                <a:cubicBezTo>
                  <a:pt x="298519" y="216427"/>
                  <a:pt x="220625" y="535620"/>
                  <a:pt x="147812" y="640607"/>
                </a:cubicBezTo>
                <a:cubicBezTo>
                  <a:pt x="74999" y="745594"/>
                  <a:pt x="5572" y="734587"/>
                  <a:pt x="492" y="726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3B67BF9-3F89-46AB-A57C-BF640275D560}"/>
              </a:ext>
            </a:extLst>
          </p:cNvPr>
          <p:cNvSpPr/>
          <p:nvPr/>
        </p:nvSpPr>
        <p:spPr>
          <a:xfrm>
            <a:off x="6685275" y="5315446"/>
            <a:ext cx="472447" cy="532893"/>
          </a:xfrm>
          <a:custGeom>
            <a:avLst/>
            <a:gdLst>
              <a:gd name="connsiteX0" fmla="*/ 5 w 472447"/>
              <a:gd name="connsiteY0" fmla="*/ 526554 h 532893"/>
              <a:gd name="connsiteX1" fmla="*/ 177805 w 472447"/>
              <a:gd name="connsiteY1" fmla="*/ 394474 h 532893"/>
              <a:gd name="connsiteX2" fmla="*/ 472445 w 472447"/>
              <a:gd name="connsiteY2" fmla="*/ 3314 h 532893"/>
              <a:gd name="connsiteX3" fmla="*/ 182885 w 472447"/>
              <a:gd name="connsiteY3" fmla="*/ 221754 h 532893"/>
              <a:gd name="connsiteX4" fmla="*/ 5 w 472447"/>
              <a:gd name="connsiteY4" fmla="*/ 526554 h 53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7" h="532893">
                <a:moveTo>
                  <a:pt x="5" y="526554"/>
                </a:moveTo>
                <a:cubicBezTo>
                  <a:pt x="-842" y="555341"/>
                  <a:pt x="99065" y="481681"/>
                  <a:pt x="177805" y="394474"/>
                </a:cubicBezTo>
                <a:cubicBezTo>
                  <a:pt x="256545" y="307267"/>
                  <a:pt x="471598" y="32101"/>
                  <a:pt x="472445" y="3314"/>
                </a:cubicBezTo>
                <a:cubicBezTo>
                  <a:pt x="473292" y="-25473"/>
                  <a:pt x="263318" y="140474"/>
                  <a:pt x="182885" y="221754"/>
                </a:cubicBezTo>
                <a:cubicBezTo>
                  <a:pt x="102452" y="303034"/>
                  <a:pt x="852" y="497767"/>
                  <a:pt x="5" y="52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0348044-53DF-474C-84B7-C8BEACBEE413}"/>
              </a:ext>
            </a:extLst>
          </p:cNvPr>
          <p:cNvSpPr/>
          <p:nvPr/>
        </p:nvSpPr>
        <p:spPr>
          <a:xfrm>
            <a:off x="6915332" y="4904648"/>
            <a:ext cx="492223" cy="687050"/>
          </a:xfrm>
          <a:custGeom>
            <a:avLst/>
            <a:gdLst>
              <a:gd name="connsiteX0" fmla="*/ 8708 w 492223"/>
              <a:gd name="connsiteY0" fmla="*/ 17872 h 687050"/>
              <a:gd name="connsiteX1" fmla="*/ 39188 w 492223"/>
              <a:gd name="connsiteY1" fmla="*/ 58512 h 687050"/>
              <a:gd name="connsiteX2" fmla="*/ 328748 w 492223"/>
              <a:gd name="connsiteY2" fmla="*/ 596992 h 687050"/>
              <a:gd name="connsiteX3" fmla="*/ 491308 w 492223"/>
              <a:gd name="connsiteY3" fmla="*/ 683352 h 687050"/>
              <a:gd name="connsiteX4" fmla="*/ 389708 w 492223"/>
              <a:gd name="connsiteY4" fmla="*/ 561432 h 687050"/>
              <a:gd name="connsiteX5" fmla="*/ 283028 w 492223"/>
              <a:gd name="connsiteY5" fmla="*/ 348072 h 687050"/>
              <a:gd name="connsiteX6" fmla="*/ 95068 w 492223"/>
              <a:gd name="connsiteY6" fmla="*/ 88992 h 687050"/>
              <a:gd name="connsiteX7" fmla="*/ 8708 w 492223"/>
              <a:gd name="connsiteY7" fmla="*/ 17872 h 68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223" h="687050">
                <a:moveTo>
                  <a:pt x="8708" y="17872"/>
                </a:moveTo>
                <a:cubicBezTo>
                  <a:pt x="-605" y="12792"/>
                  <a:pt x="-14152" y="-38008"/>
                  <a:pt x="39188" y="58512"/>
                </a:cubicBezTo>
                <a:cubicBezTo>
                  <a:pt x="92528" y="155032"/>
                  <a:pt x="253395" y="492852"/>
                  <a:pt x="328748" y="596992"/>
                </a:cubicBezTo>
                <a:cubicBezTo>
                  <a:pt x="404101" y="701132"/>
                  <a:pt x="481148" y="689279"/>
                  <a:pt x="491308" y="683352"/>
                </a:cubicBezTo>
                <a:cubicBezTo>
                  <a:pt x="501468" y="677425"/>
                  <a:pt x="424421" y="617312"/>
                  <a:pt x="389708" y="561432"/>
                </a:cubicBezTo>
                <a:cubicBezTo>
                  <a:pt x="354995" y="505552"/>
                  <a:pt x="332135" y="426812"/>
                  <a:pt x="283028" y="348072"/>
                </a:cubicBezTo>
                <a:cubicBezTo>
                  <a:pt x="233921" y="269332"/>
                  <a:pt x="139941" y="140639"/>
                  <a:pt x="95068" y="88992"/>
                </a:cubicBezTo>
                <a:cubicBezTo>
                  <a:pt x="50195" y="37345"/>
                  <a:pt x="18021" y="22952"/>
                  <a:pt x="8708" y="17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261EEFC-883A-4DED-B077-C70F1E1A2EB2}"/>
              </a:ext>
            </a:extLst>
          </p:cNvPr>
          <p:cNvSpPr/>
          <p:nvPr/>
        </p:nvSpPr>
        <p:spPr>
          <a:xfrm>
            <a:off x="7269402" y="5432145"/>
            <a:ext cx="655576" cy="589882"/>
          </a:xfrm>
          <a:custGeom>
            <a:avLst/>
            <a:gdLst>
              <a:gd name="connsiteX0" fmla="*/ 396318 w 655576"/>
              <a:gd name="connsiteY0" fmla="*/ 13615 h 589882"/>
              <a:gd name="connsiteX1" fmla="*/ 340438 w 655576"/>
              <a:gd name="connsiteY1" fmla="*/ 74575 h 589882"/>
              <a:gd name="connsiteX2" fmla="*/ 20398 w 655576"/>
              <a:gd name="connsiteY2" fmla="*/ 267615 h 589882"/>
              <a:gd name="connsiteX3" fmla="*/ 66118 w 655576"/>
              <a:gd name="connsiteY3" fmla="*/ 501295 h 589882"/>
              <a:gd name="connsiteX4" fmla="*/ 340438 w 655576"/>
              <a:gd name="connsiteY4" fmla="*/ 577495 h 589882"/>
              <a:gd name="connsiteX5" fmla="*/ 655398 w 655576"/>
              <a:gd name="connsiteY5" fmla="*/ 262535 h 589882"/>
              <a:gd name="connsiteX6" fmla="*/ 381078 w 655576"/>
              <a:gd name="connsiteY6" fmla="*/ 440335 h 589882"/>
              <a:gd name="connsiteX7" fmla="*/ 96598 w 655576"/>
              <a:gd name="connsiteY7" fmla="*/ 414935 h 589882"/>
              <a:gd name="connsiteX8" fmla="*/ 40718 w 655576"/>
              <a:gd name="connsiteY8" fmla="*/ 318415 h 589882"/>
              <a:gd name="connsiteX9" fmla="*/ 396318 w 655576"/>
              <a:gd name="connsiteY9" fmla="*/ 13615 h 58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5576" h="589882">
                <a:moveTo>
                  <a:pt x="396318" y="13615"/>
                </a:moveTo>
                <a:cubicBezTo>
                  <a:pt x="446271" y="-27025"/>
                  <a:pt x="403091" y="32242"/>
                  <a:pt x="340438" y="74575"/>
                </a:cubicBezTo>
                <a:cubicBezTo>
                  <a:pt x="277785" y="116908"/>
                  <a:pt x="66118" y="196495"/>
                  <a:pt x="20398" y="267615"/>
                </a:cubicBezTo>
                <a:cubicBezTo>
                  <a:pt x="-25322" y="338735"/>
                  <a:pt x="12778" y="449648"/>
                  <a:pt x="66118" y="501295"/>
                </a:cubicBezTo>
                <a:cubicBezTo>
                  <a:pt x="119458" y="552942"/>
                  <a:pt x="242225" y="617288"/>
                  <a:pt x="340438" y="577495"/>
                </a:cubicBezTo>
                <a:cubicBezTo>
                  <a:pt x="438651" y="537702"/>
                  <a:pt x="648625" y="285395"/>
                  <a:pt x="655398" y="262535"/>
                </a:cubicBezTo>
                <a:cubicBezTo>
                  <a:pt x="662171" y="239675"/>
                  <a:pt x="474211" y="414935"/>
                  <a:pt x="381078" y="440335"/>
                </a:cubicBezTo>
                <a:cubicBezTo>
                  <a:pt x="287945" y="465735"/>
                  <a:pt x="153325" y="435255"/>
                  <a:pt x="96598" y="414935"/>
                </a:cubicBezTo>
                <a:cubicBezTo>
                  <a:pt x="39871" y="394615"/>
                  <a:pt x="-6695" y="381068"/>
                  <a:pt x="40718" y="318415"/>
                </a:cubicBezTo>
                <a:cubicBezTo>
                  <a:pt x="88131" y="255762"/>
                  <a:pt x="346365" y="54255"/>
                  <a:pt x="396318" y="1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780E5BDC-DE77-436E-9CF9-C0F90416394E}"/>
              </a:ext>
            </a:extLst>
          </p:cNvPr>
          <p:cNvSpPr/>
          <p:nvPr/>
        </p:nvSpPr>
        <p:spPr>
          <a:xfrm>
            <a:off x="7523170" y="4815481"/>
            <a:ext cx="505544" cy="564388"/>
          </a:xfrm>
          <a:custGeom>
            <a:avLst/>
            <a:gdLst>
              <a:gd name="connsiteX0" fmla="*/ 498150 w 505544"/>
              <a:gd name="connsiteY0" fmla="*/ 5439 h 564388"/>
              <a:gd name="connsiteX1" fmla="*/ 366070 w 505544"/>
              <a:gd name="connsiteY1" fmla="*/ 178159 h 564388"/>
              <a:gd name="connsiteX2" fmla="*/ 66350 w 505544"/>
              <a:gd name="connsiteY2" fmla="*/ 366119 h 564388"/>
              <a:gd name="connsiteX3" fmla="*/ 5390 w 505544"/>
              <a:gd name="connsiteY3" fmla="*/ 564239 h 564388"/>
              <a:gd name="connsiteX4" fmla="*/ 157790 w 505544"/>
              <a:gd name="connsiteY4" fmla="*/ 391519 h 564388"/>
              <a:gd name="connsiteX5" fmla="*/ 498150 w 505544"/>
              <a:gd name="connsiteY5" fmla="*/ 5439 h 56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544" h="564388">
                <a:moveTo>
                  <a:pt x="498150" y="5439"/>
                </a:moveTo>
                <a:cubicBezTo>
                  <a:pt x="532863" y="-30121"/>
                  <a:pt x="438037" y="118046"/>
                  <a:pt x="366070" y="178159"/>
                </a:cubicBezTo>
                <a:cubicBezTo>
                  <a:pt x="294103" y="238272"/>
                  <a:pt x="126463" y="301772"/>
                  <a:pt x="66350" y="366119"/>
                </a:cubicBezTo>
                <a:cubicBezTo>
                  <a:pt x="6237" y="430466"/>
                  <a:pt x="-9850" y="560006"/>
                  <a:pt x="5390" y="564239"/>
                </a:cubicBezTo>
                <a:cubicBezTo>
                  <a:pt x="20630" y="568472"/>
                  <a:pt x="73123" y="482112"/>
                  <a:pt x="157790" y="391519"/>
                </a:cubicBezTo>
                <a:cubicBezTo>
                  <a:pt x="242457" y="300926"/>
                  <a:pt x="463437" y="40999"/>
                  <a:pt x="498150" y="5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9D6A648F-5479-40B7-9D00-21A16F7B8F32}"/>
              </a:ext>
            </a:extLst>
          </p:cNvPr>
          <p:cNvSpPr/>
          <p:nvPr/>
        </p:nvSpPr>
        <p:spPr>
          <a:xfrm>
            <a:off x="7893283" y="4235582"/>
            <a:ext cx="245203" cy="824107"/>
          </a:xfrm>
          <a:custGeom>
            <a:avLst/>
            <a:gdLst>
              <a:gd name="connsiteX0" fmla="*/ 1037 w 245203"/>
              <a:gd name="connsiteY0" fmla="*/ 824098 h 824107"/>
              <a:gd name="connsiteX1" fmla="*/ 107717 w 245203"/>
              <a:gd name="connsiteY1" fmla="*/ 498978 h 824107"/>
              <a:gd name="connsiteX2" fmla="*/ 153437 w 245203"/>
              <a:gd name="connsiteY2" fmla="*/ 244978 h 824107"/>
              <a:gd name="connsiteX3" fmla="*/ 209317 w 245203"/>
              <a:gd name="connsiteY3" fmla="*/ 36698 h 824107"/>
              <a:gd name="connsiteX4" fmla="*/ 244877 w 245203"/>
              <a:gd name="connsiteY4" fmla="*/ 21458 h 824107"/>
              <a:gd name="connsiteX5" fmla="*/ 188997 w 245203"/>
              <a:gd name="connsiteY5" fmla="*/ 260218 h 824107"/>
              <a:gd name="connsiteX6" fmla="*/ 178837 w 245203"/>
              <a:gd name="connsiteY6" fmla="*/ 488818 h 824107"/>
              <a:gd name="connsiteX7" fmla="*/ 1037 w 245203"/>
              <a:gd name="connsiteY7" fmla="*/ 824098 h 8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203" h="824107">
                <a:moveTo>
                  <a:pt x="1037" y="824098"/>
                </a:moveTo>
                <a:cubicBezTo>
                  <a:pt x="-10816" y="825791"/>
                  <a:pt x="82317" y="595498"/>
                  <a:pt x="107717" y="498978"/>
                </a:cubicBezTo>
                <a:cubicBezTo>
                  <a:pt x="133117" y="402458"/>
                  <a:pt x="136504" y="322025"/>
                  <a:pt x="153437" y="244978"/>
                </a:cubicBezTo>
                <a:cubicBezTo>
                  <a:pt x="170370" y="167931"/>
                  <a:pt x="194077" y="73951"/>
                  <a:pt x="209317" y="36698"/>
                </a:cubicBezTo>
                <a:cubicBezTo>
                  <a:pt x="224557" y="-555"/>
                  <a:pt x="248264" y="-15795"/>
                  <a:pt x="244877" y="21458"/>
                </a:cubicBezTo>
                <a:cubicBezTo>
                  <a:pt x="241490" y="58711"/>
                  <a:pt x="200004" y="182325"/>
                  <a:pt x="188997" y="260218"/>
                </a:cubicBezTo>
                <a:cubicBezTo>
                  <a:pt x="177990" y="338111"/>
                  <a:pt x="210164" y="402458"/>
                  <a:pt x="178837" y="488818"/>
                </a:cubicBezTo>
                <a:cubicBezTo>
                  <a:pt x="147510" y="575178"/>
                  <a:pt x="12890" y="822405"/>
                  <a:pt x="1037" y="824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2ECDE24C-23CD-4FA3-9005-1FAD30D7D6F8}"/>
              </a:ext>
            </a:extLst>
          </p:cNvPr>
          <p:cNvSpPr/>
          <p:nvPr/>
        </p:nvSpPr>
        <p:spPr>
          <a:xfrm>
            <a:off x="8160982" y="4248570"/>
            <a:ext cx="314526" cy="1065465"/>
          </a:xfrm>
          <a:custGeom>
            <a:avLst/>
            <a:gdLst>
              <a:gd name="connsiteX0" fmla="*/ 7658 w 314526"/>
              <a:gd name="connsiteY0" fmla="*/ 23710 h 1065465"/>
              <a:gd name="connsiteX1" fmla="*/ 78778 w 314526"/>
              <a:gd name="connsiteY1" fmla="*/ 54190 h 1065465"/>
              <a:gd name="connsiteX2" fmla="*/ 276898 w 314526"/>
              <a:gd name="connsiteY2" fmla="*/ 257390 h 1065465"/>
              <a:gd name="connsiteX3" fmla="*/ 297218 w 314526"/>
              <a:gd name="connsiteY3" fmla="*/ 414870 h 1065465"/>
              <a:gd name="connsiteX4" fmla="*/ 83858 w 314526"/>
              <a:gd name="connsiteY4" fmla="*/ 958430 h 1065465"/>
              <a:gd name="connsiteX5" fmla="*/ 83858 w 314526"/>
              <a:gd name="connsiteY5" fmla="*/ 1065110 h 1065465"/>
              <a:gd name="connsiteX6" fmla="*/ 38138 w 314526"/>
              <a:gd name="connsiteY6" fmla="*/ 948270 h 1065465"/>
              <a:gd name="connsiteX7" fmla="*/ 246418 w 314526"/>
              <a:gd name="connsiteY7" fmla="*/ 364070 h 1065465"/>
              <a:gd name="connsiteX8" fmla="*/ 7658 w 314526"/>
              <a:gd name="connsiteY8" fmla="*/ 23710 h 106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26" h="1065465">
                <a:moveTo>
                  <a:pt x="7658" y="23710"/>
                </a:moveTo>
                <a:cubicBezTo>
                  <a:pt x="-20282" y="-27937"/>
                  <a:pt x="33905" y="15243"/>
                  <a:pt x="78778" y="54190"/>
                </a:cubicBezTo>
                <a:cubicBezTo>
                  <a:pt x="123651" y="93137"/>
                  <a:pt x="240491" y="197277"/>
                  <a:pt x="276898" y="257390"/>
                </a:cubicBezTo>
                <a:cubicBezTo>
                  <a:pt x="313305" y="317503"/>
                  <a:pt x="329391" y="298030"/>
                  <a:pt x="297218" y="414870"/>
                </a:cubicBezTo>
                <a:cubicBezTo>
                  <a:pt x="265045" y="531710"/>
                  <a:pt x="119418" y="850057"/>
                  <a:pt x="83858" y="958430"/>
                </a:cubicBezTo>
                <a:cubicBezTo>
                  <a:pt x="48298" y="1066803"/>
                  <a:pt x="91478" y="1066803"/>
                  <a:pt x="83858" y="1065110"/>
                </a:cubicBezTo>
                <a:cubicBezTo>
                  <a:pt x="76238" y="1063417"/>
                  <a:pt x="11045" y="1065110"/>
                  <a:pt x="38138" y="948270"/>
                </a:cubicBezTo>
                <a:cubicBezTo>
                  <a:pt x="65231" y="831430"/>
                  <a:pt x="250651" y="520703"/>
                  <a:pt x="246418" y="364070"/>
                </a:cubicBezTo>
                <a:cubicBezTo>
                  <a:pt x="242185" y="207437"/>
                  <a:pt x="35598" y="75357"/>
                  <a:pt x="7658" y="23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008B1AD6-71E0-4DB2-9074-3DF460C529F8}"/>
              </a:ext>
            </a:extLst>
          </p:cNvPr>
          <p:cNvSpPr/>
          <p:nvPr/>
        </p:nvSpPr>
        <p:spPr>
          <a:xfrm>
            <a:off x="8386591" y="4708124"/>
            <a:ext cx="830130" cy="459629"/>
          </a:xfrm>
          <a:custGeom>
            <a:avLst/>
            <a:gdLst>
              <a:gd name="connsiteX0" fmla="*/ 41129 w 830130"/>
              <a:gd name="connsiteY0" fmla="*/ 72156 h 459629"/>
              <a:gd name="connsiteX1" fmla="*/ 117329 w 830130"/>
              <a:gd name="connsiteY1" fmla="*/ 56916 h 459629"/>
              <a:gd name="connsiteX2" fmla="*/ 574529 w 830130"/>
              <a:gd name="connsiteY2" fmla="*/ 6116 h 459629"/>
              <a:gd name="connsiteX3" fmla="*/ 803129 w 830130"/>
              <a:gd name="connsiteY3" fmla="*/ 214396 h 459629"/>
              <a:gd name="connsiteX4" fmla="*/ 823449 w 830130"/>
              <a:gd name="connsiteY4" fmla="*/ 412516 h 459629"/>
              <a:gd name="connsiteX5" fmla="*/ 782809 w 830130"/>
              <a:gd name="connsiteY5" fmla="*/ 427756 h 459629"/>
              <a:gd name="connsiteX6" fmla="*/ 630409 w 830130"/>
              <a:gd name="connsiteY6" fmla="*/ 453156 h 459629"/>
              <a:gd name="connsiteX7" fmla="*/ 803129 w 830130"/>
              <a:gd name="connsiteY7" fmla="*/ 295676 h 459629"/>
              <a:gd name="connsiteX8" fmla="*/ 671049 w 830130"/>
              <a:gd name="connsiteY8" fmla="*/ 153436 h 459629"/>
              <a:gd name="connsiteX9" fmla="*/ 41129 w 830130"/>
              <a:gd name="connsiteY9" fmla="*/ 72156 h 4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130" h="459629">
                <a:moveTo>
                  <a:pt x="41129" y="72156"/>
                </a:moveTo>
                <a:cubicBezTo>
                  <a:pt x="-51158" y="56069"/>
                  <a:pt x="28429" y="67923"/>
                  <a:pt x="117329" y="56916"/>
                </a:cubicBezTo>
                <a:cubicBezTo>
                  <a:pt x="206229" y="45909"/>
                  <a:pt x="460229" y="-20131"/>
                  <a:pt x="574529" y="6116"/>
                </a:cubicBezTo>
                <a:cubicBezTo>
                  <a:pt x="688829" y="32363"/>
                  <a:pt x="761642" y="146663"/>
                  <a:pt x="803129" y="214396"/>
                </a:cubicBezTo>
                <a:cubicBezTo>
                  <a:pt x="844616" y="282129"/>
                  <a:pt x="826836" y="376956"/>
                  <a:pt x="823449" y="412516"/>
                </a:cubicBezTo>
                <a:cubicBezTo>
                  <a:pt x="820062" y="448076"/>
                  <a:pt x="814982" y="420983"/>
                  <a:pt x="782809" y="427756"/>
                </a:cubicBezTo>
                <a:cubicBezTo>
                  <a:pt x="750636" y="434529"/>
                  <a:pt x="627022" y="475169"/>
                  <a:pt x="630409" y="453156"/>
                </a:cubicBezTo>
                <a:cubicBezTo>
                  <a:pt x="633796" y="431143"/>
                  <a:pt x="796356" y="345629"/>
                  <a:pt x="803129" y="295676"/>
                </a:cubicBezTo>
                <a:cubicBezTo>
                  <a:pt x="809902" y="245723"/>
                  <a:pt x="800589" y="188996"/>
                  <a:pt x="671049" y="153436"/>
                </a:cubicBezTo>
                <a:cubicBezTo>
                  <a:pt x="541509" y="117876"/>
                  <a:pt x="133416" y="88243"/>
                  <a:pt x="41129" y="72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670AFFC9-1E16-4C1A-BF26-6AF1D3AAE372}"/>
              </a:ext>
            </a:extLst>
          </p:cNvPr>
          <p:cNvSpPr/>
          <p:nvPr/>
        </p:nvSpPr>
        <p:spPr>
          <a:xfrm>
            <a:off x="8512193" y="5149823"/>
            <a:ext cx="647124" cy="668768"/>
          </a:xfrm>
          <a:custGeom>
            <a:avLst/>
            <a:gdLst>
              <a:gd name="connsiteX0" fmla="*/ 12047 w 647124"/>
              <a:gd name="connsiteY0" fmla="*/ 31777 h 668768"/>
              <a:gd name="connsiteX1" fmla="*/ 128887 w 647124"/>
              <a:gd name="connsiteY1" fmla="*/ 6377 h 668768"/>
              <a:gd name="connsiteX2" fmla="*/ 443847 w 647124"/>
              <a:gd name="connsiteY2" fmla="*/ 21617 h 668768"/>
              <a:gd name="connsiteX3" fmla="*/ 555607 w 647124"/>
              <a:gd name="connsiteY3" fmla="*/ 219737 h 668768"/>
              <a:gd name="connsiteX4" fmla="*/ 647047 w 647124"/>
              <a:gd name="connsiteY4" fmla="*/ 412777 h 668768"/>
              <a:gd name="connsiteX5" fmla="*/ 540367 w 647124"/>
              <a:gd name="connsiteY5" fmla="*/ 600737 h 668768"/>
              <a:gd name="connsiteX6" fmla="*/ 433687 w 647124"/>
              <a:gd name="connsiteY6" fmla="*/ 661697 h 668768"/>
              <a:gd name="connsiteX7" fmla="*/ 601327 w 647124"/>
              <a:gd name="connsiteY7" fmla="*/ 453417 h 668768"/>
              <a:gd name="connsiteX8" fmla="*/ 581007 w 647124"/>
              <a:gd name="connsiteY8" fmla="*/ 275617 h 668768"/>
              <a:gd name="connsiteX9" fmla="*/ 398127 w 647124"/>
              <a:gd name="connsiteY9" fmla="*/ 52097 h 668768"/>
              <a:gd name="connsiteX10" fmla="*/ 12047 w 647124"/>
              <a:gd name="connsiteY10" fmla="*/ 31777 h 66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24" h="668768">
                <a:moveTo>
                  <a:pt x="12047" y="31777"/>
                </a:moveTo>
                <a:cubicBezTo>
                  <a:pt x="-32826" y="24157"/>
                  <a:pt x="56920" y="8070"/>
                  <a:pt x="128887" y="6377"/>
                </a:cubicBezTo>
                <a:cubicBezTo>
                  <a:pt x="200854" y="4684"/>
                  <a:pt x="372727" y="-13943"/>
                  <a:pt x="443847" y="21617"/>
                </a:cubicBezTo>
                <a:cubicBezTo>
                  <a:pt x="514967" y="57177"/>
                  <a:pt x="521740" y="154544"/>
                  <a:pt x="555607" y="219737"/>
                </a:cubicBezTo>
                <a:cubicBezTo>
                  <a:pt x="589474" y="284930"/>
                  <a:pt x="649587" y="349277"/>
                  <a:pt x="647047" y="412777"/>
                </a:cubicBezTo>
                <a:cubicBezTo>
                  <a:pt x="644507" y="476277"/>
                  <a:pt x="575927" y="559250"/>
                  <a:pt x="540367" y="600737"/>
                </a:cubicBezTo>
                <a:cubicBezTo>
                  <a:pt x="504807" y="642224"/>
                  <a:pt x="423527" y="686250"/>
                  <a:pt x="433687" y="661697"/>
                </a:cubicBezTo>
                <a:cubicBezTo>
                  <a:pt x="443847" y="637144"/>
                  <a:pt x="576774" y="517764"/>
                  <a:pt x="601327" y="453417"/>
                </a:cubicBezTo>
                <a:cubicBezTo>
                  <a:pt x="625880" y="389070"/>
                  <a:pt x="614874" y="342504"/>
                  <a:pt x="581007" y="275617"/>
                </a:cubicBezTo>
                <a:cubicBezTo>
                  <a:pt x="547140" y="208730"/>
                  <a:pt x="487874" y="93584"/>
                  <a:pt x="398127" y="52097"/>
                </a:cubicBezTo>
                <a:cubicBezTo>
                  <a:pt x="308380" y="10610"/>
                  <a:pt x="56920" y="39397"/>
                  <a:pt x="12047" y="3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AC98A0AA-DE40-4F66-B653-FA3292CA5E88}"/>
              </a:ext>
            </a:extLst>
          </p:cNvPr>
          <p:cNvSpPr/>
          <p:nvPr/>
        </p:nvSpPr>
        <p:spPr>
          <a:xfrm>
            <a:off x="7883516" y="5353537"/>
            <a:ext cx="872674" cy="354796"/>
          </a:xfrm>
          <a:custGeom>
            <a:avLst/>
            <a:gdLst>
              <a:gd name="connsiteX0" fmla="*/ 644 w 872674"/>
              <a:gd name="connsiteY0" fmla="*/ 346223 h 354796"/>
              <a:gd name="connsiteX1" fmla="*/ 132724 w 872674"/>
              <a:gd name="connsiteY1" fmla="*/ 325903 h 354796"/>
              <a:gd name="connsiteX2" fmla="*/ 686444 w 872674"/>
              <a:gd name="connsiteY2" fmla="*/ 76983 h 354796"/>
              <a:gd name="connsiteX3" fmla="*/ 869324 w 872674"/>
              <a:gd name="connsiteY3" fmla="*/ 783 h 354796"/>
              <a:gd name="connsiteX4" fmla="*/ 559444 w 872674"/>
              <a:gd name="connsiteY4" fmla="*/ 112543 h 354796"/>
              <a:gd name="connsiteX5" fmla="*/ 193684 w 872674"/>
              <a:gd name="connsiteY5" fmla="*/ 259863 h 354796"/>
              <a:gd name="connsiteX6" fmla="*/ 87004 w 872674"/>
              <a:gd name="connsiteY6" fmla="*/ 295423 h 354796"/>
              <a:gd name="connsiteX7" fmla="*/ 644 w 872674"/>
              <a:gd name="connsiteY7" fmla="*/ 346223 h 3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2674" h="354796">
                <a:moveTo>
                  <a:pt x="644" y="346223"/>
                </a:moveTo>
                <a:cubicBezTo>
                  <a:pt x="8264" y="351303"/>
                  <a:pt x="18424" y="370776"/>
                  <a:pt x="132724" y="325903"/>
                </a:cubicBezTo>
                <a:cubicBezTo>
                  <a:pt x="247024" y="281030"/>
                  <a:pt x="563677" y="131170"/>
                  <a:pt x="686444" y="76983"/>
                </a:cubicBezTo>
                <a:cubicBezTo>
                  <a:pt x="809211" y="22796"/>
                  <a:pt x="890491" y="-5144"/>
                  <a:pt x="869324" y="783"/>
                </a:cubicBezTo>
                <a:cubicBezTo>
                  <a:pt x="848157" y="6710"/>
                  <a:pt x="672051" y="69363"/>
                  <a:pt x="559444" y="112543"/>
                </a:cubicBezTo>
                <a:cubicBezTo>
                  <a:pt x="446837" y="155723"/>
                  <a:pt x="272424" y="229383"/>
                  <a:pt x="193684" y="259863"/>
                </a:cubicBezTo>
                <a:cubicBezTo>
                  <a:pt x="114944" y="290343"/>
                  <a:pt x="119177" y="282723"/>
                  <a:pt x="87004" y="295423"/>
                </a:cubicBezTo>
                <a:cubicBezTo>
                  <a:pt x="54831" y="308123"/>
                  <a:pt x="-6976" y="341143"/>
                  <a:pt x="644" y="346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5E4207B-9A7F-4ECD-A10E-044EB7AD5F0E}"/>
              </a:ext>
            </a:extLst>
          </p:cNvPr>
          <p:cNvSpPr/>
          <p:nvPr/>
        </p:nvSpPr>
        <p:spPr>
          <a:xfrm>
            <a:off x="8568689" y="5328906"/>
            <a:ext cx="438221" cy="444165"/>
          </a:xfrm>
          <a:custGeom>
            <a:avLst/>
            <a:gdLst>
              <a:gd name="connsiteX0" fmla="*/ 1271 w 438221"/>
              <a:gd name="connsiteY0" fmla="*/ 14 h 444165"/>
              <a:gd name="connsiteX1" fmla="*/ 321311 w 438221"/>
              <a:gd name="connsiteY1" fmla="*/ 213374 h 444165"/>
              <a:gd name="connsiteX2" fmla="*/ 438151 w 438221"/>
              <a:gd name="connsiteY2" fmla="*/ 431814 h 444165"/>
              <a:gd name="connsiteX3" fmla="*/ 336551 w 438221"/>
              <a:gd name="connsiteY3" fmla="*/ 396254 h 444165"/>
              <a:gd name="connsiteX4" fmla="*/ 214631 w 438221"/>
              <a:gd name="connsiteY4" fmla="*/ 223534 h 444165"/>
              <a:gd name="connsiteX5" fmla="*/ 1271 w 438221"/>
              <a:gd name="connsiteY5" fmla="*/ 14 h 4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221" h="444165">
                <a:moveTo>
                  <a:pt x="1271" y="14"/>
                </a:moveTo>
                <a:cubicBezTo>
                  <a:pt x="19051" y="-1679"/>
                  <a:pt x="248498" y="141407"/>
                  <a:pt x="321311" y="213374"/>
                </a:cubicBezTo>
                <a:cubicBezTo>
                  <a:pt x="394124" y="285341"/>
                  <a:pt x="435611" y="401334"/>
                  <a:pt x="438151" y="431814"/>
                </a:cubicBezTo>
                <a:cubicBezTo>
                  <a:pt x="440691" y="462294"/>
                  <a:pt x="373804" y="430967"/>
                  <a:pt x="336551" y="396254"/>
                </a:cubicBezTo>
                <a:cubicBezTo>
                  <a:pt x="299298" y="361541"/>
                  <a:pt x="272204" y="283647"/>
                  <a:pt x="214631" y="223534"/>
                </a:cubicBezTo>
                <a:cubicBezTo>
                  <a:pt x="157058" y="163421"/>
                  <a:pt x="-16509" y="1707"/>
                  <a:pt x="12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6167A4F-F476-47FB-AA73-DF71F66CDAD9}"/>
              </a:ext>
            </a:extLst>
          </p:cNvPr>
          <p:cNvSpPr/>
          <p:nvPr/>
        </p:nvSpPr>
        <p:spPr>
          <a:xfrm>
            <a:off x="7892370" y="5287629"/>
            <a:ext cx="165830" cy="183784"/>
          </a:xfrm>
          <a:custGeom>
            <a:avLst/>
            <a:gdLst>
              <a:gd name="connsiteX0" fmla="*/ 1950 w 165830"/>
              <a:gd name="connsiteY0" fmla="*/ 168291 h 183784"/>
              <a:gd name="connsiteX1" fmla="*/ 67990 w 165830"/>
              <a:gd name="connsiteY1" fmla="*/ 112411 h 183784"/>
              <a:gd name="connsiteX2" fmla="*/ 159430 w 165830"/>
              <a:gd name="connsiteY2" fmla="*/ 651 h 183784"/>
              <a:gd name="connsiteX3" fmla="*/ 144190 w 165830"/>
              <a:gd name="connsiteY3" fmla="*/ 168291 h 183784"/>
              <a:gd name="connsiteX4" fmla="*/ 1950 w 165830"/>
              <a:gd name="connsiteY4" fmla="*/ 168291 h 18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30" h="183784">
                <a:moveTo>
                  <a:pt x="1950" y="168291"/>
                </a:moveTo>
                <a:cubicBezTo>
                  <a:pt x="-10750" y="158978"/>
                  <a:pt x="41743" y="140351"/>
                  <a:pt x="67990" y="112411"/>
                </a:cubicBezTo>
                <a:cubicBezTo>
                  <a:pt x="94237" y="84471"/>
                  <a:pt x="146730" y="-8662"/>
                  <a:pt x="159430" y="651"/>
                </a:cubicBezTo>
                <a:cubicBezTo>
                  <a:pt x="172130" y="9964"/>
                  <a:pt x="165357" y="138658"/>
                  <a:pt x="144190" y="168291"/>
                </a:cubicBezTo>
                <a:cubicBezTo>
                  <a:pt x="123023" y="197924"/>
                  <a:pt x="14650" y="177604"/>
                  <a:pt x="1950" y="168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8A40533E-6FD2-4D4E-91F3-860D152E574A}"/>
              </a:ext>
            </a:extLst>
          </p:cNvPr>
          <p:cNvSpPr/>
          <p:nvPr/>
        </p:nvSpPr>
        <p:spPr>
          <a:xfrm>
            <a:off x="7319139" y="6276249"/>
            <a:ext cx="827780" cy="1138862"/>
          </a:xfrm>
          <a:custGeom>
            <a:avLst/>
            <a:gdLst>
              <a:gd name="connsiteX0" fmla="*/ 11301 w 827780"/>
              <a:gd name="connsiteY0" fmla="*/ 134711 h 1138862"/>
              <a:gd name="connsiteX1" fmla="*/ 148461 w 827780"/>
              <a:gd name="connsiteY1" fmla="*/ 73751 h 1138862"/>
              <a:gd name="connsiteX2" fmla="*/ 443101 w 827780"/>
              <a:gd name="connsiteY2" fmla="*/ 114391 h 1138862"/>
              <a:gd name="connsiteX3" fmla="*/ 808861 w 827780"/>
              <a:gd name="connsiteY3" fmla="*/ 602071 h 1138862"/>
              <a:gd name="connsiteX4" fmla="*/ 747901 w 827780"/>
              <a:gd name="connsiteY4" fmla="*/ 1049111 h 1138862"/>
              <a:gd name="connsiteX5" fmla="*/ 666621 w 827780"/>
              <a:gd name="connsiteY5" fmla="*/ 1094831 h 1138862"/>
              <a:gd name="connsiteX6" fmla="*/ 813941 w 827780"/>
              <a:gd name="connsiteY6" fmla="*/ 546191 h 1138862"/>
              <a:gd name="connsiteX7" fmla="*/ 778381 w 827780"/>
              <a:gd name="connsiteY7" fmla="*/ 256631 h 1138862"/>
              <a:gd name="connsiteX8" fmla="*/ 432941 w 827780"/>
              <a:gd name="connsiteY8" fmla="*/ 2631 h 1138862"/>
              <a:gd name="connsiteX9" fmla="*/ 11301 w 827780"/>
              <a:gd name="connsiteY9" fmla="*/ 134711 h 113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780" h="1138862">
                <a:moveTo>
                  <a:pt x="11301" y="134711"/>
                </a:moveTo>
                <a:cubicBezTo>
                  <a:pt x="-36112" y="146564"/>
                  <a:pt x="76494" y="77138"/>
                  <a:pt x="148461" y="73751"/>
                </a:cubicBezTo>
                <a:cubicBezTo>
                  <a:pt x="220428" y="70364"/>
                  <a:pt x="333034" y="26338"/>
                  <a:pt x="443101" y="114391"/>
                </a:cubicBezTo>
                <a:cubicBezTo>
                  <a:pt x="553168" y="202444"/>
                  <a:pt x="758061" y="446284"/>
                  <a:pt x="808861" y="602071"/>
                </a:cubicBezTo>
                <a:cubicBezTo>
                  <a:pt x="859661" y="757858"/>
                  <a:pt x="771608" y="966984"/>
                  <a:pt x="747901" y="1049111"/>
                </a:cubicBezTo>
                <a:cubicBezTo>
                  <a:pt x="724194" y="1131238"/>
                  <a:pt x="655614" y="1178651"/>
                  <a:pt x="666621" y="1094831"/>
                </a:cubicBezTo>
                <a:cubicBezTo>
                  <a:pt x="677628" y="1011011"/>
                  <a:pt x="795314" y="685891"/>
                  <a:pt x="813941" y="546191"/>
                </a:cubicBezTo>
                <a:cubicBezTo>
                  <a:pt x="832568" y="406491"/>
                  <a:pt x="841881" y="347224"/>
                  <a:pt x="778381" y="256631"/>
                </a:cubicBezTo>
                <a:cubicBezTo>
                  <a:pt x="714881" y="166038"/>
                  <a:pt x="564174" y="26338"/>
                  <a:pt x="432941" y="2631"/>
                </a:cubicBezTo>
                <a:cubicBezTo>
                  <a:pt x="301708" y="-21076"/>
                  <a:pt x="58714" y="122858"/>
                  <a:pt x="11301" y="134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F998EA16-3169-40BA-BC7E-051038896CAC}"/>
              </a:ext>
            </a:extLst>
          </p:cNvPr>
          <p:cNvSpPr/>
          <p:nvPr/>
        </p:nvSpPr>
        <p:spPr>
          <a:xfrm>
            <a:off x="7116327" y="6365216"/>
            <a:ext cx="649644" cy="426746"/>
          </a:xfrm>
          <a:custGeom>
            <a:avLst/>
            <a:gdLst>
              <a:gd name="connsiteX0" fmla="*/ 10913 w 649644"/>
              <a:gd name="connsiteY0" fmla="*/ 187984 h 426746"/>
              <a:gd name="connsiteX1" fmla="*/ 142993 w 649644"/>
              <a:gd name="connsiteY1" fmla="*/ 127024 h 426746"/>
              <a:gd name="connsiteX2" fmla="*/ 427473 w 649644"/>
              <a:gd name="connsiteY2" fmla="*/ 152424 h 426746"/>
              <a:gd name="connsiteX3" fmla="*/ 640833 w 649644"/>
              <a:gd name="connsiteY3" fmla="*/ 426744 h 426746"/>
              <a:gd name="connsiteX4" fmla="*/ 590033 w 649644"/>
              <a:gd name="connsiteY4" fmla="*/ 157504 h 426746"/>
              <a:gd name="connsiteX5" fmla="*/ 417313 w 649644"/>
              <a:gd name="connsiteY5" fmla="*/ 24 h 426746"/>
              <a:gd name="connsiteX6" fmla="*/ 10913 w 649644"/>
              <a:gd name="connsiteY6" fmla="*/ 187984 h 42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644" h="426746">
                <a:moveTo>
                  <a:pt x="10913" y="187984"/>
                </a:moveTo>
                <a:cubicBezTo>
                  <a:pt x="-34807" y="209151"/>
                  <a:pt x="73566" y="132951"/>
                  <a:pt x="142993" y="127024"/>
                </a:cubicBezTo>
                <a:cubicBezTo>
                  <a:pt x="212420" y="121097"/>
                  <a:pt x="344500" y="102471"/>
                  <a:pt x="427473" y="152424"/>
                </a:cubicBezTo>
                <a:cubicBezTo>
                  <a:pt x="510446" y="202377"/>
                  <a:pt x="613740" y="425897"/>
                  <a:pt x="640833" y="426744"/>
                </a:cubicBezTo>
                <a:cubicBezTo>
                  <a:pt x="667926" y="427591"/>
                  <a:pt x="627286" y="228624"/>
                  <a:pt x="590033" y="157504"/>
                </a:cubicBezTo>
                <a:cubicBezTo>
                  <a:pt x="552780" y="86384"/>
                  <a:pt x="507060" y="-1669"/>
                  <a:pt x="417313" y="24"/>
                </a:cubicBezTo>
                <a:cubicBezTo>
                  <a:pt x="327566" y="1717"/>
                  <a:pt x="56633" y="166817"/>
                  <a:pt x="10913" y="187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610519E7-9476-4F5F-9CF1-41D6EED2C4AB}"/>
              </a:ext>
            </a:extLst>
          </p:cNvPr>
          <p:cNvSpPr/>
          <p:nvPr/>
        </p:nvSpPr>
        <p:spPr>
          <a:xfrm>
            <a:off x="6949208" y="6526543"/>
            <a:ext cx="630310" cy="261941"/>
          </a:xfrm>
          <a:custGeom>
            <a:avLst/>
            <a:gdLst>
              <a:gd name="connsiteX0" fmla="*/ 232 w 630310"/>
              <a:gd name="connsiteY0" fmla="*/ 204457 h 261941"/>
              <a:gd name="connsiteX1" fmla="*/ 264392 w 630310"/>
              <a:gd name="connsiteY1" fmla="*/ 82537 h 261941"/>
              <a:gd name="connsiteX2" fmla="*/ 543792 w 630310"/>
              <a:gd name="connsiteY2" fmla="*/ 158737 h 261941"/>
              <a:gd name="connsiteX3" fmla="*/ 630152 w 630310"/>
              <a:gd name="connsiteY3" fmla="*/ 260337 h 261941"/>
              <a:gd name="connsiteX4" fmla="*/ 528552 w 630310"/>
              <a:gd name="connsiteY4" fmla="*/ 72377 h 261941"/>
              <a:gd name="connsiteX5" fmla="*/ 310112 w 630310"/>
              <a:gd name="connsiteY5" fmla="*/ 6337 h 261941"/>
              <a:gd name="connsiteX6" fmla="*/ 232 w 630310"/>
              <a:gd name="connsiteY6" fmla="*/ 204457 h 26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310" h="261941">
                <a:moveTo>
                  <a:pt x="232" y="204457"/>
                </a:moveTo>
                <a:cubicBezTo>
                  <a:pt x="-7388" y="217157"/>
                  <a:pt x="173799" y="90157"/>
                  <a:pt x="264392" y="82537"/>
                </a:cubicBezTo>
                <a:cubicBezTo>
                  <a:pt x="354985" y="74917"/>
                  <a:pt x="482832" y="129104"/>
                  <a:pt x="543792" y="158737"/>
                </a:cubicBezTo>
                <a:cubicBezTo>
                  <a:pt x="604752" y="188370"/>
                  <a:pt x="632692" y="274730"/>
                  <a:pt x="630152" y="260337"/>
                </a:cubicBezTo>
                <a:cubicBezTo>
                  <a:pt x="627612" y="245944"/>
                  <a:pt x="581892" y="114710"/>
                  <a:pt x="528552" y="72377"/>
                </a:cubicBezTo>
                <a:cubicBezTo>
                  <a:pt x="475212" y="30044"/>
                  <a:pt x="395625" y="-17370"/>
                  <a:pt x="310112" y="6337"/>
                </a:cubicBezTo>
                <a:cubicBezTo>
                  <a:pt x="224599" y="30044"/>
                  <a:pt x="7852" y="191757"/>
                  <a:pt x="232" y="20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821663DF-820E-413E-9339-778A1EA8EC8B}"/>
              </a:ext>
            </a:extLst>
          </p:cNvPr>
          <p:cNvSpPr/>
          <p:nvPr/>
        </p:nvSpPr>
        <p:spPr>
          <a:xfrm>
            <a:off x="7171562" y="7347014"/>
            <a:ext cx="911847" cy="595456"/>
          </a:xfrm>
          <a:custGeom>
            <a:avLst/>
            <a:gdLst>
              <a:gd name="connsiteX0" fmla="*/ 880238 w 911847"/>
              <a:gd name="connsiteY0" fmla="*/ 13906 h 595456"/>
              <a:gd name="connsiteX1" fmla="*/ 854838 w 911847"/>
              <a:gd name="connsiteY1" fmla="*/ 85026 h 595456"/>
              <a:gd name="connsiteX2" fmla="*/ 671958 w 911847"/>
              <a:gd name="connsiteY2" fmla="*/ 298386 h 595456"/>
              <a:gd name="connsiteX3" fmla="*/ 316358 w 911847"/>
              <a:gd name="connsiteY3" fmla="*/ 460946 h 595456"/>
              <a:gd name="connsiteX4" fmla="*/ 1398 w 911847"/>
              <a:gd name="connsiteY4" fmla="*/ 593026 h 595456"/>
              <a:gd name="connsiteX5" fmla="*/ 443358 w 911847"/>
              <a:gd name="connsiteY5" fmla="*/ 344106 h 595456"/>
              <a:gd name="connsiteX6" fmla="*/ 880238 w 911847"/>
              <a:gd name="connsiteY6" fmla="*/ 13906 h 59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847" h="595456">
                <a:moveTo>
                  <a:pt x="880238" y="13906"/>
                </a:moveTo>
                <a:cubicBezTo>
                  <a:pt x="948818" y="-29274"/>
                  <a:pt x="889551" y="37613"/>
                  <a:pt x="854838" y="85026"/>
                </a:cubicBezTo>
                <a:cubicBezTo>
                  <a:pt x="820125" y="132439"/>
                  <a:pt x="761705" y="235733"/>
                  <a:pt x="671958" y="298386"/>
                </a:cubicBezTo>
                <a:cubicBezTo>
                  <a:pt x="582211" y="361039"/>
                  <a:pt x="428118" y="411839"/>
                  <a:pt x="316358" y="460946"/>
                </a:cubicBezTo>
                <a:cubicBezTo>
                  <a:pt x="204598" y="510053"/>
                  <a:pt x="-19769" y="612499"/>
                  <a:pt x="1398" y="593026"/>
                </a:cubicBezTo>
                <a:cubicBezTo>
                  <a:pt x="22565" y="573553"/>
                  <a:pt x="298578" y="442319"/>
                  <a:pt x="443358" y="344106"/>
                </a:cubicBezTo>
                <a:cubicBezTo>
                  <a:pt x="588138" y="245893"/>
                  <a:pt x="811658" y="57086"/>
                  <a:pt x="880238" y="13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1D559ED4-B251-4A07-B445-5DD8C01D8CAF}"/>
              </a:ext>
            </a:extLst>
          </p:cNvPr>
          <p:cNvSpPr/>
          <p:nvPr/>
        </p:nvSpPr>
        <p:spPr>
          <a:xfrm>
            <a:off x="2186169" y="3147588"/>
            <a:ext cx="712273" cy="1362294"/>
          </a:xfrm>
          <a:custGeom>
            <a:avLst/>
            <a:gdLst>
              <a:gd name="connsiteX0" fmla="*/ 709431 w 712273"/>
              <a:gd name="connsiteY0" fmla="*/ 1335512 h 1362294"/>
              <a:gd name="connsiteX1" fmla="*/ 398281 w 712273"/>
              <a:gd name="connsiteY1" fmla="*/ 1106912 h 1362294"/>
              <a:gd name="connsiteX2" fmla="*/ 207781 w 712273"/>
              <a:gd name="connsiteY2" fmla="*/ 770362 h 1362294"/>
              <a:gd name="connsiteX3" fmla="*/ 74431 w 712273"/>
              <a:gd name="connsiteY3" fmla="*/ 84562 h 1362294"/>
              <a:gd name="connsiteX4" fmla="*/ 4581 w 712273"/>
              <a:gd name="connsiteY4" fmla="*/ 52812 h 1362294"/>
              <a:gd name="connsiteX5" fmla="*/ 201431 w 712273"/>
              <a:gd name="connsiteY5" fmla="*/ 465562 h 1362294"/>
              <a:gd name="connsiteX6" fmla="*/ 709431 w 712273"/>
              <a:gd name="connsiteY6" fmla="*/ 1335512 h 13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73" h="1362294">
                <a:moveTo>
                  <a:pt x="709431" y="1335512"/>
                </a:moveTo>
                <a:cubicBezTo>
                  <a:pt x="742239" y="1442404"/>
                  <a:pt x="481889" y="1201104"/>
                  <a:pt x="398281" y="1106912"/>
                </a:cubicBezTo>
                <a:cubicBezTo>
                  <a:pt x="314673" y="1012720"/>
                  <a:pt x="261756" y="940754"/>
                  <a:pt x="207781" y="770362"/>
                </a:cubicBezTo>
                <a:cubicBezTo>
                  <a:pt x="153806" y="599970"/>
                  <a:pt x="108298" y="204154"/>
                  <a:pt x="74431" y="84562"/>
                </a:cubicBezTo>
                <a:cubicBezTo>
                  <a:pt x="40564" y="-35030"/>
                  <a:pt x="-16586" y="-10688"/>
                  <a:pt x="4581" y="52812"/>
                </a:cubicBezTo>
                <a:cubicBezTo>
                  <a:pt x="25748" y="116312"/>
                  <a:pt x="91364" y="248604"/>
                  <a:pt x="201431" y="465562"/>
                </a:cubicBezTo>
                <a:cubicBezTo>
                  <a:pt x="311498" y="682520"/>
                  <a:pt x="676623" y="1228620"/>
                  <a:pt x="709431" y="133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542C1D6-A744-480B-AC78-6ECBAFA64E76}"/>
              </a:ext>
            </a:extLst>
          </p:cNvPr>
          <p:cNvSpPr/>
          <p:nvPr/>
        </p:nvSpPr>
        <p:spPr>
          <a:xfrm>
            <a:off x="1978166" y="3306265"/>
            <a:ext cx="378042" cy="2402724"/>
          </a:xfrm>
          <a:custGeom>
            <a:avLst/>
            <a:gdLst>
              <a:gd name="connsiteX0" fmla="*/ 326884 w 378042"/>
              <a:gd name="connsiteY0" fmla="*/ 21135 h 2402724"/>
              <a:gd name="connsiteX1" fmla="*/ 333234 w 378042"/>
              <a:gd name="connsiteY1" fmla="*/ 90985 h 2402724"/>
              <a:gd name="connsiteX2" fmla="*/ 41134 w 378042"/>
              <a:gd name="connsiteY2" fmla="*/ 706935 h 2402724"/>
              <a:gd name="connsiteX3" fmla="*/ 28434 w 378042"/>
              <a:gd name="connsiteY3" fmla="*/ 1094285 h 2402724"/>
              <a:gd name="connsiteX4" fmla="*/ 288784 w 378042"/>
              <a:gd name="connsiteY4" fmla="*/ 1526085 h 2402724"/>
              <a:gd name="connsiteX5" fmla="*/ 212584 w 378042"/>
              <a:gd name="connsiteY5" fmla="*/ 2027735 h 2402724"/>
              <a:gd name="connsiteX6" fmla="*/ 352284 w 378042"/>
              <a:gd name="connsiteY6" fmla="*/ 2402385 h 2402724"/>
              <a:gd name="connsiteX7" fmla="*/ 79234 w 378042"/>
              <a:gd name="connsiteY7" fmla="*/ 1964235 h 2402724"/>
              <a:gd name="connsiteX8" fmla="*/ 237984 w 378042"/>
              <a:gd name="connsiteY8" fmla="*/ 1399085 h 2402724"/>
              <a:gd name="connsiteX9" fmla="*/ 130034 w 378042"/>
              <a:gd name="connsiteY9" fmla="*/ 846635 h 2402724"/>
              <a:gd name="connsiteX10" fmla="*/ 371334 w 378042"/>
              <a:gd name="connsiteY10" fmla="*/ 268785 h 2402724"/>
              <a:gd name="connsiteX11" fmla="*/ 326884 w 378042"/>
              <a:gd name="connsiteY11" fmla="*/ 21135 h 240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042" h="2402724">
                <a:moveTo>
                  <a:pt x="326884" y="21135"/>
                </a:moveTo>
                <a:cubicBezTo>
                  <a:pt x="320534" y="-8498"/>
                  <a:pt x="380859" y="-23315"/>
                  <a:pt x="333234" y="90985"/>
                </a:cubicBezTo>
                <a:cubicBezTo>
                  <a:pt x="285609" y="205285"/>
                  <a:pt x="91934" y="539718"/>
                  <a:pt x="41134" y="706935"/>
                </a:cubicBezTo>
                <a:cubicBezTo>
                  <a:pt x="-9666" y="874152"/>
                  <a:pt x="-12841" y="957760"/>
                  <a:pt x="28434" y="1094285"/>
                </a:cubicBezTo>
                <a:cubicBezTo>
                  <a:pt x="69709" y="1230810"/>
                  <a:pt x="258092" y="1370510"/>
                  <a:pt x="288784" y="1526085"/>
                </a:cubicBezTo>
                <a:cubicBezTo>
                  <a:pt x="319476" y="1681660"/>
                  <a:pt x="202001" y="1881685"/>
                  <a:pt x="212584" y="2027735"/>
                </a:cubicBezTo>
                <a:cubicBezTo>
                  <a:pt x="223167" y="2173785"/>
                  <a:pt x="374509" y="2412968"/>
                  <a:pt x="352284" y="2402385"/>
                </a:cubicBezTo>
                <a:cubicBezTo>
                  <a:pt x="330059" y="2391802"/>
                  <a:pt x="98284" y="2131452"/>
                  <a:pt x="79234" y="1964235"/>
                </a:cubicBezTo>
                <a:cubicBezTo>
                  <a:pt x="60184" y="1797018"/>
                  <a:pt x="229517" y="1585352"/>
                  <a:pt x="237984" y="1399085"/>
                </a:cubicBezTo>
                <a:cubicBezTo>
                  <a:pt x="246451" y="1212818"/>
                  <a:pt x="107809" y="1035018"/>
                  <a:pt x="130034" y="846635"/>
                </a:cubicBezTo>
                <a:cubicBezTo>
                  <a:pt x="152259" y="658252"/>
                  <a:pt x="343817" y="404252"/>
                  <a:pt x="371334" y="268785"/>
                </a:cubicBezTo>
                <a:cubicBezTo>
                  <a:pt x="398851" y="133318"/>
                  <a:pt x="333234" y="50768"/>
                  <a:pt x="326884" y="2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DCA4C1D3-1E2C-4638-8524-A6DAC10476A7}"/>
              </a:ext>
            </a:extLst>
          </p:cNvPr>
          <p:cNvSpPr/>
          <p:nvPr/>
        </p:nvSpPr>
        <p:spPr>
          <a:xfrm>
            <a:off x="1409563" y="4236470"/>
            <a:ext cx="1165209" cy="1325657"/>
          </a:xfrm>
          <a:custGeom>
            <a:avLst/>
            <a:gdLst>
              <a:gd name="connsiteX0" fmla="*/ 19187 w 1165209"/>
              <a:gd name="connsiteY0" fmla="*/ 49780 h 1325657"/>
              <a:gd name="connsiteX1" fmla="*/ 368437 w 1165209"/>
              <a:gd name="connsiteY1" fmla="*/ 792730 h 1325657"/>
              <a:gd name="connsiteX2" fmla="*/ 1041537 w 1165209"/>
              <a:gd name="connsiteY2" fmla="*/ 1167380 h 1325657"/>
              <a:gd name="connsiteX3" fmla="*/ 1124087 w 1165209"/>
              <a:gd name="connsiteY3" fmla="*/ 1319780 h 1325657"/>
              <a:gd name="connsiteX4" fmla="*/ 577987 w 1165209"/>
              <a:gd name="connsiteY4" fmla="*/ 983230 h 1325657"/>
              <a:gd name="connsiteX5" fmla="*/ 146187 w 1165209"/>
              <a:gd name="connsiteY5" fmla="*/ 767330 h 1325657"/>
              <a:gd name="connsiteX6" fmla="*/ 82687 w 1165209"/>
              <a:gd name="connsiteY6" fmla="*/ 354580 h 1325657"/>
              <a:gd name="connsiteX7" fmla="*/ 50937 w 1165209"/>
              <a:gd name="connsiteY7" fmla="*/ 100580 h 1325657"/>
              <a:gd name="connsiteX8" fmla="*/ 19187 w 1165209"/>
              <a:gd name="connsiteY8" fmla="*/ 49780 h 132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5209" h="1325657">
                <a:moveTo>
                  <a:pt x="19187" y="49780"/>
                </a:moveTo>
                <a:cubicBezTo>
                  <a:pt x="72104" y="165138"/>
                  <a:pt x="198046" y="606464"/>
                  <a:pt x="368437" y="792730"/>
                </a:cubicBezTo>
                <a:cubicBezTo>
                  <a:pt x="538828" y="978996"/>
                  <a:pt x="915595" y="1079538"/>
                  <a:pt x="1041537" y="1167380"/>
                </a:cubicBezTo>
                <a:cubicBezTo>
                  <a:pt x="1167479" y="1255222"/>
                  <a:pt x="1201345" y="1350472"/>
                  <a:pt x="1124087" y="1319780"/>
                </a:cubicBezTo>
                <a:cubicBezTo>
                  <a:pt x="1046829" y="1289088"/>
                  <a:pt x="740970" y="1075305"/>
                  <a:pt x="577987" y="983230"/>
                </a:cubicBezTo>
                <a:cubicBezTo>
                  <a:pt x="415004" y="891155"/>
                  <a:pt x="228737" y="872105"/>
                  <a:pt x="146187" y="767330"/>
                </a:cubicBezTo>
                <a:cubicBezTo>
                  <a:pt x="63637" y="662555"/>
                  <a:pt x="98562" y="465705"/>
                  <a:pt x="82687" y="354580"/>
                </a:cubicBezTo>
                <a:cubicBezTo>
                  <a:pt x="66812" y="243455"/>
                  <a:pt x="63637" y="152438"/>
                  <a:pt x="50937" y="100580"/>
                </a:cubicBezTo>
                <a:cubicBezTo>
                  <a:pt x="38237" y="48722"/>
                  <a:pt x="-33730" y="-65578"/>
                  <a:pt x="19187" y="49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53F3CDD4-7813-43C5-B7B7-AC288323D84F}"/>
              </a:ext>
            </a:extLst>
          </p:cNvPr>
          <p:cNvSpPr/>
          <p:nvPr/>
        </p:nvSpPr>
        <p:spPr>
          <a:xfrm>
            <a:off x="1282455" y="4400100"/>
            <a:ext cx="1376897" cy="2541227"/>
          </a:xfrm>
          <a:custGeom>
            <a:avLst/>
            <a:gdLst>
              <a:gd name="connsiteX0" fmla="*/ 273295 w 1376897"/>
              <a:gd name="connsiteY0" fmla="*/ 450 h 2541227"/>
              <a:gd name="connsiteX1" fmla="*/ 245 w 1376897"/>
              <a:gd name="connsiteY1" fmla="*/ 889450 h 2541227"/>
              <a:gd name="connsiteX2" fmla="*/ 330445 w 1376897"/>
              <a:gd name="connsiteY2" fmla="*/ 1505400 h 2541227"/>
              <a:gd name="connsiteX3" fmla="*/ 660645 w 1376897"/>
              <a:gd name="connsiteY3" fmla="*/ 1924500 h 2541227"/>
              <a:gd name="connsiteX4" fmla="*/ 1079745 w 1376897"/>
              <a:gd name="connsiteY4" fmla="*/ 2426150 h 2541227"/>
              <a:gd name="connsiteX5" fmla="*/ 1365495 w 1376897"/>
              <a:gd name="connsiteY5" fmla="*/ 2521400 h 2541227"/>
              <a:gd name="connsiteX6" fmla="*/ 686045 w 1376897"/>
              <a:gd name="connsiteY6" fmla="*/ 2134050 h 2541227"/>
              <a:gd name="connsiteX7" fmla="*/ 114545 w 1376897"/>
              <a:gd name="connsiteY7" fmla="*/ 1708600 h 2541227"/>
              <a:gd name="connsiteX8" fmla="*/ 70095 w 1376897"/>
              <a:gd name="connsiteY8" fmla="*/ 1010100 h 2541227"/>
              <a:gd name="connsiteX9" fmla="*/ 273295 w 1376897"/>
              <a:gd name="connsiteY9" fmla="*/ 450 h 25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6897" h="2541227">
                <a:moveTo>
                  <a:pt x="273295" y="450"/>
                </a:moveTo>
                <a:cubicBezTo>
                  <a:pt x="261653" y="-19658"/>
                  <a:pt x="-9280" y="638625"/>
                  <a:pt x="245" y="889450"/>
                </a:cubicBezTo>
                <a:cubicBezTo>
                  <a:pt x="9770" y="1140275"/>
                  <a:pt x="220378" y="1332892"/>
                  <a:pt x="330445" y="1505400"/>
                </a:cubicBezTo>
                <a:cubicBezTo>
                  <a:pt x="440512" y="1677908"/>
                  <a:pt x="535762" y="1771042"/>
                  <a:pt x="660645" y="1924500"/>
                </a:cubicBezTo>
                <a:cubicBezTo>
                  <a:pt x="785528" y="2077958"/>
                  <a:pt x="962270" y="2326667"/>
                  <a:pt x="1079745" y="2426150"/>
                </a:cubicBezTo>
                <a:cubicBezTo>
                  <a:pt x="1197220" y="2525633"/>
                  <a:pt x="1431112" y="2570083"/>
                  <a:pt x="1365495" y="2521400"/>
                </a:cubicBezTo>
                <a:cubicBezTo>
                  <a:pt x="1299878" y="2472717"/>
                  <a:pt x="894537" y="2269517"/>
                  <a:pt x="686045" y="2134050"/>
                </a:cubicBezTo>
                <a:cubicBezTo>
                  <a:pt x="477553" y="1998583"/>
                  <a:pt x="217203" y="1895925"/>
                  <a:pt x="114545" y="1708600"/>
                </a:cubicBezTo>
                <a:cubicBezTo>
                  <a:pt x="11887" y="1521275"/>
                  <a:pt x="44695" y="1296908"/>
                  <a:pt x="70095" y="1010100"/>
                </a:cubicBezTo>
                <a:cubicBezTo>
                  <a:pt x="95495" y="723292"/>
                  <a:pt x="284937" y="20558"/>
                  <a:pt x="273295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D15871DB-5A85-4EDA-89A2-97D742CDEB73}"/>
              </a:ext>
            </a:extLst>
          </p:cNvPr>
          <p:cNvSpPr/>
          <p:nvPr/>
        </p:nvSpPr>
        <p:spPr>
          <a:xfrm>
            <a:off x="666372" y="6502397"/>
            <a:ext cx="2286791" cy="641856"/>
          </a:xfrm>
          <a:custGeom>
            <a:avLst/>
            <a:gdLst>
              <a:gd name="connsiteX0" fmla="*/ 2222878 w 2286791"/>
              <a:gd name="connsiteY0" fmla="*/ 641353 h 641856"/>
              <a:gd name="connsiteX1" fmla="*/ 2159378 w 2286791"/>
              <a:gd name="connsiteY1" fmla="*/ 527053 h 641856"/>
              <a:gd name="connsiteX2" fmla="*/ 1486278 w 2286791"/>
              <a:gd name="connsiteY2" fmla="*/ 387353 h 641856"/>
              <a:gd name="connsiteX3" fmla="*/ 883028 w 2286791"/>
              <a:gd name="connsiteY3" fmla="*/ 355603 h 641856"/>
              <a:gd name="connsiteX4" fmla="*/ 378 w 2286791"/>
              <a:gd name="connsiteY4" fmla="*/ 3 h 641856"/>
              <a:gd name="connsiteX5" fmla="*/ 781428 w 2286791"/>
              <a:gd name="connsiteY5" fmla="*/ 349253 h 641856"/>
              <a:gd name="connsiteX6" fmla="*/ 1454528 w 2286791"/>
              <a:gd name="connsiteY6" fmla="*/ 558803 h 641856"/>
              <a:gd name="connsiteX7" fmla="*/ 2222878 w 2286791"/>
              <a:gd name="connsiteY7" fmla="*/ 641353 h 64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791" h="641856">
                <a:moveTo>
                  <a:pt x="2222878" y="641353"/>
                </a:moveTo>
                <a:cubicBezTo>
                  <a:pt x="2340353" y="636061"/>
                  <a:pt x="2282145" y="569386"/>
                  <a:pt x="2159378" y="527053"/>
                </a:cubicBezTo>
                <a:cubicBezTo>
                  <a:pt x="2036611" y="484720"/>
                  <a:pt x="1699003" y="415928"/>
                  <a:pt x="1486278" y="387353"/>
                </a:cubicBezTo>
                <a:cubicBezTo>
                  <a:pt x="1273553" y="358778"/>
                  <a:pt x="1130678" y="420161"/>
                  <a:pt x="883028" y="355603"/>
                </a:cubicBezTo>
                <a:cubicBezTo>
                  <a:pt x="635378" y="291045"/>
                  <a:pt x="17311" y="1061"/>
                  <a:pt x="378" y="3"/>
                </a:cubicBezTo>
                <a:cubicBezTo>
                  <a:pt x="-16555" y="-1055"/>
                  <a:pt x="539070" y="256120"/>
                  <a:pt x="781428" y="349253"/>
                </a:cubicBezTo>
                <a:cubicBezTo>
                  <a:pt x="1023786" y="442386"/>
                  <a:pt x="1215345" y="508003"/>
                  <a:pt x="1454528" y="558803"/>
                </a:cubicBezTo>
                <a:cubicBezTo>
                  <a:pt x="1693711" y="609603"/>
                  <a:pt x="2105403" y="646645"/>
                  <a:pt x="2222878" y="64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6D23562-2750-4DC7-8FF9-EEAF1F40794E}"/>
              </a:ext>
            </a:extLst>
          </p:cNvPr>
          <p:cNvSpPr/>
          <p:nvPr/>
        </p:nvSpPr>
        <p:spPr>
          <a:xfrm>
            <a:off x="960926" y="6393187"/>
            <a:ext cx="1025619" cy="1385849"/>
          </a:xfrm>
          <a:custGeom>
            <a:avLst/>
            <a:gdLst>
              <a:gd name="connsiteX0" fmla="*/ 29674 w 1025619"/>
              <a:gd name="connsiteY0" fmla="*/ 64763 h 1385849"/>
              <a:gd name="connsiteX1" fmla="*/ 55074 w 1025619"/>
              <a:gd name="connsiteY1" fmla="*/ 109213 h 1385849"/>
              <a:gd name="connsiteX2" fmla="*/ 404324 w 1025619"/>
              <a:gd name="connsiteY2" fmla="*/ 922013 h 1385849"/>
              <a:gd name="connsiteX3" fmla="*/ 1020274 w 1025619"/>
              <a:gd name="connsiteY3" fmla="*/ 1385563 h 1385849"/>
              <a:gd name="connsiteX4" fmla="*/ 683724 w 1025619"/>
              <a:gd name="connsiteY4" fmla="*/ 985513 h 1385849"/>
              <a:gd name="connsiteX5" fmla="*/ 340824 w 1025619"/>
              <a:gd name="connsiteY5" fmla="*/ 636263 h 1385849"/>
              <a:gd name="connsiteX6" fmla="*/ 29674 w 1025619"/>
              <a:gd name="connsiteY6" fmla="*/ 64763 h 138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19" h="1385849">
                <a:moveTo>
                  <a:pt x="29674" y="64763"/>
                </a:moveTo>
                <a:cubicBezTo>
                  <a:pt x="-17951" y="-23079"/>
                  <a:pt x="-7368" y="-33662"/>
                  <a:pt x="55074" y="109213"/>
                </a:cubicBezTo>
                <a:cubicBezTo>
                  <a:pt x="117516" y="252088"/>
                  <a:pt x="243457" y="709288"/>
                  <a:pt x="404324" y="922013"/>
                </a:cubicBezTo>
                <a:cubicBezTo>
                  <a:pt x="565191" y="1134738"/>
                  <a:pt x="973707" y="1374980"/>
                  <a:pt x="1020274" y="1385563"/>
                </a:cubicBezTo>
                <a:cubicBezTo>
                  <a:pt x="1066841" y="1396146"/>
                  <a:pt x="796966" y="1110396"/>
                  <a:pt x="683724" y="985513"/>
                </a:cubicBezTo>
                <a:cubicBezTo>
                  <a:pt x="570482" y="860630"/>
                  <a:pt x="451949" y="795013"/>
                  <a:pt x="340824" y="636263"/>
                </a:cubicBezTo>
                <a:cubicBezTo>
                  <a:pt x="229699" y="477513"/>
                  <a:pt x="77299" y="152605"/>
                  <a:pt x="29674" y="6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7A05DD0-F23E-4E89-8FDD-058620F31972}"/>
              </a:ext>
            </a:extLst>
          </p:cNvPr>
          <p:cNvSpPr/>
          <p:nvPr/>
        </p:nvSpPr>
        <p:spPr>
          <a:xfrm>
            <a:off x="606826" y="7504757"/>
            <a:ext cx="3005343" cy="274103"/>
          </a:xfrm>
          <a:custGeom>
            <a:avLst/>
            <a:gdLst>
              <a:gd name="connsiteX0" fmla="*/ 2936474 w 3005343"/>
              <a:gd name="connsiteY0" fmla="*/ 261293 h 274103"/>
              <a:gd name="connsiteX1" fmla="*/ 2809474 w 3005343"/>
              <a:gd name="connsiteY1" fmla="*/ 267643 h 274103"/>
              <a:gd name="connsiteX2" fmla="*/ 1590274 w 3005343"/>
              <a:gd name="connsiteY2" fmla="*/ 191443 h 274103"/>
              <a:gd name="connsiteX3" fmla="*/ 961624 w 3005343"/>
              <a:gd name="connsiteY3" fmla="*/ 242243 h 274103"/>
              <a:gd name="connsiteX4" fmla="*/ 2774 w 3005343"/>
              <a:gd name="connsiteY4" fmla="*/ 943 h 274103"/>
              <a:gd name="connsiteX5" fmla="*/ 1285474 w 3005343"/>
              <a:gd name="connsiteY5" fmla="*/ 159693 h 274103"/>
              <a:gd name="connsiteX6" fmla="*/ 2130024 w 3005343"/>
              <a:gd name="connsiteY6" fmla="*/ 191443 h 274103"/>
              <a:gd name="connsiteX7" fmla="*/ 2936474 w 3005343"/>
              <a:gd name="connsiteY7" fmla="*/ 261293 h 27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5343" h="274103">
                <a:moveTo>
                  <a:pt x="2936474" y="261293"/>
                </a:moveTo>
                <a:cubicBezTo>
                  <a:pt x="3049716" y="273993"/>
                  <a:pt x="3033841" y="279285"/>
                  <a:pt x="2809474" y="267643"/>
                </a:cubicBezTo>
                <a:cubicBezTo>
                  <a:pt x="2585107" y="256001"/>
                  <a:pt x="1898249" y="195676"/>
                  <a:pt x="1590274" y="191443"/>
                </a:cubicBezTo>
                <a:cubicBezTo>
                  <a:pt x="1282299" y="187210"/>
                  <a:pt x="1226207" y="273993"/>
                  <a:pt x="961624" y="242243"/>
                </a:cubicBezTo>
                <a:cubicBezTo>
                  <a:pt x="697041" y="210493"/>
                  <a:pt x="-51201" y="14701"/>
                  <a:pt x="2774" y="943"/>
                </a:cubicBezTo>
                <a:cubicBezTo>
                  <a:pt x="56749" y="-12815"/>
                  <a:pt x="930932" y="127943"/>
                  <a:pt x="1285474" y="159693"/>
                </a:cubicBezTo>
                <a:cubicBezTo>
                  <a:pt x="1640016" y="191443"/>
                  <a:pt x="1851682" y="174510"/>
                  <a:pt x="2130024" y="191443"/>
                </a:cubicBezTo>
                <a:cubicBezTo>
                  <a:pt x="2408366" y="208376"/>
                  <a:pt x="2823232" y="248593"/>
                  <a:pt x="2936474" y="261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2A94661E-CB1D-47DD-B6BA-37E7811A92FF}"/>
              </a:ext>
            </a:extLst>
          </p:cNvPr>
          <p:cNvSpPr/>
          <p:nvPr/>
        </p:nvSpPr>
        <p:spPr>
          <a:xfrm>
            <a:off x="4781320" y="6570505"/>
            <a:ext cx="863942" cy="581788"/>
          </a:xfrm>
          <a:custGeom>
            <a:avLst/>
            <a:gdLst>
              <a:gd name="connsiteX0" fmla="*/ 230 w 863942"/>
              <a:gd name="connsiteY0" fmla="*/ 8095 h 581788"/>
              <a:gd name="connsiteX1" fmla="*/ 216130 w 863942"/>
              <a:gd name="connsiteY1" fmla="*/ 52545 h 581788"/>
              <a:gd name="connsiteX2" fmla="*/ 578080 w 863942"/>
              <a:gd name="connsiteY2" fmla="*/ 230345 h 581788"/>
              <a:gd name="connsiteX3" fmla="*/ 863830 w 863942"/>
              <a:gd name="connsiteY3" fmla="*/ 579595 h 581788"/>
              <a:gd name="connsiteX4" fmla="*/ 546330 w 863942"/>
              <a:gd name="connsiteY4" fmla="*/ 370045 h 581788"/>
              <a:gd name="connsiteX5" fmla="*/ 254230 w 863942"/>
              <a:gd name="connsiteY5" fmla="*/ 192245 h 581788"/>
              <a:gd name="connsiteX6" fmla="*/ 230 w 863942"/>
              <a:gd name="connsiteY6" fmla="*/ 8095 h 58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942" h="581788">
                <a:moveTo>
                  <a:pt x="230" y="8095"/>
                </a:moveTo>
                <a:cubicBezTo>
                  <a:pt x="-6120" y="-15188"/>
                  <a:pt x="119822" y="15503"/>
                  <a:pt x="216130" y="52545"/>
                </a:cubicBezTo>
                <a:cubicBezTo>
                  <a:pt x="312438" y="89587"/>
                  <a:pt x="470130" y="142503"/>
                  <a:pt x="578080" y="230345"/>
                </a:cubicBezTo>
                <a:cubicBezTo>
                  <a:pt x="686030" y="318187"/>
                  <a:pt x="869122" y="556312"/>
                  <a:pt x="863830" y="579595"/>
                </a:cubicBezTo>
                <a:cubicBezTo>
                  <a:pt x="858538" y="602878"/>
                  <a:pt x="647930" y="434603"/>
                  <a:pt x="546330" y="370045"/>
                </a:cubicBezTo>
                <a:cubicBezTo>
                  <a:pt x="444730" y="305487"/>
                  <a:pt x="341013" y="258920"/>
                  <a:pt x="254230" y="192245"/>
                </a:cubicBezTo>
                <a:cubicBezTo>
                  <a:pt x="167447" y="125570"/>
                  <a:pt x="6580" y="31378"/>
                  <a:pt x="230" y="8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818918B-B293-4122-892D-8D1F18010E3A}"/>
              </a:ext>
            </a:extLst>
          </p:cNvPr>
          <p:cNvSpPr/>
          <p:nvPr/>
        </p:nvSpPr>
        <p:spPr>
          <a:xfrm>
            <a:off x="4020570" y="6941897"/>
            <a:ext cx="1862250" cy="418391"/>
          </a:xfrm>
          <a:custGeom>
            <a:avLst/>
            <a:gdLst>
              <a:gd name="connsiteX0" fmla="*/ 100580 w 1862250"/>
              <a:gd name="connsiteY0" fmla="*/ 239953 h 418391"/>
              <a:gd name="connsiteX1" fmla="*/ 360930 w 1862250"/>
              <a:gd name="connsiteY1" fmla="*/ 239953 h 418391"/>
              <a:gd name="connsiteX2" fmla="*/ 1364230 w 1862250"/>
              <a:gd name="connsiteY2" fmla="*/ 189153 h 418391"/>
              <a:gd name="connsiteX3" fmla="*/ 1859530 w 1862250"/>
              <a:gd name="connsiteY3" fmla="*/ 417753 h 418391"/>
              <a:gd name="connsiteX4" fmla="*/ 1529330 w 1862250"/>
              <a:gd name="connsiteY4" fmla="*/ 106603 h 418391"/>
              <a:gd name="connsiteX5" fmla="*/ 830830 w 1862250"/>
              <a:gd name="connsiteY5" fmla="*/ 5003 h 418391"/>
              <a:gd name="connsiteX6" fmla="*/ 49780 w 1862250"/>
              <a:gd name="connsiteY6" fmla="*/ 239953 h 418391"/>
              <a:gd name="connsiteX7" fmla="*/ 100580 w 1862250"/>
              <a:gd name="connsiteY7" fmla="*/ 239953 h 41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2250" h="418391">
                <a:moveTo>
                  <a:pt x="100580" y="239953"/>
                </a:moveTo>
                <a:cubicBezTo>
                  <a:pt x="152438" y="239953"/>
                  <a:pt x="150322" y="248420"/>
                  <a:pt x="360930" y="239953"/>
                </a:cubicBezTo>
                <a:cubicBezTo>
                  <a:pt x="571538" y="231486"/>
                  <a:pt x="1114463" y="159520"/>
                  <a:pt x="1364230" y="189153"/>
                </a:cubicBezTo>
                <a:cubicBezTo>
                  <a:pt x="1613997" y="218786"/>
                  <a:pt x="1832013" y="431511"/>
                  <a:pt x="1859530" y="417753"/>
                </a:cubicBezTo>
                <a:cubicBezTo>
                  <a:pt x="1887047" y="403995"/>
                  <a:pt x="1700780" y="175395"/>
                  <a:pt x="1529330" y="106603"/>
                </a:cubicBezTo>
                <a:cubicBezTo>
                  <a:pt x="1357880" y="37811"/>
                  <a:pt x="1077422" y="-17222"/>
                  <a:pt x="830830" y="5003"/>
                </a:cubicBezTo>
                <a:cubicBezTo>
                  <a:pt x="584238" y="27228"/>
                  <a:pt x="165138" y="202911"/>
                  <a:pt x="49780" y="239953"/>
                </a:cubicBezTo>
                <a:cubicBezTo>
                  <a:pt x="-65578" y="276995"/>
                  <a:pt x="48722" y="239953"/>
                  <a:pt x="100580" y="239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FE74B54-218D-4220-8368-A8E93636DBDC}"/>
              </a:ext>
            </a:extLst>
          </p:cNvPr>
          <p:cNvSpPr/>
          <p:nvPr/>
        </p:nvSpPr>
        <p:spPr>
          <a:xfrm>
            <a:off x="864540" y="7382903"/>
            <a:ext cx="5029516" cy="1261014"/>
          </a:xfrm>
          <a:custGeom>
            <a:avLst/>
            <a:gdLst>
              <a:gd name="connsiteX0" fmla="*/ 58327 w 5029516"/>
              <a:gd name="connsiteY0" fmla="*/ 152430 h 1261014"/>
              <a:gd name="connsiteX1" fmla="*/ 295393 w 5029516"/>
              <a:gd name="connsiteY1" fmla="*/ 287897 h 1261014"/>
              <a:gd name="connsiteX2" fmla="*/ 1988727 w 5029516"/>
              <a:gd name="connsiteY2" fmla="*/ 1210764 h 1261014"/>
              <a:gd name="connsiteX3" fmla="*/ 2530593 w 5029516"/>
              <a:gd name="connsiteY3" fmla="*/ 1083764 h 1261014"/>
              <a:gd name="connsiteX4" fmla="*/ 3174060 w 5029516"/>
              <a:gd name="connsiteY4" fmla="*/ 618097 h 1261014"/>
              <a:gd name="connsiteX5" fmla="*/ 4037660 w 5029516"/>
              <a:gd name="connsiteY5" fmla="*/ 296364 h 1261014"/>
              <a:gd name="connsiteX6" fmla="*/ 5028260 w 5029516"/>
              <a:gd name="connsiteY6" fmla="*/ 30 h 1261014"/>
              <a:gd name="connsiteX7" fmla="*/ 3825993 w 5029516"/>
              <a:gd name="connsiteY7" fmla="*/ 313297 h 1261014"/>
              <a:gd name="connsiteX8" fmla="*/ 2183460 w 5029516"/>
              <a:gd name="connsiteY8" fmla="*/ 973697 h 1261014"/>
              <a:gd name="connsiteX9" fmla="*/ 1590793 w 5029516"/>
              <a:gd name="connsiteY9" fmla="*/ 728164 h 1261014"/>
              <a:gd name="connsiteX10" fmla="*/ 58327 w 5029516"/>
              <a:gd name="connsiteY10" fmla="*/ 152430 h 126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516" h="1261014">
                <a:moveTo>
                  <a:pt x="58327" y="152430"/>
                </a:moveTo>
                <a:cubicBezTo>
                  <a:pt x="-157573" y="79052"/>
                  <a:pt x="295393" y="287897"/>
                  <a:pt x="295393" y="287897"/>
                </a:cubicBezTo>
                <a:cubicBezTo>
                  <a:pt x="617126" y="464286"/>
                  <a:pt x="1616194" y="1078119"/>
                  <a:pt x="1988727" y="1210764"/>
                </a:cubicBezTo>
                <a:cubicBezTo>
                  <a:pt x="2361260" y="1343409"/>
                  <a:pt x="2333038" y="1182542"/>
                  <a:pt x="2530593" y="1083764"/>
                </a:cubicBezTo>
                <a:cubicBezTo>
                  <a:pt x="2728149" y="984986"/>
                  <a:pt x="2922882" y="749330"/>
                  <a:pt x="3174060" y="618097"/>
                </a:cubicBezTo>
                <a:cubicBezTo>
                  <a:pt x="3425238" y="486864"/>
                  <a:pt x="3728627" y="399375"/>
                  <a:pt x="4037660" y="296364"/>
                </a:cubicBezTo>
                <a:cubicBezTo>
                  <a:pt x="4346693" y="193353"/>
                  <a:pt x="5063538" y="-2792"/>
                  <a:pt x="5028260" y="30"/>
                </a:cubicBezTo>
                <a:cubicBezTo>
                  <a:pt x="4992982" y="2852"/>
                  <a:pt x="4300126" y="151019"/>
                  <a:pt x="3825993" y="313297"/>
                </a:cubicBezTo>
                <a:cubicBezTo>
                  <a:pt x="3351860" y="475575"/>
                  <a:pt x="2555993" y="904553"/>
                  <a:pt x="2183460" y="973697"/>
                </a:cubicBezTo>
                <a:cubicBezTo>
                  <a:pt x="1810927" y="1042841"/>
                  <a:pt x="1943571" y="862219"/>
                  <a:pt x="1590793" y="728164"/>
                </a:cubicBezTo>
                <a:lnTo>
                  <a:pt x="58327" y="1524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9E237BFA-049F-4F2A-8398-32B0BA49A2BB}"/>
              </a:ext>
            </a:extLst>
          </p:cNvPr>
          <p:cNvSpPr/>
          <p:nvPr/>
        </p:nvSpPr>
        <p:spPr>
          <a:xfrm>
            <a:off x="5599443" y="2539985"/>
            <a:ext cx="852384" cy="669350"/>
          </a:xfrm>
          <a:custGeom>
            <a:avLst/>
            <a:gdLst>
              <a:gd name="connsiteX0" fmla="*/ 13957 w 852384"/>
              <a:gd name="connsiteY0" fmla="*/ 668882 h 669350"/>
              <a:gd name="connsiteX1" fmla="*/ 73224 w 852384"/>
              <a:gd name="connsiteY1" fmla="*/ 499548 h 669350"/>
              <a:gd name="connsiteX2" fmla="*/ 428824 w 852384"/>
              <a:gd name="connsiteY2" fmla="*/ 50815 h 669350"/>
              <a:gd name="connsiteX3" fmla="*/ 852157 w 852384"/>
              <a:gd name="connsiteY3" fmla="*/ 8482 h 669350"/>
              <a:gd name="connsiteX4" fmla="*/ 488090 w 852384"/>
              <a:gd name="connsiteY4" fmla="*/ 25415 h 669350"/>
              <a:gd name="connsiteX5" fmla="*/ 496557 w 852384"/>
              <a:gd name="connsiteY5" fmla="*/ 254015 h 669350"/>
              <a:gd name="connsiteX6" fmla="*/ 632024 w 852384"/>
              <a:gd name="connsiteY6" fmla="*/ 567282 h 669350"/>
              <a:gd name="connsiteX7" fmla="*/ 564290 w 852384"/>
              <a:gd name="connsiteY7" fmla="*/ 524948 h 669350"/>
              <a:gd name="connsiteX8" fmla="*/ 420357 w 852384"/>
              <a:gd name="connsiteY8" fmla="*/ 406415 h 669350"/>
              <a:gd name="connsiteX9" fmla="*/ 259490 w 852384"/>
              <a:gd name="connsiteY9" fmla="*/ 457215 h 669350"/>
              <a:gd name="connsiteX10" fmla="*/ 13957 w 852384"/>
              <a:gd name="connsiteY10" fmla="*/ 668882 h 66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2384" h="669350">
                <a:moveTo>
                  <a:pt x="13957" y="668882"/>
                </a:moveTo>
                <a:cubicBezTo>
                  <a:pt x="-17087" y="675937"/>
                  <a:pt x="4080" y="602559"/>
                  <a:pt x="73224" y="499548"/>
                </a:cubicBezTo>
                <a:cubicBezTo>
                  <a:pt x="142368" y="396537"/>
                  <a:pt x="299002" y="132659"/>
                  <a:pt x="428824" y="50815"/>
                </a:cubicBezTo>
                <a:cubicBezTo>
                  <a:pt x="558646" y="-31029"/>
                  <a:pt x="842279" y="12715"/>
                  <a:pt x="852157" y="8482"/>
                </a:cubicBezTo>
                <a:cubicBezTo>
                  <a:pt x="862035" y="4249"/>
                  <a:pt x="547357" y="-15507"/>
                  <a:pt x="488090" y="25415"/>
                </a:cubicBezTo>
                <a:cubicBezTo>
                  <a:pt x="428823" y="66337"/>
                  <a:pt x="472568" y="163704"/>
                  <a:pt x="496557" y="254015"/>
                </a:cubicBezTo>
                <a:cubicBezTo>
                  <a:pt x="520546" y="344326"/>
                  <a:pt x="620735" y="522126"/>
                  <a:pt x="632024" y="567282"/>
                </a:cubicBezTo>
                <a:cubicBezTo>
                  <a:pt x="643313" y="612437"/>
                  <a:pt x="599568" y="551759"/>
                  <a:pt x="564290" y="524948"/>
                </a:cubicBezTo>
                <a:cubicBezTo>
                  <a:pt x="529012" y="498137"/>
                  <a:pt x="471157" y="417704"/>
                  <a:pt x="420357" y="406415"/>
                </a:cubicBezTo>
                <a:cubicBezTo>
                  <a:pt x="369557" y="395126"/>
                  <a:pt x="334279" y="409237"/>
                  <a:pt x="259490" y="457215"/>
                </a:cubicBezTo>
                <a:cubicBezTo>
                  <a:pt x="184701" y="505193"/>
                  <a:pt x="45001" y="661827"/>
                  <a:pt x="13957" y="668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7A1B1C8B-9C71-46F6-AEAA-F807737FC782}"/>
              </a:ext>
            </a:extLst>
          </p:cNvPr>
          <p:cNvSpPr/>
          <p:nvPr/>
        </p:nvSpPr>
        <p:spPr>
          <a:xfrm>
            <a:off x="6435306" y="2539700"/>
            <a:ext cx="1314218" cy="1456522"/>
          </a:xfrm>
          <a:custGeom>
            <a:avLst/>
            <a:gdLst>
              <a:gd name="connsiteX0" fmla="*/ 24761 w 1314218"/>
              <a:gd name="connsiteY0" fmla="*/ 669167 h 1456522"/>
              <a:gd name="connsiteX1" fmla="*/ 117894 w 1314218"/>
              <a:gd name="connsiteY1" fmla="*/ 576033 h 1456522"/>
              <a:gd name="connsiteX2" fmla="*/ 905294 w 1314218"/>
              <a:gd name="connsiteY2" fmla="*/ 152700 h 1456522"/>
              <a:gd name="connsiteX3" fmla="*/ 1311694 w 1314218"/>
              <a:gd name="connsiteY3" fmla="*/ 42633 h 1456522"/>
              <a:gd name="connsiteX4" fmla="*/ 727494 w 1314218"/>
              <a:gd name="connsiteY4" fmla="*/ 203500 h 1456522"/>
              <a:gd name="connsiteX5" fmla="*/ 515827 w 1314218"/>
              <a:gd name="connsiteY5" fmla="*/ 296633 h 1456522"/>
              <a:gd name="connsiteX6" fmla="*/ 583561 w 1314218"/>
              <a:gd name="connsiteY6" fmla="*/ 1185633 h 1456522"/>
              <a:gd name="connsiteX7" fmla="*/ 321094 w 1314218"/>
              <a:gd name="connsiteY7" fmla="*/ 1422700 h 1456522"/>
              <a:gd name="connsiteX8" fmla="*/ 566627 w 1314218"/>
              <a:gd name="connsiteY8" fmla="*/ 559100 h 1456522"/>
              <a:gd name="connsiteX9" fmla="*/ 1243961 w 1314218"/>
              <a:gd name="connsiteY9" fmla="*/ 300 h 1456522"/>
              <a:gd name="connsiteX10" fmla="*/ 329561 w 1314218"/>
              <a:gd name="connsiteY10" fmla="*/ 474433 h 1456522"/>
              <a:gd name="connsiteX11" fmla="*/ 24761 w 1314218"/>
              <a:gd name="connsiteY11" fmla="*/ 669167 h 14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4218" h="1456522">
                <a:moveTo>
                  <a:pt x="24761" y="669167"/>
                </a:moveTo>
                <a:cubicBezTo>
                  <a:pt x="-10517" y="686100"/>
                  <a:pt x="-28862" y="662111"/>
                  <a:pt x="117894" y="576033"/>
                </a:cubicBezTo>
                <a:cubicBezTo>
                  <a:pt x="264650" y="489955"/>
                  <a:pt x="706327" y="241600"/>
                  <a:pt x="905294" y="152700"/>
                </a:cubicBezTo>
                <a:cubicBezTo>
                  <a:pt x="1104261" y="63800"/>
                  <a:pt x="1341327" y="34166"/>
                  <a:pt x="1311694" y="42633"/>
                </a:cubicBezTo>
                <a:cubicBezTo>
                  <a:pt x="1282061" y="51100"/>
                  <a:pt x="860139" y="161167"/>
                  <a:pt x="727494" y="203500"/>
                </a:cubicBezTo>
                <a:cubicBezTo>
                  <a:pt x="594849" y="245833"/>
                  <a:pt x="539816" y="132944"/>
                  <a:pt x="515827" y="296633"/>
                </a:cubicBezTo>
                <a:cubicBezTo>
                  <a:pt x="491838" y="460322"/>
                  <a:pt x="616017" y="997955"/>
                  <a:pt x="583561" y="1185633"/>
                </a:cubicBezTo>
                <a:cubicBezTo>
                  <a:pt x="551106" y="1373311"/>
                  <a:pt x="323916" y="1527122"/>
                  <a:pt x="321094" y="1422700"/>
                </a:cubicBezTo>
                <a:cubicBezTo>
                  <a:pt x="318272" y="1318278"/>
                  <a:pt x="412816" y="796167"/>
                  <a:pt x="566627" y="559100"/>
                </a:cubicBezTo>
                <a:cubicBezTo>
                  <a:pt x="720438" y="322033"/>
                  <a:pt x="1283472" y="14411"/>
                  <a:pt x="1243961" y="300"/>
                </a:cubicBezTo>
                <a:cubicBezTo>
                  <a:pt x="1204450" y="-13811"/>
                  <a:pt x="329561" y="474433"/>
                  <a:pt x="329561" y="474433"/>
                </a:cubicBezTo>
                <a:cubicBezTo>
                  <a:pt x="123539" y="583088"/>
                  <a:pt x="60039" y="652234"/>
                  <a:pt x="24761" y="669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55AF154B-035F-4BCA-94BC-1F4C362EF789}"/>
              </a:ext>
            </a:extLst>
          </p:cNvPr>
          <p:cNvSpPr/>
          <p:nvPr/>
        </p:nvSpPr>
        <p:spPr>
          <a:xfrm>
            <a:off x="7102094" y="2573466"/>
            <a:ext cx="1179504" cy="2019604"/>
          </a:xfrm>
          <a:custGeom>
            <a:avLst/>
            <a:gdLst>
              <a:gd name="connsiteX0" fmla="*/ 9906 w 1179504"/>
              <a:gd name="connsiteY0" fmla="*/ 1947734 h 2019604"/>
              <a:gd name="connsiteX1" fmla="*/ 280839 w 1179504"/>
              <a:gd name="connsiteY1" fmla="*/ 1888467 h 2019604"/>
              <a:gd name="connsiteX2" fmla="*/ 763439 w 1179504"/>
              <a:gd name="connsiteY2" fmla="*/ 1219601 h 2019604"/>
              <a:gd name="connsiteX3" fmla="*/ 865039 w 1179504"/>
              <a:gd name="connsiteY3" fmla="*/ 626934 h 2019604"/>
              <a:gd name="connsiteX4" fmla="*/ 1178306 w 1179504"/>
              <a:gd name="connsiteY4" fmla="*/ 401 h 2019604"/>
              <a:gd name="connsiteX5" fmla="*/ 738039 w 1179504"/>
              <a:gd name="connsiteY5" fmla="*/ 720067 h 2019604"/>
              <a:gd name="connsiteX6" fmla="*/ 534839 w 1179504"/>
              <a:gd name="connsiteY6" fmla="*/ 1372001 h 2019604"/>
              <a:gd name="connsiteX7" fmla="*/ 77639 w 1179504"/>
              <a:gd name="connsiteY7" fmla="*/ 1973134 h 2019604"/>
              <a:gd name="connsiteX8" fmla="*/ 60706 w 1179504"/>
              <a:gd name="connsiteY8" fmla="*/ 1973134 h 2019604"/>
              <a:gd name="connsiteX9" fmla="*/ 9906 w 1179504"/>
              <a:gd name="connsiteY9" fmla="*/ 1947734 h 201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9504" h="2019604">
                <a:moveTo>
                  <a:pt x="9906" y="1947734"/>
                </a:moveTo>
                <a:cubicBezTo>
                  <a:pt x="46595" y="1933623"/>
                  <a:pt x="155250" y="2009822"/>
                  <a:pt x="280839" y="1888467"/>
                </a:cubicBezTo>
                <a:cubicBezTo>
                  <a:pt x="406428" y="1767112"/>
                  <a:pt x="666072" y="1429856"/>
                  <a:pt x="763439" y="1219601"/>
                </a:cubicBezTo>
                <a:cubicBezTo>
                  <a:pt x="860806" y="1009346"/>
                  <a:pt x="795895" y="830134"/>
                  <a:pt x="865039" y="626934"/>
                </a:cubicBezTo>
                <a:cubicBezTo>
                  <a:pt x="934183" y="423734"/>
                  <a:pt x="1199473" y="-15121"/>
                  <a:pt x="1178306" y="401"/>
                </a:cubicBezTo>
                <a:cubicBezTo>
                  <a:pt x="1157139" y="15923"/>
                  <a:pt x="845283" y="491467"/>
                  <a:pt x="738039" y="720067"/>
                </a:cubicBezTo>
                <a:cubicBezTo>
                  <a:pt x="630795" y="948667"/>
                  <a:pt x="644906" y="1163157"/>
                  <a:pt x="534839" y="1372001"/>
                </a:cubicBezTo>
                <a:cubicBezTo>
                  <a:pt x="424772" y="1580845"/>
                  <a:pt x="156661" y="1872945"/>
                  <a:pt x="77639" y="1973134"/>
                </a:cubicBezTo>
                <a:cubicBezTo>
                  <a:pt x="-1383" y="2073323"/>
                  <a:pt x="71995" y="1981601"/>
                  <a:pt x="60706" y="1973134"/>
                </a:cubicBezTo>
                <a:cubicBezTo>
                  <a:pt x="49417" y="1964667"/>
                  <a:pt x="-26783" y="1961845"/>
                  <a:pt x="9906" y="1947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8525EE47-964D-447C-AB07-EDFB5D5AB02B}"/>
              </a:ext>
            </a:extLst>
          </p:cNvPr>
          <p:cNvSpPr/>
          <p:nvPr/>
        </p:nvSpPr>
        <p:spPr>
          <a:xfrm>
            <a:off x="6718557" y="2113844"/>
            <a:ext cx="1490435" cy="1748239"/>
          </a:xfrm>
          <a:custGeom>
            <a:avLst/>
            <a:gdLst>
              <a:gd name="connsiteX0" fmla="*/ 1468710 w 1490435"/>
              <a:gd name="connsiteY0" fmla="*/ 53623 h 1748239"/>
              <a:gd name="connsiteX1" fmla="*/ 1485643 w 1490435"/>
              <a:gd name="connsiteY1" fmla="*/ 121356 h 1748239"/>
              <a:gd name="connsiteX2" fmla="*/ 1451776 w 1490435"/>
              <a:gd name="connsiteY2" fmla="*/ 603956 h 1748239"/>
              <a:gd name="connsiteX3" fmla="*/ 1121576 w 1490435"/>
              <a:gd name="connsiteY3" fmla="*/ 900289 h 1748239"/>
              <a:gd name="connsiteX4" fmla="*/ 342643 w 1490435"/>
              <a:gd name="connsiteY4" fmla="*/ 1442156 h 1748239"/>
              <a:gd name="connsiteX5" fmla="*/ 12443 w 1490435"/>
              <a:gd name="connsiteY5" fmla="*/ 1746956 h 1748239"/>
              <a:gd name="connsiteX6" fmla="*/ 740576 w 1490435"/>
              <a:gd name="connsiteY6" fmla="*/ 1332089 h 1748239"/>
              <a:gd name="connsiteX7" fmla="*/ 1384043 w 1490435"/>
              <a:gd name="connsiteY7" fmla="*/ 807156 h 1748239"/>
              <a:gd name="connsiteX8" fmla="*/ 1468710 w 1490435"/>
              <a:gd name="connsiteY8" fmla="*/ 53623 h 174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0435" h="1748239">
                <a:moveTo>
                  <a:pt x="1468710" y="53623"/>
                </a:moveTo>
                <a:cubicBezTo>
                  <a:pt x="1485643" y="-60677"/>
                  <a:pt x="1488465" y="29634"/>
                  <a:pt x="1485643" y="121356"/>
                </a:cubicBezTo>
                <a:cubicBezTo>
                  <a:pt x="1482821" y="213078"/>
                  <a:pt x="1512454" y="474134"/>
                  <a:pt x="1451776" y="603956"/>
                </a:cubicBezTo>
                <a:cubicBezTo>
                  <a:pt x="1391098" y="733778"/>
                  <a:pt x="1306431" y="760589"/>
                  <a:pt x="1121576" y="900289"/>
                </a:cubicBezTo>
                <a:cubicBezTo>
                  <a:pt x="936720" y="1039989"/>
                  <a:pt x="527498" y="1301045"/>
                  <a:pt x="342643" y="1442156"/>
                </a:cubicBezTo>
                <a:cubicBezTo>
                  <a:pt x="157788" y="1583267"/>
                  <a:pt x="-53879" y="1765300"/>
                  <a:pt x="12443" y="1746956"/>
                </a:cubicBezTo>
                <a:cubicBezTo>
                  <a:pt x="78765" y="1728612"/>
                  <a:pt x="511976" y="1488722"/>
                  <a:pt x="740576" y="1332089"/>
                </a:cubicBezTo>
                <a:cubicBezTo>
                  <a:pt x="969176" y="1175456"/>
                  <a:pt x="1259865" y="1021645"/>
                  <a:pt x="1384043" y="807156"/>
                </a:cubicBezTo>
                <a:cubicBezTo>
                  <a:pt x="1508221" y="592667"/>
                  <a:pt x="1451777" y="167923"/>
                  <a:pt x="1468710" y="53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EEB012B5-74C3-43E2-BC95-ACE7C0278EC5}"/>
              </a:ext>
            </a:extLst>
          </p:cNvPr>
          <p:cNvSpPr/>
          <p:nvPr/>
        </p:nvSpPr>
        <p:spPr>
          <a:xfrm>
            <a:off x="6458293" y="6773333"/>
            <a:ext cx="797640" cy="1416276"/>
          </a:xfrm>
          <a:custGeom>
            <a:avLst/>
            <a:gdLst>
              <a:gd name="connsiteX0" fmla="*/ 797640 w 797640"/>
              <a:gd name="connsiteY0" fmla="*/ 0 h 1416276"/>
              <a:gd name="connsiteX1" fmla="*/ 196507 w 797640"/>
              <a:gd name="connsiteY1" fmla="*/ 626534 h 1416276"/>
              <a:gd name="connsiteX2" fmla="*/ 171107 w 797640"/>
              <a:gd name="connsiteY2" fmla="*/ 838200 h 1416276"/>
              <a:gd name="connsiteX3" fmla="*/ 272707 w 797640"/>
              <a:gd name="connsiteY3" fmla="*/ 1134534 h 1416276"/>
              <a:gd name="connsiteX4" fmla="*/ 315040 w 797640"/>
              <a:gd name="connsiteY4" fmla="*/ 1413934 h 1416276"/>
              <a:gd name="connsiteX5" fmla="*/ 1774 w 797640"/>
              <a:gd name="connsiteY5" fmla="*/ 973667 h 1416276"/>
              <a:gd name="connsiteX6" fmla="*/ 179574 w 797640"/>
              <a:gd name="connsiteY6" fmla="*/ 762000 h 1416276"/>
              <a:gd name="connsiteX7" fmla="*/ 797640 w 797640"/>
              <a:gd name="connsiteY7" fmla="*/ 0 h 141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640" h="1416276">
                <a:moveTo>
                  <a:pt x="797640" y="0"/>
                </a:moveTo>
                <a:cubicBezTo>
                  <a:pt x="549284" y="243417"/>
                  <a:pt x="300929" y="486834"/>
                  <a:pt x="196507" y="626534"/>
                </a:cubicBezTo>
                <a:cubicBezTo>
                  <a:pt x="92085" y="766234"/>
                  <a:pt x="158407" y="753533"/>
                  <a:pt x="171107" y="838200"/>
                </a:cubicBezTo>
                <a:cubicBezTo>
                  <a:pt x="183807" y="922867"/>
                  <a:pt x="248718" y="1038578"/>
                  <a:pt x="272707" y="1134534"/>
                </a:cubicBezTo>
                <a:cubicBezTo>
                  <a:pt x="296696" y="1230490"/>
                  <a:pt x="360195" y="1440745"/>
                  <a:pt x="315040" y="1413934"/>
                </a:cubicBezTo>
                <a:cubicBezTo>
                  <a:pt x="269885" y="1387123"/>
                  <a:pt x="24352" y="1082323"/>
                  <a:pt x="1774" y="973667"/>
                </a:cubicBezTo>
                <a:cubicBezTo>
                  <a:pt x="-20804" y="865011"/>
                  <a:pt x="179574" y="762000"/>
                  <a:pt x="179574" y="762000"/>
                </a:cubicBezTo>
                <a:lnTo>
                  <a:pt x="7976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2EDDCAB-4AB6-4A15-AD3F-D72D092289CE}"/>
              </a:ext>
            </a:extLst>
          </p:cNvPr>
          <p:cNvSpPr/>
          <p:nvPr/>
        </p:nvSpPr>
        <p:spPr>
          <a:xfrm>
            <a:off x="6849410" y="6826589"/>
            <a:ext cx="692410" cy="1420617"/>
          </a:xfrm>
          <a:custGeom>
            <a:avLst/>
            <a:gdLst>
              <a:gd name="connsiteX0" fmla="*/ 431923 w 692410"/>
              <a:gd name="connsiteY0" fmla="*/ 6011 h 1420617"/>
              <a:gd name="connsiteX1" fmla="*/ 626657 w 692410"/>
              <a:gd name="connsiteY1" fmla="*/ 488611 h 1420617"/>
              <a:gd name="connsiteX2" fmla="*/ 491190 w 692410"/>
              <a:gd name="connsiteY2" fmla="*/ 784944 h 1420617"/>
              <a:gd name="connsiteX3" fmla="*/ 372657 w 692410"/>
              <a:gd name="connsiteY3" fmla="*/ 1072811 h 1420617"/>
              <a:gd name="connsiteX4" fmla="*/ 123 w 692410"/>
              <a:gd name="connsiteY4" fmla="*/ 1419944 h 1420617"/>
              <a:gd name="connsiteX5" fmla="*/ 414990 w 692410"/>
              <a:gd name="connsiteY5" fmla="*/ 979678 h 1420617"/>
              <a:gd name="connsiteX6" fmla="*/ 685923 w 692410"/>
              <a:gd name="connsiteY6" fmla="*/ 607144 h 1420617"/>
              <a:gd name="connsiteX7" fmla="*/ 592790 w 692410"/>
              <a:gd name="connsiteY7" fmla="*/ 243078 h 1420617"/>
              <a:gd name="connsiteX8" fmla="*/ 431923 w 692410"/>
              <a:gd name="connsiteY8" fmla="*/ 6011 h 142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410" h="1420617">
                <a:moveTo>
                  <a:pt x="431923" y="6011"/>
                </a:moveTo>
                <a:cubicBezTo>
                  <a:pt x="437567" y="46933"/>
                  <a:pt x="616779" y="358789"/>
                  <a:pt x="626657" y="488611"/>
                </a:cubicBezTo>
                <a:cubicBezTo>
                  <a:pt x="636535" y="618433"/>
                  <a:pt x="533523" y="687577"/>
                  <a:pt x="491190" y="784944"/>
                </a:cubicBezTo>
                <a:cubicBezTo>
                  <a:pt x="448857" y="882311"/>
                  <a:pt x="454501" y="966978"/>
                  <a:pt x="372657" y="1072811"/>
                </a:cubicBezTo>
                <a:cubicBezTo>
                  <a:pt x="290813" y="1178644"/>
                  <a:pt x="-6932" y="1435466"/>
                  <a:pt x="123" y="1419944"/>
                </a:cubicBezTo>
                <a:cubicBezTo>
                  <a:pt x="7178" y="1404422"/>
                  <a:pt x="300690" y="1115145"/>
                  <a:pt x="414990" y="979678"/>
                </a:cubicBezTo>
                <a:cubicBezTo>
                  <a:pt x="529290" y="844211"/>
                  <a:pt x="656290" y="729911"/>
                  <a:pt x="685923" y="607144"/>
                </a:cubicBezTo>
                <a:cubicBezTo>
                  <a:pt x="715556" y="484377"/>
                  <a:pt x="636534" y="343267"/>
                  <a:pt x="592790" y="243078"/>
                </a:cubicBezTo>
                <a:cubicBezTo>
                  <a:pt x="549046" y="142889"/>
                  <a:pt x="426279" y="-34911"/>
                  <a:pt x="431923" y="6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52C9388-061A-4E01-94DD-278A83307ECB}"/>
              </a:ext>
            </a:extLst>
          </p:cNvPr>
          <p:cNvSpPr/>
          <p:nvPr/>
        </p:nvSpPr>
        <p:spPr>
          <a:xfrm>
            <a:off x="6663901" y="7465838"/>
            <a:ext cx="293722" cy="678528"/>
          </a:xfrm>
          <a:custGeom>
            <a:avLst/>
            <a:gdLst>
              <a:gd name="connsiteX0" fmla="*/ 424 w 293722"/>
              <a:gd name="connsiteY0" fmla="*/ 1762 h 678528"/>
              <a:gd name="connsiteX1" fmla="*/ 203624 w 293722"/>
              <a:gd name="connsiteY1" fmla="*/ 103362 h 678528"/>
              <a:gd name="connsiteX2" fmla="*/ 251249 w 293722"/>
              <a:gd name="connsiteY2" fmla="*/ 338312 h 678528"/>
              <a:gd name="connsiteX3" fmla="*/ 209974 w 293722"/>
              <a:gd name="connsiteY3" fmla="*/ 678037 h 678528"/>
              <a:gd name="connsiteX4" fmla="*/ 282999 w 293722"/>
              <a:gd name="connsiteY4" fmla="*/ 408162 h 678528"/>
              <a:gd name="connsiteX5" fmla="*/ 263949 w 293722"/>
              <a:gd name="connsiteY5" fmla="*/ 179562 h 678528"/>
              <a:gd name="connsiteX6" fmla="*/ 424 w 293722"/>
              <a:gd name="connsiteY6" fmla="*/ 1762 h 67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22" h="678528">
                <a:moveTo>
                  <a:pt x="424" y="1762"/>
                </a:moveTo>
                <a:cubicBezTo>
                  <a:pt x="-9630" y="-10938"/>
                  <a:pt x="161820" y="47270"/>
                  <a:pt x="203624" y="103362"/>
                </a:cubicBezTo>
                <a:cubicBezTo>
                  <a:pt x="245428" y="159454"/>
                  <a:pt x="250191" y="242533"/>
                  <a:pt x="251249" y="338312"/>
                </a:cubicBezTo>
                <a:cubicBezTo>
                  <a:pt x="252307" y="434091"/>
                  <a:pt x="204682" y="666395"/>
                  <a:pt x="209974" y="678037"/>
                </a:cubicBezTo>
                <a:cubicBezTo>
                  <a:pt x="215266" y="689679"/>
                  <a:pt x="274003" y="491241"/>
                  <a:pt x="282999" y="408162"/>
                </a:cubicBezTo>
                <a:cubicBezTo>
                  <a:pt x="291995" y="325083"/>
                  <a:pt x="308928" y="245708"/>
                  <a:pt x="263949" y="179562"/>
                </a:cubicBezTo>
                <a:cubicBezTo>
                  <a:pt x="218970" y="113416"/>
                  <a:pt x="10478" y="14462"/>
                  <a:pt x="424" y="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F3A77697-CCBB-408C-AD82-6F47ED57604A}"/>
              </a:ext>
            </a:extLst>
          </p:cNvPr>
          <p:cNvSpPr/>
          <p:nvPr/>
        </p:nvSpPr>
        <p:spPr>
          <a:xfrm>
            <a:off x="6841362" y="7258048"/>
            <a:ext cx="306248" cy="669587"/>
          </a:xfrm>
          <a:custGeom>
            <a:avLst/>
            <a:gdLst>
              <a:gd name="connsiteX0" fmla="*/ 763 w 306248"/>
              <a:gd name="connsiteY0" fmla="*/ 2 h 669587"/>
              <a:gd name="connsiteX1" fmla="*/ 200788 w 306248"/>
              <a:gd name="connsiteY1" fmla="*/ 136527 h 669587"/>
              <a:gd name="connsiteX2" fmla="*/ 226188 w 306248"/>
              <a:gd name="connsiteY2" fmla="*/ 241302 h 669587"/>
              <a:gd name="connsiteX3" fmla="*/ 245238 w 306248"/>
              <a:gd name="connsiteY3" fmla="*/ 666752 h 669587"/>
              <a:gd name="connsiteX4" fmla="*/ 286513 w 306248"/>
              <a:gd name="connsiteY4" fmla="*/ 412752 h 669587"/>
              <a:gd name="connsiteX5" fmla="*/ 283338 w 306248"/>
              <a:gd name="connsiteY5" fmla="*/ 139702 h 669587"/>
              <a:gd name="connsiteX6" fmla="*/ 763 w 306248"/>
              <a:gd name="connsiteY6" fmla="*/ 2 h 66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248" h="669587">
                <a:moveTo>
                  <a:pt x="763" y="2"/>
                </a:moveTo>
                <a:cubicBezTo>
                  <a:pt x="-12995" y="-527"/>
                  <a:pt x="163217" y="96310"/>
                  <a:pt x="200788" y="136527"/>
                </a:cubicBezTo>
                <a:cubicBezTo>
                  <a:pt x="238359" y="176744"/>
                  <a:pt x="218780" y="152931"/>
                  <a:pt x="226188" y="241302"/>
                </a:cubicBezTo>
                <a:cubicBezTo>
                  <a:pt x="233596" y="329673"/>
                  <a:pt x="235184" y="638177"/>
                  <a:pt x="245238" y="666752"/>
                </a:cubicBezTo>
                <a:cubicBezTo>
                  <a:pt x="255292" y="695327"/>
                  <a:pt x="280163" y="500594"/>
                  <a:pt x="286513" y="412752"/>
                </a:cubicBezTo>
                <a:cubicBezTo>
                  <a:pt x="292863" y="324910"/>
                  <a:pt x="329375" y="204789"/>
                  <a:pt x="283338" y="139702"/>
                </a:cubicBezTo>
                <a:cubicBezTo>
                  <a:pt x="237301" y="74615"/>
                  <a:pt x="14521" y="531"/>
                  <a:pt x="76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F3CB34C2-944D-4B76-9986-8EA25B2A0166}"/>
              </a:ext>
            </a:extLst>
          </p:cNvPr>
          <p:cNvSpPr/>
          <p:nvPr/>
        </p:nvSpPr>
        <p:spPr>
          <a:xfrm>
            <a:off x="7088102" y="6969117"/>
            <a:ext cx="204892" cy="762242"/>
          </a:xfrm>
          <a:custGeom>
            <a:avLst/>
            <a:gdLst>
              <a:gd name="connsiteX0" fmla="*/ 1673 w 204892"/>
              <a:gd name="connsiteY0" fmla="*/ 8 h 762242"/>
              <a:gd name="connsiteX1" fmla="*/ 141373 w 204892"/>
              <a:gd name="connsiteY1" fmla="*/ 171458 h 762242"/>
              <a:gd name="connsiteX2" fmla="*/ 169948 w 204892"/>
              <a:gd name="connsiteY2" fmla="*/ 476258 h 762242"/>
              <a:gd name="connsiteX3" fmla="*/ 204873 w 204892"/>
              <a:gd name="connsiteY3" fmla="*/ 762008 h 762242"/>
              <a:gd name="connsiteX4" fmla="*/ 173123 w 204892"/>
              <a:gd name="connsiteY4" fmla="*/ 428633 h 762242"/>
              <a:gd name="connsiteX5" fmla="*/ 71523 w 204892"/>
              <a:gd name="connsiteY5" fmla="*/ 177808 h 762242"/>
              <a:gd name="connsiteX6" fmla="*/ 1673 w 204892"/>
              <a:gd name="connsiteY6" fmla="*/ 8 h 7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92" h="762242">
                <a:moveTo>
                  <a:pt x="1673" y="8"/>
                </a:moveTo>
                <a:cubicBezTo>
                  <a:pt x="13315" y="-1050"/>
                  <a:pt x="113327" y="92083"/>
                  <a:pt x="141373" y="171458"/>
                </a:cubicBezTo>
                <a:cubicBezTo>
                  <a:pt x="169419" y="250833"/>
                  <a:pt x="159365" y="377833"/>
                  <a:pt x="169948" y="476258"/>
                </a:cubicBezTo>
                <a:cubicBezTo>
                  <a:pt x="180531" y="574683"/>
                  <a:pt x="204344" y="769946"/>
                  <a:pt x="204873" y="762008"/>
                </a:cubicBezTo>
                <a:cubicBezTo>
                  <a:pt x="205402" y="754071"/>
                  <a:pt x="195348" y="526000"/>
                  <a:pt x="173123" y="428633"/>
                </a:cubicBezTo>
                <a:cubicBezTo>
                  <a:pt x="150898" y="331266"/>
                  <a:pt x="101156" y="246070"/>
                  <a:pt x="71523" y="177808"/>
                </a:cubicBezTo>
                <a:cubicBezTo>
                  <a:pt x="41890" y="109546"/>
                  <a:pt x="-9969" y="1066"/>
                  <a:pt x="16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12B6F91-7BD0-4DBA-94DC-854FA0B891C7}"/>
              </a:ext>
            </a:extLst>
          </p:cNvPr>
          <p:cNvSpPr/>
          <p:nvPr/>
        </p:nvSpPr>
        <p:spPr>
          <a:xfrm>
            <a:off x="6926954" y="6696525"/>
            <a:ext cx="439562" cy="314365"/>
          </a:xfrm>
          <a:custGeom>
            <a:avLst/>
            <a:gdLst>
              <a:gd name="connsiteX0" fmla="*/ 13596 w 439562"/>
              <a:gd name="connsiteY0" fmla="*/ 9075 h 314365"/>
              <a:gd name="connsiteX1" fmla="*/ 118371 w 439562"/>
              <a:gd name="connsiteY1" fmla="*/ 34475 h 314365"/>
              <a:gd name="connsiteX2" fmla="*/ 375546 w 439562"/>
              <a:gd name="connsiteY2" fmla="*/ 196400 h 314365"/>
              <a:gd name="connsiteX3" fmla="*/ 410471 w 439562"/>
              <a:gd name="connsiteY3" fmla="*/ 313875 h 314365"/>
              <a:gd name="connsiteX4" fmla="*/ 410471 w 439562"/>
              <a:gd name="connsiteY4" fmla="*/ 151950 h 314365"/>
              <a:gd name="connsiteX5" fmla="*/ 13596 w 439562"/>
              <a:gd name="connsiteY5" fmla="*/ 9075 h 31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562" h="314365">
                <a:moveTo>
                  <a:pt x="13596" y="9075"/>
                </a:moveTo>
                <a:cubicBezTo>
                  <a:pt x="-35087" y="-10504"/>
                  <a:pt x="58046" y="3254"/>
                  <a:pt x="118371" y="34475"/>
                </a:cubicBezTo>
                <a:cubicBezTo>
                  <a:pt x="178696" y="65696"/>
                  <a:pt x="326863" y="149833"/>
                  <a:pt x="375546" y="196400"/>
                </a:cubicBezTo>
                <a:cubicBezTo>
                  <a:pt x="424229" y="242967"/>
                  <a:pt x="404650" y="321283"/>
                  <a:pt x="410471" y="313875"/>
                </a:cubicBezTo>
                <a:cubicBezTo>
                  <a:pt x="416292" y="306467"/>
                  <a:pt x="472913" y="204867"/>
                  <a:pt x="410471" y="151950"/>
                </a:cubicBezTo>
                <a:cubicBezTo>
                  <a:pt x="348029" y="99033"/>
                  <a:pt x="62279" y="28654"/>
                  <a:pt x="13596" y="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81C5BE50-ACE8-4148-A967-0DBC4AE2B4FE}"/>
              </a:ext>
            </a:extLst>
          </p:cNvPr>
          <p:cNvSpPr/>
          <p:nvPr/>
        </p:nvSpPr>
        <p:spPr>
          <a:xfrm>
            <a:off x="6605699" y="6755918"/>
            <a:ext cx="503140" cy="752249"/>
          </a:xfrm>
          <a:custGeom>
            <a:avLst/>
            <a:gdLst>
              <a:gd name="connsiteX0" fmla="*/ 503126 w 503140"/>
              <a:gd name="connsiteY0" fmla="*/ 482 h 752249"/>
              <a:gd name="connsiteX1" fmla="*/ 49101 w 503140"/>
              <a:gd name="connsiteY1" fmla="*/ 489432 h 752249"/>
              <a:gd name="connsiteX2" fmla="*/ 14176 w 503140"/>
              <a:gd name="connsiteY2" fmla="*/ 749782 h 752249"/>
              <a:gd name="connsiteX3" fmla="*/ 64976 w 503140"/>
              <a:gd name="connsiteY3" fmla="*/ 584682 h 752249"/>
              <a:gd name="connsiteX4" fmla="*/ 503126 w 503140"/>
              <a:gd name="connsiteY4" fmla="*/ 482 h 75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140" h="752249">
                <a:moveTo>
                  <a:pt x="503126" y="482"/>
                </a:moveTo>
                <a:cubicBezTo>
                  <a:pt x="500480" y="-15393"/>
                  <a:pt x="130593" y="364549"/>
                  <a:pt x="49101" y="489432"/>
                </a:cubicBezTo>
                <a:cubicBezTo>
                  <a:pt x="-32391" y="614315"/>
                  <a:pt x="11530" y="733907"/>
                  <a:pt x="14176" y="749782"/>
                </a:cubicBezTo>
                <a:cubicBezTo>
                  <a:pt x="16822" y="765657"/>
                  <a:pt x="-20749" y="704274"/>
                  <a:pt x="64976" y="584682"/>
                </a:cubicBezTo>
                <a:cubicBezTo>
                  <a:pt x="150701" y="465090"/>
                  <a:pt x="505772" y="16357"/>
                  <a:pt x="503126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829DC3BA-AC5E-4FA3-987A-3A30417640C5}"/>
              </a:ext>
            </a:extLst>
          </p:cNvPr>
          <p:cNvSpPr/>
          <p:nvPr/>
        </p:nvSpPr>
        <p:spPr>
          <a:xfrm>
            <a:off x="7151807" y="5838702"/>
            <a:ext cx="1023348" cy="326592"/>
          </a:xfrm>
          <a:custGeom>
            <a:avLst/>
            <a:gdLst>
              <a:gd name="connsiteX0" fmla="*/ 1468 w 1023348"/>
              <a:gd name="connsiteY0" fmla="*/ 6473 h 326592"/>
              <a:gd name="connsiteX1" fmla="*/ 207843 w 1023348"/>
              <a:gd name="connsiteY1" fmla="*/ 241423 h 326592"/>
              <a:gd name="connsiteX2" fmla="*/ 572968 w 1023348"/>
              <a:gd name="connsiteY2" fmla="*/ 184273 h 326592"/>
              <a:gd name="connsiteX3" fmla="*/ 890468 w 1023348"/>
              <a:gd name="connsiteY3" fmla="*/ 289048 h 326592"/>
              <a:gd name="connsiteX4" fmla="*/ 953968 w 1023348"/>
              <a:gd name="connsiteY4" fmla="*/ 177923 h 326592"/>
              <a:gd name="connsiteX5" fmla="*/ 906343 w 1023348"/>
              <a:gd name="connsiteY5" fmla="*/ 123 h 326592"/>
              <a:gd name="connsiteX6" fmla="*/ 1017468 w 1023348"/>
              <a:gd name="connsiteY6" fmla="*/ 206498 h 326592"/>
              <a:gd name="connsiteX7" fmla="*/ 693618 w 1023348"/>
              <a:gd name="connsiteY7" fmla="*/ 314448 h 326592"/>
              <a:gd name="connsiteX8" fmla="*/ 226893 w 1023348"/>
              <a:gd name="connsiteY8" fmla="*/ 314448 h 326592"/>
              <a:gd name="connsiteX9" fmla="*/ 122118 w 1023348"/>
              <a:gd name="connsiteY9" fmla="*/ 228723 h 326592"/>
              <a:gd name="connsiteX10" fmla="*/ 1468 w 1023348"/>
              <a:gd name="connsiteY10" fmla="*/ 6473 h 3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348" h="326592">
                <a:moveTo>
                  <a:pt x="1468" y="6473"/>
                </a:moveTo>
                <a:cubicBezTo>
                  <a:pt x="15756" y="8590"/>
                  <a:pt x="112593" y="211790"/>
                  <a:pt x="207843" y="241423"/>
                </a:cubicBezTo>
                <a:cubicBezTo>
                  <a:pt x="303093" y="271056"/>
                  <a:pt x="459197" y="176336"/>
                  <a:pt x="572968" y="184273"/>
                </a:cubicBezTo>
                <a:cubicBezTo>
                  <a:pt x="686739" y="192210"/>
                  <a:pt x="826968" y="290106"/>
                  <a:pt x="890468" y="289048"/>
                </a:cubicBezTo>
                <a:cubicBezTo>
                  <a:pt x="953968" y="287990"/>
                  <a:pt x="951322" y="226077"/>
                  <a:pt x="953968" y="177923"/>
                </a:cubicBezTo>
                <a:cubicBezTo>
                  <a:pt x="956614" y="129769"/>
                  <a:pt x="895760" y="-4640"/>
                  <a:pt x="906343" y="123"/>
                </a:cubicBezTo>
                <a:cubicBezTo>
                  <a:pt x="916926" y="4885"/>
                  <a:pt x="1052922" y="154110"/>
                  <a:pt x="1017468" y="206498"/>
                </a:cubicBezTo>
                <a:cubicBezTo>
                  <a:pt x="982014" y="258886"/>
                  <a:pt x="825381" y="296456"/>
                  <a:pt x="693618" y="314448"/>
                </a:cubicBezTo>
                <a:cubicBezTo>
                  <a:pt x="561856" y="332440"/>
                  <a:pt x="322143" y="328736"/>
                  <a:pt x="226893" y="314448"/>
                </a:cubicBezTo>
                <a:cubicBezTo>
                  <a:pt x="131643" y="300161"/>
                  <a:pt x="163393" y="276877"/>
                  <a:pt x="122118" y="228723"/>
                </a:cubicBezTo>
                <a:cubicBezTo>
                  <a:pt x="80843" y="180569"/>
                  <a:pt x="-12820" y="4356"/>
                  <a:pt x="1468" y="6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F98F4A7B-F7B5-4B2C-B029-2F3F222BB7FF}"/>
              </a:ext>
            </a:extLst>
          </p:cNvPr>
          <p:cNvSpPr/>
          <p:nvPr/>
        </p:nvSpPr>
        <p:spPr>
          <a:xfrm>
            <a:off x="7142737" y="5815417"/>
            <a:ext cx="966340" cy="267924"/>
          </a:xfrm>
          <a:custGeom>
            <a:avLst/>
            <a:gdLst>
              <a:gd name="connsiteX0" fmla="*/ 64513 w 966340"/>
              <a:gd name="connsiteY0" fmla="*/ 1183 h 267924"/>
              <a:gd name="connsiteX1" fmla="*/ 118488 w 966340"/>
              <a:gd name="connsiteY1" fmla="*/ 51983 h 267924"/>
              <a:gd name="connsiteX2" fmla="*/ 404238 w 966340"/>
              <a:gd name="connsiteY2" fmla="*/ 156758 h 267924"/>
              <a:gd name="connsiteX3" fmla="*/ 680463 w 966340"/>
              <a:gd name="connsiteY3" fmla="*/ 128183 h 267924"/>
              <a:gd name="connsiteX4" fmla="*/ 966213 w 966340"/>
              <a:gd name="connsiteY4" fmla="*/ 267883 h 267924"/>
              <a:gd name="connsiteX5" fmla="*/ 712213 w 966340"/>
              <a:gd name="connsiteY5" fmla="*/ 112308 h 267924"/>
              <a:gd name="connsiteX6" fmla="*/ 372488 w 966340"/>
              <a:gd name="connsiteY6" fmla="*/ 118658 h 267924"/>
              <a:gd name="connsiteX7" fmla="*/ 16888 w 966340"/>
              <a:gd name="connsiteY7" fmla="*/ 23408 h 267924"/>
              <a:gd name="connsiteX8" fmla="*/ 64513 w 966340"/>
              <a:gd name="connsiteY8" fmla="*/ 1183 h 2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340" h="267924">
                <a:moveTo>
                  <a:pt x="64513" y="1183"/>
                </a:moveTo>
                <a:cubicBezTo>
                  <a:pt x="81446" y="5945"/>
                  <a:pt x="61867" y="26054"/>
                  <a:pt x="118488" y="51983"/>
                </a:cubicBezTo>
                <a:cubicBezTo>
                  <a:pt x="175109" y="77912"/>
                  <a:pt x="310576" y="144058"/>
                  <a:pt x="404238" y="156758"/>
                </a:cubicBezTo>
                <a:cubicBezTo>
                  <a:pt x="497900" y="169458"/>
                  <a:pt x="586801" y="109662"/>
                  <a:pt x="680463" y="128183"/>
                </a:cubicBezTo>
                <a:cubicBezTo>
                  <a:pt x="774126" y="146704"/>
                  <a:pt x="960921" y="270529"/>
                  <a:pt x="966213" y="267883"/>
                </a:cubicBezTo>
                <a:cubicBezTo>
                  <a:pt x="971505" y="265237"/>
                  <a:pt x="811167" y="137179"/>
                  <a:pt x="712213" y="112308"/>
                </a:cubicBezTo>
                <a:cubicBezTo>
                  <a:pt x="613259" y="87437"/>
                  <a:pt x="488375" y="133475"/>
                  <a:pt x="372488" y="118658"/>
                </a:cubicBezTo>
                <a:cubicBezTo>
                  <a:pt x="256601" y="103841"/>
                  <a:pt x="68746" y="40341"/>
                  <a:pt x="16888" y="23408"/>
                </a:cubicBezTo>
                <a:cubicBezTo>
                  <a:pt x="-34970" y="6475"/>
                  <a:pt x="47580" y="-3579"/>
                  <a:pt x="64513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BADA206A-D5BB-4BA4-A633-7A3F9EDDB8DF}"/>
              </a:ext>
            </a:extLst>
          </p:cNvPr>
          <p:cNvSpPr/>
          <p:nvPr/>
        </p:nvSpPr>
        <p:spPr>
          <a:xfrm>
            <a:off x="7009951" y="5847536"/>
            <a:ext cx="286348" cy="653509"/>
          </a:xfrm>
          <a:custGeom>
            <a:avLst/>
            <a:gdLst>
              <a:gd name="connsiteX0" fmla="*/ 286199 w 286348"/>
              <a:gd name="connsiteY0" fmla="*/ 814 h 653509"/>
              <a:gd name="connsiteX1" fmla="*/ 130624 w 286348"/>
              <a:gd name="connsiteY1" fmla="*/ 219889 h 653509"/>
              <a:gd name="connsiteX2" fmla="*/ 133799 w 286348"/>
              <a:gd name="connsiteY2" fmla="*/ 454839 h 653509"/>
              <a:gd name="connsiteX3" fmla="*/ 286199 w 286348"/>
              <a:gd name="connsiteY3" fmla="*/ 651689 h 653509"/>
              <a:gd name="connsiteX4" fmla="*/ 114749 w 286348"/>
              <a:gd name="connsiteY4" fmla="*/ 546914 h 653509"/>
              <a:gd name="connsiteX5" fmla="*/ 449 w 286348"/>
              <a:gd name="connsiteY5" fmla="*/ 445314 h 653509"/>
              <a:gd name="connsiteX6" fmla="*/ 156024 w 286348"/>
              <a:gd name="connsiteY6" fmla="*/ 156389 h 653509"/>
              <a:gd name="connsiteX7" fmla="*/ 286199 w 286348"/>
              <a:gd name="connsiteY7" fmla="*/ 814 h 65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348" h="653509">
                <a:moveTo>
                  <a:pt x="286199" y="814"/>
                </a:moveTo>
                <a:cubicBezTo>
                  <a:pt x="281966" y="11397"/>
                  <a:pt x="156024" y="144218"/>
                  <a:pt x="130624" y="219889"/>
                </a:cubicBezTo>
                <a:cubicBezTo>
                  <a:pt x="105224" y="295560"/>
                  <a:pt x="107870" y="382872"/>
                  <a:pt x="133799" y="454839"/>
                </a:cubicBezTo>
                <a:cubicBezTo>
                  <a:pt x="159728" y="526806"/>
                  <a:pt x="289374" y="636343"/>
                  <a:pt x="286199" y="651689"/>
                </a:cubicBezTo>
                <a:cubicBezTo>
                  <a:pt x="283024" y="667035"/>
                  <a:pt x="162374" y="581310"/>
                  <a:pt x="114749" y="546914"/>
                </a:cubicBezTo>
                <a:cubicBezTo>
                  <a:pt x="67124" y="512518"/>
                  <a:pt x="-6430" y="510401"/>
                  <a:pt x="449" y="445314"/>
                </a:cubicBezTo>
                <a:cubicBezTo>
                  <a:pt x="7328" y="380227"/>
                  <a:pt x="108399" y="227827"/>
                  <a:pt x="156024" y="156389"/>
                </a:cubicBezTo>
                <a:cubicBezTo>
                  <a:pt x="203649" y="84951"/>
                  <a:pt x="290432" y="-9769"/>
                  <a:pt x="286199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A92DCC9D-3907-4639-BE02-3B68A14B6BE3}"/>
              </a:ext>
            </a:extLst>
          </p:cNvPr>
          <p:cNvSpPr/>
          <p:nvPr/>
        </p:nvSpPr>
        <p:spPr>
          <a:xfrm>
            <a:off x="8064701" y="5802400"/>
            <a:ext cx="467698" cy="778906"/>
          </a:xfrm>
          <a:custGeom>
            <a:avLst/>
            <a:gdLst>
              <a:gd name="connsiteX0" fmla="*/ 6149 w 467698"/>
              <a:gd name="connsiteY0" fmla="*/ 7850 h 778906"/>
              <a:gd name="connsiteX1" fmla="*/ 56949 w 467698"/>
              <a:gd name="connsiteY1" fmla="*/ 49125 h 778906"/>
              <a:gd name="connsiteX2" fmla="*/ 260149 w 467698"/>
              <a:gd name="connsiteY2" fmla="*/ 245975 h 778906"/>
              <a:gd name="connsiteX3" fmla="*/ 164899 w 467698"/>
              <a:gd name="connsiteY3" fmla="*/ 490450 h 778906"/>
              <a:gd name="connsiteX4" fmla="*/ 212524 w 467698"/>
              <a:gd name="connsiteY4" fmla="*/ 709525 h 778906"/>
              <a:gd name="connsiteX5" fmla="*/ 231574 w 467698"/>
              <a:gd name="connsiteY5" fmla="*/ 665075 h 778906"/>
              <a:gd name="connsiteX6" fmla="*/ 368099 w 467698"/>
              <a:gd name="connsiteY6" fmla="*/ 484100 h 778906"/>
              <a:gd name="connsiteX7" fmla="*/ 466524 w 467698"/>
              <a:gd name="connsiteY7" fmla="*/ 417425 h 778906"/>
              <a:gd name="connsiteX8" fmla="*/ 301424 w 467698"/>
              <a:gd name="connsiteY8" fmla="*/ 769850 h 778906"/>
              <a:gd name="connsiteX9" fmla="*/ 152199 w 467698"/>
              <a:gd name="connsiteY9" fmla="*/ 646025 h 778906"/>
              <a:gd name="connsiteX10" fmla="*/ 209349 w 467698"/>
              <a:gd name="connsiteY10" fmla="*/ 338050 h 778906"/>
              <a:gd name="connsiteX11" fmla="*/ 171249 w 467698"/>
              <a:gd name="connsiteY11" fmla="*/ 172950 h 778906"/>
              <a:gd name="connsiteX12" fmla="*/ 6149 w 467698"/>
              <a:gd name="connsiteY12" fmla="*/ 7850 h 77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698" h="778906">
                <a:moveTo>
                  <a:pt x="6149" y="7850"/>
                </a:moveTo>
                <a:cubicBezTo>
                  <a:pt x="-12901" y="-12787"/>
                  <a:pt x="14616" y="9438"/>
                  <a:pt x="56949" y="49125"/>
                </a:cubicBezTo>
                <a:cubicBezTo>
                  <a:pt x="99282" y="88812"/>
                  <a:pt x="242157" y="172421"/>
                  <a:pt x="260149" y="245975"/>
                </a:cubicBezTo>
                <a:cubicBezTo>
                  <a:pt x="278141" y="319529"/>
                  <a:pt x="172836" y="413192"/>
                  <a:pt x="164899" y="490450"/>
                </a:cubicBezTo>
                <a:cubicBezTo>
                  <a:pt x="156962" y="567708"/>
                  <a:pt x="201412" y="680421"/>
                  <a:pt x="212524" y="709525"/>
                </a:cubicBezTo>
                <a:cubicBezTo>
                  <a:pt x="223637" y="738629"/>
                  <a:pt x="205645" y="702646"/>
                  <a:pt x="231574" y="665075"/>
                </a:cubicBezTo>
                <a:cubicBezTo>
                  <a:pt x="257503" y="627504"/>
                  <a:pt x="328941" y="525375"/>
                  <a:pt x="368099" y="484100"/>
                </a:cubicBezTo>
                <a:cubicBezTo>
                  <a:pt x="407257" y="442825"/>
                  <a:pt x="477636" y="369800"/>
                  <a:pt x="466524" y="417425"/>
                </a:cubicBezTo>
                <a:cubicBezTo>
                  <a:pt x="455412" y="465050"/>
                  <a:pt x="353811" y="731750"/>
                  <a:pt x="301424" y="769850"/>
                </a:cubicBezTo>
                <a:cubicBezTo>
                  <a:pt x="249037" y="807950"/>
                  <a:pt x="167545" y="717992"/>
                  <a:pt x="152199" y="646025"/>
                </a:cubicBezTo>
                <a:cubicBezTo>
                  <a:pt x="136853" y="574058"/>
                  <a:pt x="206174" y="416896"/>
                  <a:pt x="209349" y="338050"/>
                </a:cubicBezTo>
                <a:cubicBezTo>
                  <a:pt x="212524" y="259204"/>
                  <a:pt x="208291" y="224279"/>
                  <a:pt x="171249" y="172950"/>
                </a:cubicBezTo>
                <a:cubicBezTo>
                  <a:pt x="134207" y="121621"/>
                  <a:pt x="25199" y="28487"/>
                  <a:pt x="6149" y="7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50C22B3-085A-462B-85F7-34D242D1D7F3}"/>
              </a:ext>
            </a:extLst>
          </p:cNvPr>
          <p:cNvSpPr/>
          <p:nvPr/>
        </p:nvSpPr>
        <p:spPr>
          <a:xfrm>
            <a:off x="8076939" y="5819543"/>
            <a:ext cx="403755" cy="526220"/>
          </a:xfrm>
          <a:custGeom>
            <a:avLst/>
            <a:gdLst>
              <a:gd name="connsiteX0" fmla="*/ 261 w 403755"/>
              <a:gd name="connsiteY0" fmla="*/ 232 h 526220"/>
              <a:gd name="connsiteX1" fmla="*/ 320936 w 403755"/>
              <a:gd name="connsiteY1" fmla="*/ 260582 h 526220"/>
              <a:gd name="connsiteX2" fmla="*/ 289186 w 403755"/>
              <a:gd name="connsiteY2" fmla="*/ 489182 h 526220"/>
              <a:gd name="connsiteX3" fmla="*/ 317761 w 403755"/>
              <a:gd name="connsiteY3" fmla="*/ 508232 h 526220"/>
              <a:gd name="connsiteX4" fmla="*/ 349511 w 403755"/>
              <a:gd name="connsiteY4" fmla="*/ 311382 h 526220"/>
              <a:gd name="connsiteX5" fmla="*/ 381261 w 403755"/>
              <a:gd name="connsiteY5" fmla="*/ 216132 h 526220"/>
              <a:gd name="connsiteX6" fmla="*/ 261 w 403755"/>
              <a:gd name="connsiteY6" fmla="*/ 232 h 52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755" h="526220">
                <a:moveTo>
                  <a:pt x="261" y="232"/>
                </a:moveTo>
                <a:cubicBezTo>
                  <a:pt x="-9793" y="7640"/>
                  <a:pt x="272782" y="179090"/>
                  <a:pt x="320936" y="260582"/>
                </a:cubicBezTo>
                <a:cubicBezTo>
                  <a:pt x="369090" y="342074"/>
                  <a:pt x="289715" y="447907"/>
                  <a:pt x="289186" y="489182"/>
                </a:cubicBezTo>
                <a:cubicBezTo>
                  <a:pt x="288657" y="530457"/>
                  <a:pt x="307707" y="537865"/>
                  <a:pt x="317761" y="508232"/>
                </a:cubicBezTo>
                <a:cubicBezTo>
                  <a:pt x="327815" y="478599"/>
                  <a:pt x="338928" y="360065"/>
                  <a:pt x="349511" y="311382"/>
                </a:cubicBezTo>
                <a:cubicBezTo>
                  <a:pt x="360094" y="262699"/>
                  <a:pt x="442644" y="267990"/>
                  <a:pt x="381261" y="216132"/>
                </a:cubicBezTo>
                <a:cubicBezTo>
                  <a:pt x="319878" y="164274"/>
                  <a:pt x="10315" y="-7176"/>
                  <a:pt x="261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C5E0C41-2E71-4F67-AAE3-20EB83AAEE5C}"/>
              </a:ext>
            </a:extLst>
          </p:cNvPr>
          <p:cNvSpPr/>
          <p:nvPr/>
        </p:nvSpPr>
        <p:spPr>
          <a:xfrm>
            <a:off x="8356300" y="6225071"/>
            <a:ext cx="286047" cy="842546"/>
          </a:xfrm>
          <a:custGeom>
            <a:avLst/>
            <a:gdLst>
              <a:gd name="connsiteX0" fmla="*/ 193975 w 286047"/>
              <a:gd name="connsiteY0" fmla="*/ 1104 h 842546"/>
              <a:gd name="connsiteX1" fmla="*/ 247950 w 286047"/>
              <a:gd name="connsiteY1" fmla="*/ 363054 h 842546"/>
              <a:gd name="connsiteX2" fmla="*/ 270175 w 286047"/>
              <a:gd name="connsiteY2" fmla="*/ 550379 h 842546"/>
              <a:gd name="connsiteX3" fmla="*/ 300 w 286047"/>
              <a:gd name="connsiteY3" fmla="*/ 842479 h 842546"/>
              <a:gd name="connsiteX4" fmla="*/ 216200 w 286047"/>
              <a:gd name="connsiteY4" fmla="*/ 575779 h 842546"/>
              <a:gd name="connsiteX5" fmla="*/ 174925 w 286047"/>
              <a:gd name="connsiteY5" fmla="*/ 397979 h 842546"/>
              <a:gd name="connsiteX6" fmla="*/ 149525 w 286047"/>
              <a:gd name="connsiteY6" fmla="*/ 255104 h 842546"/>
              <a:gd name="connsiteX7" fmla="*/ 193975 w 286047"/>
              <a:gd name="connsiteY7" fmla="*/ 1104 h 84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047" h="842546">
                <a:moveTo>
                  <a:pt x="193975" y="1104"/>
                </a:moveTo>
                <a:cubicBezTo>
                  <a:pt x="210379" y="19096"/>
                  <a:pt x="235250" y="271508"/>
                  <a:pt x="247950" y="363054"/>
                </a:cubicBezTo>
                <a:cubicBezTo>
                  <a:pt x="260650" y="454600"/>
                  <a:pt x="311450" y="470475"/>
                  <a:pt x="270175" y="550379"/>
                </a:cubicBezTo>
                <a:cubicBezTo>
                  <a:pt x="228900" y="630283"/>
                  <a:pt x="9296" y="838246"/>
                  <a:pt x="300" y="842479"/>
                </a:cubicBezTo>
                <a:cubicBezTo>
                  <a:pt x="-8696" y="846712"/>
                  <a:pt x="187096" y="649862"/>
                  <a:pt x="216200" y="575779"/>
                </a:cubicBezTo>
                <a:cubicBezTo>
                  <a:pt x="245304" y="501696"/>
                  <a:pt x="186037" y="451425"/>
                  <a:pt x="174925" y="397979"/>
                </a:cubicBezTo>
                <a:cubicBezTo>
                  <a:pt x="163812" y="344533"/>
                  <a:pt x="149525" y="320191"/>
                  <a:pt x="149525" y="255104"/>
                </a:cubicBezTo>
                <a:cubicBezTo>
                  <a:pt x="149525" y="190017"/>
                  <a:pt x="177571" y="-16888"/>
                  <a:pt x="193975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DA61910B-1CF0-40F7-B511-2A7B7CD62E24}"/>
              </a:ext>
            </a:extLst>
          </p:cNvPr>
          <p:cNvSpPr/>
          <p:nvPr/>
        </p:nvSpPr>
        <p:spPr>
          <a:xfrm>
            <a:off x="8107966" y="6386223"/>
            <a:ext cx="375641" cy="770918"/>
          </a:xfrm>
          <a:custGeom>
            <a:avLst/>
            <a:gdLst>
              <a:gd name="connsiteX0" fmla="*/ 343884 w 375641"/>
              <a:gd name="connsiteY0" fmla="*/ 5052 h 770918"/>
              <a:gd name="connsiteX1" fmla="*/ 375634 w 375641"/>
              <a:gd name="connsiteY1" fmla="*/ 376527 h 770918"/>
              <a:gd name="connsiteX2" fmla="*/ 340709 w 375641"/>
              <a:gd name="connsiteY2" fmla="*/ 563852 h 770918"/>
              <a:gd name="connsiteX3" fmla="*/ 210534 w 375641"/>
              <a:gd name="connsiteY3" fmla="*/ 646402 h 770918"/>
              <a:gd name="connsiteX4" fmla="*/ 984 w 375641"/>
              <a:gd name="connsiteY4" fmla="*/ 770227 h 770918"/>
              <a:gd name="connsiteX5" fmla="*/ 302609 w 375641"/>
              <a:gd name="connsiteY5" fmla="*/ 684502 h 770918"/>
              <a:gd name="connsiteX6" fmla="*/ 270859 w 375641"/>
              <a:gd name="connsiteY6" fmla="*/ 446377 h 770918"/>
              <a:gd name="connsiteX7" fmla="*/ 350234 w 375641"/>
              <a:gd name="connsiteY7" fmla="*/ 179677 h 770918"/>
              <a:gd name="connsiteX8" fmla="*/ 343884 w 375641"/>
              <a:gd name="connsiteY8" fmla="*/ 5052 h 77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641" h="770918">
                <a:moveTo>
                  <a:pt x="343884" y="5052"/>
                </a:moveTo>
                <a:cubicBezTo>
                  <a:pt x="348117" y="37860"/>
                  <a:pt x="376163" y="283394"/>
                  <a:pt x="375634" y="376527"/>
                </a:cubicBezTo>
                <a:cubicBezTo>
                  <a:pt x="375105" y="469660"/>
                  <a:pt x="368226" y="518873"/>
                  <a:pt x="340709" y="563852"/>
                </a:cubicBezTo>
                <a:cubicBezTo>
                  <a:pt x="313192" y="608831"/>
                  <a:pt x="267155" y="612006"/>
                  <a:pt x="210534" y="646402"/>
                </a:cubicBezTo>
                <a:cubicBezTo>
                  <a:pt x="153913" y="680798"/>
                  <a:pt x="-14362" y="763877"/>
                  <a:pt x="984" y="770227"/>
                </a:cubicBezTo>
                <a:cubicBezTo>
                  <a:pt x="16330" y="776577"/>
                  <a:pt x="257630" y="738477"/>
                  <a:pt x="302609" y="684502"/>
                </a:cubicBezTo>
                <a:cubicBezTo>
                  <a:pt x="347588" y="630527"/>
                  <a:pt x="262921" y="530515"/>
                  <a:pt x="270859" y="446377"/>
                </a:cubicBezTo>
                <a:cubicBezTo>
                  <a:pt x="278796" y="362240"/>
                  <a:pt x="339121" y="252173"/>
                  <a:pt x="350234" y="179677"/>
                </a:cubicBezTo>
                <a:cubicBezTo>
                  <a:pt x="361347" y="107181"/>
                  <a:pt x="339651" y="-27756"/>
                  <a:pt x="343884" y="5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FB66E744-E101-42D9-936D-935CE442660C}"/>
              </a:ext>
            </a:extLst>
          </p:cNvPr>
          <p:cNvSpPr/>
          <p:nvPr/>
        </p:nvSpPr>
        <p:spPr>
          <a:xfrm>
            <a:off x="7942042" y="1192359"/>
            <a:ext cx="662602" cy="3095619"/>
          </a:xfrm>
          <a:custGeom>
            <a:avLst/>
            <a:gdLst>
              <a:gd name="connsiteX0" fmla="*/ 39908 w 662602"/>
              <a:gd name="connsiteY0" fmla="*/ 71291 h 3095619"/>
              <a:gd name="connsiteX1" fmla="*/ 97058 w 662602"/>
              <a:gd name="connsiteY1" fmla="*/ 115741 h 3095619"/>
              <a:gd name="connsiteX2" fmla="*/ 408208 w 662602"/>
              <a:gd name="connsiteY2" fmla="*/ 699941 h 3095619"/>
              <a:gd name="connsiteX3" fmla="*/ 471708 w 662602"/>
              <a:gd name="connsiteY3" fmla="*/ 2052491 h 3095619"/>
              <a:gd name="connsiteX4" fmla="*/ 351058 w 662602"/>
              <a:gd name="connsiteY4" fmla="*/ 3093891 h 3095619"/>
              <a:gd name="connsiteX5" fmla="*/ 446308 w 662602"/>
              <a:gd name="connsiteY5" fmla="*/ 2262041 h 3095619"/>
              <a:gd name="connsiteX6" fmla="*/ 649508 w 662602"/>
              <a:gd name="connsiteY6" fmla="*/ 903141 h 3095619"/>
              <a:gd name="connsiteX7" fmla="*/ 39908 w 662602"/>
              <a:gd name="connsiteY7" fmla="*/ 71291 h 30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602" h="3095619">
                <a:moveTo>
                  <a:pt x="39908" y="71291"/>
                </a:moveTo>
                <a:cubicBezTo>
                  <a:pt x="-52167" y="-59942"/>
                  <a:pt x="35675" y="10966"/>
                  <a:pt x="97058" y="115741"/>
                </a:cubicBezTo>
                <a:cubicBezTo>
                  <a:pt x="158441" y="220516"/>
                  <a:pt x="345766" y="377149"/>
                  <a:pt x="408208" y="699941"/>
                </a:cubicBezTo>
                <a:cubicBezTo>
                  <a:pt x="470650" y="1022733"/>
                  <a:pt x="481233" y="1653499"/>
                  <a:pt x="471708" y="2052491"/>
                </a:cubicBezTo>
                <a:cubicBezTo>
                  <a:pt x="462183" y="2451483"/>
                  <a:pt x="355291" y="3058966"/>
                  <a:pt x="351058" y="3093891"/>
                </a:cubicBezTo>
                <a:cubicBezTo>
                  <a:pt x="346825" y="3128816"/>
                  <a:pt x="396566" y="2627166"/>
                  <a:pt x="446308" y="2262041"/>
                </a:cubicBezTo>
                <a:cubicBezTo>
                  <a:pt x="496050" y="1896916"/>
                  <a:pt x="718300" y="1269324"/>
                  <a:pt x="649508" y="903141"/>
                </a:cubicBezTo>
                <a:cubicBezTo>
                  <a:pt x="580716" y="536958"/>
                  <a:pt x="131983" y="202524"/>
                  <a:pt x="39908" y="7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EFF149B-4D98-4F85-BA2B-50E0C9928EC0}"/>
              </a:ext>
            </a:extLst>
          </p:cNvPr>
          <p:cNvSpPr/>
          <p:nvPr/>
        </p:nvSpPr>
        <p:spPr>
          <a:xfrm>
            <a:off x="8537288" y="1948719"/>
            <a:ext cx="554588" cy="2592708"/>
          </a:xfrm>
          <a:custGeom>
            <a:avLst/>
            <a:gdLst>
              <a:gd name="connsiteX0" fmla="*/ 41562 w 554588"/>
              <a:gd name="connsiteY0" fmla="*/ 95981 h 2592708"/>
              <a:gd name="connsiteX1" fmla="*/ 66962 w 554588"/>
              <a:gd name="connsiteY1" fmla="*/ 184881 h 2592708"/>
              <a:gd name="connsiteX2" fmla="*/ 397162 w 554588"/>
              <a:gd name="connsiteY2" fmla="*/ 857981 h 2592708"/>
              <a:gd name="connsiteX3" fmla="*/ 238412 w 554588"/>
              <a:gd name="connsiteY3" fmla="*/ 2547081 h 2592708"/>
              <a:gd name="connsiteX4" fmla="*/ 460662 w 554588"/>
              <a:gd name="connsiteY4" fmla="*/ 2051781 h 2592708"/>
              <a:gd name="connsiteX5" fmla="*/ 530512 w 554588"/>
              <a:gd name="connsiteY5" fmla="*/ 1410431 h 2592708"/>
              <a:gd name="connsiteX6" fmla="*/ 41562 w 554588"/>
              <a:gd name="connsiteY6" fmla="*/ 95981 h 259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588" h="2592708">
                <a:moveTo>
                  <a:pt x="41562" y="95981"/>
                </a:moveTo>
                <a:cubicBezTo>
                  <a:pt x="-35696" y="-108277"/>
                  <a:pt x="7695" y="57881"/>
                  <a:pt x="66962" y="184881"/>
                </a:cubicBezTo>
                <a:cubicBezTo>
                  <a:pt x="126229" y="311881"/>
                  <a:pt x="368587" y="464281"/>
                  <a:pt x="397162" y="857981"/>
                </a:cubicBezTo>
                <a:cubicBezTo>
                  <a:pt x="425737" y="1251681"/>
                  <a:pt x="227829" y="2348115"/>
                  <a:pt x="238412" y="2547081"/>
                </a:cubicBezTo>
                <a:cubicBezTo>
                  <a:pt x="248995" y="2746047"/>
                  <a:pt x="411979" y="2241223"/>
                  <a:pt x="460662" y="2051781"/>
                </a:cubicBezTo>
                <a:cubicBezTo>
                  <a:pt x="509345" y="1862339"/>
                  <a:pt x="597187" y="1733223"/>
                  <a:pt x="530512" y="1410431"/>
                </a:cubicBezTo>
                <a:cubicBezTo>
                  <a:pt x="463837" y="1087639"/>
                  <a:pt x="118820" y="300239"/>
                  <a:pt x="41562" y="95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F89CBD3F-38C0-40C4-97FE-692470FDD997}"/>
              </a:ext>
            </a:extLst>
          </p:cNvPr>
          <p:cNvSpPr/>
          <p:nvPr/>
        </p:nvSpPr>
        <p:spPr>
          <a:xfrm>
            <a:off x="8334412" y="5383791"/>
            <a:ext cx="308258" cy="638665"/>
          </a:xfrm>
          <a:custGeom>
            <a:avLst/>
            <a:gdLst>
              <a:gd name="connsiteX0" fmla="*/ 306668 w 308258"/>
              <a:gd name="connsiteY0" fmla="*/ 1009 h 638665"/>
              <a:gd name="connsiteX1" fmla="*/ 123788 w 308258"/>
              <a:gd name="connsiteY1" fmla="*/ 402329 h 638665"/>
              <a:gd name="connsiteX2" fmla="*/ 83148 w 308258"/>
              <a:gd name="connsiteY2" fmla="*/ 630929 h 638665"/>
              <a:gd name="connsiteX3" fmla="*/ 6948 w 308258"/>
              <a:gd name="connsiteY3" fmla="*/ 529329 h 638665"/>
              <a:gd name="connsiteX4" fmla="*/ 306668 w 308258"/>
              <a:gd name="connsiteY4" fmla="*/ 1009 h 63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58" h="638665">
                <a:moveTo>
                  <a:pt x="306668" y="1009"/>
                </a:moveTo>
                <a:cubicBezTo>
                  <a:pt x="326141" y="-20158"/>
                  <a:pt x="161041" y="297342"/>
                  <a:pt x="123788" y="402329"/>
                </a:cubicBezTo>
                <a:cubicBezTo>
                  <a:pt x="86535" y="507316"/>
                  <a:pt x="102621" y="609762"/>
                  <a:pt x="83148" y="630929"/>
                </a:cubicBezTo>
                <a:cubicBezTo>
                  <a:pt x="63675" y="652096"/>
                  <a:pt x="-25225" y="633469"/>
                  <a:pt x="6948" y="529329"/>
                </a:cubicBezTo>
                <a:cubicBezTo>
                  <a:pt x="39121" y="425189"/>
                  <a:pt x="287195" y="22176"/>
                  <a:pt x="306668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EE81B332-D21C-4B01-896D-1256E965D085}"/>
              </a:ext>
            </a:extLst>
          </p:cNvPr>
          <p:cNvSpPr/>
          <p:nvPr/>
        </p:nvSpPr>
        <p:spPr>
          <a:xfrm>
            <a:off x="8600033" y="2223128"/>
            <a:ext cx="285999" cy="1716602"/>
          </a:xfrm>
          <a:custGeom>
            <a:avLst/>
            <a:gdLst>
              <a:gd name="connsiteX0" fmla="*/ 15647 w 285999"/>
              <a:gd name="connsiteY0" fmla="*/ 62872 h 1716602"/>
              <a:gd name="connsiteX1" fmla="*/ 35967 w 285999"/>
              <a:gd name="connsiteY1" fmla="*/ 108592 h 1716602"/>
              <a:gd name="connsiteX2" fmla="*/ 254407 w 285999"/>
              <a:gd name="connsiteY2" fmla="*/ 936632 h 1716602"/>
              <a:gd name="connsiteX3" fmla="*/ 142647 w 285999"/>
              <a:gd name="connsiteY3" fmla="*/ 1713872 h 1716602"/>
              <a:gd name="connsiteX4" fmla="*/ 274727 w 285999"/>
              <a:gd name="connsiteY4" fmla="*/ 1180472 h 1716602"/>
              <a:gd name="connsiteX5" fmla="*/ 269647 w 285999"/>
              <a:gd name="connsiteY5" fmla="*/ 814712 h 1716602"/>
              <a:gd name="connsiteX6" fmla="*/ 193447 w 285999"/>
              <a:gd name="connsiteY6" fmla="*/ 601352 h 1716602"/>
              <a:gd name="connsiteX7" fmla="*/ 15647 w 285999"/>
              <a:gd name="connsiteY7" fmla="*/ 62872 h 171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999" h="1716602">
                <a:moveTo>
                  <a:pt x="15647" y="62872"/>
                </a:moveTo>
                <a:cubicBezTo>
                  <a:pt x="-10600" y="-19255"/>
                  <a:pt x="-3826" y="-37035"/>
                  <a:pt x="35967" y="108592"/>
                </a:cubicBezTo>
                <a:cubicBezTo>
                  <a:pt x="75760" y="254219"/>
                  <a:pt x="236627" y="669085"/>
                  <a:pt x="254407" y="936632"/>
                </a:cubicBezTo>
                <a:cubicBezTo>
                  <a:pt x="272187" y="1204179"/>
                  <a:pt x="139260" y="1673232"/>
                  <a:pt x="142647" y="1713872"/>
                </a:cubicBezTo>
                <a:cubicBezTo>
                  <a:pt x="146034" y="1754512"/>
                  <a:pt x="253560" y="1330332"/>
                  <a:pt x="274727" y="1180472"/>
                </a:cubicBezTo>
                <a:cubicBezTo>
                  <a:pt x="295894" y="1030612"/>
                  <a:pt x="283194" y="911232"/>
                  <a:pt x="269647" y="814712"/>
                </a:cubicBezTo>
                <a:cubicBezTo>
                  <a:pt x="256100" y="718192"/>
                  <a:pt x="234934" y="734279"/>
                  <a:pt x="193447" y="601352"/>
                </a:cubicBezTo>
                <a:cubicBezTo>
                  <a:pt x="151960" y="468425"/>
                  <a:pt x="41894" y="144999"/>
                  <a:pt x="15647" y="62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996B0F10-B945-44E0-B4BE-E9C47632D06D}"/>
              </a:ext>
            </a:extLst>
          </p:cNvPr>
          <p:cNvSpPr/>
          <p:nvPr/>
        </p:nvSpPr>
        <p:spPr>
          <a:xfrm>
            <a:off x="8644689" y="3876039"/>
            <a:ext cx="128606" cy="655326"/>
          </a:xfrm>
          <a:custGeom>
            <a:avLst/>
            <a:gdLst>
              <a:gd name="connsiteX0" fmla="*/ 128471 w 128606"/>
              <a:gd name="connsiteY0" fmla="*/ 1 h 655326"/>
              <a:gd name="connsiteX1" fmla="*/ 1471 w 128606"/>
              <a:gd name="connsiteY1" fmla="*/ 447041 h 655326"/>
              <a:gd name="connsiteX2" fmla="*/ 57351 w 128606"/>
              <a:gd name="connsiteY2" fmla="*/ 655321 h 655326"/>
              <a:gd name="connsiteX3" fmla="*/ 26871 w 128606"/>
              <a:gd name="connsiteY3" fmla="*/ 452121 h 655326"/>
              <a:gd name="connsiteX4" fmla="*/ 128471 w 128606"/>
              <a:gd name="connsiteY4" fmla="*/ 1 h 65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6" h="655326">
                <a:moveTo>
                  <a:pt x="128471" y="1"/>
                </a:moveTo>
                <a:cubicBezTo>
                  <a:pt x="124238" y="-846"/>
                  <a:pt x="13324" y="337821"/>
                  <a:pt x="1471" y="447041"/>
                </a:cubicBezTo>
                <a:cubicBezTo>
                  <a:pt x="-10382" y="556261"/>
                  <a:pt x="53118" y="654474"/>
                  <a:pt x="57351" y="655321"/>
                </a:cubicBezTo>
                <a:cubicBezTo>
                  <a:pt x="61584" y="656168"/>
                  <a:pt x="17558" y="560494"/>
                  <a:pt x="26871" y="452121"/>
                </a:cubicBezTo>
                <a:cubicBezTo>
                  <a:pt x="36184" y="343748"/>
                  <a:pt x="132704" y="848"/>
                  <a:pt x="128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BC33EA-0DEE-4D2D-897E-497B322F417C}"/>
              </a:ext>
            </a:extLst>
          </p:cNvPr>
          <p:cNvSpPr/>
          <p:nvPr/>
        </p:nvSpPr>
        <p:spPr>
          <a:xfrm>
            <a:off x="8290560" y="5451772"/>
            <a:ext cx="217488" cy="386640"/>
          </a:xfrm>
          <a:custGeom>
            <a:avLst/>
            <a:gdLst>
              <a:gd name="connsiteX0" fmla="*/ 193040 w 217488"/>
              <a:gd name="connsiteY0" fmla="*/ 9228 h 386640"/>
              <a:gd name="connsiteX1" fmla="*/ 0 w 217488"/>
              <a:gd name="connsiteY1" fmla="*/ 385148 h 386640"/>
              <a:gd name="connsiteX2" fmla="*/ 193040 w 217488"/>
              <a:gd name="connsiteY2" fmla="*/ 136228 h 386640"/>
              <a:gd name="connsiteX3" fmla="*/ 193040 w 217488"/>
              <a:gd name="connsiteY3" fmla="*/ 9228 h 3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88" h="386640">
                <a:moveTo>
                  <a:pt x="193040" y="9228"/>
                </a:moveTo>
                <a:cubicBezTo>
                  <a:pt x="160867" y="50715"/>
                  <a:pt x="0" y="363981"/>
                  <a:pt x="0" y="385148"/>
                </a:cubicBezTo>
                <a:cubicBezTo>
                  <a:pt x="0" y="406315"/>
                  <a:pt x="160020" y="196341"/>
                  <a:pt x="193040" y="136228"/>
                </a:cubicBezTo>
                <a:cubicBezTo>
                  <a:pt x="226060" y="76115"/>
                  <a:pt x="225213" y="-32259"/>
                  <a:pt x="193040" y="9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CBFA4ABD-1970-43F1-AC97-FAA241100A51}"/>
              </a:ext>
            </a:extLst>
          </p:cNvPr>
          <p:cNvSpPr/>
          <p:nvPr/>
        </p:nvSpPr>
        <p:spPr>
          <a:xfrm>
            <a:off x="8269111" y="2827655"/>
            <a:ext cx="248356" cy="1580015"/>
          </a:xfrm>
          <a:custGeom>
            <a:avLst/>
            <a:gdLst>
              <a:gd name="connsiteX0" fmla="*/ 248356 w 248356"/>
              <a:gd name="connsiteY0" fmla="*/ 84878 h 1580015"/>
              <a:gd name="connsiteX1" fmla="*/ 206022 w 248356"/>
              <a:gd name="connsiteY1" fmla="*/ 423545 h 1580015"/>
              <a:gd name="connsiteX2" fmla="*/ 95956 w 248356"/>
              <a:gd name="connsiteY2" fmla="*/ 1490345 h 1580015"/>
              <a:gd name="connsiteX3" fmla="*/ 53622 w 248356"/>
              <a:gd name="connsiteY3" fmla="*/ 1490345 h 1580015"/>
              <a:gd name="connsiteX4" fmla="*/ 2822 w 248356"/>
              <a:gd name="connsiteY4" fmla="*/ 1227878 h 1580015"/>
              <a:gd name="connsiteX5" fmla="*/ 28222 w 248356"/>
              <a:gd name="connsiteY5" fmla="*/ 711412 h 1580015"/>
              <a:gd name="connsiteX6" fmla="*/ 206022 w 248356"/>
              <a:gd name="connsiteY6" fmla="*/ 51012 h 1580015"/>
              <a:gd name="connsiteX7" fmla="*/ 248356 w 248356"/>
              <a:gd name="connsiteY7" fmla="*/ 84878 h 158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356" h="1580015">
                <a:moveTo>
                  <a:pt x="248356" y="84878"/>
                </a:moveTo>
                <a:cubicBezTo>
                  <a:pt x="248356" y="146967"/>
                  <a:pt x="231422" y="189301"/>
                  <a:pt x="206022" y="423545"/>
                </a:cubicBezTo>
                <a:cubicBezTo>
                  <a:pt x="180622" y="657790"/>
                  <a:pt x="121356" y="1312545"/>
                  <a:pt x="95956" y="1490345"/>
                </a:cubicBezTo>
                <a:cubicBezTo>
                  <a:pt x="70556" y="1668145"/>
                  <a:pt x="69144" y="1534090"/>
                  <a:pt x="53622" y="1490345"/>
                </a:cubicBezTo>
                <a:cubicBezTo>
                  <a:pt x="38100" y="1446601"/>
                  <a:pt x="7055" y="1357700"/>
                  <a:pt x="2822" y="1227878"/>
                </a:cubicBezTo>
                <a:cubicBezTo>
                  <a:pt x="-1411" y="1098056"/>
                  <a:pt x="-5645" y="907556"/>
                  <a:pt x="28222" y="711412"/>
                </a:cubicBezTo>
                <a:cubicBezTo>
                  <a:pt x="62089" y="515268"/>
                  <a:pt x="165100" y="154023"/>
                  <a:pt x="206022" y="51012"/>
                </a:cubicBezTo>
                <a:cubicBezTo>
                  <a:pt x="246944" y="-51999"/>
                  <a:pt x="248356" y="22789"/>
                  <a:pt x="248356" y="84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F8F03413-A703-47AE-8805-B3ADFBFF3F8D}"/>
              </a:ext>
            </a:extLst>
          </p:cNvPr>
          <p:cNvSpPr/>
          <p:nvPr/>
        </p:nvSpPr>
        <p:spPr>
          <a:xfrm>
            <a:off x="5525210" y="6798216"/>
            <a:ext cx="1526837" cy="665168"/>
          </a:xfrm>
          <a:custGeom>
            <a:avLst/>
            <a:gdLst>
              <a:gd name="connsiteX0" fmla="*/ 28923 w 1526837"/>
              <a:gd name="connsiteY0" fmla="*/ 618584 h 665168"/>
              <a:gd name="connsiteX1" fmla="*/ 257523 w 1526837"/>
              <a:gd name="connsiteY1" fmla="*/ 652451 h 665168"/>
              <a:gd name="connsiteX2" fmla="*/ 884057 w 1526837"/>
              <a:gd name="connsiteY2" fmla="*/ 373051 h 665168"/>
              <a:gd name="connsiteX3" fmla="*/ 1519057 w 1526837"/>
              <a:gd name="connsiteY3" fmla="*/ 517 h 665168"/>
              <a:gd name="connsiteX4" fmla="*/ 1214257 w 1526837"/>
              <a:gd name="connsiteY4" fmla="*/ 457717 h 665168"/>
              <a:gd name="connsiteX5" fmla="*/ 867123 w 1526837"/>
              <a:gd name="connsiteY5" fmla="*/ 627051 h 665168"/>
              <a:gd name="connsiteX6" fmla="*/ 28923 w 1526837"/>
              <a:gd name="connsiteY6" fmla="*/ 618584 h 6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37" h="665168">
                <a:moveTo>
                  <a:pt x="28923" y="618584"/>
                </a:moveTo>
                <a:cubicBezTo>
                  <a:pt x="-72677" y="622817"/>
                  <a:pt x="115001" y="693373"/>
                  <a:pt x="257523" y="652451"/>
                </a:cubicBezTo>
                <a:cubicBezTo>
                  <a:pt x="400045" y="611529"/>
                  <a:pt x="673801" y="481707"/>
                  <a:pt x="884057" y="373051"/>
                </a:cubicBezTo>
                <a:cubicBezTo>
                  <a:pt x="1094313" y="264395"/>
                  <a:pt x="1464024" y="-13594"/>
                  <a:pt x="1519057" y="517"/>
                </a:cubicBezTo>
                <a:cubicBezTo>
                  <a:pt x="1574090" y="14628"/>
                  <a:pt x="1322913" y="353295"/>
                  <a:pt x="1214257" y="457717"/>
                </a:cubicBezTo>
                <a:cubicBezTo>
                  <a:pt x="1105601" y="562139"/>
                  <a:pt x="1061856" y="597418"/>
                  <a:pt x="867123" y="627051"/>
                </a:cubicBezTo>
                <a:cubicBezTo>
                  <a:pt x="672390" y="656684"/>
                  <a:pt x="130523" y="614351"/>
                  <a:pt x="28923" y="61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A6C7C1E1-CAEF-4623-AF17-070B9F993C90}"/>
              </a:ext>
            </a:extLst>
          </p:cNvPr>
          <p:cNvSpPr/>
          <p:nvPr/>
        </p:nvSpPr>
        <p:spPr>
          <a:xfrm>
            <a:off x="4417843" y="7813571"/>
            <a:ext cx="2347847" cy="624007"/>
          </a:xfrm>
          <a:custGeom>
            <a:avLst/>
            <a:gdLst>
              <a:gd name="connsiteX0" fmla="*/ 35624 w 2347847"/>
              <a:gd name="connsiteY0" fmla="*/ 18096 h 624007"/>
              <a:gd name="connsiteX1" fmla="*/ 103357 w 2347847"/>
              <a:gd name="connsiteY1" fmla="*/ 94296 h 624007"/>
              <a:gd name="connsiteX2" fmla="*/ 484357 w 2347847"/>
              <a:gd name="connsiteY2" fmla="*/ 432962 h 624007"/>
              <a:gd name="connsiteX3" fmla="*/ 1110890 w 2347847"/>
              <a:gd name="connsiteY3" fmla="*/ 610762 h 624007"/>
              <a:gd name="connsiteX4" fmla="*/ 1644290 w 2347847"/>
              <a:gd name="connsiteY4" fmla="*/ 576896 h 624007"/>
              <a:gd name="connsiteX5" fmla="*/ 2347024 w 2347847"/>
              <a:gd name="connsiteY5" fmla="*/ 305962 h 624007"/>
              <a:gd name="connsiteX6" fmla="*/ 1771290 w 2347847"/>
              <a:gd name="connsiteY6" fmla="*/ 441429 h 624007"/>
              <a:gd name="connsiteX7" fmla="*/ 1119357 w 2347847"/>
              <a:gd name="connsiteY7" fmla="*/ 500696 h 624007"/>
              <a:gd name="connsiteX8" fmla="*/ 594424 w 2347847"/>
              <a:gd name="connsiteY8" fmla="*/ 382162 h 624007"/>
              <a:gd name="connsiteX9" fmla="*/ 35624 w 2347847"/>
              <a:gd name="connsiteY9" fmla="*/ 18096 h 62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7847" h="624007">
                <a:moveTo>
                  <a:pt x="35624" y="18096"/>
                </a:moveTo>
                <a:cubicBezTo>
                  <a:pt x="-46220" y="-29882"/>
                  <a:pt x="28568" y="25152"/>
                  <a:pt x="103357" y="94296"/>
                </a:cubicBezTo>
                <a:cubicBezTo>
                  <a:pt x="178146" y="163440"/>
                  <a:pt x="316435" y="346884"/>
                  <a:pt x="484357" y="432962"/>
                </a:cubicBezTo>
                <a:cubicBezTo>
                  <a:pt x="652279" y="519040"/>
                  <a:pt x="917568" y="586773"/>
                  <a:pt x="1110890" y="610762"/>
                </a:cubicBezTo>
                <a:cubicBezTo>
                  <a:pt x="1304212" y="634751"/>
                  <a:pt x="1438268" y="627696"/>
                  <a:pt x="1644290" y="576896"/>
                </a:cubicBezTo>
                <a:cubicBezTo>
                  <a:pt x="1850312" y="526096"/>
                  <a:pt x="2325857" y="328540"/>
                  <a:pt x="2347024" y="305962"/>
                </a:cubicBezTo>
                <a:cubicBezTo>
                  <a:pt x="2368191" y="283384"/>
                  <a:pt x="1975901" y="408973"/>
                  <a:pt x="1771290" y="441429"/>
                </a:cubicBezTo>
                <a:cubicBezTo>
                  <a:pt x="1566679" y="473885"/>
                  <a:pt x="1315501" y="510574"/>
                  <a:pt x="1119357" y="500696"/>
                </a:cubicBezTo>
                <a:cubicBezTo>
                  <a:pt x="923213" y="490818"/>
                  <a:pt x="780691" y="459773"/>
                  <a:pt x="594424" y="382162"/>
                </a:cubicBezTo>
                <a:cubicBezTo>
                  <a:pt x="408157" y="304551"/>
                  <a:pt x="117468" y="66074"/>
                  <a:pt x="35624" y="18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F95AE43A-FCB8-4817-AF47-823D6ED574B0}"/>
              </a:ext>
            </a:extLst>
          </p:cNvPr>
          <p:cNvSpPr/>
          <p:nvPr/>
        </p:nvSpPr>
        <p:spPr>
          <a:xfrm>
            <a:off x="1114585" y="7922434"/>
            <a:ext cx="1321948" cy="2086518"/>
          </a:xfrm>
          <a:custGeom>
            <a:avLst/>
            <a:gdLst>
              <a:gd name="connsiteX0" fmla="*/ 770095 w 1321948"/>
              <a:gd name="connsiteY0" fmla="*/ 53166 h 2086518"/>
              <a:gd name="connsiteX1" fmla="*/ 714215 w 1321948"/>
              <a:gd name="connsiteY1" fmla="*/ 83646 h 2086518"/>
              <a:gd name="connsiteX2" fmla="*/ 287495 w 1321948"/>
              <a:gd name="connsiteY2" fmla="*/ 474806 h 2086518"/>
              <a:gd name="connsiteX3" fmla="*/ 216375 w 1321948"/>
              <a:gd name="connsiteY3" fmla="*/ 982806 h 2086518"/>
              <a:gd name="connsiteX4" fmla="*/ 302735 w 1321948"/>
              <a:gd name="connsiteY4" fmla="*/ 1485726 h 2086518"/>
              <a:gd name="connsiteX5" fmla="*/ 1308575 w 1321948"/>
              <a:gd name="connsiteY5" fmla="*/ 2054686 h 2086518"/>
              <a:gd name="connsiteX6" fmla="*/ 851375 w 1321948"/>
              <a:gd name="connsiteY6" fmla="*/ 1993726 h 2086518"/>
              <a:gd name="connsiteX7" fmla="*/ 429735 w 1321948"/>
              <a:gd name="connsiteY7" fmla="*/ 1821006 h 2086518"/>
              <a:gd name="connsiteX8" fmla="*/ 69055 w 1321948"/>
              <a:gd name="connsiteY8" fmla="*/ 1343486 h 2086518"/>
              <a:gd name="connsiteX9" fmla="*/ 69055 w 1321948"/>
              <a:gd name="connsiteY9" fmla="*/ 688166 h 2086518"/>
              <a:gd name="connsiteX10" fmla="*/ 770095 w 1321948"/>
              <a:gd name="connsiteY10" fmla="*/ 53166 h 208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1948" h="2086518">
                <a:moveTo>
                  <a:pt x="770095" y="53166"/>
                </a:moveTo>
                <a:cubicBezTo>
                  <a:pt x="877622" y="-47587"/>
                  <a:pt x="794648" y="13373"/>
                  <a:pt x="714215" y="83646"/>
                </a:cubicBezTo>
                <a:cubicBezTo>
                  <a:pt x="633782" y="153919"/>
                  <a:pt x="370468" y="324946"/>
                  <a:pt x="287495" y="474806"/>
                </a:cubicBezTo>
                <a:cubicBezTo>
                  <a:pt x="204522" y="624666"/>
                  <a:pt x="213835" y="814319"/>
                  <a:pt x="216375" y="982806"/>
                </a:cubicBezTo>
                <a:cubicBezTo>
                  <a:pt x="218915" y="1151293"/>
                  <a:pt x="120702" y="1307079"/>
                  <a:pt x="302735" y="1485726"/>
                </a:cubicBezTo>
                <a:cubicBezTo>
                  <a:pt x="484768" y="1664373"/>
                  <a:pt x="1217135" y="1970019"/>
                  <a:pt x="1308575" y="2054686"/>
                </a:cubicBezTo>
                <a:cubicBezTo>
                  <a:pt x="1400015" y="2139353"/>
                  <a:pt x="997848" y="2032673"/>
                  <a:pt x="851375" y="1993726"/>
                </a:cubicBezTo>
                <a:cubicBezTo>
                  <a:pt x="704902" y="1954779"/>
                  <a:pt x="560122" y="1929379"/>
                  <a:pt x="429735" y="1821006"/>
                </a:cubicBezTo>
                <a:cubicBezTo>
                  <a:pt x="299348" y="1712633"/>
                  <a:pt x="129168" y="1532293"/>
                  <a:pt x="69055" y="1343486"/>
                </a:cubicBezTo>
                <a:cubicBezTo>
                  <a:pt x="8942" y="1154679"/>
                  <a:pt x="-50325" y="905759"/>
                  <a:pt x="69055" y="688166"/>
                </a:cubicBezTo>
                <a:cubicBezTo>
                  <a:pt x="188435" y="470573"/>
                  <a:pt x="662568" y="153919"/>
                  <a:pt x="770095" y="5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06648F6E-80F9-45B9-B9F6-AD749C919CD7}"/>
              </a:ext>
            </a:extLst>
          </p:cNvPr>
          <p:cNvSpPr/>
          <p:nvPr/>
        </p:nvSpPr>
        <p:spPr>
          <a:xfrm>
            <a:off x="2785530" y="8827248"/>
            <a:ext cx="3580489" cy="1134125"/>
          </a:xfrm>
          <a:custGeom>
            <a:avLst/>
            <a:gdLst>
              <a:gd name="connsiteX0" fmla="*/ 3505203 w 3580489"/>
              <a:gd name="connsiteY0" fmla="*/ 367552 h 1134125"/>
              <a:gd name="connsiteX1" fmla="*/ 3285070 w 3580489"/>
              <a:gd name="connsiteY1" fmla="*/ 215152 h 1134125"/>
              <a:gd name="connsiteX2" fmla="*/ 1693337 w 3580489"/>
              <a:gd name="connsiteY2" fmla="*/ 71219 h 1134125"/>
              <a:gd name="connsiteX3" fmla="*/ 948270 w 3580489"/>
              <a:gd name="connsiteY3" fmla="*/ 494552 h 1134125"/>
              <a:gd name="connsiteX4" fmla="*/ 211670 w 3580489"/>
              <a:gd name="connsiteY4" fmla="*/ 1019485 h 1134125"/>
              <a:gd name="connsiteX5" fmla="*/ 59270 w 3580489"/>
              <a:gd name="connsiteY5" fmla="*/ 1061819 h 1134125"/>
              <a:gd name="connsiteX6" fmla="*/ 1083737 w 3580489"/>
              <a:gd name="connsiteY6" fmla="*/ 189752 h 1134125"/>
              <a:gd name="connsiteX7" fmla="*/ 2404537 w 3580489"/>
              <a:gd name="connsiteY7" fmla="*/ 11952 h 1134125"/>
              <a:gd name="connsiteX8" fmla="*/ 3505203 w 3580489"/>
              <a:gd name="connsiteY8" fmla="*/ 367552 h 11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0489" h="1134125">
                <a:moveTo>
                  <a:pt x="3505203" y="367552"/>
                </a:moveTo>
                <a:cubicBezTo>
                  <a:pt x="3651959" y="401419"/>
                  <a:pt x="3587048" y="264541"/>
                  <a:pt x="3285070" y="215152"/>
                </a:cubicBezTo>
                <a:cubicBezTo>
                  <a:pt x="2983092" y="165763"/>
                  <a:pt x="2082804" y="24652"/>
                  <a:pt x="1693337" y="71219"/>
                </a:cubicBezTo>
                <a:cubicBezTo>
                  <a:pt x="1303870" y="117786"/>
                  <a:pt x="1195214" y="336508"/>
                  <a:pt x="948270" y="494552"/>
                </a:cubicBezTo>
                <a:cubicBezTo>
                  <a:pt x="701326" y="652596"/>
                  <a:pt x="359837" y="924941"/>
                  <a:pt x="211670" y="1019485"/>
                </a:cubicBezTo>
                <a:cubicBezTo>
                  <a:pt x="63503" y="1114029"/>
                  <a:pt x="-86074" y="1200108"/>
                  <a:pt x="59270" y="1061819"/>
                </a:cubicBezTo>
                <a:cubicBezTo>
                  <a:pt x="204614" y="923530"/>
                  <a:pt x="692859" y="364730"/>
                  <a:pt x="1083737" y="189752"/>
                </a:cubicBezTo>
                <a:cubicBezTo>
                  <a:pt x="1474615" y="14774"/>
                  <a:pt x="1999548" y="-23326"/>
                  <a:pt x="2404537" y="11952"/>
                </a:cubicBezTo>
                <a:cubicBezTo>
                  <a:pt x="2809526" y="47230"/>
                  <a:pt x="3358447" y="333685"/>
                  <a:pt x="3505203" y="367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58002A0B-5AA1-480A-98DB-CC38D1AE2030}"/>
              </a:ext>
            </a:extLst>
          </p:cNvPr>
          <p:cNvSpPr/>
          <p:nvPr/>
        </p:nvSpPr>
        <p:spPr>
          <a:xfrm>
            <a:off x="7957921" y="7261022"/>
            <a:ext cx="1204260" cy="3063238"/>
          </a:xfrm>
          <a:custGeom>
            <a:avLst/>
            <a:gdLst>
              <a:gd name="connsiteX0" fmla="*/ 43079 w 1204260"/>
              <a:gd name="connsiteY0" fmla="*/ 121911 h 3063238"/>
              <a:gd name="connsiteX1" fmla="*/ 170079 w 1204260"/>
              <a:gd name="connsiteY1" fmla="*/ 189645 h 3063238"/>
              <a:gd name="connsiteX2" fmla="*/ 568012 w 1204260"/>
              <a:gd name="connsiteY2" fmla="*/ 833111 h 3063238"/>
              <a:gd name="connsiteX3" fmla="*/ 1101412 w 1204260"/>
              <a:gd name="connsiteY3" fmla="*/ 1730578 h 3063238"/>
              <a:gd name="connsiteX4" fmla="*/ 1194546 w 1204260"/>
              <a:gd name="connsiteY4" fmla="*/ 2120045 h 3063238"/>
              <a:gd name="connsiteX5" fmla="*/ 965946 w 1204260"/>
              <a:gd name="connsiteY5" fmla="*/ 2670378 h 3063238"/>
              <a:gd name="connsiteX6" fmla="*/ 68479 w 1204260"/>
              <a:gd name="connsiteY6" fmla="*/ 3059845 h 3063238"/>
              <a:gd name="connsiteX7" fmla="*/ 855879 w 1204260"/>
              <a:gd name="connsiteY7" fmla="*/ 2450245 h 3063238"/>
              <a:gd name="connsiteX8" fmla="*/ 889746 w 1204260"/>
              <a:gd name="connsiteY8" fmla="*/ 1713645 h 3063238"/>
              <a:gd name="connsiteX9" fmla="*/ 43079 w 1204260"/>
              <a:gd name="connsiteY9" fmla="*/ 121911 h 306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260" h="3063238">
                <a:moveTo>
                  <a:pt x="43079" y="121911"/>
                </a:moveTo>
                <a:cubicBezTo>
                  <a:pt x="-76865" y="-132089"/>
                  <a:pt x="82590" y="71112"/>
                  <a:pt x="170079" y="189645"/>
                </a:cubicBezTo>
                <a:cubicBezTo>
                  <a:pt x="257568" y="308178"/>
                  <a:pt x="412790" y="576289"/>
                  <a:pt x="568012" y="833111"/>
                </a:cubicBezTo>
                <a:cubicBezTo>
                  <a:pt x="723234" y="1089933"/>
                  <a:pt x="996990" y="1516089"/>
                  <a:pt x="1101412" y="1730578"/>
                </a:cubicBezTo>
                <a:cubicBezTo>
                  <a:pt x="1205834" y="1945067"/>
                  <a:pt x="1217124" y="1963412"/>
                  <a:pt x="1194546" y="2120045"/>
                </a:cubicBezTo>
                <a:cubicBezTo>
                  <a:pt x="1171968" y="2276678"/>
                  <a:pt x="1153624" y="2513745"/>
                  <a:pt x="965946" y="2670378"/>
                </a:cubicBezTo>
                <a:cubicBezTo>
                  <a:pt x="778268" y="2827011"/>
                  <a:pt x="86823" y="3096534"/>
                  <a:pt x="68479" y="3059845"/>
                </a:cubicBezTo>
                <a:cubicBezTo>
                  <a:pt x="50135" y="3023156"/>
                  <a:pt x="719001" y="2674612"/>
                  <a:pt x="855879" y="2450245"/>
                </a:cubicBezTo>
                <a:cubicBezTo>
                  <a:pt x="992757" y="2225878"/>
                  <a:pt x="1025213" y="2105934"/>
                  <a:pt x="889746" y="1713645"/>
                </a:cubicBezTo>
                <a:cubicBezTo>
                  <a:pt x="754279" y="1321356"/>
                  <a:pt x="163023" y="375911"/>
                  <a:pt x="43079" y="121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EE967ECD-659F-4B6B-AF02-B057F14CAC13}"/>
              </a:ext>
            </a:extLst>
          </p:cNvPr>
          <p:cNvSpPr/>
          <p:nvPr/>
        </p:nvSpPr>
        <p:spPr>
          <a:xfrm>
            <a:off x="6254558" y="8466644"/>
            <a:ext cx="2059736" cy="1852821"/>
          </a:xfrm>
          <a:custGeom>
            <a:avLst/>
            <a:gdLst>
              <a:gd name="connsiteX0" fmla="*/ 671175 w 2059736"/>
              <a:gd name="connsiteY0" fmla="*/ 23 h 1852821"/>
              <a:gd name="connsiteX1" fmla="*/ 19242 w 2059736"/>
              <a:gd name="connsiteY1" fmla="*/ 795889 h 1852821"/>
              <a:gd name="connsiteX2" fmla="*/ 273242 w 2059736"/>
              <a:gd name="connsiteY2" fmla="*/ 1354689 h 1852821"/>
              <a:gd name="connsiteX3" fmla="*/ 1280775 w 2059736"/>
              <a:gd name="connsiteY3" fmla="*/ 1778023 h 1852821"/>
              <a:gd name="connsiteX4" fmla="*/ 2059709 w 2059736"/>
              <a:gd name="connsiteY4" fmla="*/ 1845756 h 1852821"/>
              <a:gd name="connsiteX5" fmla="*/ 1255375 w 2059736"/>
              <a:gd name="connsiteY5" fmla="*/ 1693356 h 1852821"/>
              <a:gd name="connsiteX6" fmla="*/ 459509 w 2059736"/>
              <a:gd name="connsiteY6" fmla="*/ 1507089 h 1852821"/>
              <a:gd name="connsiteX7" fmla="*/ 188575 w 2059736"/>
              <a:gd name="connsiteY7" fmla="*/ 1176889 h 1852821"/>
              <a:gd name="connsiteX8" fmla="*/ 154709 w 2059736"/>
              <a:gd name="connsiteY8" fmla="*/ 770489 h 1852821"/>
              <a:gd name="connsiteX9" fmla="*/ 671175 w 2059736"/>
              <a:gd name="connsiteY9" fmla="*/ 23 h 185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9736" h="1852821">
                <a:moveTo>
                  <a:pt x="671175" y="23"/>
                </a:moveTo>
                <a:cubicBezTo>
                  <a:pt x="648597" y="4256"/>
                  <a:pt x="85564" y="570111"/>
                  <a:pt x="19242" y="795889"/>
                </a:cubicBezTo>
                <a:cubicBezTo>
                  <a:pt x="-47080" y="1021667"/>
                  <a:pt x="62987" y="1191000"/>
                  <a:pt x="273242" y="1354689"/>
                </a:cubicBezTo>
                <a:cubicBezTo>
                  <a:pt x="483497" y="1518378"/>
                  <a:pt x="983031" y="1696179"/>
                  <a:pt x="1280775" y="1778023"/>
                </a:cubicBezTo>
                <a:cubicBezTo>
                  <a:pt x="1578519" y="1859867"/>
                  <a:pt x="2063942" y="1859867"/>
                  <a:pt x="2059709" y="1845756"/>
                </a:cubicBezTo>
                <a:cubicBezTo>
                  <a:pt x="2055476" y="1831645"/>
                  <a:pt x="1522075" y="1749801"/>
                  <a:pt x="1255375" y="1693356"/>
                </a:cubicBezTo>
                <a:cubicBezTo>
                  <a:pt x="988675" y="1636911"/>
                  <a:pt x="637309" y="1593167"/>
                  <a:pt x="459509" y="1507089"/>
                </a:cubicBezTo>
                <a:cubicBezTo>
                  <a:pt x="281709" y="1421011"/>
                  <a:pt x="239375" y="1299656"/>
                  <a:pt x="188575" y="1176889"/>
                </a:cubicBezTo>
                <a:cubicBezTo>
                  <a:pt x="137775" y="1054122"/>
                  <a:pt x="77098" y="969456"/>
                  <a:pt x="154709" y="770489"/>
                </a:cubicBezTo>
                <a:cubicBezTo>
                  <a:pt x="232320" y="571522"/>
                  <a:pt x="693753" y="-4210"/>
                  <a:pt x="67117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0800959D-67BC-49C6-8F8E-69F893582FB7}"/>
              </a:ext>
            </a:extLst>
          </p:cNvPr>
          <p:cNvSpPr/>
          <p:nvPr/>
        </p:nvSpPr>
        <p:spPr>
          <a:xfrm>
            <a:off x="2247689" y="9327861"/>
            <a:ext cx="1536249" cy="1239431"/>
          </a:xfrm>
          <a:custGeom>
            <a:avLst/>
            <a:gdLst>
              <a:gd name="connsiteX0" fmla="*/ 1390861 w 1536249"/>
              <a:gd name="connsiteY0" fmla="*/ 289 h 1239431"/>
              <a:gd name="connsiteX1" fmla="*/ 1530561 w 1536249"/>
              <a:gd name="connsiteY1" fmla="*/ 425739 h 1239431"/>
              <a:gd name="connsiteX2" fmla="*/ 1492461 w 1536249"/>
              <a:gd name="connsiteY2" fmla="*/ 565439 h 1239431"/>
              <a:gd name="connsiteX3" fmla="*/ 1340061 w 1536249"/>
              <a:gd name="connsiteY3" fmla="*/ 743239 h 1239431"/>
              <a:gd name="connsiteX4" fmla="*/ 641561 w 1536249"/>
              <a:gd name="connsiteY4" fmla="*/ 832139 h 1239431"/>
              <a:gd name="connsiteX5" fmla="*/ 25611 w 1536249"/>
              <a:gd name="connsiteY5" fmla="*/ 1238539 h 1239431"/>
              <a:gd name="connsiteX6" fmla="*/ 216111 w 1536249"/>
              <a:gd name="connsiteY6" fmla="*/ 933739 h 1239431"/>
              <a:gd name="connsiteX7" fmla="*/ 1111461 w 1536249"/>
              <a:gd name="connsiteY7" fmla="*/ 679739 h 1239431"/>
              <a:gd name="connsiteX8" fmla="*/ 1352761 w 1536249"/>
              <a:gd name="connsiteY8" fmla="*/ 495589 h 1239431"/>
              <a:gd name="connsiteX9" fmla="*/ 1390861 w 1536249"/>
              <a:gd name="connsiteY9" fmla="*/ 289 h 123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6249" h="1239431">
                <a:moveTo>
                  <a:pt x="1390861" y="289"/>
                </a:moveTo>
                <a:cubicBezTo>
                  <a:pt x="1420494" y="-11353"/>
                  <a:pt x="1513628" y="331547"/>
                  <a:pt x="1530561" y="425739"/>
                </a:cubicBezTo>
                <a:cubicBezTo>
                  <a:pt x="1547494" y="519931"/>
                  <a:pt x="1524211" y="512522"/>
                  <a:pt x="1492461" y="565439"/>
                </a:cubicBezTo>
                <a:cubicBezTo>
                  <a:pt x="1460711" y="618356"/>
                  <a:pt x="1481878" y="698789"/>
                  <a:pt x="1340061" y="743239"/>
                </a:cubicBezTo>
                <a:cubicBezTo>
                  <a:pt x="1198244" y="787689"/>
                  <a:pt x="860636" y="749589"/>
                  <a:pt x="641561" y="832139"/>
                </a:cubicBezTo>
                <a:cubicBezTo>
                  <a:pt x="422486" y="914689"/>
                  <a:pt x="96519" y="1221606"/>
                  <a:pt x="25611" y="1238539"/>
                </a:cubicBezTo>
                <a:cubicBezTo>
                  <a:pt x="-45297" y="1255472"/>
                  <a:pt x="35136" y="1026872"/>
                  <a:pt x="216111" y="933739"/>
                </a:cubicBezTo>
                <a:cubicBezTo>
                  <a:pt x="397086" y="840606"/>
                  <a:pt x="922019" y="752764"/>
                  <a:pt x="1111461" y="679739"/>
                </a:cubicBezTo>
                <a:cubicBezTo>
                  <a:pt x="1300903" y="606714"/>
                  <a:pt x="1306194" y="601422"/>
                  <a:pt x="1352761" y="495589"/>
                </a:cubicBezTo>
                <a:cubicBezTo>
                  <a:pt x="1399328" y="389756"/>
                  <a:pt x="1361228" y="11931"/>
                  <a:pt x="1390861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476C6735-6611-490E-B925-8A0566CE3939}"/>
              </a:ext>
            </a:extLst>
          </p:cNvPr>
          <p:cNvSpPr/>
          <p:nvPr/>
        </p:nvSpPr>
        <p:spPr>
          <a:xfrm>
            <a:off x="624883" y="9378491"/>
            <a:ext cx="856709" cy="656183"/>
          </a:xfrm>
          <a:custGeom>
            <a:avLst/>
            <a:gdLst>
              <a:gd name="connsiteX0" fmla="*/ 810217 w 856709"/>
              <a:gd name="connsiteY0" fmla="*/ 25859 h 656183"/>
              <a:gd name="connsiteX1" fmla="*/ 333967 w 856709"/>
              <a:gd name="connsiteY1" fmla="*/ 95709 h 656183"/>
              <a:gd name="connsiteX2" fmla="*/ 35517 w 856709"/>
              <a:gd name="connsiteY2" fmla="*/ 222709 h 656183"/>
              <a:gd name="connsiteX3" fmla="*/ 60917 w 856709"/>
              <a:gd name="connsiteY3" fmla="*/ 648159 h 656183"/>
              <a:gd name="connsiteX4" fmla="*/ 111717 w 856709"/>
              <a:gd name="connsiteY4" fmla="*/ 489409 h 656183"/>
              <a:gd name="connsiteX5" fmla="*/ 86317 w 856709"/>
              <a:gd name="connsiteY5" fmla="*/ 343359 h 656183"/>
              <a:gd name="connsiteX6" fmla="*/ 41867 w 856709"/>
              <a:gd name="connsiteY6" fmla="*/ 324309 h 656183"/>
              <a:gd name="connsiteX7" fmla="*/ 753067 w 856709"/>
              <a:gd name="connsiteY7" fmla="*/ 25859 h 656183"/>
              <a:gd name="connsiteX8" fmla="*/ 810217 w 856709"/>
              <a:gd name="connsiteY8" fmla="*/ 25859 h 65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6709" h="656183">
                <a:moveTo>
                  <a:pt x="810217" y="25859"/>
                </a:moveTo>
                <a:cubicBezTo>
                  <a:pt x="740367" y="37501"/>
                  <a:pt x="463084" y="62901"/>
                  <a:pt x="333967" y="95709"/>
                </a:cubicBezTo>
                <a:cubicBezTo>
                  <a:pt x="204850" y="128517"/>
                  <a:pt x="81025" y="130634"/>
                  <a:pt x="35517" y="222709"/>
                </a:cubicBezTo>
                <a:cubicBezTo>
                  <a:pt x="-9991" y="314784"/>
                  <a:pt x="48217" y="603709"/>
                  <a:pt x="60917" y="648159"/>
                </a:cubicBezTo>
                <a:cubicBezTo>
                  <a:pt x="73617" y="692609"/>
                  <a:pt x="107484" y="540209"/>
                  <a:pt x="111717" y="489409"/>
                </a:cubicBezTo>
                <a:cubicBezTo>
                  <a:pt x="115950" y="438609"/>
                  <a:pt x="97959" y="370876"/>
                  <a:pt x="86317" y="343359"/>
                </a:cubicBezTo>
                <a:cubicBezTo>
                  <a:pt x="74675" y="315842"/>
                  <a:pt x="-69258" y="377226"/>
                  <a:pt x="41867" y="324309"/>
                </a:cubicBezTo>
                <a:cubicBezTo>
                  <a:pt x="152992" y="271392"/>
                  <a:pt x="627125" y="77717"/>
                  <a:pt x="753067" y="25859"/>
                </a:cubicBezTo>
                <a:cubicBezTo>
                  <a:pt x="879009" y="-25999"/>
                  <a:pt x="880067" y="14217"/>
                  <a:pt x="810217" y="25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C2DFF1D-F645-4D99-B41F-1D662E20E11F}"/>
              </a:ext>
            </a:extLst>
          </p:cNvPr>
          <p:cNvSpPr/>
          <p:nvPr/>
        </p:nvSpPr>
        <p:spPr>
          <a:xfrm>
            <a:off x="638977" y="9682128"/>
            <a:ext cx="704125" cy="416953"/>
          </a:xfrm>
          <a:custGeom>
            <a:avLst/>
            <a:gdLst>
              <a:gd name="connsiteX0" fmla="*/ 700873 w 704125"/>
              <a:gd name="connsiteY0" fmla="*/ 96872 h 416953"/>
              <a:gd name="connsiteX1" fmla="*/ 237323 w 704125"/>
              <a:gd name="connsiteY1" fmla="*/ 115922 h 416953"/>
              <a:gd name="connsiteX2" fmla="*/ 103973 w 704125"/>
              <a:gd name="connsiteY2" fmla="*/ 414372 h 416953"/>
              <a:gd name="connsiteX3" fmla="*/ 40473 w 704125"/>
              <a:gd name="connsiteY3" fmla="*/ 255622 h 416953"/>
              <a:gd name="connsiteX4" fmla="*/ 27773 w 704125"/>
              <a:gd name="connsiteY4" fmla="*/ 166722 h 416953"/>
              <a:gd name="connsiteX5" fmla="*/ 421473 w 704125"/>
              <a:gd name="connsiteY5" fmla="*/ 1622 h 416953"/>
              <a:gd name="connsiteX6" fmla="*/ 700873 w 704125"/>
              <a:gd name="connsiteY6" fmla="*/ 96872 h 41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125" h="416953">
                <a:moveTo>
                  <a:pt x="700873" y="96872"/>
                </a:moveTo>
                <a:cubicBezTo>
                  <a:pt x="670181" y="115922"/>
                  <a:pt x="336806" y="63005"/>
                  <a:pt x="237323" y="115922"/>
                </a:cubicBezTo>
                <a:cubicBezTo>
                  <a:pt x="137840" y="168839"/>
                  <a:pt x="136781" y="391089"/>
                  <a:pt x="103973" y="414372"/>
                </a:cubicBezTo>
                <a:cubicBezTo>
                  <a:pt x="71165" y="437655"/>
                  <a:pt x="53173" y="296897"/>
                  <a:pt x="40473" y="255622"/>
                </a:cubicBezTo>
                <a:cubicBezTo>
                  <a:pt x="27773" y="214347"/>
                  <a:pt x="-35727" y="209055"/>
                  <a:pt x="27773" y="166722"/>
                </a:cubicBezTo>
                <a:cubicBezTo>
                  <a:pt x="91273" y="124389"/>
                  <a:pt x="305056" y="16439"/>
                  <a:pt x="421473" y="1622"/>
                </a:cubicBezTo>
                <a:cubicBezTo>
                  <a:pt x="537890" y="-13195"/>
                  <a:pt x="731565" y="77822"/>
                  <a:pt x="700873" y="96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33214F64-6406-4120-81C1-107D1AD4A382}"/>
              </a:ext>
            </a:extLst>
          </p:cNvPr>
          <p:cNvSpPr/>
          <p:nvPr/>
        </p:nvSpPr>
        <p:spPr>
          <a:xfrm>
            <a:off x="970775" y="9867217"/>
            <a:ext cx="1066922" cy="612172"/>
          </a:xfrm>
          <a:custGeom>
            <a:avLst/>
            <a:gdLst>
              <a:gd name="connsiteX0" fmla="*/ 1023125 w 1066922"/>
              <a:gd name="connsiteY0" fmla="*/ 292783 h 612172"/>
              <a:gd name="connsiteX1" fmla="*/ 946925 w 1066922"/>
              <a:gd name="connsiteY1" fmla="*/ 197533 h 612172"/>
              <a:gd name="connsiteX2" fmla="*/ 362725 w 1066922"/>
              <a:gd name="connsiteY2" fmla="*/ 7033 h 612172"/>
              <a:gd name="connsiteX3" fmla="*/ 146825 w 1066922"/>
              <a:gd name="connsiteY3" fmla="*/ 470583 h 612172"/>
              <a:gd name="connsiteX4" fmla="*/ 248425 w 1066922"/>
              <a:gd name="connsiteY4" fmla="*/ 610283 h 612172"/>
              <a:gd name="connsiteX5" fmla="*/ 7125 w 1066922"/>
              <a:gd name="connsiteY5" fmla="*/ 394383 h 612172"/>
              <a:gd name="connsiteX6" fmla="*/ 96025 w 1066922"/>
              <a:gd name="connsiteY6" fmla="*/ 203883 h 612172"/>
              <a:gd name="connsiteX7" fmla="*/ 419875 w 1066922"/>
              <a:gd name="connsiteY7" fmla="*/ 19733 h 612172"/>
              <a:gd name="connsiteX8" fmla="*/ 1023125 w 1066922"/>
              <a:gd name="connsiteY8" fmla="*/ 292783 h 61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6922" h="612172">
                <a:moveTo>
                  <a:pt x="1023125" y="292783"/>
                </a:moveTo>
                <a:cubicBezTo>
                  <a:pt x="1110967" y="322416"/>
                  <a:pt x="1056992" y="245158"/>
                  <a:pt x="946925" y="197533"/>
                </a:cubicBezTo>
                <a:cubicBezTo>
                  <a:pt x="836858" y="149908"/>
                  <a:pt x="496075" y="-38475"/>
                  <a:pt x="362725" y="7033"/>
                </a:cubicBezTo>
                <a:cubicBezTo>
                  <a:pt x="229375" y="52541"/>
                  <a:pt x="165875" y="370041"/>
                  <a:pt x="146825" y="470583"/>
                </a:cubicBezTo>
                <a:cubicBezTo>
                  <a:pt x="127775" y="571125"/>
                  <a:pt x="271708" y="622983"/>
                  <a:pt x="248425" y="610283"/>
                </a:cubicBezTo>
                <a:cubicBezTo>
                  <a:pt x="225142" y="597583"/>
                  <a:pt x="32525" y="462116"/>
                  <a:pt x="7125" y="394383"/>
                </a:cubicBezTo>
                <a:cubicBezTo>
                  <a:pt x="-18275" y="326650"/>
                  <a:pt x="27233" y="266325"/>
                  <a:pt x="96025" y="203883"/>
                </a:cubicBezTo>
                <a:cubicBezTo>
                  <a:pt x="164817" y="141441"/>
                  <a:pt x="263242" y="3858"/>
                  <a:pt x="419875" y="19733"/>
                </a:cubicBezTo>
                <a:cubicBezTo>
                  <a:pt x="576508" y="35608"/>
                  <a:pt x="935283" y="263150"/>
                  <a:pt x="1023125" y="292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54427EC1-4DCE-4F67-8E5E-5617180E4BE7}"/>
              </a:ext>
            </a:extLst>
          </p:cNvPr>
          <p:cNvSpPr/>
          <p:nvPr/>
        </p:nvSpPr>
        <p:spPr>
          <a:xfrm>
            <a:off x="645096" y="10007192"/>
            <a:ext cx="743719" cy="587751"/>
          </a:xfrm>
          <a:custGeom>
            <a:avLst/>
            <a:gdLst>
              <a:gd name="connsiteX0" fmla="*/ 15304 w 743719"/>
              <a:gd name="connsiteY0" fmla="*/ 408 h 587751"/>
              <a:gd name="connsiteX1" fmla="*/ 66104 w 743719"/>
              <a:gd name="connsiteY1" fmla="*/ 114708 h 587751"/>
              <a:gd name="connsiteX2" fmla="*/ 402654 w 743719"/>
              <a:gd name="connsiteY2" fmla="*/ 476658 h 587751"/>
              <a:gd name="connsiteX3" fmla="*/ 739204 w 743719"/>
              <a:gd name="connsiteY3" fmla="*/ 584608 h 587751"/>
              <a:gd name="connsiteX4" fmla="*/ 574104 w 743719"/>
              <a:gd name="connsiteY4" fmla="*/ 381408 h 587751"/>
              <a:gd name="connsiteX5" fmla="*/ 256604 w 743719"/>
              <a:gd name="connsiteY5" fmla="*/ 89308 h 587751"/>
              <a:gd name="connsiteX6" fmla="*/ 15304 w 743719"/>
              <a:gd name="connsiteY6" fmla="*/ 408 h 58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3719" h="587751">
                <a:moveTo>
                  <a:pt x="15304" y="408"/>
                </a:moveTo>
                <a:cubicBezTo>
                  <a:pt x="-16446" y="4641"/>
                  <a:pt x="1546" y="35333"/>
                  <a:pt x="66104" y="114708"/>
                </a:cubicBezTo>
                <a:cubicBezTo>
                  <a:pt x="130662" y="194083"/>
                  <a:pt x="290471" y="398341"/>
                  <a:pt x="402654" y="476658"/>
                </a:cubicBezTo>
                <a:cubicBezTo>
                  <a:pt x="514837" y="554975"/>
                  <a:pt x="710629" y="600483"/>
                  <a:pt x="739204" y="584608"/>
                </a:cubicBezTo>
                <a:cubicBezTo>
                  <a:pt x="767779" y="568733"/>
                  <a:pt x="654537" y="463958"/>
                  <a:pt x="574104" y="381408"/>
                </a:cubicBezTo>
                <a:cubicBezTo>
                  <a:pt x="493671" y="298858"/>
                  <a:pt x="349737" y="153866"/>
                  <a:pt x="256604" y="89308"/>
                </a:cubicBezTo>
                <a:cubicBezTo>
                  <a:pt x="163471" y="24750"/>
                  <a:pt x="47054" y="-3825"/>
                  <a:pt x="15304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BBDEECCF-CE89-43C2-B475-8D7537642C32}"/>
              </a:ext>
            </a:extLst>
          </p:cNvPr>
          <p:cNvSpPr/>
          <p:nvPr/>
        </p:nvSpPr>
        <p:spPr>
          <a:xfrm>
            <a:off x="1204541" y="10297562"/>
            <a:ext cx="1297783" cy="459691"/>
          </a:xfrm>
          <a:custGeom>
            <a:avLst/>
            <a:gdLst>
              <a:gd name="connsiteX0" fmla="*/ 84509 w 1297783"/>
              <a:gd name="connsiteY0" fmla="*/ 230738 h 459691"/>
              <a:gd name="connsiteX1" fmla="*/ 287709 w 1297783"/>
              <a:gd name="connsiteY1" fmla="*/ 262488 h 459691"/>
              <a:gd name="connsiteX2" fmla="*/ 1037009 w 1297783"/>
              <a:gd name="connsiteY2" fmla="*/ 116438 h 459691"/>
              <a:gd name="connsiteX3" fmla="*/ 1297359 w 1297783"/>
              <a:gd name="connsiteY3" fmla="*/ 2138 h 459691"/>
              <a:gd name="connsiteX4" fmla="*/ 1094159 w 1297783"/>
              <a:gd name="connsiteY4" fmla="*/ 218038 h 459691"/>
              <a:gd name="connsiteX5" fmla="*/ 941759 w 1297783"/>
              <a:gd name="connsiteY5" fmla="*/ 281538 h 459691"/>
              <a:gd name="connsiteX6" fmla="*/ 65459 w 1297783"/>
              <a:gd name="connsiteY6" fmla="*/ 459338 h 459691"/>
              <a:gd name="connsiteX7" fmla="*/ 84509 w 1297783"/>
              <a:gd name="connsiteY7" fmla="*/ 230738 h 4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7783" h="459691">
                <a:moveTo>
                  <a:pt x="84509" y="230738"/>
                </a:moveTo>
                <a:cubicBezTo>
                  <a:pt x="121551" y="197930"/>
                  <a:pt x="128959" y="281538"/>
                  <a:pt x="287709" y="262488"/>
                </a:cubicBezTo>
                <a:cubicBezTo>
                  <a:pt x="446459" y="243438"/>
                  <a:pt x="868734" y="159830"/>
                  <a:pt x="1037009" y="116438"/>
                </a:cubicBezTo>
                <a:cubicBezTo>
                  <a:pt x="1205284" y="73046"/>
                  <a:pt x="1287834" y="-14795"/>
                  <a:pt x="1297359" y="2138"/>
                </a:cubicBezTo>
                <a:cubicBezTo>
                  <a:pt x="1306884" y="19071"/>
                  <a:pt x="1153426" y="171471"/>
                  <a:pt x="1094159" y="218038"/>
                </a:cubicBezTo>
                <a:cubicBezTo>
                  <a:pt x="1034892" y="264605"/>
                  <a:pt x="1113209" y="241321"/>
                  <a:pt x="941759" y="281538"/>
                </a:cubicBezTo>
                <a:cubicBezTo>
                  <a:pt x="770309" y="321755"/>
                  <a:pt x="205159" y="467805"/>
                  <a:pt x="65459" y="459338"/>
                </a:cubicBezTo>
                <a:cubicBezTo>
                  <a:pt x="-74241" y="450871"/>
                  <a:pt x="47467" y="263546"/>
                  <a:pt x="84509" y="230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6BB9681-5418-49E3-952D-0847F2AD6B37}"/>
              </a:ext>
            </a:extLst>
          </p:cNvPr>
          <p:cNvSpPr/>
          <p:nvPr/>
        </p:nvSpPr>
        <p:spPr>
          <a:xfrm>
            <a:off x="6209411" y="9737431"/>
            <a:ext cx="962712" cy="1045285"/>
          </a:xfrm>
          <a:custGeom>
            <a:avLst/>
            <a:gdLst>
              <a:gd name="connsiteX0" fmla="*/ 305689 w 962712"/>
              <a:gd name="connsiteY0" fmla="*/ 16169 h 1045285"/>
              <a:gd name="connsiteX1" fmla="*/ 229489 w 962712"/>
              <a:gd name="connsiteY1" fmla="*/ 111419 h 1045285"/>
              <a:gd name="connsiteX2" fmla="*/ 58039 w 962712"/>
              <a:gd name="connsiteY2" fmla="*/ 371769 h 1045285"/>
              <a:gd name="connsiteX3" fmla="*/ 483489 w 962712"/>
              <a:gd name="connsiteY3" fmla="*/ 721019 h 1045285"/>
              <a:gd name="connsiteX4" fmla="*/ 959739 w 962712"/>
              <a:gd name="connsiteY4" fmla="*/ 1044869 h 1045285"/>
              <a:gd name="connsiteX5" fmla="*/ 654939 w 962712"/>
              <a:gd name="connsiteY5" fmla="*/ 784519 h 1045285"/>
              <a:gd name="connsiteX6" fmla="*/ 58039 w 962712"/>
              <a:gd name="connsiteY6" fmla="*/ 581319 h 1045285"/>
              <a:gd name="connsiteX7" fmla="*/ 51689 w 962712"/>
              <a:gd name="connsiteY7" fmla="*/ 428919 h 1045285"/>
              <a:gd name="connsiteX8" fmla="*/ 305689 w 962712"/>
              <a:gd name="connsiteY8" fmla="*/ 16169 h 104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2712" h="1045285">
                <a:moveTo>
                  <a:pt x="305689" y="16169"/>
                </a:moveTo>
                <a:cubicBezTo>
                  <a:pt x="335322" y="-36748"/>
                  <a:pt x="270764" y="52152"/>
                  <a:pt x="229489" y="111419"/>
                </a:cubicBezTo>
                <a:cubicBezTo>
                  <a:pt x="188214" y="170686"/>
                  <a:pt x="15706" y="270169"/>
                  <a:pt x="58039" y="371769"/>
                </a:cubicBezTo>
                <a:cubicBezTo>
                  <a:pt x="100372" y="473369"/>
                  <a:pt x="333206" y="608836"/>
                  <a:pt x="483489" y="721019"/>
                </a:cubicBezTo>
                <a:cubicBezTo>
                  <a:pt x="633772" y="833202"/>
                  <a:pt x="931164" y="1034286"/>
                  <a:pt x="959739" y="1044869"/>
                </a:cubicBezTo>
                <a:cubicBezTo>
                  <a:pt x="988314" y="1055452"/>
                  <a:pt x="805222" y="861777"/>
                  <a:pt x="654939" y="784519"/>
                </a:cubicBezTo>
                <a:cubicBezTo>
                  <a:pt x="504656" y="707261"/>
                  <a:pt x="158581" y="640586"/>
                  <a:pt x="58039" y="581319"/>
                </a:cubicBezTo>
                <a:cubicBezTo>
                  <a:pt x="-42503" y="522052"/>
                  <a:pt x="9356" y="520994"/>
                  <a:pt x="51689" y="428919"/>
                </a:cubicBezTo>
                <a:cubicBezTo>
                  <a:pt x="94022" y="336844"/>
                  <a:pt x="276056" y="69086"/>
                  <a:pt x="305689" y="16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B96A2C07-6005-4BBB-A370-5414DBDAD709}"/>
              </a:ext>
            </a:extLst>
          </p:cNvPr>
          <p:cNvSpPr/>
          <p:nvPr/>
        </p:nvSpPr>
        <p:spPr>
          <a:xfrm>
            <a:off x="6927811" y="10583350"/>
            <a:ext cx="1850026" cy="964245"/>
          </a:xfrm>
          <a:custGeom>
            <a:avLst/>
            <a:gdLst>
              <a:gd name="connsiteX0" fmla="*/ 39 w 1850026"/>
              <a:gd name="connsiteY0" fmla="*/ 21150 h 964245"/>
              <a:gd name="connsiteX1" fmla="*/ 139739 w 1850026"/>
              <a:gd name="connsiteY1" fmla="*/ 713300 h 964245"/>
              <a:gd name="connsiteX2" fmla="*/ 355639 w 1850026"/>
              <a:gd name="connsiteY2" fmla="*/ 910150 h 964245"/>
              <a:gd name="connsiteX3" fmla="*/ 514389 w 1850026"/>
              <a:gd name="connsiteY3" fmla="*/ 878400 h 964245"/>
              <a:gd name="connsiteX4" fmla="*/ 1155739 w 1850026"/>
              <a:gd name="connsiteY4" fmla="*/ 745050 h 964245"/>
              <a:gd name="connsiteX5" fmla="*/ 1847889 w 1850026"/>
              <a:gd name="connsiteY5" fmla="*/ 789500 h 964245"/>
              <a:gd name="connsiteX6" fmla="*/ 920789 w 1850026"/>
              <a:gd name="connsiteY6" fmla="*/ 948250 h 964245"/>
              <a:gd name="connsiteX7" fmla="*/ 266739 w 1850026"/>
              <a:gd name="connsiteY7" fmla="*/ 922850 h 964245"/>
              <a:gd name="connsiteX8" fmla="*/ 273089 w 1850026"/>
              <a:gd name="connsiteY8" fmla="*/ 630750 h 964245"/>
              <a:gd name="connsiteX9" fmla="*/ 127039 w 1850026"/>
              <a:gd name="connsiteY9" fmla="*/ 218000 h 964245"/>
              <a:gd name="connsiteX10" fmla="*/ 39 w 1850026"/>
              <a:gd name="connsiteY10" fmla="*/ 21150 h 96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026" h="964245">
                <a:moveTo>
                  <a:pt x="39" y="21150"/>
                </a:moveTo>
                <a:cubicBezTo>
                  <a:pt x="2156" y="103700"/>
                  <a:pt x="80472" y="565133"/>
                  <a:pt x="139739" y="713300"/>
                </a:cubicBezTo>
                <a:cubicBezTo>
                  <a:pt x="199006" y="861467"/>
                  <a:pt x="293197" y="882633"/>
                  <a:pt x="355639" y="910150"/>
                </a:cubicBezTo>
                <a:cubicBezTo>
                  <a:pt x="418081" y="937667"/>
                  <a:pt x="514389" y="878400"/>
                  <a:pt x="514389" y="878400"/>
                </a:cubicBezTo>
                <a:cubicBezTo>
                  <a:pt x="647739" y="850883"/>
                  <a:pt x="933489" y="759867"/>
                  <a:pt x="1155739" y="745050"/>
                </a:cubicBezTo>
                <a:cubicBezTo>
                  <a:pt x="1377989" y="730233"/>
                  <a:pt x="1887047" y="755633"/>
                  <a:pt x="1847889" y="789500"/>
                </a:cubicBezTo>
                <a:cubicBezTo>
                  <a:pt x="1808731" y="823367"/>
                  <a:pt x="1184314" y="926025"/>
                  <a:pt x="920789" y="948250"/>
                </a:cubicBezTo>
                <a:cubicBezTo>
                  <a:pt x="657264" y="970475"/>
                  <a:pt x="374689" y="975767"/>
                  <a:pt x="266739" y="922850"/>
                </a:cubicBezTo>
                <a:cubicBezTo>
                  <a:pt x="158789" y="869933"/>
                  <a:pt x="296372" y="748225"/>
                  <a:pt x="273089" y="630750"/>
                </a:cubicBezTo>
                <a:cubicBezTo>
                  <a:pt x="249806" y="513275"/>
                  <a:pt x="173606" y="318542"/>
                  <a:pt x="127039" y="218000"/>
                </a:cubicBezTo>
                <a:cubicBezTo>
                  <a:pt x="80472" y="117458"/>
                  <a:pt x="-2078" y="-61400"/>
                  <a:pt x="39" y="21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AD9B4146-7ECB-45EA-9AE4-74B2BB105EB0}"/>
              </a:ext>
            </a:extLst>
          </p:cNvPr>
          <p:cNvSpPr/>
          <p:nvPr/>
        </p:nvSpPr>
        <p:spPr>
          <a:xfrm>
            <a:off x="7005359" y="10007107"/>
            <a:ext cx="858100" cy="462099"/>
          </a:xfrm>
          <a:custGeom>
            <a:avLst/>
            <a:gdLst>
              <a:gd name="connsiteX0" fmla="*/ 24091 w 858100"/>
              <a:gd name="connsiteY0" fmla="*/ 19543 h 462099"/>
              <a:gd name="connsiteX1" fmla="*/ 119341 w 858100"/>
              <a:gd name="connsiteY1" fmla="*/ 95743 h 462099"/>
              <a:gd name="connsiteX2" fmla="*/ 843241 w 858100"/>
              <a:gd name="connsiteY2" fmla="*/ 425943 h 462099"/>
              <a:gd name="connsiteX3" fmla="*/ 589241 w 858100"/>
              <a:gd name="connsiteY3" fmla="*/ 451343 h 462099"/>
              <a:gd name="connsiteX4" fmla="*/ 366991 w 858100"/>
              <a:gd name="connsiteY4" fmla="*/ 406893 h 462099"/>
              <a:gd name="connsiteX5" fmla="*/ 24091 w 858100"/>
              <a:gd name="connsiteY5" fmla="*/ 19543 h 46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8100" h="462099">
                <a:moveTo>
                  <a:pt x="24091" y="19543"/>
                </a:moveTo>
                <a:cubicBezTo>
                  <a:pt x="-17184" y="-32315"/>
                  <a:pt x="-17184" y="28010"/>
                  <a:pt x="119341" y="95743"/>
                </a:cubicBezTo>
                <a:cubicBezTo>
                  <a:pt x="255866" y="163476"/>
                  <a:pt x="764924" y="366676"/>
                  <a:pt x="843241" y="425943"/>
                </a:cubicBezTo>
                <a:cubicBezTo>
                  <a:pt x="921558" y="485210"/>
                  <a:pt x="668616" y="454518"/>
                  <a:pt x="589241" y="451343"/>
                </a:cubicBezTo>
                <a:cubicBezTo>
                  <a:pt x="509866" y="448168"/>
                  <a:pt x="463299" y="476743"/>
                  <a:pt x="366991" y="406893"/>
                </a:cubicBezTo>
                <a:cubicBezTo>
                  <a:pt x="270683" y="337043"/>
                  <a:pt x="65366" y="71401"/>
                  <a:pt x="24091" y="19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B6697DA9-DD8E-43D0-987C-D01D2668A11B}"/>
              </a:ext>
            </a:extLst>
          </p:cNvPr>
          <p:cNvSpPr/>
          <p:nvPr/>
        </p:nvSpPr>
        <p:spPr>
          <a:xfrm>
            <a:off x="7587324" y="10306820"/>
            <a:ext cx="1201508" cy="309416"/>
          </a:xfrm>
          <a:custGeom>
            <a:avLst/>
            <a:gdLst>
              <a:gd name="connsiteX0" fmla="*/ 45376 w 1201508"/>
              <a:gd name="connsiteY0" fmla="*/ 37330 h 309416"/>
              <a:gd name="connsiteX1" fmla="*/ 108876 w 1201508"/>
              <a:gd name="connsiteY1" fmla="*/ 18280 h 309416"/>
              <a:gd name="connsiteX2" fmla="*/ 654976 w 1201508"/>
              <a:gd name="connsiteY2" fmla="*/ 196080 h 309416"/>
              <a:gd name="connsiteX3" fmla="*/ 934376 w 1201508"/>
              <a:gd name="connsiteY3" fmla="*/ 189730 h 309416"/>
              <a:gd name="connsiteX4" fmla="*/ 1201076 w 1201508"/>
              <a:gd name="connsiteY4" fmla="*/ 265930 h 309416"/>
              <a:gd name="connsiteX5" fmla="*/ 870876 w 1201508"/>
              <a:gd name="connsiteY5" fmla="*/ 253230 h 309416"/>
              <a:gd name="connsiteX6" fmla="*/ 635926 w 1201508"/>
              <a:gd name="connsiteY6" fmla="*/ 297680 h 309416"/>
              <a:gd name="connsiteX7" fmla="*/ 45376 w 1201508"/>
              <a:gd name="connsiteY7" fmla="*/ 37330 h 3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1508" h="309416">
                <a:moveTo>
                  <a:pt x="45376" y="37330"/>
                </a:moveTo>
                <a:cubicBezTo>
                  <a:pt x="-42466" y="-9237"/>
                  <a:pt x="7276" y="-8178"/>
                  <a:pt x="108876" y="18280"/>
                </a:cubicBezTo>
                <a:cubicBezTo>
                  <a:pt x="210476" y="44738"/>
                  <a:pt x="517393" y="167505"/>
                  <a:pt x="654976" y="196080"/>
                </a:cubicBezTo>
                <a:cubicBezTo>
                  <a:pt x="792559" y="224655"/>
                  <a:pt x="843359" y="178088"/>
                  <a:pt x="934376" y="189730"/>
                </a:cubicBezTo>
                <a:cubicBezTo>
                  <a:pt x="1025393" y="201372"/>
                  <a:pt x="1211659" y="255347"/>
                  <a:pt x="1201076" y="265930"/>
                </a:cubicBezTo>
                <a:cubicBezTo>
                  <a:pt x="1190493" y="276513"/>
                  <a:pt x="965068" y="247938"/>
                  <a:pt x="870876" y="253230"/>
                </a:cubicBezTo>
                <a:cubicBezTo>
                  <a:pt x="776684" y="258522"/>
                  <a:pt x="773509" y="338955"/>
                  <a:pt x="635926" y="297680"/>
                </a:cubicBezTo>
                <a:cubicBezTo>
                  <a:pt x="498343" y="256405"/>
                  <a:pt x="133218" y="83897"/>
                  <a:pt x="45376" y="37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EC23977A-1A54-45F8-9CD6-8DB12E646914}"/>
              </a:ext>
            </a:extLst>
          </p:cNvPr>
          <p:cNvSpPr/>
          <p:nvPr/>
        </p:nvSpPr>
        <p:spPr>
          <a:xfrm>
            <a:off x="8121932" y="10284228"/>
            <a:ext cx="928434" cy="517783"/>
          </a:xfrm>
          <a:custGeom>
            <a:avLst/>
            <a:gdLst>
              <a:gd name="connsiteX0" fmla="*/ 37818 w 928434"/>
              <a:gd name="connsiteY0" fmla="*/ 218672 h 517783"/>
              <a:gd name="connsiteX1" fmla="*/ 260068 w 928434"/>
              <a:gd name="connsiteY1" fmla="*/ 136122 h 517783"/>
              <a:gd name="connsiteX2" fmla="*/ 628368 w 928434"/>
              <a:gd name="connsiteY2" fmla="*/ 15472 h 517783"/>
              <a:gd name="connsiteX3" fmla="*/ 914118 w 928434"/>
              <a:gd name="connsiteY3" fmla="*/ 517122 h 517783"/>
              <a:gd name="connsiteX4" fmla="*/ 799818 w 928434"/>
              <a:gd name="connsiteY4" fmla="*/ 123422 h 517783"/>
              <a:gd name="connsiteX5" fmla="*/ 75918 w 928434"/>
              <a:gd name="connsiteY5" fmla="*/ 174222 h 517783"/>
              <a:gd name="connsiteX6" fmla="*/ 37818 w 928434"/>
              <a:gd name="connsiteY6" fmla="*/ 218672 h 51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434" h="517783">
                <a:moveTo>
                  <a:pt x="37818" y="218672"/>
                </a:moveTo>
                <a:cubicBezTo>
                  <a:pt x="68510" y="212322"/>
                  <a:pt x="161643" y="169989"/>
                  <a:pt x="260068" y="136122"/>
                </a:cubicBezTo>
                <a:cubicBezTo>
                  <a:pt x="358493" y="102255"/>
                  <a:pt x="519360" y="-48028"/>
                  <a:pt x="628368" y="15472"/>
                </a:cubicBezTo>
                <a:cubicBezTo>
                  <a:pt x="737376" y="78972"/>
                  <a:pt x="885543" y="499130"/>
                  <a:pt x="914118" y="517122"/>
                </a:cubicBezTo>
                <a:cubicBezTo>
                  <a:pt x="942693" y="535114"/>
                  <a:pt x="939518" y="180572"/>
                  <a:pt x="799818" y="123422"/>
                </a:cubicBezTo>
                <a:cubicBezTo>
                  <a:pt x="660118" y="66272"/>
                  <a:pt x="196568" y="158347"/>
                  <a:pt x="75918" y="174222"/>
                </a:cubicBezTo>
                <a:cubicBezTo>
                  <a:pt x="-44732" y="190097"/>
                  <a:pt x="7126" y="225022"/>
                  <a:pt x="37818" y="218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1DE17845-91D2-40B9-A89E-E9BF41C01C48}"/>
              </a:ext>
            </a:extLst>
          </p:cNvPr>
          <p:cNvSpPr/>
          <p:nvPr/>
        </p:nvSpPr>
        <p:spPr>
          <a:xfrm>
            <a:off x="7827987" y="10640581"/>
            <a:ext cx="1018134" cy="753800"/>
          </a:xfrm>
          <a:custGeom>
            <a:avLst/>
            <a:gdLst>
              <a:gd name="connsiteX0" fmla="*/ 1563 w 1018134"/>
              <a:gd name="connsiteY0" fmla="*/ 332219 h 753800"/>
              <a:gd name="connsiteX1" fmla="*/ 185713 w 1018134"/>
              <a:gd name="connsiteY1" fmla="*/ 243319 h 753800"/>
              <a:gd name="connsiteX2" fmla="*/ 719113 w 1018134"/>
              <a:gd name="connsiteY2" fmla="*/ 52819 h 753800"/>
              <a:gd name="connsiteX3" fmla="*/ 915963 w 1018134"/>
              <a:gd name="connsiteY3" fmla="*/ 262369 h 753800"/>
              <a:gd name="connsiteX4" fmla="*/ 935013 w 1018134"/>
              <a:gd name="connsiteY4" fmla="*/ 732269 h 753800"/>
              <a:gd name="connsiteX5" fmla="*/ 935013 w 1018134"/>
              <a:gd name="connsiteY5" fmla="*/ 624319 h 753800"/>
              <a:gd name="connsiteX6" fmla="*/ 992163 w 1018134"/>
              <a:gd name="connsiteY6" fmla="*/ 179819 h 753800"/>
              <a:gd name="connsiteX7" fmla="*/ 458763 w 1018134"/>
              <a:gd name="connsiteY7" fmla="*/ 2019 h 753800"/>
              <a:gd name="connsiteX8" fmla="*/ 268263 w 1018134"/>
              <a:gd name="connsiteY8" fmla="*/ 97269 h 753800"/>
              <a:gd name="connsiteX9" fmla="*/ 1563 w 1018134"/>
              <a:gd name="connsiteY9" fmla="*/ 332219 h 75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134" h="753800">
                <a:moveTo>
                  <a:pt x="1563" y="332219"/>
                </a:moveTo>
                <a:cubicBezTo>
                  <a:pt x="-12195" y="356561"/>
                  <a:pt x="66121" y="289886"/>
                  <a:pt x="185713" y="243319"/>
                </a:cubicBezTo>
                <a:cubicBezTo>
                  <a:pt x="305305" y="196752"/>
                  <a:pt x="597405" y="49644"/>
                  <a:pt x="719113" y="52819"/>
                </a:cubicBezTo>
                <a:cubicBezTo>
                  <a:pt x="840821" y="55994"/>
                  <a:pt x="879980" y="149127"/>
                  <a:pt x="915963" y="262369"/>
                </a:cubicBezTo>
                <a:cubicBezTo>
                  <a:pt x="951946" y="375611"/>
                  <a:pt x="931838" y="671944"/>
                  <a:pt x="935013" y="732269"/>
                </a:cubicBezTo>
                <a:cubicBezTo>
                  <a:pt x="938188" y="792594"/>
                  <a:pt x="925488" y="716394"/>
                  <a:pt x="935013" y="624319"/>
                </a:cubicBezTo>
                <a:cubicBezTo>
                  <a:pt x="944538" y="532244"/>
                  <a:pt x="1071538" y="283536"/>
                  <a:pt x="992163" y="179819"/>
                </a:cubicBezTo>
                <a:cubicBezTo>
                  <a:pt x="912788" y="76102"/>
                  <a:pt x="579413" y="15777"/>
                  <a:pt x="458763" y="2019"/>
                </a:cubicBezTo>
                <a:cubicBezTo>
                  <a:pt x="338113" y="-11739"/>
                  <a:pt x="343405" y="47527"/>
                  <a:pt x="268263" y="97269"/>
                </a:cubicBezTo>
                <a:cubicBezTo>
                  <a:pt x="193121" y="147011"/>
                  <a:pt x="15321" y="307877"/>
                  <a:pt x="1563" y="332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1C9A2E8-121B-45C0-A0C9-4FFCF3B84C84}"/>
              </a:ext>
            </a:extLst>
          </p:cNvPr>
          <p:cNvSpPr/>
          <p:nvPr/>
        </p:nvSpPr>
        <p:spPr>
          <a:xfrm>
            <a:off x="8671966" y="10535613"/>
            <a:ext cx="277077" cy="540549"/>
          </a:xfrm>
          <a:custGeom>
            <a:avLst/>
            <a:gdLst>
              <a:gd name="connsiteX0" fmla="*/ 2134 w 277077"/>
              <a:gd name="connsiteY0" fmla="*/ 18087 h 540549"/>
              <a:gd name="connsiteX1" fmla="*/ 97384 w 277077"/>
              <a:gd name="connsiteY1" fmla="*/ 56187 h 540549"/>
              <a:gd name="connsiteX2" fmla="*/ 268834 w 277077"/>
              <a:gd name="connsiteY2" fmla="*/ 214937 h 540549"/>
              <a:gd name="connsiteX3" fmla="*/ 243434 w 277077"/>
              <a:gd name="connsiteY3" fmla="*/ 538787 h 540549"/>
              <a:gd name="connsiteX4" fmla="*/ 186284 w 277077"/>
              <a:gd name="connsiteY4" fmla="*/ 329237 h 540549"/>
              <a:gd name="connsiteX5" fmla="*/ 2134 w 277077"/>
              <a:gd name="connsiteY5" fmla="*/ 18087 h 54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77" h="540549">
                <a:moveTo>
                  <a:pt x="2134" y="18087"/>
                </a:moveTo>
                <a:cubicBezTo>
                  <a:pt x="-12683" y="-27421"/>
                  <a:pt x="52934" y="23379"/>
                  <a:pt x="97384" y="56187"/>
                </a:cubicBezTo>
                <a:cubicBezTo>
                  <a:pt x="141834" y="88995"/>
                  <a:pt x="244492" y="134504"/>
                  <a:pt x="268834" y="214937"/>
                </a:cubicBezTo>
                <a:cubicBezTo>
                  <a:pt x="293176" y="295370"/>
                  <a:pt x="257192" y="519737"/>
                  <a:pt x="243434" y="538787"/>
                </a:cubicBezTo>
                <a:cubicBezTo>
                  <a:pt x="229676" y="557837"/>
                  <a:pt x="225442" y="418137"/>
                  <a:pt x="186284" y="329237"/>
                </a:cubicBezTo>
                <a:cubicBezTo>
                  <a:pt x="147126" y="240337"/>
                  <a:pt x="16951" y="63595"/>
                  <a:pt x="2134" y="18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812F43C0-9A42-4861-B7AA-D0B206FD96B3}"/>
              </a:ext>
            </a:extLst>
          </p:cNvPr>
          <p:cNvSpPr/>
          <p:nvPr/>
        </p:nvSpPr>
        <p:spPr>
          <a:xfrm>
            <a:off x="3298074" y="4424886"/>
            <a:ext cx="217789" cy="677974"/>
          </a:xfrm>
          <a:custGeom>
            <a:avLst/>
            <a:gdLst>
              <a:gd name="connsiteX0" fmla="*/ 3926 w 217789"/>
              <a:gd name="connsiteY0" fmla="*/ 25194 h 677974"/>
              <a:gd name="connsiteX1" fmla="*/ 171566 w 217789"/>
              <a:gd name="connsiteY1" fmla="*/ 482394 h 677974"/>
              <a:gd name="connsiteX2" fmla="*/ 217286 w 217789"/>
              <a:gd name="connsiteY2" fmla="*/ 675434 h 677974"/>
              <a:gd name="connsiteX3" fmla="*/ 151246 w 217789"/>
              <a:gd name="connsiteY3" fmla="*/ 360474 h 677974"/>
              <a:gd name="connsiteX4" fmla="*/ 125846 w 217789"/>
              <a:gd name="connsiteY4" fmla="*/ 182674 h 677974"/>
              <a:gd name="connsiteX5" fmla="*/ 59806 w 217789"/>
              <a:gd name="connsiteY5" fmla="*/ 70914 h 677974"/>
              <a:gd name="connsiteX6" fmla="*/ 3926 w 217789"/>
              <a:gd name="connsiteY6" fmla="*/ 25194 h 67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89" h="677974">
                <a:moveTo>
                  <a:pt x="3926" y="25194"/>
                </a:moveTo>
                <a:cubicBezTo>
                  <a:pt x="22553" y="93774"/>
                  <a:pt x="136006" y="374021"/>
                  <a:pt x="171566" y="482394"/>
                </a:cubicBezTo>
                <a:cubicBezTo>
                  <a:pt x="207126" y="590767"/>
                  <a:pt x="220673" y="695754"/>
                  <a:pt x="217286" y="675434"/>
                </a:cubicBezTo>
                <a:cubicBezTo>
                  <a:pt x="213899" y="655114"/>
                  <a:pt x="166486" y="442601"/>
                  <a:pt x="151246" y="360474"/>
                </a:cubicBezTo>
                <a:cubicBezTo>
                  <a:pt x="136006" y="278347"/>
                  <a:pt x="141086" y="230934"/>
                  <a:pt x="125846" y="182674"/>
                </a:cubicBezTo>
                <a:cubicBezTo>
                  <a:pt x="110606" y="134414"/>
                  <a:pt x="81819" y="94621"/>
                  <a:pt x="59806" y="70914"/>
                </a:cubicBezTo>
                <a:cubicBezTo>
                  <a:pt x="37793" y="47207"/>
                  <a:pt x="-14701" y="-43386"/>
                  <a:pt x="3926" y="2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577C2239-EA95-488E-B8D3-6926B56F64FD}"/>
              </a:ext>
            </a:extLst>
          </p:cNvPr>
          <p:cNvSpPr/>
          <p:nvPr/>
        </p:nvSpPr>
        <p:spPr>
          <a:xfrm>
            <a:off x="5884311" y="4399246"/>
            <a:ext cx="267935" cy="572625"/>
          </a:xfrm>
          <a:custGeom>
            <a:avLst/>
            <a:gdLst>
              <a:gd name="connsiteX0" fmla="*/ 267569 w 267935"/>
              <a:gd name="connsiteY0" fmla="*/ 34 h 572625"/>
              <a:gd name="connsiteX1" fmla="*/ 74529 w 267935"/>
              <a:gd name="connsiteY1" fmla="*/ 340394 h 572625"/>
              <a:gd name="connsiteX2" fmla="*/ 79609 w 267935"/>
              <a:gd name="connsiteY2" fmla="*/ 568994 h 572625"/>
              <a:gd name="connsiteX3" fmla="*/ 23729 w 267935"/>
              <a:gd name="connsiteY3" fmla="*/ 472474 h 572625"/>
              <a:gd name="connsiteX4" fmla="*/ 18649 w 267935"/>
              <a:gd name="connsiteY4" fmla="*/ 360714 h 572625"/>
              <a:gd name="connsiteX5" fmla="*/ 267569 w 267935"/>
              <a:gd name="connsiteY5" fmla="*/ 34 h 57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35" h="572625">
                <a:moveTo>
                  <a:pt x="267569" y="34"/>
                </a:moveTo>
                <a:cubicBezTo>
                  <a:pt x="276882" y="-3353"/>
                  <a:pt x="105856" y="245567"/>
                  <a:pt x="74529" y="340394"/>
                </a:cubicBezTo>
                <a:cubicBezTo>
                  <a:pt x="43202" y="435221"/>
                  <a:pt x="88076" y="546981"/>
                  <a:pt x="79609" y="568994"/>
                </a:cubicBezTo>
                <a:cubicBezTo>
                  <a:pt x="71142" y="591007"/>
                  <a:pt x="33889" y="507187"/>
                  <a:pt x="23729" y="472474"/>
                </a:cubicBezTo>
                <a:cubicBezTo>
                  <a:pt x="13569" y="437761"/>
                  <a:pt x="-21144" y="441994"/>
                  <a:pt x="18649" y="360714"/>
                </a:cubicBezTo>
                <a:cubicBezTo>
                  <a:pt x="58442" y="279434"/>
                  <a:pt x="258256" y="3421"/>
                  <a:pt x="26756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5E71E68E-5D13-4EA0-9911-35374F23A624}"/>
              </a:ext>
            </a:extLst>
          </p:cNvPr>
          <p:cNvSpPr/>
          <p:nvPr/>
        </p:nvSpPr>
        <p:spPr>
          <a:xfrm>
            <a:off x="3018271" y="3258314"/>
            <a:ext cx="497467" cy="509212"/>
          </a:xfrm>
          <a:custGeom>
            <a:avLst/>
            <a:gdLst>
              <a:gd name="connsiteX0" fmla="*/ 55129 w 497467"/>
              <a:gd name="connsiteY0" fmla="*/ 1353 h 509212"/>
              <a:gd name="connsiteX1" fmla="*/ 478462 w 497467"/>
              <a:gd name="connsiteY1" fmla="*/ 492419 h 509212"/>
              <a:gd name="connsiteX2" fmla="*/ 385329 w 497467"/>
              <a:gd name="connsiteY2" fmla="*/ 390819 h 509212"/>
              <a:gd name="connsiteX3" fmla="*/ 38196 w 497467"/>
              <a:gd name="connsiteY3" fmla="*/ 348486 h 509212"/>
              <a:gd name="connsiteX4" fmla="*/ 55129 w 497467"/>
              <a:gd name="connsiteY4" fmla="*/ 1353 h 50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467" h="509212">
                <a:moveTo>
                  <a:pt x="55129" y="1353"/>
                </a:moveTo>
                <a:cubicBezTo>
                  <a:pt x="128507" y="25342"/>
                  <a:pt x="423429" y="427508"/>
                  <a:pt x="478462" y="492419"/>
                </a:cubicBezTo>
                <a:cubicBezTo>
                  <a:pt x="533495" y="557330"/>
                  <a:pt x="458707" y="414808"/>
                  <a:pt x="385329" y="390819"/>
                </a:cubicBezTo>
                <a:cubicBezTo>
                  <a:pt x="311951" y="366830"/>
                  <a:pt x="88996" y="417630"/>
                  <a:pt x="38196" y="348486"/>
                </a:cubicBezTo>
                <a:cubicBezTo>
                  <a:pt x="-12604" y="279342"/>
                  <a:pt x="-18249" y="-22636"/>
                  <a:pt x="55129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4713F055-39B0-4B74-A3BB-DAC81009DC0A}"/>
              </a:ext>
            </a:extLst>
          </p:cNvPr>
          <p:cNvSpPr/>
          <p:nvPr/>
        </p:nvSpPr>
        <p:spPr>
          <a:xfrm>
            <a:off x="6036515" y="3367404"/>
            <a:ext cx="373123" cy="367814"/>
          </a:xfrm>
          <a:custGeom>
            <a:avLst/>
            <a:gdLst>
              <a:gd name="connsiteX0" fmla="*/ 355818 w 373123"/>
              <a:gd name="connsiteY0" fmla="*/ 2329 h 367814"/>
              <a:gd name="connsiteX1" fmla="*/ 338885 w 373123"/>
              <a:gd name="connsiteY1" fmla="*/ 205529 h 367814"/>
              <a:gd name="connsiteX2" fmla="*/ 218 w 373123"/>
              <a:gd name="connsiteY2" fmla="*/ 366396 h 367814"/>
              <a:gd name="connsiteX3" fmla="*/ 288085 w 373123"/>
              <a:gd name="connsiteY3" fmla="*/ 112396 h 367814"/>
              <a:gd name="connsiteX4" fmla="*/ 355818 w 373123"/>
              <a:gd name="connsiteY4" fmla="*/ 2329 h 36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123" h="367814">
                <a:moveTo>
                  <a:pt x="355818" y="2329"/>
                </a:moveTo>
                <a:cubicBezTo>
                  <a:pt x="364285" y="17851"/>
                  <a:pt x="398151" y="144851"/>
                  <a:pt x="338885" y="205529"/>
                </a:cubicBezTo>
                <a:cubicBezTo>
                  <a:pt x="279619" y="266207"/>
                  <a:pt x="8685" y="381918"/>
                  <a:pt x="218" y="366396"/>
                </a:cubicBezTo>
                <a:cubicBezTo>
                  <a:pt x="-8249" y="350874"/>
                  <a:pt x="231641" y="173074"/>
                  <a:pt x="288085" y="112396"/>
                </a:cubicBezTo>
                <a:cubicBezTo>
                  <a:pt x="344529" y="51718"/>
                  <a:pt x="347351" y="-13193"/>
                  <a:pt x="355818" y="2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64752D2F-124C-44DA-8EDA-5129FC2CC742}"/>
              </a:ext>
            </a:extLst>
          </p:cNvPr>
          <p:cNvSpPr/>
          <p:nvPr/>
        </p:nvSpPr>
        <p:spPr>
          <a:xfrm>
            <a:off x="7106039" y="5873747"/>
            <a:ext cx="1504587" cy="1257618"/>
          </a:xfrm>
          <a:custGeom>
            <a:avLst/>
            <a:gdLst>
              <a:gd name="connsiteX0" fmla="*/ 63111 w 1504587"/>
              <a:gd name="connsiteY0" fmla="*/ 3 h 1257618"/>
              <a:gd name="connsiteX1" fmla="*/ 615561 w 1504587"/>
              <a:gd name="connsiteY1" fmla="*/ 381003 h 1257618"/>
              <a:gd name="connsiteX2" fmla="*/ 1034661 w 1504587"/>
              <a:gd name="connsiteY2" fmla="*/ 177803 h 1257618"/>
              <a:gd name="connsiteX3" fmla="*/ 1066411 w 1504587"/>
              <a:gd name="connsiteY3" fmla="*/ 25403 h 1257618"/>
              <a:gd name="connsiteX4" fmla="*/ 1174361 w 1504587"/>
              <a:gd name="connsiteY4" fmla="*/ 387353 h 1257618"/>
              <a:gd name="connsiteX5" fmla="*/ 1409311 w 1504587"/>
              <a:gd name="connsiteY5" fmla="*/ 457203 h 1257618"/>
              <a:gd name="connsiteX6" fmla="*/ 1485511 w 1504587"/>
              <a:gd name="connsiteY6" fmla="*/ 819153 h 1257618"/>
              <a:gd name="connsiteX7" fmla="*/ 1072761 w 1504587"/>
              <a:gd name="connsiteY7" fmla="*/ 1257303 h 1257618"/>
              <a:gd name="connsiteX8" fmla="*/ 1123561 w 1504587"/>
              <a:gd name="connsiteY8" fmla="*/ 882653 h 1257618"/>
              <a:gd name="connsiteX9" fmla="*/ 558411 w 1504587"/>
              <a:gd name="connsiteY9" fmla="*/ 495303 h 1257618"/>
              <a:gd name="connsiteX10" fmla="*/ 202811 w 1504587"/>
              <a:gd name="connsiteY10" fmla="*/ 596903 h 1257618"/>
              <a:gd name="connsiteX11" fmla="*/ 25011 w 1504587"/>
              <a:gd name="connsiteY11" fmla="*/ 374653 h 1257618"/>
              <a:gd name="connsiteX12" fmla="*/ 63111 w 1504587"/>
              <a:gd name="connsiteY12" fmla="*/ 3 h 12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4587" h="1257618">
                <a:moveTo>
                  <a:pt x="63111" y="3"/>
                </a:moveTo>
                <a:cubicBezTo>
                  <a:pt x="161536" y="1061"/>
                  <a:pt x="453636" y="351370"/>
                  <a:pt x="615561" y="381003"/>
                </a:cubicBezTo>
                <a:cubicBezTo>
                  <a:pt x="777486" y="410636"/>
                  <a:pt x="959519" y="237070"/>
                  <a:pt x="1034661" y="177803"/>
                </a:cubicBezTo>
                <a:cubicBezTo>
                  <a:pt x="1109803" y="118536"/>
                  <a:pt x="1043128" y="-9522"/>
                  <a:pt x="1066411" y="25403"/>
                </a:cubicBezTo>
                <a:cubicBezTo>
                  <a:pt x="1089694" y="60328"/>
                  <a:pt x="1117211" y="315386"/>
                  <a:pt x="1174361" y="387353"/>
                </a:cubicBezTo>
                <a:cubicBezTo>
                  <a:pt x="1231511" y="459320"/>
                  <a:pt x="1357453" y="385236"/>
                  <a:pt x="1409311" y="457203"/>
                </a:cubicBezTo>
                <a:cubicBezTo>
                  <a:pt x="1461169" y="529170"/>
                  <a:pt x="1541603" y="685803"/>
                  <a:pt x="1485511" y="819153"/>
                </a:cubicBezTo>
                <a:cubicBezTo>
                  <a:pt x="1429419" y="952503"/>
                  <a:pt x="1133086" y="1246720"/>
                  <a:pt x="1072761" y="1257303"/>
                </a:cubicBezTo>
                <a:cubicBezTo>
                  <a:pt x="1012436" y="1267886"/>
                  <a:pt x="1209286" y="1009653"/>
                  <a:pt x="1123561" y="882653"/>
                </a:cubicBezTo>
                <a:cubicBezTo>
                  <a:pt x="1037836" y="755653"/>
                  <a:pt x="711869" y="542928"/>
                  <a:pt x="558411" y="495303"/>
                </a:cubicBezTo>
                <a:cubicBezTo>
                  <a:pt x="404953" y="447678"/>
                  <a:pt x="291711" y="617011"/>
                  <a:pt x="202811" y="596903"/>
                </a:cubicBezTo>
                <a:cubicBezTo>
                  <a:pt x="113911" y="576795"/>
                  <a:pt x="44061" y="477311"/>
                  <a:pt x="25011" y="374653"/>
                </a:cubicBezTo>
                <a:cubicBezTo>
                  <a:pt x="5961" y="271995"/>
                  <a:pt x="-35314" y="-1055"/>
                  <a:pt x="63111" y="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63780D3C-19F0-44FF-A184-A3736E6DAF9C}"/>
              </a:ext>
            </a:extLst>
          </p:cNvPr>
          <p:cNvSpPr/>
          <p:nvPr/>
        </p:nvSpPr>
        <p:spPr>
          <a:xfrm>
            <a:off x="6626898" y="6740649"/>
            <a:ext cx="876332" cy="1484039"/>
          </a:xfrm>
          <a:custGeom>
            <a:avLst/>
            <a:gdLst>
              <a:gd name="connsiteX0" fmla="*/ 478752 w 876332"/>
              <a:gd name="connsiteY0" fmla="*/ 9401 h 1484039"/>
              <a:gd name="connsiteX1" fmla="*/ 796252 w 876332"/>
              <a:gd name="connsiteY1" fmla="*/ 358651 h 1484039"/>
              <a:gd name="connsiteX2" fmla="*/ 859752 w 876332"/>
              <a:gd name="connsiteY2" fmla="*/ 669801 h 1484039"/>
              <a:gd name="connsiteX3" fmla="*/ 548602 w 876332"/>
              <a:gd name="connsiteY3" fmla="*/ 1088901 h 1484039"/>
              <a:gd name="connsiteX4" fmla="*/ 180302 w 876332"/>
              <a:gd name="connsiteY4" fmla="*/ 1482601 h 1484039"/>
              <a:gd name="connsiteX5" fmla="*/ 116802 w 876332"/>
              <a:gd name="connsiteY5" fmla="*/ 1209551 h 1484039"/>
              <a:gd name="connsiteX6" fmla="*/ 8852 w 876332"/>
              <a:gd name="connsiteY6" fmla="*/ 898401 h 1484039"/>
              <a:gd name="connsiteX7" fmla="*/ 370802 w 876332"/>
              <a:gd name="connsiteY7" fmla="*/ 168151 h 1484039"/>
              <a:gd name="connsiteX8" fmla="*/ 478752 w 876332"/>
              <a:gd name="connsiteY8" fmla="*/ 9401 h 148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6332" h="1484039">
                <a:moveTo>
                  <a:pt x="478752" y="9401"/>
                </a:moveTo>
                <a:cubicBezTo>
                  <a:pt x="549660" y="41151"/>
                  <a:pt x="732752" y="248584"/>
                  <a:pt x="796252" y="358651"/>
                </a:cubicBezTo>
                <a:cubicBezTo>
                  <a:pt x="859752" y="468718"/>
                  <a:pt x="901027" y="548093"/>
                  <a:pt x="859752" y="669801"/>
                </a:cubicBezTo>
                <a:cubicBezTo>
                  <a:pt x="818477" y="791509"/>
                  <a:pt x="661844" y="953434"/>
                  <a:pt x="548602" y="1088901"/>
                </a:cubicBezTo>
                <a:cubicBezTo>
                  <a:pt x="435360" y="1224368"/>
                  <a:pt x="252269" y="1462493"/>
                  <a:pt x="180302" y="1482601"/>
                </a:cubicBezTo>
                <a:cubicBezTo>
                  <a:pt x="108335" y="1502709"/>
                  <a:pt x="145377" y="1306918"/>
                  <a:pt x="116802" y="1209551"/>
                </a:cubicBezTo>
                <a:cubicBezTo>
                  <a:pt x="88227" y="1112184"/>
                  <a:pt x="-33481" y="1071968"/>
                  <a:pt x="8852" y="898401"/>
                </a:cubicBezTo>
                <a:cubicBezTo>
                  <a:pt x="51185" y="724834"/>
                  <a:pt x="291427" y="311026"/>
                  <a:pt x="370802" y="168151"/>
                </a:cubicBezTo>
                <a:cubicBezTo>
                  <a:pt x="450177" y="25276"/>
                  <a:pt x="407844" y="-22349"/>
                  <a:pt x="478752" y="9401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C75CBB11-C3CA-495D-938D-AE9509F2B4E8}"/>
              </a:ext>
            </a:extLst>
          </p:cNvPr>
          <p:cNvSpPr/>
          <p:nvPr/>
        </p:nvSpPr>
        <p:spPr>
          <a:xfrm>
            <a:off x="825447" y="3245403"/>
            <a:ext cx="2266608" cy="3119304"/>
          </a:xfrm>
          <a:custGeom>
            <a:avLst/>
            <a:gdLst>
              <a:gd name="connsiteX0" fmla="*/ 2206511 w 2266608"/>
              <a:gd name="connsiteY0" fmla="*/ 1211094 h 3119304"/>
              <a:gd name="connsiteX1" fmla="*/ 1551993 w 2266608"/>
              <a:gd name="connsiteY1" fmla="*/ 27186 h 3119304"/>
              <a:gd name="connsiteX2" fmla="*/ 1446115 w 2266608"/>
              <a:gd name="connsiteY2" fmla="*/ 489199 h 3119304"/>
              <a:gd name="connsiteX3" fmla="*/ 1503867 w 2266608"/>
              <a:gd name="connsiteY3" fmla="*/ 1711608 h 3119304"/>
              <a:gd name="connsiteX4" fmla="*/ 1879252 w 2266608"/>
              <a:gd name="connsiteY4" fmla="*/ 2096618 h 3119304"/>
              <a:gd name="connsiteX5" fmla="*/ 1292111 w 2266608"/>
              <a:gd name="connsiteY5" fmla="*/ 1778984 h 3119304"/>
              <a:gd name="connsiteX6" fmla="*/ 31201 w 2266608"/>
              <a:gd name="connsiteY6" fmla="*/ 1297721 h 3119304"/>
              <a:gd name="connsiteX7" fmla="*/ 464338 w 2266608"/>
              <a:gd name="connsiteY7" fmla="*/ 2009991 h 3119304"/>
              <a:gd name="connsiteX8" fmla="*/ 1349862 w 2266608"/>
              <a:gd name="connsiteY8" fmla="*/ 3116896 h 3119304"/>
              <a:gd name="connsiteX9" fmla="*/ 926351 w 2266608"/>
              <a:gd name="connsiteY9" fmla="*/ 2289123 h 3119304"/>
              <a:gd name="connsiteX10" fmla="*/ 2091008 w 2266608"/>
              <a:gd name="connsiteY10" fmla="*/ 1711608 h 3119304"/>
              <a:gd name="connsiteX11" fmla="*/ 2206511 w 2266608"/>
              <a:gd name="connsiteY11" fmla="*/ 1211094 h 311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6608" h="3119304">
                <a:moveTo>
                  <a:pt x="2206511" y="1211094"/>
                </a:moveTo>
                <a:cubicBezTo>
                  <a:pt x="2116675" y="930357"/>
                  <a:pt x="1678726" y="147502"/>
                  <a:pt x="1551993" y="27186"/>
                </a:cubicBezTo>
                <a:cubicBezTo>
                  <a:pt x="1425260" y="-93130"/>
                  <a:pt x="1454136" y="208462"/>
                  <a:pt x="1446115" y="489199"/>
                </a:cubicBezTo>
                <a:cubicBezTo>
                  <a:pt x="1438094" y="769936"/>
                  <a:pt x="1431678" y="1443705"/>
                  <a:pt x="1503867" y="1711608"/>
                </a:cubicBezTo>
                <a:cubicBezTo>
                  <a:pt x="1576056" y="1979511"/>
                  <a:pt x="1914545" y="2085389"/>
                  <a:pt x="1879252" y="2096618"/>
                </a:cubicBezTo>
                <a:cubicBezTo>
                  <a:pt x="1843959" y="2107847"/>
                  <a:pt x="1600119" y="1912134"/>
                  <a:pt x="1292111" y="1778984"/>
                </a:cubicBezTo>
                <a:cubicBezTo>
                  <a:pt x="984102" y="1645835"/>
                  <a:pt x="169163" y="1259220"/>
                  <a:pt x="31201" y="1297721"/>
                </a:cubicBezTo>
                <a:cubicBezTo>
                  <a:pt x="-106761" y="1336222"/>
                  <a:pt x="244561" y="1706795"/>
                  <a:pt x="464338" y="2009991"/>
                </a:cubicBezTo>
                <a:cubicBezTo>
                  <a:pt x="684115" y="2313187"/>
                  <a:pt x="1272860" y="3070374"/>
                  <a:pt x="1349862" y="3116896"/>
                </a:cubicBezTo>
                <a:cubicBezTo>
                  <a:pt x="1426864" y="3163418"/>
                  <a:pt x="802827" y="2523338"/>
                  <a:pt x="926351" y="2289123"/>
                </a:cubicBezTo>
                <a:cubicBezTo>
                  <a:pt x="1049875" y="2054908"/>
                  <a:pt x="1876044" y="1888071"/>
                  <a:pt x="2091008" y="1711608"/>
                </a:cubicBezTo>
                <a:cubicBezTo>
                  <a:pt x="2305972" y="1535145"/>
                  <a:pt x="2296347" y="1491831"/>
                  <a:pt x="2206511" y="1211094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61867C6-5255-4D3E-9BF5-639F21BA264F}"/>
              </a:ext>
            </a:extLst>
          </p:cNvPr>
          <p:cNvSpPr/>
          <p:nvPr/>
        </p:nvSpPr>
        <p:spPr>
          <a:xfrm>
            <a:off x="672647" y="4636710"/>
            <a:ext cx="5326068" cy="3710194"/>
          </a:xfrm>
          <a:custGeom>
            <a:avLst/>
            <a:gdLst>
              <a:gd name="connsiteX0" fmla="*/ 2176431 w 5326068"/>
              <a:gd name="connsiteY0" fmla="*/ 647559 h 3710194"/>
              <a:gd name="connsiteX1" fmla="*/ 2128305 w 5326068"/>
              <a:gd name="connsiteY1" fmla="*/ 695686 h 3710194"/>
              <a:gd name="connsiteX2" fmla="*/ 2137930 w 5326068"/>
              <a:gd name="connsiteY2" fmla="*/ 1735214 h 3710194"/>
              <a:gd name="connsiteX3" fmla="*/ 4236237 w 5326068"/>
              <a:gd name="connsiteY3" fmla="*/ 2129850 h 3710194"/>
              <a:gd name="connsiteX4" fmla="*/ 5323892 w 5326068"/>
              <a:gd name="connsiteY4" fmla="*/ 2707366 h 3710194"/>
              <a:gd name="connsiteX5" fmla="*/ 4486494 w 5326068"/>
              <a:gd name="connsiteY5" fmla="*/ 2639989 h 3710194"/>
              <a:gd name="connsiteX6" fmla="*/ 3456591 w 5326068"/>
              <a:gd name="connsiteY6" fmla="*/ 3641016 h 3710194"/>
              <a:gd name="connsiteX7" fmla="*/ 2320810 w 5326068"/>
              <a:gd name="connsiteY7" fmla="*/ 3544764 h 3710194"/>
              <a:gd name="connsiteX8" fmla="*/ 1121 w 5326068"/>
              <a:gd name="connsiteY8" fmla="*/ 2909496 h 3710194"/>
              <a:gd name="connsiteX9" fmla="*/ 1993551 w 5326068"/>
              <a:gd name="connsiteY9" fmla="*/ 2649614 h 3710194"/>
              <a:gd name="connsiteX10" fmla="*/ 569012 w 5326068"/>
              <a:gd name="connsiteY10" fmla="*/ 2149101 h 3710194"/>
              <a:gd name="connsiteX11" fmla="*/ 2195681 w 5326068"/>
              <a:gd name="connsiteY11" fmla="*/ 2235728 h 3710194"/>
              <a:gd name="connsiteX12" fmla="*/ 848145 w 5326068"/>
              <a:gd name="connsiteY12" fmla="*/ 888191 h 3710194"/>
              <a:gd name="connsiteX13" fmla="*/ 665265 w 5326068"/>
              <a:gd name="connsiteY13" fmla="*/ 2667 h 3710194"/>
              <a:gd name="connsiteX14" fmla="*/ 2176431 w 5326068"/>
              <a:gd name="connsiteY14" fmla="*/ 647559 h 371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6068" h="3710194">
                <a:moveTo>
                  <a:pt x="2176431" y="647559"/>
                </a:moveTo>
                <a:cubicBezTo>
                  <a:pt x="2420271" y="763062"/>
                  <a:pt x="2134722" y="514410"/>
                  <a:pt x="2128305" y="695686"/>
                </a:cubicBezTo>
                <a:cubicBezTo>
                  <a:pt x="2121888" y="876962"/>
                  <a:pt x="1786608" y="1496187"/>
                  <a:pt x="2137930" y="1735214"/>
                </a:cubicBezTo>
                <a:cubicBezTo>
                  <a:pt x="2489252" y="1974241"/>
                  <a:pt x="3705243" y="1967825"/>
                  <a:pt x="4236237" y="2129850"/>
                </a:cubicBezTo>
                <a:cubicBezTo>
                  <a:pt x="4767231" y="2291875"/>
                  <a:pt x="5282183" y="2622343"/>
                  <a:pt x="5323892" y="2707366"/>
                </a:cubicBezTo>
                <a:cubicBezTo>
                  <a:pt x="5365602" y="2792389"/>
                  <a:pt x="4797711" y="2484381"/>
                  <a:pt x="4486494" y="2639989"/>
                </a:cubicBezTo>
                <a:cubicBezTo>
                  <a:pt x="4175277" y="2795597"/>
                  <a:pt x="3817538" y="3490220"/>
                  <a:pt x="3456591" y="3641016"/>
                </a:cubicBezTo>
                <a:cubicBezTo>
                  <a:pt x="3095644" y="3791812"/>
                  <a:pt x="2896722" y="3666684"/>
                  <a:pt x="2320810" y="3544764"/>
                </a:cubicBezTo>
                <a:cubicBezTo>
                  <a:pt x="1744898" y="3422844"/>
                  <a:pt x="55664" y="3058688"/>
                  <a:pt x="1121" y="2909496"/>
                </a:cubicBezTo>
                <a:cubicBezTo>
                  <a:pt x="-53422" y="2760304"/>
                  <a:pt x="1898903" y="2776346"/>
                  <a:pt x="1993551" y="2649614"/>
                </a:cubicBezTo>
                <a:cubicBezTo>
                  <a:pt x="2088199" y="2522882"/>
                  <a:pt x="535324" y="2218082"/>
                  <a:pt x="569012" y="2149101"/>
                </a:cubicBezTo>
                <a:cubicBezTo>
                  <a:pt x="602700" y="2080120"/>
                  <a:pt x="2149159" y="2445880"/>
                  <a:pt x="2195681" y="2235728"/>
                </a:cubicBezTo>
                <a:cubicBezTo>
                  <a:pt x="2242203" y="2025576"/>
                  <a:pt x="1103214" y="1260368"/>
                  <a:pt x="848145" y="888191"/>
                </a:cubicBezTo>
                <a:cubicBezTo>
                  <a:pt x="593076" y="516014"/>
                  <a:pt x="443884" y="49189"/>
                  <a:pt x="665265" y="2667"/>
                </a:cubicBezTo>
                <a:cubicBezTo>
                  <a:pt x="886646" y="-43855"/>
                  <a:pt x="1932591" y="532056"/>
                  <a:pt x="2176431" y="647559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F6145531-345A-4F04-9290-D216AC4C7F43}"/>
              </a:ext>
            </a:extLst>
          </p:cNvPr>
          <p:cNvSpPr/>
          <p:nvPr/>
        </p:nvSpPr>
        <p:spPr>
          <a:xfrm>
            <a:off x="6412936" y="2129498"/>
            <a:ext cx="1806953" cy="2835606"/>
          </a:xfrm>
          <a:custGeom>
            <a:avLst/>
            <a:gdLst>
              <a:gd name="connsiteX0" fmla="*/ 35990 w 1806953"/>
              <a:gd name="connsiteY0" fmla="*/ 1027588 h 2835606"/>
              <a:gd name="connsiteX1" fmla="*/ 228496 w 1806953"/>
              <a:gd name="connsiteY1" fmla="*/ 931336 h 2835606"/>
              <a:gd name="connsiteX2" fmla="*/ 1797413 w 1806953"/>
              <a:gd name="connsiteY2" fmla="*/ 7310 h 2835606"/>
              <a:gd name="connsiteX3" fmla="*/ 863763 w 1806953"/>
              <a:gd name="connsiteY3" fmla="*/ 565576 h 2835606"/>
              <a:gd name="connsiteX4" fmla="*/ 392125 w 1806953"/>
              <a:gd name="connsiteY4" fmla="*/ 1730233 h 2835606"/>
              <a:gd name="connsiteX5" fmla="*/ 1460529 w 1806953"/>
              <a:gd name="connsiteY5" fmla="*/ 1229719 h 2835606"/>
              <a:gd name="connsiteX6" fmla="*/ 921515 w 1806953"/>
              <a:gd name="connsiteY6" fmla="*/ 2182620 h 2835606"/>
              <a:gd name="connsiteX7" fmla="*/ 112992 w 1806953"/>
              <a:gd name="connsiteY7" fmla="*/ 2567630 h 2835606"/>
              <a:gd name="connsiteX8" fmla="*/ 854138 w 1806953"/>
              <a:gd name="connsiteY8" fmla="*/ 2404001 h 2835606"/>
              <a:gd name="connsiteX9" fmla="*/ 26365 w 1806953"/>
              <a:gd name="connsiteY9" fmla="*/ 2827513 h 2835606"/>
              <a:gd name="connsiteX10" fmla="*/ 209245 w 1806953"/>
              <a:gd name="connsiteY10" fmla="*/ 1961239 h 2835606"/>
              <a:gd name="connsiteX11" fmla="*/ 247746 w 1806953"/>
              <a:gd name="connsiteY11" fmla="*/ 1200843 h 2835606"/>
              <a:gd name="connsiteX12" fmla="*/ 35990 w 1806953"/>
              <a:gd name="connsiteY12" fmla="*/ 1027588 h 283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6953" h="2835606">
                <a:moveTo>
                  <a:pt x="35990" y="1027588"/>
                </a:moveTo>
                <a:lnTo>
                  <a:pt x="228496" y="931336"/>
                </a:lnTo>
                <a:lnTo>
                  <a:pt x="1797413" y="7310"/>
                </a:lnTo>
                <a:cubicBezTo>
                  <a:pt x="1903291" y="-53650"/>
                  <a:pt x="1097978" y="278422"/>
                  <a:pt x="863763" y="565576"/>
                </a:cubicBezTo>
                <a:cubicBezTo>
                  <a:pt x="629548" y="852730"/>
                  <a:pt x="292664" y="1619543"/>
                  <a:pt x="392125" y="1730233"/>
                </a:cubicBezTo>
                <a:cubicBezTo>
                  <a:pt x="491586" y="1840923"/>
                  <a:pt x="1372297" y="1154321"/>
                  <a:pt x="1460529" y="1229719"/>
                </a:cubicBezTo>
                <a:cubicBezTo>
                  <a:pt x="1548761" y="1305117"/>
                  <a:pt x="1146105" y="1959635"/>
                  <a:pt x="921515" y="2182620"/>
                </a:cubicBezTo>
                <a:cubicBezTo>
                  <a:pt x="696926" y="2405605"/>
                  <a:pt x="124221" y="2530733"/>
                  <a:pt x="112992" y="2567630"/>
                </a:cubicBezTo>
                <a:cubicBezTo>
                  <a:pt x="101763" y="2604527"/>
                  <a:pt x="868576" y="2360687"/>
                  <a:pt x="854138" y="2404001"/>
                </a:cubicBezTo>
                <a:cubicBezTo>
                  <a:pt x="839700" y="2447315"/>
                  <a:pt x="133847" y="2901307"/>
                  <a:pt x="26365" y="2827513"/>
                </a:cubicBezTo>
                <a:cubicBezTo>
                  <a:pt x="-81117" y="2753719"/>
                  <a:pt x="172348" y="2232351"/>
                  <a:pt x="209245" y="1961239"/>
                </a:cubicBezTo>
                <a:cubicBezTo>
                  <a:pt x="246142" y="1690127"/>
                  <a:pt x="273413" y="1358056"/>
                  <a:pt x="247746" y="1200843"/>
                </a:cubicBezTo>
                <a:cubicBezTo>
                  <a:pt x="222079" y="1043630"/>
                  <a:pt x="138660" y="1030796"/>
                  <a:pt x="35990" y="1027588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E2920CB8-095C-4991-B501-3A638F701480}"/>
              </a:ext>
            </a:extLst>
          </p:cNvPr>
          <p:cNvSpPr/>
          <p:nvPr/>
        </p:nvSpPr>
        <p:spPr>
          <a:xfrm>
            <a:off x="4656239" y="1403334"/>
            <a:ext cx="866429" cy="1289543"/>
          </a:xfrm>
          <a:custGeom>
            <a:avLst/>
            <a:gdLst>
              <a:gd name="connsiteX0" fmla="*/ 685782 w 866429"/>
              <a:gd name="connsiteY0" fmla="*/ 11580 h 1289543"/>
              <a:gd name="connsiteX1" fmla="*/ 839786 w 866429"/>
              <a:gd name="connsiteY1" fmla="*/ 781601 h 1289543"/>
              <a:gd name="connsiteX2" fmla="*/ 117892 w 866429"/>
              <a:gd name="connsiteY2" fmla="*/ 1272489 h 1289543"/>
              <a:gd name="connsiteX3" fmla="*/ 194894 w 866429"/>
              <a:gd name="connsiteY3" fmla="*/ 1185862 h 1289543"/>
              <a:gd name="connsiteX4" fmla="*/ 656906 w 866429"/>
              <a:gd name="connsiteY4" fmla="*/ 617971 h 1289543"/>
              <a:gd name="connsiteX5" fmla="*/ 2388 w 866429"/>
              <a:gd name="connsiteY5" fmla="*/ 743100 h 1289543"/>
              <a:gd name="connsiteX6" fmla="*/ 445150 w 866429"/>
              <a:gd name="connsiteY6" fmla="*/ 348464 h 1289543"/>
              <a:gd name="connsiteX7" fmla="*/ 685782 w 866429"/>
              <a:gd name="connsiteY7" fmla="*/ 11580 h 128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429" h="1289543">
                <a:moveTo>
                  <a:pt x="685782" y="11580"/>
                </a:moveTo>
                <a:cubicBezTo>
                  <a:pt x="751555" y="83770"/>
                  <a:pt x="934434" y="571450"/>
                  <a:pt x="839786" y="781601"/>
                </a:cubicBezTo>
                <a:cubicBezTo>
                  <a:pt x="745138" y="991753"/>
                  <a:pt x="225374" y="1205112"/>
                  <a:pt x="117892" y="1272489"/>
                </a:cubicBezTo>
                <a:cubicBezTo>
                  <a:pt x="10410" y="1339866"/>
                  <a:pt x="194894" y="1185862"/>
                  <a:pt x="194894" y="1185862"/>
                </a:cubicBezTo>
                <a:cubicBezTo>
                  <a:pt x="284730" y="1076776"/>
                  <a:pt x="688990" y="691765"/>
                  <a:pt x="656906" y="617971"/>
                </a:cubicBezTo>
                <a:cubicBezTo>
                  <a:pt x="624822" y="544177"/>
                  <a:pt x="37681" y="788018"/>
                  <a:pt x="2388" y="743100"/>
                </a:cubicBezTo>
                <a:cubicBezTo>
                  <a:pt x="-32905" y="698182"/>
                  <a:pt x="332855" y="473593"/>
                  <a:pt x="445150" y="348464"/>
                </a:cubicBezTo>
                <a:cubicBezTo>
                  <a:pt x="557445" y="223336"/>
                  <a:pt x="620009" y="-60610"/>
                  <a:pt x="685782" y="1158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7D3BFCD6-D3EB-406B-B913-397B7A36F5BA}"/>
              </a:ext>
            </a:extLst>
          </p:cNvPr>
          <p:cNvSpPr/>
          <p:nvPr/>
        </p:nvSpPr>
        <p:spPr>
          <a:xfrm>
            <a:off x="7606253" y="5347288"/>
            <a:ext cx="1079500" cy="696479"/>
          </a:xfrm>
          <a:custGeom>
            <a:avLst/>
            <a:gdLst>
              <a:gd name="connsiteX0" fmla="*/ 1066109 w 1079500"/>
              <a:gd name="connsiteY0" fmla="*/ 4358 h 696479"/>
              <a:gd name="connsiteX1" fmla="*/ 854353 w 1079500"/>
              <a:gd name="connsiteY1" fmla="*/ 658876 h 696479"/>
              <a:gd name="connsiteX2" fmla="*/ 190210 w 1079500"/>
              <a:gd name="connsiteY2" fmla="*/ 620375 h 696479"/>
              <a:gd name="connsiteX3" fmla="*/ 16955 w 1079500"/>
              <a:gd name="connsiteY3" fmla="*/ 687752 h 696479"/>
              <a:gd name="connsiteX4" fmla="*/ 527094 w 1079500"/>
              <a:gd name="connsiteY4" fmla="*/ 389369 h 696479"/>
              <a:gd name="connsiteX5" fmla="*/ 1066109 w 1079500"/>
              <a:gd name="connsiteY5" fmla="*/ 4358 h 69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0" h="696479">
                <a:moveTo>
                  <a:pt x="1066109" y="4358"/>
                </a:moveTo>
                <a:cubicBezTo>
                  <a:pt x="1120652" y="49276"/>
                  <a:pt x="1000336" y="556207"/>
                  <a:pt x="854353" y="658876"/>
                </a:cubicBezTo>
                <a:cubicBezTo>
                  <a:pt x="708370" y="761545"/>
                  <a:pt x="329776" y="615562"/>
                  <a:pt x="190210" y="620375"/>
                </a:cubicBezTo>
                <a:cubicBezTo>
                  <a:pt x="50644" y="625188"/>
                  <a:pt x="-39192" y="726253"/>
                  <a:pt x="16955" y="687752"/>
                </a:cubicBezTo>
                <a:cubicBezTo>
                  <a:pt x="73102" y="649251"/>
                  <a:pt x="350631" y="504872"/>
                  <a:pt x="527094" y="389369"/>
                </a:cubicBezTo>
                <a:cubicBezTo>
                  <a:pt x="703557" y="273866"/>
                  <a:pt x="1011566" y="-40560"/>
                  <a:pt x="1066109" y="43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4D439874-3EC7-4358-BCE9-4C14A8438214}"/>
              </a:ext>
            </a:extLst>
          </p:cNvPr>
          <p:cNvSpPr/>
          <p:nvPr/>
        </p:nvSpPr>
        <p:spPr>
          <a:xfrm>
            <a:off x="7786436" y="988235"/>
            <a:ext cx="1238636" cy="4035025"/>
          </a:xfrm>
          <a:custGeom>
            <a:avLst/>
            <a:gdLst>
              <a:gd name="connsiteX0" fmla="*/ 402 w 1238636"/>
              <a:gd name="connsiteY0" fmla="*/ 12792 h 4035025"/>
              <a:gd name="connsiteX1" fmla="*/ 760798 w 1238636"/>
              <a:gd name="connsiteY1" fmla="*/ 821314 h 4035025"/>
              <a:gd name="connsiteX2" fmla="*/ 1232436 w 1238636"/>
              <a:gd name="connsiteY2" fmla="*/ 2457609 h 4035025"/>
              <a:gd name="connsiteX3" fmla="*/ 1020680 w 1238636"/>
              <a:gd name="connsiteY3" fmla="*/ 3391260 h 4035025"/>
              <a:gd name="connsiteX4" fmla="*/ 876301 w 1238636"/>
              <a:gd name="connsiteY4" fmla="*/ 3718519 h 4035025"/>
              <a:gd name="connsiteX5" fmla="*/ 770423 w 1238636"/>
              <a:gd name="connsiteY5" fmla="*/ 3506763 h 4035025"/>
              <a:gd name="connsiteX6" fmla="*/ 549042 w 1238636"/>
              <a:gd name="connsiteY6" fmla="*/ 3314258 h 4035025"/>
              <a:gd name="connsiteX7" fmla="*/ 876301 w 1238636"/>
              <a:gd name="connsiteY7" fmla="*/ 3978401 h 4035025"/>
              <a:gd name="connsiteX8" fmla="*/ 452789 w 1238636"/>
              <a:gd name="connsiteY8" fmla="*/ 3862898 h 4035025"/>
              <a:gd name="connsiteX9" fmla="*/ 616419 w 1238636"/>
              <a:gd name="connsiteY9" fmla="*/ 2775243 h 4035025"/>
              <a:gd name="connsiteX10" fmla="*/ 654920 w 1238636"/>
              <a:gd name="connsiteY10" fmla="*/ 1418081 h 4035025"/>
              <a:gd name="connsiteX11" fmla="*/ 402 w 1238636"/>
              <a:gd name="connsiteY11" fmla="*/ 12792 h 40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8636" h="4035025">
                <a:moveTo>
                  <a:pt x="402" y="12792"/>
                </a:moveTo>
                <a:cubicBezTo>
                  <a:pt x="18048" y="-86669"/>
                  <a:pt x="555459" y="413845"/>
                  <a:pt x="760798" y="821314"/>
                </a:cubicBezTo>
                <a:cubicBezTo>
                  <a:pt x="966137" y="1228784"/>
                  <a:pt x="1189122" y="2029285"/>
                  <a:pt x="1232436" y="2457609"/>
                </a:cubicBezTo>
                <a:cubicBezTo>
                  <a:pt x="1275750" y="2885933"/>
                  <a:pt x="1080036" y="3181108"/>
                  <a:pt x="1020680" y="3391260"/>
                </a:cubicBezTo>
                <a:cubicBezTo>
                  <a:pt x="961324" y="3601412"/>
                  <a:pt x="918011" y="3699269"/>
                  <a:pt x="876301" y="3718519"/>
                </a:cubicBezTo>
                <a:cubicBezTo>
                  <a:pt x="834592" y="3737770"/>
                  <a:pt x="824966" y="3574140"/>
                  <a:pt x="770423" y="3506763"/>
                </a:cubicBezTo>
                <a:cubicBezTo>
                  <a:pt x="715880" y="3439386"/>
                  <a:pt x="531396" y="3235652"/>
                  <a:pt x="549042" y="3314258"/>
                </a:cubicBezTo>
                <a:cubicBezTo>
                  <a:pt x="566688" y="3392864"/>
                  <a:pt x="892343" y="3886961"/>
                  <a:pt x="876301" y="3978401"/>
                </a:cubicBezTo>
                <a:cubicBezTo>
                  <a:pt x="860259" y="4069841"/>
                  <a:pt x="496103" y="4063424"/>
                  <a:pt x="452789" y="3862898"/>
                </a:cubicBezTo>
                <a:cubicBezTo>
                  <a:pt x="409475" y="3662372"/>
                  <a:pt x="582731" y="3182713"/>
                  <a:pt x="616419" y="2775243"/>
                </a:cubicBezTo>
                <a:cubicBezTo>
                  <a:pt x="650108" y="2367774"/>
                  <a:pt x="759194" y="1878490"/>
                  <a:pt x="654920" y="1418081"/>
                </a:cubicBezTo>
                <a:cubicBezTo>
                  <a:pt x="550646" y="957672"/>
                  <a:pt x="-17244" y="112253"/>
                  <a:pt x="402" y="12792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97D82616-37FF-4F8C-A2A0-B52470D4DD76}"/>
              </a:ext>
            </a:extLst>
          </p:cNvPr>
          <p:cNvSpPr/>
          <p:nvPr/>
        </p:nvSpPr>
        <p:spPr>
          <a:xfrm>
            <a:off x="5034718" y="5128123"/>
            <a:ext cx="2819690" cy="2218027"/>
          </a:xfrm>
          <a:custGeom>
            <a:avLst/>
            <a:gdLst>
              <a:gd name="connsiteX0" fmla="*/ 2078351 w 2819690"/>
              <a:gd name="connsiteY0" fmla="*/ 2142 h 2218027"/>
              <a:gd name="connsiteX1" fmla="*/ 1982099 w 2819690"/>
              <a:gd name="connsiteY1" fmla="*/ 589283 h 2218027"/>
              <a:gd name="connsiteX2" fmla="*/ 1212078 w 2819690"/>
              <a:gd name="connsiteY2" fmla="*/ 1147549 h 2218027"/>
              <a:gd name="connsiteX3" fmla="*/ 8920 w 2819690"/>
              <a:gd name="connsiteY3" fmla="*/ 1494058 h 2218027"/>
              <a:gd name="connsiteX4" fmla="*/ 692314 w 2819690"/>
              <a:gd name="connsiteY4" fmla="*/ 1705814 h 2218027"/>
              <a:gd name="connsiteX5" fmla="*/ 1221703 w 2819690"/>
              <a:gd name="connsiteY5" fmla="*/ 2215953 h 2218027"/>
              <a:gd name="connsiteX6" fmla="*/ 2299733 w 2819690"/>
              <a:gd name="connsiteY6" fmla="*/ 1494058 h 2218027"/>
              <a:gd name="connsiteX7" fmla="*/ 2116853 w 2819690"/>
              <a:gd name="connsiteY7" fmla="*/ 1012795 h 2218027"/>
              <a:gd name="connsiteX8" fmla="*/ 2819497 w 2819690"/>
              <a:gd name="connsiteY8" fmla="*/ 416029 h 2218027"/>
              <a:gd name="connsiteX9" fmla="*/ 2078351 w 2819690"/>
              <a:gd name="connsiteY9" fmla="*/ 2142 h 221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690" h="2218027">
                <a:moveTo>
                  <a:pt x="2078351" y="2142"/>
                </a:moveTo>
                <a:cubicBezTo>
                  <a:pt x="1938785" y="31018"/>
                  <a:pt x="2126478" y="398382"/>
                  <a:pt x="1982099" y="589283"/>
                </a:cubicBezTo>
                <a:cubicBezTo>
                  <a:pt x="1837720" y="780184"/>
                  <a:pt x="1540941" y="996753"/>
                  <a:pt x="1212078" y="1147549"/>
                </a:cubicBezTo>
                <a:cubicBezTo>
                  <a:pt x="883215" y="1298345"/>
                  <a:pt x="95547" y="1401014"/>
                  <a:pt x="8920" y="1494058"/>
                </a:cubicBezTo>
                <a:cubicBezTo>
                  <a:pt x="-77707" y="1587102"/>
                  <a:pt x="490184" y="1585498"/>
                  <a:pt x="692314" y="1705814"/>
                </a:cubicBezTo>
                <a:cubicBezTo>
                  <a:pt x="894444" y="1826130"/>
                  <a:pt x="953800" y="2251246"/>
                  <a:pt x="1221703" y="2215953"/>
                </a:cubicBezTo>
                <a:cubicBezTo>
                  <a:pt x="1489606" y="2180660"/>
                  <a:pt x="2150541" y="1694584"/>
                  <a:pt x="2299733" y="1494058"/>
                </a:cubicBezTo>
                <a:cubicBezTo>
                  <a:pt x="2448925" y="1293532"/>
                  <a:pt x="2030226" y="1192466"/>
                  <a:pt x="2116853" y="1012795"/>
                </a:cubicBezTo>
                <a:cubicBezTo>
                  <a:pt x="2203480" y="833124"/>
                  <a:pt x="2832331" y="589284"/>
                  <a:pt x="2819497" y="416029"/>
                </a:cubicBezTo>
                <a:cubicBezTo>
                  <a:pt x="2806663" y="242774"/>
                  <a:pt x="2217917" y="-26734"/>
                  <a:pt x="2078351" y="2142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8B46D81E-A77E-4001-BD85-3A9BAB1216EC}"/>
              </a:ext>
            </a:extLst>
          </p:cNvPr>
          <p:cNvSpPr/>
          <p:nvPr/>
        </p:nvSpPr>
        <p:spPr>
          <a:xfrm>
            <a:off x="1154292" y="7657640"/>
            <a:ext cx="7811002" cy="2395182"/>
          </a:xfrm>
          <a:custGeom>
            <a:avLst/>
            <a:gdLst>
              <a:gd name="connsiteX0" fmla="*/ 539754 w 7811002"/>
              <a:gd name="connsiteY0" fmla="*/ 292827 h 2395182"/>
              <a:gd name="connsiteX1" fmla="*/ 607131 w 7811002"/>
              <a:gd name="connsiteY1" fmla="*/ 350579 h 2395182"/>
              <a:gd name="connsiteX2" fmla="*/ 2310803 w 7811002"/>
              <a:gd name="connsiteY2" fmla="*/ 639337 h 2395182"/>
              <a:gd name="connsiteX3" fmla="*/ 3841220 w 7811002"/>
              <a:gd name="connsiteY3" fmla="*/ 600836 h 2395182"/>
              <a:gd name="connsiteX4" fmla="*/ 5092504 w 7811002"/>
              <a:gd name="connsiteY4" fmla="*/ 716339 h 2395182"/>
              <a:gd name="connsiteX5" fmla="*/ 6921304 w 7811002"/>
              <a:gd name="connsiteY5" fmla="*/ 42571 h 2395182"/>
              <a:gd name="connsiteX6" fmla="*/ 7768327 w 7811002"/>
              <a:gd name="connsiteY6" fmla="*/ 2131253 h 2395182"/>
              <a:gd name="connsiteX7" fmla="*/ 5660394 w 7811002"/>
              <a:gd name="connsiteY7" fmla="*/ 2323758 h 2395182"/>
              <a:gd name="connsiteX8" fmla="*/ 5159881 w 7811002"/>
              <a:gd name="connsiteY8" fmla="*/ 1746242 h 2395182"/>
              <a:gd name="connsiteX9" fmla="*/ 4187729 w 7811002"/>
              <a:gd name="connsiteY9" fmla="*/ 1351606 h 2395182"/>
              <a:gd name="connsiteX10" fmla="*/ 2310803 w 7811002"/>
              <a:gd name="connsiteY10" fmla="*/ 1765493 h 2395182"/>
              <a:gd name="connsiteX11" fmla="*/ 1608159 w 7811002"/>
              <a:gd name="connsiteY11" fmla="*/ 2140878 h 2395182"/>
              <a:gd name="connsiteX12" fmla="*/ 270247 w 7811002"/>
              <a:gd name="connsiteY12" fmla="*/ 2150503 h 2395182"/>
              <a:gd name="connsiteX13" fmla="*/ 740 w 7811002"/>
              <a:gd name="connsiteY13" fmla="*/ 1380482 h 2395182"/>
              <a:gd name="connsiteX14" fmla="*/ 202870 w 7811002"/>
              <a:gd name="connsiteY14" fmla="*/ 196575 h 2395182"/>
              <a:gd name="connsiteX15" fmla="*/ 539754 w 7811002"/>
              <a:gd name="connsiteY15" fmla="*/ 292827 h 239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11002" h="2395182">
                <a:moveTo>
                  <a:pt x="539754" y="292827"/>
                </a:moveTo>
                <a:cubicBezTo>
                  <a:pt x="607131" y="318494"/>
                  <a:pt x="311956" y="292827"/>
                  <a:pt x="607131" y="350579"/>
                </a:cubicBezTo>
                <a:cubicBezTo>
                  <a:pt x="902306" y="408331"/>
                  <a:pt x="1771788" y="597628"/>
                  <a:pt x="2310803" y="639337"/>
                </a:cubicBezTo>
                <a:cubicBezTo>
                  <a:pt x="2849818" y="681046"/>
                  <a:pt x="3377603" y="588002"/>
                  <a:pt x="3841220" y="600836"/>
                </a:cubicBezTo>
                <a:cubicBezTo>
                  <a:pt x="4304837" y="613670"/>
                  <a:pt x="4579157" y="809383"/>
                  <a:pt x="5092504" y="716339"/>
                </a:cubicBezTo>
                <a:cubicBezTo>
                  <a:pt x="5605851" y="623295"/>
                  <a:pt x="6475334" y="-193248"/>
                  <a:pt x="6921304" y="42571"/>
                </a:cubicBezTo>
                <a:cubicBezTo>
                  <a:pt x="7367274" y="278390"/>
                  <a:pt x="7978479" y="1751055"/>
                  <a:pt x="7768327" y="2131253"/>
                </a:cubicBezTo>
                <a:cubicBezTo>
                  <a:pt x="7558175" y="2511451"/>
                  <a:pt x="6095135" y="2387927"/>
                  <a:pt x="5660394" y="2323758"/>
                </a:cubicBezTo>
                <a:cubicBezTo>
                  <a:pt x="5225653" y="2259590"/>
                  <a:pt x="5405325" y="1908267"/>
                  <a:pt x="5159881" y="1746242"/>
                </a:cubicBezTo>
                <a:cubicBezTo>
                  <a:pt x="4914437" y="1584217"/>
                  <a:pt x="4662575" y="1348398"/>
                  <a:pt x="4187729" y="1351606"/>
                </a:cubicBezTo>
                <a:cubicBezTo>
                  <a:pt x="3712883" y="1354814"/>
                  <a:pt x="2740731" y="1633948"/>
                  <a:pt x="2310803" y="1765493"/>
                </a:cubicBezTo>
                <a:cubicBezTo>
                  <a:pt x="1880875" y="1897038"/>
                  <a:pt x="1948252" y="2076710"/>
                  <a:pt x="1608159" y="2140878"/>
                </a:cubicBezTo>
                <a:cubicBezTo>
                  <a:pt x="1268066" y="2205046"/>
                  <a:pt x="538150" y="2277236"/>
                  <a:pt x="270247" y="2150503"/>
                </a:cubicBezTo>
                <a:cubicBezTo>
                  <a:pt x="2344" y="2023770"/>
                  <a:pt x="11969" y="1706137"/>
                  <a:pt x="740" y="1380482"/>
                </a:cubicBezTo>
                <a:cubicBezTo>
                  <a:pt x="-10490" y="1054827"/>
                  <a:pt x="108222" y="371434"/>
                  <a:pt x="202870" y="196575"/>
                </a:cubicBezTo>
                <a:cubicBezTo>
                  <a:pt x="297518" y="21716"/>
                  <a:pt x="472377" y="267160"/>
                  <a:pt x="539754" y="29282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65572886-183B-4896-B120-E41746A78595}"/>
              </a:ext>
            </a:extLst>
          </p:cNvPr>
          <p:cNvSpPr/>
          <p:nvPr/>
        </p:nvSpPr>
        <p:spPr>
          <a:xfrm>
            <a:off x="4883913" y="5248805"/>
            <a:ext cx="277350" cy="479507"/>
          </a:xfrm>
          <a:custGeom>
            <a:avLst/>
            <a:gdLst>
              <a:gd name="connsiteX0" fmla="*/ 90254 w 277350"/>
              <a:gd name="connsiteY0" fmla="*/ 528 h 479507"/>
              <a:gd name="connsiteX1" fmla="*/ 276520 w 277350"/>
              <a:gd name="connsiteY1" fmla="*/ 220662 h 479507"/>
              <a:gd name="connsiteX2" fmla="*/ 5587 w 277350"/>
              <a:gd name="connsiteY2" fmla="*/ 478895 h 479507"/>
              <a:gd name="connsiteX3" fmla="*/ 94487 w 277350"/>
              <a:gd name="connsiteY3" fmla="*/ 284162 h 479507"/>
              <a:gd name="connsiteX4" fmla="*/ 90254 w 277350"/>
              <a:gd name="connsiteY4" fmla="*/ 528 h 47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350" h="479507">
                <a:moveTo>
                  <a:pt x="90254" y="528"/>
                </a:moveTo>
                <a:cubicBezTo>
                  <a:pt x="120593" y="-10055"/>
                  <a:pt x="290631" y="140934"/>
                  <a:pt x="276520" y="220662"/>
                </a:cubicBezTo>
                <a:cubicBezTo>
                  <a:pt x="262409" y="300390"/>
                  <a:pt x="35926" y="468312"/>
                  <a:pt x="5587" y="478895"/>
                </a:cubicBezTo>
                <a:cubicBezTo>
                  <a:pt x="-24752" y="489478"/>
                  <a:pt x="77554" y="360362"/>
                  <a:pt x="94487" y="284162"/>
                </a:cubicBezTo>
                <a:cubicBezTo>
                  <a:pt x="111420" y="207962"/>
                  <a:pt x="59915" y="11111"/>
                  <a:pt x="90254" y="528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42CF51E5-431E-4165-9F5D-6AD9B8399763}"/>
              </a:ext>
            </a:extLst>
          </p:cNvPr>
          <p:cNvSpPr/>
          <p:nvPr/>
        </p:nvSpPr>
        <p:spPr>
          <a:xfrm>
            <a:off x="4172475" y="5287632"/>
            <a:ext cx="223067" cy="433852"/>
          </a:xfrm>
          <a:custGeom>
            <a:avLst/>
            <a:gdLst>
              <a:gd name="connsiteX0" fmla="*/ 18525 w 223067"/>
              <a:gd name="connsiteY0" fmla="*/ 4035 h 433852"/>
              <a:gd name="connsiteX1" fmla="*/ 179392 w 223067"/>
              <a:gd name="connsiteY1" fmla="*/ 143735 h 433852"/>
              <a:gd name="connsiteX2" fmla="*/ 217492 w 223067"/>
              <a:gd name="connsiteY2" fmla="*/ 427368 h 433852"/>
              <a:gd name="connsiteX3" fmla="*/ 82025 w 223067"/>
              <a:gd name="connsiteY3" fmla="*/ 338468 h 433852"/>
              <a:gd name="connsiteX4" fmla="*/ 10058 w 223067"/>
              <a:gd name="connsiteY4" fmla="*/ 291901 h 433852"/>
              <a:gd name="connsiteX5" fmla="*/ 18525 w 223067"/>
              <a:gd name="connsiteY5" fmla="*/ 4035 h 43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067" h="433852">
                <a:moveTo>
                  <a:pt x="18525" y="4035"/>
                </a:moveTo>
                <a:cubicBezTo>
                  <a:pt x="46747" y="-20659"/>
                  <a:pt x="146231" y="73180"/>
                  <a:pt x="179392" y="143735"/>
                </a:cubicBezTo>
                <a:cubicBezTo>
                  <a:pt x="212553" y="214290"/>
                  <a:pt x="233720" y="394913"/>
                  <a:pt x="217492" y="427368"/>
                </a:cubicBezTo>
                <a:cubicBezTo>
                  <a:pt x="201264" y="459824"/>
                  <a:pt x="116597" y="361046"/>
                  <a:pt x="82025" y="338468"/>
                </a:cubicBezTo>
                <a:cubicBezTo>
                  <a:pt x="47453" y="315890"/>
                  <a:pt x="19936" y="343406"/>
                  <a:pt x="10058" y="291901"/>
                </a:cubicBezTo>
                <a:cubicBezTo>
                  <a:pt x="180" y="240396"/>
                  <a:pt x="-9697" y="28729"/>
                  <a:pt x="18525" y="403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957F86B-8681-4A99-899A-FD605E20D1F9}"/>
              </a:ext>
            </a:extLst>
          </p:cNvPr>
          <p:cNvSpPr/>
          <p:nvPr/>
        </p:nvSpPr>
        <p:spPr>
          <a:xfrm>
            <a:off x="5674342" y="3677920"/>
            <a:ext cx="970144" cy="2613878"/>
          </a:xfrm>
          <a:custGeom>
            <a:avLst/>
            <a:gdLst>
              <a:gd name="connsiteX0" fmla="*/ 706138 w 970144"/>
              <a:gd name="connsiteY0" fmla="*/ 0 h 2613878"/>
              <a:gd name="connsiteX1" fmla="*/ 604538 w 970144"/>
              <a:gd name="connsiteY1" fmla="*/ 436880 h 2613878"/>
              <a:gd name="connsiteX2" fmla="*/ 833138 w 970144"/>
              <a:gd name="connsiteY2" fmla="*/ 1493520 h 2613878"/>
              <a:gd name="connsiteX3" fmla="*/ 863618 w 970144"/>
              <a:gd name="connsiteY3" fmla="*/ 2321560 h 2613878"/>
              <a:gd name="connsiteX4" fmla="*/ 18 w 970144"/>
              <a:gd name="connsiteY4" fmla="*/ 2600960 h 2613878"/>
              <a:gd name="connsiteX5" fmla="*/ 889018 w 970144"/>
              <a:gd name="connsiteY5" fmla="*/ 2494280 h 2613878"/>
              <a:gd name="connsiteX6" fmla="*/ 883938 w 970144"/>
              <a:gd name="connsiteY6" fmla="*/ 1864360 h 2613878"/>
              <a:gd name="connsiteX7" fmla="*/ 487698 w 970144"/>
              <a:gd name="connsiteY7" fmla="*/ 1137920 h 2613878"/>
              <a:gd name="connsiteX8" fmla="*/ 304818 w 970144"/>
              <a:gd name="connsiteY8" fmla="*/ 436880 h 2613878"/>
              <a:gd name="connsiteX9" fmla="*/ 706138 w 970144"/>
              <a:gd name="connsiteY9" fmla="*/ 0 h 261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0144" h="2613878">
                <a:moveTo>
                  <a:pt x="706138" y="0"/>
                </a:moveTo>
                <a:cubicBezTo>
                  <a:pt x="756091" y="0"/>
                  <a:pt x="583371" y="187960"/>
                  <a:pt x="604538" y="436880"/>
                </a:cubicBezTo>
                <a:cubicBezTo>
                  <a:pt x="625705" y="685800"/>
                  <a:pt x="789958" y="1179407"/>
                  <a:pt x="833138" y="1493520"/>
                </a:cubicBezTo>
                <a:cubicBezTo>
                  <a:pt x="876318" y="1807633"/>
                  <a:pt x="1002471" y="2136987"/>
                  <a:pt x="863618" y="2321560"/>
                </a:cubicBezTo>
                <a:cubicBezTo>
                  <a:pt x="724765" y="2506133"/>
                  <a:pt x="-4215" y="2572173"/>
                  <a:pt x="18" y="2600960"/>
                </a:cubicBezTo>
                <a:cubicBezTo>
                  <a:pt x="4251" y="2629747"/>
                  <a:pt x="741698" y="2617047"/>
                  <a:pt x="889018" y="2494280"/>
                </a:cubicBezTo>
                <a:cubicBezTo>
                  <a:pt x="1036338" y="2371513"/>
                  <a:pt x="950825" y="2090420"/>
                  <a:pt x="883938" y="1864360"/>
                </a:cubicBezTo>
                <a:cubicBezTo>
                  <a:pt x="817051" y="1638300"/>
                  <a:pt x="584218" y="1375833"/>
                  <a:pt x="487698" y="1137920"/>
                </a:cubicBezTo>
                <a:cubicBezTo>
                  <a:pt x="391178" y="900007"/>
                  <a:pt x="270105" y="625687"/>
                  <a:pt x="304818" y="436880"/>
                </a:cubicBezTo>
                <a:cubicBezTo>
                  <a:pt x="339531" y="248073"/>
                  <a:pt x="656185" y="0"/>
                  <a:pt x="706138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30E3CD76-C701-4AC6-BCAB-CD7D1BC272B1}"/>
              </a:ext>
            </a:extLst>
          </p:cNvPr>
          <p:cNvSpPr/>
          <p:nvPr/>
        </p:nvSpPr>
        <p:spPr>
          <a:xfrm>
            <a:off x="2583619" y="5397583"/>
            <a:ext cx="1885516" cy="1199306"/>
          </a:xfrm>
          <a:custGeom>
            <a:avLst/>
            <a:gdLst>
              <a:gd name="connsiteX0" fmla="*/ 530421 w 1885516"/>
              <a:gd name="connsiteY0" fmla="*/ 53257 h 1199306"/>
              <a:gd name="connsiteX1" fmla="*/ 479621 w 1885516"/>
              <a:gd name="connsiteY1" fmla="*/ 774617 h 1199306"/>
              <a:gd name="connsiteX2" fmla="*/ 1561661 w 1885516"/>
              <a:gd name="connsiteY2" fmla="*/ 987977 h 1199306"/>
              <a:gd name="connsiteX3" fmla="*/ 1881701 w 1885516"/>
              <a:gd name="connsiteY3" fmla="*/ 957497 h 1199306"/>
              <a:gd name="connsiteX4" fmla="*/ 1683581 w 1885516"/>
              <a:gd name="connsiteY4" fmla="*/ 942257 h 1199306"/>
              <a:gd name="connsiteX5" fmla="*/ 931741 w 1885516"/>
              <a:gd name="connsiteY5" fmla="*/ 1186097 h 1199306"/>
              <a:gd name="connsiteX6" fmla="*/ 428821 w 1885516"/>
              <a:gd name="connsiteY6" fmla="*/ 1120057 h 1199306"/>
              <a:gd name="connsiteX7" fmla="*/ 12261 w 1885516"/>
              <a:gd name="connsiteY7" fmla="*/ 728897 h 1199306"/>
              <a:gd name="connsiteX8" fmla="*/ 144341 w 1885516"/>
              <a:gd name="connsiteY8" fmla="*/ 358057 h 1199306"/>
              <a:gd name="connsiteX9" fmla="*/ 489781 w 1885516"/>
              <a:gd name="connsiteY9" fmla="*/ 83737 h 1199306"/>
              <a:gd name="connsiteX10" fmla="*/ 530421 w 1885516"/>
              <a:gd name="connsiteY10" fmla="*/ 53257 h 119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5516" h="1199306">
                <a:moveTo>
                  <a:pt x="530421" y="53257"/>
                </a:moveTo>
                <a:cubicBezTo>
                  <a:pt x="528728" y="168404"/>
                  <a:pt x="307748" y="618831"/>
                  <a:pt x="479621" y="774617"/>
                </a:cubicBezTo>
                <a:cubicBezTo>
                  <a:pt x="651494" y="930403"/>
                  <a:pt x="1327981" y="957497"/>
                  <a:pt x="1561661" y="987977"/>
                </a:cubicBezTo>
                <a:cubicBezTo>
                  <a:pt x="1795341" y="1018457"/>
                  <a:pt x="1861381" y="965117"/>
                  <a:pt x="1881701" y="957497"/>
                </a:cubicBezTo>
                <a:cubicBezTo>
                  <a:pt x="1902021" y="949877"/>
                  <a:pt x="1841908" y="904157"/>
                  <a:pt x="1683581" y="942257"/>
                </a:cubicBezTo>
                <a:cubicBezTo>
                  <a:pt x="1525254" y="980357"/>
                  <a:pt x="1140868" y="1156464"/>
                  <a:pt x="931741" y="1186097"/>
                </a:cubicBezTo>
                <a:cubicBezTo>
                  <a:pt x="722614" y="1215730"/>
                  <a:pt x="582068" y="1196257"/>
                  <a:pt x="428821" y="1120057"/>
                </a:cubicBezTo>
                <a:cubicBezTo>
                  <a:pt x="275574" y="1043857"/>
                  <a:pt x="59674" y="855897"/>
                  <a:pt x="12261" y="728897"/>
                </a:cubicBezTo>
                <a:cubicBezTo>
                  <a:pt x="-35152" y="601897"/>
                  <a:pt x="64754" y="465584"/>
                  <a:pt x="144341" y="358057"/>
                </a:cubicBezTo>
                <a:cubicBezTo>
                  <a:pt x="223928" y="250530"/>
                  <a:pt x="422894" y="128610"/>
                  <a:pt x="489781" y="83737"/>
                </a:cubicBezTo>
                <a:cubicBezTo>
                  <a:pt x="556668" y="38864"/>
                  <a:pt x="532114" y="-61890"/>
                  <a:pt x="530421" y="5325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69DAAA24-1A3A-4FC5-93CF-FAAED737045A}"/>
              </a:ext>
            </a:extLst>
          </p:cNvPr>
          <p:cNvSpPr/>
          <p:nvPr/>
        </p:nvSpPr>
        <p:spPr>
          <a:xfrm>
            <a:off x="3052694" y="3090565"/>
            <a:ext cx="2739872" cy="857459"/>
          </a:xfrm>
          <a:custGeom>
            <a:avLst/>
            <a:gdLst>
              <a:gd name="connsiteX0" fmla="*/ 1006226 w 2739872"/>
              <a:gd name="connsiteY0" fmla="*/ 3155 h 857459"/>
              <a:gd name="connsiteX1" fmla="*/ 1011306 w 2739872"/>
              <a:gd name="connsiteY1" fmla="*/ 94595 h 857459"/>
              <a:gd name="connsiteX2" fmla="*/ 1559946 w 2739872"/>
              <a:gd name="connsiteY2" fmla="*/ 328275 h 857459"/>
              <a:gd name="connsiteX3" fmla="*/ 2474346 w 2739872"/>
              <a:gd name="connsiteY3" fmla="*/ 114915 h 857459"/>
              <a:gd name="connsiteX4" fmla="*/ 2723266 w 2739872"/>
              <a:gd name="connsiteY4" fmla="*/ 175875 h 857459"/>
              <a:gd name="connsiteX5" fmla="*/ 2103506 w 2739872"/>
              <a:gd name="connsiteY5" fmla="*/ 500995 h 857459"/>
              <a:gd name="connsiteX6" fmla="*/ 2357506 w 2739872"/>
              <a:gd name="connsiteY6" fmla="*/ 729595 h 857459"/>
              <a:gd name="connsiteX7" fmla="*/ 2118746 w 2739872"/>
              <a:gd name="connsiteY7" fmla="*/ 729595 h 857459"/>
              <a:gd name="connsiteX8" fmla="*/ 1311026 w 2739872"/>
              <a:gd name="connsiteY8" fmla="*/ 856595 h 857459"/>
              <a:gd name="connsiteX9" fmla="*/ 930026 w 2739872"/>
              <a:gd name="connsiteY9" fmla="*/ 775315 h 857459"/>
              <a:gd name="connsiteX10" fmla="*/ 538866 w 2739872"/>
              <a:gd name="connsiteY10" fmla="*/ 587355 h 857459"/>
              <a:gd name="connsiteX11" fmla="*/ 41026 w 2739872"/>
              <a:gd name="connsiteY11" fmla="*/ 399395 h 857459"/>
              <a:gd name="connsiteX12" fmla="*/ 1697106 w 2739872"/>
              <a:gd name="connsiteY12" fmla="*/ 582275 h 857459"/>
              <a:gd name="connsiteX13" fmla="*/ 1529466 w 2739872"/>
              <a:gd name="connsiteY13" fmla="*/ 511155 h 857459"/>
              <a:gd name="connsiteX14" fmla="*/ 513466 w 2739872"/>
              <a:gd name="connsiteY14" fmla="*/ 353675 h 857459"/>
              <a:gd name="connsiteX15" fmla="*/ 1011306 w 2739872"/>
              <a:gd name="connsiteY15" fmla="*/ 318115 h 857459"/>
              <a:gd name="connsiteX16" fmla="*/ 1107826 w 2739872"/>
              <a:gd name="connsiteY16" fmla="*/ 196195 h 857459"/>
              <a:gd name="connsiteX17" fmla="*/ 1006226 w 2739872"/>
              <a:gd name="connsiteY17" fmla="*/ 3155 h 85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39872" h="857459">
                <a:moveTo>
                  <a:pt x="1006226" y="3155"/>
                </a:moveTo>
                <a:cubicBezTo>
                  <a:pt x="990139" y="-13778"/>
                  <a:pt x="919019" y="40408"/>
                  <a:pt x="1011306" y="94595"/>
                </a:cubicBezTo>
                <a:cubicBezTo>
                  <a:pt x="1103593" y="148782"/>
                  <a:pt x="1316106" y="324888"/>
                  <a:pt x="1559946" y="328275"/>
                </a:cubicBezTo>
                <a:cubicBezTo>
                  <a:pt x="1803786" y="331662"/>
                  <a:pt x="2280459" y="140315"/>
                  <a:pt x="2474346" y="114915"/>
                </a:cubicBezTo>
                <a:cubicBezTo>
                  <a:pt x="2668233" y="89515"/>
                  <a:pt x="2785073" y="111528"/>
                  <a:pt x="2723266" y="175875"/>
                </a:cubicBezTo>
                <a:cubicBezTo>
                  <a:pt x="2661459" y="240222"/>
                  <a:pt x="2164466" y="408708"/>
                  <a:pt x="2103506" y="500995"/>
                </a:cubicBezTo>
                <a:cubicBezTo>
                  <a:pt x="2042546" y="593282"/>
                  <a:pt x="2354966" y="691495"/>
                  <a:pt x="2357506" y="729595"/>
                </a:cubicBezTo>
                <a:cubicBezTo>
                  <a:pt x="2360046" y="767695"/>
                  <a:pt x="2293159" y="708428"/>
                  <a:pt x="2118746" y="729595"/>
                </a:cubicBezTo>
                <a:cubicBezTo>
                  <a:pt x="1944333" y="750762"/>
                  <a:pt x="1509146" y="848975"/>
                  <a:pt x="1311026" y="856595"/>
                </a:cubicBezTo>
                <a:cubicBezTo>
                  <a:pt x="1112906" y="864215"/>
                  <a:pt x="1058719" y="820188"/>
                  <a:pt x="930026" y="775315"/>
                </a:cubicBezTo>
                <a:cubicBezTo>
                  <a:pt x="801333" y="730442"/>
                  <a:pt x="687033" y="650008"/>
                  <a:pt x="538866" y="587355"/>
                </a:cubicBezTo>
                <a:cubicBezTo>
                  <a:pt x="390699" y="524702"/>
                  <a:pt x="-152014" y="400242"/>
                  <a:pt x="41026" y="399395"/>
                </a:cubicBezTo>
                <a:cubicBezTo>
                  <a:pt x="234066" y="398548"/>
                  <a:pt x="1449033" y="563648"/>
                  <a:pt x="1697106" y="582275"/>
                </a:cubicBezTo>
                <a:cubicBezTo>
                  <a:pt x="1945179" y="600902"/>
                  <a:pt x="1726739" y="549255"/>
                  <a:pt x="1529466" y="511155"/>
                </a:cubicBezTo>
                <a:cubicBezTo>
                  <a:pt x="1332193" y="473055"/>
                  <a:pt x="599826" y="385848"/>
                  <a:pt x="513466" y="353675"/>
                </a:cubicBezTo>
                <a:cubicBezTo>
                  <a:pt x="427106" y="321502"/>
                  <a:pt x="912246" y="344362"/>
                  <a:pt x="1011306" y="318115"/>
                </a:cubicBezTo>
                <a:cubicBezTo>
                  <a:pt x="1110366" y="291868"/>
                  <a:pt x="1106133" y="241068"/>
                  <a:pt x="1107826" y="196195"/>
                </a:cubicBezTo>
                <a:cubicBezTo>
                  <a:pt x="1109519" y="151322"/>
                  <a:pt x="1022313" y="20088"/>
                  <a:pt x="1006226" y="315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090A65FA-36FE-4D8A-8244-AA3283830F02}"/>
              </a:ext>
            </a:extLst>
          </p:cNvPr>
          <p:cNvSpPr/>
          <p:nvPr/>
        </p:nvSpPr>
        <p:spPr>
          <a:xfrm>
            <a:off x="3523001" y="3994313"/>
            <a:ext cx="1122871" cy="367567"/>
          </a:xfrm>
          <a:custGeom>
            <a:avLst/>
            <a:gdLst>
              <a:gd name="connsiteX0" fmla="*/ 19096 w 1122871"/>
              <a:gd name="connsiteY0" fmla="*/ 171 h 367567"/>
              <a:gd name="connsiteX1" fmla="*/ 1029748 w 1122871"/>
              <a:gd name="connsiteY1" fmla="*/ 308180 h 367567"/>
              <a:gd name="connsiteX2" fmla="*/ 1029748 w 1122871"/>
              <a:gd name="connsiteY2" fmla="*/ 240803 h 367567"/>
              <a:gd name="connsiteX3" fmla="*/ 606237 w 1122871"/>
              <a:gd name="connsiteY3" fmla="*/ 279304 h 367567"/>
              <a:gd name="connsiteX4" fmla="*/ 384856 w 1122871"/>
              <a:gd name="connsiteY4" fmla="*/ 356306 h 367567"/>
              <a:gd name="connsiteX5" fmla="*/ 19096 w 1122871"/>
              <a:gd name="connsiteY5" fmla="*/ 171 h 36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871" h="367567">
                <a:moveTo>
                  <a:pt x="19096" y="171"/>
                </a:moveTo>
                <a:cubicBezTo>
                  <a:pt x="126578" y="-7850"/>
                  <a:pt x="861306" y="268075"/>
                  <a:pt x="1029748" y="308180"/>
                </a:cubicBezTo>
                <a:cubicBezTo>
                  <a:pt x="1198190" y="348285"/>
                  <a:pt x="1100333" y="245616"/>
                  <a:pt x="1029748" y="240803"/>
                </a:cubicBezTo>
                <a:cubicBezTo>
                  <a:pt x="959163" y="235990"/>
                  <a:pt x="713719" y="260054"/>
                  <a:pt x="606237" y="279304"/>
                </a:cubicBezTo>
                <a:cubicBezTo>
                  <a:pt x="498755" y="298554"/>
                  <a:pt x="481109" y="401224"/>
                  <a:pt x="384856" y="356306"/>
                </a:cubicBezTo>
                <a:cubicBezTo>
                  <a:pt x="288603" y="311388"/>
                  <a:pt x="-88386" y="8192"/>
                  <a:pt x="19096" y="17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C2B36857-0BBA-4598-BFB1-B6250129F70A}"/>
              </a:ext>
            </a:extLst>
          </p:cNvPr>
          <p:cNvSpPr/>
          <p:nvPr/>
        </p:nvSpPr>
        <p:spPr>
          <a:xfrm>
            <a:off x="4471567" y="7740397"/>
            <a:ext cx="2253274" cy="629318"/>
          </a:xfrm>
          <a:custGeom>
            <a:avLst/>
            <a:gdLst>
              <a:gd name="connsiteX0" fmla="*/ 43283 w 2253274"/>
              <a:gd name="connsiteY0" fmla="*/ 32003 h 629318"/>
              <a:gd name="connsiteX1" fmla="*/ 132183 w 2253274"/>
              <a:gd name="connsiteY1" fmla="*/ 82803 h 629318"/>
              <a:gd name="connsiteX2" fmla="*/ 1033883 w 2253274"/>
              <a:gd name="connsiteY2" fmla="*/ 463803 h 629318"/>
              <a:gd name="connsiteX3" fmla="*/ 1929233 w 2253274"/>
              <a:gd name="connsiteY3" fmla="*/ 343153 h 629318"/>
              <a:gd name="connsiteX4" fmla="*/ 2253083 w 2253274"/>
              <a:gd name="connsiteY4" fmla="*/ 311403 h 629318"/>
              <a:gd name="connsiteX5" fmla="*/ 1967333 w 2253274"/>
              <a:gd name="connsiteY5" fmla="*/ 514603 h 629318"/>
              <a:gd name="connsiteX6" fmla="*/ 1414883 w 2253274"/>
              <a:gd name="connsiteY6" fmla="*/ 628903 h 629318"/>
              <a:gd name="connsiteX7" fmla="*/ 506833 w 2253274"/>
              <a:gd name="connsiteY7" fmla="*/ 476503 h 629318"/>
              <a:gd name="connsiteX8" fmla="*/ 43283 w 2253274"/>
              <a:gd name="connsiteY8" fmla="*/ 32003 h 62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3274" h="629318">
                <a:moveTo>
                  <a:pt x="43283" y="32003"/>
                </a:moveTo>
                <a:cubicBezTo>
                  <a:pt x="-19159" y="-33614"/>
                  <a:pt x="-32917" y="10836"/>
                  <a:pt x="132183" y="82803"/>
                </a:cubicBezTo>
                <a:cubicBezTo>
                  <a:pt x="297283" y="154770"/>
                  <a:pt x="734375" y="420411"/>
                  <a:pt x="1033883" y="463803"/>
                </a:cubicBezTo>
                <a:cubicBezTo>
                  <a:pt x="1333391" y="507195"/>
                  <a:pt x="1929233" y="343153"/>
                  <a:pt x="1929233" y="343153"/>
                </a:cubicBezTo>
                <a:cubicBezTo>
                  <a:pt x="2132433" y="317753"/>
                  <a:pt x="2246733" y="282828"/>
                  <a:pt x="2253083" y="311403"/>
                </a:cubicBezTo>
                <a:cubicBezTo>
                  <a:pt x="2259433" y="339978"/>
                  <a:pt x="2107033" y="461686"/>
                  <a:pt x="1967333" y="514603"/>
                </a:cubicBezTo>
                <a:cubicBezTo>
                  <a:pt x="1827633" y="567520"/>
                  <a:pt x="1658300" y="635253"/>
                  <a:pt x="1414883" y="628903"/>
                </a:cubicBezTo>
                <a:cubicBezTo>
                  <a:pt x="1171466" y="622553"/>
                  <a:pt x="738608" y="571753"/>
                  <a:pt x="506833" y="476503"/>
                </a:cubicBezTo>
                <a:cubicBezTo>
                  <a:pt x="275058" y="381253"/>
                  <a:pt x="105725" y="97620"/>
                  <a:pt x="43283" y="3200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D5F87465-E85A-47A0-975F-93FC138EEBD1}"/>
              </a:ext>
            </a:extLst>
          </p:cNvPr>
          <p:cNvSpPr/>
          <p:nvPr/>
        </p:nvSpPr>
        <p:spPr>
          <a:xfrm>
            <a:off x="7264704" y="6457507"/>
            <a:ext cx="873921" cy="1447763"/>
          </a:xfrm>
          <a:custGeom>
            <a:avLst/>
            <a:gdLst>
              <a:gd name="connsiteX0" fmla="*/ 609296 w 873921"/>
              <a:gd name="connsiteY0" fmla="*/ 443 h 1447763"/>
              <a:gd name="connsiteX1" fmla="*/ 660096 w 873921"/>
              <a:gd name="connsiteY1" fmla="*/ 209993 h 1447763"/>
              <a:gd name="connsiteX2" fmla="*/ 768046 w 873921"/>
              <a:gd name="connsiteY2" fmla="*/ 692593 h 1447763"/>
              <a:gd name="connsiteX3" fmla="*/ 6046 w 873921"/>
              <a:gd name="connsiteY3" fmla="*/ 1429193 h 1447763"/>
              <a:gd name="connsiteX4" fmla="*/ 431496 w 873921"/>
              <a:gd name="connsiteY4" fmla="*/ 1194243 h 1447763"/>
              <a:gd name="connsiteX5" fmla="*/ 799796 w 873921"/>
              <a:gd name="connsiteY5" fmla="*/ 838643 h 1447763"/>
              <a:gd name="connsiteX6" fmla="*/ 856946 w 873921"/>
              <a:gd name="connsiteY6" fmla="*/ 279843 h 1447763"/>
              <a:gd name="connsiteX7" fmla="*/ 609296 w 873921"/>
              <a:gd name="connsiteY7" fmla="*/ 443 h 144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921" h="1447763">
                <a:moveTo>
                  <a:pt x="609296" y="443"/>
                </a:moveTo>
                <a:cubicBezTo>
                  <a:pt x="576488" y="-11199"/>
                  <a:pt x="660096" y="209993"/>
                  <a:pt x="660096" y="209993"/>
                </a:cubicBezTo>
                <a:cubicBezTo>
                  <a:pt x="686554" y="325351"/>
                  <a:pt x="877054" y="489393"/>
                  <a:pt x="768046" y="692593"/>
                </a:cubicBezTo>
                <a:cubicBezTo>
                  <a:pt x="659038" y="895793"/>
                  <a:pt x="62138" y="1345585"/>
                  <a:pt x="6046" y="1429193"/>
                </a:cubicBezTo>
                <a:cubicBezTo>
                  <a:pt x="-50046" y="1512801"/>
                  <a:pt x="299204" y="1292668"/>
                  <a:pt x="431496" y="1194243"/>
                </a:cubicBezTo>
                <a:cubicBezTo>
                  <a:pt x="563788" y="1095818"/>
                  <a:pt x="728888" y="991043"/>
                  <a:pt x="799796" y="838643"/>
                </a:cubicBezTo>
                <a:cubicBezTo>
                  <a:pt x="870704" y="686243"/>
                  <a:pt x="892929" y="415310"/>
                  <a:pt x="856946" y="279843"/>
                </a:cubicBezTo>
                <a:cubicBezTo>
                  <a:pt x="820963" y="144376"/>
                  <a:pt x="642104" y="12085"/>
                  <a:pt x="609296" y="44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B5059351-5289-4281-BD77-EB0DE5009C6F}"/>
              </a:ext>
            </a:extLst>
          </p:cNvPr>
          <p:cNvSpPr/>
          <p:nvPr/>
        </p:nvSpPr>
        <p:spPr>
          <a:xfrm>
            <a:off x="812337" y="9379748"/>
            <a:ext cx="3093385" cy="1470122"/>
          </a:xfrm>
          <a:custGeom>
            <a:avLst/>
            <a:gdLst>
              <a:gd name="connsiteX0" fmla="*/ 2972263 w 3093385"/>
              <a:gd name="connsiteY0" fmla="*/ 43652 h 1470122"/>
              <a:gd name="connsiteX1" fmla="*/ 3023063 w 3093385"/>
              <a:gd name="connsiteY1" fmla="*/ 128319 h 1470122"/>
              <a:gd name="connsiteX2" fmla="*/ 3039996 w 3093385"/>
              <a:gd name="connsiteY2" fmla="*/ 661719 h 1470122"/>
              <a:gd name="connsiteX3" fmla="*/ 2277996 w 3093385"/>
              <a:gd name="connsiteY3" fmla="*/ 941119 h 1470122"/>
              <a:gd name="connsiteX4" fmla="*/ 1693796 w 3093385"/>
              <a:gd name="connsiteY4" fmla="*/ 1220519 h 1470122"/>
              <a:gd name="connsiteX5" fmla="*/ 1151930 w 3093385"/>
              <a:gd name="connsiteY5" fmla="*/ 1449119 h 1470122"/>
              <a:gd name="connsiteX6" fmla="*/ 51263 w 3093385"/>
              <a:gd name="connsiteY6" fmla="*/ 1440652 h 1470122"/>
              <a:gd name="connsiteX7" fmla="*/ 288330 w 3093385"/>
              <a:gd name="connsiteY7" fmla="*/ 1279785 h 1470122"/>
              <a:gd name="connsiteX8" fmla="*/ 1228130 w 3093385"/>
              <a:gd name="connsiteY8" fmla="*/ 1262852 h 1470122"/>
              <a:gd name="connsiteX9" fmla="*/ 2506596 w 3093385"/>
              <a:gd name="connsiteY9" fmla="*/ 704052 h 1470122"/>
              <a:gd name="connsiteX10" fmla="*/ 2972263 w 3093385"/>
              <a:gd name="connsiteY10" fmla="*/ 43652 h 147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3385" h="1470122">
                <a:moveTo>
                  <a:pt x="2972263" y="43652"/>
                </a:moveTo>
                <a:cubicBezTo>
                  <a:pt x="3058341" y="-52303"/>
                  <a:pt x="3011774" y="25308"/>
                  <a:pt x="3023063" y="128319"/>
                </a:cubicBezTo>
                <a:cubicBezTo>
                  <a:pt x="3034352" y="231330"/>
                  <a:pt x="3164174" y="526252"/>
                  <a:pt x="3039996" y="661719"/>
                </a:cubicBezTo>
                <a:cubicBezTo>
                  <a:pt x="2915818" y="797186"/>
                  <a:pt x="2502363" y="847986"/>
                  <a:pt x="2277996" y="941119"/>
                </a:cubicBezTo>
                <a:cubicBezTo>
                  <a:pt x="2053629" y="1034252"/>
                  <a:pt x="1881474" y="1135852"/>
                  <a:pt x="1693796" y="1220519"/>
                </a:cubicBezTo>
                <a:cubicBezTo>
                  <a:pt x="1506118" y="1305186"/>
                  <a:pt x="1425685" y="1412430"/>
                  <a:pt x="1151930" y="1449119"/>
                </a:cubicBezTo>
                <a:cubicBezTo>
                  <a:pt x="878174" y="1485808"/>
                  <a:pt x="195196" y="1468874"/>
                  <a:pt x="51263" y="1440652"/>
                </a:cubicBezTo>
                <a:cubicBezTo>
                  <a:pt x="-92670" y="1412430"/>
                  <a:pt x="92186" y="1309418"/>
                  <a:pt x="288330" y="1279785"/>
                </a:cubicBezTo>
                <a:cubicBezTo>
                  <a:pt x="484474" y="1250152"/>
                  <a:pt x="858419" y="1358807"/>
                  <a:pt x="1228130" y="1262852"/>
                </a:cubicBezTo>
                <a:cubicBezTo>
                  <a:pt x="1597841" y="1166897"/>
                  <a:pt x="2208852" y="907252"/>
                  <a:pt x="2506596" y="704052"/>
                </a:cubicBezTo>
                <a:cubicBezTo>
                  <a:pt x="2804340" y="500852"/>
                  <a:pt x="2886185" y="139607"/>
                  <a:pt x="2972263" y="4365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F511383-6C7D-4B0E-B73A-5E02DB6A893C}"/>
              </a:ext>
            </a:extLst>
          </p:cNvPr>
          <p:cNvSpPr/>
          <p:nvPr/>
        </p:nvSpPr>
        <p:spPr>
          <a:xfrm>
            <a:off x="6217855" y="9662547"/>
            <a:ext cx="2527607" cy="2023298"/>
          </a:xfrm>
          <a:custGeom>
            <a:avLst/>
            <a:gdLst>
              <a:gd name="connsiteX0" fmla="*/ 191412 w 2527607"/>
              <a:gd name="connsiteY0" fmla="*/ 57186 h 2023298"/>
              <a:gd name="connsiteX1" fmla="*/ 140612 w 2527607"/>
              <a:gd name="connsiteY1" fmla="*/ 82586 h 2023298"/>
              <a:gd name="connsiteX2" fmla="*/ 115212 w 2527607"/>
              <a:gd name="connsiteY2" fmla="*/ 793786 h 2023298"/>
              <a:gd name="connsiteX3" fmla="*/ 674012 w 2527607"/>
              <a:gd name="connsiteY3" fmla="*/ 1166320 h 2023298"/>
              <a:gd name="connsiteX4" fmla="*/ 970345 w 2527607"/>
              <a:gd name="connsiteY4" fmla="*/ 1843653 h 2023298"/>
              <a:gd name="connsiteX5" fmla="*/ 2037145 w 2527607"/>
              <a:gd name="connsiteY5" fmla="*/ 1970653 h 2023298"/>
              <a:gd name="connsiteX6" fmla="*/ 2460478 w 2527607"/>
              <a:gd name="connsiteY6" fmla="*/ 1911386 h 2023298"/>
              <a:gd name="connsiteX7" fmla="*/ 674012 w 2527607"/>
              <a:gd name="connsiteY7" fmla="*/ 1987586 h 2023298"/>
              <a:gd name="connsiteX8" fmla="*/ 89812 w 2527607"/>
              <a:gd name="connsiteY8" fmla="*/ 1242520 h 2023298"/>
              <a:gd name="connsiteX9" fmla="*/ 13612 w 2527607"/>
              <a:gd name="connsiteY9" fmla="*/ 463586 h 2023298"/>
              <a:gd name="connsiteX10" fmla="*/ 191412 w 2527607"/>
              <a:gd name="connsiteY10" fmla="*/ 57186 h 202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7607" h="2023298">
                <a:moveTo>
                  <a:pt x="191412" y="57186"/>
                </a:moveTo>
                <a:cubicBezTo>
                  <a:pt x="212579" y="-6314"/>
                  <a:pt x="153312" y="-40181"/>
                  <a:pt x="140612" y="82586"/>
                </a:cubicBezTo>
                <a:cubicBezTo>
                  <a:pt x="127912" y="205353"/>
                  <a:pt x="26312" y="613164"/>
                  <a:pt x="115212" y="793786"/>
                </a:cubicBezTo>
                <a:cubicBezTo>
                  <a:pt x="204112" y="974408"/>
                  <a:pt x="531490" y="991342"/>
                  <a:pt x="674012" y="1166320"/>
                </a:cubicBezTo>
                <a:cubicBezTo>
                  <a:pt x="816534" y="1341298"/>
                  <a:pt x="743156" y="1709598"/>
                  <a:pt x="970345" y="1843653"/>
                </a:cubicBezTo>
                <a:cubicBezTo>
                  <a:pt x="1197534" y="1977708"/>
                  <a:pt x="1788790" y="1959364"/>
                  <a:pt x="2037145" y="1970653"/>
                </a:cubicBezTo>
                <a:cubicBezTo>
                  <a:pt x="2285501" y="1981942"/>
                  <a:pt x="2687667" y="1908564"/>
                  <a:pt x="2460478" y="1911386"/>
                </a:cubicBezTo>
                <a:cubicBezTo>
                  <a:pt x="2233289" y="1914208"/>
                  <a:pt x="1069123" y="2099064"/>
                  <a:pt x="674012" y="1987586"/>
                </a:cubicBezTo>
                <a:cubicBezTo>
                  <a:pt x="278901" y="1876108"/>
                  <a:pt x="199879" y="1496520"/>
                  <a:pt x="89812" y="1242520"/>
                </a:cubicBezTo>
                <a:cubicBezTo>
                  <a:pt x="-20255" y="988520"/>
                  <a:pt x="-6143" y="661142"/>
                  <a:pt x="13612" y="463586"/>
                </a:cubicBezTo>
                <a:cubicBezTo>
                  <a:pt x="33367" y="266030"/>
                  <a:pt x="170245" y="120686"/>
                  <a:pt x="191412" y="5718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5CBE9F37-9432-416D-8866-8EBD68FC1601}"/>
              </a:ext>
            </a:extLst>
          </p:cNvPr>
          <p:cNvGrpSpPr/>
          <p:nvPr/>
        </p:nvGrpSpPr>
        <p:grpSpPr>
          <a:xfrm rot="2245496">
            <a:off x="6370066" y="10099536"/>
            <a:ext cx="804809" cy="328964"/>
            <a:chOff x="3788076" y="10625753"/>
            <a:chExt cx="1744730" cy="713155"/>
          </a:xfrm>
          <a:solidFill>
            <a:schemeClr val="accent2">
              <a:lumMod val="50000"/>
            </a:schemeClr>
          </a:solidFill>
        </p:grpSpPr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FC5E5702-0776-40E9-ABAC-2B8A109CFAA5}"/>
                </a:ext>
              </a:extLst>
            </p:cNvPr>
            <p:cNvSpPr/>
            <p:nvPr/>
          </p:nvSpPr>
          <p:spPr>
            <a:xfrm>
              <a:off x="3788076" y="10820636"/>
              <a:ext cx="192060" cy="376963"/>
            </a:xfrm>
            <a:custGeom>
              <a:avLst/>
              <a:gdLst>
                <a:gd name="connsiteX0" fmla="*/ 1604 w 192060"/>
                <a:gd name="connsiteY0" fmla="*/ 9924 h 376963"/>
                <a:gd name="connsiteX1" fmla="*/ 189564 w 192060"/>
                <a:gd name="connsiteY1" fmla="*/ 375684 h 376963"/>
                <a:gd name="connsiteX2" fmla="*/ 103204 w 192060"/>
                <a:gd name="connsiteY2" fmla="*/ 126764 h 376963"/>
                <a:gd name="connsiteX3" fmla="*/ 1604 w 192060"/>
                <a:gd name="connsiteY3" fmla="*/ 9924 h 37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060" h="376963">
                  <a:moveTo>
                    <a:pt x="1604" y="9924"/>
                  </a:moveTo>
                  <a:cubicBezTo>
                    <a:pt x="15997" y="51410"/>
                    <a:pt x="172631" y="356211"/>
                    <a:pt x="189564" y="375684"/>
                  </a:cubicBezTo>
                  <a:cubicBezTo>
                    <a:pt x="206497" y="395157"/>
                    <a:pt x="132837" y="186877"/>
                    <a:pt x="103204" y="126764"/>
                  </a:cubicBezTo>
                  <a:cubicBezTo>
                    <a:pt x="73571" y="66651"/>
                    <a:pt x="-12789" y="-31562"/>
                    <a:pt x="1604" y="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C7441383-4CD6-4888-8B1F-0568F36DF31E}"/>
                </a:ext>
              </a:extLst>
            </p:cNvPr>
            <p:cNvSpPr/>
            <p:nvPr/>
          </p:nvSpPr>
          <p:spPr>
            <a:xfrm>
              <a:off x="3840314" y="10776468"/>
              <a:ext cx="331974" cy="562440"/>
            </a:xfrm>
            <a:custGeom>
              <a:avLst/>
              <a:gdLst>
                <a:gd name="connsiteX0" fmla="*/ 122086 w 331974"/>
                <a:gd name="connsiteY0" fmla="*/ 3292 h 562440"/>
                <a:gd name="connsiteX1" fmla="*/ 269406 w 331974"/>
                <a:gd name="connsiteY1" fmla="*/ 404612 h 562440"/>
                <a:gd name="connsiteX2" fmla="*/ 166 w 331974"/>
                <a:gd name="connsiteY2" fmla="*/ 562092 h 562440"/>
                <a:gd name="connsiteX3" fmla="*/ 315126 w 331974"/>
                <a:gd name="connsiteY3" fmla="*/ 369052 h 562440"/>
                <a:gd name="connsiteX4" fmla="*/ 269406 w 331974"/>
                <a:gd name="connsiteY4" fmla="*/ 221732 h 562440"/>
                <a:gd name="connsiteX5" fmla="*/ 122086 w 331974"/>
                <a:gd name="connsiteY5" fmla="*/ 3292 h 56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974" h="562440">
                  <a:moveTo>
                    <a:pt x="122086" y="3292"/>
                  </a:moveTo>
                  <a:cubicBezTo>
                    <a:pt x="122086" y="33772"/>
                    <a:pt x="289726" y="311479"/>
                    <a:pt x="269406" y="404612"/>
                  </a:cubicBezTo>
                  <a:cubicBezTo>
                    <a:pt x="249086" y="497745"/>
                    <a:pt x="-7454" y="568019"/>
                    <a:pt x="166" y="562092"/>
                  </a:cubicBezTo>
                  <a:cubicBezTo>
                    <a:pt x="7786" y="556165"/>
                    <a:pt x="270253" y="425779"/>
                    <a:pt x="315126" y="369052"/>
                  </a:cubicBezTo>
                  <a:cubicBezTo>
                    <a:pt x="359999" y="312325"/>
                    <a:pt x="304966" y="280999"/>
                    <a:pt x="269406" y="221732"/>
                  </a:cubicBezTo>
                  <a:cubicBezTo>
                    <a:pt x="233846" y="162465"/>
                    <a:pt x="122086" y="-27188"/>
                    <a:pt x="122086" y="3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7BF6FC69-C643-4571-9B87-BE47F400A9D0}"/>
                </a:ext>
              </a:extLst>
            </p:cNvPr>
            <p:cNvSpPr/>
            <p:nvPr/>
          </p:nvSpPr>
          <p:spPr>
            <a:xfrm>
              <a:off x="4175526" y="10921970"/>
              <a:ext cx="365554" cy="86797"/>
            </a:xfrm>
            <a:custGeom>
              <a:avLst/>
              <a:gdLst>
                <a:gd name="connsiteX0" fmla="*/ 5314 w 365554"/>
                <a:gd name="connsiteY0" fmla="*/ 30 h 86797"/>
                <a:gd name="connsiteX1" fmla="*/ 330434 w 365554"/>
                <a:gd name="connsiteY1" fmla="*/ 76230 h 86797"/>
                <a:gd name="connsiteX2" fmla="*/ 335514 w 365554"/>
                <a:gd name="connsiteY2" fmla="*/ 45750 h 86797"/>
                <a:gd name="connsiteX3" fmla="*/ 142474 w 365554"/>
                <a:gd name="connsiteY3" fmla="*/ 86390 h 86797"/>
                <a:gd name="connsiteX4" fmla="*/ 5314 w 365554"/>
                <a:gd name="connsiteY4" fmla="*/ 30 h 8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554" h="86797">
                  <a:moveTo>
                    <a:pt x="5314" y="30"/>
                  </a:moveTo>
                  <a:cubicBezTo>
                    <a:pt x="36641" y="-1663"/>
                    <a:pt x="275401" y="68610"/>
                    <a:pt x="330434" y="76230"/>
                  </a:cubicBezTo>
                  <a:cubicBezTo>
                    <a:pt x="385467" y="83850"/>
                    <a:pt x="366841" y="44057"/>
                    <a:pt x="335514" y="45750"/>
                  </a:cubicBezTo>
                  <a:cubicBezTo>
                    <a:pt x="304187" y="47443"/>
                    <a:pt x="195814" y="91470"/>
                    <a:pt x="142474" y="86390"/>
                  </a:cubicBezTo>
                  <a:cubicBezTo>
                    <a:pt x="89134" y="81310"/>
                    <a:pt x="-26013" y="1723"/>
                    <a:pt x="5314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01D5DE41-735B-4BE8-AA61-A5AA20451625}"/>
                </a:ext>
              </a:extLst>
            </p:cNvPr>
            <p:cNvSpPr/>
            <p:nvPr/>
          </p:nvSpPr>
          <p:spPr>
            <a:xfrm>
              <a:off x="4453683" y="10829617"/>
              <a:ext cx="362556" cy="471089"/>
            </a:xfrm>
            <a:custGeom>
              <a:avLst/>
              <a:gdLst>
                <a:gd name="connsiteX0" fmla="*/ 57357 w 362556"/>
                <a:gd name="connsiteY0" fmla="*/ 943 h 471089"/>
                <a:gd name="connsiteX1" fmla="*/ 219917 w 362556"/>
                <a:gd name="connsiteY1" fmla="*/ 310823 h 471089"/>
                <a:gd name="connsiteX2" fmla="*/ 1477 w 362556"/>
                <a:gd name="connsiteY2" fmla="*/ 468303 h 471089"/>
                <a:gd name="connsiteX3" fmla="*/ 351997 w 362556"/>
                <a:gd name="connsiteY3" fmla="*/ 397183 h 471089"/>
                <a:gd name="connsiteX4" fmla="*/ 250397 w 362556"/>
                <a:gd name="connsiteY4" fmla="*/ 219383 h 471089"/>
                <a:gd name="connsiteX5" fmla="*/ 57357 w 362556"/>
                <a:gd name="connsiteY5" fmla="*/ 943 h 471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2556" h="471089">
                  <a:moveTo>
                    <a:pt x="57357" y="943"/>
                  </a:moveTo>
                  <a:cubicBezTo>
                    <a:pt x="52277" y="16183"/>
                    <a:pt x="229230" y="232930"/>
                    <a:pt x="219917" y="310823"/>
                  </a:cubicBezTo>
                  <a:cubicBezTo>
                    <a:pt x="210604" y="388716"/>
                    <a:pt x="-20536" y="453910"/>
                    <a:pt x="1477" y="468303"/>
                  </a:cubicBezTo>
                  <a:cubicBezTo>
                    <a:pt x="23490" y="482696"/>
                    <a:pt x="310510" y="438670"/>
                    <a:pt x="351997" y="397183"/>
                  </a:cubicBezTo>
                  <a:cubicBezTo>
                    <a:pt x="393484" y="355696"/>
                    <a:pt x="302890" y="279496"/>
                    <a:pt x="250397" y="219383"/>
                  </a:cubicBezTo>
                  <a:cubicBezTo>
                    <a:pt x="197904" y="159270"/>
                    <a:pt x="62437" y="-14297"/>
                    <a:pt x="57357" y="9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A976B206-B434-4734-BADF-D1C0B33D115B}"/>
                </a:ext>
              </a:extLst>
            </p:cNvPr>
            <p:cNvSpPr/>
            <p:nvPr/>
          </p:nvSpPr>
          <p:spPr>
            <a:xfrm>
              <a:off x="4485103" y="10721387"/>
              <a:ext cx="290298" cy="448629"/>
            </a:xfrm>
            <a:custGeom>
              <a:avLst/>
              <a:gdLst>
                <a:gd name="connsiteX0" fmla="*/ 290097 w 290298"/>
                <a:gd name="connsiteY0" fmla="*/ 2493 h 448629"/>
                <a:gd name="connsiteX1" fmla="*/ 86897 w 290298"/>
                <a:gd name="connsiteY1" fmla="*/ 393653 h 448629"/>
                <a:gd name="connsiteX2" fmla="*/ 537 w 290298"/>
                <a:gd name="connsiteY2" fmla="*/ 429213 h 448629"/>
                <a:gd name="connsiteX3" fmla="*/ 122457 w 290298"/>
                <a:gd name="connsiteY3" fmla="*/ 236173 h 448629"/>
                <a:gd name="connsiteX4" fmla="*/ 290097 w 290298"/>
                <a:gd name="connsiteY4" fmla="*/ 2493 h 44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298" h="448629">
                  <a:moveTo>
                    <a:pt x="290097" y="2493"/>
                  </a:moveTo>
                  <a:cubicBezTo>
                    <a:pt x="284170" y="28740"/>
                    <a:pt x="135157" y="322533"/>
                    <a:pt x="86897" y="393653"/>
                  </a:cubicBezTo>
                  <a:cubicBezTo>
                    <a:pt x="38637" y="464773"/>
                    <a:pt x="-5390" y="455460"/>
                    <a:pt x="537" y="429213"/>
                  </a:cubicBezTo>
                  <a:cubicBezTo>
                    <a:pt x="6464" y="402966"/>
                    <a:pt x="75044" y="308140"/>
                    <a:pt x="122457" y="236173"/>
                  </a:cubicBezTo>
                  <a:cubicBezTo>
                    <a:pt x="169870" y="164206"/>
                    <a:pt x="296024" y="-23754"/>
                    <a:pt x="290097" y="24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A29C4888-BA52-4496-BE7A-2446DA6AE33D}"/>
                </a:ext>
              </a:extLst>
            </p:cNvPr>
            <p:cNvSpPr/>
            <p:nvPr/>
          </p:nvSpPr>
          <p:spPr>
            <a:xfrm>
              <a:off x="4724985" y="10947290"/>
              <a:ext cx="151230" cy="175386"/>
            </a:xfrm>
            <a:custGeom>
              <a:avLst/>
              <a:gdLst>
                <a:gd name="connsiteX0" fmla="*/ 593 w 151230"/>
                <a:gd name="connsiteY0" fmla="*/ 110 h 175386"/>
                <a:gd name="connsiteX1" fmla="*/ 147913 w 151230"/>
                <a:gd name="connsiteY1" fmla="*/ 142350 h 175386"/>
                <a:gd name="connsiteX2" fmla="*/ 97113 w 151230"/>
                <a:gd name="connsiteY2" fmla="*/ 167750 h 175386"/>
                <a:gd name="connsiteX3" fmla="*/ 593 w 151230"/>
                <a:gd name="connsiteY3" fmla="*/ 110 h 17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230" h="175386">
                  <a:moveTo>
                    <a:pt x="593" y="110"/>
                  </a:moveTo>
                  <a:cubicBezTo>
                    <a:pt x="9060" y="-4123"/>
                    <a:pt x="131826" y="114410"/>
                    <a:pt x="147913" y="142350"/>
                  </a:cubicBezTo>
                  <a:cubicBezTo>
                    <a:pt x="164000" y="170290"/>
                    <a:pt x="117433" y="185530"/>
                    <a:pt x="97113" y="167750"/>
                  </a:cubicBezTo>
                  <a:cubicBezTo>
                    <a:pt x="76793" y="149970"/>
                    <a:pt x="-7874" y="4343"/>
                    <a:pt x="593" y="1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BF589388-4A0E-4349-9A2C-A1AB25EAF2B8}"/>
                </a:ext>
              </a:extLst>
            </p:cNvPr>
            <p:cNvSpPr/>
            <p:nvPr/>
          </p:nvSpPr>
          <p:spPr>
            <a:xfrm>
              <a:off x="4800600" y="10886425"/>
              <a:ext cx="109137" cy="187753"/>
            </a:xfrm>
            <a:custGeom>
              <a:avLst/>
              <a:gdLst>
                <a:gd name="connsiteX0" fmla="*/ 1389 w 109137"/>
                <a:gd name="connsiteY0" fmla="*/ 15 h 187753"/>
                <a:gd name="connsiteX1" fmla="*/ 108069 w 109137"/>
                <a:gd name="connsiteY1" fmla="*/ 162575 h 187753"/>
                <a:gd name="connsiteX2" fmla="*/ 52189 w 109137"/>
                <a:gd name="connsiteY2" fmla="*/ 172735 h 187753"/>
                <a:gd name="connsiteX3" fmla="*/ 1389 w 109137"/>
                <a:gd name="connsiteY3" fmla="*/ 15 h 187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37" h="187753">
                  <a:moveTo>
                    <a:pt x="1389" y="15"/>
                  </a:moveTo>
                  <a:cubicBezTo>
                    <a:pt x="10702" y="-1678"/>
                    <a:pt x="99602" y="133788"/>
                    <a:pt x="108069" y="162575"/>
                  </a:cubicBezTo>
                  <a:cubicBezTo>
                    <a:pt x="116536" y="191362"/>
                    <a:pt x="72509" y="196442"/>
                    <a:pt x="52189" y="172735"/>
                  </a:cubicBezTo>
                  <a:cubicBezTo>
                    <a:pt x="31869" y="149028"/>
                    <a:pt x="-7924" y="1708"/>
                    <a:pt x="1389" y="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CE52D80B-CEC0-42E3-8089-8D82C75FACDB}"/>
                </a:ext>
              </a:extLst>
            </p:cNvPr>
            <p:cNvSpPr/>
            <p:nvPr/>
          </p:nvSpPr>
          <p:spPr>
            <a:xfrm>
              <a:off x="4952815" y="10876280"/>
              <a:ext cx="112668" cy="361201"/>
            </a:xfrm>
            <a:custGeom>
              <a:avLst/>
              <a:gdLst>
                <a:gd name="connsiteX0" fmla="*/ 96705 w 112668"/>
                <a:gd name="connsiteY0" fmla="*/ 0 h 361201"/>
                <a:gd name="connsiteX1" fmla="*/ 81465 w 112668"/>
                <a:gd name="connsiteY1" fmla="*/ 309880 h 361201"/>
                <a:gd name="connsiteX2" fmla="*/ 185 w 112668"/>
                <a:gd name="connsiteY2" fmla="*/ 360680 h 361201"/>
                <a:gd name="connsiteX3" fmla="*/ 106865 w 112668"/>
                <a:gd name="connsiteY3" fmla="*/ 309880 h 361201"/>
                <a:gd name="connsiteX4" fmla="*/ 96705 w 112668"/>
                <a:gd name="connsiteY4" fmla="*/ 0 h 36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668" h="361201">
                  <a:moveTo>
                    <a:pt x="96705" y="0"/>
                  </a:moveTo>
                  <a:cubicBezTo>
                    <a:pt x="92472" y="0"/>
                    <a:pt x="97552" y="249767"/>
                    <a:pt x="81465" y="309880"/>
                  </a:cubicBezTo>
                  <a:cubicBezTo>
                    <a:pt x="65378" y="369993"/>
                    <a:pt x="-4048" y="360680"/>
                    <a:pt x="185" y="360680"/>
                  </a:cubicBezTo>
                  <a:cubicBezTo>
                    <a:pt x="4418" y="360680"/>
                    <a:pt x="90778" y="364913"/>
                    <a:pt x="106865" y="309880"/>
                  </a:cubicBezTo>
                  <a:cubicBezTo>
                    <a:pt x="122952" y="254847"/>
                    <a:pt x="100938" y="0"/>
                    <a:pt x="967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6E00F7BA-CA68-48B8-BBA8-D44557B04B44}"/>
                </a:ext>
              </a:extLst>
            </p:cNvPr>
            <p:cNvSpPr/>
            <p:nvPr/>
          </p:nvSpPr>
          <p:spPr>
            <a:xfrm>
              <a:off x="5121840" y="10625753"/>
              <a:ext cx="410966" cy="658243"/>
            </a:xfrm>
            <a:custGeom>
              <a:avLst/>
              <a:gdLst>
                <a:gd name="connsiteX0" fmla="*/ 29280 w 410966"/>
                <a:gd name="connsiteY0" fmla="*/ 1607 h 658243"/>
                <a:gd name="connsiteX1" fmla="*/ 8960 w 410966"/>
                <a:gd name="connsiteY1" fmla="*/ 636607 h 658243"/>
                <a:gd name="connsiteX2" fmla="*/ 115640 w 410966"/>
                <a:gd name="connsiteY2" fmla="*/ 504527 h 658243"/>
                <a:gd name="connsiteX3" fmla="*/ 410280 w 410966"/>
                <a:gd name="connsiteY3" fmla="*/ 448647 h 658243"/>
                <a:gd name="connsiteX4" fmla="*/ 24200 w 410966"/>
                <a:gd name="connsiteY4" fmla="*/ 453727 h 658243"/>
                <a:gd name="connsiteX5" fmla="*/ 29280 w 410966"/>
                <a:gd name="connsiteY5" fmla="*/ 1607 h 658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0966" h="658243">
                  <a:moveTo>
                    <a:pt x="29280" y="1607"/>
                  </a:moveTo>
                  <a:cubicBezTo>
                    <a:pt x="26740" y="32087"/>
                    <a:pt x="-5433" y="552787"/>
                    <a:pt x="8960" y="636607"/>
                  </a:cubicBezTo>
                  <a:cubicBezTo>
                    <a:pt x="23353" y="720427"/>
                    <a:pt x="48753" y="535854"/>
                    <a:pt x="115640" y="504527"/>
                  </a:cubicBezTo>
                  <a:cubicBezTo>
                    <a:pt x="182527" y="473200"/>
                    <a:pt x="425520" y="457114"/>
                    <a:pt x="410280" y="448647"/>
                  </a:cubicBezTo>
                  <a:cubicBezTo>
                    <a:pt x="395040" y="440180"/>
                    <a:pt x="82620" y="524000"/>
                    <a:pt x="24200" y="453727"/>
                  </a:cubicBezTo>
                  <a:cubicBezTo>
                    <a:pt x="-34220" y="383454"/>
                    <a:pt x="31820" y="-28873"/>
                    <a:pt x="29280" y="16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7E0A786D-8173-43D5-B70B-9EF87AEE97E7}"/>
              </a:ext>
            </a:extLst>
          </p:cNvPr>
          <p:cNvSpPr/>
          <p:nvPr/>
        </p:nvSpPr>
        <p:spPr>
          <a:xfrm>
            <a:off x="4276693" y="8571560"/>
            <a:ext cx="1971795" cy="198648"/>
          </a:xfrm>
          <a:custGeom>
            <a:avLst/>
            <a:gdLst>
              <a:gd name="connsiteX0" fmla="*/ 28607 w 1971795"/>
              <a:gd name="connsiteY0" fmla="*/ 940 h 198648"/>
              <a:gd name="connsiteX1" fmla="*/ 136557 w 1971795"/>
              <a:gd name="connsiteY1" fmla="*/ 940 h 198648"/>
              <a:gd name="connsiteX2" fmla="*/ 1920907 w 1971795"/>
              <a:gd name="connsiteY2" fmla="*/ 26340 h 198648"/>
              <a:gd name="connsiteX3" fmla="*/ 1419257 w 1971795"/>
              <a:gd name="connsiteY3" fmla="*/ 70790 h 198648"/>
              <a:gd name="connsiteX4" fmla="*/ 727107 w 1971795"/>
              <a:gd name="connsiteY4" fmla="*/ 197790 h 198648"/>
              <a:gd name="connsiteX5" fmla="*/ 28607 w 1971795"/>
              <a:gd name="connsiteY5" fmla="*/ 940 h 19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795" h="198648">
                <a:moveTo>
                  <a:pt x="28607" y="940"/>
                </a:moveTo>
                <a:cubicBezTo>
                  <a:pt x="-75110" y="-1177"/>
                  <a:pt x="136557" y="940"/>
                  <a:pt x="136557" y="940"/>
                </a:cubicBezTo>
                <a:lnTo>
                  <a:pt x="1920907" y="26340"/>
                </a:lnTo>
                <a:cubicBezTo>
                  <a:pt x="2134690" y="37982"/>
                  <a:pt x="1618224" y="42215"/>
                  <a:pt x="1419257" y="70790"/>
                </a:cubicBezTo>
                <a:cubicBezTo>
                  <a:pt x="1220290" y="99365"/>
                  <a:pt x="965232" y="209432"/>
                  <a:pt x="727107" y="197790"/>
                </a:cubicBezTo>
                <a:cubicBezTo>
                  <a:pt x="488982" y="186148"/>
                  <a:pt x="239744" y="93544"/>
                  <a:pt x="28607" y="94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95507691-549E-4458-A833-07D1C4268D5C}"/>
              </a:ext>
            </a:extLst>
          </p:cNvPr>
          <p:cNvSpPr/>
          <p:nvPr/>
        </p:nvSpPr>
        <p:spPr>
          <a:xfrm>
            <a:off x="1374235" y="7950131"/>
            <a:ext cx="2147840" cy="773593"/>
          </a:xfrm>
          <a:custGeom>
            <a:avLst/>
            <a:gdLst>
              <a:gd name="connsiteX0" fmla="*/ 10065 w 2147840"/>
              <a:gd name="connsiteY0" fmla="*/ 69 h 773593"/>
              <a:gd name="connsiteX1" fmla="*/ 543465 w 2147840"/>
              <a:gd name="connsiteY1" fmla="*/ 552519 h 773593"/>
              <a:gd name="connsiteX2" fmla="*/ 1673765 w 2147840"/>
              <a:gd name="connsiteY2" fmla="*/ 768419 h 773593"/>
              <a:gd name="connsiteX3" fmla="*/ 2143665 w 2147840"/>
              <a:gd name="connsiteY3" fmla="*/ 362019 h 773593"/>
              <a:gd name="connsiteX4" fmla="*/ 1438815 w 2147840"/>
              <a:gd name="connsiteY4" fmla="*/ 628719 h 773593"/>
              <a:gd name="connsiteX5" fmla="*/ 975265 w 2147840"/>
              <a:gd name="connsiteY5" fmla="*/ 590619 h 773593"/>
              <a:gd name="connsiteX6" fmla="*/ 10065 w 2147840"/>
              <a:gd name="connsiteY6" fmla="*/ 69 h 77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7840" h="773593">
                <a:moveTo>
                  <a:pt x="10065" y="69"/>
                </a:moveTo>
                <a:cubicBezTo>
                  <a:pt x="-61902" y="-6281"/>
                  <a:pt x="266182" y="424461"/>
                  <a:pt x="543465" y="552519"/>
                </a:cubicBezTo>
                <a:cubicBezTo>
                  <a:pt x="820748" y="680577"/>
                  <a:pt x="1407065" y="800169"/>
                  <a:pt x="1673765" y="768419"/>
                </a:cubicBezTo>
                <a:cubicBezTo>
                  <a:pt x="1940465" y="736669"/>
                  <a:pt x="2182823" y="385302"/>
                  <a:pt x="2143665" y="362019"/>
                </a:cubicBezTo>
                <a:cubicBezTo>
                  <a:pt x="2104507" y="338736"/>
                  <a:pt x="1633548" y="590619"/>
                  <a:pt x="1438815" y="628719"/>
                </a:cubicBezTo>
                <a:cubicBezTo>
                  <a:pt x="1244082" y="666819"/>
                  <a:pt x="1215507" y="692219"/>
                  <a:pt x="975265" y="590619"/>
                </a:cubicBezTo>
                <a:cubicBezTo>
                  <a:pt x="735023" y="489019"/>
                  <a:pt x="82032" y="6419"/>
                  <a:pt x="10065" y="6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9C7BFADF-D3E8-4B32-A474-F1D19070EC1A}"/>
              </a:ext>
            </a:extLst>
          </p:cNvPr>
          <p:cNvSpPr/>
          <p:nvPr/>
        </p:nvSpPr>
        <p:spPr>
          <a:xfrm>
            <a:off x="7507089" y="7885683"/>
            <a:ext cx="1100535" cy="1742069"/>
          </a:xfrm>
          <a:custGeom>
            <a:avLst/>
            <a:gdLst>
              <a:gd name="connsiteX0" fmla="*/ 74811 w 1100535"/>
              <a:gd name="connsiteY0" fmla="*/ 1017 h 1742069"/>
              <a:gd name="connsiteX1" fmla="*/ 112911 w 1100535"/>
              <a:gd name="connsiteY1" fmla="*/ 39117 h 1742069"/>
              <a:gd name="connsiteX2" fmla="*/ 900311 w 1100535"/>
              <a:gd name="connsiteY2" fmla="*/ 750317 h 1742069"/>
              <a:gd name="connsiteX3" fmla="*/ 1090811 w 1100535"/>
              <a:gd name="connsiteY3" fmla="*/ 1740917 h 1742069"/>
              <a:gd name="connsiteX4" fmla="*/ 1065411 w 1100535"/>
              <a:gd name="connsiteY4" fmla="*/ 940817 h 1742069"/>
              <a:gd name="connsiteX5" fmla="*/ 1001911 w 1100535"/>
              <a:gd name="connsiteY5" fmla="*/ 547117 h 1742069"/>
              <a:gd name="connsiteX6" fmla="*/ 328811 w 1100535"/>
              <a:gd name="connsiteY6" fmla="*/ 51817 h 1742069"/>
              <a:gd name="connsiteX7" fmla="*/ 11311 w 1100535"/>
              <a:gd name="connsiteY7" fmla="*/ 13717 h 1742069"/>
              <a:gd name="connsiteX8" fmla="*/ 74811 w 1100535"/>
              <a:gd name="connsiteY8" fmla="*/ 1017 h 174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535" h="1742069">
                <a:moveTo>
                  <a:pt x="74811" y="1017"/>
                </a:moveTo>
                <a:cubicBezTo>
                  <a:pt x="91744" y="5250"/>
                  <a:pt x="112911" y="39117"/>
                  <a:pt x="112911" y="39117"/>
                </a:cubicBezTo>
                <a:cubicBezTo>
                  <a:pt x="250494" y="164000"/>
                  <a:pt x="737328" y="466684"/>
                  <a:pt x="900311" y="750317"/>
                </a:cubicBezTo>
                <a:cubicBezTo>
                  <a:pt x="1063294" y="1033950"/>
                  <a:pt x="1063294" y="1709167"/>
                  <a:pt x="1090811" y="1740917"/>
                </a:cubicBezTo>
                <a:cubicBezTo>
                  <a:pt x="1118328" y="1772667"/>
                  <a:pt x="1080228" y="1139784"/>
                  <a:pt x="1065411" y="940817"/>
                </a:cubicBezTo>
                <a:cubicBezTo>
                  <a:pt x="1050594" y="741850"/>
                  <a:pt x="1124678" y="695284"/>
                  <a:pt x="1001911" y="547117"/>
                </a:cubicBezTo>
                <a:cubicBezTo>
                  <a:pt x="879144" y="398950"/>
                  <a:pt x="493911" y="140717"/>
                  <a:pt x="328811" y="51817"/>
                </a:cubicBezTo>
                <a:cubicBezTo>
                  <a:pt x="163711" y="-37083"/>
                  <a:pt x="53644" y="15834"/>
                  <a:pt x="11311" y="13717"/>
                </a:cubicBezTo>
                <a:cubicBezTo>
                  <a:pt x="-31022" y="11600"/>
                  <a:pt x="57878" y="-3216"/>
                  <a:pt x="74811" y="101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1EBFB2E-FB36-4936-82D6-9B9D30E9FA86}"/>
              </a:ext>
            </a:extLst>
          </p:cNvPr>
          <p:cNvSpPr/>
          <p:nvPr/>
        </p:nvSpPr>
        <p:spPr>
          <a:xfrm>
            <a:off x="1350987" y="9421199"/>
            <a:ext cx="2284572" cy="986953"/>
          </a:xfrm>
          <a:custGeom>
            <a:avLst/>
            <a:gdLst>
              <a:gd name="connsiteX0" fmla="*/ 2238880 w 2284572"/>
              <a:gd name="connsiteY0" fmla="*/ 95334 h 986953"/>
              <a:gd name="connsiteX1" fmla="*/ 1815546 w 2284572"/>
              <a:gd name="connsiteY1" fmla="*/ 467868 h 986953"/>
              <a:gd name="connsiteX2" fmla="*/ 689480 w 2284572"/>
              <a:gd name="connsiteY2" fmla="*/ 874268 h 986953"/>
              <a:gd name="connsiteX3" fmla="*/ 173013 w 2284572"/>
              <a:gd name="connsiteY3" fmla="*/ 772668 h 986953"/>
              <a:gd name="connsiteX4" fmla="*/ 12146 w 2284572"/>
              <a:gd name="connsiteY4" fmla="*/ 899668 h 986953"/>
              <a:gd name="connsiteX5" fmla="*/ 452413 w 2284572"/>
              <a:gd name="connsiteY5" fmla="*/ 789601 h 986953"/>
              <a:gd name="connsiteX6" fmla="*/ 985813 w 2284572"/>
              <a:gd name="connsiteY6" fmla="*/ 984334 h 986953"/>
              <a:gd name="connsiteX7" fmla="*/ 2086480 w 2284572"/>
              <a:gd name="connsiteY7" fmla="*/ 620268 h 986953"/>
              <a:gd name="connsiteX8" fmla="*/ 2255813 w 2284572"/>
              <a:gd name="connsiteY8" fmla="*/ 44534 h 986953"/>
              <a:gd name="connsiteX9" fmla="*/ 2238880 w 2284572"/>
              <a:gd name="connsiteY9" fmla="*/ 95334 h 98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4572" h="986953">
                <a:moveTo>
                  <a:pt x="2238880" y="95334"/>
                </a:moveTo>
                <a:cubicBezTo>
                  <a:pt x="2165502" y="165890"/>
                  <a:pt x="2073779" y="338046"/>
                  <a:pt x="1815546" y="467868"/>
                </a:cubicBezTo>
                <a:cubicBezTo>
                  <a:pt x="1557313" y="597690"/>
                  <a:pt x="963236" y="823468"/>
                  <a:pt x="689480" y="874268"/>
                </a:cubicBezTo>
                <a:cubicBezTo>
                  <a:pt x="415724" y="925068"/>
                  <a:pt x="285902" y="768435"/>
                  <a:pt x="173013" y="772668"/>
                </a:cubicBezTo>
                <a:cubicBezTo>
                  <a:pt x="60124" y="776901"/>
                  <a:pt x="-34421" y="896846"/>
                  <a:pt x="12146" y="899668"/>
                </a:cubicBezTo>
                <a:cubicBezTo>
                  <a:pt x="58713" y="902490"/>
                  <a:pt x="290135" y="775490"/>
                  <a:pt x="452413" y="789601"/>
                </a:cubicBezTo>
                <a:cubicBezTo>
                  <a:pt x="614691" y="803712"/>
                  <a:pt x="713468" y="1012556"/>
                  <a:pt x="985813" y="984334"/>
                </a:cubicBezTo>
                <a:cubicBezTo>
                  <a:pt x="1258158" y="956112"/>
                  <a:pt x="1874813" y="776901"/>
                  <a:pt x="2086480" y="620268"/>
                </a:cubicBezTo>
                <a:cubicBezTo>
                  <a:pt x="2298147" y="463635"/>
                  <a:pt x="2230413" y="139078"/>
                  <a:pt x="2255813" y="44534"/>
                </a:cubicBezTo>
                <a:cubicBezTo>
                  <a:pt x="2281213" y="-50010"/>
                  <a:pt x="2312258" y="24778"/>
                  <a:pt x="2238880" y="9533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974893B0-F71C-4EA3-BD4D-1FE4F16FDF8A}"/>
              </a:ext>
            </a:extLst>
          </p:cNvPr>
          <p:cNvSpPr/>
          <p:nvPr/>
        </p:nvSpPr>
        <p:spPr>
          <a:xfrm>
            <a:off x="6968121" y="10101119"/>
            <a:ext cx="1583805" cy="1047128"/>
          </a:xfrm>
          <a:custGeom>
            <a:avLst/>
            <a:gdLst>
              <a:gd name="connsiteX0" fmla="*/ 50746 w 1583805"/>
              <a:gd name="connsiteY0" fmla="*/ 58881 h 1047128"/>
              <a:gd name="connsiteX1" fmla="*/ 118479 w 1583805"/>
              <a:gd name="connsiteY1" fmla="*/ 101214 h 1047128"/>
              <a:gd name="connsiteX2" fmla="*/ 846612 w 1583805"/>
              <a:gd name="connsiteY2" fmla="*/ 516081 h 1047128"/>
              <a:gd name="connsiteX3" fmla="*/ 1269946 w 1583805"/>
              <a:gd name="connsiteY3" fmla="*/ 516081 h 1047128"/>
              <a:gd name="connsiteX4" fmla="*/ 1049812 w 1583805"/>
              <a:gd name="connsiteY4" fmla="*/ 710814 h 1047128"/>
              <a:gd name="connsiteX5" fmla="*/ 1100612 w 1583805"/>
              <a:gd name="connsiteY5" fmla="*/ 947881 h 1047128"/>
              <a:gd name="connsiteX6" fmla="*/ 1583212 w 1583805"/>
              <a:gd name="connsiteY6" fmla="*/ 744681 h 1047128"/>
              <a:gd name="connsiteX7" fmla="*/ 990546 w 1583805"/>
              <a:gd name="connsiteY7" fmla="*/ 1024081 h 1047128"/>
              <a:gd name="connsiteX8" fmla="*/ 50746 w 1583805"/>
              <a:gd name="connsiteY8" fmla="*/ 58881 h 10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3805" h="1047128">
                <a:moveTo>
                  <a:pt x="50746" y="58881"/>
                </a:moveTo>
                <a:cubicBezTo>
                  <a:pt x="-94599" y="-94930"/>
                  <a:pt x="118479" y="101214"/>
                  <a:pt x="118479" y="101214"/>
                </a:cubicBezTo>
                <a:cubicBezTo>
                  <a:pt x="251123" y="177414"/>
                  <a:pt x="654701" y="446937"/>
                  <a:pt x="846612" y="516081"/>
                </a:cubicBezTo>
                <a:cubicBezTo>
                  <a:pt x="1038523" y="585225"/>
                  <a:pt x="1236079" y="483626"/>
                  <a:pt x="1269946" y="516081"/>
                </a:cubicBezTo>
                <a:cubicBezTo>
                  <a:pt x="1303813" y="548536"/>
                  <a:pt x="1078034" y="638847"/>
                  <a:pt x="1049812" y="710814"/>
                </a:cubicBezTo>
                <a:cubicBezTo>
                  <a:pt x="1021590" y="782781"/>
                  <a:pt x="1011712" y="942237"/>
                  <a:pt x="1100612" y="947881"/>
                </a:cubicBezTo>
                <a:cubicBezTo>
                  <a:pt x="1189512" y="953525"/>
                  <a:pt x="1601556" y="731981"/>
                  <a:pt x="1583212" y="744681"/>
                </a:cubicBezTo>
                <a:cubicBezTo>
                  <a:pt x="1564868" y="757381"/>
                  <a:pt x="1247368" y="1144025"/>
                  <a:pt x="990546" y="1024081"/>
                </a:cubicBezTo>
                <a:cubicBezTo>
                  <a:pt x="733724" y="904137"/>
                  <a:pt x="196091" y="212692"/>
                  <a:pt x="50746" y="5888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7AF50DBD-3F9E-4D46-BAF4-0F7D8C4DE06D}"/>
              </a:ext>
            </a:extLst>
          </p:cNvPr>
          <p:cNvSpPr/>
          <p:nvPr/>
        </p:nvSpPr>
        <p:spPr>
          <a:xfrm rot="14467025">
            <a:off x="5982120" y="1333235"/>
            <a:ext cx="2983899" cy="774965"/>
          </a:xfrm>
          <a:custGeom>
            <a:avLst/>
            <a:gdLst>
              <a:gd name="connsiteX0" fmla="*/ 24980 w 2983899"/>
              <a:gd name="connsiteY0" fmla="*/ 152665 h 774965"/>
              <a:gd name="connsiteX1" fmla="*/ 393280 w 2983899"/>
              <a:gd name="connsiteY1" fmla="*/ 265 h 774965"/>
              <a:gd name="connsiteX2" fmla="*/ 2450680 w 2983899"/>
              <a:gd name="connsiteY2" fmla="*/ 127265 h 774965"/>
              <a:gd name="connsiteX3" fmla="*/ 2958680 w 2983899"/>
              <a:gd name="connsiteY3" fmla="*/ 508265 h 774965"/>
              <a:gd name="connsiteX4" fmla="*/ 1879180 w 2983899"/>
              <a:gd name="connsiteY4" fmla="*/ 178065 h 774965"/>
              <a:gd name="connsiteX5" fmla="*/ 977480 w 2983899"/>
              <a:gd name="connsiteY5" fmla="*/ 203465 h 774965"/>
              <a:gd name="connsiteX6" fmla="*/ 418680 w 2983899"/>
              <a:gd name="connsiteY6" fmla="*/ 368565 h 774965"/>
              <a:gd name="connsiteX7" fmla="*/ 50380 w 2983899"/>
              <a:gd name="connsiteY7" fmla="*/ 101865 h 774965"/>
              <a:gd name="connsiteX8" fmla="*/ 228180 w 2983899"/>
              <a:gd name="connsiteY8" fmla="*/ 774965 h 774965"/>
              <a:gd name="connsiteX9" fmla="*/ 50380 w 2983899"/>
              <a:gd name="connsiteY9" fmla="*/ 101865 h 774965"/>
              <a:gd name="connsiteX10" fmla="*/ 24980 w 2983899"/>
              <a:gd name="connsiteY10" fmla="*/ 152665 h 77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3899" h="774965">
                <a:moveTo>
                  <a:pt x="24980" y="152665"/>
                </a:moveTo>
                <a:cubicBezTo>
                  <a:pt x="82130" y="135732"/>
                  <a:pt x="-11003" y="4498"/>
                  <a:pt x="393280" y="265"/>
                </a:cubicBezTo>
                <a:cubicBezTo>
                  <a:pt x="797563" y="-3968"/>
                  <a:pt x="2023113" y="42598"/>
                  <a:pt x="2450680" y="127265"/>
                </a:cubicBezTo>
                <a:cubicBezTo>
                  <a:pt x="2878247" y="211932"/>
                  <a:pt x="3053930" y="499798"/>
                  <a:pt x="2958680" y="508265"/>
                </a:cubicBezTo>
                <a:cubicBezTo>
                  <a:pt x="2863430" y="516732"/>
                  <a:pt x="2209380" y="228865"/>
                  <a:pt x="1879180" y="178065"/>
                </a:cubicBezTo>
                <a:cubicBezTo>
                  <a:pt x="1548980" y="127265"/>
                  <a:pt x="1220897" y="171715"/>
                  <a:pt x="977480" y="203465"/>
                </a:cubicBezTo>
                <a:cubicBezTo>
                  <a:pt x="734063" y="235215"/>
                  <a:pt x="573197" y="385498"/>
                  <a:pt x="418680" y="368565"/>
                </a:cubicBezTo>
                <a:cubicBezTo>
                  <a:pt x="264163" y="351632"/>
                  <a:pt x="82130" y="34132"/>
                  <a:pt x="50380" y="101865"/>
                </a:cubicBezTo>
                <a:cubicBezTo>
                  <a:pt x="18630" y="169598"/>
                  <a:pt x="228180" y="774965"/>
                  <a:pt x="228180" y="774965"/>
                </a:cubicBezTo>
                <a:cubicBezTo>
                  <a:pt x="228180" y="774965"/>
                  <a:pt x="77897" y="209815"/>
                  <a:pt x="50380" y="101865"/>
                </a:cubicBezTo>
                <a:cubicBezTo>
                  <a:pt x="22863" y="-6085"/>
                  <a:pt x="-32170" y="169598"/>
                  <a:pt x="24980" y="152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C58E96F0-C948-4503-893D-1A4632F2E3A4}"/>
              </a:ext>
            </a:extLst>
          </p:cNvPr>
          <p:cNvSpPr/>
          <p:nvPr/>
        </p:nvSpPr>
        <p:spPr>
          <a:xfrm>
            <a:off x="7389622" y="454622"/>
            <a:ext cx="2089109" cy="1082646"/>
          </a:xfrm>
          <a:custGeom>
            <a:avLst/>
            <a:gdLst>
              <a:gd name="connsiteX0" fmla="*/ 1778 w 2089109"/>
              <a:gd name="connsiteY0" fmla="*/ 40678 h 1082646"/>
              <a:gd name="connsiteX1" fmla="*/ 1182878 w 2089109"/>
              <a:gd name="connsiteY1" fmla="*/ 256578 h 1082646"/>
              <a:gd name="connsiteX2" fmla="*/ 2084578 w 2089109"/>
              <a:gd name="connsiteY2" fmla="*/ 866178 h 1082646"/>
              <a:gd name="connsiteX3" fmla="*/ 1462278 w 2089109"/>
              <a:gd name="connsiteY3" fmla="*/ 1031278 h 1082646"/>
              <a:gd name="connsiteX4" fmla="*/ 1778 w 2089109"/>
              <a:gd name="connsiteY4" fmla="*/ 40678 h 108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109" h="1082646">
                <a:moveTo>
                  <a:pt x="1778" y="40678"/>
                </a:moveTo>
                <a:cubicBezTo>
                  <a:pt x="-44789" y="-88439"/>
                  <a:pt x="835745" y="118995"/>
                  <a:pt x="1182878" y="256578"/>
                </a:cubicBezTo>
                <a:cubicBezTo>
                  <a:pt x="1530011" y="394161"/>
                  <a:pt x="2038011" y="737061"/>
                  <a:pt x="2084578" y="866178"/>
                </a:cubicBezTo>
                <a:cubicBezTo>
                  <a:pt x="2131145" y="995295"/>
                  <a:pt x="1811528" y="1170978"/>
                  <a:pt x="1462278" y="1031278"/>
                </a:cubicBezTo>
                <a:cubicBezTo>
                  <a:pt x="1113028" y="891578"/>
                  <a:pt x="48345" y="169795"/>
                  <a:pt x="1778" y="406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8AE4BCE2-AA5A-4962-99EA-745229DCF51E}"/>
              </a:ext>
            </a:extLst>
          </p:cNvPr>
          <p:cNvSpPr/>
          <p:nvPr/>
        </p:nvSpPr>
        <p:spPr>
          <a:xfrm>
            <a:off x="4631963" y="7226893"/>
            <a:ext cx="2106583" cy="1002916"/>
          </a:xfrm>
          <a:custGeom>
            <a:avLst/>
            <a:gdLst>
              <a:gd name="connsiteX0" fmla="*/ 346437 w 2106583"/>
              <a:gd name="connsiteY0" fmla="*/ 37507 h 1002916"/>
              <a:gd name="connsiteX1" fmla="*/ 435337 w 2106583"/>
              <a:gd name="connsiteY1" fmla="*/ 88307 h 1002916"/>
              <a:gd name="connsiteX2" fmla="*/ 1845037 w 2106583"/>
              <a:gd name="connsiteY2" fmla="*/ 240707 h 1002916"/>
              <a:gd name="connsiteX3" fmla="*/ 1883137 w 2106583"/>
              <a:gd name="connsiteY3" fmla="*/ 228007 h 1002916"/>
              <a:gd name="connsiteX4" fmla="*/ 2086337 w 2106583"/>
              <a:gd name="connsiteY4" fmla="*/ 774107 h 1002916"/>
              <a:gd name="connsiteX5" fmla="*/ 1324337 w 2106583"/>
              <a:gd name="connsiteY5" fmla="*/ 1002707 h 1002916"/>
              <a:gd name="connsiteX6" fmla="*/ 244837 w 2106583"/>
              <a:gd name="connsiteY6" fmla="*/ 812207 h 1002916"/>
              <a:gd name="connsiteX7" fmla="*/ 3537 w 2106583"/>
              <a:gd name="connsiteY7" fmla="*/ 659807 h 1002916"/>
              <a:gd name="connsiteX8" fmla="*/ 346437 w 2106583"/>
              <a:gd name="connsiteY8" fmla="*/ 37507 h 100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6583" h="1002916">
                <a:moveTo>
                  <a:pt x="346437" y="37507"/>
                </a:moveTo>
                <a:cubicBezTo>
                  <a:pt x="418404" y="-57743"/>
                  <a:pt x="185570" y="54440"/>
                  <a:pt x="435337" y="88307"/>
                </a:cubicBezTo>
                <a:cubicBezTo>
                  <a:pt x="685104" y="122174"/>
                  <a:pt x="1603737" y="217424"/>
                  <a:pt x="1845037" y="240707"/>
                </a:cubicBezTo>
                <a:cubicBezTo>
                  <a:pt x="2086337" y="263990"/>
                  <a:pt x="1842920" y="139107"/>
                  <a:pt x="1883137" y="228007"/>
                </a:cubicBezTo>
                <a:cubicBezTo>
                  <a:pt x="1923354" y="316907"/>
                  <a:pt x="2179470" y="644990"/>
                  <a:pt x="2086337" y="774107"/>
                </a:cubicBezTo>
                <a:cubicBezTo>
                  <a:pt x="1993204" y="903224"/>
                  <a:pt x="1631254" y="996357"/>
                  <a:pt x="1324337" y="1002707"/>
                </a:cubicBezTo>
                <a:cubicBezTo>
                  <a:pt x="1017420" y="1009057"/>
                  <a:pt x="464970" y="869357"/>
                  <a:pt x="244837" y="812207"/>
                </a:cubicBezTo>
                <a:cubicBezTo>
                  <a:pt x="24704" y="755057"/>
                  <a:pt x="-13396" y="793157"/>
                  <a:pt x="3537" y="659807"/>
                </a:cubicBezTo>
                <a:cubicBezTo>
                  <a:pt x="20470" y="526457"/>
                  <a:pt x="274470" y="132757"/>
                  <a:pt x="346437" y="3750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A9928A62-740B-4EBE-B69C-DF15DD53C633}"/>
              </a:ext>
            </a:extLst>
          </p:cNvPr>
          <p:cNvSpPr/>
          <p:nvPr/>
        </p:nvSpPr>
        <p:spPr>
          <a:xfrm>
            <a:off x="7010377" y="6333883"/>
            <a:ext cx="1136506" cy="1417867"/>
          </a:xfrm>
          <a:custGeom>
            <a:avLst/>
            <a:gdLst>
              <a:gd name="connsiteX0" fmla="*/ 495323 w 1136506"/>
              <a:gd name="connsiteY0" fmla="*/ 16117 h 1417867"/>
              <a:gd name="connsiteX1" fmla="*/ 635023 w 1136506"/>
              <a:gd name="connsiteY1" fmla="*/ 28817 h 1417867"/>
              <a:gd name="connsiteX2" fmla="*/ 1022373 w 1136506"/>
              <a:gd name="connsiteY2" fmla="*/ 308217 h 1417867"/>
              <a:gd name="connsiteX3" fmla="*/ 1104923 w 1136506"/>
              <a:gd name="connsiteY3" fmla="*/ 720967 h 1417867"/>
              <a:gd name="connsiteX4" fmla="*/ 552473 w 1136506"/>
              <a:gd name="connsiteY4" fmla="*/ 1292467 h 1417867"/>
              <a:gd name="connsiteX5" fmla="*/ 355623 w 1136506"/>
              <a:gd name="connsiteY5" fmla="*/ 1400417 h 1417867"/>
              <a:gd name="connsiteX6" fmla="*/ 381023 w 1136506"/>
              <a:gd name="connsiteY6" fmla="*/ 1032117 h 1417867"/>
              <a:gd name="connsiteX7" fmla="*/ 23 w 1136506"/>
              <a:gd name="connsiteY7" fmla="*/ 384417 h 1417867"/>
              <a:gd name="connsiteX8" fmla="*/ 400073 w 1136506"/>
              <a:gd name="connsiteY8" fmla="*/ 416167 h 1417867"/>
              <a:gd name="connsiteX9" fmla="*/ 609623 w 1136506"/>
              <a:gd name="connsiteY9" fmla="*/ 371717 h 1417867"/>
              <a:gd name="connsiteX10" fmla="*/ 95273 w 1136506"/>
              <a:gd name="connsiteY10" fmla="*/ 200267 h 1417867"/>
              <a:gd name="connsiteX11" fmla="*/ 222273 w 1136506"/>
              <a:gd name="connsiteY11" fmla="*/ 92317 h 1417867"/>
              <a:gd name="connsiteX12" fmla="*/ 495323 w 1136506"/>
              <a:gd name="connsiteY12" fmla="*/ 16117 h 14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6506" h="1417867">
                <a:moveTo>
                  <a:pt x="495323" y="16117"/>
                </a:moveTo>
                <a:cubicBezTo>
                  <a:pt x="564115" y="5534"/>
                  <a:pt x="547181" y="-19866"/>
                  <a:pt x="635023" y="28817"/>
                </a:cubicBezTo>
                <a:cubicBezTo>
                  <a:pt x="722865" y="77500"/>
                  <a:pt x="944056" y="192859"/>
                  <a:pt x="1022373" y="308217"/>
                </a:cubicBezTo>
                <a:cubicBezTo>
                  <a:pt x="1100690" y="423575"/>
                  <a:pt x="1183240" y="556925"/>
                  <a:pt x="1104923" y="720967"/>
                </a:cubicBezTo>
                <a:cubicBezTo>
                  <a:pt x="1026606" y="885009"/>
                  <a:pt x="677356" y="1179225"/>
                  <a:pt x="552473" y="1292467"/>
                </a:cubicBezTo>
                <a:cubicBezTo>
                  <a:pt x="427590" y="1405709"/>
                  <a:pt x="384198" y="1443809"/>
                  <a:pt x="355623" y="1400417"/>
                </a:cubicBezTo>
                <a:cubicBezTo>
                  <a:pt x="327048" y="1357025"/>
                  <a:pt x="440290" y="1201450"/>
                  <a:pt x="381023" y="1032117"/>
                </a:cubicBezTo>
                <a:cubicBezTo>
                  <a:pt x="321756" y="862784"/>
                  <a:pt x="-3152" y="487075"/>
                  <a:pt x="23" y="384417"/>
                </a:cubicBezTo>
                <a:cubicBezTo>
                  <a:pt x="3198" y="281759"/>
                  <a:pt x="298473" y="418284"/>
                  <a:pt x="400073" y="416167"/>
                </a:cubicBezTo>
                <a:cubicBezTo>
                  <a:pt x="501673" y="414050"/>
                  <a:pt x="660423" y="407700"/>
                  <a:pt x="609623" y="371717"/>
                </a:cubicBezTo>
                <a:cubicBezTo>
                  <a:pt x="558823" y="335734"/>
                  <a:pt x="159831" y="246834"/>
                  <a:pt x="95273" y="200267"/>
                </a:cubicBezTo>
                <a:cubicBezTo>
                  <a:pt x="30715" y="153700"/>
                  <a:pt x="155598" y="117717"/>
                  <a:pt x="222273" y="92317"/>
                </a:cubicBezTo>
                <a:cubicBezTo>
                  <a:pt x="288948" y="66917"/>
                  <a:pt x="426531" y="26700"/>
                  <a:pt x="495323" y="1611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7C91E5A8-5E24-46B3-8967-0AD39FFBEB77}"/>
              </a:ext>
            </a:extLst>
          </p:cNvPr>
          <p:cNvSpPr/>
          <p:nvPr/>
        </p:nvSpPr>
        <p:spPr>
          <a:xfrm>
            <a:off x="6430022" y="4503148"/>
            <a:ext cx="1657769" cy="1261866"/>
          </a:xfrm>
          <a:custGeom>
            <a:avLst/>
            <a:gdLst>
              <a:gd name="connsiteX0" fmla="*/ 15228 w 1657769"/>
              <a:gd name="connsiteY0" fmla="*/ 614952 h 1261866"/>
              <a:gd name="connsiteX1" fmla="*/ 142228 w 1657769"/>
              <a:gd name="connsiteY1" fmla="*/ 487952 h 1261866"/>
              <a:gd name="connsiteX2" fmla="*/ 859778 w 1657769"/>
              <a:gd name="connsiteY2" fmla="*/ 5352 h 1261866"/>
              <a:gd name="connsiteX3" fmla="*/ 1653528 w 1657769"/>
              <a:gd name="connsiteY3" fmla="*/ 246652 h 1261866"/>
              <a:gd name="connsiteX4" fmla="*/ 1145528 w 1657769"/>
              <a:gd name="connsiteY4" fmla="*/ 513352 h 1261866"/>
              <a:gd name="connsiteX5" fmla="*/ 510528 w 1657769"/>
              <a:gd name="connsiteY5" fmla="*/ 983252 h 1261866"/>
              <a:gd name="connsiteX6" fmla="*/ 421628 w 1657769"/>
              <a:gd name="connsiteY6" fmla="*/ 1237252 h 1261866"/>
              <a:gd name="connsiteX7" fmla="*/ 358128 w 1657769"/>
              <a:gd name="connsiteY7" fmla="*/ 1180102 h 1261866"/>
              <a:gd name="connsiteX8" fmla="*/ 15228 w 1657769"/>
              <a:gd name="connsiteY8" fmla="*/ 614952 h 126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7769" h="1261866">
                <a:moveTo>
                  <a:pt x="15228" y="614952"/>
                </a:moveTo>
                <a:cubicBezTo>
                  <a:pt x="-20755" y="499594"/>
                  <a:pt x="1470" y="589552"/>
                  <a:pt x="142228" y="487952"/>
                </a:cubicBezTo>
                <a:cubicBezTo>
                  <a:pt x="282986" y="386352"/>
                  <a:pt x="607895" y="45569"/>
                  <a:pt x="859778" y="5352"/>
                </a:cubicBezTo>
                <a:cubicBezTo>
                  <a:pt x="1111661" y="-34865"/>
                  <a:pt x="1605903" y="161985"/>
                  <a:pt x="1653528" y="246652"/>
                </a:cubicBezTo>
                <a:cubicBezTo>
                  <a:pt x="1701153" y="331319"/>
                  <a:pt x="1336028" y="390585"/>
                  <a:pt x="1145528" y="513352"/>
                </a:cubicBezTo>
                <a:cubicBezTo>
                  <a:pt x="955028" y="636119"/>
                  <a:pt x="631178" y="862602"/>
                  <a:pt x="510528" y="983252"/>
                </a:cubicBezTo>
                <a:cubicBezTo>
                  <a:pt x="389878" y="1103902"/>
                  <a:pt x="447028" y="1204444"/>
                  <a:pt x="421628" y="1237252"/>
                </a:cubicBezTo>
                <a:cubicBezTo>
                  <a:pt x="396228" y="1270060"/>
                  <a:pt x="423745" y="1285935"/>
                  <a:pt x="358128" y="1180102"/>
                </a:cubicBezTo>
                <a:cubicBezTo>
                  <a:pt x="292511" y="1074269"/>
                  <a:pt x="51211" y="730310"/>
                  <a:pt x="15228" y="61495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16DBABC7-2746-468B-B773-AF10EA6C5D6E}"/>
              </a:ext>
            </a:extLst>
          </p:cNvPr>
          <p:cNvSpPr/>
          <p:nvPr/>
        </p:nvSpPr>
        <p:spPr>
          <a:xfrm>
            <a:off x="7283158" y="4304180"/>
            <a:ext cx="2035692" cy="1794332"/>
          </a:xfrm>
          <a:custGeom>
            <a:avLst/>
            <a:gdLst>
              <a:gd name="connsiteX0" fmla="*/ 216192 w 2035692"/>
              <a:gd name="connsiteY0" fmla="*/ 1061570 h 1794332"/>
              <a:gd name="connsiteX1" fmla="*/ 279692 w 2035692"/>
              <a:gd name="connsiteY1" fmla="*/ 1023470 h 1794332"/>
              <a:gd name="connsiteX2" fmla="*/ 984542 w 2035692"/>
              <a:gd name="connsiteY2" fmla="*/ 13820 h 1794332"/>
              <a:gd name="connsiteX3" fmla="*/ 1155992 w 2035692"/>
              <a:gd name="connsiteY3" fmla="*/ 451970 h 1794332"/>
              <a:gd name="connsiteX4" fmla="*/ 1867192 w 2035692"/>
              <a:gd name="connsiteY4" fmla="*/ 667870 h 1794332"/>
              <a:gd name="connsiteX5" fmla="*/ 1822742 w 2035692"/>
              <a:gd name="connsiteY5" fmla="*/ 1201270 h 1794332"/>
              <a:gd name="connsiteX6" fmla="*/ 2006892 w 2035692"/>
              <a:gd name="connsiteY6" fmla="*/ 1366370 h 1794332"/>
              <a:gd name="connsiteX7" fmla="*/ 1117892 w 2035692"/>
              <a:gd name="connsiteY7" fmla="*/ 1423520 h 1794332"/>
              <a:gd name="connsiteX8" fmla="*/ 260642 w 2035692"/>
              <a:gd name="connsiteY8" fmla="*/ 1753720 h 1794332"/>
              <a:gd name="connsiteX9" fmla="*/ 292 w 2035692"/>
              <a:gd name="connsiteY9" fmla="*/ 1715620 h 1794332"/>
              <a:gd name="connsiteX10" fmla="*/ 216192 w 2035692"/>
              <a:gd name="connsiteY10" fmla="*/ 1061570 h 179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5692" h="1794332">
                <a:moveTo>
                  <a:pt x="216192" y="1061570"/>
                </a:moveTo>
                <a:cubicBezTo>
                  <a:pt x="262759" y="946212"/>
                  <a:pt x="151634" y="1198095"/>
                  <a:pt x="279692" y="1023470"/>
                </a:cubicBezTo>
                <a:cubicBezTo>
                  <a:pt x="407750" y="848845"/>
                  <a:pt x="838492" y="109070"/>
                  <a:pt x="984542" y="13820"/>
                </a:cubicBezTo>
                <a:cubicBezTo>
                  <a:pt x="1130592" y="-81430"/>
                  <a:pt x="1008884" y="342962"/>
                  <a:pt x="1155992" y="451970"/>
                </a:cubicBezTo>
                <a:cubicBezTo>
                  <a:pt x="1303100" y="560978"/>
                  <a:pt x="1756067" y="542987"/>
                  <a:pt x="1867192" y="667870"/>
                </a:cubicBezTo>
                <a:cubicBezTo>
                  <a:pt x="1978317" y="792753"/>
                  <a:pt x="1799459" y="1084853"/>
                  <a:pt x="1822742" y="1201270"/>
                </a:cubicBezTo>
                <a:cubicBezTo>
                  <a:pt x="1846025" y="1317687"/>
                  <a:pt x="2124367" y="1329328"/>
                  <a:pt x="2006892" y="1366370"/>
                </a:cubicBezTo>
                <a:cubicBezTo>
                  <a:pt x="1889417" y="1403412"/>
                  <a:pt x="1408934" y="1358962"/>
                  <a:pt x="1117892" y="1423520"/>
                </a:cubicBezTo>
                <a:cubicBezTo>
                  <a:pt x="826850" y="1488078"/>
                  <a:pt x="446909" y="1705037"/>
                  <a:pt x="260642" y="1753720"/>
                </a:cubicBezTo>
                <a:cubicBezTo>
                  <a:pt x="74375" y="1802403"/>
                  <a:pt x="8759" y="1825687"/>
                  <a:pt x="292" y="1715620"/>
                </a:cubicBezTo>
                <a:cubicBezTo>
                  <a:pt x="-8175" y="1605553"/>
                  <a:pt x="169625" y="1176928"/>
                  <a:pt x="216192" y="106157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3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線画 が含まれている画像&#10;&#10;自動的に生成された説明" hidden="1">
            <a:extLst>
              <a:ext uri="{FF2B5EF4-FFF2-40B4-BE49-F238E27FC236}">
                <a16:creationId xmlns:a16="http://schemas.microsoft.com/office/drawing/2014/main" id="{9D149815-532C-4E5F-95C7-40D246F8B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" y="0"/>
            <a:ext cx="9596869" cy="1280160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8704367-A24B-498D-9CE1-34658A83C457}"/>
              </a:ext>
            </a:extLst>
          </p:cNvPr>
          <p:cNvSpPr/>
          <p:nvPr/>
        </p:nvSpPr>
        <p:spPr>
          <a:xfrm>
            <a:off x="4413214" y="5146823"/>
            <a:ext cx="87128" cy="777631"/>
          </a:xfrm>
          <a:custGeom>
            <a:avLst/>
            <a:gdLst>
              <a:gd name="connsiteX0" fmla="*/ 61419 w 87128"/>
              <a:gd name="connsiteY0" fmla="*/ 910 h 777631"/>
              <a:gd name="connsiteX1" fmla="*/ 27553 w 87128"/>
              <a:gd name="connsiteY1" fmla="*/ 301477 h 777631"/>
              <a:gd name="connsiteX2" fmla="*/ 86819 w 87128"/>
              <a:gd name="connsiteY2" fmla="*/ 758677 h 777631"/>
              <a:gd name="connsiteX3" fmla="*/ 48719 w 87128"/>
              <a:gd name="connsiteY3" fmla="*/ 682477 h 777631"/>
              <a:gd name="connsiteX4" fmla="*/ 2153 w 87128"/>
              <a:gd name="connsiteY4" fmla="*/ 606277 h 777631"/>
              <a:gd name="connsiteX5" fmla="*/ 10619 w 87128"/>
              <a:gd name="connsiteY5" fmla="*/ 221044 h 777631"/>
              <a:gd name="connsiteX6" fmla="*/ 61419 w 87128"/>
              <a:gd name="connsiteY6" fmla="*/ 910 h 7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28" h="777631">
                <a:moveTo>
                  <a:pt x="61419" y="910"/>
                </a:moveTo>
                <a:cubicBezTo>
                  <a:pt x="64241" y="14316"/>
                  <a:pt x="23320" y="175183"/>
                  <a:pt x="27553" y="301477"/>
                </a:cubicBezTo>
                <a:cubicBezTo>
                  <a:pt x="31786" y="427771"/>
                  <a:pt x="83291" y="695177"/>
                  <a:pt x="86819" y="758677"/>
                </a:cubicBezTo>
                <a:cubicBezTo>
                  <a:pt x="90347" y="822177"/>
                  <a:pt x="62830" y="707877"/>
                  <a:pt x="48719" y="682477"/>
                </a:cubicBezTo>
                <a:cubicBezTo>
                  <a:pt x="34608" y="657077"/>
                  <a:pt x="8503" y="683182"/>
                  <a:pt x="2153" y="606277"/>
                </a:cubicBezTo>
                <a:cubicBezTo>
                  <a:pt x="-4197" y="529372"/>
                  <a:pt x="4975" y="317000"/>
                  <a:pt x="10619" y="221044"/>
                </a:cubicBezTo>
                <a:cubicBezTo>
                  <a:pt x="16263" y="125088"/>
                  <a:pt x="58597" y="-12496"/>
                  <a:pt x="61419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DF7D723-7CA0-493A-865B-CAEF8B54025C}"/>
              </a:ext>
            </a:extLst>
          </p:cNvPr>
          <p:cNvSpPr/>
          <p:nvPr/>
        </p:nvSpPr>
        <p:spPr>
          <a:xfrm>
            <a:off x="3515382" y="4639518"/>
            <a:ext cx="1049438" cy="553842"/>
          </a:xfrm>
          <a:custGeom>
            <a:avLst/>
            <a:gdLst>
              <a:gd name="connsiteX0" fmla="*/ 10985 w 1049438"/>
              <a:gd name="connsiteY0" fmla="*/ 12915 h 553842"/>
              <a:gd name="connsiteX1" fmla="*/ 61785 w 1049438"/>
              <a:gd name="connsiteY1" fmla="*/ 34082 h 553842"/>
              <a:gd name="connsiteX2" fmla="*/ 485118 w 1049438"/>
              <a:gd name="connsiteY2" fmla="*/ 305015 h 553842"/>
              <a:gd name="connsiteX3" fmla="*/ 916918 w 1049438"/>
              <a:gd name="connsiteY3" fmla="*/ 520915 h 553842"/>
              <a:gd name="connsiteX4" fmla="*/ 1048151 w 1049438"/>
              <a:gd name="connsiteY4" fmla="*/ 546315 h 553842"/>
              <a:gd name="connsiteX5" fmla="*/ 857651 w 1049438"/>
              <a:gd name="connsiteY5" fmla="*/ 542082 h 553842"/>
              <a:gd name="connsiteX6" fmla="*/ 785685 w 1049438"/>
              <a:gd name="connsiteY6" fmla="*/ 542082 h 553842"/>
              <a:gd name="connsiteX7" fmla="*/ 518985 w 1049438"/>
              <a:gd name="connsiteY7" fmla="*/ 381215 h 553842"/>
              <a:gd name="connsiteX8" fmla="*/ 10985 w 1049438"/>
              <a:gd name="connsiteY8" fmla="*/ 12915 h 55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438" h="553842">
                <a:moveTo>
                  <a:pt x="10985" y="12915"/>
                </a:moveTo>
                <a:cubicBezTo>
                  <a:pt x="-3126" y="-843"/>
                  <a:pt x="-17237" y="-14601"/>
                  <a:pt x="61785" y="34082"/>
                </a:cubicBezTo>
                <a:cubicBezTo>
                  <a:pt x="140807" y="82765"/>
                  <a:pt x="342596" y="223876"/>
                  <a:pt x="485118" y="305015"/>
                </a:cubicBezTo>
                <a:cubicBezTo>
                  <a:pt x="627640" y="386154"/>
                  <a:pt x="823079" y="480698"/>
                  <a:pt x="916918" y="520915"/>
                </a:cubicBezTo>
                <a:cubicBezTo>
                  <a:pt x="1010757" y="561132"/>
                  <a:pt x="1058029" y="542787"/>
                  <a:pt x="1048151" y="546315"/>
                </a:cubicBezTo>
                <a:cubicBezTo>
                  <a:pt x="1038273" y="549843"/>
                  <a:pt x="901395" y="542788"/>
                  <a:pt x="857651" y="542082"/>
                </a:cubicBezTo>
                <a:cubicBezTo>
                  <a:pt x="813907" y="541377"/>
                  <a:pt x="842129" y="568893"/>
                  <a:pt x="785685" y="542082"/>
                </a:cubicBezTo>
                <a:cubicBezTo>
                  <a:pt x="729241" y="515271"/>
                  <a:pt x="518985" y="381215"/>
                  <a:pt x="518985" y="381215"/>
                </a:cubicBezTo>
                <a:lnTo>
                  <a:pt x="10985" y="129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A37D2BC-CF43-40ED-A86F-C6E54BAF3E15}"/>
              </a:ext>
            </a:extLst>
          </p:cNvPr>
          <p:cNvSpPr/>
          <p:nvPr/>
        </p:nvSpPr>
        <p:spPr>
          <a:xfrm>
            <a:off x="3533322" y="4650510"/>
            <a:ext cx="991014" cy="1237055"/>
          </a:xfrm>
          <a:custGeom>
            <a:avLst/>
            <a:gdLst>
              <a:gd name="connsiteX0" fmla="*/ 18445 w 991014"/>
              <a:gd name="connsiteY0" fmla="*/ 14623 h 1237055"/>
              <a:gd name="connsiteX1" fmla="*/ 56545 w 991014"/>
              <a:gd name="connsiteY1" fmla="*/ 522623 h 1237055"/>
              <a:gd name="connsiteX2" fmla="*/ 69245 w 991014"/>
              <a:gd name="connsiteY2" fmla="*/ 670790 h 1237055"/>
              <a:gd name="connsiteX3" fmla="*/ 1511 w 991014"/>
              <a:gd name="connsiteY3" fmla="*/ 746990 h 1237055"/>
              <a:gd name="connsiteX4" fmla="*/ 145445 w 991014"/>
              <a:gd name="connsiteY4" fmla="*/ 759690 h 1237055"/>
              <a:gd name="connsiteX5" fmla="*/ 970945 w 991014"/>
              <a:gd name="connsiteY5" fmla="*/ 1229590 h 1237055"/>
              <a:gd name="connsiteX6" fmla="*/ 695778 w 991014"/>
              <a:gd name="connsiteY6" fmla="*/ 1030623 h 1237055"/>
              <a:gd name="connsiteX7" fmla="*/ 242811 w 991014"/>
              <a:gd name="connsiteY7" fmla="*/ 793557 h 1237055"/>
              <a:gd name="connsiteX8" fmla="*/ 81945 w 991014"/>
              <a:gd name="connsiteY8" fmla="*/ 598823 h 1237055"/>
              <a:gd name="connsiteX9" fmla="*/ 65011 w 991014"/>
              <a:gd name="connsiteY9" fmla="*/ 175490 h 1237055"/>
              <a:gd name="connsiteX10" fmla="*/ 18445 w 991014"/>
              <a:gd name="connsiteY10" fmla="*/ 14623 h 123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014" h="1237055">
                <a:moveTo>
                  <a:pt x="18445" y="14623"/>
                </a:moveTo>
                <a:cubicBezTo>
                  <a:pt x="17034" y="72478"/>
                  <a:pt x="48078" y="413262"/>
                  <a:pt x="56545" y="522623"/>
                </a:cubicBezTo>
                <a:cubicBezTo>
                  <a:pt x="65012" y="631984"/>
                  <a:pt x="78417" y="633396"/>
                  <a:pt x="69245" y="670790"/>
                </a:cubicBezTo>
                <a:cubicBezTo>
                  <a:pt x="60073" y="708184"/>
                  <a:pt x="-11189" y="732173"/>
                  <a:pt x="1511" y="746990"/>
                </a:cubicBezTo>
                <a:cubicBezTo>
                  <a:pt x="14211" y="761807"/>
                  <a:pt x="-16127" y="679257"/>
                  <a:pt x="145445" y="759690"/>
                </a:cubicBezTo>
                <a:cubicBezTo>
                  <a:pt x="307017" y="840123"/>
                  <a:pt x="879223" y="1184435"/>
                  <a:pt x="970945" y="1229590"/>
                </a:cubicBezTo>
                <a:cubicBezTo>
                  <a:pt x="1062667" y="1274745"/>
                  <a:pt x="817134" y="1103295"/>
                  <a:pt x="695778" y="1030623"/>
                </a:cubicBezTo>
                <a:cubicBezTo>
                  <a:pt x="574422" y="957951"/>
                  <a:pt x="345116" y="865524"/>
                  <a:pt x="242811" y="793557"/>
                </a:cubicBezTo>
                <a:cubicBezTo>
                  <a:pt x="140506" y="721590"/>
                  <a:pt x="111578" y="701834"/>
                  <a:pt x="81945" y="598823"/>
                </a:cubicBezTo>
                <a:cubicBezTo>
                  <a:pt x="52312" y="495812"/>
                  <a:pt x="74889" y="267918"/>
                  <a:pt x="65011" y="175490"/>
                </a:cubicBezTo>
                <a:cubicBezTo>
                  <a:pt x="55133" y="83062"/>
                  <a:pt x="19856" y="-43232"/>
                  <a:pt x="18445" y="1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9BD910F-8D0E-4C55-AA0A-57967E354E02}"/>
              </a:ext>
            </a:extLst>
          </p:cNvPr>
          <p:cNvSpPr/>
          <p:nvPr/>
        </p:nvSpPr>
        <p:spPr>
          <a:xfrm>
            <a:off x="4817395" y="5102585"/>
            <a:ext cx="99913" cy="738992"/>
          </a:xfrm>
          <a:custGeom>
            <a:avLst/>
            <a:gdLst>
              <a:gd name="connsiteX0" fmla="*/ 138 w 99913"/>
              <a:gd name="connsiteY0" fmla="*/ 15515 h 738992"/>
              <a:gd name="connsiteX1" fmla="*/ 67872 w 99913"/>
              <a:gd name="connsiteY1" fmla="*/ 328782 h 738992"/>
              <a:gd name="connsiteX2" fmla="*/ 38238 w 99913"/>
              <a:gd name="connsiteY2" fmla="*/ 730948 h 738992"/>
              <a:gd name="connsiteX3" fmla="*/ 67872 w 99913"/>
              <a:gd name="connsiteY3" fmla="*/ 574315 h 738992"/>
              <a:gd name="connsiteX4" fmla="*/ 97505 w 99913"/>
              <a:gd name="connsiteY4" fmla="*/ 294915 h 738992"/>
              <a:gd name="connsiteX5" fmla="*/ 89038 w 99913"/>
              <a:gd name="connsiteY5" fmla="*/ 70548 h 738992"/>
              <a:gd name="connsiteX6" fmla="*/ 138 w 99913"/>
              <a:gd name="connsiteY6" fmla="*/ 15515 h 7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13" h="738992">
                <a:moveTo>
                  <a:pt x="138" y="15515"/>
                </a:moveTo>
                <a:cubicBezTo>
                  <a:pt x="-3390" y="58554"/>
                  <a:pt x="61522" y="209543"/>
                  <a:pt x="67872" y="328782"/>
                </a:cubicBezTo>
                <a:cubicBezTo>
                  <a:pt x="74222" y="448021"/>
                  <a:pt x="38238" y="690026"/>
                  <a:pt x="38238" y="730948"/>
                </a:cubicBezTo>
                <a:cubicBezTo>
                  <a:pt x="38238" y="771870"/>
                  <a:pt x="57994" y="646987"/>
                  <a:pt x="67872" y="574315"/>
                </a:cubicBezTo>
                <a:cubicBezTo>
                  <a:pt x="77750" y="501643"/>
                  <a:pt x="93977" y="378876"/>
                  <a:pt x="97505" y="294915"/>
                </a:cubicBezTo>
                <a:cubicBezTo>
                  <a:pt x="101033" y="210954"/>
                  <a:pt x="102443" y="112881"/>
                  <a:pt x="89038" y="70548"/>
                </a:cubicBezTo>
                <a:cubicBezTo>
                  <a:pt x="75633" y="28215"/>
                  <a:pt x="3666" y="-27524"/>
                  <a:pt x="138" y="15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425D184-F65D-45BD-BEDC-E8962A7028E0}"/>
              </a:ext>
            </a:extLst>
          </p:cNvPr>
          <p:cNvSpPr/>
          <p:nvPr/>
        </p:nvSpPr>
        <p:spPr>
          <a:xfrm>
            <a:off x="4862560" y="4613566"/>
            <a:ext cx="1011787" cy="691750"/>
          </a:xfrm>
          <a:custGeom>
            <a:avLst/>
            <a:gdLst>
              <a:gd name="connsiteX0" fmla="*/ 1540 w 1011787"/>
              <a:gd name="connsiteY0" fmla="*/ 551101 h 691750"/>
              <a:gd name="connsiteX1" fmla="*/ 581507 w 1011787"/>
              <a:gd name="connsiteY1" fmla="*/ 246301 h 691750"/>
              <a:gd name="connsiteX2" fmla="*/ 979440 w 1011787"/>
              <a:gd name="connsiteY2" fmla="*/ 47334 h 691750"/>
              <a:gd name="connsiteX3" fmla="*/ 975207 w 1011787"/>
              <a:gd name="connsiteY3" fmla="*/ 9234 h 691750"/>
              <a:gd name="connsiteX4" fmla="*/ 869373 w 1011787"/>
              <a:gd name="connsiteY4" fmla="*/ 182801 h 691750"/>
              <a:gd name="connsiteX5" fmla="*/ 945573 w 1011787"/>
              <a:gd name="connsiteY5" fmla="*/ 690801 h 691750"/>
              <a:gd name="connsiteX6" fmla="*/ 873607 w 1011787"/>
              <a:gd name="connsiteY6" fmla="*/ 305567 h 691750"/>
              <a:gd name="connsiteX7" fmla="*/ 822807 w 1011787"/>
              <a:gd name="connsiteY7" fmla="*/ 153167 h 691750"/>
              <a:gd name="connsiteX8" fmla="*/ 424873 w 1011787"/>
              <a:gd name="connsiteY8" fmla="*/ 394467 h 691750"/>
              <a:gd name="connsiteX9" fmla="*/ 1540 w 1011787"/>
              <a:gd name="connsiteY9" fmla="*/ 551101 h 69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1787" h="691750">
                <a:moveTo>
                  <a:pt x="1540" y="551101"/>
                </a:moveTo>
                <a:cubicBezTo>
                  <a:pt x="27646" y="526407"/>
                  <a:pt x="418524" y="330262"/>
                  <a:pt x="581507" y="246301"/>
                </a:cubicBezTo>
                <a:cubicBezTo>
                  <a:pt x="744490" y="162340"/>
                  <a:pt x="913823" y="86845"/>
                  <a:pt x="979440" y="47334"/>
                </a:cubicBezTo>
                <a:cubicBezTo>
                  <a:pt x="1045057" y="7823"/>
                  <a:pt x="993552" y="-13344"/>
                  <a:pt x="975207" y="9234"/>
                </a:cubicBezTo>
                <a:cubicBezTo>
                  <a:pt x="956863" y="31812"/>
                  <a:pt x="874312" y="69207"/>
                  <a:pt x="869373" y="182801"/>
                </a:cubicBezTo>
                <a:cubicBezTo>
                  <a:pt x="864434" y="296395"/>
                  <a:pt x="944867" y="670340"/>
                  <a:pt x="945573" y="690801"/>
                </a:cubicBezTo>
                <a:cubicBezTo>
                  <a:pt x="946279" y="711262"/>
                  <a:pt x="894068" y="395173"/>
                  <a:pt x="873607" y="305567"/>
                </a:cubicBezTo>
                <a:cubicBezTo>
                  <a:pt x="853146" y="215961"/>
                  <a:pt x="897596" y="138350"/>
                  <a:pt x="822807" y="153167"/>
                </a:cubicBezTo>
                <a:cubicBezTo>
                  <a:pt x="748018" y="167984"/>
                  <a:pt x="561751" y="332378"/>
                  <a:pt x="424873" y="394467"/>
                </a:cubicBezTo>
                <a:cubicBezTo>
                  <a:pt x="287995" y="456556"/>
                  <a:pt x="-24566" y="575795"/>
                  <a:pt x="1540" y="55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8DFBBEF8-70AA-4929-9B5A-AB669181EAF6}"/>
              </a:ext>
            </a:extLst>
          </p:cNvPr>
          <p:cNvSpPr/>
          <p:nvPr/>
        </p:nvSpPr>
        <p:spPr>
          <a:xfrm>
            <a:off x="5769909" y="4703163"/>
            <a:ext cx="173758" cy="599710"/>
          </a:xfrm>
          <a:custGeom>
            <a:avLst/>
            <a:gdLst>
              <a:gd name="connsiteX0" fmla="*/ 124 w 173758"/>
              <a:gd name="connsiteY0" fmla="*/ 70 h 599710"/>
              <a:gd name="connsiteX1" fmla="*/ 50924 w 173758"/>
              <a:gd name="connsiteY1" fmla="*/ 427637 h 599710"/>
              <a:gd name="connsiteX2" fmla="*/ 173691 w 173758"/>
              <a:gd name="connsiteY2" fmla="*/ 584270 h 599710"/>
              <a:gd name="connsiteX3" fmla="*/ 67858 w 173758"/>
              <a:gd name="connsiteY3" fmla="*/ 580037 h 599710"/>
              <a:gd name="connsiteX4" fmla="*/ 38224 w 173758"/>
              <a:gd name="connsiteY4" fmla="*/ 461504 h 599710"/>
              <a:gd name="connsiteX5" fmla="*/ 124 w 173758"/>
              <a:gd name="connsiteY5" fmla="*/ 70 h 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758" h="599710">
                <a:moveTo>
                  <a:pt x="124" y="70"/>
                </a:moveTo>
                <a:cubicBezTo>
                  <a:pt x="2241" y="-5574"/>
                  <a:pt x="21996" y="330270"/>
                  <a:pt x="50924" y="427637"/>
                </a:cubicBezTo>
                <a:cubicBezTo>
                  <a:pt x="79852" y="525004"/>
                  <a:pt x="170869" y="558870"/>
                  <a:pt x="173691" y="584270"/>
                </a:cubicBezTo>
                <a:cubicBezTo>
                  <a:pt x="176513" y="609670"/>
                  <a:pt x="90436" y="600498"/>
                  <a:pt x="67858" y="580037"/>
                </a:cubicBezTo>
                <a:cubicBezTo>
                  <a:pt x="45280" y="559576"/>
                  <a:pt x="53041" y="556754"/>
                  <a:pt x="38224" y="461504"/>
                </a:cubicBezTo>
                <a:cubicBezTo>
                  <a:pt x="23407" y="366254"/>
                  <a:pt x="-1993" y="5714"/>
                  <a:pt x="124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274DEBF-24CF-43A6-9B35-4E36A38AA8FF}"/>
              </a:ext>
            </a:extLst>
          </p:cNvPr>
          <p:cNvSpPr/>
          <p:nvPr/>
        </p:nvSpPr>
        <p:spPr>
          <a:xfrm>
            <a:off x="4916509" y="5240131"/>
            <a:ext cx="956716" cy="501366"/>
          </a:xfrm>
          <a:custGeom>
            <a:avLst/>
            <a:gdLst>
              <a:gd name="connsiteX0" fmla="*/ 946658 w 956716"/>
              <a:gd name="connsiteY0" fmla="*/ 736 h 501366"/>
              <a:gd name="connsiteX1" fmla="*/ 392091 w 956716"/>
              <a:gd name="connsiteY1" fmla="*/ 237802 h 501366"/>
              <a:gd name="connsiteX2" fmla="*/ 70358 w 956716"/>
              <a:gd name="connsiteY2" fmla="*/ 415602 h 501366"/>
              <a:gd name="connsiteX3" fmla="*/ 11091 w 956716"/>
              <a:gd name="connsiteY3" fmla="*/ 500269 h 501366"/>
              <a:gd name="connsiteX4" fmla="*/ 231224 w 956716"/>
              <a:gd name="connsiteY4" fmla="*/ 360569 h 501366"/>
              <a:gd name="connsiteX5" fmla="*/ 713824 w 956716"/>
              <a:gd name="connsiteY5" fmla="*/ 170069 h 501366"/>
              <a:gd name="connsiteX6" fmla="*/ 946658 w 956716"/>
              <a:gd name="connsiteY6" fmla="*/ 736 h 50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6716" h="501366">
                <a:moveTo>
                  <a:pt x="946658" y="736"/>
                </a:moveTo>
                <a:cubicBezTo>
                  <a:pt x="893036" y="12025"/>
                  <a:pt x="538141" y="168658"/>
                  <a:pt x="392091" y="237802"/>
                </a:cubicBezTo>
                <a:cubicBezTo>
                  <a:pt x="246041" y="306946"/>
                  <a:pt x="133858" y="371858"/>
                  <a:pt x="70358" y="415602"/>
                </a:cubicBezTo>
                <a:cubicBezTo>
                  <a:pt x="6858" y="459346"/>
                  <a:pt x="-15720" y="509441"/>
                  <a:pt x="11091" y="500269"/>
                </a:cubicBezTo>
                <a:cubicBezTo>
                  <a:pt x="37902" y="491097"/>
                  <a:pt x="114102" y="415602"/>
                  <a:pt x="231224" y="360569"/>
                </a:cubicBezTo>
                <a:cubicBezTo>
                  <a:pt x="348346" y="305536"/>
                  <a:pt x="600230" y="229336"/>
                  <a:pt x="713824" y="170069"/>
                </a:cubicBezTo>
                <a:cubicBezTo>
                  <a:pt x="827418" y="110802"/>
                  <a:pt x="1000280" y="-10553"/>
                  <a:pt x="946658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8D571E-4CDC-4737-87F2-2611B8F627FF}"/>
              </a:ext>
            </a:extLst>
          </p:cNvPr>
          <p:cNvSpPr/>
          <p:nvPr/>
        </p:nvSpPr>
        <p:spPr>
          <a:xfrm rot="21278583">
            <a:off x="4823558" y="4367738"/>
            <a:ext cx="897467" cy="533798"/>
          </a:xfrm>
          <a:custGeom>
            <a:avLst/>
            <a:gdLst>
              <a:gd name="connsiteX0" fmla="*/ 405 w 313146"/>
              <a:gd name="connsiteY0" fmla="*/ 185743 h 186254"/>
              <a:gd name="connsiteX1" fmla="*/ 152805 w 313146"/>
              <a:gd name="connsiteY1" fmla="*/ 103193 h 186254"/>
              <a:gd name="connsiteX2" fmla="*/ 252818 w 313146"/>
              <a:gd name="connsiteY2" fmla="*/ 5 h 186254"/>
              <a:gd name="connsiteX3" fmla="*/ 179793 w 313146"/>
              <a:gd name="connsiteY3" fmla="*/ 98430 h 186254"/>
              <a:gd name="connsiteX4" fmla="*/ 198843 w 313146"/>
              <a:gd name="connsiteY4" fmla="*/ 106368 h 186254"/>
              <a:gd name="connsiteX5" fmla="*/ 313143 w 313146"/>
              <a:gd name="connsiteY5" fmla="*/ 44455 h 186254"/>
              <a:gd name="connsiteX6" fmla="*/ 202018 w 313146"/>
              <a:gd name="connsiteY6" fmla="*/ 133355 h 186254"/>
              <a:gd name="connsiteX7" fmla="*/ 405 w 313146"/>
              <a:gd name="connsiteY7" fmla="*/ 185743 h 1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46" h="186254">
                <a:moveTo>
                  <a:pt x="405" y="185743"/>
                </a:moveTo>
                <a:cubicBezTo>
                  <a:pt x="-7797" y="180716"/>
                  <a:pt x="110736" y="134149"/>
                  <a:pt x="152805" y="103193"/>
                </a:cubicBezTo>
                <a:cubicBezTo>
                  <a:pt x="194874" y="72237"/>
                  <a:pt x="248320" y="799"/>
                  <a:pt x="252818" y="5"/>
                </a:cubicBezTo>
                <a:cubicBezTo>
                  <a:pt x="257316" y="-789"/>
                  <a:pt x="188789" y="80703"/>
                  <a:pt x="179793" y="98430"/>
                </a:cubicBezTo>
                <a:cubicBezTo>
                  <a:pt x="170797" y="116157"/>
                  <a:pt x="176618" y="115364"/>
                  <a:pt x="198843" y="106368"/>
                </a:cubicBezTo>
                <a:cubicBezTo>
                  <a:pt x="221068" y="97372"/>
                  <a:pt x="312614" y="39957"/>
                  <a:pt x="313143" y="44455"/>
                </a:cubicBezTo>
                <a:cubicBezTo>
                  <a:pt x="313672" y="48953"/>
                  <a:pt x="253612" y="109013"/>
                  <a:pt x="202018" y="133355"/>
                </a:cubicBezTo>
                <a:cubicBezTo>
                  <a:pt x="150424" y="157697"/>
                  <a:pt x="8607" y="190770"/>
                  <a:pt x="405" y="18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2A0EC9F-2882-4E9B-AC11-3D38390D14D2}"/>
              </a:ext>
            </a:extLst>
          </p:cNvPr>
          <p:cNvSpPr/>
          <p:nvPr/>
        </p:nvSpPr>
        <p:spPr>
          <a:xfrm rot="321417" flipH="1">
            <a:off x="3612825" y="4469339"/>
            <a:ext cx="897467" cy="533798"/>
          </a:xfrm>
          <a:custGeom>
            <a:avLst/>
            <a:gdLst>
              <a:gd name="connsiteX0" fmla="*/ 405 w 313146"/>
              <a:gd name="connsiteY0" fmla="*/ 185743 h 186254"/>
              <a:gd name="connsiteX1" fmla="*/ 152805 w 313146"/>
              <a:gd name="connsiteY1" fmla="*/ 103193 h 186254"/>
              <a:gd name="connsiteX2" fmla="*/ 252818 w 313146"/>
              <a:gd name="connsiteY2" fmla="*/ 5 h 186254"/>
              <a:gd name="connsiteX3" fmla="*/ 179793 w 313146"/>
              <a:gd name="connsiteY3" fmla="*/ 98430 h 186254"/>
              <a:gd name="connsiteX4" fmla="*/ 198843 w 313146"/>
              <a:gd name="connsiteY4" fmla="*/ 106368 h 186254"/>
              <a:gd name="connsiteX5" fmla="*/ 313143 w 313146"/>
              <a:gd name="connsiteY5" fmla="*/ 44455 h 186254"/>
              <a:gd name="connsiteX6" fmla="*/ 202018 w 313146"/>
              <a:gd name="connsiteY6" fmla="*/ 133355 h 186254"/>
              <a:gd name="connsiteX7" fmla="*/ 405 w 313146"/>
              <a:gd name="connsiteY7" fmla="*/ 185743 h 1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46" h="186254">
                <a:moveTo>
                  <a:pt x="405" y="185743"/>
                </a:moveTo>
                <a:cubicBezTo>
                  <a:pt x="-7797" y="180716"/>
                  <a:pt x="110736" y="134149"/>
                  <a:pt x="152805" y="103193"/>
                </a:cubicBezTo>
                <a:cubicBezTo>
                  <a:pt x="194874" y="72237"/>
                  <a:pt x="248320" y="799"/>
                  <a:pt x="252818" y="5"/>
                </a:cubicBezTo>
                <a:cubicBezTo>
                  <a:pt x="257316" y="-789"/>
                  <a:pt x="188789" y="80703"/>
                  <a:pt x="179793" y="98430"/>
                </a:cubicBezTo>
                <a:cubicBezTo>
                  <a:pt x="170797" y="116157"/>
                  <a:pt x="176618" y="115364"/>
                  <a:pt x="198843" y="106368"/>
                </a:cubicBezTo>
                <a:cubicBezTo>
                  <a:pt x="221068" y="97372"/>
                  <a:pt x="312614" y="39957"/>
                  <a:pt x="313143" y="44455"/>
                </a:cubicBezTo>
                <a:cubicBezTo>
                  <a:pt x="313672" y="48953"/>
                  <a:pt x="253612" y="109013"/>
                  <a:pt x="202018" y="133355"/>
                </a:cubicBezTo>
                <a:cubicBezTo>
                  <a:pt x="150424" y="157697"/>
                  <a:pt x="8607" y="190770"/>
                  <a:pt x="405" y="18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FDDE92B-2AF9-4B34-AD87-FEBB70A266C7}"/>
              </a:ext>
            </a:extLst>
          </p:cNvPr>
          <p:cNvSpPr/>
          <p:nvPr/>
        </p:nvSpPr>
        <p:spPr>
          <a:xfrm>
            <a:off x="4892204" y="5372085"/>
            <a:ext cx="198339" cy="334159"/>
          </a:xfrm>
          <a:custGeom>
            <a:avLst/>
            <a:gdLst>
              <a:gd name="connsiteX0" fmla="*/ 89371 w 198339"/>
              <a:gd name="connsiteY0" fmla="*/ 15 h 334159"/>
              <a:gd name="connsiteX1" fmla="*/ 197321 w 198339"/>
              <a:gd name="connsiteY1" fmla="*/ 104790 h 334159"/>
              <a:gd name="connsiteX2" fmla="*/ 13171 w 198339"/>
              <a:gd name="connsiteY2" fmla="*/ 317515 h 334159"/>
              <a:gd name="connsiteX3" fmla="*/ 22696 w 198339"/>
              <a:gd name="connsiteY3" fmla="*/ 307990 h 334159"/>
              <a:gd name="connsiteX4" fmla="*/ 86196 w 198339"/>
              <a:gd name="connsiteY4" fmla="*/ 209565 h 334159"/>
              <a:gd name="connsiteX5" fmla="*/ 133821 w 198339"/>
              <a:gd name="connsiteY5" fmla="*/ 111140 h 334159"/>
              <a:gd name="connsiteX6" fmla="*/ 89371 w 198339"/>
              <a:gd name="connsiteY6" fmla="*/ 15 h 33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39" h="334159">
                <a:moveTo>
                  <a:pt x="89371" y="15"/>
                </a:moveTo>
                <a:cubicBezTo>
                  <a:pt x="99954" y="-1043"/>
                  <a:pt x="210021" y="51873"/>
                  <a:pt x="197321" y="104790"/>
                </a:cubicBezTo>
                <a:cubicBezTo>
                  <a:pt x="184621" y="157707"/>
                  <a:pt x="42275" y="283648"/>
                  <a:pt x="13171" y="317515"/>
                </a:cubicBezTo>
                <a:cubicBezTo>
                  <a:pt x="-15933" y="351382"/>
                  <a:pt x="10525" y="325982"/>
                  <a:pt x="22696" y="307990"/>
                </a:cubicBezTo>
                <a:cubicBezTo>
                  <a:pt x="34867" y="289998"/>
                  <a:pt x="86196" y="209565"/>
                  <a:pt x="86196" y="209565"/>
                </a:cubicBezTo>
                <a:cubicBezTo>
                  <a:pt x="104717" y="176757"/>
                  <a:pt x="130117" y="143419"/>
                  <a:pt x="133821" y="111140"/>
                </a:cubicBezTo>
                <a:cubicBezTo>
                  <a:pt x="137525" y="78861"/>
                  <a:pt x="78788" y="1073"/>
                  <a:pt x="89371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D9B78FF-8B3F-453B-B725-F6891702C53F}"/>
              </a:ext>
            </a:extLst>
          </p:cNvPr>
          <p:cNvSpPr/>
          <p:nvPr/>
        </p:nvSpPr>
        <p:spPr>
          <a:xfrm>
            <a:off x="4260737" y="5371881"/>
            <a:ext cx="106078" cy="273980"/>
          </a:xfrm>
          <a:custGeom>
            <a:avLst/>
            <a:gdLst>
              <a:gd name="connsiteX0" fmla="*/ 19163 w 106078"/>
              <a:gd name="connsiteY0" fmla="*/ 219 h 273980"/>
              <a:gd name="connsiteX1" fmla="*/ 82663 w 106078"/>
              <a:gd name="connsiteY1" fmla="*/ 171669 h 273980"/>
              <a:gd name="connsiteX2" fmla="*/ 104888 w 106078"/>
              <a:gd name="connsiteY2" fmla="*/ 266919 h 273980"/>
              <a:gd name="connsiteX3" fmla="*/ 50913 w 106078"/>
              <a:gd name="connsiteY3" fmla="*/ 260569 h 273980"/>
              <a:gd name="connsiteX4" fmla="*/ 113 w 106078"/>
              <a:gd name="connsiteY4" fmla="*/ 209769 h 273980"/>
              <a:gd name="connsiteX5" fmla="*/ 19163 w 106078"/>
              <a:gd name="connsiteY5" fmla="*/ 219 h 2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78" h="273980">
                <a:moveTo>
                  <a:pt x="19163" y="219"/>
                </a:moveTo>
                <a:cubicBezTo>
                  <a:pt x="32921" y="-6131"/>
                  <a:pt x="68376" y="127219"/>
                  <a:pt x="82663" y="171669"/>
                </a:cubicBezTo>
                <a:cubicBezTo>
                  <a:pt x="96950" y="216119"/>
                  <a:pt x="110180" y="252102"/>
                  <a:pt x="104888" y="266919"/>
                </a:cubicBezTo>
                <a:cubicBezTo>
                  <a:pt x="99596" y="281736"/>
                  <a:pt x="68376" y="270094"/>
                  <a:pt x="50913" y="260569"/>
                </a:cubicBezTo>
                <a:cubicBezTo>
                  <a:pt x="33451" y="251044"/>
                  <a:pt x="1171" y="249456"/>
                  <a:pt x="113" y="209769"/>
                </a:cubicBezTo>
                <a:cubicBezTo>
                  <a:pt x="-945" y="170082"/>
                  <a:pt x="5405" y="6569"/>
                  <a:pt x="19163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6B52FDD-0BA5-44CA-BE07-4CAAE87263FC}"/>
              </a:ext>
            </a:extLst>
          </p:cNvPr>
          <p:cNvSpPr/>
          <p:nvPr/>
        </p:nvSpPr>
        <p:spPr>
          <a:xfrm>
            <a:off x="4438596" y="6001031"/>
            <a:ext cx="392366" cy="217530"/>
          </a:xfrm>
          <a:custGeom>
            <a:avLst/>
            <a:gdLst>
              <a:gd name="connsiteX0" fmla="*/ 54 w 392366"/>
              <a:gd name="connsiteY0" fmla="*/ 2894 h 217530"/>
              <a:gd name="connsiteX1" fmla="*/ 219129 w 392366"/>
              <a:gd name="connsiteY1" fmla="*/ 158469 h 217530"/>
              <a:gd name="connsiteX2" fmla="*/ 225479 w 392366"/>
              <a:gd name="connsiteY2" fmla="*/ 212444 h 217530"/>
              <a:gd name="connsiteX3" fmla="*/ 317554 w 392366"/>
              <a:gd name="connsiteY3" fmla="*/ 44169 h 217530"/>
              <a:gd name="connsiteX4" fmla="*/ 390579 w 392366"/>
              <a:gd name="connsiteY4" fmla="*/ 15594 h 217530"/>
              <a:gd name="connsiteX5" fmla="*/ 241354 w 392366"/>
              <a:gd name="connsiteY5" fmla="*/ 53694 h 217530"/>
              <a:gd name="connsiteX6" fmla="*/ 54 w 392366"/>
              <a:gd name="connsiteY6" fmla="*/ 2894 h 2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66" h="217530">
                <a:moveTo>
                  <a:pt x="54" y="2894"/>
                </a:moveTo>
                <a:cubicBezTo>
                  <a:pt x="-3650" y="20356"/>
                  <a:pt x="181558" y="123544"/>
                  <a:pt x="219129" y="158469"/>
                </a:cubicBezTo>
                <a:cubicBezTo>
                  <a:pt x="256700" y="193394"/>
                  <a:pt x="209075" y="231494"/>
                  <a:pt x="225479" y="212444"/>
                </a:cubicBezTo>
                <a:cubicBezTo>
                  <a:pt x="241883" y="193394"/>
                  <a:pt x="290037" y="76977"/>
                  <a:pt x="317554" y="44169"/>
                </a:cubicBezTo>
                <a:cubicBezTo>
                  <a:pt x="345071" y="11361"/>
                  <a:pt x="403279" y="14007"/>
                  <a:pt x="390579" y="15594"/>
                </a:cubicBezTo>
                <a:cubicBezTo>
                  <a:pt x="377879" y="17181"/>
                  <a:pt x="304325" y="54752"/>
                  <a:pt x="241354" y="53694"/>
                </a:cubicBezTo>
                <a:cubicBezTo>
                  <a:pt x="178383" y="52636"/>
                  <a:pt x="3758" y="-14568"/>
                  <a:pt x="54" y="2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716E1B0-8480-437D-A2F1-A7D953B7B002}"/>
              </a:ext>
            </a:extLst>
          </p:cNvPr>
          <p:cNvSpPr/>
          <p:nvPr/>
        </p:nvSpPr>
        <p:spPr>
          <a:xfrm>
            <a:off x="3979100" y="6358193"/>
            <a:ext cx="783421" cy="324729"/>
          </a:xfrm>
          <a:custGeom>
            <a:avLst/>
            <a:gdLst>
              <a:gd name="connsiteX0" fmla="*/ 233 w 783421"/>
              <a:gd name="connsiteY0" fmla="*/ 274 h 324729"/>
              <a:gd name="connsiteX1" fmla="*/ 347367 w 783421"/>
              <a:gd name="connsiteY1" fmla="*/ 309307 h 324729"/>
              <a:gd name="connsiteX2" fmla="*/ 554800 w 783421"/>
              <a:gd name="connsiteY2" fmla="*/ 254274 h 324729"/>
              <a:gd name="connsiteX3" fmla="*/ 783400 w 783421"/>
              <a:gd name="connsiteY3" fmla="*/ 46840 h 324729"/>
              <a:gd name="connsiteX4" fmla="*/ 567500 w 783421"/>
              <a:gd name="connsiteY4" fmla="*/ 241574 h 324729"/>
              <a:gd name="connsiteX5" fmla="*/ 402400 w 783421"/>
              <a:gd name="connsiteY5" fmla="*/ 254274 h 324729"/>
              <a:gd name="connsiteX6" fmla="*/ 233 w 783421"/>
              <a:gd name="connsiteY6" fmla="*/ 274 h 32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421" h="324729">
                <a:moveTo>
                  <a:pt x="233" y="274"/>
                </a:moveTo>
                <a:cubicBezTo>
                  <a:pt x="-8939" y="9446"/>
                  <a:pt x="254939" y="266974"/>
                  <a:pt x="347367" y="309307"/>
                </a:cubicBezTo>
                <a:cubicBezTo>
                  <a:pt x="439795" y="351640"/>
                  <a:pt x="482128" y="298018"/>
                  <a:pt x="554800" y="254274"/>
                </a:cubicBezTo>
                <a:cubicBezTo>
                  <a:pt x="627472" y="210530"/>
                  <a:pt x="781283" y="48957"/>
                  <a:pt x="783400" y="46840"/>
                </a:cubicBezTo>
                <a:cubicBezTo>
                  <a:pt x="785517" y="44723"/>
                  <a:pt x="631000" y="207002"/>
                  <a:pt x="567500" y="241574"/>
                </a:cubicBezTo>
                <a:cubicBezTo>
                  <a:pt x="504000" y="276146"/>
                  <a:pt x="496945" y="293785"/>
                  <a:pt x="402400" y="254274"/>
                </a:cubicBezTo>
                <a:cubicBezTo>
                  <a:pt x="307856" y="214763"/>
                  <a:pt x="9405" y="-8898"/>
                  <a:pt x="233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D40113C-434C-41FF-9730-E59FFF616E36}"/>
              </a:ext>
            </a:extLst>
          </p:cNvPr>
          <p:cNvSpPr/>
          <p:nvPr/>
        </p:nvSpPr>
        <p:spPr>
          <a:xfrm>
            <a:off x="4360800" y="6307866"/>
            <a:ext cx="482337" cy="363327"/>
          </a:xfrm>
          <a:custGeom>
            <a:avLst/>
            <a:gdLst>
              <a:gd name="connsiteX0" fmla="*/ 355133 w 482337"/>
              <a:gd name="connsiteY0" fmla="*/ 4034 h 363327"/>
              <a:gd name="connsiteX1" fmla="*/ 185800 w 482337"/>
              <a:gd name="connsiteY1" fmla="*/ 287667 h 363327"/>
              <a:gd name="connsiteX2" fmla="*/ 3767 w 482337"/>
              <a:gd name="connsiteY2" fmla="*/ 359634 h 363327"/>
              <a:gd name="connsiteX3" fmla="*/ 363600 w 482337"/>
              <a:gd name="connsiteY3" fmla="*/ 203001 h 363327"/>
              <a:gd name="connsiteX4" fmla="*/ 482133 w 482337"/>
              <a:gd name="connsiteY4" fmla="*/ 126801 h 363327"/>
              <a:gd name="connsiteX5" fmla="*/ 355133 w 482337"/>
              <a:gd name="connsiteY5" fmla="*/ 4034 h 36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337" h="363327">
                <a:moveTo>
                  <a:pt x="355133" y="4034"/>
                </a:moveTo>
                <a:cubicBezTo>
                  <a:pt x="305744" y="30845"/>
                  <a:pt x="244361" y="228400"/>
                  <a:pt x="185800" y="287667"/>
                </a:cubicBezTo>
                <a:cubicBezTo>
                  <a:pt x="127239" y="346934"/>
                  <a:pt x="-25866" y="373745"/>
                  <a:pt x="3767" y="359634"/>
                </a:cubicBezTo>
                <a:cubicBezTo>
                  <a:pt x="33400" y="345523"/>
                  <a:pt x="283872" y="241806"/>
                  <a:pt x="363600" y="203001"/>
                </a:cubicBezTo>
                <a:cubicBezTo>
                  <a:pt x="443328" y="164196"/>
                  <a:pt x="485661" y="162079"/>
                  <a:pt x="482133" y="126801"/>
                </a:cubicBezTo>
                <a:cubicBezTo>
                  <a:pt x="478605" y="91523"/>
                  <a:pt x="404522" y="-22777"/>
                  <a:pt x="355133" y="4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068EE27-AD35-450F-A8CA-CC58E29BF227}"/>
              </a:ext>
            </a:extLst>
          </p:cNvPr>
          <p:cNvSpPr/>
          <p:nvPr/>
        </p:nvSpPr>
        <p:spPr>
          <a:xfrm>
            <a:off x="4665099" y="6345761"/>
            <a:ext cx="822211" cy="319207"/>
          </a:xfrm>
          <a:custGeom>
            <a:avLst/>
            <a:gdLst>
              <a:gd name="connsiteX0" fmla="*/ 817068 w 822211"/>
              <a:gd name="connsiteY0" fmla="*/ 6 h 319207"/>
              <a:gd name="connsiteX1" fmla="*/ 618101 w 822211"/>
              <a:gd name="connsiteY1" fmla="*/ 254006 h 319207"/>
              <a:gd name="connsiteX2" fmla="*/ 419134 w 822211"/>
              <a:gd name="connsiteY2" fmla="*/ 313272 h 319207"/>
              <a:gd name="connsiteX3" fmla="*/ 34 w 822211"/>
              <a:gd name="connsiteY3" fmla="*/ 143939 h 319207"/>
              <a:gd name="connsiteX4" fmla="*/ 397968 w 822211"/>
              <a:gd name="connsiteY4" fmla="*/ 245539 h 319207"/>
              <a:gd name="connsiteX5" fmla="*/ 817068 w 822211"/>
              <a:gd name="connsiteY5" fmla="*/ 6 h 31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211" h="319207">
                <a:moveTo>
                  <a:pt x="817068" y="6"/>
                </a:moveTo>
                <a:cubicBezTo>
                  <a:pt x="853757" y="1417"/>
                  <a:pt x="684423" y="201795"/>
                  <a:pt x="618101" y="254006"/>
                </a:cubicBezTo>
                <a:cubicBezTo>
                  <a:pt x="551779" y="306217"/>
                  <a:pt x="522145" y="331616"/>
                  <a:pt x="419134" y="313272"/>
                </a:cubicBezTo>
                <a:cubicBezTo>
                  <a:pt x="316123" y="294928"/>
                  <a:pt x="3562" y="155228"/>
                  <a:pt x="34" y="143939"/>
                </a:cubicBezTo>
                <a:cubicBezTo>
                  <a:pt x="-3494" y="132650"/>
                  <a:pt x="264618" y="266706"/>
                  <a:pt x="397968" y="245539"/>
                </a:cubicBezTo>
                <a:cubicBezTo>
                  <a:pt x="531318" y="224372"/>
                  <a:pt x="780379" y="-1405"/>
                  <a:pt x="81706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57D94F7-ACA0-423D-8E3A-BFCB7A28CDAD}"/>
              </a:ext>
            </a:extLst>
          </p:cNvPr>
          <p:cNvSpPr/>
          <p:nvPr/>
        </p:nvSpPr>
        <p:spPr>
          <a:xfrm>
            <a:off x="2643848" y="5341743"/>
            <a:ext cx="559559" cy="1342476"/>
          </a:xfrm>
          <a:custGeom>
            <a:avLst/>
            <a:gdLst>
              <a:gd name="connsiteX0" fmla="*/ 281385 w 559559"/>
              <a:gd name="connsiteY0" fmla="*/ 9190 h 1342476"/>
              <a:gd name="connsiteX1" fmla="*/ 103585 w 559559"/>
              <a:gd name="connsiteY1" fmla="*/ 288590 h 1342476"/>
              <a:gd name="connsiteX2" fmla="*/ 78185 w 559559"/>
              <a:gd name="connsiteY2" fmla="*/ 546824 h 1342476"/>
              <a:gd name="connsiteX3" fmla="*/ 548085 w 559559"/>
              <a:gd name="connsiteY3" fmla="*/ 1321524 h 1342476"/>
              <a:gd name="connsiteX4" fmla="*/ 387219 w 559559"/>
              <a:gd name="connsiteY4" fmla="*/ 1097157 h 1342476"/>
              <a:gd name="connsiteX5" fmla="*/ 78185 w 559559"/>
              <a:gd name="connsiteY5" fmla="*/ 830457 h 1342476"/>
              <a:gd name="connsiteX6" fmla="*/ 10452 w 559559"/>
              <a:gd name="connsiteY6" fmla="*/ 648424 h 1342476"/>
              <a:gd name="connsiteX7" fmla="*/ 281385 w 559559"/>
              <a:gd name="connsiteY7" fmla="*/ 9190 h 13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59" h="1342476">
                <a:moveTo>
                  <a:pt x="281385" y="9190"/>
                </a:moveTo>
                <a:cubicBezTo>
                  <a:pt x="296907" y="-50782"/>
                  <a:pt x="137452" y="198984"/>
                  <a:pt x="103585" y="288590"/>
                </a:cubicBezTo>
                <a:cubicBezTo>
                  <a:pt x="69718" y="378196"/>
                  <a:pt x="4102" y="374668"/>
                  <a:pt x="78185" y="546824"/>
                </a:cubicBezTo>
                <a:cubicBezTo>
                  <a:pt x="152268" y="718980"/>
                  <a:pt x="496579" y="1229802"/>
                  <a:pt x="548085" y="1321524"/>
                </a:cubicBezTo>
                <a:cubicBezTo>
                  <a:pt x="599591" y="1413246"/>
                  <a:pt x="465536" y="1179002"/>
                  <a:pt x="387219" y="1097157"/>
                </a:cubicBezTo>
                <a:cubicBezTo>
                  <a:pt x="308902" y="1015313"/>
                  <a:pt x="140979" y="905246"/>
                  <a:pt x="78185" y="830457"/>
                </a:cubicBezTo>
                <a:cubicBezTo>
                  <a:pt x="15391" y="755668"/>
                  <a:pt x="-18476" y="785302"/>
                  <a:pt x="10452" y="648424"/>
                </a:cubicBezTo>
                <a:cubicBezTo>
                  <a:pt x="39380" y="511546"/>
                  <a:pt x="265863" y="69162"/>
                  <a:pt x="281385" y="9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0804753-EE74-4E7F-82D2-1C1B25E55BAF}"/>
              </a:ext>
            </a:extLst>
          </p:cNvPr>
          <p:cNvSpPr/>
          <p:nvPr/>
        </p:nvSpPr>
        <p:spPr>
          <a:xfrm>
            <a:off x="3057793" y="6523297"/>
            <a:ext cx="1125075" cy="169642"/>
          </a:xfrm>
          <a:custGeom>
            <a:avLst/>
            <a:gdLst>
              <a:gd name="connsiteX0" fmla="*/ 2907 w 1125075"/>
              <a:gd name="connsiteY0" fmla="*/ 8736 h 169642"/>
              <a:gd name="connsiteX1" fmla="*/ 549007 w 1125075"/>
              <a:gd name="connsiteY1" fmla="*/ 80703 h 169642"/>
              <a:gd name="connsiteX2" fmla="*/ 1116274 w 1125075"/>
              <a:gd name="connsiteY2" fmla="*/ 270 h 169642"/>
              <a:gd name="connsiteX3" fmla="*/ 887674 w 1125075"/>
              <a:gd name="connsiteY3" fmla="*/ 114570 h 169642"/>
              <a:gd name="connsiteX4" fmla="*/ 794540 w 1125075"/>
              <a:gd name="connsiteY4" fmla="*/ 165370 h 169642"/>
              <a:gd name="connsiteX5" fmla="*/ 2907 w 1125075"/>
              <a:gd name="connsiteY5" fmla="*/ 8736 h 16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5075" h="169642">
                <a:moveTo>
                  <a:pt x="2907" y="8736"/>
                </a:moveTo>
                <a:cubicBezTo>
                  <a:pt x="-38015" y="-5375"/>
                  <a:pt x="363446" y="82114"/>
                  <a:pt x="549007" y="80703"/>
                </a:cubicBezTo>
                <a:cubicBezTo>
                  <a:pt x="734568" y="79292"/>
                  <a:pt x="1059830" y="-5374"/>
                  <a:pt x="1116274" y="270"/>
                </a:cubicBezTo>
                <a:cubicBezTo>
                  <a:pt x="1172718" y="5914"/>
                  <a:pt x="941296" y="87053"/>
                  <a:pt x="887674" y="114570"/>
                </a:cubicBezTo>
                <a:cubicBezTo>
                  <a:pt x="834052" y="142087"/>
                  <a:pt x="940590" y="183009"/>
                  <a:pt x="794540" y="165370"/>
                </a:cubicBezTo>
                <a:cubicBezTo>
                  <a:pt x="648490" y="147731"/>
                  <a:pt x="43829" y="22847"/>
                  <a:pt x="2907" y="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2BCA210A-6A0C-4DB7-A2C7-763F34195162}"/>
              </a:ext>
            </a:extLst>
          </p:cNvPr>
          <p:cNvSpPr/>
          <p:nvPr/>
        </p:nvSpPr>
        <p:spPr>
          <a:xfrm>
            <a:off x="6383849" y="5163177"/>
            <a:ext cx="379007" cy="1257846"/>
          </a:xfrm>
          <a:custGeom>
            <a:avLst/>
            <a:gdLst>
              <a:gd name="connsiteX0" fmla="*/ 42351 w 379007"/>
              <a:gd name="connsiteY0" fmla="*/ 14190 h 1257846"/>
              <a:gd name="connsiteX1" fmla="*/ 372551 w 379007"/>
              <a:gd name="connsiteY1" fmla="*/ 581456 h 1257846"/>
              <a:gd name="connsiteX2" fmla="*/ 241318 w 379007"/>
              <a:gd name="connsiteY2" fmla="*/ 920123 h 1257846"/>
              <a:gd name="connsiteX3" fmla="*/ 18 w 379007"/>
              <a:gd name="connsiteY3" fmla="*/ 1254556 h 1257846"/>
              <a:gd name="connsiteX4" fmla="*/ 254018 w 379007"/>
              <a:gd name="connsiteY4" fmla="*/ 708456 h 1257846"/>
              <a:gd name="connsiteX5" fmla="*/ 266718 w 379007"/>
              <a:gd name="connsiteY5" fmla="*/ 399423 h 1257846"/>
              <a:gd name="connsiteX6" fmla="*/ 300584 w 379007"/>
              <a:gd name="connsiteY6" fmla="*/ 187756 h 1257846"/>
              <a:gd name="connsiteX7" fmla="*/ 42351 w 379007"/>
              <a:gd name="connsiteY7" fmla="*/ 14190 h 125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9007" h="1257846">
                <a:moveTo>
                  <a:pt x="42351" y="14190"/>
                </a:moveTo>
                <a:cubicBezTo>
                  <a:pt x="54345" y="79807"/>
                  <a:pt x="339390" y="430467"/>
                  <a:pt x="372551" y="581456"/>
                </a:cubicBezTo>
                <a:cubicBezTo>
                  <a:pt x="405712" y="732445"/>
                  <a:pt x="303407" y="807940"/>
                  <a:pt x="241318" y="920123"/>
                </a:cubicBezTo>
                <a:cubicBezTo>
                  <a:pt x="179229" y="1032306"/>
                  <a:pt x="-2099" y="1289834"/>
                  <a:pt x="18" y="1254556"/>
                </a:cubicBezTo>
                <a:cubicBezTo>
                  <a:pt x="2135" y="1219278"/>
                  <a:pt x="209568" y="850978"/>
                  <a:pt x="254018" y="708456"/>
                </a:cubicBezTo>
                <a:cubicBezTo>
                  <a:pt x="298468" y="565934"/>
                  <a:pt x="258957" y="486206"/>
                  <a:pt x="266718" y="399423"/>
                </a:cubicBezTo>
                <a:cubicBezTo>
                  <a:pt x="274479" y="312640"/>
                  <a:pt x="340095" y="247023"/>
                  <a:pt x="300584" y="187756"/>
                </a:cubicBezTo>
                <a:cubicBezTo>
                  <a:pt x="261073" y="128489"/>
                  <a:pt x="30357" y="-51427"/>
                  <a:pt x="42351" y="14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2779DEE8-8FE7-4311-A292-2AB763F5B717}"/>
              </a:ext>
            </a:extLst>
          </p:cNvPr>
          <p:cNvSpPr/>
          <p:nvPr/>
        </p:nvSpPr>
        <p:spPr>
          <a:xfrm>
            <a:off x="5426230" y="6197599"/>
            <a:ext cx="1235605" cy="310689"/>
          </a:xfrm>
          <a:custGeom>
            <a:avLst/>
            <a:gdLst>
              <a:gd name="connsiteX0" fmla="*/ 903 w 1235605"/>
              <a:gd name="connsiteY0" fmla="*/ 211668 h 310689"/>
              <a:gd name="connsiteX1" fmla="*/ 538537 w 1235605"/>
              <a:gd name="connsiteY1" fmla="*/ 232834 h 310689"/>
              <a:gd name="connsiteX2" fmla="*/ 1220103 w 1235605"/>
              <a:gd name="connsiteY2" fmla="*/ 1 h 310689"/>
              <a:gd name="connsiteX3" fmla="*/ 987270 w 1235605"/>
              <a:gd name="connsiteY3" fmla="*/ 237068 h 310689"/>
              <a:gd name="connsiteX4" fmla="*/ 665537 w 1235605"/>
              <a:gd name="connsiteY4" fmla="*/ 309034 h 310689"/>
              <a:gd name="connsiteX5" fmla="*/ 903 w 1235605"/>
              <a:gd name="connsiteY5" fmla="*/ 211668 h 31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5605" h="310689">
                <a:moveTo>
                  <a:pt x="903" y="211668"/>
                </a:moveTo>
                <a:cubicBezTo>
                  <a:pt x="-20264" y="198968"/>
                  <a:pt x="335337" y="268112"/>
                  <a:pt x="538537" y="232834"/>
                </a:cubicBezTo>
                <a:cubicBezTo>
                  <a:pt x="741737" y="197556"/>
                  <a:pt x="1145314" y="-705"/>
                  <a:pt x="1220103" y="1"/>
                </a:cubicBezTo>
                <a:cubicBezTo>
                  <a:pt x="1294892" y="707"/>
                  <a:pt x="1079698" y="185562"/>
                  <a:pt x="987270" y="237068"/>
                </a:cubicBezTo>
                <a:cubicBezTo>
                  <a:pt x="894842" y="288574"/>
                  <a:pt x="836282" y="318206"/>
                  <a:pt x="665537" y="309034"/>
                </a:cubicBezTo>
                <a:cubicBezTo>
                  <a:pt x="494793" y="299862"/>
                  <a:pt x="22070" y="224368"/>
                  <a:pt x="903" y="211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9E6C1F7-914E-42AC-B47B-C2EED07E4822}"/>
              </a:ext>
            </a:extLst>
          </p:cNvPr>
          <p:cNvSpPr/>
          <p:nvPr/>
        </p:nvSpPr>
        <p:spPr>
          <a:xfrm>
            <a:off x="6273601" y="4059451"/>
            <a:ext cx="289247" cy="1266530"/>
          </a:xfrm>
          <a:custGeom>
            <a:avLst/>
            <a:gdLst>
              <a:gd name="connsiteX0" fmla="*/ 3374 w 289247"/>
              <a:gd name="connsiteY0" fmla="*/ 7724 h 1266530"/>
              <a:gd name="connsiteX1" fmla="*/ 266899 w 289247"/>
              <a:gd name="connsiteY1" fmla="*/ 455399 h 1266530"/>
              <a:gd name="connsiteX2" fmla="*/ 155774 w 289247"/>
              <a:gd name="connsiteY2" fmla="*/ 626849 h 1266530"/>
              <a:gd name="connsiteX3" fmla="*/ 289124 w 289247"/>
              <a:gd name="connsiteY3" fmla="*/ 1255499 h 1266530"/>
              <a:gd name="connsiteX4" fmla="*/ 127199 w 289247"/>
              <a:gd name="connsiteY4" fmla="*/ 991974 h 1266530"/>
              <a:gd name="connsiteX5" fmla="*/ 120849 w 289247"/>
              <a:gd name="connsiteY5" fmla="*/ 541124 h 1266530"/>
              <a:gd name="connsiteX6" fmla="*/ 117674 w 289247"/>
              <a:gd name="connsiteY6" fmla="*/ 198224 h 1266530"/>
              <a:gd name="connsiteX7" fmla="*/ 3374 w 289247"/>
              <a:gd name="connsiteY7" fmla="*/ 7724 h 126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247" h="1266530">
                <a:moveTo>
                  <a:pt x="3374" y="7724"/>
                </a:moveTo>
                <a:cubicBezTo>
                  <a:pt x="28245" y="50587"/>
                  <a:pt x="241499" y="352212"/>
                  <a:pt x="266899" y="455399"/>
                </a:cubicBezTo>
                <a:cubicBezTo>
                  <a:pt x="292299" y="558586"/>
                  <a:pt x="152070" y="493499"/>
                  <a:pt x="155774" y="626849"/>
                </a:cubicBezTo>
                <a:cubicBezTo>
                  <a:pt x="159478" y="760199"/>
                  <a:pt x="293886" y="1194645"/>
                  <a:pt x="289124" y="1255499"/>
                </a:cubicBezTo>
                <a:cubicBezTo>
                  <a:pt x="284362" y="1316353"/>
                  <a:pt x="155245" y="1111036"/>
                  <a:pt x="127199" y="991974"/>
                </a:cubicBezTo>
                <a:cubicBezTo>
                  <a:pt x="99153" y="872912"/>
                  <a:pt x="122436" y="673416"/>
                  <a:pt x="120849" y="541124"/>
                </a:cubicBezTo>
                <a:cubicBezTo>
                  <a:pt x="119262" y="408832"/>
                  <a:pt x="136724" y="286066"/>
                  <a:pt x="117674" y="198224"/>
                </a:cubicBezTo>
                <a:cubicBezTo>
                  <a:pt x="98624" y="110382"/>
                  <a:pt x="-21497" y="-35139"/>
                  <a:pt x="3374" y="7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D3281E8-CEDE-421E-A1D3-BB989780E52F}"/>
              </a:ext>
            </a:extLst>
          </p:cNvPr>
          <p:cNvSpPr/>
          <p:nvPr/>
        </p:nvSpPr>
        <p:spPr>
          <a:xfrm>
            <a:off x="2710950" y="4086076"/>
            <a:ext cx="299208" cy="1366445"/>
          </a:xfrm>
          <a:custGeom>
            <a:avLst/>
            <a:gdLst>
              <a:gd name="connsiteX0" fmla="*/ 298950 w 299208"/>
              <a:gd name="connsiteY0" fmla="*/ 149 h 1366445"/>
              <a:gd name="connsiteX1" fmla="*/ 156075 w 299208"/>
              <a:gd name="connsiteY1" fmla="*/ 524024 h 1366445"/>
              <a:gd name="connsiteX2" fmla="*/ 3675 w 299208"/>
              <a:gd name="connsiteY2" fmla="*/ 806599 h 1366445"/>
              <a:gd name="connsiteX3" fmla="*/ 67175 w 299208"/>
              <a:gd name="connsiteY3" fmla="*/ 847874 h 1366445"/>
              <a:gd name="connsiteX4" fmla="*/ 283075 w 299208"/>
              <a:gd name="connsiteY4" fmla="*/ 1346349 h 1366445"/>
              <a:gd name="connsiteX5" fmla="*/ 191000 w 299208"/>
              <a:gd name="connsiteY5" fmla="*/ 1244749 h 1366445"/>
              <a:gd name="connsiteX6" fmla="*/ 22725 w 299208"/>
              <a:gd name="connsiteY6" fmla="*/ 1022499 h 1366445"/>
              <a:gd name="connsiteX7" fmla="*/ 187825 w 299208"/>
              <a:gd name="connsiteY7" fmla="*/ 577999 h 1366445"/>
              <a:gd name="connsiteX8" fmla="*/ 298950 w 299208"/>
              <a:gd name="connsiteY8" fmla="*/ 149 h 1366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208" h="1366445">
                <a:moveTo>
                  <a:pt x="298950" y="149"/>
                </a:moveTo>
                <a:cubicBezTo>
                  <a:pt x="293658" y="-8847"/>
                  <a:pt x="205287" y="389616"/>
                  <a:pt x="156075" y="524024"/>
                </a:cubicBezTo>
                <a:cubicBezTo>
                  <a:pt x="106862" y="658432"/>
                  <a:pt x="18492" y="752624"/>
                  <a:pt x="3675" y="806599"/>
                </a:cubicBezTo>
                <a:cubicBezTo>
                  <a:pt x="-11142" y="860574"/>
                  <a:pt x="20608" y="757916"/>
                  <a:pt x="67175" y="847874"/>
                </a:cubicBezTo>
                <a:cubicBezTo>
                  <a:pt x="113742" y="937832"/>
                  <a:pt x="262437" y="1280203"/>
                  <a:pt x="283075" y="1346349"/>
                </a:cubicBezTo>
                <a:cubicBezTo>
                  <a:pt x="303713" y="1412495"/>
                  <a:pt x="234392" y="1298724"/>
                  <a:pt x="191000" y="1244749"/>
                </a:cubicBezTo>
                <a:cubicBezTo>
                  <a:pt x="147608" y="1190774"/>
                  <a:pt x="23254" y="1133624"/>
                  <a:pt x="22725" y="1022499"/>
                </a:cubicBezTo>
                <a:cubicBezTo>
                  <a:pt x="22196" y="911374"/>
                  <a:pt x="148667" y="751566"/>
                  <a:pt x="187825" y="577999"/>
                </a:cubicBezTo>
                <a:cubicBezTo>
                  <a:pt x="226983" y="404432"/>
                  <a:pt x="304242" y="9145"/>
                  <a:pt x="29895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62A7239-01E9-4515-AC89-A618C0EFE4FD}"/>
              </a:ext>
            </a:extLst>
          </p:cNvPr>
          <p:cNvSpPr/>
          <p:nvPr/>
        </p:nvSpPr>
        <p:spPr>
          <a:xfrm>
            <a:off x="2835964" y="2731861"/>
            <a:ext cx="593705" cy="682581"/>
          </a:xfrm>
          <a:custGeom>
            <a:avLst/>
            <a:gdLst>
              <a:gd name="connsiteX0" fmla="*/ 593036 w 593705"/>
              <a:gd name="connsiteY0" fmla="*/ 680206 h 682581"/>
              <a:gd name="connsiteX1" fmla="*/ 330569 w 593705"/>
              <a:gd name="connsiteY1" fmla="*/ 409272 h 682581"/>
              <a:gd name="connsiteX2" fmla="*/ 212036 w 593705"/>
              <a:gd name="connsiteY2" fmla="*/ 7106 h 682581"/>
              <a:gd name="connsiteX3" fmla="*/ 190869 w 593705"/>
              <a:gd name="connsiteY3" fmla="*/ 159506 h 682581"/>
              <a:gd name="connsiteX4" fmla="*/ 369 w 593705"/>
              <a:gd name="connsiteY4" fmla="*/ 252639 h 682581"/>
              <a:gd name="connsiteX5" fmla="*/ 245903 w 593705"/>
              <a:gd name="connsiteY5" fmla="*/ 256872 h 682581"/>
              <a:gd name="connsiteX6" fmla="*/ 593036 w 593705"/>
              <a:gd name="connsiteY6" fmla="*/ 680206 h 68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05" h="682581">
                <a:moveTo>
                  <a:pt x="593036" y="680206"/>
                </a:moveTo>
                <a:cubicBezTo>
                  <a:pt x="607147" y="705606"/>
                  <a:pt x="394069" y="521455"/>
                  <a:pt x="330569" y="409272"/>
                </a:cubicBezTo>
                <a:cubicBezTo>
                  <a:pt x="267069" y="297089"/>
                  <a:pt x="235319" y="48734"/>
                  <a:pt x="212036" y="7106"/>
                </a:cubicBezTo>
                <a:cubicBezTo>
                  <a:pt x="188753" y="-34522"/>
                  <a:pt x="226147" y="118584"/>
                  <a:pt x="190869" y="159506"/>
                </a:cubicBezTo>
                <a:cubicBezTo>
                  <a:pt x="155591" y="200428"/>
                  <a:pt x="-8803" y="236411"/>
                  <a:pt x="369" y="252639"/>
                </a:cubicBezTo>
                <a:cubicBezTo>
                  <a:pt x="9541" y="268867"/>
                  <a:pt x="146420" y="180672"/>
                  <a:pt x="245903" y="256872"/>
                </a:cubicBezTo>
                <a:cubicBezTo>
                  <a:pt x="345386" y="333072"/>
                  <a:pt x="578925" y="654806"/>
                  <a:pt x="593036" y="680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42365B7-2071-40F0-920A-FF1D498F04F2}"/>
              </a:ext>
            </a:extLst>
          </p:cNvPr>
          <p:cNvSpPr/>
          <p:nvPr/>
        </p:nvSpPr>
        <p:spPr>
          <a:xfrm>
            <a:off x="2579510" y="2974670"/>
            <a:ext cx="434146" cy="1227021"/>
          </a:xfrm>
          <a:custGeom>
            <a:avLst/>
            <a:gdLst>
              <a:gd name="connsiteX0" fmla="*/ 430390 w 434146"/>
              <a:gd name="connsiteY0" fmla="*/ 5597 h 1227021"/>
              <a:gd name="connsiteX1" fmla="*/ 138290 w 434146"/>
              <a:gd name="connsiteY1" fmla="*/ 200330 h 1227021"/>
              <a:gd name="connsiteX2" fmla="*/ 138290 w 434146"/>
              <a:gd name="connsiteY2" fmla="*/ 365430 h 1227021"/>
              <a:gd name="connsiteX3" fmla="*/ 426157 w 434146"/>
              <a:gd name="connsiteY3" fmla="*/ 1186697 h 1227021"/>
              <a:gd name="connsiteX4" fmla="*/ 328790 w 434146"/>
              <a:gd name="connsiteY4" fmla="*/ 1085097 h 1227021"/>
              <a:gd name="connsiteX5" fmla="*/ 66323 w 434146"/>
              <a:gd name="connsiteY5" fmla="*/ 949630 h 1227021"/>
              <a:gd name="connsiteX6" fmla="*/ 28223 w 434146"/>
              <a:gd name="connsiteY6" fmla="*/ 433163 h 1227021"/>
              <a:gd name="connsiteX7" fmla="*/ 430390 w 434146"/>
              <a:gd name="connsiteY7" fmla="*/ 5597 h 122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146" h="1227021">
                <a:moveTo>
                  <a:pt x="430390" y="5597"/>
                </a:moveTo>
                <a:cubicBezTo>
                  <a:pt x="448734" y="-33208"/>
                  <a:pt x="186973" y="140358"/>
                  <a:pt x="138290" y="200330"/>
                </a:cubicBezTo>
                <a:cubicBezTo>
                  <a:pt x="89607" y="260302"/>
                  <a:pt x="90312" y="201036"/>
                  <a:pt x="138290" y="365430"/>
                </a:cubicBezTo>
                <a:cubicBezTo>
                  <a:pt x="186268" y="529825"/>
                  <a:pt x="394407" y="1066753"/>
                  <a:pt x="426157" y="1186697"/>
                </a:cubicBezTo>
                <a:cubicBezTo>
                  <a:pt x="457907" y="1306642"/>
                  <a:pt x="388762" y="1124608"/>
                  <a:pt x="328790" y="1085097"/>
                </a:cubicBezTo>
                <a:cubicBezTo>
                  <a:pt x="268818" y="1045586"/>
                  <a:pt x="116418" y="1058286"/>
                  <a:pt x="66323" y="949630"/>
                </a:cubicBezTo>
                <a:cubicBezTo>
                  <a:pt x="16228" y="840974"/>
                  <a:pt x="-32455" y="596852"/>
                  <a:pt x="28223" y="433163"/>
                </a:cubicBezTo>
                <a:cubicBezTo>
                  <a:pt x="88901" y="269474"/>
                  <a:pt x="412046" y="44402"/>
                  <a:pt x="430390" y="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68121E8-5155-4B5B-AED0-0450C84E294A}"/>
              </a:ext>
            </a:extLst>
          </p:cNvPr>
          <p:cNvSpPr/>
          <p:nvPr/>
        </p:nvSpPr>
        <p:spPr>
          <a:xfrm>
            <a:off x="5695260" y="2897351"/>
            <a:ext cx="675593" cy="638163"/>
          </a:xfrm>
          <a:custGeom>
            <a:avLst/>
            <a:gdLst>
              <a:gd name="connsiteX0" fmla="*/ 2807 w 675593"/>
              <a:gd name="connsiteY0" fmla="*/ 637482 h 638163"/>
              <a:gd name="connsiteX1" fmla="*/ 409207 w 675593"/>
              <a:gd name="connsiteY1" fmla="*/ 413116 h 638163"/>
              <a:gd name="connsiteX2" fmla="*/ 663207 w 675593"/>
              <a:gd name="connsiteY2" fmla="*/ 10949 h 638163"/>
              <a:gd name="connsiteX3" fmla="*/ 633573 w 675593"/>
              <a:gd name="connsiteY3" fmla="*/ 133716 h 638163"/>
              <a:gd name="connsiteX4" fmla="*/ 629340 w 675593"/>
              <a:gd name="connsiteY4" fmla="*/ 345382 h 638163"/>
              <a:gd name="connsiteX5" fmla="*/ 2807 w 675593"/>
              <a:gd name="connsiteY5" fmla="*/ 637482 h 6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593" h="638163">
                <a:moveTo>
                  <a:pt x="2807" y="637482"/>
                </a:moveTo>
                <a:cubicBezTo>
                  <a:pt x="-33882" y="648771"/>
                  <a:pt x="299140" y="517538"/>
                  <a:pt x="409207" y="413116"/>
                </a:cubicBezTo>
                <a:cubicBezTo>
                  <a:pt x="519274" y="308694"/>
                  <a:pt x="625813" y="57516"/>
                  <a:pt x="663207" y="10949"/>
                </a:cubicBezTo>
                <a:cubicBezTo>
                  <a:pt x="700601" y="-35618"/>
                  <a:pt x="639218" y="77977"/>
                  <a:pt x="633573" y="133716"/>
                </a:cubicBezTo>
                <a:cubicBezTo>
                  <a:pt x="627929" y="189455"/>
                  <a:pt x="733762" y="258599"/>
                  <a:pt x="629340" y="345382"/>
                </a:cubicBezTo>
                <a:cubicBezTo>
                  <a:pt x="524918" y="432165"/>
                  <a:pt x="39496" y="626193"/>
                  <a:pt x="2807" y="637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35C6148-C877-4D70-9887-B0DECBBC148A}"/>
              </a:ext>
            </a:extLst>
          </p:cNvPr>
          <p:cNvSpPr/>
          <p:nvPr/>
        </p:nvSpPr>
        <p:spPr>
          <a:xfrm>
            <a:off x="6228357" y="2981089"/>
            <a:ext cx="405395" cy="1449970"/>
          </a:xfrm>
          <a:custGeom>
            <a:avLst/>
            <a:gdLst>
              <a:gd name="connsiteX0" fmla="*/ 117410 w 405395"/>
              <a:gd name="connsiteY0" fmla="*/ 24578 h 1449970"/>
              <a:gd name="connsiteX1" fmla="*/ 333310 w 405395"/>
              <a:gd name="connsiteY1" fmla="*/ 100778 h 1449970"/>
              <a:gd name="connsiteX2" fmla="*/ 405276 w 405395"/>
              <a:gd name="connsiteY2" fmla="*/ 397111 h 1449970"/>
              <a:gd name="connsiteX3" fmla="*/ 320610 w 405395"/>
              <a:gd name="connsiteY3" fmla="*/ 820444 h 1449970"/>
              <a:gd name="connsiteX4" fmla="*/ 92010 w 405395"/>
              <a:gd name="connsiteY4" fmla="*/ 1201444 h 1449970"/>
              <a:gd name="connsiteX5" fmla="*/ 206310 w 405395"/>
              <a:gd name="connsiteY5" fmla="*/ 1446978 h 1449970"/>
              <a:gd name="connsiteX6" fmla="*/ 15810 w 405395"/>
              <a:gd name="connsiteY6" fmla="*/ 1036344 h 1449970"/>
              <a:gd name="connsiteX7" fmla="*/ 45443 w 405395"/>
              <a:gd name="connsiteY7" fmla="*/ 930511 h 1449970"/>
              <a:gd name="connsiteX8" fmla="*/ 320610 w 405395"/>
              <a:gd name="connsiteY8" fmla="*/ 494478 h 1449970"/>
              <a:gd name="connsiteX9" fmla="*/ 117410 w 405395"/>
              <a:gd name="connsiteY9" fmla="*/ 24578 h 144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395" h="1449970">
                <a:moveTo>
                  <a:pt x="117410" y="24578"/>
                </a:moveTo>
                <a:cubicBezTo>
                  <a:pt x="119527" y="-41039"/>
                  <a:pt x="285332" y="38689"/>
                  <a:pt x="333310" y="100778"/>
                </a:cubicBezTo>
                <a:cubicBezTo>
                  <a:pt x="381288" y="162867"/>
                  <a:pt x="407393" y="277167"/>
                  <a:pt x="405276" y="397111"/>
                </a:cubicBezTo>
                <a:cubicBezTo>
                  <a:pt x="403159" y="517055"/>
                  <a:pt x="372821" y="686389"/>
                  <a:pt x="320610" y="820444"/>
                </a:cubicBezTo>
                <a:cubicBezTo>
                  <a:pt x="268399" y="954499"/>
                  <a:pt x="111060" y="1097022"/>
                  <a:pt x="92010" y="1201444"/>
                </a:cubicBezTo>
                <a:cubicBezTo>
                  <a:pt x="72960" y="1305866"/>
                  <a:pt x="219010" y="1474495"/>
                  <a:pt x="206310" y="1446978"/>
                </a:cubicBezTo>
                <a:cubicBezTo>
                  <a:pt x="193610" y="1419461"/>
                  <a:pt x="42621" y="1122422"/>
                  <a:pt x="15810" y="1036344"/>
                </a:cubicBezTo>
                <a:cubicBezTo>
                  <a:pt x="-11001" y="950266"/>
                  <a:pt x="-5357" y="1020822"/>
                  <a:pt x="45443" y="930511"/>
                </a:cubicBezTo>
                <a:cubicBezTo>
                  <a:pt x="96243" y="840200"/>
                  <a:pt x="309321" y="646172"/>
                  <a:pt x="320610" y="494478"/>
                </a:cubicBezTo>
                <a:cubicBezTo>
                  <a:pt x="331899" y="342784"/>
                  <a:pt x="115293" y="90195"/>
                  <a:pt x="117410" y="24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CAA9038-AC20-4CC7-9888-107ADF0442AA}"/>
              </a:ext>
            </a:extLst>
          </p:cNvPr>
          <p:cNvSpPr/>
          <p:nvPr/>
        </p:nvSpPr>
        <p:spPr>
          <a:xfrm>
            <a:off x="3241708" y="2957679"/>
            <a:ext cx="1477650" cy="427200"/>
          </a:xfrm>
          <a:custGeom>
            <a:avLst/>
            <a:gdLst>
              <a:gd name="connsiteX0" fmla="*/ 5259 w 1477650"/>
              <a:gd name="connsiteY0" fmla="*/ 424754 h 427200"/>
              <a:gd name="connsiteX1" fmla="*/ 212692 w 1477650"/>
              <a:gd name="connsiteY1" fmla="*/ 323154 h 427200"/>
              <a:gd name="connsiteX2" fmla="*/ 775725 w 1477650"/>
              <a:gd name="connsiteY2" fmla="*/ 39521 h 427200"/>
              <a:gd name="connsiteX3" fmla="*/ 1469992 w 1477650"/>
              <a:gd name="connsiteY3" fmla="*/ 5654 h 427200"/>
              <a:gd name="connsiteX4" fmla="*/ 1105925 w 1477650"/>
              <a:gd name="connsiteY4" fmla="*/ 39521 h 427200"/>
              <a:gd name="connsiteX5" fmla="*/ 479392 w 1477650"/>
              <a:gd name="connsiteY5" fmla="*/ 365488 h 427200"/>
              <a:gd name="connsiteX6" fmla="*/ 5259 w 1477650"/>
              <a:gd name="connsiteY6" fmla="*/ 424754 h 4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7650" h="427200">
                <a:moveTo>
                  <a:pt x="5259" y="424754"/>
                </a:moveTo>
                <a:cubicBezTo>
                  <a:pt x="-39191" y="417698"/>
                  <a:pt x="212692" y="323154"/>
                  <a:pt x="212692" y="323154"/>
                </a:cubicBezTo>
                <a:cubicBezTo>
                  <a:pt x="341103" y="258949"/>
                  <a:pt x="566175" y="92438"/>
                  <a:pt x="775725" y="39521"/>
                </a:cubicBezTo>
                <a:cubicBezTo>
                  <a:pt x="985275" y="-13396"/>
                  <a:pt x="1414959" y="5654"/>
                  <a:pt x="1469992" y="5654"/>
                </a:cubicBezTo>
                <a:cubicBezTo>
                  <a:pt x="1525025" y="5654"/>
                  <a:pt x="1271025" y="-20451"/>
                  <a:pt x="1105925" y="39521"/>
                </a:cubicBezTo>
                <a:cubicBezTo>
                  <a:pt x="940825" y="99493"/>
                  <a:pt x="658603" y="304105"/>
                  <a:pt x="479392" y="365488"/>
                </a:cubicBezTo>
                <a:cubicBezTo>
                  <a:pt x="300181" y="426871"/>
                  <a:pt x="49709" y="431810"/>
                  <a:pt x="5259" y="424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70804F7-87F5-4220-8637-4C5368956F93}"/>
              </a:ext>
            </a:extLst>
          </p:cNvPr>
          <p:cNvSpPr/>
          <p:nvPr/>
        </p:nvSpPr>
        <p:spPr>
          <a:xfrm>
            <a:off x="4790580" y="2882085"/>
            <a:ext cx="1243675" cy="537930"/>
          </a:xfrm>
          <a:custGeom>
            <a:avLst/>
            <a:gdLst>
              <a:gd name="connsiteX0" fmla="*/ 69287 w 1243675"/>
              <a:gd name="connsiteY0" fmla="*/ 38915 h 537930"/>
              <a:gd name="connsiteX1" fmla="*/ 124320 w 1243675"/>
              <a:gd name="connsiteY1" fmla="*/ 38915 h 537930"/>
              <a:gd name="connsiteX2" fmla="*/ 708520 w 1243675"/>
              <a:gd name="connsiteY2" fmla="*/ 208248 h 537930"/>
              <a:gd name="connsiteX3" fmla="*/ 1212287 w 1243675"/>
              <a:gd name="connsiteY3" fmla="*/ 517282 h 537930"/>
              <a:gd name="connsiteX4" fmla="*/ 1161487 w 1243675"/>
              <a:gd name="connsiteY4" fmla="*/ 504582 h 537930"/>
              <a:gd name="connsiteX5" fmla="*/ 924420 w 1243675"/>
              <a:gd name="connsiteY5" fmla="*/ 466482 h 537930"/>
              <a:gd name="connsiteX6" fmla="*/ 69287 w 1243675"/>
              <a:gd name="connsiteY6" fmla="*/ 38915 h 5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675" h="537930">
                <a:moveTo>
                  <a:pt x="69287" y="38915"/>
                </a:moveTo>
                <a:cubicBezTo>
                  <a:pt x="-64063" y="-32346"/>
                  <a:pt x="17781" y="10693"/>
                  <a:pt x="124320" y="38915"/>
                </a:cubicBezTo>
                <a:cubicBezTo>
                  <a:pt x="230859" y="67137"/>
                  <a:pt x="527192" y="128520"/>
                  <a:pt x="708520" y="208248"/>
                </a:cubicBezTo>
                <a:cubicBezTo>
                  <a:pt x="889848" y="287976"/>
                  <a:pt x="1136793" y="467893"/>
                  <a:pt x="1212287" y="517282"/>
                </a:cubicBezTo>
                <a:cubicBezTo>
                  <a:pt x="1287781" y="566671"/>
                  <a:pt x="1209465" y="513049"/>
                  <a:pt x="1161487" y="504582"/>
                </a:cubicBezTo>
                <a:cubicBezTo>
                  <a:pt x="1113509" y="496115"/>
                  <a:pt x="1105042" y="546210"/>
                  <a:pt x="924420" y="466482"/>
                </a:cubicBezTo>
                <a:cubicBezTo>
                  <a:pt x="743798" y="386754"/>
                  <a:pt x="202637" y="110176"/>
                  <a:pt x="69287" y="38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DB15DEB-6AFB-4973-B63E-A5987115B18A}"/>
              </a:ext>
            </a:extLst>
          </p:cNvPr>
          <p:cNvSpPr/>
          <p:nvPr/>
        </p:nvSpPr>
        <p:spPr>
          <a:xfrm>
            <a:off x="5272782" y="3396220"/>
            <a:ext cx="603081" cy="481015"/>
          </a:xfrm>
          <a:custGeom>
            <a:avLst/>
            <a:gdLst>
              <a:gd name="connsiteX0" fmla="*/ 540643 w 603081"/>
              <a:gd name="connsiteY0" fmla="*/ 45480 h 481015"/>
              <a:gd name="connsiteX1" fmla="*/ 458093 w 603081"/>
              <a:gd name="connsiteY1" fmla="*/ 45480 h 481015"/>
              <a:gd name="connsiteX2" fmla="*/ 156468 w 603081"/>
              <a:gd name="connsiteY2" fmla="*/ 207405 h 481015"/>
              <a:gd name="connsiteX3" fmla="*/ 38993 w 603081"/>
              <a:gd name="connsiteY3" fmla="*/ 480455 h 481015"/>
              <a:gd name="connsiteX4" fmla="*/ 92968 w 603081"/>
              <a:gd name="connsiteY4" fmla="*/ 277255 h 481015"/>
              <a:gd name="connsiteX5" fmla="*/ 10418 w 603081"/>
              <a:gd name="connsiteY5" fmla="*/ 229630 h 481015"/>
              <a:gd name="connsiteX6" fmla="*/ 372368 w 603081"/>
              <a:gd name="connsiteY6" fmla="*/ 20080 h 481015"/>
              <a:gd name="connsiteX7" fmla="*/ 597793 w 603081"/>
              <a:gd name="connsiteY7" fmla="*/ 10555 h 481015"/>
              <a:gd name="connsiteX8" fmla="*/ 540643 w 603081"/>
              <a:gd name="connsiteY8" fmla="*/ 45480 h 48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3081" h="481015">
                <a:moveTo>
                  <a:pt x="540643" y="45480"/>
                </a:moveTo>
                <a:cubicBezTo>
                  <a:pt x="517360" y="51301"/>
                  <a:pt x="522122" y="18492"/>
                  <a:pt x="458093" y="45480"/>
                </a:cubicBezTo>
                <a:cubicBezTo>
                  <a:pt x="394064" y="72468"/>
                  <a:pt x="226318" y="134909"/>
                  <a:pt x="156468" y="207405"/>
                </a:cubicBezTo>
                <a:cubicBezTo>
                  <a:pt x="86618" y="279901"/>
                  <a:pt x="49576" y="468813"/>
                  <a:pt x="38993" y="480455"/>
                </a:cubicBezTo>
                <a:cubicBezTo>
                  <a:pt x="28410" y="492097"/>
                  <a:pt x="97730" y="319059"/>
                  <a:pt x="92968" y="277255"/>
                </a:cubicBezTo>
                <a:cubicBezTo>
                  <a:pt x="88206" y="235451"/>
                  <a:pt x="-36149" y="272492"/>
                  <a:pt x="10418" y="229630"/>
                </a:cubicBezTo>
                <a:cubicBezTo>
                  <a:pt x="56985" y="186768"/>
                  <a:pt x="274472" y="56593"/>
                  <a:pt x="372368" y="20080"/>
                </a:cubicBezTo>
                <a:cubicBezTo>
                  <a:pt x="470264" y="-16433"/>
                  <a:pt x="575039" y="7380"/>
                  <a:pt x="597793" y="10555"/>
                </a:cubicBezTo>
                <a:cubicBezTo>
                  <a:pt x="620547" y="13730"/>
                  <a:pt x="563926" y="39659"/>
                  <a:pt x="540643" y="4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C209971-1144-4AE5-BE42-12E1E3E40942}"/>
              </a:ext>
            </a:extLst>
          </p:cNvPr>
          <p:cNvSpPr/>
          <p:nvPr/>
        </p:nvSpPr>
        <p:spPr>
          <a:xfrm>
            <a:off x="3253047" y="3392104"/>
            <a:ext cx="1163519" cy="482666"/>
          </a:xfrm>
          <a:custGeom>
            <a:avLst/>
            <a:gdLst>
              <a:gd name="connsiteX0" fmla="*/ 26728 w 1163519"/>
              <a:gd name="connsiteY0" fmla="*/ 11496 h 482666"/>
              <a:gd name="connsiteX1" fmla="*/ 80703 w 1163519"/>
              <a:gd name="connsiteY1" fmla="*/ 30546 h 482666"/>
              <a:gd name="connsiteX2" fmla="*/ 525203 w 1163519"/>
              <a:gd name="connsiteY2" fmla="*/ 246446 h 482666"/>
              <a:gd name="connsiteX3" fmla="*/ 706178 w 1163519"/>
              <a:gd name="connsiteY3" fmla="*/ 481396 h 482666"/>
              <a:gd name="connsiteX4" fmla="*/ 617278 w 1163519"/>
              <a:gd name="connsiteY4" fmla="*/ 138496 h 482666"/>
              <a:gd name="connsiteX5" fmla="*/ 1163378 w 1163519"/>
              <a:gd name="connsiteY5" fmla="*/ 446471 h 482666"/>
              <a:gd name="connsiteX6" fmla="*/ 668078 w 1163519"/>
              <a:gd name="connsiteY6" fmla="*/ 151196 h 482666"/>
              <a:gd name="connsiteX7" fmla="*/ 379153 w 1163519"/>
              <a:gd name="connsiteY7" fmla="*/ 125796 h 482666"/>
              <a:gd name="connsiteX8" fmla="*/ 26728 w 1163519"/>
              <a:gd name="connsiteY8" fmla="*/ 11496 h 48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519" h="482666">
                <a:moveTo>
                  <a:pt x="26728" y="11496"/>
                </a:moveTo>
                <a:cubicBezTo>
                  <a:pt x="-23014" y="-4379"/>
                  <a:pt x="-2376" y="-8612"/>
                  <a:pt x="80703" y="30546"/>
                </a:cubicBezTo>
                <a:cubicBezTo>
                  <a:pt x="163782" y="69704"/>
                  <a:pt x="420957" y="171304"/>
                  <a:pt x="525203" y="246446"/>
                </a:cubicBezTo>
                <a:cubicBezTo>
                  <a:pt x="629449" y="321588"/>
                  <a:pt x="690832" y="499388"/>
                  <a:pt x="706178" y="481396"/>
                </a:cubicBezTo>
                <a:cubicBezTo>
                  <a:pt x="721524" y="463404"/>
                  <a:pt x="541078" y="144317"/>
                  <a:pt x="617278" y="138496"/>
                </a:cubicBezTo>
                <a:cubicBezTo>
                  <a:pt x="693478" y="132675"/>
                  <a:pt x="1154911" y="444354"/>
                  <a:pt x="1163378" y="446471"/>
                </a:cubicBezTo>
                <a:cubicBezTo>
                  <a:pt x="1171845" y="448588"/>
                  <a:pt x="798782" y="204642"/>
                  <a:pt x="668078" y="151196"/>
                </a:cubicBezTo>
                <a:cubicBezTo>
                  <a:pt x="537374" y="97750"/>
                  <a:pt x="490278" y="149079"/>
                  <a:pt x="379153" y="125796"/>
                </a:cubicBezTo>
                <a:cubicBezTo>
                  <a:pt x="268028" y="102513"/>
                  <a:pt x="76470" y="27371"/>
                  <a:pt x="26728" y="11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BFC3A59-A343-467A-B2F7-358A18A72D5A}"/>
              </a:ext>
            </a:extLst>
          </p:cNvPr>
          <p:cNvSpPr/>
          <p:nvPr/>
        </p:nvSpPr>
        <p:spPr>
          <a:xfrm>
            <a:off x="3786942" y="3508099"/>
            <a:ext cx="653526" cy="376266"/>
          </a:xfrm>
          <a:custGeom>
            <a:avLst/>
            <a:gdLst>
              <a:gd name="connsiteX0" fmla="*/ 4008 w 653526"/>
              <a:gd name="connsiteY0" fmla="*/ 276 h 376266"/>
              <a:gd name="connsiteX1" fmla="*/ 438983 w 653526"/>
              <a:gd name="connsiteY1" fmla="*/ 178076 h 376266"/>
              <a:gd name="connsiteX2" fmla="*/ 651708 w 653526"/>
              <a:gd name="connsiteY2" fmla="*/ 368576 h 376266"/>
              <a:gd name="connsiteX3" fmla="*/ 524708 w 653526"/>
              <a:gd name="connsiteY3" fmla="*/ 327301 h 376266"/>
              <a:gd name="connsiteX4" fmla="*/ 238958 w 653526"/>
              <a:gd name="connsiteY4" fmla="*/ 219351 h 376266"/>
              <a:gd name="connsiteX5" fmla="*/ 4008 w 653526"/>
              <a:gd name="connsiteY5" fmla="*/ 276 h 37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3526" h="376266">
                <a:moveTo>
                  <a:pt x="4008" y="276"/>
                </a:moveTo>
                <a:cubicBezTo>
                  <a:pt x="37346" y="-6603"/>
                  <a:pt x="331033" y="116693"/>
                  <a:pt x="438983" y="178076"/>
                </a:cubicBezTo>
                <a:cubicBezTo>
                  <a:pt x="546933" y="239459"/>
                  <a:pt x="637421" y="343705"/>
                  <a:pt x="651708" y="368576"/>
                </a:cubicBezTo>
                <a:cubicBezTo>
                  <a:pt x="665996" y="393447"/>
                  <a:pt x="593500" y="352172"/>
                  <a:pt x="524708" y="327301"/>
                </a:cubicBezTo>
                <a:cubicBezTo>
                  <a:pt x="455916" y="302430"/>
                  <a:pt x="324154" y="272268"/>
                  <a:pt x="238958" y="219351"/>
                </a:cubicBezTo>
                <a:cubicBezTo>
                  <a:pt x="153762" y="166434"/>
                  <a:pt x="-29330" y="7155"/>
                  <a:pt x="400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974DED1-CCF0-484D-851F-F8B763CC03FD}"/>
              </a:ext>
            </a:extLst>
          </p:cNvPr>
          <p:cNvSpPr/>
          <p:nvPr/>
        </p:nvSpPr>
        <p:spPr>
          <a:xfrm>
            <a:off x="4877940" y="3425795"/>
            <a:ext cx="599833" cy="543198"/>
          </a:xfrm>
          <a:custGeom>
            <a:avLst/>
            <a:gdLst>
              <a:gd name="connsiteX0" fmla="*/ 598935 w 599833"/>
              <a:gd name="connsiteY0" fmla="*/ 30 h 543198"/>
              <a:gd name="connsiteX1" fmla="*/ 167135 w 599833"/>
              <a:gd name="connsiteY1" fmla="*/ 336580 h 543198"/>
              <a:gd name="connsiteX2" fmla="*/ 144910 w 599833"/>
              <a:gd name="connsiteY2" fmla="*/ 542955 h 543198"/>
              <a:gd name="connsiteX3" fmla="*/ 71885 w 599833"/>
              <a:gd name="connsiteY3" fmla="*/ 377855 h 543198"/>
              <a:gd name="connsiteX4" fmla="*/ 36960 w 599833"/>
              <a:gd name="connsiteY4" fmla="*/ 355630 h 543198"/>
              <a:gd name="connsiteX5" fmla="*/ 598935 w 599833"/>
              <a:gd name="connsiteY5" fmla="*/ 30 h 5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9833" h="543198">
                <a:moveTo>
                  <a:pt x="598935" y="30"/>
                </a:moveTo>
                <a:cubicBezTo>
                  <a:pt x="620631" y="-3145"/>
                  <a:pt x="242806" y="246093"/>
                  <a:pt x="167135" y="336580"/>
                </a:cubicBezTo>
                <a:cubicBezTo>
                  <a:pt x="91464" y="427068"/>
                  <a:pt x="160785" y="536076"/>
                  <a:pt x="144910" y="542955"/>
                </a:cubicBezTo>
                <a:cubicBezTo>
                  <a:pt x="129035" y="549834"/>
                  <a:pt x="89877" y="409076"/>
                  <a:pt x="71885" y="377855"/>
                </a:cubicBezTo>
                <a:cubicBezTo>
                  <a:pt x="53893" y="346634"/>
                  <a:pt x="-56173" y="418601"/>
                  <a:pt x="36960" y="355630"/>
                </a:cubicBezTo>
                <a:cubicBezTo>
                  <a:pt x="130093" y="292659"/>
                  <a:pt x="577239" y="3205"/>
                  <a:pt x="59893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0F59BD8-19CE-4487-9820-8BADB2AA50FC}"/>
              </a:ext>
            </a:extLst>
          </p:cNvPr>
          <p:cNvSpPr/>
          <p:nvPr/>
        </p:nvSpPr>
        <p:spPr>
          <a:xfrm>
            <a:off x="4079749" y="3574605"/>
            <a:ext cx="330421" cy="343799"/>
          </a:xfrm>
          <a:custGeom>
            <a:avLst/>
            <a:gdLst>
              <a:gd name="connsiteX0" fmla="*/ 126 w 330421"/>
              <a:gd name="connsiteY0" fmla="*/ 445 h 343799"/>
              <a:gd name="connsiteX1" fmla="*/ 282701 w 330421"/>
              <a:gd name="connsiteY1" fmla="*/ 149670 h 343799"/>
              <a:gd name="connsiteX2" fmla="*/ 327151 w 330421"/>
              <a:gd name="connsiteY2" fmla="*/ 343345 h 343799"/>
              <a:gd name="connsiteX3" fmla="*/ 247776 w 330421"/>
              <a:gd name="connsiteY3" fmla="*/ 197295 h 343799"/>
              <a:gd name="connsiteX4" fmla="*/ 126 w 330421"/>
              <a:gd name="connsiteY4" fmla="*/ 445 h 34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421" h="343799">
                <a:moveTo>
                  <a:pt x="126" y="445"/>
                </a:moveTo>
                <a:cubicBezTo>
                  <a:pt x="5947" y="-7492"/>
                  <a:pt x="228197" y="92520"/>
                  <a:pt x="282701" y="149670"/>
                </a:cubicBezTo>
                <a:cubicBezTo>
                  <a:pt x="337205" y="206820"/>
                  <a:pt x="332972" y="335408"/>
                  <a:pt x="327151" y="343345"/>
                </a:cubicBezTo>
                <a:cubicBezTo>
                  <a:pt x="321330" y="351282"/>
                  <a:pt x="304926" y="253387"/>
                  <a:pt x="247776" y="197295"/>
                </a:cubicBezTo>
                <a:cubicBezTo>
                  <a:pt x="190626" y="141203"/>
                  <a:pt x="-5695" y="8382"/>
                  <a:pt x="126" y="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82BE0F4-EBC9-43AF-907F-45CBD9215542}"/>
              </a:ext>
            </a:extLst>
          </p:cNvPr>
          <p:cNvSpPr/>
          <p:nvPr/>
        </p:nvSpPr>
        <p:spPr>
          <a:xfrm>
            <a:off x="4563267" y="3451072"/>
            <a:ext cx="605062" cy="512954"/>
          </a:xfrm>
          <a:custGeom>
            <a:avLst/>
            <a:gdLst>
              <a:gd name="connsiteX0" fmla="*/ 5558 w 605062"/>
              <a:gd name="connsiteY0" fmla="*/ 511328 h 512954"/>
              <a:gd name="connsiteX1" fmla="*/ 164308 w 605062"/>
              <a:gd name="connsiteY1" fmla="*/ 387503 h 512954"/>
              <a:gd name="connsiteX2" fmla="*/ 592933 w 605062"/>
              <a:gd name="connsiteY2" fmla="*/ 9678 h 512954"/>
              <a:gd name="connsiteX3" fmla="*/ 484983 w 605062"/>
              <a:gd name="connsiteY3" fmla="*/ 136678 h 512954"/>
              <a:gd name="connsiteX4" fmla="*/ 459583 w 605062"/>
              <a:gd name="connsiteY4" fmla="*/ 403378 h 512954"/>
              <a:gd name="connsiteX5" fmla="*/ 338933 w 605062"/>
              <a:gd name="connsiteY5" fmla="*/ 317653 h 512954"/>
              <a:gd name="connsiteX6" fmla="*/ 5558 w 605062"/>
              <a:gd name="connsiteY6" fmla="*/ 511328 h 5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062" h="512954">
                <a:moveTo>
                  <a:pt x="5558" y="511328"/>
                </a:moveTo>
                <a:cubicBezTo>
                  <a:pt x="-23546" y="522970"/>
                  <a:pt x="66412" y="471111"/>
                  <a:pt x="164308" y="387503"/>
                </a:cubicBezTo>
                <a:cubicBezTo>
                  <a:pt x="262204" y="303895"/>
                  <a:pt x="539487" y="51482"/>
                  <a:pt x="592933" y="9678"/>
                </a:cubicBezTo>
                <a:cubicBezTo>
                  <a:pt x="646379" y="-32126"/>
                  <a:pt x="507208" y="71061"/>
                  <a:pt x="484983" y="136678"/>
                </a:cubicBezTo>
                <a:cubicBezTo>
                  <a:pt x="462758" y="202295"/>
                  <a:pt x="483925" y="373215"/>
                  <a:pt x="459583" y="403378"/>
                </a:cubicBezTo>
                <a:cubicBezTo>
                  <a:pt x="435241" y="433540"/>
                  <a:pt x="411429" y="299661"/>
                  <a:pt x="338933" y="317653"/>
                </a:cubicBezTo>
                <a:cubicBezTo>
                  <a:pt x="266437" y="335645"/>
                  <a:pt x="34662" y="499686"/>
                  <a:pt x="5558" y="511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2577299-5413-453D-A85C-1785F5FFC0D4}"/>
              </a:ext>
            </a:extLst>
          </p:cNvPr>
          <p:cNvSpPr/>
          <p:nvPr/>
        </p:nvSpPr>
        <p:spPr>
          <a:xfrm>
            <a:off x="4041008" y="3543774"/>
            <a:ext cx="673066" cy="450387"/>
          </a:xfrm>
          <a:custGeom>
            <a:avLst/>
            <a:gdLst>
              <a:gd name="connsiteX0" fmla="*/ 767 w 673066"/>
              <a:gd name="connsiteY0" fmla="*/ 2701 h 450387"/>
              <a:gd name="connsiteX1" fmla="*/ 521467 w 673066"/>
              <a:gd name="connsiteY1" fmla="*/ 228126 h 450387"/>
              <a:gd name="connsiteX2" fmla="*/ 667517 w 673066"/>
              <a:gd name="connsiteY2" fmla="*/ 450376 h 450387"/>
              <a:gd name="connsiteX3" fmla="*/ 619892 w 673066"/>
              <a:gd name="connsiteY3" fmla="*/ 237651 h 450387"/>
              <a:gd name="connsiteX4" fmla="*/ 410342 w 673066"/>
              <a:gd name="connsiteY4" fmla="*/ 110651 h 450387"/>
              <a:gd name="connsiteX5" fmla="*/ 767 w 673066"/>
              <a:gd name="connsiteY5" fmla="*/ 2701 h 45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066" h="450387">
                <a:moveTo>
                  <a:pt x="767" y="2701"/>
                </a:moveTo>
                <a:cubicBezTo>
                  <a:pt x="19288" y="22280"/>
                  <a:pt x="410342" y="153514"/>
                  <a:pt x="521467" y="228126"/>
                </a:cubicBezTo>
                <a:cubicBezTo>
                  <a:pt x="632592" y="302738"/>
                  <a:pt x="651113" y="448789"/>
                  <a:pt x="667517" y="450376"/>
                </a:cubicBezTo>
                <a:cubicBezTo>
                  <a:pt x="683921" y="451963"/>
                  <a:pt x="662754" y="294272"/>
                  <a:pt x="619892" y="237651"/>
                </a:cubicBezTo>
                <a:cubicBezTo>
                  <a:pt x="577030" y="181030"/>
                  <a:pt x="516705" y="146105"/>
                  <a:pt x="410342" y="110651"/>
                </a:cubicBezTo>
                <a:cubicBezTo>
                  <a:pt x="303980" y="75197"/>
                  <a:pt x="-17754" y="-16878"/>
                  <a:pt x="767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2E81A55-6DB2-49B0-8C8D-661F4F568B33}"/>
              </a:ext>
            </a:extLst>
          </p:cNvPr>
          <p:cNvSpPr/>
          <p:nvPr/>
        </p:nvSpPr>
        <p:spPr>
          <a:xfrm>
            <a:off x="4718628" y="3199918"/>
            <a:ext cx="885270" cy="412500"/>
          </a:xfrm>
          <a:custGeom>
            <a:avLst/>
            <a:gdLst>
              <a:gd name="connsiteX0" fmla="*/ 5772 w 885270"/>
              <a:gd name="connsiteY0" fmla="*/ 410057 h 412500"/>
              <a:gd name="connsiteX1" fmla="*/ 113722 w 885270"/>
              <a:gd name="connsiteY1" fmla="*/ 273532 h 412500"/>
              <a:gd name="connsiteX2" fmla="*/ 659822 w 885270"/>
              <a:gd name="connsiteY2" fmla="*/ 10007 h 412500"/>
              <a:gd name="connsiteX3" fmla="*/ 882072 w 885270"/>
              <a:gd name="connsiteY3" fmla="*/ 60807 h 412500"/>
              <a:gd name="connsiteX4" fmla="*/ 513772 w 885270"/>
              <a:gd name="connsiteY4" fmla="*/ 114782 h 412500"/>
              <a:gd name="connsiteX5" fmla="*/ 215322 w 885270"/>
              <a:gd name="connsiteY5" fmla="*/ 343382 h 412500"/>
              <a:gd name="connsiteX6" fmla="*/ 5772 w 885270"/>
              <a:gd name="connsiteY6" fmla="*/ 410057 h 41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270" h="412500">
                <a:moveTo>
                  <a:pt x="5772" y="410057"/>
                </a:moveTo>
                <a:cubicBezTo>
                  <a:pt x="-11161" y="398415"/>
                  <a:pt x="4714" y="340207"/>
                  <a:pt x="113722" y="273532"/>
                </a:cubicBezTo>
                <a:cubicBezTo>
                  <a:pt x="222730" y="206857"/>
                  <a:pt x="531764" y="45461"/>
                  <a:pt x="659822" y="10007"/>
                </a:cubicBezTo>
                <a:cubicBezTo>
                  <a:pt x="787880" y="-25447"/>
                  <a:pt x="906414" y="43344"/>
                  <a:pt x="882072" y="60807"/>
                </a:cubicBezTo>
                <a:cubicBezTo>
                  <a:pt x="857730" y="78270"/>
                  <a:pt x="624897" y="67686"/>
                  <a:pt x="513772" y="114782"/>
                </a:cubicBezTo>
                <a:cubicBezTo>
                  <a:pt x="402647" y="161878"/>
                  <a:pt x="298401" y="296286"/>
                  <a:pt x="215322" y="343382"/>
                </a:cubicBezTo>
                <a:cubicBezTo>
                  <a:pt x="132243" y="390478"/>
                  <a:pt x="22705" y="421699"/>
                  <a:pt x="5772" y="410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6C9968B-A9FB-4D2F-9546-28B9201A3A65}"/>
              </a:ext>
            </a:extLst>
          </p:cNvPr>
          <p:cNvSpPr/>
          <p:nvPr/>
        </p:nvSpPr>
        <p:spPr>
          <a:xfrm>
            <a:off x="4097415" y="3035240"/>
            <a:ext cx="611906" cy="578048"/>
          </a:xfrm>
          <a:custGeom>
            <a:avLst/>
            <a:gdLst>
              <a:gd name="connsiteX0" fmla="*/ 611110 w 611906"/>
              <a:gd name="connsiteY0" fmla="*/ 577910 h 578048"/>
              <a:gd name="connsiteX1" fmla="*/ 474585 w 611906"/>
              <a:gd name="connsiteY1" fmla="*/ 377885 h 578048"/>
              <a:gd name="connsiteX2" fmla="*/ 255510 w 611906"/>
              <a:gd name="connsiteY2" fmla="*/ 308035 h 578048"/>
              <a:gd name="connsiteX3" fmla="*/ 30085 w 611906"/>
              <a:gd name="connsiteY3" fmla="*/ 44510 h 578048"/>
              <a:gd name="connsiteX4" fmla="*/ 17385 w 611906"/>
              <a:gd name="connsiteY4" fmla="*/ 19110 h 578048"/>
              <a:gd name="connsiteX5" fmla="*/ 169785 w 611906"/>
              <a:gd name="connsiteY5" fmla="*/ 241360 h 578048"/>
              <a:gd name="connsiteX6" fmla="*/ 115810 w 611906"/>
              <a:gd name="connsiteY6" fmla="*/ 390585 h 578048"/>
              <a:gd name="connsiteX7" fmla="*/ 103110 w 611906"/>
              <a:gd name="connsiteY7" fmla="*/ 546160 h 578048"/>
              <a:gd name="connsiteX8" fmla="*/ 157085 w 611906"/>
              <a:gd name="connsiteY8" fmla="*/ 425510 h 578048"/>
              <a:gd name="connsiteX9" fmla="*/ 414260 w 611906"/>
              <a:gd name="connsiteY9" fmla="*/ 409635 h 578048"/>
              <a:gd name="connsiteX10" fmla="*/ 611110 w 611906"/>
              <a:gd name="connsiteY10" fmla="*/ 577910 h 57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06" h="578048">
                <a:moveTo>
                  <a:pt x="611110" y="577910"/>
                </a:moveTo>
                <a:cubicBezTo>
                  <a:pt x="621164" y="572618"/>
                  <a:pt x="533852" y="422864"/>
                  <a:pt x="474585" y="377885"/>
                </a:cubicBezTo>
                <a:cubicBezTo>
                  <a:pt x="415318" y="332906"/>
                  <a:pt x="329593" y="363597"/>
                  <a:pt x="255510" y="308035"/>
                </a:cubicBezTo>
                <a:cubicBezTo>
                  <a:pt x="181427" y="252473"/>
                  <a:pt x="69773" y="92664"/>
                  <a:pt x="30085" y="44510"/>
                </a:cubicBezTo>
                <a:cubicBezTo>
                  <a:pt x="-9603" y="-3644"/>
                  <a:pt x="-5898" y="-13698"/>
                  <a:pt x="17385" y="19110"/>
                </a:cubicBezTo>
                <a:cubicBezTo>
                  <a:pt x="40668" y="51918"/>
                  <a:pt x="153381" y="179448"/>
                  <a:pt x="169785" y="241360"/>
                </a:cubicBezTo>
                <a:cubicBezTo>
                  <a:pt x="186189" y="303272"/>
                  <a:pt x="126922" y="339785"/>
                  <a:pt x="115810" y="390585"/>
                </a:cubicBezTo>
                <a:cubicBezTo>
                  <a:pt x="104697" y="441385"/>
                  <a:pt x="96231" y="540339"/>
                  <a:pt x="103110" y="546160"/>
                </a:cubicBezTo>
                <a:cubicBezTo>
                  <a:pt x="109989" y="551981"/>
                  <a:pt x="105227" y="448264"/>
                  <a:pt x="157085" y="425510"/>
                </a:cubicBezTo>
                <a:cubicBezTo>
                  <a:pt x="208943" y="402756"/>
                  <a:pt x="339118" y="383706"/>
                  <a:pt x="414260" y="409635"/>
                </a:cubicBezTo>
                <a:cubicBezTo>
                  <a:pt x="489402" y="435564"/>
                  <a:pt x="601056" y="583202"/>
                  <a:pt x="611110" y="577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B8B3965-029B-4CA7-8996-26686FD32A81}"/>
              </a:ext>
            </a:extLst>
          </p:cNvPr>
          <p:cNvSpPr/>
          <p:nvPr/>
        </p:nvSpPr>
        <p:spPr>
          <a:xfrm>
            <a:off x="3920272" y="3263698"/>
            <a:ext cx="313119" cy="330432"/>
          </a:xfrm>
          <a:custGeom>
            <a:avLst/>
            <a:gdLst>
              <a:gd name="connsiteX0" fmla="*/ 312003 w 313119"/>
              <a:gd name="connsiteY0" fmla="*/ 330402 h 330432"/>
              <a:gd name="connsiteX1" fmla="*/ 273903 w 313119"/>
              <a:gd name="connsiteY1" fmla="*/ 270077 h 330432"/>
              <a:gd name="connsiteX2" fmla="*/ 115153 w 313119"/>
              <a:gd name="connsiteY2" fmla="*/ 120852 h 330432"/>
              <a:gd name="connsiteX3" fmla="*/ 80228 w 313119"/>
              <a:gd name="connsiteY3" fmla="*/ 202 h 330432"/>
              <a:gd name="connsiteX4" fmla="*/ 45303 w 313119"/>
              <a:gd name="connsiteY4" fmla="*/ 149427 h 330432"/>
              <a:gd name="connsiteX5" fmla="*/ 10378 w 313119"/>
              <a:gd name="connsiteY5" fmla="*/ 203402 h 330432"/>
              <a:gd name="connsiteX6" fmla="*/ 245328 w 313119"/>
              <a:gd name="connsiteY6" fmla="*/ 263727 h 330432"/>
              <a:gd name="connsiteX7" fmla="*/ 312003 w 313119"/>
              <a:gd name="connsiteY7" fmla="*/ 330402 h 33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19" h="330432">
                <a:moveTo>
                  <a:pt x="312003" y="330402"/>
                </a:moveTo>
                <a:cubicBezTo>
                  <a:pt x="316765" y="331460"/>
                  <a:pt x="306711" y="305002"/>
                  <a:pt x="273903" y="270077"/>
                </a:cubicBezTo>
                <a:cubicBezTo>
                  <a:pt x="241095" y="235152"/>
                  <a:pt x="147432" y="165831"/>
                  <a:pt x="115153" y="120852"/>
                </a:cubicBezTo>
                <a:cubicBezTo>
                  <a:pt x="82874" y="75873"/>
                  <a:pt x="91870" y="-4560"/>
                  <a:pt x="80228" y="202"/>
                </a:cubicBezTo>
                <a:cubicBezTo>
                  <a:pt x="68586" y="4964"/>
                  <a:pt x="56945" y="115560"/>
                  <a:pt x="45303" y="149427"/>
                </a:cubicBezTo>
                <a:cubicBezTo>
                  <a:pt x="33661" y="183294"/>
                  <a:pt x="-22960" y="184352"/>
                  <a:pt x="10378" y="203402"/>
                </a:cubicBezTo>
                <a:cubicBezTo>
                  <a:pt x="43715" y="222452"/>
                  <a:pt x="193999" y="248910"/>
                  <a:pt x="245328" y="263727"/>
                </a:cubicBezTo>
                <a:cubicBezTo>
                  <a:pt x="296657" y="278544"/>
                  <a:pt x="307241" y="329344"/>
                  <a:pt x="312003" y="330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DEEE3F3-852F-4219-B1D8-854996A8A56D}"/>
              </a:ext>
            </a:extLst>
          </p:cNvPr>
          <p:cNvSpPr/>
          <p:nvPr/>
        </p:nvSpPr>
        <p:spPr>
          <a:xfrm>
            <a:off x="4532150" y="3105943"/>
            <a:ext cx="485270" cy="461363"/>
          </a:xfrm>
          <a:custGeom>
            <a:avLst/>
            <a:gdLst>
              <a:gd name="connsiteX0" fmla="*/ 1750 w 485270"/>
              <a:gd name="connsiteY0" fmla="*/ 456407 h 461363"/>
              <a:gd name="connsiteX1" fmla="*/ 389100 w 485270"/>
              <a:gd name="connsiteY1" fmla="*/ 91282 h 461363"/>
              <a:gd name="connsiteX2" fmla="*/ 484350 w 485270"/>
              <a:gd name="connsiteY2" fmla="*/ 2382 h 461363"/>
              <a:gd name="connsiteX3" fmla="*/ 354175 w 485270"/>
              <a:gd name="connsiteY3" fmla="*/ 154782 h 461363"/>
              <a:gd name="connsiteX4" fmla="*/ 436725 w 485270"/>
              <a:gd name="connsiteY4" fmla="*/ 221457 h 461363"/>
              <a:gd name="connsiteX5" fmla="*/ 252575 w 485270"/>
              <a:gd name="connsiteY5" fmla="*/ 297657 h 461363"/>
              <a:gd name="connsiteX6" fmla="*/ 1750 w 485270"/>
              <a:gd name="connsiteY6" fmla="*/ 456407 h 46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5270" h="461363">
                <a:moveTo>
                  <a:pt x="1750" y="456407"/>
                </a:moveTo>
                <a:cubicBezTo>
                  <a:pt x="24504" y="422011"/>
                  <a:pt x="389100" y="91282"/>
                  <a:pt x="389100" y="91282"/>
                </a:cubicBezTo>
                <a:cubicBezTo>
                  <a:pt x="469533" y="15611"/>
                  <a:pt x="490171" y="-8201"/>
                  <a:pt x="484350" y="2382"/>
                </a:cubicBezTo>
                <a:cubicBezTo>
                  <a:pt x="478529" y="12965"/>
                  <a:pt x="362112" y="118270"/>
                  <a:pt x="354175" y="154782"/>
                </a:cubicBezTo>
                <a:cubicBezTo>
                  <a:pt x="346238" y="191294"/>
                  <a:pt x="453658" y="197644"/>
                  <a:pt x="436725" y="221457"/>
                </a:cubicBezTo>
                <a:cubicBezTo>
                  <a:pt x="419792" y="245269"/>
                  <a:pt x="320838" y="259028"/>
                  <a:pt x="252575" y="297657"/>
                </a:cubicBezTo>
                <a:cubicBezTo>
                  <a:pt x="184312" y="336286"/>
                  <a:pt x="-21004" y="490803"/>
                  <a:pt x="1750" y="456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454025FB-94C4-43F9-8153-4680161DF21D}"/>
              </a:ext>
            </a:extLst>
          </p:cNvPr>
          <p:cNvSpPr/>
          <p:nvPr/>
        </p:nvSpPr>
        <p:spPr>
          <a:xfrm>
            <a:off x="4806979" y="4424986"/>
            <a:ext cx="473652" cy="465383"/>
          </a:xfrm>
          <a:custGeom>
            <a:avLst/>
            <a:gdLst>
              <a:gd name="connsiteX0" fmla="*/ 104746 w 473652"/>
              <a:gd name="connsiteY0" fmla="*/ 4139 h 465383"/>
              <a:gd name="connsiteX1" fmla="*/ 193646 w 473652"/>
              <a:gd name="connsiteY1" fmla="*/ 64464 h 465383"/>
              <a:gd name="connsiteX2" fmla="*/ 228571 w 473652"/>
              <a:gd name="connsiteY2" fmla="*/ 207339 h 465383"/>
              <a:gd name="connsiteX3" fmla="*/ 3146 w 473652"/>
              <a:gd name="connsiteY3" fmla="*/ 464514 h 465383"/>
              <a:gd name="connsiteX4" fmla="*/ 422246 w 473652"/>
              <a:gd name="connsiteY4" fmla="*/ 289889 h 465383"/>
              <a:gd name="connsiteX5" fmla="*/ 441296 w 473652"/>
              <a:gd name="connsiteY5" fmla="*/ 254964 h 465383"/>
              <a:gd name="connsiteX6" fmla="*/ 190471 w 473652"/>
              <a:gd name="connsiteY6" fmla="*/ 315289 h 465383"/>
              <a:gd name="connsiteX7" fmla="*/ 346046 w 473652"/>
              <a:gd name="connsiteY7" fmla="*/ 172414 h 465383"/>
              <a:gd name="connsiteX8" fmla="*/ 104746 w 473652"/>
              <a:gd name="connsiteY8" fmla="*/ 4139 h 46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3652" h="465383">
                <a:moveTo>
                  <a:pt x="104746" y="4139"/>
                </a:moveTo>
                <a:cubicBezTo>
                  <a:pt x="79346" y="-13853"/>
                  <a:pt x="173009" y="30597"/>
                  <a:pt x="193646" y="64464"/>
                </a:cubicBezTo>
                <a:cubicBezTo>
                  <a:pt x="214284" y="98331"/>
                  <a:pt x="260321" y="140664"/>
                  <a:pt x="228571" y="207339"/>
                </a:cubicBezTo>
                <a:cubicBezTo>
                  <a:pt x="196821" y="274014"/>
                  <a:pt x="-29133" y="450756"/>
                  <a:pt x="3146" y="464514"/>
                </a:cubicBezTo>
                <a:cubicBezTo>
                  <a:pt x="35425" y="478272"/>
                  <a:pt x="349221" y="324814"/>
                  <a:pt x="422246" y="289889"/>
                </a:cubicBezTo>
                <a:cubicBezTo>
                  <a:pt x="495271" y="254964"/>
                  <a:pt x="479925" y="250731"/>
                  <a:pt x="441296" y="254964"/>
                </a:cubicBezTo>
                <a:cubicBezTo>
                  <a:pt x="402667" y="259197"/>
                  <a:pt x="206346" y="329047"/>
                  <a:pt x="190471" y="315289"/>
                </a:cubicBezTo>
                <a:cubicBezTo>
                  <a:pt x="174596" y="301531"/>
                  <a:pt x="355571" y="219510"/>
                  <a:pt x="346046" y="172414"/>
                </a:cubicBezTo>
                <a:cubicBezTo>
                  <a:pt x="336521" y="125318"/>
                  <a:pt x="130146" y="22131"/>
                  <a:pt x="104746" y="4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1D00232-CBA9-4314-9C06-4F6D689F86DD}"/>
              </a:ext>
            </a:extLst>
          </p:cNvPr>
          <p:cNvSpPr/>
          <p:nvPr/>
        </p:nvSpPr>
        <p:spPr>
          <a:xfrm>
            <a:off x="4051823" y="4490604"/>
            <a:ext cx="431528" cy="447420"/>
          </a:xfrm>
          <a:custGeom>
            <a:avLst/>
            <a:gdLst>
              <a:gd name="connsiteX0" fmla="*/ 104252 w 431528"/>
              <a:gd name="connsiteY0" fmla="*/ 8371 h 447420"/>
              <a:gd name="connsiteX1" fmla="*/ 174102 w 431528"/>
              <a:gd name="connsiteY1" fmla="*/ 71871 h 447420"/>
              <a:gd name="connsiteX2" fmla="*/ 409052 w 431528"/>
              <a:gd name="connsiteY2" fmla="*/ 278246 h 447420"/>
              <a:gd name="connsiteX3" fmla="*/ 386827 w 431528"/>
              <a:gd name="connsiteY3" fmla="*/ 446521 h 447420"/>
              <a:gd name="connsiteX4" fmla="*/ 97902 w 431528"/>
              <a:gd name="connsiteY4" fmla="*/ 341746 h 447420"/>
              <a:gd name="connsiteX5" fmla="*/ 12177 w 431528"/>
              <a:gd name="connsiteY5" fmla="*/ 268721 h 447420"/>
              <a:gd name="connsiteX6" fmla="*/ 332852 w 431528"/>
              <a:gd name="connsiteY6" fmla="*/ 297296 h 447420"/>
              <a:gd name="connsiteX7" fmla="*/ 104252 w 431528"/>
              <a:gd name="connsiteY7" fmla="*/ 8371 h 44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528" h="447420">
                <a:moveTo>
                  <a:pt x="104252" y="8371"/>
                </a:moveTo>
                <a:cubicBezTo>
                  <a:pt x="77794" y="-29200"/>
                  <a:pt x="174102" y="71871"/>
                  <a:pt x="174102" y="71871"/>
                </a:cubicBezTo>
                <a:cubicBezTo>
                  <a:pt x="224902" y="116850"/>
                  <a:pt x="373598" y="215804"/>
                  <a:pt x="409052" y="278246"/>
                </a:cubicBezTo>
                <a:cubicBezTo>
                  <a:pt x="444506" y="340688"/>
                  <a:pt x="438685" y="435938"/>
                  <a:pt x="386827" y="446521"/>
                </a:cubicBezTo>
                <a:cubicBezTo>
                  <a:pt x="334969" y="457104"/>
                  <a:pt x="160344" y="371379"/>
                  <a:pt x="97902" y="341746"/>
                </a:cubicBezTo>
                <a:cubicBezTo>
                  <a:pt x="35460" y="312113"/>
                  <a:pt x="-26981" y="276129"/>
                  <a:pt x="12177" y="268721"/>
                </a:cubicBezTo>
                <a:cubicBezTo>
                  <a:pt x="51335" y="261313"/>
                  <a:pt x="316977" y="337513"/>
                  <a:pt x="332852" y="297296"/>
                </a:cubicBezTo>
                <a:cubicBezTo>
                  <a:pt x="348727" y="257079"/>
                  <a:pt x="130710" y="45942"/>
                  <a:pt x="104252" y="8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E4EE24C-32DF-454D-99CE-46385F47BF77}"/>
              </a:ext>
            </a:extLst>
          </p:cNvPr>
          <p:cNvSpPr/>
          <p:nvPr/>
        </p:nvSpPr>
        <p:spPr>
          <a:xfrm>
            <a:off x="3342354" y="5780625"/>
            <a:ext cx="356706" cy="312273"/>
          </a:xfrm>
          <a:custGeom>
            <a:avLst/>
            <a:gdLst>
              <a:gd name="connsiteX0" fmla="*/ 356521 w 356706"/>
              <a:gd name="connsiteY0" fmla="*/ 1050 h 312273"/>
              <a:gd name="connsiteX1" fmla="*/ 105696 w 356706"/>
              <a:gd name="connsiteY1" fmla="*/ 197900 h 312273"/>
              <a:gd name="connsiteX2" fmla="*/ 83471 w 356706"/>
              <a:gd name="connsiteY2" fmla="*/ 312200 h 312273"/>
              <a:gd name="connsiteX3" fmla="*/ 921 w 356706"/>
              <a:gd name="connsiteY3" fmla="*/ 213775 h 312273"/>
              <a:gd name="connsiteX4" fmla="*/ 143796 w 356706"/>
              <a:gd name="connsiteY4" fmla="*/ 124875 h 312273"/>
              <a:gd name="connsiteX5" fmla="*/ 356521 w 356706"/>
              <a:gd name="connsiteY5" fmla="*/ 1050 h 31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706" h="312273">
                <a:moveTo>
                  <a:pt x="356521" y="1050"/>
                </a:moveTo>
                <a:cubicBezTo>
                  <a:pt x="350171" y="13221"/>
                  <a:pt x="151204" y="146042"/>
                  <a:pt x="105696" y="197900"/>
                </a:cubicBezTo>
                <a:cubicBezTo>
                  <a:pt x="60188" y="249758"/>
                  <a:pt x="100934" y="309554"/>
                  <a:pt x="83471" y="312200"/>
                </a:cubicBezTo>
                <a:cubicBezTo>
                  <a:pt x="66008" y="314846"/>
                  <a:pt x="-9133" y="244996"/>
                  <a:pt x="921" y="213775"/>
                </a:cubicBezTo>
                <a:cubicBezTo>
                  <a:pt x="10975" y="182554"/>
                  <a:pt x="82942" y="164033"/>
                  <a:pt x="143796" y="124875"/>
                </a:cubicBezTo>
                <a:cubicBezTo>
                  <a:pt x="204650" y="85717"/>
                  <a:pt x="362871" y="-11121"/>
                  <a:pt x="356521" y="1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C4E0643-B996-484A-A1B7-78A74ADB3EC7}"/>
              </a:ext>
            </a:extLst>
          </p:cNvPr>
          <p:cNvSpPr/>
          <p:nvPr/>
        </p:nvSpPr>
        <p:spPr>
          <a:xfrm>
            <a:off x="3241602" y="5722813"/>
            <a:ext cx="224066" cy="246267"/>
          </a:xfrm>
          <a:custGeom>
            <a:avLst/>
            <a:gdLst>
              <a:gd name="connsiteX0" fmla="*/ 219148 w 224066"/>
              <a:gd name="connsiteY0" fmla="*/ 11237 h 246267"/>
              <a:gd name="connsiteX1" fmla="*/ 168348 w 224066"/>
              <a:gd name="connsiteY1" fmla="*/ 23937 h 246267"/>
              <a:gd name="connsiteX2" fmla="*/ 57223 w 224066"/>
              <a:gd name="connsiteY2" fmla="*/ 176337 h 246267"/>
              <a:gd name="connsiteX3" fmla="*/ 57223 w 224066"/>
              <a:gd name="connsiteY3" fmla="*/ 246187 h 246267"/>
              <a:gd name="connsiteX4" fmla="*/ 73 w 224066"/>
              <a:gd name="connsiteY4" fmla="*/ 189037 h 246267"/>
              <a:gd name="connsiteX5" fmla="*/ 50873 w 224066"/>
              <a:gd name="connsiteY5" fmla="*/ 131887 h 246267"/>
              <a:gd name="connsiteX6" fmla="*/ 219148 w 224066"/>
              <a:gd name="connsiteY6" fmla="*/ 11237 h 24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066" h="246267">
                <a:moveTo>
                  <a:pt x="219148" y="11237"/>
                </a:moveTo>
                <a:cubicBezTo>
                  <a:pt x="238727" y="-6755"/>
                  <a:pt x="195335" y="-3580"/>
                  <a:pt x="168348" y="23937"/>
                </a:cubicBezTo>
                <a:cubicBezTo>
                  <a:pt x="141360" y="51454"/>
                  <a:pt x="75744" y="139295"/>
                  <a:pt x="57223" y="176337"/>
                </a:cubicBezTo>
                <a:cubicBezTo>
                  <a:pt x="38702" y="213379"/>
                  <a:pt x="66748" y="244070"/>
                  <a:pt x="57223" y="246187"/>
                </a:cubicBezTo>
                <a:cubicBezTo>
                  <a:pt x="47698" y="248304"/>
                  <a:pt x="1131" y="208087"/>
                  <a:pt x="73" y="189037"/>
                </a:cubicBezTo>
                <a:cubicBezTo>
                  <a:pt x="-985" y="169987"/>
                  <a:pt x="9069" y="165754"/>
                  <a:pt x="50873" y="131887"/>
                </a:cubicBezTo>
                <a:cubicBezTo>
                  <a:pt x="92677" y="98020"/>
                  <a:pt x="199569" y="29229"/>
                  <a:pt x="219148" y="1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E980888-2D44-46C7-9EFF-5ABCECFB1BFE}"/>
              </a:ext>
            </a:extLst>
          </p:cNvPr>
          <p:cNvSpPr/>
          <p:nvPr/>
        </p:nvSpPr>
        <p:spPr>
          <a:xfrm>
            <a:off x="3162044" y="5504371"/>
            <a:ext cx="210330" cy="413947"/>
          </a:xfrm>
          <a:custGeom>
            <a:avLst/>
            <a:gdLst>
              <a:gd name="connsiteX0" fmla="*/ 206631 w 210330"/>
              <a:gd name="connsiteY0" fmla="*/ 4254 h 413947"/>
              <a:gd name="connsiteX1" fmla="*/ 9781 w 210330"/>
              <a:gd name="connsiteY1" fmla="*/ 210629 h 413947"/>
              <a:gd name="connsiteX2" fmla="*/ 32006 w 210330"/>
              <a:gd name="connsiteY2" fmla="*/ 413829 h 413947"/>
              <a:gd name="connsiteX3" fmla="*/ 51056 w 210330"/>
              <a:gd name="connsiteY3" fmla="*/ 182054 h 413947"/>
              <a:gd name="connsiteX4" fmla="*/ 133606 w 210330"/>
              <a:gd name="connsiteY4" fmla="*/ 77279 h 413947"/>
              <a:gd name="connsiteX5" fmla="*/ 206631 w 210330"/>
              <a:gd name="connsiteY5" fmla="*/ 4254 h 41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30" h="413947">
                <a:moveTo>
                  <a:pt x="206631" y="4254"/>
                </a:moveTo>
                <a:cubicBezTo>
                  <a:pt x="185994" y="26479"/>
                  <a:pt x="38885" y="142367"/>
                  <a:pt x="9781" y="210629"/>
                </a:cubicBezTo>
                <a:cubicBezTo>
                  <a:pt x="-19323" y="278892"/>
                  <a:pt x="25127" y="418591"/>
                  <a:pt x="32006" y="413829"/>
                </a:cubicBezTo>
                <a:cubicBezTo>
                  <a:pt x="38885" y="409067"/>
                  <a:pt x="34123" y="238146"/>
                  <a:pt x="51056" y="182054"/>
                </a:cubicBezTo>
                <a:cubicBezTo>
                  <a:pt x="67989" y="125962"/>
                  <a:pt x="111381" y="101621"/>
                  <a:pt x="133606" y="77279"/>
                </a:cubicBezTo>
                <a:cubicBezTo>
                  <a:pt x="155831" y="52937"/>
                  <a:pt x="227268" y="-17971"/>
                  <a:pt x="206631" y="4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97A13D0-BC9E-499D-B422-E05524F040EB}"/>
              </a:ext>
            </a:extLst>
          </p:cNvPr>
          <p:cNvSpPr/>
          <p:nvPr/>
        </p:nvSpPr>
        <p:spPr>
          <a:xfrm>
            <a:off x="5860132" y="5594345"/>
            <a:ext cx="125236" cy="320692"/>
          </a:xfrm>
          <a:custGeom>
            <a:avLst/>
            <a:gdLst>
              <a:gd name="connsiteX0" fmla="*/ 124743 w 125236"/>
              <a:gd name="connsiteY0" fmla="*/ 5 h 320692"/>
              <a:gd name="connsiteX1" fmla="*/ 45368 w 125236"/>
              <a:gd name="connsiteY1" fmla="*/ 200030 h 320692"/>
              <a:gd name="connsiteX2" fmla="*/ 73943 w 125236"/>
              <a:gd name="connsiteY2" fmla="*/ 320680 h 320692"/>
              <a:gd name="connsiteX3" fmla="*/ 918 w 125236"/>
              <a:gd name="connsiteY3" fmla="*/ 193680 h 320692"/>
              <a:gd name="connsiteX4" fmla="*/ 124743 w 125236"/>
              <a:gd name="connsiteY4" fmla="*/ 5 h 32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6" h="320692">
                <a:moveTo>
                  <a:pt x="124743" y="5"/>
                </a:moveTo>
                <a:cubicBezTo>
                  <a:pt x="132151" y="1063"/>
                  <a:pt x="53835" y="146584"/>
                  <a:pt x="45368" y="200030"/>
                </a:cubicBezTo>
                <a:cubicBezTo>
                  <a:pt x="36901" y="253476"/>
                  <a:pt x="81351" y="321738"/>
                  <a:pt x="73943" y="320680"/>
                </a:cubicBezTo>
                <a:cubicBezTo>
                  <a:pt x="66535" y="319622"/>
                  <a:pt x="-9136" y="245009"/>
                  <a:pt x="918" y="193680"/>
                </a:cubicBezTo>
                <a:cubicBezTo>
                  <a:pt x="10972" y="142351"/>
                  <a:pt x="117335" y="-1053"/>
                  <a:pt x="12474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069D584-3EB3-4C02-962F-C26258038B4E}"/>
              </a:ext>
            </a:extLst>
          </p:cNvPr>
          <p:cNvSpPr/>
          <p:nvPr/>
        </p:nvSpPr>
        <p:spPr>
          <a:xfrm>
            <a:off x="6023453" y="5434654"/>
            <a:ext cx="140296" cy="434164"/>
          </a:xfrm>
          <a:custGeom>
            <a:avLst/>
            <a:gdLst>
              <a:gd name="connsiteX0" fmla="*/ 136047 w 140296"/>
              <a:gd name="connsiteY0" fmla="*/ 10471 h 434164"/>
              <a:gd name="connsiteX1" fmla="*/ 34447 w 140296"/>
              <a:gd name="connsiteY1" fmla="*/ 385121 h 434164"/>
              <a:gd name="connsiteX2" fmla="*/ 31272 w 140296"/>
              <a:gd name="connsiteY2" fmla="*/ 413696 h 434164"/>
              <a:gd name="connsiteX3" fmla="*/ 2697 w 140296"/>
              <a:gd name="connsiteY3" fmla="*/ 235896 h 434164"/>
              <a:gd name="connsiteX4" fmla="*/ 107472 w 140296"/>
              <a:gd name="connsiteY4" fmla="*/ 115246 h 434164"/>
              <a:gd name="connsiteX5" fmla="*/ 136047 w 140296"/>
              <a:gd name="connsiteY5" fmla="*/ 10471 h 43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96" h="434164">
                <a:moveTo>
                  <a:pt x="136047" y="10471"/>
                </a:moveTo>
                <a:cubicBezTo>
                  <a:pt x="123876" y="55450"/>
                  <a:pt x="51909" y="317917"/>
                  <a:pt x="34447" y="385121"/>
                </a:cubicBezTo>
                <a:cubicBezTo>
                  <a:pt x="16984" y="452325"/>
                  <a:pt x="36564" y="438567"/>
                  <a:pt x="31272" y="413696"/>
                </a:cubicBezTo>
                <a:cubicBezTo>
                  <a:pt x="25980" y="388825"/>
                  <a:pt x="-10003" y="285638"/>
                  <a:pt x="2697" y="235896"/>
                </a:cubicBezTo>
                <a:cubicBezTo>
                  <a:pt x="15397" y="186154"/>
                  <a:pt x="82072" y="152817"/>
                  <a:pt x="107472" y="115246"/>
                </a:cubicBezTo>
                <a:cubicBezTo>
                  <a:pt x="132872" y="77675"/>
                  <a:pt x="148218" y="-34508"/>
                  <a:pt x="136047" y="1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6B64251-8BB8-4BE0-9A2C-A172F7188F53}"/>
              </a:ext>
            </a:extLst>
          </p:cNvPr>
          <p:cNvSpPr/>
          <p:nvPr/>
        </p:nvSpPr>
        <p:spPr>
          <a:xfrm>
            <a:off x="6250461" y="5422714"/>
            <a:ext cx="67952" cy="333775"/>
          </a:xfrm>
          <a:custGeom>
            <a:avLst/>
            <a:gdLst>
              <a:gd name="connsiteX0" fmla="*/ 1114 w 67952"/>
              <a:gd name="connsiteY0" fmla="*/ 186 h 333775"/>
              <a:gd name="connsiteX1" fmla="*/ 67789 w 67952"/>
              <a:gd name="connsiteY1" fmla="*/ 158936 h 333775"/>
              <a:gd name="connsiteX2" fmla="*/ 20164 w 67952"/>
              <a:gd name="connsiteY2" fmla="*/ 333561 h 333775"/>
              <a:gd name="connsiteX3" fmla="*/ 26514 w 67952"/>
              <a:gd name="connsiteY3" fmla="*/ 190686 h 333775"/>
              <a:gd name="connsiteX4" fmla="*/ 1114 w 67952"/>
              <a:gd name="connsiteY4" fmla="*/ 186 h 33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52" h="333775">
                <a:moveTo>
                  <a:pt x="1114" y="186"/>
                </a:moveTo>
                <a:cubicBezTo>
                  <a:pt x="7993" y="-5106"/>
                  <a:pt x="64614" y="103374"/>
                  <a:pt x="67789" y="158936"/>
                </a:cubicBezTo>
                <a:cubicBezTo>
                  <a:pt x="70964" y="214498"/>
                  <a:pt x="27043" y="328269"/>
                  <a:pt x="20164" y="333561"/>
                </a:cubicBezTo>
                <a:cubicBezTo>
                  <a:pt x="13285" y="338853"/>
                  <a:pt x="31806" y="245190"/>
                  <a:pt x="26514" y="190686"/>
                </a:cubicBezTo>
                <a:cubicBezTo>
                  <a:pt x="21222" y="136182"/>
                  <a:pt x="-5765" y="5478"/>
                  <a:pt x="1114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980A1FC-395B-429A-ADAD-34AD418A9218}"/>
              </a:ext>
            </a:extLst>
          </p:cNvPr>
          <p:cNvSpPr/>
          <p:nvPr/>
        </p:nvSpPr>
        <p:spPr>
          <a:xfrm>
            <a:off x="4778002" y="1701939"/>
            <a:ext cx="1001101" cy="1292145"/>
          </a:xfrm>
          <a:custGeom>
            <a:avLst/>
            <a:gdLst>
              <a:gd name="connsiteX0" fmla="*/ 359148 w 1001101"/>
              <a:gd name="connsiteY0" fmla="*/ 1292086 h 1292145"/>
              <a:gd name="connsiteX1" fmla="*/ 79748 w 1001101"/>
              <a:gd name="connsiteY1" fmla="*/ 1092061 h 1292145"/>
              <a:gd name="connsiteX2" fmla="*/ 416298 w 1001101"/>
              <a:gd name="connsiteY2" fmla="*/ 815836 h 1292145"/>
              <a:gd name="connsiteX3" fmla="*/ 962398 w 1001101"/>
              <a:gd name="connsiteY3" fmla="*/ 282436 h 1292145"/>
              <a:gd name="connsiteX4" fmla="*/ 940173 w 1001101"/>
              <a:gd name="connsiteY4" fmla="*/ 3036 h 1292145"/>
              <a:gd name="connsiteX5" fmla="*/ 809998 w 1001101"/>
              <a:gd name="connsiteY5" fmla="*/ 450711 h 1292145"/>
              <a:gd name="connsiteX6" fmla="*/ 213098 w 1001101"/>
              <a:gd name="connsiteY6" fmla="*/ 892036 h 1292145"/>
              <a:gd name="connsiteX7" fmla="*/ 3548 w 1001101"/>
              <a:gd name="connsiteY7" fmla="*/ 1073011 h 1292145"/>
              <a:gd name="connsiteX8" fmla="*/ 359148 w 1001101"/>
              <a:gd name="connsiteY8" fmla="*/ 1292086 h 129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1101" h="1292145">
                <a:moveTo>
                  <a:pt x="359148" y="1292086"/>
                </a:moveTo>
                <a:cubicBezTo>
                  <a:pt x="371848" y="1295261"/>
                  <a:pt x="70223" y="1171436"/>
                  <a:pt x="79748" y="1092061"/>
                </a:cubicBezTo>
                <a:cubicBezTo>
                  <a:pt x="89273" y="1012686"/>
                  <a:pt x="269190" y="950773"/>
                  <a:pt x="416298" y="815836"/>
                </a:cubicBezTo>
                <a:cubicBezTo>
                  <a:pt x="563406" y="680899"/>
                  <a:pt x="875086" y="417903"/>
                  <a:pt x="962398" y="282436"/>
                </a:cubicBezTo>
                <a:cubicBezTo>
                  <a:pt x="1049710" y="146969"/>
                  <a:pt x="965573" y="-25010"/>
                  <a:pt x="940173" y="3036"/>
                </a:cubicBezTo>
                <a:cubicBezTo>
                  <a:pt x="914773" y="31082"/>
                  <a:pt x="931177" y="302544"/>
                  <a:pt x="809998" y="450711"/>
                </a:cubicBezTo>
                <a:cubicBezTo>
                  <a:pt x="688819" y="598878"/>
                  <a:pt x="347506" y="788319"/>
                  <a:pt x="213098" y="892036"/>
                </a:cubicBezTo>
                <a:cubicBezTo>
                  <a:pt x="78690" y="995753"/>
                  <a:pt x="-20265" y="1000515"/>
                  <a:pt x="3548" y="1073011"/>
                </a:cubicBezTo>
                <a:cubicBezTo>
                  <a:pt x="27361" y="1145507"/>
                  <a:pt x="346448" y="1288911"/>
                  <a:pt x="359148" y="129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66FE77B-2FEB-4995-AD62-06C09AA4D267}"/>
              </a:ext>
            </a:extLst>
          </p:cNvPr>
          <p:cNvSpPr/>
          <p:nvPr/>
        </p:nvSpPr>
        <p:spPr>
          <a:xfrm>
            <a:off x="5126253" y="1749060"/>
            <a:ext cx="584912" cy="369684"/>
          </a:xfrm>
          <a:custGeom>
            <a:avLst/>
            <a:gdLst>
              <a:gd name="connsiteX0" fmla="*/ 17247 w 584912"/>
              <a:gd name="connsiteY0" fmla="*/ 352790 h 369684"/>
              <a:gd name="connsiteX1" fmla="*/ 112497 w 584912"/>
              <a:gd name="connsiteY1" fmla="*/ 362315 h 369684"/>
              <a:gd name="connsiteX2" fmla="*/ 407772 w 584912"/>
              <a:gd name="connsiteY2" fmla="*/ 238490 h 369684"/>
              <a:gd name="connsiteX3" fmla="*/ 582397 w 584912"/>
              <a:gd name="connsiteY3" fmla="*/ 365 h 369684"/>
              <a:gd name="connsiteX4" fmla="*/ 506197 w 584912"/>
              <a:gd name="connsiteY4" fmla="*/ 187690 h 369684"/>
              <a:gd name="connsiteX5" fmla="*/ 436347 w 584912"/>
              <a:gd name="connsiteY5" fmla="*/ 330565 h 369684"/>
              <a:gd name="connsiteX6" fmla="*/ 17247 w 584912"/>
              <a:gd name="connsiteY6" fmla="*/ 352790 h 36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4912" h="369684">
                <a:moveTo>
                  <a:pt x="17247" y="352790"/>
                </a:moveTo>
                <a:cubicBezTo>
                  <a:pt x="-36728" y="358082"/>
                  <a:pt x="47409" y="381365"/>
                  <a:pt x="112497" y="362315"/>
                </a:cubicBezTo>
                <a:cubicBezTo>
                  <a:pt x="177585" y="343265"/>
                  <a:pt x="329455" y="298815"/>
                  <a:pt x="407772" y="238490"/>
                </a:cubicBezTo>
                <a:cubicBezTo>
                  <a:pt x="486089" y="178165"/>
                  <a:pt x="565993" y="8832"/>
                  <a:pt x="582397" y="365"/>
                </a:cubicBezTo>
                <a:cubicBezTo>
                  <a:pt x="598801" y="-8102"/>
                  <a:pt x="530539" y="132657"/>
                  <a:pt x="506197" y="187690"/>
                </a:cubicBezTo>
                <a:cubicBezTo>
                  <a:pt x="481855" y="242723"/>
                  <a:pt x="514664" y="298286"/>
                  <a:pt x="436347" y="330565"/>
                </a:cubicBezTo>
                <a:cubicBezTo>
                  <a:pt x="358030" y="362844"/>
                  <a:pt x="71222" y="347498"/>
                  <a:pt x="17247" y="352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B604F2C-983A-4827-96DE-FF80FDC3C58B}"/>
              </a:ext>
            </a:extLst>
          </p:cNvPr>
          <p:cNvSpPr/>
          <p:nvPr/>
        </p:nvSpPr>
        <p:spPr>
          <a:xfrm>
            <a:off x="4174940" y="2148527"/>
            <a:ext cx="682252" cy="876148"/>
          </a:xfrm>
          <a:custGeom>
            <a:avLst/>
            <a:gdLst>
              <a:gd name="connsiteX0" fmla="*/ 647885 w 682252"/>
              <a:gd name="connsiteY0" fmla="*/ 858198 h 876148"/>
              <a:gd name="connsiteX1" fmla="*/ 603435 w 682252"/>
              <a:gd name="connsiteY1" fmla="*/ 829623 h 876148"/>
              <a:gd name="connsiteX2" fmla="*/ 197035 w 682252"/>
              <a:gd name="connsiteY2" fmla="*/ 670873 h 876148"/>
              <a:gd name="connsiteX3" fmla="*/ 185 w 682252"/>
              <a:gd name="connsiteY3" fmla="*/ 505773 h 876148"/>
              <a:gd name="connsiteX4" fmla="*/ 165285 w 682252"/>
              <a:gd name="connsiteY4" fmla="*/ 232723 h 876148"/>
              <a:gd name="connsiteX5" fmla="*/ 368485 w 682252"/>
              <a:gd name="connsiteY5" fmla="*/ 948 h 876148"/>
              <a:gd name="connsiteX6" fmla="*/ 57335 w 682252"/>
              <a:gd name="connsiteY6" fmla="*/ 321623 h 876148"/>
              <a:gd name="connsiteX7" fmla="*/ 212910 w 682252"/>
              <a:gd name="connsiteY7" fmla="*/ 581973 h 876148"/>
              <a:gd name="connsiteX8" fmla="*/ 647885 w 682252"/>
              <a:gd name="connsiteY8" fmla="*/ 858198 h 87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252" h="876148">
                <a:moveTo>
                  <a:pt x="647885" y="858198"/>
                </a:moveTo>
                <a:cubicBezTo>
                  <a:pt x="712973" y="899473"/>
                  <a:pt x="678577" y="860844"/>
                  <a:pt x="603435" y="829623"/>
                </a:cubicBezTo>
                <a:cubicBezTo>
                  <a:pt x="528293" y="798402"/>
                  <a:pt x="297577" y="724848"/>
                  <a:pt x="197035" y="670873"/>
                </a:cubicBezTo>
                <a:cubicBezTo>
                  <a:pt x="96493" y="616898"/>
                  <a:pt x="5477" y="578798"/>
                  <a:pt x="185" y="505773"/>
                </a:cubicBezTo>
                <a:cubicBezTo>
                  <a:pt x="-5107" y="432748"/>
                  <a:pt x="103902" y="316861"/>
                  <a:pt x="165285" y="232723"/>
                </a:cubicBezTo>
                <a:cubicBezTo>
                  <a:pt x="226668" y="148585"/>
                  <a:pt x="386477" y="-13869"/>
                  <a:pt x="368485" y="948"/>
                </a:cubicBezTo>
                <a:cubicBezTo>
                  <a:pt x="350493" y="15765"/>
                  <a:pt x="83264" y="224786"/>
                  <a:pt x="57335" y="321623"/>
                </a:cubicBezTo>
                <a:cubicBezTo>
                  <a:pt x="31406" y="418460"/>
                  <a:pt x="113427" y="490427"/>
                  <a:pt x="212910" y="581973"/>
                </a:cubicBezTo>
                <a:cubicBezTo>
                  <a:pt x="312393" y="673519"/>
                  <a:pt x="582797" y="816923"/>
                  <a:pt x="647885" y="858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7CBD5CC-E60F-4E9D-B150-20B7333C4D81}"/>
              </a:ext>
            </a:extLst>
          </p:cNvPr>
          <p:cNvSpPr/>
          <p:nvPr/>
        </p:nvSpPr>
        <p:spPr>
          <a:xfrm>
            <a:off x="4427184" y="1479459"/>
            <a:ext cx="567658" cy="654342"/>
          </a:xfrm>
          <a:custGeom>
            <a:avLst/>
            <a:gdLst>
              <a:gd name="connsiteX0" fmla="*/ 147991 w 567658"/>
              <a:gd name="connsiteY0" fmla="*/ 644616 h 654342"/>
              <a:gd name="connsiteX1" fmla="*/ 208316 w 567658"/>
              <a:gd name="connsiteY1" fmla="*/ 555716 h 654342"/>
              <a:gd name="connsiteX2" fmla="*/ 103541 w 567658"/>
              <a:gd name="connsiteY2" fmla="*/ 323941 h 654342"/>
              <a:gd name="connsiteX3" fmla="*/ 116241 w 567658"/>
              <a:gd name="connsiteY3" fmla="*/ 231866 h 654342"/>
              <a:gd name="connsiteX4" fmla="*/ 567091 w 567658"/>
              <a:gd name="connsiteY4" fmla="*/ 91 h 654342"/>
              <a:gd name="connsiteX5" fmla="*/ 11466 w 567658"/>
              <a:gd name="connsiteY5" fmla="*/ 260441 h 654342"/>
              <a:gd name="connsiteX6" fmla="*/ 186091 w 567658"/>
              <a:gd name="connsiteY6" fmla="*/ 606516 h 654342"/>
              <a:gd name="connsiteX7" fmla="*/ 147991 w 567658"/>
              <a:gd name="connsiteY7" fmla="*/ 644616 h 65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658" h="654342">
                <a:moveTo>
                  <a:pt x="147991" y="644616"/>
                </a:moveTo>
                <a:cubicBezTo>
                  <a:pt x="151695" y="636149"/>
                  <a:pt x="215724" y="609162"/>
                  <a:pt x="208316" y="555716"/>
                </a:cubicBezTo>
                <a:cubicBezTo>
                  <a:pt x="200908" y="502270"/>
                  <a:pt x="118887" y="377916"/>
                  <a:pt x="103541" y="323941"/>
                </a:cubicBezTo>
                <a:cubicBezTo>
                  <a:pt x="88195" y="269966"/>
                  <a:pt x="38983" y="285841"/>
                  <a:pt x="116241" y="231866"/>
                </a:cubicBezTo>
                <a:cubicBezTo>
                  <a:pt x="193499" y="177891"/>
                  <a:pt x="584554" y="-4672"/>
                  <a:pt x="567091" y="91"/>
                </a:cubicBezTo>
                <a:cubicBezTo>
                  <a:pt x="549628" y="4854"/>
                  <a:pt x="74966" y="159370"/>
                  <a:pt x="11466" y="260441"/>
                </a:cubicBezTo>
                <a:cubicBezTo>
                  <a:pt x="-52034" y="361512"/>
                  <a:pt x="168099" y="539312"/>
                  <a:pt x="186091" y="606516"/>
                </a:cubicBezTo>
                <a:cubicBezTo>
                  <a:pt x="204083" y="673720"/>
                  <a:pt x="144287" y="653083"/>
                  <a:pt x="147991" y="644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A7DFF8D-200A-45F0-8726-58B367755552}"/>
              </a:ext>
            </a:extLst>
          </p:cNvPr>
          <p:cNvSpPr/>
          <p:nvPr/>
        </p:nvSpPr>
        <p:spPr>
          <a:xfrm>
            <a:off x="5195965" y="1076120"/>
            <a:ext cx="352521" cy="1069224"/>
          </a:xfrm>
          <a:custGeom>
            <a:avLst/>
            <a:gdLst>
              <a:gd name="connsiteX0" fmla="*/ 274560 w 352521"/>
              <a:gd name="connsiteY0" fmla="*/ 205 h 1069224"/>
              <a:gd name="connsiteX1" fmla="*/ 77710 w 352521"/>
              <a:gd name="connsiteY1" fmla="*/ 203405 h 1069224"/>
              <a:gd name="connsiteX2" fmla="*/ 277735 w 352521"/>
              <a:gd name="connsiteY2" fmla="*/ 539955 h 1069224"/>
              <a:gd name="connsiteX3" fmla="*/ 122160 w 352521"/>
              <a:gd name="connsiteY3" fmla="*/ 990805 h 1069224"/>
              <a:gd name="connsiteX4" fmla="*/ 7860 w 352521"/>
              <a:gd name="connsiteY4" fmla="*/ 1047955 h 1069224"/>
              <a:gd name="connsiteX5" fmla="*/ 347585 w 352521"/>
              <a:gd name="connsiteY5" fmla="*/ 759030 h 1069224"/>
              <a:gd name="connsiteX6" fmla="*/ 201535 w 352521"/>
              <a:gd name="connsiteY6" fmla="*/ 559005 h 1069224"/>
              <a:gd name="connsiteX7" fmla="*/ 87235 w 352521"/>
              <a:gd name="connsiteY7" fmla="*/ 470105 h 1069224"/>
              <a:gd name="connsiteX8" fmla="*/ 112635 w 352521"/>
              <a:gd name="connsiteY8" fmla="*/ 238330 h 1069224"/>
              <a:gd name="connsiteX9" fmla="*/ 274560 w 352521"/>
              <a:gd name="connsiteY9" fmla="*/ 205 h 106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521" h="1069224">
                <a:moveTo>
                  <a:pt x="274560" y="205"/>
                </a:moveTo>
                <a:cubicBezTo>
                  <a:pt x="268739" y="-5616"/>
                  <a:pt x="77181" y="113447"/>
                  <a:pt x="77710" y="203405"/>
                </a:cubicBezTo>
                <a:cubicBezTo>
                  <a:pt x="78239" y="293363"/>
                  <a:pt x="270327" y="408722"/>
                  <a:pt x="277735" y="539955"/>
                </a:cubicBezTo>
                <a:cubicBezTo>
                  <a:pt x="285143" y="671188"/>
                  <a:pt x="167139" y="906138"/>
                  <a:pt x="122160" y="990805"/>
                </a:cubicBezTo>
                <a:cubicBezTo>
                  <a:pt x="77181" y="1075472"/>
                  <a:pt x="-29711" y="1086584"/>
                  <a:pt x="7860" y="1047955"/>
                </a:cubicBezTo>
                <a:cubicBezTo>
                  <a:pt x="45431" y="1009326"/>
                  <a:pt x="315306" y="840522"/>
                  <a:pt x="347585" y="759030"/>
                </a:cubicBezTo>
                <a:cubicBezTo>
                  <a:pt x="379864" y="677538"/>
                  <a:pt x="244927" y="607159"/>
                  <a:pt x="201535" y="559005"/>
                </a:cubicBezTo>
                <a:cubicBezTo>
                  <a:pt x="158143" y="510851"/>
                  <a:pt x="102052" y="523551"/>
                  <a:pt x="87235" y="470105"/>
                </a:cubicBezTo>
                <a:cubicBezTo>
                  <a:pt x="72418" y="416659"/>
                  <a:pt x="82472" y="318234"/>
                  <a:pt x="112635" y="238330"/>
                </a:cubicBezTo>
                <a:cubicBezTo>
                  <a:pt x="142797" y="158426"/>
                  <a:pt x="280381" y="6026"/>
                  <a:pt x="27456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15D77330-B632-447E-86D0-387BE93F36D7}"/>
              </a:ext>
            </a:extLst>
          </p:cNvPr>
          <p:cNvSpPr/>
          <p:nvPr/>
        </p:nvSpPr>
        <p:spPr>
          <a:xfrm>
            <a:off x="4730703" y="1050796"/>
            <a:ext cx="686210" cy="911887"/>
          </a:xfrm>
          <a:custGeom>
            <a:avLst/>
            <a:gdLst>
              <a:gd name="connsiteX0" fmla="*/ 685847 w 686210"/>
              <a:gd name="connsiteY0" fmla="*/ 129 h 911887"/>
              <a:gd name="connsiteX1" fmla="*/ 349297 w 686210"/>
              <a:gd name="connsiteY1" fmla="*/ 374779 h 911887"/>
              <a:gd name="connsiteX2" fmla="*/ 412797 w 686210"/>
              <a:gd name="connsiteY2" fmla="*/ 673229 h 911887"/>
              <a:gd name="connsiteX3" fmla="*/ 330247 w 686210"/>
              <a:gd name="connsiteY3" fmla="*/ 892304 h 911887"/>
              <a:gd name="connsiteX4" fmla="*/ 184197 w 686210"/>
              <a:gd name="connsiteY4" fmla="*/ 873254 h 911887"/>
              <a:gd name="connsiteX5" fmla="*/ 104822 w 686210"/>
              <a:gd name="connsiteY5" fmla="*/ 644654 h 911887"/>
              <a:gd name="connsiteX6" fmla="*/ 292147 w 686210"/>
              <a:gd name="connsiteY6" fmla="*/ 447804 h 911887"/>
              <a:gd name="connsiteX7" fmla="*/ 47 w 686210"/>
              <a:gd name="connsiteY7" fmla="*/ 666879 h 911887"/>
              <a:gd name="connsiteX8" fmla="*/ 317547 w 686210"/>
              <a:gd name="connsiteY8" fmla="*/ 676404 h 911887"/>
              <a:gd name="connsiteX9" fmla="*/ 412797 w 686210"/>
              <a:gd name="connsiteY9" fmla="*/ 416054 h 911887"/>
              <a:gd name="connsiteX10" fmla="*/ 685847 w 686210"/>
              <a:gd name="connsiteY10" fmla="*/ 129 h 91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210" h="911887">
                <a:moveTo>
                  <a:pt x="685847" y="129"/>
                </a:moveTo>
                <a:cubicBezTo>
                  <a:pt x="675264" y="-6750"/>
                  <a:pt x="394805" y="262596"/>
                  <a:pt x="349297" y="374779"/>
                </a:cubicBezTo>
                <a:cubicBezTo>
                  <a:pt x="303789" y="486962"/>
                  <a:pt x="415972" y="586975"/>
                  <a:pt x="412797" y="673229"/>
                </a:cubicBezTo>
                <a:cubicBezTo>
                  <a:pt x="409622" y="759483"/>
                  <a:pt x="368347" y="858967"/>
                  <a:pt x="330247" y="892304"/>
                </a:cubicBezTo>
                <a:cubicBezTo>
                  <a:pt x="292147" y="925641"/>
                  <a:pt x="221768" y="914529"/>
                  <a:pt x="184197" y="873254"/>
                </a:cubicBezTo>
                <a:cubicBezTo>
                  <a:pt x="146626" y="831979"/>
                  <a:pt x="86830" y="715562"/>
                  <a:pt x="104822" y="644654"/>
                </a:cubicBezTo>
                <a:cubicBezTo>
                  <a:pt x="122814" y="573746"/>
                  <a:pt x="309609" y="444100"/>
                  <a:pt x="292147" y="447804"/>
                </a:cubicBezTo>
                <a:cubicBezTo>
                  <a:pt x="274685" y="451508"/>
                  <a:pt x="-4186" y="628779"/>
                  <a:pt x="47" y="666879"/>
                </a:cubicBezTo>
                <a:cubicBezTo>
                  <a:pt x="4280" y="704979"/>
                  <a:pt x="248755" y="718208"/>
                  <a:pt x="317547" y="676404"/>
                </a:cubicBezTo>
                <a:cubicBezTo>
                  <a:pt x="386339" y="634600"/>
                  <a:pt x="352472" y="525591"/>
                  <a:pt x="412797" y="416054"/>
                </a:cubicBezTo>
                <a:cubicBezTo>
                  <a:pt x="473122" y="306517"/>
                  <a:pt x="696430" y="7008"/>
                  <a:pt x="685847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0C7D9BE-ABA4-4D4C-A9FD-8327E7AAA8D3}"/>
              </a:ext>
            </a:extLst>
          </p:cNvPr>
          <p:cNvSpPr/>
          <p:nvPr/>
        </p:nvSpPr>
        <p:spPr>
          <a:xfrm>
            <a:off x="4473437" y="2029996"/>
            <a:ext cx="281328" cy="715344"/>
          </a:xfrm>
          <a:custGeom>
            <a:avLst/>
            <a:gdLst>
              <a:gd name="connsiteX0" fmla="*/ 233501 w 281328"/>
              <a:gd name="connsiteY0" fmla="*/ 417 h 715344"/>
              <a:gd name="connsiteX1" fmla="*/ 252551 w 281328"/>
              <a:gd name="connsiteY1" fmla="*/ 190917 h 715344"/>
              <a:gd name="connsiteX2" fmla="*/ 35063 w 281328"/>
              <a:gd name="connsiteY2" fmla="*/ 375067 h 715344"/>
              <a:gd name="connsiteX3" fmla="*/ 23951 w 281328"/>
              <a:gd name="connsiteY3" fmla="*/ 479842 h 715344"/>
              <a:gd name="connsiteX4" fmla="*/ 268426 w 281328"/>
              <a:gd name="connsiteY4" fmla="*/ 708442 h 715344"/>
              <a:gd name="connsiteX5" fmla="*/ 84276 w 281328"/>
              <a:gd name="connsiteY5" fmla="*/ 651292 h 715344"/>
              <a:gd name="connsiteX6" fmla="*/ 20776 w 281328"/>
              <a:gd name="connsiteY6" fmla="*/ 603667 h 715344"/>
              <a:gd name="connsiteX7" fmla="*/ 170001 w 281328"/>
              <a:gd name="connsiteY7" fmla="*/ 329029 h 715344"/>
              <a:gd name="connsiteX8" fmla="*/ 279538 w 281328"/>
              <a:gd name="connsiteY8" fmla="*/ 144879 h 715344"/>
              <a:gd name="connsiteX9" fmla="*/ 233501 w 281328"/>
              <a:gd name="connsiteY9" fmla="*/ 417 h 7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328" h="715344">
                <a:moveTo>
                  <a:pt x="233501" y="417"/>
                </a:moveTo>
                <a:cubicBezTo>
                  <a:pt x="229003" y="8090"/>
                  <a:pt x="285624" y="128475"/>
                  <a:pt x="252551" y="190917"/>
                </a:cubicBezTo>
                <a:cubicBezTo>
                  <a:pt x="219478" y="253359"/>
                  <a:pt x="73163" y="326913"/>
                  <a:pt x="35063" y="375067"/>
                </a:cubicBezTo>
                <a:cubicBezTo>
                  <a:pt x="-3037" y="423221"/>
                  <a:pt x="-14943" y="424280"/>
                  <a:pt x="23951" y="479842"/>
                </a:cubicBezTo>
                <a:cubicBezTo>
                  <a:pt x="62845" y="535404"/>
                  <a:pt x="258372" y="679867"/>
                  <a:pt x="268426" y="708442"/>
                </a:cubicBezTo>
                <a:cubicBezTo>
                  <a:pt x="278480" y="737017"/>
                  <a:pt x="125551" y="668755"/>
                  <a:pt x="84276" y="651292"/>
                </a:cubicBezTo>
                <a:cubicBezTo>
                  <a:pt x="43001" y="633830"/>
                  <a:pt x="6488" y="657378"/>
                  <a:pt x="20776" y="603667"/>
                </a:cubicBezTo>
                <a:cubicBezTo>
                  <a:pt x="35064" y="549956"/>
                  <a:pt x="126874" y="405494"/>
                  <a:pt x="170001" y="329029"/>
                </a:cubicBezTo>
                <a:cubicBezTo>
                  <a:pt x="213128" y="252564"/>
                  <a:pt x="267367" y="197002"/>
                  <a:pt x="279538" y="144879"/>
                </a:cubicBezTo>
                <a:cubicBezTo>
                  <a:pt x="291709" y="92756"/>
                  <a:pt x="237999" y="-7256"/>
                  <a:pt x="233501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4EAEA17-13D3-49D6-8399-DCD5A2776CFB}"/>
              </a:ext>
            </a:extLst>
          </p:cNvPr>
          <p:cNvSpPr/>
          <p:nvPr/>
        </p:nvSpPr>
        <p:spPr>
          <a:xfrm>
            <a:off x="4700222" y="1996725"/>
            <a:ext cx="271919" cy="319526"/>
          </a:xfrm>
          <a:custGeom>
            <a:avLst/>
            <a:gdLst>
              <a:gd name="connsiteX0" fmla="*/ 1953 w 271919"/>
              <a:gd name="connsiteY0" fmla="*/ 350 h 319526"/>
              <a:gd name="connsiteX1" fmla="*/ 130541 w 271919"/>
              <a:gd name="connsiteY1" fmla="*/ 221013 h 319526"/>
              <a:gd name="connsiteX2" fmla="*/ 141653 w 271919"/>
              <a:gd name="connsiteY2" fmla="*/ 276575 h 319526"/>
              <a:gd name="connsiteX3" fmla="*/ 271828 w 271919"/>
              <a:gd name="connsiteY3" fmla="*/ 152750 h 319526"/>
              <a:gd name="connsiteX4" fmla="*/ 119428 w 271919"/>
              <a:gd name="connsiteY4" fmla="*/ 319438 h 319526"/>
              <a:gd name="connsiteX5" fmla="*/ 57516 w 271919"/>
              <a:gd name="connsiteY5" fmla="*/ 173388 h 319526"/>
              <a:gd name="connsiteX6" fmla="*/ 1953 w 271919"/>
              <a:gd name="connsiteY6" fmla="*/ 350 h 31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919" h="319526">
                <a:moveTo>
                  <a:pt x="1953" y="350"/>
                </a:moveTo>
                <a:cubicBezTo>
                  <a:pt x="14124" y="8287"/>
                  <a:pt x="107258" y="174976"/>
                  <a:pt x="130541" y="221013"/>
                </a:cubicBezTo>
                <a:cubicBezTo>
                  <a:pt x="153824" y="267051"/>
                  <a:pt x="118105" y="287952"/>
                  <a:pt x="141653" y="276575"/>
                </a:cubicBezTo>
                <a:cubicBezTo>
                  <a:pt x="165201" y="265198"/>
                  <a:pt x="275532" y="145606"/>
                  <a:pt x="271828" y="152750"/>
                </a:cubicBezTo>
                <a:cubicBezTo>
                  <a:pt x="268124" y="159894"/>
                  <a:pt x="155147" y="315998"/>
                  <a:pt x="119428" y="319438"/>
                </a:cubicBezTo>
                <a:cubicBezTo>
                  <a:pt x="83709" y="322878"/>
                  <a:pt x="77360" y="225246"/>
                  <a:pt x="57516" y="173388"/>
                </a:cubicBezTo>
                <a:cubicBezTo>
                  <a:pt x="37672" y="121530"/>
                  <a:pt x="-10218" y="-7587"/>
                  <a:pt x="1953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C9E4678-6134-464F-BEE9-FFB69A81BFB2}"/>
              </a:ext>
            </a:extLst>
          </p:cNvPr>
          <p:cNvSpPr/>
          <p:nvPr/>
        </p:nvSpPr>
        <p:spPr>
          <a:xfrm>
            <a:off x="4833623" y="2108726"/>
            <a:ext cx="230504" cy="354953"/>
          </a:xfrm>
          <a:custGeom>
            <a:avLst/>
            <a:gdLst>
              <a:gd name="connsiteX0" fmla="*/ 173352 w 230504"/>
              <a:gd name="connsiteY0" fmla="*/ 8999 h 354953"/>
              <a:gd name="connsiteX1" fmla="*/ 154302 w 230504"/>
              <a:gd name="connsiteY1" fmla="*/ 56624 h 354953"/>
              <a:gd name="connsiteX2" fmla="*/ 11427 w 230504"/>
              <a:gd name="connsiteY2" fmla="*/ 228074 h 354953"/>
              <a:gd name="connsiteX3" fmla="*/ 230502 w 230504"/>
              <a:gd name="connsiteY3" fmla="*/ 350312 h 354953"/>
              <a:gd name="connsiteX4" fmla="*/ 6665 w 230504"/>
              <a:gd name="connsiteY4" fmla="*/ 318562 h 354953"/>
              <a:gd name="connsiteX5" fmla="*/ 68577 w 230504"/>
              <a:gd name="connsiteY5" fmla="*/ 216962 h 354953"/>
              <a:gd name="connsiteX6" fmla="*/ 173352 w 230504"/>
              <a:gd name="connsiteY6" fmla="*/ 8999 h 35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04" h="354953">
                <a:moveTo>
                  <a:pt x="173352" y="8999"/>
                </a:moveTo>
                <a:cubicBezTo>
                  <a:pt x="187640" y="-17724"/>
                  <a:pt x="181290" y="20111"/>
                  <a:pt x="154302" y="56624"/>
                </a:cubicBezTo>
                <a:cubicBezTo>
                  <a:pt x="127314" y="93137"/>
                  <a:pt x="-1273" y="179126"/>
                  <a:pt x="11427" y="228074"/>
                </a:cubicBezTo>
                <a:cubicBezTo>
                  <a:pt x="24127" y="277022"/>
                  <a:pt x="231296" y="335231"/>
                  <a:pt x="230502" y="350312"/>
                </a:cubicBezTo>
                <a:cubicBezTo>
                  <a:pt x="229708" y="365393"/>
                  <a:pt x="33652" y="340787"/>
                  <a:pt x="6665" y="318562"/>
                </a:cubicBezTo>
                <a:cubicBezTo>
                  <a:pt x="-20322" y="296337"/>
                  <a:pt x="41590" y="262735"/>
                  <a:pt x="68577" y="216962"/>
                </a:cubicBezTo>
                <a:cubicBezTo>
                  <a:pt x="95564" y="171189"/>
                  <a:pt x="159064" y="35722"/>
                  <a:pt x="173352" y="8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CC0C249-6B53-482E-B325-94BC4A0E8986}"/>
              </a:ext>
            </a:extLst>
          </p:cNvPr>
          <p:cNvSpPr/>
          <p:nvPr/>
        </p:nvSpPr>
        <p:spPr>
          <a:xfrm>
            <a:off x="4658123" y="2346259"/>
            <a:ext cx="410726" cy="346091"/>
          </a:xfrm>
          <a:custGeom>
            <a:avLst/>
            <a:gdLst>
              <a:gd name="connsiteX0" fmla="*/ 409177 w 410726"/>
              <a:gd name="connsiteY0" fmla="*/ 66 h 346091"/>
              <a:gd name="connsiteX1" fmla="*/ 32940 w 410726"/>
              <a:gd name="connsiteY1" fmla="*/ 165166 h 346091"/>
              <a:gd name="connsiteX2" fmla="*/ 18652 w 410726"/>
              <a:gd name="connsiteY2" fmla="*/ 344554 h 346091"/>
              <a:gd name="connsiteX3" fmla="*/ 28177 w 410726"/>
              <a:gd name="connsiteY3" fmla="*/ 246129 h 346091"/>
              <a:gd name="connsiteX4" fmla="*/ 161527 w 410726"/>
              <a:gd name="connsiteY4" fmla="*/ 146116 h 346091"/>
              <a:gd name="connsiteX5" fmla="*/ 409177 w 410726"/>
              <a:gd name="connsiteY5" fmla="*/ 66 h 34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726" h="346091">
                <a:moveTo>
                  <a:pt x="409177" y="66"/>
                </a:moveTo>
                <a:cubicBezTo>
                  <a:pt x="387746" y="3241"/>
                  <a:pt x="98027" y="107751"/>
                  <a:pt x="32940" y="165166"/>
                </a:cubicBezTo>
                <a:cubicBezTo>
                  <a:pt x="-32147" y="222581"/>
                  <a:pt x="19446" y="331060"/>
                  <a:pt x="18652" y="344554"/>
                </a:cubicBezTo>
                <a:cubicBezTo>
                  <a:pt x="17858" y="358048"/>
                  <a:pt x="4365" y="279202"/>
                  <a:pt x="28177" y="246129"/>
                </a:cubicBezTo>
                <a:cubicBezTo>
                  <a:pt x="51989" y="213056"/>
                  <a:pt x="99350" y="183158"/>
                  <a:pt x="161527" y="146116"/>
                </a:cubicBezTo>
                <a:cubicBezTo>
                  <a:pt x="223704" y="109074"/>
                  <a:pt x="430608" y="-3109"/>
                  <a:pt x="40917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D04ABEC0-7437-4D60-AF03-C5C360A5FAB0}"/>
              </a:ext>
            </a:extLst>
          </p:cNvPr>
          <p:cNvSpPr/>
          <p:nvPr/>
        </p:nvSpPr>
        <p:spPr>
          <a:xfrm>
            <a:off x="6451108" y="4403833"/>
            <a:ext cx="1467136" cy="731544"/>
          </a:xfrm>
          <a:custGeom>
            <a:avLst/>
            <a:gdLst>
              <a:gd name="connsiteX0" fmla="*/ 492 w 1467136"/>
              <a:gd name="connsiteY0" fmla="*/ 726967 h 731544"/>
              <a:gd name="connsiteX1" fmla="*/ 117332 w 1467136"/>
              <a:gd name="connsiteY1" fmla="*/ 594887 h 731544"/>
              <a:gd name="connsiteX2" fmla="*/ 528812 w 1467136"/>
              <a:gd name="connsiteY2" fmla="*/ 158007 h 731544"/>
              <a:gd name="connsiteX3" fmla="*/ 848852 w 1467136"/>
              <a:gd name="connsiteY3" fmla="*/ 76727 h 731544"/>
              <a:gd name="connsiteX4" fmla="*/ 1463532 w 1467136"/>
              <a:gd name="connsiteY4" fmla="*/ 340887 h 731544"/>
              <a:gd name="connsiteX5" fmla="*/ 1072372 w 1467136"/>
              <a:gd name="connsiteY5" fmla="*/ 15767 h 731544"/>
              <a:gd name="connsiteX6" fmla="*/ 452612 w 1467136"/>
              <a:gd name="connsiteY6" fmla="*/ 112287 h 731544"/>
              <a:gd name="connsiteX7" fmla="*/ 147812 w 1467136"/>
              <a:gd name="connsiteY7" fmla="*/ 640607 h 731544"/>
              <a:gd name="connsiteX8" fmla="*/ 492 w 1467136"/>
              <a:gd name="connsiteY8" fmla="*/ 726967 h 73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7136" h="731544">
                <a:moveTo>
                  <a:pt x="492" y="726967"/>
                </a:moveTo>
                <a:cubicBezTo>
                  <a:pt x="-4588" y="719347"/>
                  <a:pt x="29279" y="689714"/>
                  <a:pt x="117332" y="594887"/>
                </a:cubicBezTo>
                <a:cubicBezTo>
                  <a:pt x="205385" y="500060"/>
                  <a:pt x="406892" y="244367"/>
                  <a:pt x="528812" y="158007"/>
                </a:cubicBezTo>
                <a:cubicBezTo>
                  <a:pt x="650732" y="71647"/>
                  <a:pt x="693065" y="46247"/>
                  <a:pt x="848852" y="76727"/>
                </a:cubicBezTo>
                <a:cubicBezTo>
                  <a:pt x="1004639" y="107207"/>
                  <a:pt x="1426279" y="351047"/>
                  <a:pt x="1463532" y="340887"/>
                </a:cubicBezTo>
                <a:cubicBezTo>
                  <a:pt x="1500785" y="330727"/>
                  <a:pt x="1240859" y="53867"/>
                  <a:pt x="1072372" y="15767"/>
                </a:cubicBezTo>
                <a:cubicBezTo>
                  <a:pt x="903885" y="-22333"/>
                  <a:pt x="606705" y="8147"/>
                  <a:pt x="452612" y="112287"/>
                </a:cubicBezTo>
                <a:cubicBezTo>
                  <a:pt x="298519" y="216427"/>
                  <a:pt x="220625" y="535620"/>
                  <a:pt x="147812" y="640607"/>
                </a:cubicBezTo>
                <a:cubicBezTo>
                  <a:pt x="74999" y="745594"/>
                  <a:pt x="5572" y="734587"/>
                  <a:pt x="492" y="726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3B67BF9-3F89-46AB-A57C-BF640275D560}"/>
              </a:ext>
            </a:extLst>
          </p:cNvPr>
          <p:cNvSpPr/>
          <p:nvPr/>
        </p:nvSpPr>
        <p:spPr>
          <a:xfrm>
            <a:off x="6685275" y="5315446"/>
            <a:ext cx="472447" cy="532893"/>
          </a:xfrm>
          <a:custGeom>
            <a:avLst/>
            <a:gdLst>
              <a:gd name="connsiteX0" fmla="*/ 5 w 472447"/>
              <a:gd name="connsiteY0" fmla="*/ 526554 h 532893"/>
              <a:gd name="connsiteX1" fmla="*/ 177805 w 472447"/>
              <a:gd name="connsiteY1" fmla="*/ 394474 h 532893"/>
              <a:gd name="connsiteX2" fmla="*/ 472445 w 472447"/>
              <a:gd name="connsiteY2" fmla="*/ 3314 h 532893"/>
              <a:gd name="connsiteX3" fmla="*/ 182885 w 472447"/>
              <a:gd name="connsiteY3" fmla="*/ 221754 h 532893"/>
              <a:gd name="connsiteX4" fmla="*/ 5 w 472447"/>
              <a:gd name="connsiteY4" fmla="*/ 526554 h 53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7" h="532893">
                <a:moveTo>
                  <a:pt x="5" y="526554"/>
                </a:moveTo>
                <a:cubicBezTo>
                  <a:pt x="-842" y="555341"/>
                  <a:pt x="99065" y="481681"/>
                  <a:pt x="177805" y="394474"/>
                </a:cubicBezTo>
                <a:cubicBezTo>
                  <a:pt x="256545" y="307267"/>
                  <a:pt x="471598" y="32101"/>
                  <a:pt x="472445" y="3314"/>
                </a:cubicBezTo>
                <a:cubicBezTo>
                  <a:pt x="473292" y="-25473"/>
                  <a:pt x="263318" y="140474"/>
                  <a:pt x="182885" y="221754"/>
                </a:cubicBezTo>
                <a:cubicBezTo>
                  <a:pt x="102452" y="303034"/>
                  <a:pt x="852" y="497767"/>
                  <a:pt x="5" y="52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0348044-53DF-474C-84B7-C8BEACBEE413}"/>
              </a:ext>
            </a:extLst>
          </p:cNvPr>
          <p:cNvSpPr/>
          <p:nvPr/>
        </p:nvSpPr>
        <p:spPr>
          <a:xfrm>
            <a:off x="6915332" y="4904648"/>
            <a:ext cx="492223" cy="687050"/>
          </a:xfrm>
          <a:custGeom>
            <a:avLst/>
            <a:gdLst>
              <a:gd name="connsiteX0" fmla="*/ 8708 w 492223"/>
              <a:gd name="connsiteY0" fmla="*/ 17872 h 687050"/>
              <a:gd name="connsiteX1" fmla="*/ 39188 w 492223"/>
              <a:gd name="connsiteY1" fmla="*/ 58512 h 687050"/>
              <a:gd name="connsiteX2" fmla="*/ 328748 w 492223"/>
              <a:gd name="connsiteY2" fmla="*/ 596992 h 687050"/>
              <a:gd name="connsiteX3" fmla="*/ 491308 w 492223"/>
              <a:gd name="connsiteY3" fmla="*/ 683352 h 687050"/>
              <a:gd name="connsiteX4" fmla="*/ 389708 w 492223"/>
              <a:gd name="connsiteY4" fmla="*/ 561432 h 687050"/>
              <a:gd name="connsiteX5" fmla="*/ 283028 w 492223"/>
              <a:gd name="connsiteY5" fmla="*/ 348072 h 687050"/>
              <a:gd name="connsiteX6" fmla="*/ 95068 w 492223"/>
              <a:gd name="connsiteY6" fmla="*/ 88992 h 687050"/>
              <a:gd name="connsiteX7" fmla="*/ 8708 w 492223"/>
              <a:gd name="connsiteY7" fmla="*/ 17872 h 68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223" h="687050">
                <a:moveTo>
                  <a:pt x="8708" y="17872"/>
                </a:moveTo>
                <a:cubicBezTo>
                  <a:pt x="-605" y="12792"/>
                  <a:pt x="-14152" y="-38008"/>
                  <a:pt x="39188" y="58512"/>
                </a:cubicBezTo>
                <a:cubicBezTo>
                  <a:pt x="92528" y="155032"/>
                  <a:pt x="253395" y="492852"/>
                  <a:pt x="328748" y="596992"/>
                </a:cubicBezTo>
                <a:cubicBezTo>
                  <a:pt x="404101" y="701132"/>
                  <a:pt x="481148" y="689279"/>
                  <a:pt x="491308" y="683352"/>
                </a:cubicBezTo>
                <a:cubicBezTo>
                  <a:pt x="501468" y="677425"/>
                  <a:pt x="424421" y="617312"/>
                  <a:pt x="389708" y="561432"/>
                </a:cubicBezTo>
                <a:cubicBezTo>
                  <a:pt x="354995" y="505552"/>
                  <a:pt x="332135" y="426812"/>
                  <a:pt x="283028" y="348072"/>
                </a:cubicBezTo>
                <a:cubicBezTo>
                  <a:pt x="233921" y="269332"/>
                  <a:pt x="139941" y="140639"/>
                  <a:pt x="95068" y="88992"/>
                </a:cubicBezTo>
                <a:cubicBezTo>
                  <a:pt x="50195" y="37345"/>
                  <a:pt x="18021" y="22952"/>
                  <a:pt x="8708" y="17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261EEFC-883A-4DED-B077-C70F1E1A2EB2}"/>
              </a:ext>
            </a:extLst>
          </p:cNvPr>
          <p:cNvSpPr/>
          <p:nvPr/>
        </p:nvSpPr>
        <p:spPr>
          <a:xfrm>
            <a:off x="7269402" y="5432145"/>
            <a:ext cx="655576" cy="589882"/>
          </a:xfrm>
          <a:custGeom>
            <a:avLst/>
            <a:gdLst>
              <a:gd name="connsiteX0" fmla="*/ 396318 w 655576"/>
              <a:gd name="connsiteY0" fmla="*/ 13615 h 589882"/>
              <a:gd name="connsiteX1" fmla="*/ 340438 w 655576"/>
              <a:gd name="connsiteY1" fmla="*/ 74575 h 589882"/>
              <a:gd name="connsiteX2" fmla="*/ 20398 w 655576"/>
              <a:gd name="connsiteY2" fmla="*/ 267615 h 589882"/>
              <a:gd name="connsiteX3" fmla="*/ 66118 w 655576"/>
              <a:gd name="connsiteY3" fmla="*/ 501295 h 589882"/>
              <a:gd name="connsiteX4" fmla="*/ 340438 w 655576"/>
              <a:gd name="connsiteY4" fmla="*/ 577495 h 589882"/>
              <a:gd name="connsiteX5" fmla="*/ 655398 w 655576"/>
              <a:gd name="connsiteY5" fmla="*/ 262535 h 589882"/>
              <a:gd name="connsiteX6" fmla="*/ 381078 w 655576"/>
              <a:gd name="connsiteY6" fmla="*/ 440335 h 589882"/>
              <a:gd name="connsiteX7" fmla="*/ 96598 w 655576"/>
              <a:gd name="connsiteY7" fmla="*/ 414935 h 589882"/>
              <a:gd name="connsiteX8" fmla="*/ 40718 w 655576"/>
              <a:gd name="connsiteY8" fmla="*/ 318415 h 589882"/>
              <a:gd name="connsiteX9" fmla="*/ 396318 w 655576"/>
              <a:gd name="connsiteY9" fmla="*/ 13615 h 58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5576" h="589882">
                <a:moveTo>
                  <a:pt x="396318" y="13615"/>
                </a:moveTo>
                <a:cubicBezTo>
                  <a:pt x="446271" y="-27025"/>
                  <a:pt x="403091" y="32242"/>
                  <a:pt x="340438" y="74575"/>
                </a:cubicBezTo>
                <a:cubicBezTo>
                  <a:pt x="277785" y="116908"/>
                  <a:pt x="66118" y="196495"/>
                  <a:pt x="20398" y="267615"/>
                </a:cubicBezTo>
                <a:cubicBezTo>
                  <a:pt x="-25322" y="338735"/>
                  <a:pt x="12778" y="449648"/>
                  <a:pt x="66118" y="501295"/>
                </a:cubicBezTo>
                <a:cubicBezTo>
                  <a:pt x="119458" y="552942"/>
                  <a:pt x="242225" y="617288"/>
                  <a:pt x="340438" y="577495"/>
                </a:cubicBezTo>
                <a:cubicBezTo>
                  <a:pt x="438651" y="537702"/>
                  <a:pt x="648625" y="285395"/>
                  <a:pt x="655398" y="262535"/>
                </a:cubicBezTo>
                <a:cubicBezTo>
                  <a:pt x="662171" y="239675"/>
                  <a:pt x="474211" y="414935"/>
                  <a:pt x="381078" y="440335"/>
                </a:cubicBezTo>
                <a:cubicBezTo>
                  <a:pt x="287945" y="465735"/>
                  <a:pt x="153325" y="435255"/>
                  <a:pt x="96598" y="414935"/>
                </a:cubicBezTo>
                <a:cubicBezTo>
                  <a:pt x="39871" y="394615"/>
                  <a:pt x="-6695" y="381068"/>
                  <a:pt x="40718" y="318415"/>
                </a:cubicBezTo>
                <a:cubicBezTo>
                  <a:pt x="88131" y="255762"/>
                  <a:pt x="346365" y="54255"/>
                  <a:pt x="396318" y="13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780E5BDC-DE77-436E-9CF9-C0F90416394E}"/>
              </a:ext>
            </a:extLst>
          </p:cNvPr>
          <p:cNvSpPr/>
          <p:nvPr/>
        </p:nvSpPr>
        <p:spPr>
          <a:xfrm>
            <a:off x="7523170" y="4815481"/>
            <a:ext cx="505544" cy="564388"/>
          </a:xfrm>
          <a:custGeom>
            <a:avLst/>
            <a:gdLst>
              <a:gd name="connsiteX0" fmla="*/ 498150 w 505544"/>
              <a:gd name="connsiteY0" fmla="*/ 5439 h 564388"/>
              <a:gd name="connsiteX1" fmla="*/ 366070 w 505544"/>
              <a:gd name="connsiteY1" fmla="*/ 178159 h 564388"/>
              <a:gd name="connsiteX2" fmla="*/ 66350 w 505544"/>
              <a:gd name="connsiteY2" fmla="*/ 366119 h 564388"/>
              <a:gd name="connsiteX3" fmla="*/ 5390 w 505544"/>
              <a:gd name="connsiteY3" fmla="*/ 564239 h 564388"/>
              <a:gd name="connsiteX4" fmla="*/ 157790 w 505544"/>
              <a:gd name="connsiteY4" fmla="*/ 391519 h 564388"/>
              <a:gd name="connsiteX5" fmla="*/ 498150 w 505544"/>
              <a:gd name="connsiteY5" fmla="*/ 5439 h 56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544" h="564388">
                <a:moveTo>
                  <a:pt x="498150" y="5439"/>
                </a:moveTo>
                <a:cubicBezTo>
                  <a:pt x="532863" y="-30121"/>
                  <a:pt x="438037" y="118046"/>
                  <a:pt x="366070" y="178159"/>
                </a:cubicBezTo>
                <a:cubicBezTo>
                  <a:pt x="294103" y="238272"/>
                  <a:pt x="126463" y="301772"/>
                  <a:pt x="66350" y="366119"/>
                </a:cubicBezTo>
                <a:cubicBezTo>
                  <a:pt x="6237" y="430466"/>
                  <a:pt x="-9850" y="560006"/>
                  <a:pt x="5390" y="564239"/>
                </a:cubicBezTo>
                <a:cubicBezTo>
                  <a:pt x="20630" y="568472"/>
                  <a:pt x="73123" y="482112"/>
                  <a:pt x="157790" y="391519"/>
                </a:cubicBezTo>
                <a:cubicBezTo>
                  <a:pt x="242457" y="300926"/>
                  <a:pt x="463437" y="40999"/>
                  <a:pt x="498150" y="5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9D6A648F-5479-40B7-9D00-21A16F7B8F32}"/>
              </a:ext>
            </a:extLst>
          </p:cNvPr>
          <p:cNvSpPr/>
          <p:nvPr/>
        </p:nvSpPr>
        <p:spPr>
          <a:xfrm>
            <a:off x="7893283" y="4235582"/>
            <a:ext cx="245203" cy="824107"/>
          </a:xfrm>
          <a:custGeom>
            <a:avLst/>
            <a:gdLst>
              <a:gd name="connsiteX0" fmla="*/ 1037 w 245203"/>
              <a:gd name="connsiteY0" fmla="*/ 824098 h 824107"/>
              <a:gd name="connsiteX1" fmla="*/ 107717 w 245203"/>
              <a:gd name="connsiteY1" fmla="*/ 498978 h 824107"/>
              <a:gd name="connsiteX2" fmla="*/ 153437 w 245203"/>
              <a:gd name="connsiteY2" fmla="*/ 244978 h 824107"/>
              <a:gd name="connsiteX3" fmla="*/ 209317 w 245203"/>
              <a:gd name="connsiteY3" fmla="*/ 36698 h 824107"/>
              <a:gd name="connsiteX4" fmla="*/ 244877 w 245203"/>
              <a:gd name="connsiteY4" fmla="*/ 21458 h 824107"/>
              <a:gd name="connsiteX5" fmla="*/ 188997 w 245203"/>
              <a:gd name="connsiteY5" fmla="*/ 260218 h 824107"/>
              <a:gd name="connsiteX6" fmla="*/ 178837 w 245203"/>
              <a:gd name="connsiteY6" fmla="*/ 488818 h 824107"/>
              <a:gd name="connsiteX7" fmla="*/ 1037 w 245203"/>
              <a:gd name="connsiteY7" fmla="*/ 824098 h 8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203" h="824107">
                <a:moveTo>
                  <a:pt x="1037" y="824098"/>
                </a:moveTo>
                <a:cubicBezTo>
                  <a:pt x="-10816" y="825791"/>
                  <a:pt x="82317" y="595498"/>
                  <a:pt x="107717" y="498978"/>
                </a:cubicBezTo>
                <a:cubicBezTo>
                  <a:pt x="133117" y="402458"/>
                  <a:pt x="136504" y="322025"/>
                  <a:pt x="153437" y="244978"/>
                </a:cubicBezTo>
                <a:cubicBezTo>
                  <a:pt x="170370" y="167931"/>
                  <a:pt x="194077" y="73951"/>
                  <a:pt x="209317" y="36698"/>
                </a:cubicBezTo>
                <a:cubicBezTo>
                  <a:pt x="224557" y="-555"/>
                  <a:pt x="248264" y="-15795"/>
                  <a:pt x="244877" y="21458"/>
                </a:cubicBezTo>
                <a:cubicBezTo>
                  <a:pt x="241490" y="58711"/>
                  <a:pt x="200004" y="182325"/>
                  <a:pt x="188997" y="260218"/>
                </a:cubicBezTo>
                <a:cubicBezTo>
                  <a:pt x="177990" y="338111"/>
                  <a:pt x="210164" y="402458"/>
                  <a:pt x="178837" y="488818"/>
                </a:cubicBezTo>
                <a:cubicBezTo>
                  <a:pt x="147510" y="575178"/>
                  <a:pt x="12890" y="822405"/>
                  <a:pt x="1037" y="824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2ECDE24C-23CD-4FA3-9005-1FAD30D7D6F8}"/>
              </a:ext>
            </a:extLst>
          </p:cNvPr>
          <p:cNvSpPr/>
          <p:nvPr/>
        </p:nvSpPr>
        <p:spPr>
          <a:xfrm>
            <a:off x="8160982" y="4248570"/>
            <a:ext cx="314526" cy="1065465"/>
          </a:xfrm>
          <a:custGeom>
            <a:avLst/>
            <a:gdLst>
              <a:gd name="connsiteX0" fmla="*/ 7658 w 314526"/>
              <a:gd name="connsiteY0" fmla="*/ 23710 h 1065465"/>
              <a:gd name="connsiteX1" fmla="*/ 78778 w 314526"/>
              <a:gd name="connsiteY1" fmla="*/ 54190 h 1065465"/>
              <a:gd name="connsiteX2" fmla="*/ 276898 w 314526"/>
              <a:gd name="connsiteY2" fmla="*/ 257390 h 1065465"/>
              <a:gd name="connsiteX3" fmla="*/ 297218 w 314526"/>
              <a:gd name="connsiteY3" fmla="*/ 414870 h 1065465"/>
              <a:gd name="connsiteX4" fmla="*/ 83858 w 314526"/>
              <a:gd name="connsiteY4" fmla="*/ 958430 h 1065465"/>
              <a:gd name="connsiteX5" fmla="*/ 83858 w 314526"/>
              <a:gd name="connsiteY5" fmla="*/ 1065110 h 1065465"/>
              <a:gd name="connsiteX6" fmla="*/ 38138 w 314526"/>
              <a:gd name="connsiteY6" fmla="*/ 948270 h 1065465"/>
              <a:gd name="connsiteX7" fmla="*/ 246418 w 314526"/>
              <a:gd name="connsiteY7" fmla="*/ 364070 h 1065465"/>
              <a:gd name="connsiteX8" fmla="*/ 7658 w 314526"/>
              <a:gd name="connsiteY8" fmla="*/ 23710 h 106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526" h="1065465">
                <a:moveTo>
                  <a:pt x="7658" y="23710"/>
                </a:moveTo>
                <a:cubicBezTo>
                  <a:pt x="-20282" y="-27937"/>
                  <a:pt x="33905" y="15243"/>
                  <a:pt x="78778" y="54190"/>
                </a:cubicBezTo>
                <a:cubicBezTo>
                  <a:pt x="123651" y="93137"/>
                  <a:pt x="240491" y="197277"/>
                  <a:pt x="276898" y="257390"/>
                </a:cubicBezTo>
                <a:cubicBezTo>
                  <a:pt x="313305" y="317503"/>
                  <a:pt x="329391" y="298030"/>
                  <a:pt x="297218" y="414870"/>
                </a:cubicBezTo>
                <a:cubicBezTo>
                  <a:pt x="265045" y="531710"/>
                  <a:pt x="119418" y="850057"/>
                  <a:pt x="83858" y="958430"/>
                </a:cubicBezTo>
                <a:cubicBezTo>
                  <a:pt x="48298" y="1066803"/>
                  <a:pt x="91478" y="1066803"/>
                  <a:pt x="83858" y="1065110"/>
                </a:cubicBezTo>
                <a:cubicBezTo>
                  <a:pt x="76238" y="1063417"/>
                  <a:pt x="11045" y="1065110"/>
                  <a:pt x="38138" y="948270"/>
                </a:cubicBezTo>
                <a:cubicBezTo>
                  <a:pt x="65231" y="831430"/>
                  <a:pt x="250651" y="520703"/>
                  <a:pt x="246418" y="364070"/>
                </a:cubicBezTo>
                <a:cubicBezTo>
                  <a:pt x="242185" y="207437"/>
                  <a:pt x="35598" y="75357"/>
                  <a:pt x="7658" y="23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008B1AD6-71E0-4DB2-9074-3DF460C529F8}"/>
              </a:ext>
            </a:extLst>
          </p:cNvPr>
          <p:cNvSpPr/>
          <p:nvPr/>
        </p:nvSpPr>
        <p:spPr>
          <a:xfrm>
            <a:off x="8386591" y="4708124"/>
            <a:ext cx="830130" cy="459629"/>
          </a:xfrm>
          <a:custGeom>
            <a:avLst/>
            <a:gdLst>
              <a:gd name="connsiteX0" fmla="*/ 41129 w 830130"/>
              <a:gd name="connsiteY0" fmla="*/ 72156 h 459629"/>
              <a:gd name="connsiteX1" fmla="*/ 117329 w 830130"/>
              <a:gd name="connsiteY1" fmla="*/ 56916 h 459629"/>
              <a:gd name="connsiteX2" fmla="*/ 574529 w 830130"/>
              <a:gd name="connsiteY2" fmla="*/ 6116 h 459629"/>
              <a:gd name="connsiteX3" fmla="*/ 803129 w 830130"/>
              <a:gd name="connsiteY3" fmla="*/ 214396 h 459629"/>
              <a:gd name="connsiteX4" fmla="*/ 823449 w 830130"/>
              <a:gd name="connsiteY4" fmla="*/ 412516 h 459629"/>
              <a:gd name="connsiteX5" fmla="*/ 782809 w 830130"/>
              <a:gd name="connsiteY5" fmla="*/ 427756 h 459629"/>
              <a:gd name="connsiteX6" fmla="*/ 630409 w 830130"/>
              <a:gd name="connsiteY6" fmla="*/ 453156 h 459629"/>
              <a:gd name="connsiteX7" fmla="*/ 803129 w 830130"/>
              <a:gd name="connsiteY7" fmla="*/ 295676 h 459629"/>
              <a:gd name="connsiteX8" fmla="*/ 671049 w 830130"/>
              <a:gd name="connsiteY8" fmla="*/ 153436 h 459629"/>
              <a:gd name="connsiteX9" fmla="*/ 41129 w 830130"/>
              <a:gd name="connsiteY9" fmla="*/ 72156 h 45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0130" h="459629">
                <a:moveTo>
                  <a:pt x="41129" y="72156"/>
                </a:moveTo>
                <a:cubicBezTo>
                  <a:pt x="-51158" y="56069"/>
                  <a:pt x="28429" y="67923"/>
                  <a:pt x="117329" y="56916"/>
                </a:cubicBezTo>
                <a:cubicBezTo>
                  <a:pt x="206229" y="45909"/>
                  <a:pt x="460229" y="-20131"/>
                  <a:pt x="574529" y="6116"/>
                </a:cubicBezTo>
                <a:cubicBezTo>
                  <a:pt x="688829" y="32363"/>
                  <a:pt x="761642" y="146663"/>
                  <a:pt x="803129" y="214396"/>
                </a:cubicBezTo>
                <a:cubicBezTo>
                  <a:pt x="844616" y="282129"/>
                  <a:pt x="826836" y="376956"/>
                  <a:pt x="823449" y="412516"/>
                </a:cubicBezTo>
                <a:cubicBezTo>
                  <a:pt x="820062" y="448076"/>
                  <a:pt x="814982" y="420983"/>
                  <a:pt x="782809" y="427756"/>
                </a:cubicBezTo>
                <a:cubicBezTo>
                  <a:pt x="750636" y="434529"/>
                  <a:pt x="627022" y="475169"/>
                  <a:pt x="630409" y="453156"/>
                </a:cubicBezTo>
                <a:cubicBezTo>
                  <a:pt x="633796" y="431143"/>
                  <a:pt x="796356" y="345629"/>
                  <a:pt x="803129" y="295676"/>
                </a:cubicBezTo>
                <a:cubicBezTo>
                  <a:pt x="809902" y="245723"/>
                  <a:pt x="800589" y="188996"/>
                  <a:pt x="671049" y="153436"/>
                </a:cubicBezTo>
                <a:cubicBezTo>
                  <a:pt x="541509" y="117876"/>
                  <a:pt x="133416" y="88243"/>
                  <a:pt x="41129" y="72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670AFFC9-1E16-4C1A-BF26-6AF1D3AAE372}"/>
              </a:ext>
            </a:extLst>
          </p:cNvPr>
          <p:cNvSpPr/>
          <p:nvPr/>
        </p:nvSpPr>
        <p:spPr>
          <a:xfrm>
            <a:off x="8512193" y="5149823"/>
            <a:ext cx="647124" cy="668768"/>
          </a:xfrm>
          <a:custGeom>
            <a:avLst/>
            <a:gdLst>
              <a:gd name="connsiteX0" fmla="*/ 12047 w 647124"/>
              <a:gd name="connsiteY0" fmla="*/ 31777 h 668768"/>
              <a:gd name="connsiteX1" fmla="*/ 128887 w 647124"/>
              <a:gd name="connsiteY1" fmla="*/ 6377 h 668768"/>
              <a:gd name="connsiteX2" fmla="*/ 443847 w 647124"/>
              <a:gd name="connsiteY2" fmla="*/ 21617 h 668768"/>
              <a:gd name="connsiteX3" fmla="*/ 555607 w 647124"/>
              <a:gd name="connsiteY3" fmla="*/ 219737 h 668768"/>
              <a:gd name="connsiteX4" fmla="*/ 647047 w 647124"/>
              <a:gd name="connsiteY4" fmla="*/ 412777 h 668768"/>
              <a:gd name="connsiteX5" fmla="*/ 540367 w 647124"/>
              <a:gd name="connsiteY5" fmla="*/ 600737 h 668768"/>
              <a:gd name="connsiteX6" fmla="*/ 433687 w 647124"/>
              <a:gd name="connsiteY6" fmla="*/ 661697 h 668768"/>
              <a:gd name="connsiteX7" fmla="*/ 601327 w 647124"/>
              <a:gd name="connsiteY7" fmla="*/ 453417 h 668768"/>
              <a:gd name="connsiteX8" fmla="*/ 581007 w 647124"/>
              <a:gd name="connsiteY8" fmla="*/ 275617 h 668768"/>
              <a:gd name="connsiteX9" fmla="*/ 398127 w 647124"/>
              <a:gd name="connsiteY9" fmla="*/ 52097 h 668768"/>
              <a:gd name="connsiteX10" fmla="*/ 12047 w 647124"/>
              <a:gd name="connsiteY10" fmla="*/ 31777 h 66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124" h="668768">
                <a:moveTo>
                  <a:pt x="12047" y="31777"/>
                </a:moveTo>
                <a:cubicBezTo>
                  <a:pt x="-32826" y="24157"/>
                  <a:pt x="56920" y="8070"/>
                  <a:pt x="128887" y="6377"/>
                </a:cubicBezTo>
                <a:cubicBezTo>
                  <a:pt x="200854" y="4684"/>
                  <a:pt x="372727" y="-13943"/>
                  <a:pt x="443847" y="21617"/>
                </a:cubicBezTo>
                <a:cubicBezTo>
                  <a:pt x="514967" y="57177"/>
                  <a:pt x="521740" y="154544"/>
                  <a:pt x="555607" y="219737"/>
                </a:cubicBezTo>
                <a:cubicBezTo>
                  <a:pt x="589474" y="284930"/>
                  <a:pt x="649587" y="349277"/>
                  <a:pt x="647047" y="412777"/>
                </a:cubicBezTo>
                <a:cubicBezTo>
                  <a:pt x="644507" y="476277"/>
                  <a:pt x="575927" y="559250"/>
                  <a:pt x="540367" y="600737"/>
                </a:cubicBezTo>
                <a:cubicBezTo>
                  <a:pt x="504807" y="642224"/>
                  <a:pt x="423527" y="686250"/>
                  <a:pt x="433687" y="661697"/>
                </a:cubicBezTo>
                <a:cubicBezTo>
                  <a:pt x="443847" y="637144"/>
                  <a:pt x="576774" y="517764"/>
                  <a:pt x="601327" y="453417"/>
                </a:cubicBezTo>
                <a:cubicBezTo>
                  <a:pt x="625880" y="389070"/>
                  <a:pt x="614874" y="342504"/>
                  <a:pt x="581007" y="275617"/>
                </a:cubicBezTo>
                <a:cubicBezTo>
                  <a:pt x="547140" y="208730"/>
                  <a:pt x="487874" y="93584"/>
                  <a:pt x="398127" y="52097"/>
                </a:cubicBezTo>
                <a:cubicBezTo>
                  <a:pt x="308380" y="10610"/>
                  <a:pt x="56920" y="39397"/>
                  <a:pt x="12047" y="31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AC98A0AA-DE40-4F66-B653-FA3292CA5E88}"/>
              </a:ext>
            </a:extLst>
          </p:cNvPr>
          <p:cNvSpPr/>
          <p:nvPr/>
        </p:nvSpPr>
        <p:spPr>
          <a:xfrm>
            <a:off x="7883516" y="5353537"/>
            <a:ext cx="872674" cy="354796"/>
          </a:xfrm>
          <a:custGeom>
            <a:avLst/>
            <a:gdLst>
              <a:gd name="connsiteX0" fmla="*/ 644 w 872674"/>
              <a:gd name="connsiteY0" fmla="*/ 346223 h 354796"/>
              <a:gd name="connsiteX1" fmla="*/ 132724 w 872674"/>
              <a:gd name="connsiteY1" fmla="*/ 325903 h 354796"/>
              <a:gd name="connsiteX2" fmla="*/ 686444 w 872674"/>
              <a:gd name="connsiteY2" fmla="*/ 76983 h 354796"/>
              <a:gd name="connsiteX3" fmla="*/ 869324 w 872674"/>
              <a:gd name="connsiteY3" fmla="*/ 783 h 354796"/>
              <a:gd name="connsiteX4" fmla="*/ 559444 w 872674"/>
              <a:gd name="connsiteY4" fmla="*/ 112543 h 354796"/>
              <a:gd name="connsiteX5" fmla="*/ 193684 w 872674"/>
              <a:gd name="connsiteY5" fmla="*/ 259863 h 354796"/>
              <a:gd name="connsiteX6" fmla="*/ 87004 w 872674"/>
              <a:gd name="connsiteY6" fmla="*/ 295423 h 354796"/>
              <a:gd name="connsiteX7" fmla="*/ 644 w 872674"/>
              <a:gd name="connsiteY7" fmla="*/ 346223 h 3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2674" h="354796">
                <a:moveTo>
                  <a:pt x="644" y="346223"/>
                </a:moveTo>
                <a:cubicBezTo>
                  <a:pt x="8264" y="351303"/>
                  <a:pt x="18424" y="370776"/>
                  <a:pt x="132724" y="325903"/>
                </a:cubicBezTo>
                <a:cubicBezTo>
                  <a:pt x="247024" y="281030"/>
                  <a:pt x="563677" y="131170"/>
                  <a:pt x="686444" y="76983"/>
                </a:cubicBezTo>
                <a:cubicBezTo>
                  <a:pt x="809211" y="22796"/>
                  <a:pt x="890491" y="-5144"/>
                  <a:pt x="869324" y="783"/>
                </a:cubicBezTo>
                <a:cubicBezTo>
                  <a:pt x="848157" y="6710"/>
                  <a:pt x="672051" y="69363"/>
                  <a:pt x="559444" y="112543"/>
                </a:cubicBezTo>
                <a:cubicBezTo>
                  <a:pt x="446837" y="155723"/>
                  <a:pt x="272424" y="229383"/>
                  <a:pt x="193684" y="259863"/>
                </a:cubicBezTo>
                <a:cubicBezTo>
                  <a:pt x="114944" y="290343"/>
                  <a:pt x="119177" y="282723"/>
                  <a:pt x="87004" y="295423"/>
                </a:cubicBezTo>
                <a:cubicBezTo>
                  <a:pt x="54831" y="308123"/>
                  <a:pt x="-6976" y="341143"/>
                  <a:pt x="644" y="346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15E4207B-9A7F-4ECD-A10E-044EB7AD5F0E}"/>
              </a:ext>
            </a:extLst>
          </p:cNvPr>
          <p:cNvSpPr/>
          <p:nvPr/>
        </p:nvSpPr>
        <p:spPr>
          <a:xfrm>
            <a:off x="8568689" y="5328906"/>
            <a:ext cx="438221" cy="444165"/>
          </a:xfrm>
          <a:custGeom>
            <a:avLst/>
            <a:gdLst>
              <a:gd name="connsiteX0" fmla="*/ 1271 w 438221"/>
              <a:gd name="connsiteY0" fmla="*/ 14 h 444165"/>
              <a:gd name="connsiteX1" fmla="*/ 321311 w 438221"/>
              <a:gd name="connsiteY1" fmla="*/ 213374 h 444165"/>
              <a:gd name="connsiteX2" fmla="*/ 438151 w 438221"/>
              <a:gd name="connsiteY2" fmla="*/ 431814 h 444165"/>
              <a:gd name="connsiteX3" fmla="*/ 336551 w 438221"/>
              <a:gd name="connsiteY3" fmla="*/ 396254 h 444165"/>
              <a:gd name="connsiteX4" fmla="*/ 214631 w 438221"/>
              <a:gd name="connsiteY4" fmla="*/ 223534 h 444165"/>
              <a:gd name="connsiteX5" fmla="*/ 1271 w 438221"/>
              <a:gd name="connsiteY5" fmla="*/ 14 h 44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221" h="444165">
                <a:moveTo>
                  <a:pt x="1271" y="14"/>
                </a:moveTo>
                <a:cubicBezTo>
                  <a:pt x="19051" y="-1679"/>
                  <a:pt x="248498" y="141407"/>
                  <a:pt x="321311" y="213374"/>
                </a:cubicBezTo>
                <a:cubicBezTo>
                  <a:pt x="394124" y="285341"/>
                  <a:pt x="435611" y="401334"/>
                  <a:pt x="438151" y="431814"/>
                </a:cubicBezTo>
                <a:cubicBezTo>
                  <a:pt x="440691" y="462294"/>
                  <a:pt x="373804" y="430967"/>
                  <a:pt x="336551" y="396254"/>
                </a:cubicBezTo>
                <a:cubicBezTo>
                  <a:pt x="299298" y="361541"/>
                  <a:pt x="272204" y="283647"/>
                  <a:pt x="214631" y="223534"/>
                </a:cubicBezTo>
                <a:cubicBezTo>
                  <a:pt x="157058" y="163421"/>
                  <a:pt x="-16509" y="1707"/>
                  <a:pt x="1271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C6167A4F-F476-47FB-AA73-DF71F66CDAD9}"/>
              </a:ext>
            </a:extLst>
          </p:cNvPr>
          <p:cNvSpPr/>
          <p:nvPr/>
        </p:nvSpPr>
        <p:spPr>
          <a:xfrm>
            <a:off x="7892370" y="5287629"/>
            <a:ext cx="165830" cy="183784"/>
          </a:xfrm>
          <a:custGeom>
            <a:avLst/>
            <a:gdLst>
              <a:gd name="connsiteX0" fmla="*/ 1950 w 165830"/>
              <a:gd name="connsiteY0" fmla="*/ 168291 h 183784"/>
              <a:gd name="connsiteX1" fmla="*/ 67990 w 165830"/>
              <a:gd name="connsiteY1" fmla="*/ 112411 h 183784"/>
              <a:gd name="connsiteX2" fmla="*/ 159430 w 165830"/>
              <a:gd name="connsiteY2" fmla="*/ 651 h 183784"/>
              <a:gd name="connsiteX3" fmla="*/ 144190 w 165830"/>
              <a:gd name="connsiteY3" fmla="*/ 168291 h 183784"/>
              <a:gd name="connsiteX4" fmla="*/ 1950 w 165830"/>
              <a:gd name="connsiteY4" fmla="*/ 168291 h 18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30" h="183784">
                <a:moveTo>
                  <a:pt x="1950" y="168291"/>
                </a:moveTo>
                <a:cubicBezTo>
                  <a:pt x="-10750" y="158978"/>
                  <a:pt x="41743" y="140351"/>
                  <a:pt x="67990" y="112411"/>
                </a:cubicBezTo>
                <a:cubicBezTo>
                  <a:pt x="94237" y="84471"/>
                  <a:pt x="146730" y="-8662"/>
                  <a:pt x="159430" y="651"/>
                </a:cubicBezTo>
                <a:cubicBezTo>
                  <a:pt x="172130" y="9964"/>
                  <a:pt x="165357" y="138658"/>
                  <a:pt x="144190" y="168291"/>
                </a:cubicBezTo>
                <a:cubicBezTo>
                  <a:pt x="123023" y="197924"/>
                  <a:pt x="14650" y="177604"/>
                  <a:pt x="1950" y="168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8A40533E-6FD2-4D4E-91F3-860D152E574A}"/>
              </a:ext>
            </a:extLst>
          </p:cNvPr>
          <p:cNvSpPr/>
          <p:nvPr/>
        </p:nvSpPr>
        <p:spPr>
          <a:xfrm>
            <a:off x="7319139" y="6276249"/>
            <a:ext cx="827780" cy="1138862"/>
          </a:xfrm>
          <a:custGeom>
            <a:avLst/>
            <a:gdLst>
              <a:gd name="connsiteX0" fmla="*/ 11301 w 827780"/>
              <a:gd name="connsiteY0" fmla="*/ 134711 h 1138862"/>
              <a:gd name="connsiteX1" fmla="*/ 148461 w 827780"/>
              <a:gd name="connsiteY1" fmla="*/ 73751 h 1138862"/>
              <a:gd name="connsiteX2" fmla="*/ 443101 w 827780"/>
              <a:gd name="connsiteY2" fmla="*/ 114391 h 1138862"/>
              <a:gd name="connsiteX3" fmla="*/ 808861 w 827780"/>
              <a:gd name="connsiteY3" fmla="*/ 602071 h 1138862"/>
              <a:gd name="connsiteX4" fmla="*/ 747901 w 827780"/>
              <a:gd name="connsiteY4" fmla="*/ 1049111 h 1138862"/>
              <a:gd name="connsiteX5" fmla="*/ 666621 w 827780"/>
              <a:gd name="connsiteY5" fmla="*/ 1094831 h 1138862"/>
              <a:gd name="connsiteX6" fmla="*/ 813941 w 827780"/>
              <a:gd name="connsiteY6" fmla="*/ 546191 h 1138862"/>
              <a:gd name="connsiteX7" fmla="*/ 778381 w 827780"/>
              <a:gd name="connsiteY7" fmla="*/ 256631 h 1138862"/>
              <a:gd name="connsiteX8" fmla="*/ 432941 w 827780"/>
              <a:gd name="connsiteY8" fmla="*/ 2631 h 1138862"/>
              <a:gd name="connsiteX9" fmla="*/ 11301 w 827780"/>
              <a:gd name="connsiteY9" fmla="*/ 134711 h 113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780" h="1138862">
                <a:moveTo>
                  <a:pt x="11301" y="134711"/>
                </a:moveTo>
                <a:cubicBezTo>
                  <a:pt x="-36112" y="146564"/>
                  <a:pt x="76494" y="77138"/>
                  <a:pt x="148461" y="73751"/>
                </a:cubicBezTo>
                <a:cubicBezTo>
                  <a:pt x="220428" y="70364"/>
                  <a:pt x="333034" y="26338"/>
                  <a:pt x="443101" y="114391"/>
                </a:cubicBezTo>
                <a:cubicBezTo>
                  <a:pt x="553168" y="202444"/>
                  <a:pt x="758061" y="446284"/>
                  <a:pt x="808861" y="602071"/>
                </a:cubicBezTo>
                <a:cubicBezTo>
                  <a:pt x="859661" y="757858"/>
                  <a:pt x="771608" y="966984"/>
                  <a:pt x="747901" y="1049111"/>
                </a:cubicBezTo>
                <a:cubicBezTo>
                  <a:pt x="724194" y="1131238"/>
                  <a:pt x="655614" y="1178651"/>
                  <a:pt x="666621" y="1094831"/>
                </a:cubicBezTo>
                <a:cubicBezTo>
                  <a:pt x="677628" y="1011011"/>
                  <a:pt x="795314" y="685891"/>
                  <a:pt x="813941" y="546191"/>
                </a:cubicBezTo>
                <a:cubicBezTo>
                  <a:pt x="832568" y="406491"/>
                  <a:pt x="841881" y="347224"/>
                  <a:pt x="778381" y="256631"/>
                </a:cubicBezTo>
                <a:cubicBezTo>
                  <a:pt x="714881" y="166038"/>
                  <a:pt x="564174" y="26338"/>
                  <a:pt x="432941" y="2631"/>
                </a:cubicBezTo>
                <a:cubicBezTo>
                  <a:pt x="301708" y="-21076"/>
                  <a:pt x="58714" y="122858"/>
                  <a:pt x="11301" y="134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F998EA16-3169-40BA-BC7E-051038896CAC}"/>
              </a:ext>
            </a:extLst>
          </p:cNvPr>
          <p:cNvSpPr/>
          <p:nvPr/>
        </p:nvSpPr>
        <p:spPr>
          <a:xfrm>
            <a:off x="7116327" y="6365216"/>
            <a:ext cx="649644" cy="426746"/>
          </a:xfrm>
          <a:custGeom>
            <a:avLst/>
            <a:gdLst>
              <a:gd name="connsiteX0" fmla="*/ 10913 w 649644"/>
              <a:gd name="connsiteY0" fmla="*/ 187984 h 426746"/>
              <a:gd name="connsiteX1" fmla="*/ 142993 w 649644"/>
              <a:gd name="connsiteY1" fmla="*/ 127024 h 426746"/>
              <a:gd name="connsiteX2" fmla="*/ 427473 w 649644"/>
              <a:gd name="connsiteY2" fmla="*/ 152424 h 426746"/>
              <a:gd name="connsiteX3" fmla="*/ 640833 w 649644"/>
              <a:gd name="connsiteY3" fmla="*/ 426744 h 426746"/>
              <a:gd name="connsiteX4" fmla="*/ 590033 w 649644"/>
              <a:gd name="connsiteY4" fmla="*/ 157504 h 426746"/>
              <a:gd name="connsiteX5" fmla="*/ 417313 w 649644"/>
              <a:gd name="connsiteY5" fmla="*/ 24 h 426746"/>
              <a:gd name="connsiteX6" fmla="*/ 10913 w 649644"/>
              <a:gd name="connsiteY6" fmla="*/ 187984 h 42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644" h="426746">
                <a:moveTo>
                  <a:pt x="10913" y="187984"/>
                </a:moveTo>
                <a:cubicBezTo>
                  <a:pt x="-34807" y="209151"/>
                  <a:pt x="73566" y="132951"/>
                  <a:pt x="142993" y="127024"/>
                </a:cubicBezTo>
                <a:cubicBezTo>
                  <a:pt x="212420" y="121097"/>
                  <a:pt x="344500" y="102471"/>
                  <a:pt x="427473" y="152424"/>
                </a:cubicBezTo>
                <a:cubicBezTo>
                  <a:pt x="510446" y="202377"/>
                  <a:pt x="613740" y="425897"/>
                  <a:pt x="640833" y="426744"/>
                </a:cubicBezTo>
                <a:cubicBezTo>
                  <a:pt x="667926" y="427591"/>
                  <a:pt x="627286" y="228624"/>
                  <a:pt x="590033" y="157504"/>
                </a:cubicBezTo>
                <a:cubicBezTo>
                  <a:pt x="552780" y="86384"/>
                  <a:pt x="507060" y="-1669"/>
                  <a:pt x="417313" y="24"/>
                </a:cubicBezTo>
                <a:cubicBezTo>
                  <a:pt x="327566" y="1717"/>
                  <a:pt x="56633" y="166817"/>
                  <a:pt x="10913" y="187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610519E7-9476-4F5F-9CF1-41D6EED2C4AB}"/>
              </a:ext>
            </a:extLst>
          </p:cNvPr>
          <p:cNvSpPr/>
          <p:nvPr/>
        </p:nvSpPr>
        <p:spPr>
          <a:xfrm>
            <a:off x="6949208" y="6526543"/>
            <a:ext cx="630310" cy="261941"/>
          </a:xfrm>
          <a:custGeom>
            <a:avLst/>
            <a:gdLst>
              <a:gd name="connsiteX0" fmla="*/ 232 w 630310"/>
              <a:gd name="connsiteY0" fmla="*/ 204457 h 261941"/>
              <a:gd name="connsiteX1" fmla="*/ 264392 w 630310"/>
              <a:gd name="connsiteY1" fmla="*/ 82537 h 261941"/>
              <a:gd name="connsiteX2" fmla="*/ 543792 w 630310"/>
              <a:gd name="connsiteY2" fmla="*/ 158737 h 261941"/>
              <a:gd name="connsiteX3" fmla="*/ 630152 w 630310"/>
              <a:gd name="connsiteY3" fmla="*/ 260337 h 261941"/>
              <a:gd name="connsiteX4" fmla="*/ 528552 w 630310"/>
              <a:gd name="connsiteY4" fmla="*/ 72377 h 261941"/>
              <a:gd name="connsiteX5" fmla="*/ 310112 w 630310"/>
              <a:gd name="connsiteY5" fmla="*/ 6337 h 261941"/>
              <a:gd name="connsiteX6" fmla="*/ 232 w 630310"/>
              <a:gd name="connsiteY6" fmla="*/ 204457 h 26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310" h="261941">
                <a:moveTo>
                  <a:pt x="232" y="204457"/>
                </a:moveTo>
                <a:cubicBezTo>
                  <a:pt x="-7388" y="217157"/>
                  <a:pt x="173799" y="90157"/>
                  <a:pt x="264392" y="82537"/>
                </a:cubicBezTo>
                <a:cubicBezTo>
                  <a:pt x="354985" y="74917"/>
                  <a:pt x="482832" y="129104"/>
                  <a:pt x="543792" y="158737"/>
                </a:cubicBezTo>
                <a:cubicBezTo>
                  <a:pt x="604752" y="188370"/>
                  <a:pt x="632692" y="274730"/>
                  <a:pt x="630152" y="260337"/>
                </a:cubicBezTo>
                <a:cubicBezTo>
                  <a:pt x="627612" y="245944"/>
                  <a:pt x="581892" y="114710"/>
                  <a:pt x="528552" y="72377"/>
                </a:cubicBezTo>
                <a:cubicBezTo>
                  <a:pt x="475212" y="30044"/>
                  <a:pt x="395625" y="-17370"/>
                  <a:pt x="310112" y="6337"/>
                </a:cubicBezTo>
                <a:cubicBezTo>
                  <a:pt x="224599" y="30044"/>
                  <a:pt x="7852" y="191757"/>
                  <a:pt x="232" y="204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821663DF-820E-413E-9339-778A1EA8EC8B}"/>
              </a:ext>
            </a:extLst>
          </p:cNvPr>
          <p:cNvSpPr/>
          <p:nvPr/>
        </p:nvSpPr>
        <p:spPr>
          <a:xfrm>
            <a:off x="7171562" y="7347014"/>
            <a:ext cx="911847" cy="595456"/>
          </a:xfrm>
          <a:custGeom>
            <a:avLst/>
            <a:gdLst>
              <a:gd name="connsiteX0" fmla="*/ 880238 w 911847"/>
              <a:gd name="connsiteY0" fmla="*/ 13906 h 595456"/>
              <a:gd name="connsiteX1" fmla="*/ 854838 w 911847"/>
              <a:gd name="connsiteY1" fmla="*/ 85026 h 595456"/>
              <a:gd name="connsiteX2" fmla="*/ 671958 w 911847"/>
              <a:gd name="connsiteY2" fmla="*/ 298386 h 595456"/>
              <a:gd name="connsiteX3" fmla="*/ 316358 w 911847"/>
              <a:gd name="connsiteY3" fmla="*/ 460946 h 595456"/>
              <a:gd name="connsiteX4" fmla="*/ 1398 w 911847"/>
              <a:gd name="connsiteY4" fmla="*/ 593026 h 595456"/>
              <a:gd name="connsiteX5" fmla="*/ 443358 w 911847"/>
              <a:gd name="connsiteY5" fmla="*/ 344106 h 595456"/>
              <a:gd name="connsiteX6" fmla="*/ 880238 w 911847"/>
              <a:gd name="connsiteY6" fmla="*/ 13906 h 59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847" h="595456">
                <a:moveTo>
                  <a:pt x="880238" y="13906"/>
                </a:moveTo>
                <a:cubicBezTo>
                  <a:pt x="948818" y="-29274"/>
                  <a:pt x="889551" y="37613"/>
                  <a:pt x="854838" y="85026"/>
                </a:cubicBezTo>
                <a:cubicBezTo>
                  <a:pt x="820125" y="132439"/>
                  <a:pt x="761705" y="235733"/>
                  <a:pt x="671958" y="298386"/>
                </a:cubicBezTo>
                <a:cubicBezTo>
                  <a:pt x="582211" y="361039"/>
                  <a:pt x="428118" y="411839"/>
                  <a:pt x="316358" y="460946"/>
                </a:cubicBezTo>
                <a:cubicBezTo>
                  <a:pt x="204598" y="510053"/>
                  <a:pt x="-19769" y="612499"/>
                  <a:pt x="1398" y="593026"/>
                </a:cubicBezTo>
                <a:cubicBezTo>
                  <a:pt x="22565" y="573553"/>
                  <a:pt x="298578" y="442319"/>
                  <a:pt x="443358" y="344106"/>
                </a:cubicBezTo>
                <a:cubicBezTo>
                  <a:pt x="588138" y="245893"/>
                  <a:pt x="811658" y="57086"/>
                  <a:pt x="880238" y="13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1D559ED4-B251-4A07-B445-5DD8C01D8CAF}"/>
              </a:ext>
            </a:extLst>
          </p:cNvPr>
          <p:cNvSpPr/>
          <p:nvPr/>
        </p:nvSpPr>
        <p:spPr>
          <a:xfrm>
            <a:off x="2186169" y="3147588"/>
            <a:ext cx="712273" cy="1362294"/>
          </a:xfrm>
          <a:custGeom>
            <a:avLst/>
            <a:gdLst>
              <a:gd name="connsiteX0" fmla="*/ 709431 w 712273"/>
              <a:gd name="connsiteY0" fmla="*/ 1335512 h 1362294"/>
              <a:gd name="connsiteX1" fmla="*/ 398281 w 712273"/>
              <a:gd name="connsiteY1" fmla="*/ 1106912 h 1362294"/>
              <a:gd name="connsiteX2" fmla="*/ 207781 w 712273"/>
              <a:gd name="connsiteY2" fmla="*/ 770362 h 1362294"/>
              <a:gd name="connsiteX3" fmla="*/ 74431 w 712273"/>
              <a:gd name="connsiteY3" fmla="*/ 84562 h 1362294"/>
              <a:gd name="connsiteX4" fmla="*/ 4581 w 712273"/>
              <a:gd name="connsiteY4" fmla="*/ 52812 h 1362294"/>
              <a:gd name="connsiteX5" fmla="*/ 201431 w 712273"/>
              <a:gd name="connsiteY5" fmla="*/ 465562 h 1362294"/>
              <a:gd name="connsiteX6" fmla="*/ 709431 w 712273"/>
              <a:gd name="connsiteY6" fmla="*/ 1335512 h 136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73" h="1362294">
                <a:moveTo>
                  <a:pt x="709431" y="1335512"/>
                </a:moveTo>
                <a:cubicBezTo>
                  <a:pt x="742239" y="1442404"/>
                  <a:pt x="481889" y="1201104"/>
                  <a:pt x="398281" y="1106912"/>
                </a:cubicBezTo>
                <a:cubicBezTo>
                  <a:pt x="314673" y="1012720"/>
                  <a:pt x="261756" y="940754"/>
                  <a:pt x="207781" y="770362"/>
                </a:cubicBezTo>
                <a:cubicBezTo>
                  <a:pt x="153806" y="599970"/>
                  <a:pt x="108298" y="204154"/>
                  <a:pt x="74431" y="84562"/>
                </a:cubicBezTo>
                <a:cubicBezTo>
                  <a:pt x="40564" y="-35030"/>
                  <a:pt x="-16586" y="-10688"/>
                  <a:pt x="4581" y="52812"/>
                </a:cubicBezTo>
                <a:cubicBezTo>
                  <a:pt x="25748" y="116312"/>
                  <a:pt x="91364" y="248604"/>
                  <a:pt x="201431" y="465562"/>
                </a:cubicBezTo>
                <a:cubicBezTo>
                  <a:pt x="311498" y="682520"/>
                  <a:pt x="676623" y="1228620"/>
                  <a:pt x="709431" y="133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542C1D6-A744-480B-AC78-6ECBAFA64E76}"/>
              </a:ext>
            </a:extLst>
          </p:cNvPr>
          <p:cNvSpPr/>
          <p:nvPr/>
        </p:nvSpPr>
        <p:spPr>
          <a:xfrm>
            <a:off x="1978166" y="3306265"/>
            <a:ext cx="378042" cy="2402724"/>
          </a:xfrm>
          <a:custGeom>
            <a:avLst/>
            <a:gdLst>
              <a:gd name="connsiteX0" fmla="*/ 326884 w 378042"/>
              <a:gd name="connsiteY0" fmla="*/ 21135 h 2402724"/>
              <a:gd name="connsiteX1" fmla="*/ 333234 w 378042"/>
              <a:gd name="connsiteY1" fmla="*/ 90985 h 2402724"/>
              <a:gd name="connsiteX2" fmla="*/ 41134 w 378042"/>
              <a:gd name="connsiteY2" fmla="*/ 706935 h 2402724"/>
              <a:gd name="connsiteX3" fmla="*/ 28434 w 378042"/>
              <a:gd name="connsiteY3" fmla="*/ 1094285 h 2402724"/>
              <a:gd name="connsiteX4" fmla="*/ 288784 w 378042"/>
              <a:gd name="connsiteY4" fmla="*/ 1526085 h 2402724"/>
              <a:gd name="connsiteX5" fmla="*/ 212584 w 378042"/>
              <a:gd name="connsiteY5" fmla="*/ 2027735 h 2402724"/>
              <a:gd name="connsiteX6" fmla="*/ 352284 w 378042"/>
              <a:gd name="connsiteY6" fmla="*/ 2402385 h 2402724"/>
              <a:gd name="connsiteX7" fmla="*/ 79234 w 378042"/>
              <a:gd name="connsiteY7" fmla="*/ 1964235 h 2402724"/>
              <a:gd name="connsiteX8" fmla="*/ 237984 w 378042"/>
              <a:gd name="connsiteY8" fmla="*/ 1399085 h 2402724"/>
              <a:gd name="connsiteX9" fmla="*/ 130034 w 378042"/>
              <a:gd name="connsiteY9" fmla="*/ 846635 h 2402724"/>
              <a:gd name="connsiteX10" fmla="*/ 371334 w 378042"/>
              <a:gd name="connsiteY10" fmla="*/ 268785 h 2402724"/>
              <a:gd name="connsiteX11" fmla="*/ 326884 w 378042"/>
              <a:gd name="connsiteY11" fmla="*/ 21135 h 240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042" h="2402724">
                <a:moveTo>
                  <a:pt x="326884" y="21135"/>
                </a:moveTo>
                <a:cubicBezTo>
                  <a:pt x="320534" y="-8498"/>
                  <a:pt x="380859" y="-23315"/>
                  <a:pt x="333234" y="90985"/>
                </a:cubicBezTo>
                <a:cubicBezTo>
                  <a:pt x="285609" y="205285"/>
                  <a:pt x="91934" y="539718"/>
                  <a:pt x="41134" y="706935"/>
                </a:cubicBezTo>
                <a:cubicBezTo>
                  <a:pt x="-9666" y="874152"/>
                  <a:pt x="-12841" y="957760"/>
                  <a:pt x="28434" y="1094285"/>
                </a:cubicBezTo>
                <a:cubicBezTo>
                  <a:pt x="69709" y="1230810"/>
                  <a:pt x="258092" y="1370510"/>
                  <a:pt x="288784" y="1526085"/>
                </a:cubicBezTo>
                <a:cubicBezTo>
                  <a:pt x="319476" y="1681660"/>
                  <a:pt x="202001" y="1881685"/>
                  <a:pt x="212584" y="2027735"/>
                </a:cubicBezTo>
                <a:cubicBezTo>
                  <a:pt x="223167" y="2173785"/>
                  <a:pt x="374509" y="2412968"/>
                  <a:pt x="352284" y="2402385"/>
                </a:cubicBezTo>
                <a:cubicBezTo>
                  <a:pt x="330059" y="2391802"/>
                  <a:pt x="98284" y="2131452"/>
                  <a:pt x="79234" y="1964235"/>
                </a:cubicBezTo>
                <a:cubicBezTo>
                  <a:pt x="60184" y="1797018"/>
                  <a:pt x="229517" y="1585352"/>
                  <a:pt x="237984" y="1399085"/>
                </a:cubicBezTo>
                <a:cubicBezTo>
                  <a:pt x="246451" y="1212818"/>
                  <a:pt x="107809" y="1035018"/>
                  <a:pt x="130034" y="846635"/>
                </a:cubicBezTo>
                <a:cubicBezTo>
                  <a:pt x="152259" y="658252"/>
                  <a:pt x="343817" y="404252"/>
                  <a:pt x="371334" y="268785"/>
                </a:cubicBezTo>
                <a:cubicBezTo>
                  <a:pt x="398851" y="133318"/>
                  <a:pt x="333234" y="50768"/>
                  <a:pt x="326884" y="2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DCA4C1D3-1E2C-4638-8524-A6DAC10476A7}"/>
              </a:ext>
            </a:extLst>
          </p:cNvPr>
          <p:cNvSpPr/>
          <p:nvPr/>
        </p:nvSpPr>
        <p:spPr>
          <a:xfrm>
            <a:off x="1409563" y="4236470"/>
            <a:ext cx="1165209" cy="1325657"/>
          </a:xfrm>
          <a:custGeom>
            <a:avLst/>
            <a:gdLst>
              <a:gd name="connsiteX0" fmla="*/ 19187 w 1165209"/>
              <a:gd name="connsiteY0" fmla="*/ 49780 h 1325657"/>
              <a:gd name="connsiteX1" fmla="*/ 368437 w 1165209"/>
              <a:gd name="connsiteY1" fmla="*/ 792730 h 1325657"/>
              <a:gd name="connsiteX2" fmla="*/ 1041537 w 1165209"/>
              <a:gd name="connsiteY2" fmla="*/ 1167380 h 1325657"/>
              <a:gd name="connsiteX3" fmla="*/ 1124087 w 1165209"/>
              <a:gd name="connsiteY3" fmla="*/ 1319780 h 1325657"/>
              <a:gd name="connsiteX4" fmla="*/ 577987 w 1165209"/>
              <a:gd name="connsiteY4" fmla="*/ 983230 h 1325657"/>
              <a:gd name="connsiteX5" fmla="*/ 146187 w 1165209"/>
              <a:gd name="connsiteY5" fmla="*/ 767330 h 1325657"/>
              <a:gd name="connsiteX6" fmla="*/ 82687 w 1165209"/>
              <a:gd name="connsiteY6" fmla="*/ 354580 h 1325657"/>
              <a:gd name="connsiteX7" fmla="*/ 50937 w 1165209"/>
              <a:gd name="connsiteY7" fmla="*/ 100580 h 1325657"/>
              <a:gd name="connsiteX8" fmla="*/ 19187 w 1165209"/>
              <a:gd name="connsiteY8" fmla="*/ 49780 h 132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5209" h="1325657">
                <a:moveTo>
                  <a:pt x="19187" y="49780"/>
                </a:moveTo>
                <a:cubicBezTo>
                  <a:pt x="72104" y="165138"/>
                  <a:pt x="198046" y="606464"/>
                  <a:pt x="368437" y="792730"/>
                </a:cubicBezTo>
                <a:cubicBezTo>
                  <a:pt x="538828" y="978996"/>
                  <a:pt x="915595" y="1079538"/>
                  <a:pt x="1041537" y="1167380"/>
                </a:cubicBezTo>
                <a:cubicBezTo>
                  <a:pt x="1167479" y="1255222"/>
                  <a:pt x="1201345" y="1350472"/>
                  <a:pt x="1124087" y="1319780"/>
                </a:cubicBezTo>
                <a:cubicBezTo>
                  <a:pt x="1046829" y="1289088"/>
                  <a:pt x="740970" y="1075305"/>
                  <a:pt x="577987" y="983230"/>
                </a:cubicBezTo>
                <a:cubicBezTo>
                  <a:pt x="415004" y="891155"/>
                  <a:pt x="228737" y="872105"/>
                  <a:pt x="146187" y="767330"/>
                </a:cubicBezTo>
                <a:cubicBezTo>
                  <a:pt x="63637" y="662555"/>
                  <a:pt x="98562" y="465705"/>
                  <a:pt x="82687" y="354580"/>
                </a:cubicBezTo>
                <a:cubicBezTo>
                  <a:pt x="66812" y="243455"/>
                  <a:pt x="63637" y="152438"/>
                  <a:pt x="50937" y="100580"/>
                </a:cubicBezTo>
                <a:cubicBezTo>
                  <a:pt x="38237" y="48722"/>
                  <a:pt x="-33730" y="-65578"/>
                  <a:pt x="19187" y="49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53F3CDD4-7813-43C5-B7B7-AC288323D84F}"/>
              </a:ext>
            </a:extLst>
          </p:cNvPr>
          <p:cNvSpPr/>
          <p:nvPr/>
        </p:nvSpPr>
        <p:spPr>
          <a:xfrm>
            <a:off x="1282455" y="4400100"/>
            <a:ext cx="1376897" cy="2541227"/>
          </a:xfrm>
          <a:custGeom>
            <a:avLst/>
            <a:gdLst>
              <a:gd name="connsiteX0" fmla="*/ 273295 w 1376897"/>
              <a:gd name="connsiteY0" fmla="*/ 450 h 2541227"/>
              <a:gd name="connsiteX1" fmla="*/ 245 w 1376897"/>
              <a:gd name="connsiteY1" fmla="*/ 889450 h 2541227"/>
              <a:gd name="connsiteX2" fmla="*/ 330445 w 1376897"/>
              <a:gd name="connsiteY2" fmla="*/ 1505400 h 2541227"/>
              <a:gd name="connsiteX3" fmla="*/ 660645 w 1376897"/>
              <a:gd name="connsiteY3" fmla="*/ 1924500 h 2541227"/>
              <a:gd name="connsiteX4" fmla="*/ 1079745 w 1376897"/>
              <a:gd name="connsiteY4" fmla="*/ 2426150 h 2541227"/>
              <a:gd name="connsiteX5" fmla="*/ 1365495 w 1376897"/>
              <a:gd name="connsiteY5" fmla="*/ 2521400 h 2541227"/>
              <a:gd name="connsiteX6" fmla="*/ 686045 w 1376897"/>
              <a:gd name="connsiteY6" fmla="*/ 2134050 h 2541227"/>
              <a:gd name="connsiteX7" fmla="*/ 114545 w 1376897"/>
              <a:gd name="connsiteY7" fmla="*/ 1708600 h 2541227"/>
              <a:gd name="connsiteX8" fmla="*/ 70095 w 1376897"/>
              <a:gd name="connsiteY8" fmla="*/ 1010100 h 2541227"/>
              <a:gd name="connsiteX9" fmla="*/ 273295 w 1376897"/>
              <a:gd name="connsiteY9" fmla="*/ 450 h 254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6897" h="2541227">
                <a:moveTo>
                  <a:pt x="273295" y="450"/>
                </a:moveTo>
                <a:cubicBezTo>
                  <a:pt x="261653" y="-19658"/>
                  <a:pt x="-9280" y="638625"/>
                  <a:pt x="245" y="889450"/>
                </a:cubicBezTo>
                <a:cubicBezTo>
                  <a:pt x="9770" y="1140275"/>
                  <a:pt x="220378" y="1332892"/>
                  <a:pt x="330445" y="1505400"/>
                </a:cubicBezTo>
                <a:cubicBezTo>
                  <a:pt x="440512" y="1677908"/>
                  <a:pt x="535762" y="1771042"/>
                  <a:pt x="660645" y="1924500"/>
                </a:cubicBezTo>
                <a:cubicBezTo>
                  <a:pt x="785528" y="2077958"/>
                  <a:pt x="962270" y="2326667"/>
                  <a:pt x="1079745" y="2426150"/>
                </a:cubicBezTo>
                <a:cubicBezTo>
                  <a:pt x="1197220" y="2525633"/>
                  <a:pt x="1431112" y="2570083"/>
                  <a:pt x="1365495" y="2521400"/>
                </a:cubicBezTo>
                <a:cubicBezTo>
                  <a:pt x="1299878" y="2472717"/>
                  <a:pt x="894537" y="2269517"/>
                  <a:pt x="686045" y="2134050"/>
                </a:cubicBezTo>
                <a:cubicBezTo>
                  <a:pt x="477553" y="1998583"/>
                  <a:pt x="217203" y="1895925"/>
                  <a:pt x="114545" y="1708600"/>
                </a:cubicBezTo>
                <a:cubicBezTo>
                  <a:pt x="11887" y="1521275"/>
                  <a:pt x="44695" y="1296908"/>
                  <a:pt x="70095" y="1010100"/>
                </a:cubicBezTo>
                <a:cubicBezTo>
                  <a:pt x="95495" y="723292"/>
                  <a:pt x="284937" y="20558"/>
                  <a:pt x="273295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D15871DB-5A85-4EDA-89A2-97D742CDEB73}"/>
              </a:ext>
            </a:extLst>
          </p:cNvPr>
          <p:cNvSpPr/>
          <p:nvPr/>
        </p:nvSpPr>
        <p:spPr>
          <a:xfrm>
            <a:off x="666372" y="6502397"/>
            <a:ext cx="2286791" cy="641856"/>
          </a:xfrm>
          <a:custGeom>
            <a:avLst/>
            <a:gdLst>
              <a:gd name="connsiteX0" fmla="*/ 2222878 w 2286791"/>
              <a:gd name="connsiteY0" fmla="*/ 641353 h 641856"/>
              <a:gd name="connsiteX1" fmla="*/ 2159378 w 2286791"/>
              <a:gd name="connsiteY1" fmla="*/ 527053 h 641856"/>
              <a:gd name="connsiteX2" fmla="*/ 1486278 w 2286791"/>
              <a:gd name="connsiteY2" fmla="*/ 387353 h 641856"/>
              <a:gd name="connsiteX3" fmla="*/ 883028 w 2286791"/>
              <a:gd name="connsiteY3" fmla="*/ 355603 h 641856"/>
              <a:gd name="connsiteX4" fmla="*/ 378 w 2286791"/>
              <a:gd name="connsiteY4" fmla="*/ 3 h 641856"/>
              <a:gd name="connsiteX5" fmla="*/ 781428 w 2286791"/>
              <a:gd name="connsiteY5" fmla="*/ 349253 h 641856"/>
              <a:gd name="connsiteX6" fmla="*/ 1454528 w 2286791"/>
              <a:gd name="connsiteY6" fmla="*/ 558803 h 641856"/>
              <a:gd name="connsiteX7" fmla="*/ 2222878 w 2286791"/>
              <a:gd name="connsiteY7" fmla="*/ 641353 h 64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791" h="641856">
                <a:moveTo>
                  <a:pt x="2222878" y="641353"/>
                </a:moveTo>
                <a:cubicBezTo>
                  <a:pt x="2340353" y="636061"/>
                  <a:pt x="2282145" y="569386"/>
                  <a:pt x="2159378" y="527053"/>
                </a:cubicBezTo>
                <a:cubicBezTo>
                  <a:pt x="2036611" y="484720"/>
                  <a:pt x="1699003" y="415928"/>
                  <a:pt x="1486278" y="387353"/>
                </a:cubicBezTo>
                <a:cubicBezTo>
                  <a:pt x="1273553" y="358778"/>
                  <a:pt x="1130678" y="420161"/>
                  <a:pt x="883028" y="355603"/>
                </a:cubicBezTo>
                <a:cubicBezTo>
                  <a:pt x="635378" y="291045"/>
                  <a:pt x="17311" y="1061"/>
                  <a:pt x="378" y="3"/>
                </a:cubicBezTo>
                <a:cubicBezTo>
                  <a:pt x="-16555" y="-1055"/>
                  <a:pt x="539070" y="256120"/>
                  <a:pt x="781428" y="349253"/>
                </a:cubicBezTo>
                <a:cubicBezTo>
                  <a:pt x="1023786" y="442386"/>
                  <a:pt x="1215345" y="508003"/>
                  <a:pt x="1454528" y="558803"/>
                </a:cubicBezTo>
                <a:cubicBezTo>
                  <a:pt x="1693711" y="609603"/>
                  <a:pt x="2105403" y="646645"/>
                  <a:pt x="2222878" y="64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6D23562-2750-4DC7-8FF9-EEAF1F40794E}"/>
              </a:ext>
            </a:extLst>
          </p:cNvPr>
          <p:cNvSpPr/>
          <p:nvPr/>
        </p:nvSpPr>
        <p:spPr>
          <a:xfrm>
            <a:off x="960926" y="6393187"/>
            <a:ext cx="1025619" cy="1385849"/>
          </a:xfrm>
          <a:custGeom>
            <a:avLst/>
            <a:gdLst>
              <a:gd name="connsiteX0" fmla="*/ 29674 w 1025619"/>
              <a:gd name="connsiteY0" fmla="*/ 64763 h 1385849"/>
              <a:gd name="connsiteX1" fmla="*/ 55074 w 1025619"/>
              <a:gd name="connsiteY1" fmla="*/ 109213 h 1385849"/>
              <a:gd name="connsiteX2" fmla="*/ 404324 w 1025619"/>
              <a:gd name="connsiteY2" fmla="*/ 922013 h 1385849"/>
              <a:gd name="connsiteX3" fmla="*/ 1020274 w 1025619"/>
              <a:gd name="connsiteY3" fmla="*/ 1385563 h 1385849"/>
              <a:gd name="connsiteX4" fmla="*/ 683724 w 1025619"/>
              <a:gd name="connsiteY4" fmla="*/ 985513 h 1385849"/>
              <a:gd name="connsiteX5" fmla="*/ 340824 w 1025619"/>
              <a:gd name="connsiteY5" fmla="*/ 636263 h 1385849"/>
              <a:gd name="connsiteX6" fmla="*/ 29674 w 1025619"/>
              <a:gd name="connsiteY6" fmla="*/ 64763 h 138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619" h="1385849">
                <a:moveTo>
                  <a:pt x="29674" y="64763"/>
                </a:moveTo>
                <a:cubicBezTo>
                  <a:pt x="-17951" y="-23079"/>
                  <a:pt x="-7368" y="-33662"/>
                  <a:pt x="55074" y="109213"/>
                </a:cubicBezTo>
                <a:cubicBezTo>
                  <a:pt x="117516" y="252088"/>
                  <a:pt x="243457" y="709288"/>
                  <a:pt x="404324" y="922013"/>
                </a:cubicBezTo>
                <a:cubicBezTo>
                  <a:pt x="565191" y="1134738"/>
                  <a:pt x="973707" y="1374980"/>
                  <a:pt x="1020274" y="1385563"/>
                </a:cubicBezTo>
                <a:cubicBezTo>
                  <a:pt x="1066841" y="1396146"/>
                  <a:pt x="796966" y="1110396"/>
                  <a:pt x="683724" y="985513"/>
                </a:cubicBezTo>
                <a:cubicBezTo>
                  <a:pt x="570482" y="860630"/>
                  <a:pt x="451949" y="795013"/>
                  <a:pt x="340824" y="636263"/>
                </a:cubicBezTo>
                <a:cubicBezTo>
                  <a:pt x="229699" y="477513"/>
                  <a:pt x="77299" y="152605"/>
                  <a:pt x="29674" y="64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57A05DD0-F23E-4E89-8FDD-058620F31972}"/>
              </a:ext>
            </a:extLst>
          </p:cNvPr>
          <p:cNvSpPr/>
          <p:nvPr/>
        </p:nvSpPr>
        <p:spPr>
          <a:xfrm>
            <a:off x="606826" y="7504757"/>
            <a:ext cx="3005343" cy="274103"/>
          </a:xfrm>
          <a:custGeom>
            <a:avLst/>
            <a:gdLst>
              <a:gd name="connsiteX0" fmla="*/ 2936474 w 3005343"/>
              <a:gd name="connsiteY0" fmla="*/ 261293 h 274103"/>
              <a:gd name="connsiteX1" fmla="*/ 2809474 w 3005343"/>
              <a:gd name="connsiteY1" fmla="*/ 267643 h 274103"/>
              <a:gd name="connsiteX2" fmla="*/ 1590274 w 3005343"/>
              <a:gd name="connsiteY2" fmla="*/ 191443 h 274103"/>
              <a:gd name="connsiteX3" fmla="*/ 961624 w 3005343"/>
              <a:gd name="connsiteY3" fmla="*/ 242243 h 274103"/>
              <a:gd name="connsiteX4" fmla="*/ 2774 w 3005343"/>
              <a:gd name="connsiteY4" fmla="*/ 943 h 274103"/>
              <a:gd name="connsiteX5" fmla="*/ 1285474 w 3005343"/>
              <a:gd name="connsiteY5" fmla="*/ 159693 h 274103"/>
              <a:gd name="connsiteX6" fmla="*/ 2130024 w 3005343"/>
              <a:gd name="connsiteY6" fmla="*/ 191443 h 274103"/>
              <a:gd name="connsiteX7" fmla="*/ 2936474 w 3005343"/>
              <a:gd name="connsiteY7" fmla="*/ 261293 h 27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5343" h="274103">
                <a:moveTo>
                  <a:pt x="2936474" y="261293"/>
                </a:moveTo>
                <a:cubicBezTo>
                  <a:pt x="3049716" y="273993"/>
                  <a:pt x="3033841" y="279285"/>
                  <a:pt x="2809474" y="267643"/>
                </a:cubicBezTo>
                <a:cubicBezTo>
                  <a:pt x="2585107" y="256001"/>
                  <a:pt x="1898249" y="195676"/>
                  <a:pt x="1590274" y="191443"/>
                </a:cubicBezTo>
                <a:cubicBezTo>
                  <a:pt x="1282299" y="187210"/>
                  <a:pt x="1226207" y="273993"/>
                  <a:pt x="961624" y="242243"/>
                </a:cubicBezTo>
                <a:cubicBezTo>
                  <a:pt x="697041" y="210493"/>
                  <a:pt x="-51201" y="14701"/>
                  <a:pt x="2774" y="943"/>
                </a:cubicBezTo>
                <a:cubicBezTo>
                  <a:pt x="56749" y="-12815"/>
                  <a:pt x="930932" y="127943"/>
                  <a:pt x="1285474" y="159693"/>
                </a:cubicBezTo>
                <a:cubicBezTo>
                  <a:pt x="1640016" y="191443"/>
                  <a:pt x="1851682" y="174510"/>
                  <a:pt x="2130024" y="191443"/>
                </a:cubicBezTo>
                <a:cubicBezTo>
                  <a:pt x="2408366" y="208376"/>
                  <a:pt x="2823232" y="248593"/>
                  <a:pt x="2936474" y="261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2A94661E-CB1D-47DD-B6BA-37E7811A92FF}"/>
              </a:ext>
            </a:extLst>
          </p:cNvPr>
          <p:cNvSpPr/>
          <p:nvPr/>
        </p:nvSpPr>
        <p:spPr>
          <a:xfrm>
            <a:off x="4781320" y="6570505"/>
            <a:ext cx="863942" cy="581788"/>
          </a:xfrm>
          <a:custGeom>
            <a:avLst/>
            <a:gdLst>
              <a:gd name="connsiteX0" fmla="*/ 230 w 863942"/>
              <a:gd name="connsiteY0" fmla="*/ 8095 h 581788"/>
              <a:gd name="connsiteX1" fmla="*/ 216130 w 863942"/>
              <a:gd name="connsiteY1" fmla="*/ 52545 h 581788"/>
              <a:gd name="connsiteX2" fmla="*/ 578080 w 863942"/>
              <a:gd name="connsiteY2" fmla="*/ 230345 h 581788"/>
              <a:gd name="connsiteX3" fmla="*/ 863830 w 863942"/>
              <a:gd name="connsiteY3" fmla="*/ 579595 h 581788"/>
              <a:gd name="connsiteX4" fmla="*/ 546330 w 863942"/>
              <a:gd name="connsiteY4" fmla="*/ 370045 h 581788"/>
              <a:gd name="connsiteX5" fmla="*/ 254230 w 863942"/>
              <a:gd name="connsiteY5" fmla="*/ 192245 h 581788"/>
              <a:gd name="connsiteX6" fmla="*/ 230 w 863942"/>
              <a:gd name="connsiteY6" fmla="*/ 8095 h 58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942" h="581788">
                <a:moveTo>
                  <a:pt x="230" y="8095"/>
                </a:moveTo>
                <a:cubicBezTo>
                  <a:pt x="-6120" y="-15188"/>
                  <a:pt x="119822" y="15503"/>
                  <a:pt x="216130" y="52545"/>
                </a:cubicBezTo>
                <a:cubicBezTo>
                  <a:pt x="312438" y="89587"/>
                  <a:pt x="470130" y="142503"/>
                  <a:pt x="578080" y="230345"/>
                </a:cubicBezTo>
                <a:cubicBezTo>
                  <a:pt x="686030" y="318187"/>
                  <a:pt x="869122" y="556312"/>
                  <a:pt x="863830" y="579595"/>
                </a:cubicBezTo>
                <a:cubicBezTo>
                  <a:pt x="858538" y="602878"/>
                  <a:pt x="647930" y="434603"/>
                  <a:pt x="546330" y="370045"/>
                </a:cubicBezTo>
                <a:cubicBezTo>
                  <a:pt x="444730" y="305487"/>
                  <a:pt x="341013" y="258920"/>
                  <a:pt x="254230" y="192245"/>
                </a:cubicBezTo>
                <a:cubicBezTo>
                  <a:pt x="167447" y="125570"/>
                  <a:pt x="6580" y="31378"/>
                  <a:pt x="230" y="8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818918B-B293-4122-892D-8D1F18010E3A}"/>
              </a:ext>
            </a:extLst>
          </p:cNvPr>
          <p:cNvSpPr/>
          <p:nvPr/>
        </p:nvSpPr>
        <p:spPr>
          <a:xfrm>
            <a:off x="4020570" y="6941897"/>
            <a:ext cx="1862250" cy="418391"/>
          </a:xfrm>
          <a:custGeom>
            <a:avLst/>
            <a:gdLst>
              <a:gd name="connsiteX0" fmla="*/ 100580 w 1862250"/>
              <a:gd name="connsiteY0" fmla="*/ 239953 h 418391"/>
              <a:gd name="connsiteX1" fmla="*/ 360930 w 1862250"/>
              <a:gd name="connsiteY1" fmla="*/ 239953 h 418391"/>
              <a:gd name="connsiteX2" fmla="*/ 1364230 w 1862250"/>
              <a:gd name="connsiteY2" fmla="*/ 189153 h 418391"/>
              <a:gd name="connsiteX3" fmla="*/ 1859530 w 1862250"/>
              <a:gd name="connsiteY3" fmla="*/ 417753 h 418391"/>
              <a:gd name="connsiteX4" fmla="*/ 1529330 w 1862250"/>
              <a:gd name="connsiteY4" fmla="*/ 106603 h 418391"/>
              <a:gd name="connsiteX5" fmla="*/ 830830 w 1862250"/>
              <a:gd name="connsiteY5" fmla="*/ 5003 h 418391"/>
              <a:gd name="connsiteX6" fmla="*/ 49780 w 1862250"/>
              <a:gd name="connsiteY6" fmla="*/ 239953 h 418391"/>
              <a:gd name="connsiteX7" fmla="*/ 100580 w 1862250"/>
              <a:gd name="connsiteY7" fmla="*/ 239953 h 418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2250" h="418391">
                <a:moveTo>
                  <a:pt x="100580" y="239953"/>
                </a:moveTo>
                <a:cubicBezTo>
                  <a:pt x="152438" y="239953"/>
                  <a:pt x="150322" y="248420"/>
                  <a:pt x="360930" y="239953"/>
                </a:cubicBezTo>
                <a:cubicBezTo>
                  <a:pt x="571538" y="231486"/>
                  <a:pt x="1114463" y="159520"/>
                  <a:pt x="1364230" y="189153"/>
                </a:cubicBezTo>
                <a:cubicBezTo>
                  <a:pt x="1613997" y="218786"/>
                  <a:pt x="1832013" y="431511"/>
                  <a:pt x="1859530" y="417753"/>
                </a:cubicBezTo>
                <a:cubicBezTo>
                  <a:pt x="1887047" y="403995"/>
                  <a:pt x="1700780" y="175395"/>
                  <a:pt x="1529330" y="106603"/>
                </a:cubicBezTo>
                <a:cubicBezTo>
                  <a:pt x="1357880" y="37811"/>
                  <a:pt x="1077422" y="-17222"/>
                  <a:pt x="830830" y="5003"/>
                </a:cubicBezTo>
                <a:cubicBezTo>
                  <a:pt x="584238" y="27228"/>
                  <a:pt x="165138" y="202911"/>
                  <a:pt x="49780" y="239953"/>
                </a:cubicBezTo>
                <a:cubicBezTo>
                  <a:pt x="-65578" y="276995"/>
                  <a:pt x="48722" y="239953"/>
                  <a:pt x="100580" y="239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FE74B54-218D-4220-8368-A8E93636DBDC}"/>
              </a:ext>
            </a:extLst>
          </p:cNvPr>
          <p:cNvSpPr/>
          <p:nvPr/>
        </p:nvSpPr>
        <p:spPr>
          <a:xfrm>
            <a:off x="864540" y="7382903"/>
            <a:ext cx="5029516" cy="1261014"/>
          </a:xfrm>
          <a:custGeom>
            <a:avLst/>
            <a:gdLst>
              <a:gd name="connsiteX0" fmla="*/ 58327 w 5029516"/>
              <a:gd name="connsiteY0" fmla="*/ 152430 h 1261014"/>
              <a:gd name="connsiteX1" fmla="*/ 295393 w 5029516"/>
              <a:gd name="connsiteY1" fmla="*/ 287897 h 1261014"/>
              <a:gd name="connsiteX2" fmla="*/ 1988727 w 5029516"/>
              <a:gd name="connsiteY2" fmla="*/ 1210764 h 1261014"/>
              <a:gd name="connsiteX3" fmla="*/ 2530593 w 5029516"/>
              <a:gd name="connsiteY3" fmla="*/ 1083764 h 1261014"/>
              <a:gd name="connsiteX4" fmla="*/ 3174060 w 5029516"/>
              <a:gd name="connsiteY4" fmla="*/ 618097 h 1261014"/>
              <a:gd name="connsiteX5" fmla="*/ 4037660 w 5029516"/>
              <a:gd name="connsiteY5" fmla="*/ 296364 h 1261014"/>
              <a:gd name="connsiteX6" fmla="*/ 5028260 w 5029516"/>
              <a:gd name="connsiteY6" fmla="*/ 30 h 1261014"/>
              <a:gd name="connsiteX7" fmla="*/ 3825993 w 5029516"/>
              <a:gd name="connsiteY7" fmla="*/ 313297 h 1261014"/>
              <a:gd name="connsiteX8" fmla="*/ 2183460 w 5029516"/>
              <a:gd name="connsiteY8" fmla="*/ 973697 h 1261014"/>
              <a:gd name="connsiteX9" fmla="*/ 1590793 w 5029516"/>
              <a:gd name="connsiteY9" fmla="*/ 728164 h 1261014"/>
              <a:gd name="connsiteX10" fmla="*/ 58327 w 5029516"/>
              <a:gd name="connsiteY10" fmla="*/ 152430 h 126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516" h="1261014">
                <a:moveTo>
                  <a:pt x="58327" y="152430"/>
                </a:moveTo>
                <a:cubicBezTo>
                  <a:pt x="-157573" y="79052"/>
                  <a:pt x="295393" y="287897"/>
                  <a:pt x="295393" y="287897"/>
                </a:cubicBezTo>
                <a:cubicBezTo>
                  <a:pt x="617126" y="464286"/>
                  <a:pt x="1616194" y="1078119"/>
                  <a:pt x="1988727" y="1210764"/>
                </a:cubicBezTo>
                <a:cubicBezTo>
                  <a:pt x="2361260" y="1343409"/>
                  <a:pt x="2333038" y="1182542"/>
                  <a:pt x="2530593" y="1083764"/>
                </a:cubicBezTo>
                <a:cubicBezTo>
                  <a:pt x="2728149" y="984986"/>
                  <a:pt x="2922882" y="749330"/>
                  <a:pt x="3174060" y="618097"/>
                </a:cubicBezTo>
                <a:cubicBezTo>
                  <a:pt x="3425238" y="486864"/>
                  <a:pt x="3728627" y="399375"/>
                  <a:pt x="4037660" y="296364"/>
                </a:cubicBezTo>
                <a:cubicBezTo>
                  <a:pt x="4346693" y="193353"/>
                  <a:pt x="5063538" y="-2792"/>
                  <a:pt x="5028260" y="30"/>
                </a:cubicBezTo>
                <a:cubicBezTo>
                  <a:pt x="4992982" y="2852"/>
                  <a:pt x="4300126" y="151019"/>
                  <a:pt x="3825993" y="313297"/>
                </a:cubicBezTo>
                <a:cubicBezTo>
                  <a:pt x="3351860" y="475575"/>
                  <a:pt x="2555993" y="904553"/>
                  <a:pt x="2183460" y="973697"/>
                </a:cubicBezTo>
                <a:cubicBezTo>
                  <a:pt x="1810927" y="1042841"/>
                  <a:pt x="1943571" y="862219"/>
                  <a:pt x="1590793" y="728164"/>
                </a:cubicBezTo>
                <a:lnTo>
                  <a:pt x="58327" y="1524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9E237BFA-049F-4F2A-8398-32B0BA49A2BB}"/>
              </a:ext>
            </a:extLst>
          </p:cNvPr>
          <p:cNvSpPr/>
          <p:nvPr/>
        </p:nvSpPr>
        <p:spPr>
          <a:xfrm>
            <a:off x="5599443" y="2539985"/>
            <a:ext cx="852384" cy="669350"/>
          </a:xfrm>
          <a:custGeom>
            <a:avLst/>
            <a:gdLst>
              <a:gd name="connsiteX0" fmla="*/ 13957 w 852384"/>
              <a:gd name="connsiteY0" fmla="*/ 668882 h 669350"/>
              <a:gd name="connsiteX1" fmla="*/ 73224 w 852384"/>
              <a:gd name="connsiteY1" fmla="*/ 499548 h 669350"/>
              <a:gd name="connsiteX2" fmla="*/ 428824 w 852384"/>
              <a:gd name="connsiteY2" fmla="*/ 50815 h 669350"/>
              <a:gd name="connsiteX3" fmla="*/ 852157 w 852384"/>
              <a:gd name="connsiteY3" fmla="*/ 8482 h 669350"/>
              <a:gd name="connsiteX4" fmla="*/ 488090 w 852384"/>
              <a:gd name="connsiteY4" fmla="*/ 25415 h 669350"/>
              <a:gd name="connsiteX5" fmla="*/ 496557 w 852384"/>
              <a:gd name="connsiteY5" fmla="*/ 254015 h 669350"/>
              <a:gd name="connsiteX6" fmla="*/ 632024 w 852384"/>
              <a:gd name="connsiteY6" fmla="*/ 567282 h 669350"/>
              <a:gd name="connsiteX7" fmla="*/ 564290 w 852384"/>
              <a:gd name="connsiteY7" fmla="*/ 524948 h 669350"/>
              <a:gd name="connsiteX8" fmla="*/ 420357 w 852384"/>
              <a:gd name="connsiteY8" fmla="*/ 406415 h 669350"/>
              <a:gd name="connsiteX9" fmla="*/ 259490 w 852384"/>
              <a:gd name="connsiteY9" fmla="*/ 457215 h 669350"/>
              <a:gd name="connsiteX10" fmla="*/ 13957 w 852384"/>
              <a:gd name="connsiteY10" fmla="*/ 668882 h 66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2384" h="669350">
                <a:moveTo>
                  <a:pt x="13957" y="668882"/>
                </a:moveTo>
                <a:cubicBezTo>
                  <a:pt x="-17087" y="675937"/>
                  <a:pt x="4080" y="602559"/>
                  <a:pt x="73224" y="499548"/>
                </a:cubicBezTo>
                <a:cubicBezTo>
                  <a:pt x="142368" y="396537"/>
                  <a:pt x="299002" y="132659"/>
                  <a:pt x="428824" y="50815"/>
                </a:cubicBezTo>
                <a:cubicBezTo>
                  <a:pt x="558646" y="-31029"/>
                  <a:pt x="842279" y="12715"/>
                  <a:pt x="852157" y="8482"/>
                </a:cubicBezTo>
                <a:cubicBezTo>
                  <a:pt x="862035" y="4249"/>
                  <a:pt x="547357" y="-15507"/>
                  <a:pt x="488090" y="25415"/>
                </a:cubicBezTo>
                <a:cubicBezTo>
                  <a:pt x="428823" y="66337"/>
                  <a:pt x="472568" y="163704"/>
                  <a:pt x="496557" y="254015"/>
                </a:cubicBezTo>
                <a:cubicBezTo>
                  <a:pt x="520546" y="344326"/>
                  <a:pt x="620735" y="522126"/>
                  <a:pt x="632024" y="567282"/>
                </a:cubicBezTo>
                <a:cubicBezTo>
                  <a:pt x="643313" y="612437"/>
                  <a:pt x="599568" y="551759"/>
                  <a:pt x="564290" y="524948"/>
                </a:cubicBezTo>
                <a:cubicBezTo>
                  <a:pt x="529012" y="498137"/>
                  <a:pt x="471157" y="417704"/>
                  <a:pt x="420357" y="406415"/>
                </a:cubicBezTo>
                <a:cubicBezTo>
                  <a:pt x="369557" y="395126"/>
                  <a:pt x="334279" y="409237"/>
                  <a:pt x="259490" y="457215"/>
                </a:cubicBezTo>
                <a:cubicBezTo>
                  <a:pt x="184701" y="505193"/>
                  <a:pt x="45001" y="661827"/>
                  <a:pt x="13957" y="668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7A1B1C8B-9C71-46F6-AEAA-F807737FC782}"/>
              </a:ext>
            </a:extLst>
          </p:cNvPr>
          <p:cNvSpPr/>
          <p:nvPr/>
        </p:nvSpPr>
        <p:spPr>
          <a:xfrm>
            <a:off x="6435306" y="2539700"/>
            <a:ext cx="1314218" cy="1456522"/>
          </a:xfrm>
          <a:custGeom>
            <a:avLst/>
            <a:gdLst>
              <a:gd name="connsiteX0" fmla="*/ 24761 w 1314218"/>
              <a:gd name="connsiteY0" fmla="*/ 669167 h 1456522"/>
              <a:gd name="connsiteX1" fmla="*/ 117894 w 1314218"/>
              <a:gd name="connsiteY1" fmla="*/ 576033 h 1456522"/>
              <a:gd name="connsiteX2" fmla="*/ 905294 w 1314218"/>
              <a:gd name="connsiteY2" fmla="*/ 152700 h 1456522"/>
              <a:gd name="connsiteX3" fmla="*/ 1311694 w 1314218"/>
              <a:gd name="connsiteY3" fmla="*/ 42633 h 1456522"/>
              <a:gd name="connsiteX4" fmla="*/ 727494 w 1314218"/>
              <a:gd name="connsiteY4" fmla="*/ 203500 h 1456522"/>
              <a:gd name="connsiteX5" fmla="*/ 515827 w 1314218"/>
              <a:gd name="connsiteY5" fmla="*/ 296633 h 1456522"/>
              <a:gd name="connsiteX6" fmla="*/ 583561 w 1314218"/>
              <a:gd name="connsiteY6" fmla="*/ 1185633 h 1456522"/>
              <a:gd name="connsiteX7" fmla="*/ 321094 w 1314218"/>
              <a:gd name="connsiteY7" fmla="*/ 1422700 h 1456522"/>
              <a:gd name="connsiteX8" fmla="*/ 566627 w 1314218"/>
              <a:gd name="connsiteY8" fmla="*/ 559100 h 1456522"/>
              <a:gd name="connsiteX9" fmla="*/ 1243961 w 1314218"/>
              <a:gd name="connsiteY9" fmla="*/ 300 h 1456522"/>
              <a:gd name="connsiteX10" fmla="*/ 329561 w 1314218"/>
              <a:gd name="connsiteY10" fmla="*/ 474433 h 1456522"/>
              <a:gd name="connsiteX11" fmla="*/ 24761 w 1314218"/>
              <a:gd name="connsiteY11" fmla="*/ 669167 h 145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4218" h="1456522">
                <a:moveTo>
                  <a:pt x="24761" y="669167"/>
                </a:moveTo>
                <a:cubicBezTo>
                  <a:pt x="-10517" y="686100"/>
                  <a:pt x="-28862" y="662111"/>
                  <a:pt x="117894" y="576033"/>
                </a:cubicBezTo>
                <a:cubicBezTo>
                  <a:pt x="264650" y="489955"/>
                  <a:pt x="706327" y="241600"/>
                  <a:pt x="905294" y="152700"/>
                </a:cubicBezTo>
                <a:cubicBezTo>
                  <a:pt x="1104261" y="63800"/>
                  <a:pt x="1341327" y="34166"/>
                  <a:pt x="1311694" y="42633"/>
                </a:cubicBezTo>
                <a:cubicBezTo>
                  <a:pt x="1282061" y="51100"/>
                  <a:pt x="860139" y="161167"/>
                  <a:pt x="727494" y="203500"/>
                </a:cubicBezTo>
                <a:cubicBezTo>
                  <a:pt x="594849" y="245833"/>
                  <a:pt x="539816" y="132944"/>
                  <a:pt x="515827" y="296633"/>
                </a:cubicBezTo>
                <a:cubicBezTo>
                  <a:pt x="491838" y="460322"/>
                  <a:pt x="616017" y="997955"/>
                  <a:pt x="583561" y="1185633"/>
                </a:cubicBezTo>
                <a:cubicBezTo>
                  <a:pt x="551106" y="1373311"/>
                  <a:pt x="323916" y="1527122"/>
                  <a:pt x="321094" y="1422700"/>
                </a:cubicBezTo>
                <a:cubicBezTo>
                  <a:pt x="318272" y="1318278"/>
                  <a:pt x="412816" y="796167"/>
                  <a:pt x="566627" y="559100"/>
                </a:cubicBezTo>
                <a:cubicBezTo>
                  <a:pt x="720438" y="322033"/>
                  <a:pt x="1283472" y="14411"/>
                  <a:pt x="1243961" y="300"/>
                </a:cubicBezTo>
                <a:cubicBezTo>
                  <a:pt x="1204450" y="-13811"/>
                  <a:pt x="329561" y="474433"/>
                  <a:pt x="329561" y="474433"/>
                </a:cubicBezTo>
                <a:cubicBezTo>
                  <a:pt x="123539" y="583088"/>
                  <a:pt x="60039" y="652234"/>
                  <a:pt x="24761" y="669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55AF154B-035F-4BCA-94BC-1F4C362EF789}"/>
              </a:ext>
            </a:extLst>
          </p:cNvPr>
          <p:cNvSpPr/>
          <p:nvPr/>
        </p:nvSpPr>
        <p:spPr>
          <a:xfrm>
            <a:off x="7102094" y="2573466"/>
            <a:ext cx="1179504" cy="2019604"/>
          </a:xfrm>
          <a:custGeom>
            <a:avLst/>
            <a:gdLst>
              <a:gd name="connsiteX0" fmla="*/ 9906 w 1179504"/>
              <a:gd name="connsiteY0" fmla="*/ 1947734 h 2019604"/>
              <a:gd name="connsiteX1" fmla="*/ 280839 w 1179504"/>
              <a:gd name="connsiteY1" fmla="*/ 1888467 h 2019604"/>
              <a:gd name="connsiteX2" fmla="*/ 763439 w 1179504"/>
              <a:gd name="connsiteY2" fmla="*/ 1219601 h 2019604"/>
              <a:gd name="connsiteX3" fmla="*/ 865039 w 1179504"/>
              <a:gd name="connsiteY3" fmla="*/ 626934 h 2019604"/>
              <a:gd name="connsiteX4" fmla="*/ 1178306 w 1179504"/>
              <a:gd name="connsiteY4" fmla="*/ 401 h 2019604"/>
              <a:gd name="connsiteX5" fmla="*/ 738039 w 1179504"/>
              <a:gd name="connsiteY5" fmla="*/ 720067 h 2019604"/>
              <a:gd name="connsiteX6" fmla="*/ 534839 w 1179504"/>
              <a:gd name="connsiteY6" fmla="*/ 1372001 h 2019604"/>
              <a:gd name="connsiteX7" fmla="*/ 77639 w 1179504"/>
              <a:gd name="connsiteY7" fmla="*/ 1973134 h 2019604"/>
              <a:gd name="connsiteX8" fmla="*/ 60706 w 1179504"/>
              <a:gd name="connsiteY8" fmla="*/ 1973134 h 2019604"/>
              <a:gd name="connsiteX9" fmla="*/ 9906 w 1179504"/>
              <a:gd name="connsiteY9" fmla="*/ 1947734 h 201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9504" h="2019604">
                <a:moveTo>
                  <a:pt x="9906" y="1947734"/>
                </a:moveTo>
                <a:cubicBezTo>
                  <a:pt x="46595" y="1933623"/>
                  <a:pt x="155250" y="2009822"/>
                  <a:pt x="280839" y="1888467"/>
                </a:cubicBezTo>
                <a:cubicBezTo>
                  <a:pt x="406428" y="1767112"/>
                  <a:pt x="666072" y="1429856"/>
                  <a:pt x="763439" y="1219601"/>
                </a:cubicBezTo>
                <a:cubicBezTo>
                  <a:pt x="860806" y="1009346"/>
                  <a:pt x="795895" y="830134"/>
                  <a:pt x="865039" y="626934"/>
                </a:cubicBezTo>
                <a:cubicBezTo>
                  <a:pt x="934183" y="423734"/>
                  <a:pt x="1199473" y="-15121"/>
                  <a:pt x="1178306" y="401"/>
                </a:cubicBezTo>
                <a:cubicBezTo>
                  <a:pt x="1157139" y="15923"/>
                  <a:pt x="845283" y="491467"/>
                  <a:pt x="738039" y="720067"/>
                </a:cubicBezTo>
                <a:cubicBezTo>
                  <a:pt x="630795" y="948667"/>
                  <a:pt x="644906" y="1163157"/>
                  <a:pt x="534839" y="1372001"/>
                </a:cubicBezTo>
                <a:cubicBezTo>
                  <a:pt x="424772" y="1580845"/>
                  <a:pt x="156661" y="1872945"/>
                  <a:pt x="77639" y="1973134"/>
                </a:cubicBezTo>
                <a:cubicBezTo>
                  <a:pt x="-1383" y="2073323"/>
                  <a:pt x="71995" y="1981601"/>
                  <a:pt x="60706" y="1973134"/>
                </a:cubicBezTo>
                <a:cubicBezTo>
                  <a:pt x="49417" y="1964667"/>
                  <a:pt x="-26783" y="1961845"/>
                  <a:pt x="9906" y="1947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8525EE47-964D-447C-AB07-EDFB5D5AB02B}"/>
              </a:ext>
            </a:extLst>
          </p:cNvPr>
          <p:cNvSpPr/>
          <p:nvPr/>
        </p:nvSpPr>
        <p:spPr>
          <a:xfrm>
            <a:off x="6718557" y="2113844"/>
            <a:ext cx="1490435" cy="1748239"/>
          </a:xfrm>
          <a:custGeom>
            <a:avLst/>
            <a:gdLst>
              <a:gd name="connsiteX0" fmla="*/ 1468710 w 1490435"/>
              <a:gd name="connsiteY0" fmla="*/ 53623 h 1748239"/>
              <a:gd name="connsiteX1" fmla="*/ 1485643 w 1490435"/>
              <a:gd name="connsiteY1" fmla="*/ 121356 h 1748239"/>
              <a:gd name="connsiteX2" fmla="*/ 1451776 w 1490435"/>
              <a:gd name="connsiteY2" fmla="*/ 603956 h 1748239"/>
              <a:gd name="connsiteX3" fmla="*/ 1121576 w 1490435"/>
              <a:gd name="connsiteY3" fmla="*/ 900289 h 1748239"/>
              <a:gd name="connsiteX4" fmla="*/ 342643 w 1490435"/>
              <a:gd name="connsiteY4" fmla="*/ 1442156 h 1748239"/>
              <a:gd name="connsiteX5" fmla="*/ 12443 w 1490435"/>
              <a:gd name="connsiteY5" fmla="*/ 1746956 h 1748239"/>
              <a:gd name="connsiteX6" fmla="*/ 740576 w 1490435"/>
              <a:gd name="connsiteY6" fmla="*/ 1332089 h 1748239"/>
              <a:gd name="connsiteX7" fmla="*/ 1384043 w 1490435"/>
              <a:gd name="connsiteY7" fmla="*/ 807156 h 1748239"/>
              <a:gd name="connsiteX8" fmla="*/ 1468710 w 1490435"/>
              <a:gd name="connsiteY8" fmla="*/ 53623 h 174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0435" h="1748239">
                <a:moveTo>
                  <a:pt x="1468710" y="53623"/>
                </a:moveTo>
                <a:cubicBezTo>
                  <a:pt x="1485643" y="-60677"/>
                  <a:pt x="1488465" y="29634"/>
                  <a:pt x="1485643" y="121356"/>
                </a:cubicBezTo>
                <a:cubicBezTo>
                  <a:pt x="1482821" y="213078"/>
                  <a:pt x="1512454" y="474134"/>
                  <a:pt x="1451776" y="603956"/>
                </a:cubicBezTo>
                <a:cubicBezTo>
                  <a:pt x="1391098" y="733778"/>
                  <a:pt x="1306431" y="760589"/>
                  <a:pt x="1121576" y="900289"/>
                </a:cubicBezTo>
                <a:cubicBezTo>
                  <a:pt x="936720" y="1039989"/>
                  <a:pt x="527498" y="1301045"/>
                  <a:pt x="342643" y="1442156"/>
                </a:cubicBezTo>
                <a:cubicBezTo>
                  <a:pt x="157788" y="1583267"/>
                  <a:pt x="-53879" y="1765300"/>
                  <a:pt x="12443" y="1746956"/>
                </a:cubicBezTo>
                <a:cubicBezTo>
                  <a:pt x="78765" y="1728612"/>
                  <a:pt x="511976" y="1488722"/>
                  <a:pt x="740576" y="1332089"/>
                </a:cubicBezTo>
                <a:cubicBezTo>
                  <a:pt x="969176" y="1175456"/>
                  <a:pt x="1259865" y="1021645"/>
                  <a:pt x="1384043" y="807156"/>
                </a:cubicBezTo>
                <a:cubicBezTo>
                  <a:pt x="1508221" y="592667"/>
                  <a:pt x="1451777" y="167923"/>
                  <a:pt x="1468710" y="53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EEB012B5-74C3-43E2-BC95-ACE7C0278EC5}"/>
              </a:ext>
            </a:extLst>
          </p:cNvPr>
          <p:cNvSpPr/>
          <p:nvPr/>
        </p:nvSpPr>
        <p:spPr>
          <a:xfrm>
            <a:off x="6458293" y="6773333"/>
            <a:ext cx="797640" cy="1416276"/>
          </a:xfrm>
          <a:custGeom>
            <a:avLst/>
            <a:gdLst>
              <a:gd name="connsiteX0" fmla="*/ 797640 w 797640"/>
              <a:gd name="connsiteY0" fmla="*/ 0 h 1416276"/>
              <a:gd name="connsiteX1" fmla="*/ 196507 w 797640"/>
              <a:gd name="connsiteY1" fmla="*/ 626534 h 1416276"/>
              <a:gd name="connsiteX2" fmla="*/ 171107 w 797640"/>
              <a:gd name="connsiteY2" fmla="*/ 838200 h 1416276"/>
              <a:gd name="connsiteX3" fmla="*/ 272707 w 797640"/>
              <a:gd name="connsiteY3" fmla="*/ 1134534 h 1416276"/>
              <a:gd name="connsiteX4" fmla="*/ 315040 w 797640"/>
              <a:gd name="connsiteY4" fmla="*/ 1413934 h 1416276"/>
              <a:gd name="connsiteX5" fmla="*/ 1774 w 797640"/>
              <a:gd name="connsiteY5" fmla="*/ 973667 h 1416276"/>
              <a:gd name="connsiteX6" fmla="*/ 179574 w 797640"/>
              <a:gd name="connsiteY6" fmla="*/ 762000 h 1416276"/>
              <a:gd name="connsiteX7" fmla="*/ 797640 w 797640"/>
              <a:gd name="connsiteY7" fmla="*/ 0 h 141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640" h="1416276">
                <a:moveTo>
                  <a:pt x="797640" y="0"/>
                </a:moveTo>
                <a:cubicBezTo>
                  <a:pt x="549284" y="243417"/>
                  <a:pt x="300929" y="486834"/>
                  <a:pt x="196507" y="626534"/>
                </a:cubicBezTo>
                <a:cubicBezTo>
                  <a:pt x="92085" y="766234"/>
                  <a:pt x="158407" y="753533"/>
                  <a:pt x="171107" y="838200"/>
                </a:cubicBezTo>
                <a:cubicBezTo>
                  <a:pt x="183807" y="922867"/>
                  <a:pt x="248718" y="1038578"/>
                  <a:pt x="272707" y="1134534"/>
                </a:cubicBezTo>
                <a:cubicBezTo>
                  <a:pt x="296696" y="1230490"/>
                  <a:pt x="360195" y="1440745"/>
                  <a:pt x="315040" y="1413934"/>
                </a:cubicBezTo>
                <a:cubicBezTo>
                  <a:pt x="269885" y="1387123"/>
                  <a:pt x="24352" y="1082323"/>
                  <a:pt x="1774" y="973667"/>
                </a:cubicBezTo>
                <a:cubicBezTo>
                  <a:pt x="-20804" y="865011"/>
                  <a:pt x="179574" y="762000"/>
                  <a:pt x="179574" y="762000"/>
                </a:cubicBezTo>
                <a:lnTo>
                  <a:pt x="7976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82EDDCAB-4AB6-4A15-AD3F-D72D092289CE}"/>
              </a:ext>
            </a:extLst>
          </p:cNvPr>
          <p:cNvSpPr/>
          <p:nvPr/>
        </p:nvSpPr>
        <p:spPr>
          <a:xfrm>
            <a:off x="6849410" y="6826589"/>
            <a:ext cx="692410" cy="1420617"/>
          </a:xfrm>
          <a:custGeom>
            <a:avLst/>
            <a:gdLst>
              <a:gd name="connsiteX0" fmla="*/ 431923 w 692410"/>
              <a:gd name="connsiteY0" fmla="*/ 6011 h 1420617"/>
              <a:gd name="connsiteX1" fmla="*/ 626657 w 692410"/>
              <a:gd name="connsiteY1" fmla="*/ 488611 h 1420617"/>
              <a:gd name="connsiteX2" fmla="*/ 491190 w 692410"/>
              <a:gd name="connsiteY2" fmla="*/ 784944 h 1420617"/>
              <a:gd name="connsiteX3" fmla="*/ 372657 w 692410"/>
              <a:gd name="connsiteY3" fmla="*/ 1072811 h 1420617"/>
              <a:gd name="connsiteX4" fmla="*/ 123 w 692410"/>
              <a:gd name="connsiteY4" fmla="*/ 1419944 h 1420617"/>
              <a:gd name="connsiteX5" fmla="*/ 414990 w 692410"/>
              <a:gd name="connsiteY5" fmla="*/ 979678 h 1420617"/>
              <a:gd name="connsiteX6" fmla="*/ 685923 w 692410"/>
              <a:gd name="connsiteY6" fmla="*/ 607144 h 1420617"/>
              <a:gd name="connsiteX7" fmla="*/ 592790 w 692410"/>
              <a:gd name="connsiteY7" fmla="*/ 243078 h 1420617"/>
              <a:gd name="connsiteX8" fmla="*/ 431923 w 692410"/>
              <a:gd name="connsiteY8" fmla="*/ 6011 h 142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410" h="1420617">
                <a:moveTo>
                  <a:pt x="431923" y="6011"/>
                </a:moveTo>
                <a:cubicBezTo>
                  <a:pt x="437567" y="46933"/>
                  <a:pt x="616779" y="358789"/>
                  <a:pt x="626657" y="488611"/>
                </a:cubicBezTo>
                <a:cubicBezTo>
                  <a:pt x="636535" y="618433"/>
                  <a:pt x="533523" y="687577"/>
                  <a:pt x="491190" y="784944"/>
                </a:cubicBezTo>
                <a:cubicBezTo>
                  <a:pt x="448857" y="882311"/>
                  <a:pt x="454501" y="966978"/>
                  <a:pt x="372657" y="1072811"/>
                </a:cubicBezTo>
                <a:cubicBezTo>
                  <a:pt x="290813" y="1178644"/>
                  <a:pt x="-6932" y="1435466"/>
                  <a:pt x="123" y="1419944"/>
                </a:cubicBezTo>
                <a:cubicBezTo>
                  <a:pt x="7178" y="1404422"/>
                  <a:pt x="300690" y="1115145"/>
                  <a:pt x="414990" y="979678"/>
                </a:cubicBezTo>
                <a:cubicBezTo>
                  <a:pt x="529290" y="844211"/>
                  <a:pt x="656290" y="729911"/>
                  <a:pt x="685923" y="607144"/>
                </a:cubicBezTo>
                <a:cubicBezTo>
                  <a:pt x="715556" y="484377"/>
                  <a:pt x="636534" y="343267"/>
                  <a:pt x="592790" y="243078"/>
                </a:cubicBezTo>
                <a:cubicBezTo>
                  <a:pt x="549046" y="142889"/>
                  <a:pt x="426279" y="-34911"/>
                  <a:pt x="431923" y="6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152C9388-061A-4E01-94DD-278A83307ECB}"/>
              </a:ext>
            </a:extLst>
          </p:cNvPr>
          <p:cNvSpPr/>
          <p:nvPr/>
        </p:nvSpPr>
        <p:spPr>
          <a:xfrm>
            <a:off x="6663901" y="7465838"/>
            <a:ext cx="293722" cy="678528"/>
          </a:xfrm>
          <a:custGeom>
            <a:avLst/>
            <a:gdLst>
              <a:gd name="connsiteX0" fmla="*/ 424 w 293722"/>
              <a:gd name="connsiteY0" fmla="*/ 1762 h 678528"/>
              <a:gd name="connsiteX1" fmla="*/ 203624 w 293722"/>
              <a:gd name="connsiteY1" fmla="*/ 103362 h 678528"/>
              <a:gd name="connsiteX2" fmla="*/ 251249 w 293722"/>
              <a:gd name="connsiteY2" fmla="*/ 338312 h 678528"/>
              <a:gd name="connsiteX3" fmla="*/ 209974 w 293722"/>
              <a:gd name="connsiteY3" fmla="*/ 678037 h 678528"/>
              <a:gd name="connsiteX4" fmla="*/ 282999 w 293722"/>
              <a:gd name="connsiteY4" fmla="*/ 408162 h 678528"/>
              <a:gd name="connsiteX5" fmla="*/ 263949 w 293722"/>
              <a:gd name="connsiteY5" fmla="*/ 179562 h 678528"/>
              <a:gd name="connsiteX6" fmla="*/ 424 w 293722"/>
              <a:gd name="connsiteY6" fmla="*/ 1762 h 67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22" h="678528">
                <a:moveTo>
                  <a:pt x="424" y="1762"/>
                </a:moveTo>
                <a:cubicBezTo>
                  <a:pt x="-9630" y="-10938"/>
                  <a:pt x="161820" y="47270"/>
                  <a:pt x="203624" y="103362"/>
                </a:cubicBezTo>
                <a:cubicBezTo>
                  <a:pt x="245428" y="159454"/>
                  <a:pt x="250191" y="242533"/>
                  <a:pt x="251249" y="338312"/>
                </a:cubicBezTo>
                <a:cubicBezTo>
                  <a:pt x="252307" y="434091"/>
                  <a:pt x="204682" y="666395"/>
                  <a:pt x="209974" y="678037"/>
                </a:cubicBezTo>
                <a:cubicBezTo>
                  <a:pt x="215266" y="689679"/>
                  <a:pt x="274003" y="491241"/>
                  <a:pt x="282999" y="408162"/>
                </a:cubicBezTo>
                <a:cubicBezTo>
                  <a:pt x="291995" y="325083"/>
                  <a:pt x="308928" y="245708"/>
                  <a:pt x="263949" y="179562"/>
                </a:cubicBezTo>
                <a:cubicBezTo>
                  <a:pt x="218970" y="113416"/>
                  <a:pt x="10478" y="14462"/>
                  <a:pt x="424" y="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F3A77697-CCBB-408C-AD82-6F47ED57604A}"/>
              </a:ext>
            </a:extLst>
          </p:cNvPr>
          <p:cNvSpPr/>
          <p:nvPr/>
        </p:nvSpPr>
        <p:spPr>
          <a:xfrm>
            <a:off x="6841362" y="7258048"/>
            <a:ext cx="306248" cy="669587"/>
          </a:xfrm>
          <a:custGeom>
            <a:avLst/>
            <a:gdLst>
              <a:gd name="connsiteX0" fmla="*/ 763 w 306248"/>
              <a:gd name="connsiteY0" fmla="*/ 2 h 669587"/>
              <a:gd name="connsiteX1" fmla="*/ 200788 w 306248"/>
              <a:gd name="connsiteY1" fmla="*/ 136527 h 669587"/>
              <a:gd name="connsiteX2" fmla="*/ 226188 w 306248"/>
              <a:gd name="connsiteY2" fmla="*/ 241302 h 669587"/>
              <a:gd name="connsiteX3" fmla="*/ 245238 w 306248"/>
              <a:gd name="connsiteY3" fmla="*/ 666752 h 669587"/>
              <a:gd name="connsiteX4" fmla="*/ 286513 w 306248"/>
              <a:gd name="connsiteY4" fmla="*/ 412752 h 669587"/>
              <a:gd name="connsiteX5" fmla="*/ 283338 w 306248"/>
              <a:gd name="connsiteY5" fmla="*/ 139702 h 669587"/>
              <a:gd name="connsiteX6" fmla="*/ 763 w 306248"/>
              <a:gd name="connsiteY6" fmla="*/ 2 h 66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248" h="669587">
                <a:moveTo>
                  <a:pt x="763" y="2"/>
                </a:moveTo>
                <a:cubicBezTo>
                  <a:pt x="-12995" y="-527"/>
                  <a:pt x="163217" y="96310"/>
                  <a:pt x="200788" y="136527"/>
                </a:cubicBezTo>
                <a:cubicBezTo>
                  <a:pt x="238359" y="176744"/>
                  <a:pt x="218780" y="152931"/>
                  <a:pt x="226188" y="241302"/>
                </a:cubicBezTo>
                <a:cubicBezTo>
                  <a:pt x="233596" y="329673"/>
                  <a:pt x="235184" y="638177"/>
                  <a:pt x="245238" y="666752"/>
                </a:cubicBezTo>
                <a:cubicBezTo>
                  <a:pt x="255292" y="695327"/>
                  <a:pt x="280163" y="500594"/>
                  <a:pt x="286513" y="412752"/>
                </a:cubicBezTo>
                <a:cubicBezTo>
                  <a:pt x="292863" y="324910"/>
                  <a:pt x="329375" y="204789"/>
                  <a:pt x="283338" y="139702"/>
                </a:cubicBezTo>
                <a:cubicBezTo>
                  <a:pt x="237301" y="74615"/>
                  <a:pt x="14521" y="531"/>
                  <a:pt x="76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F3CB34C2-944D-4B76-9986-8EA25B2A0166}"/>
              </a:ext>
            </a:extLst>
          </p:cNvPr>
          <p:cNvSpPr/>
          <p:nvPr/>
        </p:nvSpPr>
        <p:spPr>
          <a:xfrm>
            <a:off x="7088102" y="6969117"/>
            <a:ext cx="204892" cy="762242"/>
          </a:xfrm>
          <a:custGeom>
            <a:avLst/>
            <a:gdLst>
              <a:gd name="connsiteX0" fmla="*/ 1673 w 204892"/>
              <a:gd name="connsiteY0" fmla="*/ 8 h 762242"/>
              <a:gd name="connsiteX1" fmla="*/ 141373 w 204892"/>
              <a:gd name="connsiteY1" fmla="*/ 171458 h 762242"/>
              <a:gd name="connsiteX2" fmla="*/ 169948 w 204892"/>
              <a:gd name="connsiteY2" fmla="*/ 476258 h 762242"/>
              <a:gd name="connsiteX3" fmla="*/ 204873 w 204892"/>
              <a:gd name="connsiteY3" fmla="*/ 762008 h 762242"/>
              <a:gd name="connsiteX4" fmla="*/ 173123 w 204892"/>
              <a:gd name="connsiteY4" fmla="*/ 428633 h 762242"/>
              <a:gd name="connsiteX5" fmla="*/ 71523 w 204892"/>
              <a:gd name="connsiteY5" fmla="*/ 177808 h 762242"/>
              <a:gd name="connsiteX6" fmla="*/ 1673 w 204892"/>
              <a:gd name="connsiteY6" fmla="*/ 8 h 7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92" h="762242">
                <a:moveTo>
                  <a:pt x="1673" y="8"/>
                </a:moveTo>
                <a:cubicBezTo>
                  <a:pt x="13315" y="-1050"/>
                  <a:pt x="113327" y="92083"/>
                  <a:pt x="141373" y="171458"/>
                </a:cubicBezTo>
                <a:cubicBezTo>
                  <a:pt x="169419" y="250833"/>
                  <a:pt x="159365" y="377833"/>
                  <a:pt x="169948" y="476258"/>
                </a:cubicBezTo>
                <a:cubicBezTo>
                  <a:pt x="180531" y="574683"/>
                  <a:pt x="204344" y="769946"/>
                  <a:pt x="204873" y="762008"/>
                </a:cubicBezTo>
                <a:cubicBezTo>
                  <a:pt x="205402" y="754071"/>
                  <a:pt x="195348" y="526000"/>
                  <a:pt x="173123" y="428633"/>
                </a:cubicBezTo>
                <a:cubicBezTo>
                  <a:pt x="150898" y="331266"/>
                  <a:pt x="101156" y="246070"/>
                  <a:pt x="71523" y="177808"/>
                </a:cubicBezTo>
                <a:cubicBezTo>
                  <a:pt x="41890" y="109546"/>
                  <a:pt x="-9969" y="1066"/>
                  <a:pt x="16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12B6F91-7BD0-4DBA-94DC-854FA0B891C7}"/>
              </a:ext>
            </a:extLst>
          </p:cNvPr>
          <p:cNvSpPr/>
          <p:nvPr/>
        </p:nvSpPr>
        <p:spPr>
          <a:xfrm>
            <a:off x="6926954" y="6696525"/>
            <a:ext cx="439562" cy="314365"/>
          </a:xfrm>
          <a:custGeom>
            <a:avLst/>
            <a:gdLst>
              <a:gd name="connsiteX0" fmla="*/ 13596 w 439562"/>
              <a:gd name="connsiteY0" fmla="*/ 9075 h 314365"/>
              <a:gd name="connsiteX1" fmla="*/ 118371 w 439562"/>
              <a:gd name="connsiteY1" fmla="*/ 34475 h 314365"/>
              <a:gd name="connsiteX2" fmla="*/ 375546 w 439562"/>
              <a:gd name="connsiteY2" fmla="*/ 196400 h 314365"/>
              <a:gd name="connsiteX3" fmla="*/ 410471 w 439562"/>
              <a:gd name="connsiteY3" fmla="*/ 313875 h 314365"/>
              <a:gd name="connsiteX4" fmla="*/ 410471 w 439562"/>
              <a:gd name="connsiteY4" fmla="*/ 151950 h 314365"/>
              <a:gd name="connsiteX5" fmla="*/ 13596 w 439562"/>
              <a:gd name="connsiteY5" fmla="*/ 9075 h 31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562" h="314365">
                <a:moveTo>
                  <a:pt x="13596" y="9075"/>
                </a:moveTo>
                <a:cubicBezTo>
                  <a:pt x="-35087" y="-10504"/>
                  <a:pt x="58046" y="3254"/>
                  <a:pt x="118371" y="34475"/>
                </a:cubicBezTo>
                <a:cubicBezTo>
                  <a:pt x="178696" y="65696"/>
                  <a:pt x="326863" y="149833"/>
                  <a:pt x="375546" y="196400"/>
                </a:cubicBezTo>
                <a:cubicBezTo>
                  <a:pt x="424229" y="242967"/>
                  <a:pt x="404650" y="321283"/>
                  <a:pt x="410471" y="313875"/>
                </a:cubicBezTo>
                <a:cubicBezTo>
                  <a:pt x="416292" y="306467"/>
                  <a:pt x="472913" y="204867"/>
                  <a:pt x="410471" y="151950"/>
                </a:cubicBezTo>
                <a:cubicBezTo>
                  <a:pt x="348029" y="99033"/>
                  <a:pt x="62279" y="28654"/>
                  <a:pt x="13596" y="9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81C5BE50-ACE8-4148-A967-0DBC4AE2B4FE}"/>
              </a:ext>
            </a:extLst>
          </p:cNvPr>
          <p:cNvSpPr/>
          <p:nvPr/>
        </p:nvSpPr>
        <p:spPr>
          <a:xfrm>
            <a:off x="6605699" y="6755918"/>
            <a:ext cx="503140" cy="752249"/>
          </a:xfrm>
          <a:custGeom>
            <a:avLst/>
            <a:gdLst>
              <a:gd name="connsiteX0" fmla="*/ 503126 w 503140"/>
              <a:gd name="connsiteY0" fmla="*/ 482 h 752249"/>
              <a:gd name="connsiteX1" fmla="*/ 49101 w 503140"/>
              <a:gd name="connsiteY1" fmla="*/ 489432 h 752249"/>
              <a:gd name="connsiteX2" fmla="*/ 14176 w 503140"/>
              <a:gd name="connsiteY2" fmla="*/ 749782 h 752249"/>
              <a:gd name="connsiteX3" fmla="*/ 64976 w 503140"/>
              <a:gd name="connsiteY3" fmla="*/ 584682 h 752249"/>
              <a:gd name="connsiteX4" fmla="*/ 503126 w 503140"/>
              <a:gd name="connsiteY4" fmla="*/ 482 h 75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140" h="752249">
                <a:moveTo>
                  <a:pt x="503126" y="482"/>
                </a:moveTo>
                <a:cubicBezTo>
                  <a:pt x="500480" y="-15393"/>
                  <a:pt x="130593" y="364549"/>
                  <a:pt x="49101" y="489432"/>
                </a:cubicBezTo>
                <a:cubicBezTo>
                  <a:pt x="-32391" y="614315"/>
                  <a:pt x="11530" y="733907"/>
                  <a:pt x="14176" y="749782"/>
                </a:cubicBezTo>
                <a:cubicBezTo>
                  <a:pt x="16822" y="765657"/>
                  <a:pt x="-20749" y="704274"/>
                  <a:pt x="64976" y="584682"/>
                </a:cubicBezTo>
                <a:cubicBezTo>
                  <a:pt x="150701" y="465090"/>
                  <a:pt x="505772" y="16357"/>
                  <a:pt x="503126" y="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829DC3BA-AC5E-4FA3-987A-3A30417640C5}"/>
              </a:ext>
            </a:extLst>
          </p:cNvPr>
          <p:cNvSpPr/>
          <p:nvPr/>
        </p:nvSpPr>
        <p:spPr>
          <a:xfrm>
            <a:off x="7151807" y="5838702"/>
            <a:ext cx="1023348" cy="326592"/>
          </a:xfrm>
          <a:custGeom>
            <a:avLst/>
            <a:gdLst>
              <a:gd name="connsiteX0" fmla="*/ 1468 w 1023348"/>
              <a:gd name="connsiteY0" fmla="*/ 6473 h 326592"/>
              <a:gd name="connsiteX1" fmla="*/ 207843 w 1023348"/>
              <a:gd name="connsiteY1" fmla="*/ 241423 h 326592"/>
              <a:gd name="connsiteX2" fmla="*/ 572968 w 1023348"/>
              <a:gd name="connsiteY2" fmla="*/ 184273 h 326592"/>
              <a:gd name="connsiteX3" fmla="*/ 890468 w 1023348"/>
              <a:gd name="connsiteY3" fmla="*/ 289048 h 326592"/>
              <a:gd name="connsiteX4" fmla="*/ 953968 w 1023348"/>
              <a:gd name="connsiteY4" fmla="*/ 177923 h 326592"/>
              <a:gd name="connsiteX5" fmla="*/ 906343 w 1023348"/>
              <a:gd name="connsiteY5" fmla="*/ 123 h 326592"/>
              <a:gd name="connsiteX6" fmla="*/ 1017468 w 1023348"/>
              <a:gd name="connsiteY6" fmla="*/ 206498 h 326592"/>
              <a:gd name="connsiteX7" fmla="*/ 693618 w 1023348"/>
              <a:gd name="connsiteY7" fmla="*/ 314448 h 326592"/>
              <a:gd name="connsiteX8" fmla="*/ 226893 w 1023348"/>
              <a:gd name="connsiteY8" fmla="*/ 314448 h 326592"/>
              <a:gd name="connsiteX9" fmla="*/ 122118 w 1023348"/>
              <a:gd name="connsiteY9" fmla="*/ 228723 h 326592"/>
              <a:gd name="connsiteX10" fmla="*/ 1468 w 1023348"/>
              <a:gd name="connsiteY10" fmla="*/ 6473 h 32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3348" h="326592">
                <a:moveTo>
                  <a:pt x="1468" y="6473"/>
                </a:moveTo>
                <a:cubicBezTo>
                  <a:pt x="15756" y="8590"/>
                  <a:pt x="112593" y="211790"/>
                  <a:pt x="207843" y="241423"/>
                </a:cubicBezTo>
                <a:cubicBezTo>
                  <a:pt x="303093" y="271056"/>
                  <a:pt x="459197" y="176336"/>
                  <a:pt x="572968" y="184273"/>
                </a:cubicBezTo>
                <a:cubicBezTo>
                  <a:pt x="686739" y="192210"/>
                  <a:pt x="826968" y="290106"/>
                  <a:pt x="890468" y="289048"/>
                </a:cubicBezTo>
                <a:cubicBezTo>
                  <a:pt x="953968" y="287990"/>
                  <a:pt x="951322" y="226077"/>
                  <a:pt x="953968" y="177923"/>
                </a:cubicBezTo>
                <a:cubicBezTo>
                  <a:pt x="956614" y="129769"/>
                  <a:pt x="895760" y="-4640"/>
                  <a:pt x="906343" y="123"/>
                </a:cubicBezTo>
                <a:cubicBezTo>
                  <a:pt x="916926" y="4885"/>
                  <a:pt x="1052922" y="154110"/>
                  <a:pt x="1017468" y="206498"/>
                </a:cubicBezTo>
                <a:cubicBezTo>
                  <a:pt x="982014" y="258886"/>
                  <a:pt x="825381" y="296456"/>
                  <a:pt x="693618" y="314448"/>
                </a:cubicBezTo>
                <a:cubicBezTo>
                  <a:pt x="561856" y="332440"/>
                  <a:pt x="322143" y="328736"/>
                  <a:pt x="226893" y="314448"/>
                </a:cubicBezTo>
                <a:cubicBezTo>
                  <a:pt x="131643" y="300161"/>
                  <a:pt x="163393" y="276877"/>
                  <a:pt x="122118" y="228723"/>
                </a:cubicBezTo>
                <a:cubicBezTo>
                  <a:pt x="80843" y="180569"/>
                  <a:pt x="-12820" y="4356"/>
                  <a:pt x="1468" y="6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F98F4A7B-F7B5-4B2C-B029-2F3F222BB7FF}"/>
              </a:ext>
            </a:extLst>
          </p:cNvPr>
          <p:cNvSpPr/>
          <p:nvPr/>
        </p:nvSpPr>
        <p:spPr>
          <a:xfrm>
            <a:off x="7142737" y="5815417"/>
            <a:ext cx="966340" cy="267924"/>
          </a:xfrm>
          <a:custGeom>
            <a:avLst/>
            <a:gdLst>
              <a:gd name="connsiteX0" fmla="*/ 64513 w 966340"/>
              <a:gd name="connsiteY0" fmla="*/ 1183 h 267924"/>
              <a:gd name="connsiteX1" fmla="*/ 118488 w 966340"/>
              <a:gd name="connsiteY1" fmla="*/ 51983 h 267924"/>
              <a:gd name="connsiteX2" fmla="*/ 404238 w 966340"/>
              <a:gd name="connsiteY2" fmla="*/ 156758 h 267924"/>
              <a:gd name="connsiteX3" fmla="*/ 680463 w 966340"/>
              <a:gd name="connsiteY3" fmla="*/ 128183 h 267924"/>
              <a:gd name="connsiteX4" fmla="*/ 966213 w 966340"/>
              <a:gd name="connsiteY4" fmla="*/ 267883 h 267924"/>
              <a:gd name="connsiteX5" fmla="*/ 712213 w 966340"/>
              <a:gd name="connsiteY5" fmla="*/ 112308 h 267924"/>
              <a:gd name="connsiteX6" fmla="*/ 372488 w 966340"/>
              <a:gd name="connsiteY6" fmla="*/ 118658 h 267924"/>
              <a:gd name="connsiteX7" fmla="*/ 16888 w 966340"/>
              <a:gd name="connsiteY7" fmla="*/ 23408 h 267924"/>
              <a:gd name="connsiteX8" fmla="*/ 64513 w 966340"/>
              <a:gd name="connsiteY8" fmla="*/ 1183 h 26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340" h="267924">
                <a:moveTo>
                  <a:pt x="64513" y="1183"/>
                </a:moveTo>
                <a:cubicBezTo>
                  <a:pt x="81446" y="5945"/>
                  <a:pt x="61867" y="26054"/>
                  <a:pt x="118488" y="51983"/>
                </a:cubicBezTo>
                <a:cubicBezTo>
                  <a:pt x="175109" y="77912"/>
                  <a:pt x="310576" y="144058"/>
                  <a:pt x="404238" y="156758"/>
                </a:cubicBezTo>
                <a:cubicBezTo>
                  <a:pt x="497900" y="169458"/>
                  <a:pt x="586801" y="109662"/>
                  <a:pt x="680463" y="128183"/>
                </a:cubicBezTo>
                <a:cubicBezTo>
                  <a:pt x="774126" y="146704"/>
                  <a:pt x="960921" y="270529"/>
                  <a:pt x="966213" y="267883"/>
                </a:cubicBezTo>
                <a:cubicBezTo>
                  <a:pt x="971505" y="265237"/>
                  <a:pt x="811167" y="137179"/>
                  <a:pt x="712213" y="112308"/>
                </a:cubicBezTo>
                <a:cubicBezTo>
                  <a:pt x="613259" y="87437"/>
                  <a:pt x="488375" y="133475"/>
                  <a:pt x="372488" y="118658"/>
                </a:cubicBezTo>
                <a:cubicBezTo>
                  <a:pt x="256601" y="103841"/>
                  <a:pt x="68746" y="40341"/>
                  <a:pt x="16888" y="23408"/>
                </a:cubicBezTo>
                <a:cubicBezTo>
                  <a:pt x="-34970" y="6475"/>
                  <a:pt x="47580" y="-3579"/>
                  <a:pt x="64513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BADA206A-D5BB-4BA4-A633-7A3F9EDDB8DF}"/>
              </a:ext>
            </a:extLst>
          </p:cNvPr>
          <p:cNvSpPr/>
          <p:nvPr/>
        </p:nvSpPr>
        <p:spPr>
          <a:xfrm>
            <a:off x="7009951" y="5847536"/>
            <a:ext cx="286348" cy="653509"/>
          </a:xfrm>
          <a:custGeom>
            <a:avLst/>
            <a:gdLst>
              <a:gd name="connsiteX0" fmla="*/ 286199 w 286348"/>
              <a:gd name="connsiteY0" fmla="*/ 814 h 653509"/>
              <a:gd name="connsiteX1" fmla="*/ 130624 w 286348"/>
              <a:gd name="connsiteY1" fmla="*/ 219889 h 653509"/>
              <a:gd name="connsiteX2" fmla="*/ 133799 w 286348"/>
              <a:gd name="connsiteY2" fmla="*/ 454839 h 653509"/>
              <a:gd name="connsiteX3" fmla="*/ 286199 w 286348"/>
              <a:gd name="connsiteY3" fmla="*/ 651689 h 653509"/>
              <a:gd name="connsiteX4" fmla="*/ 114749 w 286348"/>
              <a:gd name="connsiteY4" fmla="*/ 546914 h 653509"/>
              <a:gd name="connsiteX5" fmla="*/ 449 w 286348"/>
              <a:gd name="connsiteY5" fmla="*/ 445314 h 653509"/>
              <a:gd name="connsiteX6" fmla="*/ 156024 w 286348"/>
              <a:gd name="connsiteY6" fmla="*/ 156389 h 653509"/>
              <a:gd name="connsiteX7" fmla="*/ 286199 w 286348"/>
              <a:gd name="connsiteY7" fmla="*/ 814 h 65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348" h="653509">
                <a:moveTo>
                  <a:pt x="286199" y="814"/>
                </a:moveTo>
                <a:cubicBezTo>
                  <a:pt x="281966" y="11397"/>
                  <a:pt x="156024" y="144218"/>
                  <a:pt x="130624" y="219889"/>
                </a:cubicBezTo>
                <a:cubicBezTo>
                  <a:pt x="105224" y="295560"/>
                  <a:pt x="107870" y="382872"/>
                  <a:pt x="133799" y="454839"/>
                </a:cubicBezTo>
                <a:cubicBezTo>
                  <a:pt x="159728" y="526806"/>
                  <a:pt x="289374" y="636343"/>
                  <a:pt x="286199" y="651689"/>
                </a:cubicBezTo>
                <a:cubicBezTo>
                  <a:pt x="283024" y="667035"/>
                  <a:pt x="162374" y="581310"/>
                  <a:pt x="114749" y="546914"/>
                </a:cubicBezTo>
                <a:cubicBezTo>
                  <a:pt x="67124" y="512518"/>
                  <a:pt x="-6430" y="510401"/>
                  <a:pt x="449" y="445314"/>
                </a:cubicBezTo>
                <a:cubicBezTo>
                  <a:pt x="7328" y="380227"/>
                  <a:pt x="108399" y="227827"/>
                  <a:pt x="156024" y="156389"/>
                </a:cubicBezTo>
                <a:cubicBezTo>
                  <a:pt x="203649" y="84951"/>
                  <a:pt x="290432" y="-9769"/>
                  <a:pt x="286199" y="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A92DCC9D-3907-4639-BE02-3B68A14B6BE3}"/>
              </a:ext>
            </a:extLst>
          </p:cNvPr>
          <p:cNvSpPr/>
          <p:nvPr/>
        </p:nvSpPr>
        <p:spPr>
          <a:xfrm>
            <a:off x="8064701" y="5802400"/>
            <a:ext cx="467698" cy="778906"/>
          </a:xfrm>
          <a:custGeom>
            <a:avLst/>
            <a:gdLst>
              <a:gd name="connsiteX0" fmla="*/ 6149 w 467698"/>
              <a:gd name="connsiteY0" fmla="*/ 7850 h 778906"/>
              <a:gd name="connsiteX1" fmla="*/ 56949 w 467698"/>
              <a:gd name="connsiteY1" fmla="*/ 49125 h 778906"/>
              <a:gd name="connsiteX2" fmla="*/ 260149 w 467698"/>
              <a:gd name="connsiteY2" fmla="*/ 245975 h 778906"/>
              <a:gd name="connsiteX3" fmla="*/ 164899 w 467698"/>
              <a:gd name="connsiteY3" fmla="*/ 490450 h 778906"/>
              <a:gd name="connsiteX4" fmla="*/ 212524 w 467698"/>
              <a:gd name="connsiteY4" fmla="*/ 709525 h 778906"/>
              <a:gd name="connsiteX5" fmla="*/ 231574 w 467698"/>
              <a:gd name="connsiteY5" fmla="*/ 665075 h 778906"/>
              <a:gd name="connsiteX6" fmla="*/ 368099 w 467698"/>
              <a:gd name="connsiteY6" fmla="*/ 484100 h 778906"/>
              <a:gd name="connsiteX7" fmla="*/ 466524 w 467698"/>
              <a:gd name="connsiteY7" fmla="*/ 417425 h 778906"/>
              <a:gd name="connsiteX8" fmla="*/ 301424 w 467698"/>
              <a:gd name="connsiteY8" fmla="*/ 769850 h 778906"/>
              <a:gd name="connsiteX9" fmla="*/ 152199 w 467698"/>
              <a:gd name="connsiteY9" fmla="*/ 646025 h 778906"/>
              <a:gd name="connsiteX10" fmla="*/ 209349 w 467698"/>
              <a:gd name="connsiteY10" fmla="*/ 338050 h 778906"/>
              <a:gd name="connsiteX11" fmla="*/ 171249 w 467698"/>
              <a:gd name="connsiteY11" fmla="*/ 172950 h 778906"/>
              <a:gd name="connsiteX12" fmla="*/ 6149 w 467698"/>
              <a:gd name="connsiteY12" fmla="*/ 7850 h 77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698" h="778906">
                <a:moveTo>
                  <a:pt x="6149" y="7850"/>
                </a:moveTo>
                <a:cubicBezTo>
                  <a:pt x="-12901" y="-12787"/>
                  <a:pt x="14616" y="9438"/>
                  <a:pt x="56949" y="49125"/>
                </a:cubicBezTo>
                <a:cubicBezTo>
                  <a:pt x="99282" y="88812"/>
                  <a:pt x="242157" y="172421"/>
                  <a:pt x="260149" y="245975"/>
                </a:cubicBezTo>
                <a:cubicBezTo>
                  <a:pt x="278141" y="319529"/>
                  <a:pt x="172836" y="413192"/>
                  <a:pt x="164899" y="490450"/>
                </a:cubicBezTo>
                <a:cubicBezTo>
                  <a:pt x="156962" y="567708"/>
                  <a:pt x="201412" y="680421"/>
                  <a:pt x="212524" y="709525"/>
                </a:cubicBezTo>
                <a:cubicBezTo>
                  <a:pt x="223637" y="738629"/>
                  <a:pt x="205645" y="702646"/>
                  <a:pt x="231574" y="665075"/>
                </a:cubicBezTo>
                <a:cubicBezTo>
                  <a:pt x="257503" y="627504"/>
                  <a:pt x="328941" y="525375"/>
                  <a:pt x="368099" y="484100"/>
                </a:cubicBezTo>
                <a:cubicBezTo>
                  <a:pt x="407257" y="442825"/>
                  <a:pt x="477636" y="369800"/>
                  <a:pt x="466524" y="417425"/>
                </a:cubicBezTo>
                <a:cubicBezTo>
                  <a:pt x="455412" y="465050"/>
                  <a:pt x="353811" y="731750"/>
                  <a:pt x="301424" y="769850"/>
                </a:cubicBezTo>
                <a:cubicBezTo>
                  <a:pt x="249037" y="807950"/>
                  <a:pt x="167545" y="717992"/>
                  <a:pt x="152199" y="646025"/>
                </a:cubicBezTo>
                <a:cubicBezTo>
                  <a:pt x="136853" y="574058"/>
                  <a:pt x="206174" y="416896"/>
                  <a:pt x="209349" y="338050"/>
                </a:cubicBezTo>
                <a:cubicBezTo>
                  <a:pt x="212524" y="259204"/>
                  <a:pt x="208291" y="224279"/>
                  <a:pt x="171249" y="172950"/>
                </a:cubicBezTo>
                <a:cubicBezTo>
                  <a:pt x="134207" y="121621"/>
                  <a:pt x="25199" y="28487"/>
                  <a:pt x="6149" y="7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50C22B3-085A-462B-85F7-34D242D1D7F3}"/>
              </a:ext>
            </a:extLst>
          </p:cNvPr>
          <p:cNvSpPr/>
          <p:nvPr/>
        </p:nvSpPr>
        <p:spPr>
          <a:xfrm>
            <a:off x="8076939" y="5819543"/>
            <a:ext cx="403755" cy="526220"/>
          </a:xfrm>
          <a:custGeom>
            <a:avLst/>
            <a:gdLst>
              <a:gd name="connsiteX0" fmla="*/ 261 w 403755"/>
              <a:gd name="connsiteY0" fmla="*/ 232 h 526220"/>
              <a:gd name="connsiteX1" fmla="*/ 320936 w 403755"/>
              <a:gd name="connsiteY1" fmla="*/ 260582 h 526220"/>
              <a:gd name="connsiteX2" fmla="*/ 289186 w 403755"/>
              <a:gd name="connsiteY2" fmla="*/ 489182 h 526220"/>
              <a:gd name="connsiteX3" fmla="*/ 317761 w 403755"/>
              <a:gd name="connsiteY3" fmla="*/ 508232 h 526220"/>
              <a:gd name="connsiteX4" fmla="*/ 349511 w 403755"/>
              <a:gd name="connsiteY4" fmla="*/ 311382 h 526220"/>
              <a:gd name="connsiteX5" fmla="*/ 381261 w 403755"/>
              <a:gd name="connsiteY5" fmla="*/ 216132 h 526220"/>
              <a:gd name="connsiteX6" fmla="*/ 261 w 403755"/>
              <a:gd name="connsiteY6" fmla="*/ 232 h 52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755" h="526220">
                <a:moveTo>
                  <a:pt x="261" y="232"/>
                </a:moveTo>
                <a:cubicBezTo>
                  <a:pt x="-9793" y="7640"/>
                  <a:pt x="272782" y="179090"/>
                  <a:pt x="320936" y="260582"/>
                </a:cubicBezTo>
                <a:cubicBezTo>
                  <a:pt x="369090" y="342074"/>
                  <a:pt x="289715" y="447907"/>
                  <a:pt x="289186" y="489182"/>
                </a:cubicBezTo>
                <a:cubicBezTo>
                  <a:pt x="288657" y="530457"/>
                  <a:pt x="307707" y="537865"/>
                  <a:pt x="317761" y="508232"/>
                </a:cubicBezTo>
                <a:cubicBezTo>
                  <a:pt x="327815" y="478599"/>
                  <a:pt x="338928" y="360065"/>
                  <a:pt x="349511" y="311382"/>
                </a:cubicBezTo>
                <a:cubicBezTo>
                  <a:pt x="360094" y="262699"/>
                  <a:pt x="442644" y="267990"/>
                  <a:pt x="381261" y="216132"/>
                </a:cubicBezTo>
                <a:cubicBezTo>
                  <a:pt x="319878" y="164274"/>
                  <a:pt x="10315" y="-7176"/>
                  <a:pt x="261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1C5E0C41-2E71-4F67-AAE3-20EB83AAEE5C}"/>
              </a:ext>
            </a:extLst>
          </p:cNvPr>
          <p:cNvSpPr/>
          <p:nvPr/>
        </p:nvSpPr>
        <p:spPr>
          <a:xfrm>
            <a:off x="8356300" y="6225071"/>
            <a:ext cx="286047" cy="842546"/>
          </a:xfrm>
          <a:custGeom>
            <a:avLst/>
            <a:gdLst>
              <a:gd name="connsiteX0" fmla="*/ 193975 w 286047"/>
              <a:gd name="connsiteY0" fmla="*/ 1104 h 842546"/>
              <a:gd name="connsiteX1" fmla="*/ 247950 w 286047"/>
              <a:gd name="connsiteY1" fmla="*/ 363054 h 842546"/>
              <a:gd name="connsiteX2" fmla="*/ 270175 w 286047"/>
              <a:gd name="connsiteY2" fmla="*/ 550379 h 842546"/>
              <a:gd name="connsiteX3" fmla="*/ 300 w 286047"/>
              <a:gd name="connsiteY3" fmla="*/ 842479 h 842546"/>
              <a:gd name="connsiteX4" fmla="*/ 216200 w 286047"/>
              <a:gd name="connsiteY4" fmla="*/ 575779 h 842546"/>
              <a:gd name="connsiteX5" fmla="*/ 174925 w 286047"/>
              <a:gd name="connsiteY5" fmla="*/ 397979 h 842546"/>
              <a:gd name="connsiteX6" fmla="*/ 149525 w 286047"/>
              <a:gd name="connsiteY6" fmla="*/ 255104 h 842546"/>
              <a:gd name="connsiteX7" fmla="*/ 193975 w 286047"/>
              <a:gd name="connsiteY7" fmla="*/ 1104 h 84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047" h="842546">
                <a:moveTo>
                  <a:pt x="193975" y="1104"/>
                </a:moveTo>
                <a:cubicBezTo>
                  <a:pt x="210379" y="19096"/>
                  <a:pt x="235250" y="271508"/>
                  <a:pt x="247950" y="363054"/>
                </a:cubicBezTo>
                <a:cubicBezTo>
                  <a:pt x="260650" y="454600"/>
                  <a:pt x="311450" y="470475"/>
                  <a:pt x="270175" y="550379"/>
                </a:cubicBezTo>
                <a:cubicBezTo>
                  <a:pt x="228900" y="630283"/>
                  <a:pt x="9296" y="838246"/>
                  <a:pt x="300" y="842479"/>
                </a:cubicBezTo>
                <a:cubicBezTo>
                  <a:pt x="-8696" y="846712"/>
                  <a:pt x="187096" y="649862"/>
                  <a:pt x="216200" y="575779"/>
                </a:cubicBezTo>
                <a:cubicBezTo>
                  <a:pt x="245304" y="501696"/>
                  <a:pt x="186037" y="451425"/>
                  <a:pt x="174925" y="397979"/>
                </a:cubicBezTo>
                <a:cubicBezTo>
                  <a:pt x="163812" y="344533"/>
                  <a:pt x="149525" y="320191"/>
                  <a:pt x="149525" y="255104"/>
                </a:cubicBezTo>
                <a:cubicBezTo>
                  <a:pt x="149525" y="190017"/>
                  <a:pt x="177571" y="-16888"/>
                  <a:pt x="193975" y="1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DA61910B-1CF0-40F7-B511-2A7B7CD62E24}"/>
              </a:ext>
            </a:extLst>
          </p:cNvPr>
          <p:cNvSpPr/>
          <p:nvPr/>
        </p:nvSpPr>
        <p:spPr>
          <a:xfrm>
            <a:off x="8107966" y="6386223"/>
            <a:ext cx="375641" cy="770918"/>
          </a:xfrm>
          <a:custGeom>
            <a:avLst/>
            <a:gdLst>
              <a:gd name="connsiteX0" fmla="*/ 343884 w 375641"/>
              <a:gd name="connsiteY0" fmla="*/ 5052 h 770918"/>
              <a:gd name="connsiteX1" fmla="*/ 375634 w 375641"/>
              <a:gd name="connsiteY1" fmla="*/ 376527 h 770918"/>
              <a:gd name="connsiteX2" fmla="*/ 340709 w 375641"/>
              <a:gd name="connsiteY2" fmla="*/ 563852 h 770918"/>
              <a:gd name="connsiteX3" fmla="*/ 210534 w 375641"/>
              <a:gd name="connsiteY3" fmla="*/ 646402 h 770918"/>
              <a:gd name="connsiteX4" fmla="*/ 984 w 375641"/>
              <a:gd name="connsiteY4" fmla="*/ 770227 h 770918"/>
              <a:gd name="connsiteX5" fmla="*/ 302609 w 375641"/>
              <a:gd name="connsiteY5" fmla="*/ 684502 h 770918"/>
              <a:gd name="connsiteX6" fmla="*/ 270859 w 375641"/>
              <a:gd name="connsiteY6" fmla="*/ 446377 h 770918"/>
              <a:gd name="connsiteX7" fmla="*/ 350234 w 375641"/>
              <a:gd name="connsiteY7" fmla="*/ 179677 h 770918"/>
              <a:gd name="connsiteX8" fmla="*/ 343884 w 375641"/>
              <a:gd name="connsiteY8" fmla="*/ 5052 h 77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641" h="770918">
                <a:moveTo>
                  <a:pt x="343884" y="5052"/>
                </a:moveTo>
                <a:cubicBezTo>
                  <a:pt x="348117" y="37860"/>
                  <a:pt x="376163" y="283394"/>
                  <a:pt x="375634" y="376527"/>
                </a:cubicBezTo>
                <a:cubicBezTo>
                  <a:pt x="375105" y="469660"/>
                  <a:pt x="368226" y="518873"/>
                  <a:pt x="340709" y="563852"/>
                </a:cubicBezTo>
                <a:cubicBezTo>
                  <a:pt x="313192" y="608831"/>
                  <a:pt x="267155" y="612006"/>
                  <a:pt x="210534" y="646402"/>
                </a:cubicBezTo>
                <a:cubicBezTo>
                  <a:pt x="153913" y="680798"/>
                  <a:pt x="-14362" y="763877"/>
                  <a:pt x="984" y="770227"/>
                </a:cubicBezTo>
                <a:cubicBezTo>
                  <a:pt x="16330" y="776577"/>
                  <a:pt x="257630" y="738477"/>
                  <a:pt x="302609" y="684502"/>
                </a:cubicBezTo>
                <a:cubicBezTo>
                  <a:pt x="347588" y="630527"/>
                  <a:pt x="262921" y="530515"/>
                  <a:pt x="270859" y="446377"/>
                </a:cubicBezTo>
                <a:cubicBezTo>
                  <a:pt x="278796" y="362240"/>
                  <a:pt x="339121" y="252173"/>
                  <a:pt x="350234" y="179677"/>
                </a:cubicBezTo>
                <a:cubicBezTo>
                  <a:pt x="361347" y="107181"/>
                  <a:pt x="339651" y="-27756"/>
                  <a:pt x="343884" y="5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FB66E744-E101-42D9-936D-935CE442660C}"/>
              </a:ext>
            </a:extLst>
          </p:cNvPr>
          <p:cNvSpPr/>
          <p:nvPr/>
        </p:nvSpPr>
        <p:spPr>
          <a:xfrm>
            <a:off x="7942042" y="1192359"/>
            <a:ext cx="662602" cy="3095619"/>
          </a:xfrm>
          <a:custGeom>
            <a:avLst/>
            <a:gdLst>
              <a:gd name="connsiteX0" fmla="*/ 39908 w 662602"/>
              <a:gd name="connsiteY0" fmla="*/ 71291 h 3095619"/>
              <a:gd name="connsiteX1" fmla="*/ 97058 w 662602"/>
              <a:gd name="connsiteY1" fmla="*/ 115741 h 3095619"/>
              <a:gd name="connsiteX2" fmla="*/ 408208 w 662602"/>
              <a:gd name="connsiteY2" fmla="*/ 699941 h 3095619"/>
              <a:gd name="connsiteX3" fmla="*/ 471708 w 662602"/>
              <a:gd name="connsiteY3" fmla="*/ 2052491 h 3095619"/>
              <a:gd name="connsiteX4" fmla="*/ 351058 w 662602"/>
              <a:gd name="connsiteY4" fmla="*/ 3093891 h 3095619"/>
              <a:gd name="connsiteX5" fmla="*/ 446308 w 662602"/>
              <a:gd name="connsiteY5" fmla="*/ 2262041 h 3095619"/>
              <a:gd name="connsiteX6" fmla="*/ 649508 w 662602"/>
              <a:gd name="connsiteY6" fmla="*/ 903141 h 3095619"/>
              <a:gd name="connsiteX7" fmla="*/ 39908 w 662602"/>
              <a:gd name="connsiteY7" fmla="*/ 71291 h 309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2602" h="3095619">
                <a:moveTo>
                  <a:pt x="39908" y="71291"/>
                </a:moveTo>
                <a:cubicBezTo>
                  <a:pt x="-52167" y="-59942"/>
                  <a:pt x="35675" y="10966"/>
                  <a:pt x="97058" y="115741"/>
                </a:cubicBezTo>
                <a:cubicBezTo>
                  <a:pt x="158441" y="220516"/>
                  <a:pt x="345766" y="377149"/>
                  <a:pt x="408208" y="699941"/>
                </a:cubicBezTo>
                <a:cubicBezTo>
                  <a:pt x="470650" y="1022733"/>
                  <a:pt x="481233" y="1653499"/>
                  <a:pt x="471708" y="2052491"/>
                </a:cubicBezTo>
                <a:cubicBezTo>
                  <a:pt x="462183" y="2451483"/>
                  <a:pt x="355291" y="3058966"/>
                  <a:pt x="351058" y="3093891"/>
                </a:cubicBezTo>
                <a:cubicBezTo>
                  <a:pt x="346825" y="3128816"/>
                  <a:pt x="396566" y="2627166"/>
                  <a:pt x="446308" y="2262041"/>
                </a:cubicBezTo>
                <a:cubicBezTo>
                  <a:pt x="496050" y="1896916"/>
                  <a:pt x="718300" y="1269324"/>
                  <a:pt x="649508" y="903141"/>
                </a:cubicBezTo>
                <a:cubicBezTo>
                  <a:pt x="580716" y="536958"/>
                  <a:pt x="131983" y="202524"/>
                  <a:pt x="39908" y="7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1EFF149B-4D98-4F85-BA2B-50E0C9928EC0}"/>
              </a:ext>
            </a:extLst>
          </p:cNvPr>
          <p:cNvSpPr/>
          <p:nvPr/>
        </p:nvSpPr>
        <p:spPr>
          <a:xfrm>
            <a:off x="8537288" y="1948719"/>
            <a:ext cx="554588" cy="2592708"/>
          </a:xfrm>
          <a:custGeom>
            <a:avLst/>
            <a:gdLst>
              <a:gd name="connsiteX0" fmla="*/ 41562 w 554588"/>
              <a:gd name="connsiteY0" fmla="*/ 95981 h 2592708"/>
              <a:gd name="connsiteX1" fmla="*/ 66962 w 554588"/>
              <a:gd name="connsiteY1" fmla="*/ 184881 h 2592708"/>
              <a:gd name="connsiteX2" fmla="*/ 397162 w 554588"/>
              <a:gd name="connsiteY2" fmla="*/ 857981 h 2592708"/>
              <a:gd name="connsiteX3" fmla="*/ 238412 w 554588"/>
              <a:gd name="connsiteY3" fmla="*/ 2547081 h 2592708"/>
              <a:gd name="connsiteX4" fmla="*/ 460662 w 554588"/>
              <a:gd name="connsiteY4" fmla="*/ 2051781 h 2592708"/>
              <a:gd name="connsiteX5" fmla="*/ 530512 w 554588"/>
              <a:gd name="connsiteY5" fmla="*/ 1410431 h 2592708"/>
              <a:gd name="connsiteX6" fmla="*/ 41562 w 554588"/>
              <a:gd name="connsiteY6" fmla="*/ 95981 h 259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588" h="2592708">
                <a:moveTo>
                  <a:pt x="41562" y="95981"/>
                </a:moveTo>
                <a:cubicBezTo>
                  <a:pt x="-35696" y="-108277"/>
                  <a:pt x="7695" y="57881"/>
                  <a:pt x="66962" y="184881"/>
                </a:cubicBezTo>
                <a:cubicBezTo>
                  <a:pt x="126229" y="311881"/>
                  <a:pt x="368587" y="464281"/>
                  <a:pt x="397162" y="857981"/>
                </a:cubicBezTo>
                <a:cubicBezTo>
                  <a:pt x="425737" y="1251681"/>
                  <a:pt x="227829" y="2348115"/>
                  <a:pt x="238412" y="2547081"/>
                </a:cubicBezTo>
                <a:cubicBezTo>
                  <a:pt x="248995" y="2746047"/>
                  <a:pt x="411979" y="2241223"/>
                  <a:pt x="460662" y="2051781"/>
                </a:cubicBezTo>
                <a:cubicBezTo>
                  <a:pt x="509345" y="1862339"/>
                  <a:pt x="597187" y="1733223"/>
                  <a:pt x="530512" y="1410431"/>
                </a:cubicBezTo>
                <a:cubicBezTo>
                  <a:pt x="463837" y="1087639"/>
                  <a:pt x="118820" y="300239"/>
                  <a:pt x="41562" y="95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F89CBD3F-38C0-40C4-97FE-692470FDD997}"/>
              </a:ext>
            </a:extLst>
          </p:cNvPr>
          <p:cNvSpPr/>
          <p:nvPr/>
        </p:nvSpPr>
        <p:spPr>
          <a:xfrm>
            <a:off x="8334412" y="5383791"/>
            <a:ext cx="308258" cy="638665"/>
          </a:xfrm>
          <a:custGeom>
            <a:avLst/>
            <a:gdLst>
              <a:gd name="connsiteX0" fmla="*/ 306668 w 308258"/>
              <a:gd name="connsiteY0" fmla="*/ 1009 h 638665"/>
              <a:gd name="connsiteX1" fmla="*/ 123788 w 308258"/>
              <a:gd name="connsiteY1" fmla="*/ 402329 h 638665"/>
              <a:gd name="connsiteX2" fmla="*/ 83148 w 308258"/>
              <a:gd name="connsiteY2" fmla="*/ 630929 h 638665"/>
              <a:gd name="connsiteX3" fmla="*/ 6948 w 308258"/>
              <a:gd name="connsiteY3" fmla="*/ 529329 h 638665"/>
              <a:gd name="connsiteX4" fmla="*/ 306668 w 308258"/>
              <a:gd name="connsiteY4" fmla="*/ 1009 h 63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58" h="638665">
                <a:moveTo>
                  <a:pt x="306668" y="1009"/>
                </a:moveTo>
                <a:cubicBezTo>
                  <a:pt x="326141" y="-20158"/>
                  <a:pt x="161041" y="297342"/>
                  <a:pt x="123788" y="402329"/>
                </a:cubicBezTo>
                <a:cubicBezTo>
                  <a:pt x="86535" y="507316"/>
                  <a:pt x="102621" y="609762"/>
                  <a:pt x="83148" y="630929"/>
                </a:cubicBezTo>
                <a:cubicBezTo>
                  <a:pt x="63675" y="652096"/>
                  <a:pt x="-25225" y="633469"/>
                  <a:pt x="6948" y="529329"/>
                </a:cubicBezTo>
                <a:cubicBezTo>
                  <a:pt x="39121" y="425189"/>
                  <a:pt x="287195" y="22176"/>
                  <a:pt x="306668" y="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EE81B332-D21C-4B01-896D-1256E965D085}"/>
              </a:ext>
            </a:extLst>
          </p:cNvPr>
          <p:cNvSpPr/>
          <p:nvPr/>
        </p:nvSpPr>
        <p:spPr>
          <a:xfrm>
            <a:off x="8600033" y="2223128"/>
            <a:ext cx="285999" cy="1716602"/>
          </a:xfrm>
          <a:custGeom>
            <a:avLst/>
            <a:gdLst>
              <a:gd name="connsiteX0" fmla="*/ 15647 w 285999"/>
              <a:gd name="connsiteY0" fmla="*/ 62872 h 1716602"/>
              <a:gd name="connsiteX1" fmla="*/ 35967 w 285999"/>
              <a:gd name="connsiteY1" fmla="*/ 108592 h 1716602"/>
              <a:gd name="connsiteX2" fmla="*/ 254407 w 285999"/>
              <a:gd name="connsiteY2" fmla="*/ 936632 h 1716602"/>
              <a:gd name="connsiteX3" fmla="*/ 142647 w 285999"/>
              <a:gd name="connsiteY3" fmla="*/ 1713872 h 1716602"/>
              <a:gd name="connsiteX4" fmla="*/ 274727 w 285999"/>
              <a:gd name="connsiteY4" fmla="*/ 1180472 h 1716602"/>
              <a:gd name="connsiteX5" fmla="*/ 269647 w 285999"/>
              <a:gd name="connsiteY5" fmla="*/ 814712 h 1716602"/>
              <a:gd name="connsiteX6" fmla="*/ 193447 w 285999"/>
              <a:gd name="connsiteY6" fmla="*/ 601352 h 1716602"/>
              <a:gd name="connsiteX7" fmla="*/ 15647 w 285999"/>
              <a:gd name="connsiteY7" fmla="*/ 62872 h 171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999" h="1716602">
                <a:moveTo>
                  <a:pt x="15647" y="62872"/>
                </a:moveTo>
                <a:cubicBezTo>
                  <a:pt x="-10600" y="-19255"/>
                  <a:pt x="-3826" y="-37035"/>
                  <a:pt x="35967" y="108592"/>
                </a:cubicBezTo>
                <a:cubicBezTo>
                  <a:pt x="75760" y="254219"/>
                  <a:pt x="236627" y="669085"/>
                  <a:pt x="254407" y="936632"/>
                </a:cubicBezTo>
                <a:cubicBezTo>
                  <a:pt x="272187" y="1204179"/>
                  <a:pt x="139260" y="1673232"/>
                  <a:pt x="142647" y="1713872"/>
                </a:cubicBezTo>
                <a:cubicBezTo>
                  <a:pt x="146034" y="1754512"/>
                  <a:pt x="253560" y="1330332"/>
                  <a:pt x="274727" y="1180472"/>
                </a:cubicBezTo>
                <a:cubicBezTo>
                  <a:pt x="295894" y="1030612"/>
                  <a:pt x="283194" y="911232"/>
                  <a:pt x="269647" y="814712"/>
                </a:cubicBezTo>
                <a:cubicBezTo>
                  <a:pt x="256100" y="718192"/>
                  <a:pt x="234934" y="734279"/>
                  <a:pt x="193447" y="601352"/>
                </a:cubicBezTo>
                <a:cubicBezTo>
                  <a:pt x="151960" y="468425"/>
                  <a:pt x="41894" y="144999"/>
                  <a:pt x="15647" y="62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996B0F10-B945-44E0-B4BE-E9C47632D06D}"/>
              </a:ext>
            </a:extLst>
          </p:cNvPr>
          <p:cNvSpPr/>
          <p:nvPr/>
        </p:nvSpPr>
        <p:spPr>
          <a:xfrm>
            <a:off x="8644689" y="3876039"/>
            <a:ext cx="128606" cy="655326"/>
          </a:xfrm>
          <a:custGeom>
            <a:avLst/>
            <a:gdLst>
              <a:gd name="connsiteX0" fmla="*/ 128471 w 128606"/>
              <a:gd name="connsiteY0" fmla="*/ 1 h 655326"/>
              <a:gd name="connsiteX1" fmla="*/ 1471 w 128606"/>
              <a:gd name="connsiteY1" fmla="*/ 447041 h 655326"/>
              <a:gd name="connsiteX2" fmla="*/ 57351 w 128606"/>
              <a:gd name="connsiteY2" fmla="*/ 655321 h 655326"/>
              <a:gd name="connsiteX3" fmla="*/ 26871 w 128606"/>
              <a:gd name="connsiteY3" fmla="*/ 452121 h 655326"/>
              <a:gd name="connsiteX4" fmla="*/ 128471 w 128606"/>
              <a:gd name="connsiteY4" fmla="*/ 1 h 65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6" h="655326">
                <a:moveTo>
                  <a:pt x="128471" y="1"/>
                </a:moveTo>
                <a:cubicBezTo>
                  <a:pt x="124238" y="-846"/>
                  <a:pt x="13324" y="337821"/>
                  <a:pt x="1471" y="447041"/>
                </a:cubicBezTo>
                <a:cubicBezTo>
                  <a:pt x="-10382" y="556261"/>
                  <a:pt x="53118" y="654474"/>
                  <a:pt x="57351" y="655321"/>
                </a:cubicBezTo>
                <a:cubicBezTo>
                  <a:pt x="61584" y="656168"/>
                  <a:pt x="17558" y="560494"/>
                  <a:pt x="26871" y="452121"/>
                </a:cubicBezTo>
                <a:cubicBezTo>
                  <a:pt x="36184" y="343748"/>
                  <a:pt x="132704" y="848"/>
                  <a:pt x="12847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6BC33EA-0DEE-4D2D-897E-497B322F417C}"/>
              </a:ext>
            </a:extLst>
          </p:cNvPr>
          <p:cNvSpPr/>
          <p:nvPr/>
        </p:nvSpPr>
        <p:spPr>
          <a:xfrm>
            <a:off x="8290560" y="5451772"/>
            <a:ext cx="217488" cy="386640"/>
          </a:xfrm>
          <a:custGeom>
            <a:avLst/>
            <a:gdLst>
              <a:gd name="connsiteX0" fmla="*/ 193040 w 217488"/>
              <a:gd name="connsiteY0" fmla="*/ 9228 h 386640"/>
              <a:gd name="connsiteX1" fmla="*/ 0 w 217488"/>
              <a:gd name="connsiteY1" fmla="*/ 385148 h 386640"/>
              <a:gd name="connsiteX2" fmla="*/ 193040 w 217488"/>
              <a:gd name="connsiteY2" fmla="*/ 136228 h 386640"/>
              <a:gd name="connsiteX3" fmla="*/ 193040 w 217488"/>
              <a:gd name="connsiteY3" fmla="*/ 9228 h 3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488" h="386640">
                <a:moveTo>
                  <a:pt x="193040" y="9228"/>
                </a:moveTo>
                <a:cubicBezTo>
                  <a:pt x="160867" y="50715"/>
                  <a:pt x="0" y="363981"/>
                  <a:pt x="0" y="385148"/>
                </a:cubicBezTo>
                <a:cubicBezTo>
                  <a:pt x="0" y="406315"/>
                  <a:pt x="160020" y="196341"/>
                  <a:pt x="193040" y="136228"/>
                </a:cubicBezTo>
                <a:cubicBezTo>
                  <a:pt x="226060" y="76115"/>
                  <a:pt x="225213" y="-32259"/>
                  <a:pt x="193040" y="9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CBFA4ABD-1970-43F1-AC97-FAA241100A51}"/>
              </a:ext>
            </a:extLst>
          </p:cNvPr>
          <p:cNvSpPr/>
          <p:nvPr/>
        </p:nvSpPr>
        <p:spPr>
          <a:xfrm>
            <a:off x="8269111" y="2827655"/>
            <a:ext cx="248356" cy="1580015"/>
          </a:xfrm>
          <a:custGeom>
            <a:avLst/>
            <a:gdLst>
              <a:gd name="connsiteX0" fmla="*/ 248356 w 248356"/>
              <a:gd name="connsiteY0" fmla="*/ 84878 h 1580015"/>
              <a:gd name="connsiteX1" fmla="*/ 206022 w 248356"/>
              <a:gd name="connsiteY1" fmla="*/ 423545 h 1580015"/>
              <a:gd name="connsiteX2" fmla="*/ 95956 w 248356"/>
              <a:gd name="connsiteY2" fmla="*/ 1490345 h 1580015"/>
              <a:gd name="connsiteX3" fmla="*/ 53622 w 248356"/>
              <a:gd name="connsiteY3" fmla="*/ 1490345 h 1580015"/>
              <a:gd name="connsiteX4" fmla="*/ 2822 w 248356"/>
              <a:gd name="connsiteY4" fmla="*/ 1227878 h 1580015"/>
              <a:gd name="connsiteX5" fmla="*/ 28222 w 248356"/>
              <a:gd name="connsiteY5" fmla="*/ 711412 h 1580015"/>
              <a:gd name="connsiteX6" fmla="*/ 206022 w 248356"/>
              <a:gd name="connsiteY6" fmla="*/ 51012 h 1580015"/>
              <a:gd name="connsiteX7" fmla="*/ 248356 w 248356"/>
              <a:gd name="connsiteY7" fmla="*/ 84878 h 158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356" h="1580015">
                <a:moveTo>
                  <a:pt x="248356" y="84878"/>
                </a:moveTo>
                <a:cubicBezTo>
                  <a:pt x="248356" y="146967"/>
                  <a:pt x="231422" y="189301"/>
                  <a:pt x="206022" y="423545"/>
                </a:cubicBezTo>
                <a:cubicBezTo>
                  <a:pt x="180622" y="657790"/>
                  <a:pt x="121356" y="1312545"/>
                  <a:pt x="95956" y="1490345"/>
                </a:cubicBezTo>
                <a:cubicBezTo>
                  <a:pt x="70556" y="1668145"/>
                  <a:pt x="69144" y="1534090"/>
                  <a:pt x="53622" y="1490345"/>
                </a:cubicBezTo>
                <a:cubicBezTo>
                  <a:pt x="38100" y="1446601"/>
                  <a:pt x="7055" y="1357700"/>
                  <a:pt x="2822" y="1227878"/>
                </a:cubicBezTo>
                <a:cubicBezTo>
                  <a:pt x="-1411" y="1098056"/>
                  <a:pt x="-5645" y="907556"/>
                  <a:pt x="28222" y="711412"/>
                </a:cubicBezTo>
                <a:cubicBezTo>
                  <a:pt x="62089" y="515268"/>
                  <a:pt x="165100" y="154023"/>
                  <a:pt x="206022" y="51012"/>
                </a:cubicBezTo>
                <a:cubicBezTo>
                  <a:pt x="246944" y="-51999"/>
                  <a:pt x="248356" y="22789"/>
                  <a:pt x="248356" y="84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F8F03413-A703-47AE-8805-B3ADFBFF3F8D}"/>
              </a:ext>
            </a:extLst>
          </p:cNvPr>
          <p:cNvSpPr/>
          <p:nvPr/>
        </p:nvSpPr>
        <p:spPr>
          <a:xfrm>
            <a:off x="5525210" y="6798216"/>
            <a:ext cx="1526837" cy="665168"/>
          </a:xfrm>
          <a:custGeom>
            <a:avLst/>
            <a:gdLst>
              <a:gd name="connsiteX0" fmla="*/ 28923 w 1526837"/>
              <a:gd name="connsiteY0" fmla="*/ 618584 h 665168"/>
              <a:gd name="connsiteX1" fmla="*/ 257523 w 1526837"/>
              <a:gd name="connsiteY1" fmla="*/ 652451 h 665168"/>
              <a:gd name="connsiteX2" fmla="*/ 884057 w 1526837"/>
              <a:gd name="connsiteY2" fmla="*/ 373051 h 665168"/>
              <a:gd name="connsiteX3" fmla="*/ 1519057 w 1526837"/>
              <a:gd name="connsiteY3" fmla="*/ 517 h 665168"/>
              <a:gd name="connsiteX4" fmla="*/ 1214257 w 1526837"/>
              <a:gd name="connsiteY4" fmla="*/ 457717 h 665168"/>
              <a:gd name="connsiteX5" fmla="*/ 867123 w 1526837"/>
              <a:gd name="connsiteY5" fmla="*/ 627051 h 665168"/>
              <a:gd name="connsiteX6" fmla="*/ 28923 w 1526837"/>
              <a:gd name="connsiteY6" fmla="*/ 618584 h 66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37" h="665168">
                <a:moveTo>
                  <a:pt x="28923" y="618584"/>
                </a:moveTo>
                <a:cubicBezTo>
                  <a:pt x="-72677" y="622817"/>
                  <a:pt x="115001" y="693373"/>
                  <a:pt x="257523" y="652451"/>
                </a:cubicBezTo>
                <a:cubicBezTo>
                  <a:pt x="400045" y="611529"/>
                  <a:pt x="673801" y="481707"/>
                  <a:pt x="884057" y="373051"/>
                </a:cubicBezTo>
                <a:cubicBezTo>
                  <a:pt x="1094313" y="264395"/>
                  <a:pt x="1464024" y="-13594"/>
                  <a:pt x="1519057" y="517"/>
                </a:cubicBezTo>
                <a:cubicBezTo>
                  <a:pt x="1574090" y="14628"/>
                  <a:pt x="1322913" y="353295"/>
                  <a:pt x="1214257" y="457717"/>
                </a:cubicBezTo>
                <a:cubicBezTo>
                  <a:pt x="1105601" y="562139"/>
                  <a:pt x="1061856" y="597418"/>
                  <a:pt x="867123" y="627051"/>
                </a:cubicBezTo>
                <a:cubicBezTo>
                  <a:pt x="672390" y="656684"/>
                  <a:pt x="130523" y="614351"/>
                  <a:pt x="28923" y="61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A6C7C1E1-CAEF-4623-AF17-070B9F993C90}"/>
              </a:ext>
            </a:extLst>
          </p:cNvPr>
          <p:cNvSpPr/>
          <p:nvPr/>
        </p:nvSpPr>
        <p:spPr>
          <a:xfrm>
            <a:off x="4417843" y="7813571"/>
            <a:ext cx="2347847" cy="624007"/>
          </a:xfrm>
          <a:custGeom>
            <a:avLst/>
            <a:gdLst>
              <a:gd name="connsiteX0" fmla="*/ 35624 w 2347847"/>
              <a:gd name="connsiteY0" fmla="*/ 18096 h 624007"/>
              <a:gd name="connsiteX1" fmla="*/ 103357 w 2347847"/>
              <a:gd name="connsiteY1" fmla="*/ 94296 h 624007"/>
              <a:gd name="connsiteX2" fmla="*/ 484357 w 2347847"/>
              <a:gd name="connsiteY2" fmla="*/ 432962 h 624007"/>
              <a:gd name="connsiteX3" fmla="*/ 1110890 w 2347847"/>
              <a:gd name="connsiteY3" fmla="*/ 610762 h 624007"/>
              <a:gd name="connsiteX4" fmla="*/ 1644290 w 2347847"/>
              <a:gd name="connsiteY4" fmla="*/ 576896 h 624007"/>
              <a:gd name="connsiteX5" fmla="*/ 2347024 w 2347847"/>
              <a:gd name="connsiteY5" fmla="*/ 305962 h 624007"/>
              <a:gd name="connsiteX6" fmla="*/ 1771290 w 2347847"/>
              <a:gd name="connsiteY6" fmla="*/ 441429 h 624007"/>
              <a:gd name="connsiteX7" fmla="*/ 1119357 w 2347847"/>
              <a:gd name="connsiteY7" fmla="*/ 500696 h 624007"/>
              <a:gd name="connsiteX8" fmla="*/ 594424 w 2347847"/>
              <a:gd name="connsiteY8" fmla="*/ 382162 h 624007"/>
              <a:gd name="connsiteX9" fmla="*/ 35624 w 2347847"/>
              <a:gd name="connsiteY9" fmla="*/ 18096 h 62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47847" h="624007">
                <a:moveTo>
                  <a:pt x="35624" y="18096"/>
                </a:moveTo>
                <a:cubicBezTo>
                  <a:pt x="-46220" y="-29882"/>
                  <a:pt x="28568" y="25152"/>
                  <a:pt x="103357" y="94296"/>
                </a:cubicBezTo>
                <a:cubicBezTo>
                  <a:pt x="178146" y="163440"/>
                  <a:pt x="316435" y="346884"/>
                  <a:pt x="484357" y="432962"/>
                </a:cubicBezTo>
                <a:cubicBezTo>
                  <a:pt x="652279" y="519040"/>
                  <a:pt x="917568" y="586773"/>
                  <a:pt x="1110890" y="610762"/>
                </a:cubicBezTo>
                <a:cubicBezTo>
                  <a:pt x="1304212" y="634751"/>
                  <a:pt x="1438268" y="627696"/>
                  <a:pt x="1644290" y="576896"/>
                </a:cubicBezTo>
                <a:cubicBezTo>
                  <a:pt x="1850312" y="526096"/>
                  <a:pt x="2325857" y="328540"/>
                  <a:pt x="2347024" y="305962"/>
                </a:cubicBezTo>
                <a:cubicBezTo>
                  <a:pt x="2368191" y="283384"/>
                  <a:pt x="1975901" y="408973"/>
                  <a:pt x="1771290" y="441429"/>
                </a:cubicBezTo>
                <a:cubicBezTo>
                  <a:pt x="1566679" y="473885"/>
                  <a:pt x="1315501" y="510574"/>
                  <a:pt x="1119357" y="500696"/>
                </a:cubicBezTo>
                <a:cubicBezTo>
                  <a:pt x="923213" y="490818"/>
                  <a:pt x="780691" y="459773"/>
                  <a:pt x="594424" y="382162"/>
                </a:cubicBezTo>
                <a:cubicBezTo>
                  <a:pt x="408157" y="304551"/>
                  <a:pt x="117468" y="66074"/>
                  <a:pt x="35624" y="18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51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46D06-8A33-4C41-908D-53180E56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A54C95-55A8-41BF-9212-533545AE3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国谷🍄6/10ｺﾐｯｸｽ発売 on Twitter: &amp;quot;煉獄さんうるさかわいい～～わっしょい〜〜〜〜… &amp;quot; | Slayer, Demon,  Anime demon">
            <a:extLst>
              <a:ext uri="{FF2B5EF4-FFF2-40B4-BE49-F238E27FC236}">
                <a16:creationId xmlns:a16="http://schemas.microsoft.com/office/drawing/2014/main" id="{02453141-FEF4-48E8-92B9-D948CBCD9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243138"/>
            <a:ext cx="8572500" cy="831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81ADA38-211D-4402-A290-0479F87F5BBD}"/>
              </a:ext>
            </a:extLst>
          </p:cNvPr>
          <p:cNvSpPr/>
          <p:nvPr/>
        </p:nvSpPr>
        <p:spPr>
          <a:xfrm>
            <a:off x="6009870" y="2886070"/>
            <a:ext cx="313146" cy="186254"/>
          </a:xfrm>
          <a:custGeom>
            <a:avLst/>
            <a:gdLst>
              <a:gd name="connsiteX0" fmla="*/ 405 w 313146"/>
              <a:gd name="connsiteY0" fmla="*/ 185743 h 186254"/>
              <a:gd name="connsiteX1" fmla="*/ 152805 w 313146"/>
              <a:gd name="connsiteY1" fmla="*/ 103193 h 186254"/>
              <a:gd name="connsiteX2" fmla="*/ 252818 w 313146"/>
              <a:gd name="connsiteY2" fmla="*/ 5 h 186254"/>
              <a:gd name="connsiteX3" fmla="*/ 179793 w 313146"/>
              <a:gd name="connsiteY3" fmla="*/ 98430 h 186254"/>
              <a:gd name="connsiteX4" fmla="*/ 198843 w 313146"/>
              <a:gd name="connsiteY4" fmla="*/ 106368 h 186254"/>
              <a:gd name="connsiteX5" fmla="*/ 313143 w 313146"/>
              <a:gd name="connsiteY5" fmla="*/ 44455 h 186254"/>
              <a:gd name="connsiteX6" fmla="*/ 202018 w 313146"/>
              <a:gd name="connsiteY6" fmla="*/ 133355 h 186254"/>
              <a:gd name="connsiteX7" fmla="*/ 405 w 313146"/>
              <a:gd name="connsiteY7" fmla="*/ 185743 h 18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146" h="186254">
                <a:moveTo>
                  <a:pt x="405" y="185743"/>
                </a:moveTo>
                <a:cubicBezTo>
                  <a:pt x="-7797" y="180716"/>
                  <a:pt x="110736" y="134149"/>
                  <a:pt x="152805" y="103193"/>
                </a:cubicBezTo>
                <a:cubicBezTo>
                  <a:pt x="194874" y="72237"/>
                  <a:pt x="248320" y="799"/>
                  <a:pt x="252818" y="5"/>
                </a:cubicBezTo>
                <a:cubicBezTo>
                  <a:pt x="257316" y="-789"/>
                  <a:pt x="188789" y="80703"/>
                  <a:pt x="179793" y="98430"/>
                </a:cubicBezTo>
                <a:cubicBezTo>
                  <a:pt x="170797" y="116157"/>
                  <a:pt x="176618" y="115364"/>
                  <a:pt x="198843" y="106368"/>
                </a:cubicBezTo>
                <a:cubicBezTo>
                  <a:pt x="221068" y="97372"/>
                  <a:pt x="312614" y="39957"/>
                  <a:pt x="313143" y="44455"/>
                </a:cubicBezTo>
                <a:cubicBezTo>
                  <a:pt x="313672" y="48953"/>
                  <a:pt x="253612" y="109013"/>
                  <a:pt x="202018" y="133355"/>
                </a:cubicBezTo>
                <a:cubicBezTo>
                  <a:pt x="150424" y="157697"/>
                  <a:pt x="8607" y="190770"/>
                  <a:pt x="405" y="185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5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線画 が含まれている画像&#10;&#10;自動的に生成された説明">
            <a:extLst>
              <a:ext uri="{FF2B5EF4-FFF2-40B4-BE49-F238E27FC236}">
                <a16:creationId xmlns:a16="http://schemas.microsoft.com/office/drawing/2014/main" id="{9D149815-532C-4E5F-95C7-40D246F8B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" y="0"/>
            <a:ext cx="9596869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2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5</cp:revision>
  <dcterms:created xsi:type="dcterms:W3CDTF">2021-10-12T11:53:14Z</dcterms:created>
  <dcterms:modified xsi:type="dcterms:W3CDTF">2021-10-12T12:59:26Z</dcterms:modified>
</cp:coreProperties>
</file>