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84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0DB27-234D-4DD6-A89C-D3717520D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732410-6758-47C4-9D2A-F0C5DDB94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3F28A4-7970-4F2E-81AC-2A169E02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6AB16-CD23-49D6-A407-DC3EF9E5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8C2F05-C1D9-4327-8EDD-FE16D1EE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36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46B62-AE83-4E2C-86C8-A70E50AB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236D47-F4EE-4C36-B71A-64332209E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CAA6C8-EA72-44E4-80CC-83D10AB9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DCDBF5-29EF-46DA-B5B5-59B88B6F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8E735D-E63B-49A3-8EDA-FCC0506D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92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1282A46-D016-450A-AB86-A34B008E9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2C5FC4-E6B7-4F66-9E34-2BBF00A2E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7F4A1-CFE9-4212-A6F3-A1AFADAD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A77848-A2DD-4EEB-8C77-1CEFCDB1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7EE9F4-5AF4-4BE6-AEC4-1FC5D9EF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74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089F1-219B-4869-952C-812FEE55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F206D0-A3C4-40A3-BEBC-3F419364E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64C79C-8DBE-46CF-B9A5-C204A7A3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454F3C-897F-4743-9106-744231EB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8B5CB0-7E3C-4F99-B85C-620375B3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8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ED1617-0012-495C-8F6D-3BF4AF83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D73A3C-22A6-4F9D-9CC8-18334BDE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5F56FD-9B89-4B9B-8BE3-7C8F2227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009913-8F61-41D9-9EEA-05A39F42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CF4D32-8BE3-4956-B0EF-90B5D1F9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4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AF37E-02BF-4F35-973D-71A3DF66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5DB0D1-5394-4C48-B689-F3D8C5720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1018F12-6095-4529-8F5C-AB980A016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8FD53D-53D4-4AE5-A36A-6C34D2A0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0A807D-9270-4388-A7F2-7B08C903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645719-AA7E-41D1-BFFE-1D8DBAD0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93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B6B65E-6B32-4689-BF72-D678C17B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A7B475-F01E-463F-A995-6B32884F6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AF0A7A-0739-4E37-8B91-2163C9319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B00ACB-35A4-42BD-8E07-4ACBE15F6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B1DDD49-6FFB-4E84-96C0-B464322B3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60A219-2B3D-4045-9B75-CFDA883C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9760646-D263-4DAF-8E5B-8323C222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896D59-194F-454A-8776-F4DBF918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99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0143C-F7D3-4842-999B-1917C4BF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5CE843-8D57-4181-9D40-FE3691B0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601E65-EA3F-4189-8839-A87E3147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4A124B-C502-4C65-B141-B4B6FB9E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049DAC-BD62-4C3C-8E8C-1D60806A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4A40456-744E-4D6E-B5AE-4EFE4DD4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1749BF-7748-4CCB-9EF3-FD1CAFAD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91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FD567-84F6-471C-BB13-5E1C0C2C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5641C-2BE2-467F-A5D2-D725601FC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9AA2B3-F245-423D-A397-ACC728BB3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5D97D9-EEF4-472F-81F3-CAAE33B5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ED714F-5726-4FF4-B563-497F9CE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79693C-1974-46FC-9B41-2444C71A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43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F4BF5-904A-41BA-8F7F-B676EE85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10062BF-DD2E-481C-A850-623611FD0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8B500E-0CCC-4FFB-8878-42E6512DE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CEBA37-4C04-447B-A772-5E9A70F9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284189-600A-4373-ABFF-0E1CF4E0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EC4C38-A49E-4C12-B470-311C9CFD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03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0FE27B9-4F32-4678-B3B5-0AE569BC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FC82B8-CEAD-4DD5-8601-F39D6834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07305F-3162-4C1A-859C-3116E71CE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2C657-F1C1-4E7B-87C2-D8BB2B917CC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E94946-A277-42D8-81BD-9B94D9AD1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2CDAB9-096C-40A5-B826-E80F3C23D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E9E9-A6B9-4D20-AAB0-66A713DD4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69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おもちゃ, 立つ, 持つ, テーブル が含まれている画像&#10;&#10;自動的に生成された説明" hidden="1">
            <a:extLst>
              <a:ext uri="{FF2B5EF4-FFF2-40B4-BE49-F238E27FC236}">
                <a16:creationId xmlns:a16="http://schemas.microsoft.com/office/drawing/2014/main" id="{F3D67950-1EB3-4D56-8B2A-D625824F0D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5976" r="26296" b="6514"/>
          <a:stretch/>
        </p:blipFill>
        <p:spPr>
          <a:xfrm>
            <a:off x="5286703" y="-23532"/>
            <a:ext cx="2186151" cy="693495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064F44-6E1D-46B9-A9E9-AFF606DF3DED}"/>
              </a:ext>
            </a:extLst>
          </p:cNvPr>
          <p:cNvSpPr txBox="1"/>
          <p:nvPr/>
        </p:nvSpPr>
        <p:spPr>
          <a:xfrm>
            <a:off x="2223428" y="1896655"/>
            <a:ext cx="77540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麻雀士</a:t>
            </a:r>
            <a:r>
              <a:rPr kumimoji="1" lang="ja-JP" altLang="en-US" sz="72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森真朋が、</a:t>
            </a:r>
            <a:endParaRPr kumimoji="1" lang="en-US" altLang="ja-JP" sz="72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pPr algn="ctr"/>
            <a:r>
              <a:rPr kumimoji="1" lang="ja-JP" altLang="en-US" sz="72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熊坂力点に依頼した</a:t>
            </a:r>
            <a:endParaRPr kumimoji="1" lang="en-US" altLang="ja-JP" sz="72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pPr algn="ctr"/>
            <a:r>
              <a:rPr kumimoji="1" lang="ja-JP" altLang="en-US" sz="72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幻の贋作。</a:t>
            </a:r>
          </a:p>
        </p:txBody>
      </p:sp>
      <p:pic>
        <p:nvPicPr>
          <p:cNvPr id="4" name="「闘う戦士たちへ愛を込めて   サザンオールスターズ」cover by ちひろ">
            <a:hlinkClick r:id="" action="ppaction://media"/>
            <a:extLst>
              <a:ext uri="{FF2B5EF4-FFF2-40B4-BE49-F238E27FC236}">
                <a16:creationId xmlns:a16="http://schemas.microsoft.com/office/drawing/2014/main" id="{05E0BDC7-632C-4A72-82C3-D464555701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900" end="94628.0625"/>
                  <p14:fade in="1000" out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807" y="254902"/>
            <a:ext cx="1763084" cy="17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6784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おもちゃ, 立つ, 持つ, テーブル が含まれている画像&#10;&#10;自動的に生成された説明" hidden="1">
            <a:extLst>
              <a:ext uri="{FF2B5EF4-FFF2-40B4-BE49-F238E27FC236}">
                <a16:creationId xmlns:a16="http://schemas.microsoft.com/office/drawing/2014/main" id="{F3D67950-1EB3-4D56-8B2A-D625824F0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5976" r="26296" b="6514"/>
          <a:stretch/>
        </p:blipFill>
        <p:spPr>
          <a:xfrm>
            <a:off x="5286703" y="-23532"/>
            <a:ext cx="2186151" cy="6934959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FB57FCF-119D-4527-9998-A2FF9F8AFF77}"/>
              </a:ext>
            </a:extLst>
          </p:cNvPr>
          <p:cNvGrpSpPr/>
          <p:nvPr/>
        </p:nvGrpSpPr>
        <p:grpSpPr>
          <a:xfrm>
            <a:off x="5311090" y="84822"/>
            <a:ext cx="1569820" cy="6688356"/>
            <a:chOff x="5484229" y="137894"/>
            <a:chExt cx="1569820" cy="668835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6630A39C-2A2F-4BDA-867C-EE31C8EE063F}"/>
                </a:ext>
              </a:extLst>
            </p:cNvPr>
            <p:cNvSpPr/>
            <p:nvPr/>
          </p:nvSpPr>
          <p:spPr>
            <a:xfrm>
              <a:off x="6230938" y="514350"/>
              <a:ext cx="47625" cy="155575"/>
            </a:xfrm>
            <a:custGeom>
              <a:avLst/>
              <a:gdLst>
                <a:gd name="connsiteX0" fmla="*/ 0 w 47625"/>
                <a:gd name="connsiteY0" fmla="*/ 0 h 155575"/>
                <a:gd name="connsiteX1" fmla="*/ 11112 w 47625"/>
                <a:gd name="connsiteY1" fmla="*/ 55563 h 155575"/>
                <a:gd name="connsiteX2" fmla="*/ 19050 w 47625"/>
                <a:gd name="connsiteY2" fmla="*/ 82550 h 155575"/>
                <a:gd name="connsiteX3" fmla="*/ 26987 w 47625"/>
                <a:gd name="connsiteY3" fmla="*/ 123825 h 155575"/>
                <a:gd name="connsiteX4" fmla="*/ 47625 w 47625"/>
                <a:gd name="connsiteY4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55575">
                  <a:moveTo>
                    <a:pt x="0" y="0"/>
                  </a:moveTo>
                  <a:cubicBezTo>
                    <a:pt x="3968" y="20902"/>
                    <a:pt x="7937" y="41805"/>
                    <a:pt x="11112" y="55563"/>
                  </a:cubicBezTo>
                  <a:cubicBezTo>
                    <a:pt x="14287" y="69321"/>
                    <a:pt x="16404" y="71173"/>
                    <a:pt x="19050" y="82550"/>
                  </a:cubicBezTo>
                  <a:cubicBezTo>
                    <a:pt x="21696" y="93927"/>
                    <a:pt x="22225" y="111654"/>
                    <a:pt x="26987" y="123825"/>
                  </a:cubicBezTo>
                  <a:cubicBezTo>
                    <a:pt x="31749" y="135996"/>
                    <a:pt x="39687" y="145785"/>
                    <a:pt x="47625" y="1555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0B94B1CD-AA9C-4933-AB1E-4075ADAB6BFD}"/>
                </a:ext>
              </a:extLst>
            </p:cNvPr>
            <p:cNvSpPr/>
            <p:nvPr/>
          </p:nvSpPr>
          <p:spPr>
            <a:xfrm>
              <a:off x="6163437" y="527050"/>
              <a:ext cx="61151" cy="203200"/>
            </a:xfrm>
            <a:custGeom>
              <a:avLst/>
              <a:gdLst>
                <a:gd name="connsiteX0" fmla="*/ 61151 w 61151"/>
                <a:gd name="connsiteY0" fmla="*/ 0 h 203200"/>
                <a:gd name="connsiteX1" fmla="*/ 38926 w 61151"/>
                <a:gd name="connsiteY1" fmla="*/ 49213 h 203200"/>
                <a:gd name="connsiteX2" fmla="*/ 11938 w 61151"/>
                <a:gd name="connsiteY2" fmla="*/ 100013 h 203200"/>
                <a:gd name="connsiteX3" fmla="*/ 826 w 61151"/>
                <a:gd name="connsiteY3" fmla="*/ 174625 h 203200"/>
                <a:gd name="connsiteX4" fmla="*/ 2413 w 61151"/>
                <a:gd name="connsiteY4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51" h="203200">
                  <a:moveTo>
                    <a:pt x="61151" y="0"/>
                  </a:moveTo>
                  <a:cubicBezTo>
                    <a:pt x="54139" y="16272"/>
                    <a:pt x="47128" y="32544"/>
                    <a:pt x="38926" y="49213"/>
                  </a:cubicBezTo>
                  <a:cubicBezTo>
                    <a:pt x="30724" y="65882"/>
                    <a:pt x="18288" y="79111"/>
                    <a:pt x="11938" y="100013"/>
                  </a:cubicBezTo>
                  <a:cubicBezTo>
                    <a:pt x="5588" y="120915"/>
                    <a:pt x="2413" y="157427"/>
                    <a:pt x="826" y="174625"/>
                  </a:cubicBezTo>
                  <a:cubicBezTo>
                    <a:pt x="-762" y="191823"/>
                    <a:pt x="32" y="197644"/>
                    <a:pt x="2413" y="2032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A58F147-44BA-40BC-AA84-425C9F92900F}"/>
                </a:ext>
              </a:extLst>
            </p:cNvPr>
            <p:cNvSpPr/>
            <p:nvPr/>
          </p:nvSpPr>
          <p:spPr>
            <a:xfrm>
              <a:off x="6133612" y="646113"/>
              <a:ext cx="92563" cy="209550"/>
            </a:xfrm>
            <a:custGeom>
              <a:avLst/>
              <a:gdLst>
                <a:gd name="connsiteX0" fmla="*/ 11601 w 92563"/>
                <a:gd name="connsiteY0" fmla="*/ 0 h 209550"/>
                <a:gd name="connsiteX1" fmla="*/ 488 w 92563"/>
                <a:gd name="connsiteY1" fmla="*/ 76200 h 209550"/>
                <a:gd name="connsiteX2" fmla="*/ 25888 w 92563"/>
                <a:gd name="connsiteY2" fmla="*/ 115887 h 209550"/>
                <a:gd name="connsiteX3" fmla="*/ 52876 w 92563"/>
                <a:gd name="connsiteY3" fmla="*/ 173037 h 209550"/>
                <a:gd name="connsiteX4" fmla="*/ 92563 w 92563"/>
                <a:gd name="connsiteY4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63" h="209550">
                  <a:moveTo>
                    <a:pt x="11601" y="0"/>
                  </a:moveTo>
                  <a:cubicBezTo>
                    <a:pt x="4854" y="28443"/>
                    <a:pt x="-1893" y="56886"/>
                    <a:pt x="488" y="76200"/>
                  </a:cubicBezTo>
                  <a:cubicBezTo>
                    <a:pt x="2869" y="95515"/>
                    <a:pt x="17157" y="99747"/>
                    <a:pt x="25888" y="115887"/>
                  </a:cubicBezTo>
                  <a:cubicBezTo>
                    <a:pt x="34619" y="132027"/>
                    <a:pt x="41764" y="157427"/>
                    <a:pt x="52876" y="173037"/>
                  </a:cubicBezTo>
                  <a:cubicBezTo>
                    <a:pt x="63988" y="188647"/>
                    <a:pt x="84890" y="200290"/>
                    <a:pt x="92563" y="2095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C6AB691C-F3FA-46BC-895D-B240CDB0BB9B}"/>
                </a:ext>
              </a:extLst>
            </p:cNvPr>
            <p:cNvSpPr/>
            <p:nvPr/>
          </p:nvSpPr>
          <p:spPr>
            <a:xfrm>
              <a:off x="6099175" y="730250"/>
              <a:ext cx="125413" cy="123825"/>
            </a:xfrm>
            <a:custGeom>
              <a:avLst/>
              <a:gdLst>
                <a:gd name="connsiteX0" fmla="*/ 0 w 125413"/>
                <a:gd name="connsiteY0" fmla="*/ 0 h 123825"/>
                <a:gd name="connsiteX1" fmla="*/ 25400 w 125413"/>
                <a:gd name="connsiteY1" fmla="*/ 53975 h 123825"/>
                <a:gd name="connsiteX2" fmla="*/ 53975 w 125413"/>
                <a:gd name="connsiteY2" fmla="*/ 88900 h 123825"/>
                <a:gd name="connsiteX3" fmla="*/ 125413 w 125413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13" h="123825">
                  <a:moveTo>
                    <a:pt x="0" y="0"/>
                  </a:moveTo>
                  <a:cubicBezTo>
                    <a:pt x="8202" y="19579"/>
                    <a:pt x="16404" y="39158"/>
                    <a:pt x="25400" y="53975"/>
                  </a:cubicBezTo>
                  <a:cubicBezTo>
                    <a:pt x="34396" y="68792"/>
                    <a:pt x="37306" y="77258"/>
                    <a:pt x="53975" y="88900"/>
                  </a:cubicBezTo>
                  <a:cubicBezTo>
                    <a:pt x="70644" y="100542"/>
                    <a:pt x="111390" y="116417"/>
                    <a:pt x="125413" y="1238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BE4463AF-D549-4B8C-BE1B-D77E0B157F5F}"/>
                </a:ext>
              </a:extLst>
            </p:cNvPr>
            <p:cNvSpPr/>
            <p:nvPr/>
          </p:nvSpPr>
          <p:spPr>
            <a:xfrm>
              <a:off x="6135688" y="800100"/>
              <a:ext cx="134937" cy="142875"/>
            </a:xfrm>
            <a:custGeom>
              <a:avLst/>
              <a:gdLst>
                <a:gd name="connsiteX0" fmla="*/ 0 w 134937"/>
                <a:gd name="connsiteY0" fmla="*/ 0 h 142875"/>
                <a:gd name="connsiteX1" fmla="*/ 42862 w 134937"/>
                <a:gd name="connsiteY1" fmla="*/ 61913 h 142875"/>
                <a:gd name="connsiteX2" fmla="*/ 134937 w 134937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37" h="142875">
                  <a:moveTo>
                    <a:pt x="0" y="0"/>
                  </a:moveTo>
                  <a:cubicBezTo>
                    <a:pt x="10186" y="19050"/>
                    <a:pt x="20373" y="38101"/>
                    <a:pt x="42862" y="61913"/>
                  </a:cubicBezTo>
                  <a:cubicBezTo>
                    <a:pt x="65351" y="85725"/>
                    <a:pt x="100144" y="114300"/>
                    <a:pt x="134937" y="1428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212DD33A-DEA4-4E31-8D76-2B6A33137A32}"/>
                </a:ext>
              </a:extLst>
            </p:cNvPr>
            <p:cNvSpPr/>
            <p:nvPr/>
          </p:nvSpPr>
          <p:spPr>
            <a:xfrm>
              <a:off x="6088063" y="804863"/>
              <a:ext cx="192087" cy="149225"/>
            </a:xfrm>
            <a:custGeom>
              <a:avLst/>
              <a:gdLst>
                <a:gd name="connsiteX0" fmla="*/ 0 w 192087"/>
                <a:gd name="connsiteY0" fmla="*/ 0 h 149225"/>
                <a:gd name="connsiteX1" fmla="*/ 41275 w 192087"/>
                <a:gd name="connsiteY1" fmla="*/ 84137 h 149225"/>
                <a:gd name="connsiteX2" fmla="*/ 103187 w 192087"/>
                <a:gd name="connsiteY2" fmla="*/ 134937 h 149225"/>
                <a:gd name="connsiteX3" fmla="*/ 192087 w 192087"/>
                <a:gd name="connsiteY3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087" h="149225">
                  <a:moveTo>
                    <a:pt x="0" y="0"/>
                  </a:moveTo>
                  <a:cubicBezTo>
                    <a:pt x="12038" y="30823"/>
                    <a:pt x="24077" y="61647"/>
                    <a:pt x="41275" y="84137"/>
                  </a:cubicBezTo>
                  <a:cubicBezTo>
                    <a:pt x="58473" y="106627"/>
                    <a:pt x="78052" y="124089"/>
                    <a:pt x="103187" y="134937"/>
                  </a:cubicBezTo>
                  <a:cubicBezTo>
                    <a:pt x="128322" y="145785"/>
                    <a:pt x="192087" y="149225"/>
                    <a:pt x="192087" y="1492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DF446AE7-594B-4412-9750-E8C0AE3C6EBB}"/>
                </a:ext>
              </a:extLst>
            </p:cNvPr>
            <p:cNvSpPr/>
            <p:nvPr/>
          </p:nvSpPr>
          <p:spPr>
            <a:xfrm>
              <a:off x="6094413" y="814388"/>
              <a:ext cx="163512" cy="207962"/>
            </a:xfrm>
            <a:custGeom>
              <a:avLst/>
              <a:gdLst>
                <a:gd name="connsiteX0" fmla="*/ 0 w 163512"/>
                <a:gd name="connsiteY0" fmla="*/ 0 h 207962"/>
                <a:gd name="connsiteX1" fmla="*/ 42862 w 163512"/>
                <a:gd name="connsiteY1" fmla="*/ 80962 h 207962"/>
                <a:gd name="connsiteX2" fmla="*/ 92075 w 163512"/>
                <a:gd name="connsiteY2" fmla="*/ 139700 h 207962"/>
                <a:gd name="connsiteX3" fmla="*/ 163512 w 163512"/>
                <a:gd name="connsiteY3" fmla="*/ 207962 h 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12" h="207962">
                  <a:moveTo>
                    <a:pt x="0" y="0"/>
                  </a:moveTo>
                  <a:cubicBezTo>
                    <a:pt x="13758" y="28839"/>
                    <a:pt x="27516" y="57679"/>
                    <a:pt x="42862" y="80962"/>
                  </a:cubicBezTo>
                  <a:cubicBezTo>
                    <a:pt x="58208" y="104245"/>
                    <a:pt x="71967" y="118533"/>
                    <a:pt x="92075" y="139700"/>
                  </a:cubicBezTo>
                  <a:cubicBezTo>
                    <a:pt x="112183" y="160867"/>
                    <a:pt x="137847" y="184414"/>
                    <a:pt x="163512" y="2079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D1971028-5889-432F-AA7B-8FCA5EF0C079}"/>
                </a:ext>
              </a:extLst>
            </p:cNvPr>
            <p:cNvSpPr/>
            <p:nvPr/>
          </p:nvSpPr>
          <p:spPr>
            <a:xfrm>
              <a:off x="6030913" y="804863"/>
              <a:ext cx="230187" cy="228600"/>
            </a:xfrm>
            <a:custGeom>
              <a:avLst/>
              <a:gdLst>
                <a:gd name="connsiteX0" fmla="*/ 0 w 230187"/>
                <a:gd name="connsiteY0" fmla="*/ 0 h 228600"/>
                <a:gd name="connsiteX1" fmla="*/ 33337 w 230187"/>
                <a:gd name="connsiteY1" fmla="*/ 88900 h 228600"/>
                <a:gd name="connsiteX2" fmla="*/ 82550 w 230187"/>
                <a:gd name="connsiteY2" fmla="*/ 146050 h 228600"/>
                <a:gd name="connsiteX3" fmla="*/ 142875 w 230187"/>
                <a:gd name="connsiteY3" fmla="*/ 190500 h 228600"/>
                <a:gd name="connsiteX4" fmla="*/ 230187 w 230187"/>
                <a:gd name="connsiteY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187" h="228600">
                  <a:moveTo>
                    <a:pt x="0" y="0"/>
                  </a:moveTo>
                  <a:cubicBezTo>
                    <a:pt x="9789" y="32279"/>
                    <a:pt x="19579" y="64558"/>
                    <a:pt x="33337" y="88900"/>
                  </a:cubicBezTo>
                  <a:cubicBezTo>
                    <a:pt x="47095" y="113242"/>
                    <a:pt x="64294" y="129117"/>
                    <a:pt x="82550" y="146050"/>
                  </a:cubicBezTo>
                  <a:cubicBezTo>
                    <a:pt x="100806" y="162983"/>
                    <a:pt x="118269" y="176742"/>
                    <a:pt x="142875" y="190500"/>
                  </a:cubicBezTo>
                  <a:cubicBezTo>
                    <a:pt x="167481" y="204258"/>
                    <a:pt x="198834" y="216429"/>
                    <a:pt x="230187" y="2286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EBA8C11-8365-42DA-848F-721688E4EA56}"/>
                </a:ext>
              </a:extLst>
            </p:cNvPr>
            <p:cNvSpPr/>
            <p:nvPr/>
          </p:nvSpPr>
          <p:spPr>
            <a:xfrm>
              <a:off x="5746892" y="137894"/>
              <a:ext cx="545958" cy="698719"/>
            </a:xfrm>
            <a:custGeom>
              <a:avLst/>
              <a:gdLst>
                <a:gd name="connsiteX0" fmla="*/ 545958 w 545958"/>
                <a:gd name="connsiteY0" fmla="*/ 19269 h 698719"/>
                <a:gd name="connsiteX1" fmla="*/ 488808 w 545958"/>
                <a:gd name="connsiteY1" fmla="*/ 219 h 698719"/>
                <a:gd name="connsiteX2" fmla="*/ 384033 w 545958"/>
                <a:gd name="connsiteY2" fmla="*/ 11331 h 698719"/>
                <a:gd name="connsiteX3" fmla="*/ 272908 w 545958"/>
                <a:gd name="connsiteY3" fmla="*/ 46256 h 698719"/>
                <a:gd name="connsiteX4" fmla="*/ 149083 w 545958"/>
                <a:gd name="connsiteY4" fmla="*/ 149444 h 698719"/>
                <a:gd name="connsiteX5" fmla="*/ 64946 w 545958"/>
                <a:gd name="connsiteY5" fmla="*/ 295494 h 698719"/>
                <a:gd name="connsiteX6" fmla="*/ 14146 w 545958"/>
                <a:gd name="connsiteY6" fmla="*/ 393919 h 698719"/>
                <a:gd name="connsiteX7" fmla="*/ 1446 w 545958"/>
                <a:gd name="connsiteY7" fmla="*/ 473294 h 698719"/>
                <a:gd name="connsiteX8" fmla="*/ 7796 w 545958"/>
                <a:gd name="connsiteY8" fmla="*/ 539969 h 698719"/>
                <a:gd name="connsiteX9" fmla="*/ 68121 w 545958"/>
                <a:gd name="connsiteY9" fmla="*/ 698719 h 6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958" h="698719">
                  <a:moveTo>
                    <a:pt x="545958" y="19269"/>
                  </a:moveTo>
                  <a:cubicBezTo>
                    <a:pt x="530876" y="10405"/>
                    <a:pt x="515795" y="1542"/>
                    <a:pt x="488808" y="219"/>
                  </a:cubicBezTo>
                  <a:cubicBezTo>
                    <a:pt x="461821" y="-1104"/>
                    <a:pt x="420016" y="3658"/>
                    <a:pt x="384033" y="11331"/>
                  </a:cubicBezTo>
                  <a:cubicBezTo>
                    <a:pt x="348050" y="19004"/>
                    <a:pt x="312066" y="23237"/>
                    <a:pt x="272908" y="46256"/>
                  </a:cubicBezTo>
                  <a:cubicBezTo>
                    <a:pt x="233750" y="69275"/>
                    <a:pt x="183743" y="107904"/>
                    <a:pt x="149083" y="149444"/>
                  </a:cubicBezTo>
                  <a:cubicBezTo>
                    <a:pt x="114423" y="190984"/>
                    <a:pt x="87435" y="254748"/>
                    <a:pt x="64946" y="295494"/>
                  </a:cubicBezTo>
                  <a:cubicBezTo>
                    <a:pt x="42457" y="336240"/>
                    <a:pt x="24729" y="364286"/>
                    <a:pt x="14146" y="393919"/>
                  </a:cubicBezTo>
                  <a:cubicBezTo>
                    <a:pt x="3563" y="423552"/>
                    <a:pt x="2504" y="448952"/>
                    <a:pt x="1446" y="473294"/>
                  </a:cubicBezTo>
                  <a:cubicBezTo>
                    <a:pt x="388" y="497636"/>
                    <a:pt x="-3317" y="502398"/>
                    <a:pt x="7796" y="539969"/>
                  </a:cubicBezTo>
                  <a:cubicBezTo>
                    <a:pt x="18908" y="577540"/>
                    <a:pt x="60713" y="678082"/>
                    <a:pt x="68121" y="698719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06695AFA-5295-4DBC-8814-E433B7FB6A0A}"/>
                </a:ext>
              </a:extLst>
            </p:cNvPr>
            <p:cNvSpPr/>
            <p:nvPr/>
          </p:nvSpPr>
          <p:spPr>
            <a:xfrm>
              <a:off x="6059488" y="877888"/>
              <a:ext cx="193675" cy="200025"/>
            </a:xfrm>
            <a:custGeom>
              <a:avLst/>
              <a:gdLst>
                <a:gd name="connsiteX0" fmla="*/ 0 w 193675"/>
                <a:gd name="connsiteY0" fmla="*/ 0 h 200025"/>
                <a:gd name="connsiteX1" fmla="*/ 133350 w 193675"/>
                <a:gd name="connsiteY1" fmla="*/ 153987 h 200025"/>
                <a:gd name="connsiteX2" fmla="*/ 193675 w 193675"/>
                <a:gd name="connsiteY2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200025">
                  <a:moveTo>
                    <a:pt x="0" y="0"/>
                  </a:moveTo>
                  <a:cubicBezTo>
                    <a:pt x="50535" y="60325"/>
                    <a:pt x="101071" y="120650"/>
                    <a:pt x="133350" y="153987"/>
                  </a:cubicBezTo>
                  <a:cubicBezTo>
                    <a:pt x="165629" y="187324"/>
                    <a:pt x="179652" y="193674"/>
                    <a:pt x="193675" y="2000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058D7A6-FF28-4E90-80F8-3F3E92B08AA0}"/>
                </a:ext>
              </a:extLst>
            </p:cNvPr>
            <p:cNvSpPr/>
            <p:nvPr/>
          </p:nvSpPr>
          <p:spPr>
            <a:xfrm>
              <a:off x="6051550" y="931863"/>
              <a:ext cx="193675" cy="144462"/>
            </a:xfrm>
            <a:custGeom>
              <a:avLst/>
              <a:gdLst>
                <a:gd name="connsiteX0" fmla="*/ 0 w 193675"/>
                <a:gd name="connsiteY0" fmla="*/ 0 h 144462"/>
                <a:gd name="connsiteX1" fmla="*/ 115888 w 193675"/>
                <a:gd name="connsiteY1" fmla="*/ 109537 h 144462"/>
                <a:gd name="connsiteX2" fmla="*/ 193675 w 193675"/>
                <a:gd name="connsiteY2" fmla="*/ 144462 h 14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144462">
                  <a:moveTo>
                    <a:pt x="0" y="0"/>
                  </a:moveTo>
                  <a:cubicBezTo>
                    <a:pt x="41804" y="42730"/>
                    <a:pt x="83609" y="85460"/>
                    <a:pt x="115888" y="109537"/>
                  </a:cubicBezTo>
                  <a:cubicBezTo>
                    <a:pt x="148167" y="133614"/>
                    <a:pt x="193675" y="144462"/>
                    <a:pt x="193675" y="1444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5ED2B00E-95D7-4446-A661-A84896B74E4B}"/>
                </a:ext>
              </a:extLst>
            </p:cNvPr>
            <p:cNvSpPr/>
            <p:nvPr/>
          </p:nvSpPr>
          <p:spPr>
            <a:xfrm>
              <a:off x="5826125" y="750888"/>
              <a:ext cx="268288" cy="331787"/>
            </a:xfrm>
            <a:custGeom>
              <a:avLst/>
              <a:gdLst>
                <a:gd name="connsiteX0" fmla="*/ 0 w 268288"/>
                <a:gd name="connsiteY0" fmla="*/ 0 h 331787"/>
                <a:gd name="connsiteX1" fmla="*/ 22225 w 268288"/>
                <a:gd name="connsiteY1" fmla="*/ 104775 h 331787"/>
                <a:gd name="connsiteX2" fmla="*/ 127000 w 268288"/>
                <a:gd name="connsiteY2" fmla="*/ 247650 h 331787"/>
                <a:gd name="connsiteX3" fmla="*/ 225425 w 268288"/>
                <a:gd name="connsiteY3" fmla="*/ 312737 h 331787"/>
                <a:gd name="connsiteX4" fmla="*/ 268288 w 268288"/>
                <a:gd name="connsiteY4" fmla="*/ 331787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88" h="331787">
                  <a:moveTo>
                    <a:pt x="0" y="0"/>
                  </a:moveTo>
                  <a:cubicBezTo>
                    <a:pt x="529" y="31750"/>
                    <a:pt x="1058" y="63500"/>
                    <a:pt x="22225" y="104775"/>
                  </a:cubicBezTo>
                  <a:cubicBezTo>
                    <a:pt x="43392" y="146050"/>
                    <a:pt x="93133" y="212990"/>
                    <a:pt x="127000" y="247650"/>
                  </a:cubicBezTo>
                  <a:cubicBezTo>
                    <a:pt x="160867" y="282310"/>
                    <a:pt x="201877" y="298714"/>
                    <a:pt x="225425" y="312737"/>
                  </a:cubicBezTo>
                  <a:cubicBezTo>
                    <a:pt x="248973" y="326760"/>
                    <a:pt x="258630" y="329273"/>
                    <a:pt x="268288" y="3317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E6FE3A7D-8933-4415-B20B-5602AA3BE8B5}"/>
                </a:ext>
              </a:extLst>
            </p:cNvPr>
            <p:cNvSpPr/>
            <p:nvPr/>
          </p:nvSpPr>
          <p:spPr>
            <a:xfrm>
              <a:off x="6292850" y="149078"/>
              <a:ext cx="346075" cy="184297"/>
            </a:xfrm>
            <a:custGeom>
              <a:avLst/>
              <a:gdLst>
                <a:gd name="connsiteX0" fmla="*/ 0 w 346075"/>
                <a:gd name="connsiteY0" fmla="*/ 14435 h 184297"/>
                <a:gd name="connsiteX1" fmla="*/ 55563 w 346075"/>
                <a:gd name="connsiteY1" fmla="*/ 147 h 184297"/>
                <a:gd name="connsiteX2" fmla="*/ 138113 w 346075"/>
                <a:gd name="connsiteY2" fmla="*/ 22372 h 184297"/>
                <a:gd name="connsiteX3" fmla="*/ 238125 w 346075"/>
                <a:gd name="connsiteY3" fmla="*/ 84285 h 184297"/>
                <a:gd name="connsiteX4" fmla="*/ 346075 w 346075"/>
                <a:gd name="connsiteY4" fmla="*/ 184297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75" h="184297">
                  <a:moveTo>
                    <a:pt x="0" y="14435"/>
                  </a:moveTo>
                  <a:cubicBezTo>
                    <a:pt x="16272" y="6629"/>
                    <a:pt x="32544" y="-1176"/>
                    <a:pt x="55563" y="147"/>
                  </a:cubicBezTo>
                  <a:cubicBezTo>
                    <a:pt x="78582" y="1470"/>
                    <a:pt x="107686" y="8349"/>
                    <a:pt x="138113" y="22372"/>
                  </a:cubicBezTo>
                  <a:cubicBezTo>
                    <a:pt x="168540" y="36395"/>
                    <a:pt x="203465" y="57298"/>
                    <a:pt x="238125" y="84285"/>
                  </a:cubicBezTo>
                  <a:cubicBezTo>
                    <a:pt x="272785" y="111272"/>
                    <a:pt x="309430" y="147784"/>
                    <a:pt x="346075" y="18429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133337C1-6E2A-47FC-B55E-42265F9EBE86}"/>
                </a:ext>
              </a:extLst>
            </p:cNvPr>
            <p:cNvSpPr/>
            <p:nvPr/>
          </p:nvSpPr>
          <p:spPr>
            <a:xfrm>
              <a:off x="6634163" y="503238"/>
              <a:ext cx="86556" cy="322262"/>
            </a:xfrm>
            <a:custGeom>
              <a:avLst/>
              <a:gdLst>
                <a:gd name="connsiteX0" fmla="*/ 61912 w 86556"/>
                <a:gd name="connsiteY0" fmla="*/ 0 h 322262"/>
                <a:gd name="connsiteX1" fmla="*/ 85725 w 86556"/>
                <a:gd name="connsiteY1" fmla="*/ 88900 h 322262"/>
                <a:gd name="connsiteX2" fmla="*/ 74612 w 86556"/>
                <a:gd name="connsiteY2" fmla="*/ 141287 h 322262"/>
                <a:gd name="connsiteX3" fmla="*/ 14287 w 86556"/>
                <a:gd name="connsiteY3" fmla="*/ 280987 h 322262"/>
                <a:gd name="connsiteX4" fmla="*/ 0 w 86556"/>
                <a:gd name="connsiteY4" fmla="*/ 322262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56" h="322262">
                  <a:moveTo>
                    <a:pt x="61912" y="0"/>
                  </a:moveTo>
                  <a:cubicBezTo>
                    <a:pt x="72760" y="32676"/>
                    <a:pt x="83608" y="65352"/>
                    <a:pt x="85725" y="88900"/>
                  </a:cubicBezTo>
                  <a:cubicBezTo>
                    <a:pt x="87842" y="112448"/>
                    <a:pt x="86518" y="109273"/>
                    <a:pt x="74612" y="141287"/>
                  </a:cubicBezTo>
                  <a:cubicBezTo>
                    <a:pt x="62706" y="173302"/>
                    <a:pt x="26722" y="250824"/>
                    <a:pt x="14287" y="280987"/>
                  </a:cubicBezTo>
                  <a:cubicBezTo>
                    <a:pt x="1852" y="311150"/>
                    <a:pt x="4762" y="316177"/>
                    <a:pt x="0" y="3222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D61D2FC-98C4-457D-9F95-E9ACA8F8793F}"/>
                </a:ext>
              </a:extLst>
            </p:cNvPr>
            <p:cNvSpPr/>
            <p:nvPr/>
          </p:nvSpPr>
          <p:spPr>
            <a:xfrm>
              <a:off x="6448425" y="817563"/>
              <a:ext cx="192088" cy="261937"/>
            </a:xfrm>
            <a:custGeom>
              <a:avLst/>
              <a:gdLst>
                <a:gd name="connsiteX0" fmla="*/ 192088 w 192088"/>
                <a:gd name="connsiteY0" fmla="*/ 0 h 261937"/>
                <a:gd name="connsiteX1" fmla="*/ 163513 w 192088"/>
                <a:gd name="connsiteY1" fmla="*/ 69850 h 261937"/>
                <a:gd name="connsiteX2" fmla="*/ 136525 w 192088"/>
                <a:gd name="connsiteY2" fmla="*/ 123825 h 261937"/>
                <a:gd name="connsiteX3" fmla="*/ 77788 w 192088"/>
                <a:gd name="connsiteY3" fmla="*/ 204787 h 261937"/>
                <a:gd name="connsiteX4" fmla="*/ 0 w 192088"/>
                <a:gd name="connsiteY4" fmla="*/ 261937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8" h="261937">
                  <a:moveTo>
                    <a:pt x="192088" y="0"/>
                  </a:moveTo>
                  <a:cubicBezTo>
                    <a:pt x="182430" y="24606"/>
                    <a:pt x="172773" y="49213"/>
                    <a:pt x="163513" y="69850"/>
                  </a:cubicBezTo>
                  <a:cubicBezTo>
                    <a:pt x="154252" y="90488"/>
                    <a:pt x="150812" y="101336"/>
                    <a:pt x="136525" y="123825"/>
                  </a:cubicBezTo>
                  <a:cubicBezTo>
                    <a:pt x="122237" y="146315"/>
                    <a:pt x="100542" y="181768"/>
                    <a:pt x="77788" y="204787"/>
                  </a:cubicBezTo>
                  <a:cubicBezTo>
                    <a:pt x="55034" y="227806"/>
                    <a:pt x="15610" y="256645"/>
                    <a:pt x="0" y="2619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8A2332CE-2DE9-4340-BBE5-047AA1BB47F5}"/>
                </a:ext>
              </a:extLst>
            </p:cNvPr>
            <p:cNvSpPr/>
            <p:nvPr/>
          </p:nvSpPr>
          <p:spPr>
            <a:xfrm>
              <a:off x="6246992" y="385763"/>
              <a:ext cx="69671" cy="269875"/>
            </a:xfrm>
            <a:custGeom>
              <a:avLst/>
              <a:gdLst>
                <a:gd name="connsiteX0" fmla="*/ 9346 w 69671"/>
                <a:gd name="connsiteY0" fmla="*/ 0 h 269875"/>
                <a:gd name="connsiteX1" fmla="*/ 1408 w 69671"/>
                <a:gd name="connsiteY1" fmla="*/ 76200 h 269875"/>
                <a:gd name="connsiteX2" fmla="*/ 34746 w 69671"/>
                <a:gd name="connsiteY2" fmla="*/ 161925 h 269875"/>
                <a:gd name="connsiteX3" fmla="*/ 69671 w 69671"/>
                <a:gd name="connsiteY3" fmla="*/ 269875 h 2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71" h="269875">
                  <a:moveTo>
                    <a:pt x="9346" y="0"/>
                  </a:moveTo>
                  <a:cubicBezTo>
                    <a:pt x="3260" y="24606"/>
                    <a:pt x="-2825" y="49213"/>
                    <a:pt x="1408" y="76200"/>
                  </a:cubicBezTo>
                  <a:cubicBezTo>
                    <a:pt x="5641" y="103188"/>
                    <a:pt x="23369" y="129646"/>
                    <a:pt x="34746" y="161925"/>
                  </a:cubicBezTo>
                  <a:cubicBezTo>
                    <a:pt x="46123" y="194204"/>
                    <a:pt x="62792" y="253471"/>
                    <a:pt x="69671" y="2698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797F39A6-1B49-45C2-88CD-640DAF8ED589}"/>
                </a:ext>
              </a:extLst>
            </p:cNvPr>
            <p:cNvSpPr/>
            <p:nvPr/>
          </p:nvSpPr>
          <p:spPr>
            <a:xfrm>
              <a:off x="6266881" y="514350"/>
              <a:ext cx="18032" cy="149225"/>
            </a:xfrm>
            <a:custGeom>
              <a:avLst/>
              <a:gdLst>
                <a:gd name="connsiteX0" fmla="*/ 569 w 18032"/>
                <a:gd name="connsiteY0" fmla="*/ 0 h 149225"/>
                <a:gd name="connsiteX1" fmla="*/ 2157 w 18032"/>
                <a:gd name="connsiteY1" fmla="*/ 71438 h 149225"/>
                <a:gd name="connsiteX2" fmla="*/ 18032 w 18032"/>
                <a:gd name="connsiteY2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32" h="149225">
                  <a:moveTo>
                    <a:pt x="569" y="0"/>
                  </a:moveTo>
                  <a:cubicBezTo>
                    <a:pt x="-93" y="23283"/>
                    <a:pt x="-754" y="46567"/>
                    <a:pt x="2157" y="71438"/>
                  </a:cubicBezTo>
                  <a:cubicBezTo>
                    <a:pt x="5068" y="96309"/>
                    <a:pt x="11550" y="122767"/>
                    <a:pt x="18032" y="1492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A3A9222-AC97-493E-91F3-639CA03B2AFC}"/>
                </a:ext>
              </a:extLst>
            </p:cNvPr>
            <p:cNvSpPr/>
            <p:nvPr/>
          </p:nvSpPr>
          <p:spPr>
            <a:xfrm>
              <a:off x="6294438" y="449263"/>
              <a:ext cx="49212" cy="231775"/>
            </a:xfrm>
            <a:custGeom>
              <a:avLst/>
              <a:gdLst>
                <a:gd name="connsiteX0" fmla="*/ 0 w 49212"/>
                <a:gd name="connsiteY0" fmla="*/ 0 h 231775"/>
                <a:gd name="connsiteX1" fmla="*/ 7937 w 49212"/>
                <a:gd name="connsiteY1" fmla="*/ 69850 h 231775"/>
                <a:gd name="connsiteX2" fmla="*/ 23812 w 49212"/>
                <a:gd name="connsiteY2" fmla="*/ 157162 h 231775"/>
                <a:gd name="connsiteX3" fmla="*/ 49212 w 49212"/>
                <a:gd name="connsiteY3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12" h="231775">
                  <a:moveTo>
                    <a:pt x="0" y="0"/>
                  </a:moveTo>
                  <a:cubicBezTo>
                    <a:pt x="1984" y="21828"/>
                    <a:pt x="3968" y="43656"/>
                    <a:pt x="7937" y="69850"/>
                  </a:cubicBezTo>
                  <a:cubicBezTo>
                    <a:pt x="11906" y="96044"/>
                    <a:pt x="16933" y="130175"/>
                    <a:pt x="23812" y="157162"/>
                  </a:cubicBezTo>
                  <a:cubicBezTo>
                    <a:pt x="30691" y="184149"/>
                    <a:pt x="39951" y="207962"/>
                    <a:pt x="49212" y="2317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99005A6A-EF1E-43CE-9AE1-E5AA3282699B}"/>
                </a:ext>
              </a:extLst>
            </p:cNvPr>
            <p:cNvSpPr/>
            <p:nvPr/>
          </p:nvSpPr>
          <p:spPr>
            <a:xfrm>
              <a:off x="6346825" y="458788"/>
              <a:ext cx="13277" cy="225425"/>
            </a:xfrm>
            <a:custGeom>
              <a:avLst/>
              <a:gdLst>
                <a:gd name="connsiteX0" fmla="*/ 11113 w 13277"/>
                <a:gd name="connsiteY0" fmla="*/ 0 h 225425"/>
                <a:gd name="connsiteX1" fmla="*/ 11113 w 13277"/>
                <a:gd name="connsiteY1" fmla="*/ 85725 h 225425"/>
                <a:gd name="connsiteX2" fmla="*/ 12700 w 13277"/>
                <a:gd name="connsiteY2" fmla="*/ 144462 h 225425"/>
                <a:gd name="connsiteX3" fmla="*/ 0 w 13277"/>
                <a:gd name="connsiteY3" fmla="*/ 225425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7" h="225425">
                  <a:moveTo>
                    <a:pt x="11113" y="0"/>
                  </a:moveTo>
                  <a:cubicBezTo>
                    <a:pt x="10980" y="30824"/>
                    <a:pt x="10848" y="61648"/>
                    <a:pt x="11113" y="85725"/>
                  </a:cubicBezTo>
                  <a:cubicBezTo>
                    <a:pt x="11378" y="109802"/>
                    <a:pt x="14552" y="121179"/>
                    <a:pt x="12700" y="144462"/>
                  </a:cubicBezTo>
                  <a:cubicBezTo>
                    <a:pt x="10848" y="167745"/>
                    <a:pt x="5424" y="196585"/>
                    <a:pt x="0" y="2254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0A6D47D-F9D8-4E27-9F89-F65916371C2D}"/>
                </a:ext>
              </a:extLst>
            </p:cNvPr>
            <p:cNvSpPr/>
            <p:nvPr/>
          </p:nvSpPr>
          <p:spPr>
            <a:xfrm>
              <a:off x="6361113" y="534988"/>
              <a:ext cx="17462" cy="180975"/>
            </a:xfrm>
            <a:custGeom>
              <a:avLst/>
              <a:gdLst>
                <a:gd name="connsiteX0" fmla="*/ 0 w 17462"/>
                <a:gd name="connsiteY0" fmla="*/ 0 h 180975"/>
                <a:gd name="connsiteX1" fmla="*/ 14287 w 17462"/>
                <a:gd name="connsiteY1" fmla="*/ 76200 h 180975"/>
                <a:gd name="connsiteX2" fmla="*/ 17462 w 17462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2" h="180975">
                  <a:moveTo>
                    <a:pt x="0" y="0"/>
                  </a:moveTo>
                  <a:cubicBezTo>
                    <a:pt x="5688" y="23019"/>
                    <a:pt x="11377" y="46038"/>
                    <a:pt x="14287" y="76200"/>
                  </a:cubicBezTo>
                  <a:cubicBezTo>
                    <a:pt x="17197" y="106363"/>
                    <a:pt x="17329" y="143669"/>
                    <a:pt x="17462" y="1809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AD7D2F4A-C6AF-43CA-87C9-AFD2B6385428}"/>
                </a:ext>
              </a:extLst>
            </p:cNvPr>
            <p:cNvSpPr/>
            <p:nvPr/>
          </p:nvSpPr>
          <p:spPr>
            <a:xfrm>
              <a:off x="6396038" y="511175"/>
              <a:ext cx="28575" cy="241300"/>
            </a:xfrm>
            <a:custGeom>
              <a:avLst/>
              <a:gdLst>
                <a:gd name="connsiteX0" fmla="*/ 0 w 28575"/>
                <a:gd name="connsiteY0" fmla="*/ 0 h 241300"/>
                <a:gd name="connsiteX1" fmla="*/ 6350 w 28575"/>
                <a:gd name="connsiteY1" fmla="*/ 69850 h 241300"/>
                <a:gd name="connsiteX2" fmla="*/ 3175 w 28575"/>
                <a:gd name="connsiteY2" fmla="*/ 134938 h 241300"/>
                <a:gd name="connsiteX3" fmla="*/ 3175 w 28575"/>
                <a:gd name="connsiteY3" fmla="*/ 177800 h 241300"/>
                <a:gd name="connsiteX4" fmla="*/ 28575 w 28575"/>
                <a:gd name="connsiteY4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41300">
                  <a:moveTo>
                    <a:pt x="0" y="0"/>
                  </a:moveTo>
                  <a:cubicBezTo>
                    <a:pt x="2910" y="23680"/>
                    <a:pt x="5821" y="47360"/>
                    <a:pt x="6350" y="69850"/>
                  </a:cubicBezTo>
                  <a:cubicBezTo>
                    <a:pt x="6879" y="92340"/>
                    <a:pt x="3704" y="116946"/>
                    <a:pt x="3175" y="134938"/>
                  </a:cubicBezTo>
                  <a:cubicBezTo>
                    <a:pt x="2646" y="152930"/>
                    <a:pt x="-1058" y="160073"/>
                    <a:pt x="3175" y="177800"/>
                  </a:cubicBezTo>
                  <a:cubicBezTo>
                    <a:pt x="7408" y="195527"/>
                    <a:pt x="17991" y="218413"/>
                    <a:pt x="28575" y="2413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67B766CD-313E-43C7-A7AA-346125036071}"/>
                </a:ext>
              </a:extLst>
            </p:cNvPr>
            <p:cNvSpPr/>
            <p:nvPr/>
          </p:nvSpPr>
          <p:spPr>
            <a:xfrm>
              <a:off x="6427788" y="588963"/>
              <a:ext cx="33337" cy="158750"/>
            </a:xfrm>
            <a:custGeom>
              <a:avLst/>
              <a:gdLst>
                <a:gd name="connsiteX0" fmla="*/ 33337 w 33337"/>
                <a:gd name="connsiteY0" fmla="*/ 0 h 158750"/>
                <a:gd name="connsiteX1" fmla="*/ 22225 w 33337"/>
                <a:gd name="connsiteY1" fmla="*/ 80962 h 158750"/>
                <a:gd name="connsiteX2" fmla="*/ 0 w 33337"/>
                <a:gd name="connsiteY2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" h="158750">
                  <a:moveTo>
                    <a:pt x="33337" y="0"/>
                  </a:moveTo>
                  <a:cubicBezTo>
                    <a:pt x="30559" y="27252"/>
                    <a:pt x="27781" y="54504"/>
                    <a:pt x="22225" y="80962"/>
                  </a:cubicBezTo>
                  <a:cubicBezTo>
                    <a:pt x="16669" y="107420"/>
                    <a:pt x="8334" y="133085"/>
                    <a:pt x="0" y="1587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AF00993B-AE35-4E3F-AB57-8388510432E8}"/>
                </a:ext>
              </a:extLst>
            </p:cNvPr>
            <p:cNvSpPr/>
            <p:nvPr/>
          </p:nvSpPr>
          <p:spPr>
            <a:xfrm>
              <a:off x="6440488" y="593725"/>
              <a:ext cx="20637" cy="177800"/>
            </a:xfrm>
            <a:custGeom>
              <a:avLst/>
              <a:gdLst>
                <a:gd name="connsiteX0" fmla="*/ 20637 w 20637"/>
                <a:gd name="connsiteY0" fmla="*/ 0 h 177800"/>
                <a:gd name="connsiteX1" fmla="*/ 19050 w 20637"/>
                <a:gd name="connsiteY1" fmla="*/ 85725 h 177800"/>
                <a:gd name="connsiteX2" fmla="*/ 15875 w 20637"/>
                <a:gd name="connsiteY2" fmla="*/ 136525 h 177800"/>
                <a:gd name="connsiteX3" fmla="*/ 0 w 20637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7" h="177800">
                  <a:moveTo>
                    <a:pt x="20637" y="0"/>
                  </a:moveTo>
                  <a:cubicBezTo>
                    <a:pt x="20240" y="31485"/>
                    <a:pt x="19844" y="62971"/>
                    <a:pt x="19050" y="85725"/>
                  </a:cubicBezTo>
                  <a:cubicBezTo>
                    <a:pt x="18256" y="108479"/>
                    <a:pt x="19050" y="121179"/>
                    <a:pt x="15875" y="136525"/>
                  </a:cubicBezTo>
                  <a:cubicBezTo>
                    <a:pt x="12700" y="151871"/>
                    <a:pt x="6350" y="164835"/>
                    <a:pt x="0" y="1778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F0D2DBB9-F3A4-49F1-9BB4-7EA6F679AAA2}"/>
                </a:ext>
              </a:extLst>
            </p:cNvPr>
            <p:cNvSpPr/>
            <p:nvPr/>
          </p:nvSpPr>
          <p:spPr>
            <a:xfrm>
              <a:off x="6459538" y="541338"/>
              <a:ext cx="122237" cy="173037"/>
            </a:xfrm>
            <a:custGeom>
              <a:avLst/>
              <a:gdLst>
                <a:gd name="connsiteX0" fmla="*/ 122237 w 122237"/>
                <a:gd name="connsiteY0" fmla="*/ 0 h 173037"/>
                <a:gd name="connsiteX1" fmla="*/ 76200 w 122237"/>
                <a:gd name="connsiteY1" fmla="*/ 76200 h 173037"/>
                <a:gd name="connsiteX2" fmla="*/ 36512 w 122237"/>
                <a:gd name="connsiteY2" fmla="*/ 144462 h 173037"/>
                <a:gd name="connsiteX3" fmla="*/ 0 w 122237"/>
                <a:gd name="connsiteY3" fmla="*/ 173037 h 17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37" h="173037">
                  <a:moveTo>
                    <a:pt x="122237" y="0"/>
                  </a:moveTo>
                  <a:cubicBezTo>
                    <a:pt x="106362" y="26061"/>
                    <a:pt x="90487" y="52123"/>
                    <a:pt x="76200" y="76200"/>
                  </a:cubicBezTo>
                  <a:cubicBezTo>
                    <a:pt x="61913" y="100277"/>
                    <a:pt x="49212" y="128323"/>
                    <a:pt x="36512" y="144462"/>
                  </a:cubicBezTo>
                  <a:cubicBezTo>
                    <a:pt x="23812" y="160601"/>
                    <a:pt x="11906" y="166819"/>
                    <a:pt x="0" y="1730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C6C5E973-8529-45DA-9D82-4BBFF3732587}"/>
                </a:ext>
              </a:extLst>
            </p:cNvPr>
            <p:cNvSpPr/>
            <p:nvPr/>
          </p:nvSpPr>
          <p:spPr>
            <a:xfrm>
              <a:off x="6562725" y="541338"/>
              <a:ext cx="20638" cy="147637"/>
            </a:xfrm>
            <a:custGeom>
              <a:avLst/>
              <a:gdLst>
                <a:gd name="connsiteX0" fmla="*/ 20638 w 20638"/>
                <a:gd name="connsiteY0" fmla="*/ 0 h 147637"/>
                <a:gd name="connsiteX1" fmla="*/ 11113 w 20638"/>
                <a:gd name="connsiteY1" fmla="*/ 61912 h 147637"/>
                <a:gd name="connsiteX2" fmla="*/ 12700 w 20638"/>
                <a:gd name="connsiteY2" fmla="*/ 120650 h 147637"/>
                <a:gd name="connsiteX3" fmla="*/ 0 w 20638"/>
                <a:gd name="connsiteY3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8" h="147637">
                  <a:moveTo>
                    <a:pt x="20638" y="0"/>
                  </a:moveTo>
                  <a:cubicBezTo>
                    <a:pt x="16537" y="20902"/>
                    <a:pt x="12436" y="41804"/>
                    <a:pt x="11113" y="61912"/>
                  </a:cubicBezTo>
                  <a:cubicBezTo>
                    <a:pt x="9790" y="82020"/>
                    <a:pt x="14552" y="106363"/>
                    <a:pt x="12700" y="120650"/>
                  </a:cubicBezTo>
                  <a:cubicBezTo>
                    <a:pt x="10848" y="134938"/>
                    <a:pt x="5424" y="141287"/>
                    <a:pt x="0" y="1476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7DE6031E-D8A1-47E4-A3A3-13899ACA69B6}"/>
                </a:ext>
              </a:extLst>
            </p:cNvPr>
            <p:cNvSpPr/>
            <p:nvPr/>
          </p:nvSpPr>
          <p:spPr>
            <a:xfrm>
              <a:off x="6561138" y="649288"/>
              <a:ext cx="52387" cy="177800"/>
            </a:xfrm>
            <a:custGeom>
              <a:avLst/>
              <a:gdLst>
                <a:gd name="connsiteX0" fmla="*/ 52387 w 52387"/>
                <a:gd name="connsiteY0" fmla="*/ 0 h 177800"/>
                <a:gd name="connsiteX1" fmla="*/ 23812 w 52387"/>
                <a:gd name="connsiteY1" fmla="*/ 90487 h 177800"/>
                <a:gd name="connsiteX2" fmla="*/ 7937 w 52387"/>
                <a:gd name="connsiteY2" fmla="*/ 152400 h 177800"/>
                <a:gd name="connsiteX3" fmla="*/ 0 w 52387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" h="177800">
                  <a:moveTo>
                    <a:pt x="52387" y="0"/>
                  </a:moveTo>
                  <a:cubicBezTo>
                    <a:pt x="41803" y="32543"/>
                    <a:pt x="31220" y="65087"/>
                    <a:pt x="23812" y="90487"/>
                  </a:cubicBezTo>
                  <a:cubicBezTo>
                    <a:pt x="16404" y="115887"/>
                    <a:pt x="11906" y="137848"/>
                    <a:pt x="7937" y="152400"/>
                  </a:cubicBezTo>
                  <a:cubicBezTo>
                    <a:pt x="3968" y="166952"/>
                    <a:pt x="3969" y="174625"/>
                    <a:pt x="0" y="1778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14DA7AEE-EC07-437F-BD00-E255CCDB4CCC}"/>
                </a:ext>
              </a:extLst>
            </p:cNvPr>
            <p:cNvSpPr/>
            <p:nvPr/>
          </p:nvSpPr>
          <p:spPr>
            <a:xfrm>
              <a:off x="6510338" y="758825"/>
              <a:ext cx="117475" cy="106363"/>
            </a:xfrm>
            <a:custGeom>
              <a:avLst/>
              <a:gdLst>
                <a:gd name="connsiteX0" fmla="*/ 117475 w 117475"/>
                <a:gd name="connsiteY0" fmla="*/ 0 h 106363"/>
                <a:gd name="connsiteX1" fmla="*/ 69850 w 117475"/>
                <a:gd name="connsiteY1" fmla="*/ 49213 h 106363"/>
                <a:gd name="connsiteX2" fmla="*/ 42862 w 117475"/>
                <a:gd name="connsiteY2" fmla="*/ 77788 h 106363"/>
                <a:gd name="connsiteX3" fmla="*/ 0 w 117475"/>
                <a:gd name="connsiteY3" fmla="*/ 106363 h 10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475" h="106363">
                  <a:moveTo>
                    <a:pt x="117475" y="0"/>
                  </a:moveTo>
                  <a:lnTo>
                    <a:pt x="69850" y="49213"/>
                  </a:lnTo>
                  <a:cubicBezTo>
                    <a:pt x="57414" y="62178"/>
                    <a:pt x="54504" y="68263"/>
                    <a:pt x="42862" y="77788"/>
                  </a:cubicBezTo>
                  <a:cubicBezTo>
                    <a:pt x="31220" y="87313"/>
                    <a:pt x="15610" y="96838"/>
                    <a:pt x="0" y="1063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D0444254-3656-48B8-82AB-4D9C1317D105}"/>
                </a:ext>
              </a:extLst>
            </p:cNvPr>
            <p:cNvSpPr/>
            <p:nvPr/>
          </p:nvSpPr>
          <p:spPr>
            <a:xfrm>
              <a:off x="6515100" y="838200"/>
              <a:ext cx="84138" cy="35008"/>
            </a:xfrm>
            <a:custGeom>
              <a:avLst/>
              <a:gdLst>
                <a:gd name="connsiteX0" fmla="*/ 84138 w 84138"/>
                <a:gd name="connsiteY0" fmla="*/ 0 h 35008"/>
                <a:gd name="connsiteX1" fmla="*/ 34925 w 84138"/>
                <a:gd name="connsiteY1" fmla="*/ 33338 h 35008"/>
                <a:gd name="connsiteX2" fmla="*/ 0 w 84138"/>
                <a:gd name="connsiteY2" fmla="*/ 26988 h 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38" h="35008">
                  <a:moveTo>
                    <a:pt x="84138" y="0"/>
                  </a:moveTo>
                  <a:cubicBezTo>
                    <a:pt x="66543" y="14420"/>
                    <a:pt x="48948" y="28840"/>
                    <a:pt x="34925" y="33338"/>
                  </a:cubicBezTo>
                  <a:cubicBezTo>
                    <a:pt x="20902" y="37836"/>
                    <a:pt x="10451" y="32412"/>
                    <a:pt x="0" y="2698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B6DAA1C-1304-44D0-83F2-4794445D8505}"/>
                </a:ext>
              </a:extLst>
            </p:cNvPr>
            <p:cNvSpPr/>
            <p:nvPr/>
          </p:nvSpPr>
          <p:spPr>
            <a:xfrm>
              <a:off x="6488113" y="873125"/>
              <a:ext cx="65087" cy="96838"/>
            </a:xfrm>
            <a:custGeom>
              <a:avLst/>
              <a:gdLst>
                <a:gd name="connsiteX0" fmla="*/ 65087 w 65087"/>
                <a:gd name="connsiteY0" fmla="*/ 0 h 96838"/>
                <a:gd name="connsiteX1" fmla="*/ 41275 w 65087"/>
                <a:gd name="connsiteY1" fmla="*/ 63500 h 96838"/>
                <a:gd name="connsiteX2" fmla="*/ 0 w 65087"/>
                <a:gd name="connsiteY2" fmla="*/ 96838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96838">
                  <a:moveTo>
                    <a:pt x="65087" y="0"/>
                  </a:moveTo>
                  <a:cubicBezTo>
                    <a:pt x="58605" y="23680"/>
                    <a:pt x="52123" y="47360"/>
                    <a:pt x="41275" y="63500"/>
                  </a:cubicBezTo>
                  <a:cubicBezTo>
                    <a:pt x="30427" y="79640"/>
                    <a:pt x="15213" y="88239"/>
                    <a:pt x="0" y="968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82B9F63F-CC4E-453A-A018-883B4731007E}"/>
                </a:ext>
              </a:extLst>
            </p:cNvPr>
            <p:cNvSpPr/>
            <p:nvPr/>
          </p:nvSpPr>
          <p:spPr>
            <a:xfrm>
              <a:off x="6427788" y="965200"/>
              <a:ext cx="85725" cy="106363"/>
            </a:xfrm>
            <a:custGeom>
              <a:avLst/>
              <a:gdLst>
                <a:gd name="connsiteX0" fmla="*/ 85725 w 85725"/>
                <a:gd name="connsiteY0" fmla="*/ 0 h 106363"/>
                <a:gd name="connsiteX1" fmla="*/ 65087 w 85725"/>
                <a:gd name="connsiteY1" fmla="*/ 50800 h 106363"/>
                <a:gd name="connsiteX2" fmla="*/ 20637 w 85725"/>
                <a:gd name="connsiteY2" fmla="*/ 95250 h 106363"/>
                <a:gd name="connsiteX3" fmla="*/ 0 w 85725"/>
                <a:gd name="connsiteY3" fmla="*/ 106363 h 10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06363">
                  <a:moveTo>
                    <a:pt x="85725" y="0"/>
                  </a:moveTo>
                  <a:cubicBezTo>
                    <a:pt x="80830" y="17462"/>
                    <a:pt x="75935" y="34925"/>
                    <a:pt x="65087" y="50800"/>
                  </a:cubicBezTo>
                  <a:cubicBezTo>
                    <a:pt x="54239" y="66675"/>
                    <a:pt x="31485" y="85990"/>
                    <a:pt x="20637" y="95250"/>
                  </a:cubicBezTo>
                  <a:cubicBezTo>
                    <a:pt x="9789" y="104511"/>
                    <a:pt x="4894" y="105437"/>
                    <a:pt x="0" y="1063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4650E7E-91F5-40D0-8826-010843AE1047}"/>
                </a:ext>
              </a:extLst>
            </p:cNvPr>
            <p:cNvSpPr/>
            <p:nvPr/>
          </p:nvSpPr>
          <p:spPr>
            <a:xfrm>
              <a:off x="6319838" y="695325"/>
              <a:ext cx="261937" cy="415925"/>
            </a:xfrm>
            <a:custGeom>
              <a:avLst/>
              <a:gdLst>
                <a:gd name="connsiteX0" fmla="*/ 261937 w 261937"/>
                <a:gd name="connsiteY0" fmla="*/ 0 h 415925"/>
                <a:gd name="connsiteX1" fmla="*/ 222250 w 261937"/>
                <a:gd name="connsiteY1" fmla="*/ 127000 h 415925"/>
                <a:gd name="connsiteX2" fmla="*/ 214312 w 261937"/>
                <a:gd name="connsiteY2" fmla="*/ 185738 h 415925"/>
                <a:gd name="connsiteX3" fmla="*/ 209550 w 261937"/>
                <a:gd name="connsiteY3" fmla="*/ 215900 h 415925"/>
                <a:gd name="connsiteX4" fmla="*/ 196850 w 261937"/>
                <a:gd name="connsiteY4" fmla="*/ 244475 h 415925"/>
                <a:gd name="connsiteX5" fmla="*/ 168275 w 261937"/>
                <a:gd name="connsiteY5" fmla="*/ 288925 h 415925"/>
                <a:gd name="connsiteX6" fmla="*/ 109537 w 261937"/>
                <a:gd name="connsiteY6" fmla="*/ 349250 h 415925"/>
                <a:gd name="connsiteX7" fmla="*/ 52387 w 261937"/>
                <a:gd name="connsiteY7" fmla="*/ 404813 h 415925"/>
                <a:gd name="connsiteX8" fmla="*/ 0 w 261937"/>
                <a:gd name="connsiteY8" fmla="*/ 415925 h 41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937" h="415925">
                  <a:moveTo>
                    <a:pt x="261937" y="0"/>
                  </a:moveTo>
                  <a:cubicBezTo>
                    <a:pt x="246062" y="48022"/>
                    <a:pt x="230187" y="96044"/>
                    <a:pt x="222250" y="127000"/>
                  </a:cubicBezTo>
                  <a:cubicBezTo>
                    <a:pt x="214313" y="157956"/>
                    <a:pt x="216429" y="170921"/>
                    <a:pt x="214312" y="185738"/>
                  </a:cubicBezTo>
                  <a:cubicBezTo>
                    <a:pt x="212195" y="200555"/>
                    <a:pt x="212460" y="206111"/>
                    <a:pt x="209550" y="215900"/>
                  </a:cubicBezTo>
                  <a:cubicBezTo>
                    <a:pt x="206640" y="225690"/>
                    <a:pt x="203729" y="232304"/>
                    <a:pt x="196850" y="244475"/>
                  </a:cubicBezTo>
                  <a:cubicBezTo>
                    <a:pt x="189971" y="256646"/>
                    <a:pt x="182827" y="271463"/>
                    <a:pt x="168275" y="288925"/>
                  </a:cubicBezTo>
                  <a:cubicBezTo>
                    <a:pt x="153723" y="306388"/>
                    <a:pt x="128852" y="329935"/>
                    <a:pt x="109537" y="349250"/>
                  </a:cubicBezTo>
                  <a:cubicBezTo>
                    <a:pt x="90222" y="368565"/>
                    <a:pt x="70643" y="393701"/>
                    <a:pt x="52387" y="404813"/>
                  </a:cubicBezTo>
                  <a:cubicBezTo>
                    <a:pt x="34131" y="415926"/>
                    <a:pt x="11377" y="414602"/>
                    <a:pt x="0" y="4159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EEDFE052-A0B6-43B3-8C9D-F10628661BC7}"/>
                </a:ext>
              </a:extLst>
            </p:cNvPr>
            <p:cNvSpPr/>
            <p:nvPr/>
          </p:nvSpPr>
          <p:spPr>
            <a:xfrm>
              <a:off x="6176963" y="1006475"/>
              <a:ext cx="149225" cy="96838"/>
            </a:xfrm>
            <a:custGeom>
              <a:avLst/>
              <a:gdLst>
                <a:gd name="connsiteX0" fmla="*/ 0 w 149225"/>
                <a:gd name="connsiteY0" fmla="*/ 0 h 96838"/>
                <a:gd name="connsiteX1" fmla="*/ 84137 w 149225"/>
                <a:gd name="connsiteY1" fmla="*/ 61913 h 96838"/>
                <a:gd name="connsiteX2" fmla="*/ 149225 w 149225"/>
                <a:gd name="connsiteY2" fmla="*/ 96838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96838">
                  <a:moveTo>
                    <a:pt x="0" y="0"/>
                  </a:moveTo>
                  <a:cubicBezTo>
                    <a:pt x="29633" y="22886"/>
                    <a:pt x="59266" y="45773"/>
                    <a:pt x="84137" y="61913"/>
                  </a:cubicBezTo>
                  <a:cubicBezTo>
                    <a:pt x="109008" y="78053"/>
                    <a:pt x="138377" y="92605"/>
                    <a:pt x="149225" y="968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712F2DE1-14D4-4291-ACB2-605047477754}"/>
                </a:ext>
              </a:extLst>
            </p:cNvPr>
            <p:cNvSpPr/>
            <p:nvPr/>
          </p:nvSpPr>
          <p:spPr>
            <a:xfrm>
              <a:off x="6186488" y="630238"/>
              <a:ext cx="85725" cy="7937"/>
            </a:xfrm>
            <a:custGeom>
              <a:avLst/>
              <a:gdLst>
                <a:gd name="connsiteX0" fmla="*/ 0 w 85725"/>
                <a:gd name="connsiteY0" fmla="*/ 0 h 7937"/>
                <a:gd name="connsiteX1" fmla="*/ 60325 w 85725"/>
                <a:gd name="connsiteY1" fmla="*/ 1587 h 7937"/>
                <a:gd name="connsiteX2" fmla="*/ 85725 w 85725"/>
                <a:gd name="connsiteY2" fmla="*/ 7937 h 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7937">
                  <a:moveTo>
                    <a:pt x="0" y="0"/>
                  </a:moveTo>
                  <a:cubicBezTo>
                    <a:pt x="23019" y="132"/>
                    <a:pt x="46038" y="264"/>
                    <a:pt x="60325" y="1587"/>
                  </a:cubicBezTo>
                  <a:cubicBezTo>
                    <a:pt x="74613" y="2910"/>
                    <a:pt x="85725" y="7937"/>
                    <a:pt x="85725" y="79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90A85C71-937F-4501-9666-6379101FE214}"/>
                </a:ext>
              </a:extLst>
            </p:cNvPr>
            <p:cNvSpPr/>
            <p:nvPr/>
          </p:nvSpPr>
          <p:spPr>
            <a:xfrm>
              <a:off x="6159500" y="684085"/>
              <a:ext cx="166688" cy="38228"/>
            </a:xfrm>
            <a:custGeom>
              <a:avLst/>
              <a:gdLst>
                <a:gd name="connsiteX0" fmla="*/ 0 w 166688"/>
                <a:gd name="connsiteY0" fmla="*/ 35053 h 38228"/>
                <a:gd name="connsiteX1" fmla="*/ 53975 w 166688"/>
                <a:gd name="connsiteY1" fmla="*/ 8065 h 38228"/>
                <a:gd name="connsiteX2" fmla="*/ 109538 w 166688"/>
                <a:gd name="connsiteY2" fmla="*/ 128 h 38228"/>
                <a:gd name="connsiteX3" fmla="*/ 149225 w 166688"/>
                <a:gd name="connsiteY3" fmla="*/ 12828 h 38228"/>
                <a:gd name="connsiteX4" fmla="*/ 166688 w 166688"/>
                <a:gd name="connsiteY4" fmla="*/ 38228 h 3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8" h="38228">
                  <a:moveTo>
                    <a:pt x="0" y="35053"/>
                  </a:moveTo>
                  <a:cubicBezTo>
                    <a:pt x="17859" y="24469"/>
                    <a:pt x="35719" y="13886"/>
                    <a:pt x="53975" y="8065"/>
                  </a:cubicBezTo>
                  <a:cubicBezTo>
                    <a:pt x="72231" y="2244"/>
                    <a:pt x="93663" y="-666"/>
                    <a:pt x="109538" y="128"/>
                  </a:cubicBezTo>
                  <a:cubicBezTo>
                    <a:pt x="125413" y="922"/>
                    <a:pt x="139700" y="6478"/>
                    <a:pt x="149225" y="12828"/>
                  </a:cubicBezTo>
                  <a:cubicBezTo>
                    <a:pt x="158750" y="19178"/>
                    <a:pt x="164042" y="35582"/>
                    <a:pt x="166688" y="3822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37A4BEE7-DD63-4A9B-B674-9E2F7D8F540E}"/>
                </a:ext>
              </a:extLst>
            </p:cNvPr>
            <p:cNvSpPr/>
            <p:nvPr/>
          </p:nvSpPr>
          <p:spPr>
            <a:xfrm>
              <a:off x="6465888" y="699581"/>
              <a:ext cx="90487" cy="41782"/>
            </a:xfrm>
            <a:custGeom>
              <a:avLst/>
              <a:gdLst>
                <a:gd name="connsiteX0" fmla="*/ 0 w 90487"/>
                <a:gd name="connsiteY0" fmla="*/ 22732 h 41782"/>
                <a:gd name="connsiteX1" fmla="*/ 55562 w 90487"/>
                <a:gd name="connsiteY1" fmla="*/ 507 h 41782"/>
                <a:gd name="connsiteX2" fmla="*/ 76200 w 90487"/>
                <a:gd name="connsiteY2" fmla="*/ 10032 h 41782"/>
                <a:gd name="connsiteX3" fmla="*/ 90487 w 90487"/>
                <a:gd name="connsiteY3" fmla="*/ 41782 h 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87" h="41782">
                  <a:moveTo>
                    <a:pt x="0" y="22732"/>
                  </a:moveTo>
                  <a:cubicBezTo>
                    <a:pt x="21431" y="12678"/>
                    <a:pt x="42862" y="2624"/>
                    <a:pt x="55562" y="507"/>
                  </a:cubicBezTo>
                  <a:cubicBezTo>
                    <a:pt x="68262" y="-1610"/>
                    <a:pt x="70379" y="3153"/>
                    <a:pt x="76200" y="10032"/>
                  </a:cubicBezTo>
                  <a:cubicBezTo>
                    <a:pt x="82021" y="16911"/>
                    <a:pt x="86254" y="29346"/>
                    <a:pt x="90487" y="4178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8378F560-A725-4885-9189-CAADAE63283F}"/>
                </a:ext>
              </a:extLst>
            </p:cNvPr>
            <p:cNvSpPr/>
            <p:nvPr/>
          </p:nvSpPr>
          <p:spPr>
            <a:xfrm>
              <a:off x="6178550" y="720725"/>
              <a:ext cx="120650" cy="63569"/>
            </a:xfrm>
            <a:custGeom>
              <a:avLst/>
              <a:gdLst>
                <a:gd name="connsiteX0" fmla="*/ 120650 w 120650"/>
                <a:gd name="connsiteY0" fmla="*/ 0 h 63569"/>
                <a:gd name="connsiteX1" fmla="*/ 96838 w 120650"/>
                <a:gd name="connsiteY1" fmla="*/ 47625 h 63569"/>
                <a:gd name="connsiteX2" fmla="*/ 79375 w 120650"/>
                <a:gd name="connsiteY2" fmla="*/ 63500 h 63569"/>
                <a:gd name="connsiteX3" fmla="*/ 39688 w 120650"/>
                <a:gd name="connsiteY3" fmla="*/ 42863 h 63569"/>
                <a:gd name="connsiteX4" fmla="*/ 12700 w 120650"/>
                <a:gd name="connsiteY4" fmla="*/ 19050 h 63569"/>
                <a:gd name="connsiteX5" fmla="*/ 0 w 120650"/>
                <a:gd name="connsiteY5" fmla="*/ 4763 h 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50" h="63569">
                  <a:moveTo>
                    <a:pt x="120650" y="0"/>
                  </a:moveTo>
                  <a:cubicBezTo>
                    <a:pt x="112183" y="18521"/>
                    <a:pt x="103717" y="37042"/>
                    <a:pt x="96838" y="47625"/>
                  </a:cubicBezTo>
                  <a:cubicBezTo>
                    <a:pt x="89959" y="58208"/>
                    <a:pt x="88900" y="64294"/>
                    <a:pt x="79375" y="63500"/>
                  </a:cubicBezTo>
                  <a:cubicBezTo>
                    <a:pt x="69850" y="62706"/>
                    <a:pt x="50800" y="50271"/>
                    <a:pt x="39688" y="42863"/>
                  </a:cubicBezTo>
                  <a:cubicBezTo>
                    <a:pt x="28575" y="35455"/>
                    <a:pt x="19315" y="25400"/>
                    <a:pt x="12700" y="19050"/>
                  </a:cubicBezTo>
                  <a:cubicBezTo>
                    <a:pt x="6085" y="12700"/>
                    <a:pt x="3042" y="8731"/>
                    <a:pt x="0" y="47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BA0C96CA-BD8A-4664-B21F-E63EBE8B834C}"/>
                </a:ext>
              </a:extLst>
            </p:cNvPr>
            <p:cNvSpPr/>
            <p:nvPr/>
          </p:nvSpPr>
          <p:spPr>
            <a:xfrm>
              <a:off x="6215063" y="692150"/>
              <a:ext cx="62446" cy="74714"/>
            </a:xfrm>
            <a:custGeom>
              <a:avLst/>
              <a:gdLst>
                <a:gd name="connsiteX0" fmla="*/ 0 w 62446"/>
                <a:gd name="connsiteY0" fmla="*/ 3175 h 74714"/>
                <a:gd name="connsiteX1" fmla="*/ 9525 w 62446"/>
                <a:gd name="connsiteY1" fmla="*/ 61913 h 74714"/>
                <a:gd name="connsiteX2" fmla="*/ 36512 w 62446"/>
                <a:gd name="connsiteY2" fmla="*/ 74613 h 74714"/>
                <a:gd name="connsiteX3" fmla="*/ 52387 w 62446"/>
                <a:gd name="connsiteY3" fmla="*/ 66675 h 74714"/>
                <a:gd name="connsiteX4" fmla="*/ 60325 w 62446"/>
                <a:gd name="connsiteY4" fmla="*/ 46038 h 74714"/>
                <a:gd name="connsiteX5" fmla="*/ 61912 w 62446"/>
                <a:gd name="connsiteY5" fmla="*/ 17463 h 74714"/>
                <a:gd name="connsiteX6" fmla="*/ 61912 w 62446"/>
                <a:gd name="connsiteY6" fmla="*/ 0 h 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6" h="74714">
                  <a:moveTo>
                    <a:pt x="0" y="3175"/>
                  </a:moveTo>
                  <a:cubicBezTo>
                    <a:pt x="1720" y="26591"/>
                    <a:pt x="3440" y="50007"/>
                    <a:pt x="9525" y="61913"/>
                  </a:cubicBezTo>
                  <a:cubicBezTo>
                    <a:pt x="15610" y="73819"/>
                    <a:pt x="29368" y="73819"/>
                    <a:pt x="36512" y="74613"/>
                  </a:cubicBezTo>
                  <a:cubicBezTo>
                    <a:pt x="43656" y="75407"/>
                    <a:pt x="48418" y="71437"/>
                    <a:pt x="52387" y="66675"/>
                  </a:cubicBezTo>
                  <a:cubicBezTo>
                    <a:pt x="56356" y="61913"/>
                    <a:pt x="58737" y="54240"/>
                    <a:pt x="60325" y="46038"/>
                  </a:cubicBezTo>
                  <a:cubicBezTo>
                    <a:pt x="61913" y="37836"/>
                    <a:pt x="61648" y="25136"/>
                    <a:pt x="61912" y="17463"/>
                  </a:cubicBezTo>
                  <a:cubicBezTo>
                    <a:pt x="62176" y="9790"/>
                    <a:pt x="62970" y="3704"/>
                    <a:pt x="61912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0A454C53-CBE0-4068-8D14-67522F30BC7F}"/>
                </a:ext>
              </a:extLst>
            </p:cNvPr>
            <p:cNvSpPr/>
            <p:nvPr/>
          </p:nvSpPr>
          <p:spPr>
            <a:xfrm>
              <a:off x="6467475" y="730250"/>
              <a:ext cx="30163" cy="69929"/>
            </a:xfrm>
            <a:custGeom>
              <a:avLst/>
              <a:gdLst>
                <a:gd name="connsiteX0" fmla="*/ 0 w 30163"/>
                <a:gd name="connsiteY0" fmla="*/ 0 h 69929"/>
                <a:gd name="connsiteX1" fmla="*/ 6350 w 30163"/>
                <a:gd name="connsiteY1" fmla="*/ 58738 h 69929"/>
                <a:gd name="connsiteX2" fmla="*/ 30163 w 30163"/>
                <a:gd name="connsiteY2" fmla="*/ 69850 h 6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63" h="69929">
                  <a:moveTo>
                    <a:pt x="0" y="0"/>
                  </a:moveTo>
                  <a:cubicBezTo>
                    <a:pt x="661" y="23548"/>
                    <a:pt x="1323" y="47096"/>
                    <a:pt x="6350" y="58738"/>
                  </a:cubicBezTo>
                  <a:cubicBezTo>
                    <a:pt x="11377" y="70380"/>
                    <a:pt x="20770" y="70115"/>
                    <a:pt x="30163" y="698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695050C-1E8C-4A1B-8483-4731B4AF9E88}"/>
                </a:ext>
              </a:extLst>
            </p:cNvPr>
            <p:cNvSpPr/>
            <p:nvPr/>
          </p:nvSpPr>
          <p:spPr>
            <a:xfrm>
              <a:off x="6497638" y="728663"/>
              <a:ext cx="53975" cy="72154"/>
            </a:xfrm>
            <a:custGeom>
              <a:avLst/>
              <a:gdLst>
                <a:gd name="connsiteX0" fmla="*/ 53975 w 53975"/>
                <a:gd name="connsiteY0" fmla="*/ 0 h 72154"/>
                <a:gd name="connsiteX1" fmla="*/ 30162 w 53975"/>
                <a:gd name="connsiteY1" fmla="*/ 61912 h 72154"/>
                <a:gd name="connsiteX2" fmla="*/ 0 w 53975"/>
                <a:gd name="connsiteY2" fmla="*/ 71437 h 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5" h="72154">
                  <a:moveTo>
                    <a:pt x="53975" y="0"/>
                  </a:moveTo>
                  <a:cubicBezTo>
                    <a:pt x="46566" y="25003"/>
                    <a:pt x="39158" y="50006"/>
                    <a:pt x="30162" y="61912"/>
                  </a:cubicBezTo>
                  <a:cubicBezTo>
                    <a:pt x="21166" y="73818"/>
                    <a:pt x="10583" y="72627"/>
                    <a:pt x="0" y="714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0904E95-74F0-4AB0-8AA2-D62160531669}"/>
                </a:ext>
              </a:extLst>
            </p:cNvPr>
            <p:cNvSpPr/>
            <p:nvPr/>
          </p:nvSpPr>
          <p:spPr>
            <a:xfrm>
              <a:off x="6475413" y="714375"/>
              <a:ext cx="61912" cy="70372"/>
            </a:xfrm>
            <a:custGeom>
              <a:avLst/>
              <a:gdLst>
                <a:gd name="connsiteX0" fmla="*/ 61912 w 61912"/>
                <a:gd name="connsiteY0" fmla="*/ 0 h 70372"/>
                <a:gd name="connsiteX1" fmla="*/ 41275 w 61912"/>
                <a:gd name="connsiteY1" fmla="*/ 50800 h 70372"/>
                <a:gd name="connsiteX2" fmla="*/ 26987 w 61912"/>
                <a:gd name="connsiteY2" fmla="*/ 69850 h 70372"/>
                <a:gd name="connsiteX3" fmla="*/ 9525 w 61912"/>
                <a:gd name="connsiteY3" fmla="*/ 63500 h 70372"/>
                <a:gd name="connsiteX4" fmla="*/ 3175 w 61912"/>
                <a:gd name="connsiteY4" fmla="*/ 47625 h 70372"/>
                <a:gd name="connsiteX5" fmla="*/ 3175 w 61912"/>
                <a:gd name="connsiteY5" fmla="*/ 28575 h 70372"/>
                <a:gd name="connsiteX6" fmla="*/ 0 w 61912"/>
                <a:gd name="connsiteY6" fmla="*/ 6350 h 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" h="70372">
                  <a:moveTo>
                    <a:pt x="61912" y="0"/>
                  </a:moveTo>
                  <a:cubicBezTo>
                    <a:pt x="54504" y="19579"/>
                    <a:pt x="47096" y="39158"/>
                    <a:pt x="41275" y="50800"/>
                  </a:cubicBezTo>
                  <a:cubicBezTo>
                    <a:pt x="35454" y="62442"/>
                    <a:pt x="32279" y="67733"/>
                    <a:pt x="26987" y="69850"/>
                  </a:cubicBezTo>
                  <a:cubicBezTo>
                    <a:pt x="21695" y="71967"/>
                    <a:pt x="13494" y="67204"/>
                    <a:pt x="9525" y="63500"/>
                  </a:cubicBezTo>
                  <a:cubicBezTo>
                    <a:pt x="5556" y="59796"/>
                    <a:pt x="4233" y="53446"/>
                    <a:pt x="3175" y="47625"/>
                  </a:cubicBezTo>
                  <a:cubicBezTo>
                    <a:pt x="2117" y="41804"/>
                    <a:pt x="3704" y="35454"/>
                    <a:pt x="3175" y="28575"/>
                  </a:cubicBezTo>
                  <a:cubicBezTo>
                    <a:pt x="2646" y="21696"/>
                    <a:pt x="2381" y="10054"/>
                    <a:pt x="0" y="63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2EECAF54-D576-443F-9DD7-DDAB07C30261}"/>
                </a:ext>
              </a:extLst>
            </p:cNvPr>
            <p:cNvSpPr/>
            <p:nvPr/>
          </p:nvSpPr>
          <p:spPr>
            <a:xfrm>
              <a:off x="6214428" y="691515"/>
              <a:ext cx="45719" cy="45719"/>
            </a:xfrm>
            <a:prstGeom prst="ellipse">
              <a:avLst/>
            </a:pr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A9845D6A-CE80-4282-9BB5-2ADA3D52D989}"/>
                </a:ext>
              </a:extLst>
            </p:cNvPr>
            <p:cNvSpPr/>
            <p:nvPr/>
          </p:nvSpPr>
          <p:spPr>
            <a:xfrm>
              <a:off x="6477000" y="714535"/>
              <a:ext cx="45719" cy="45719"/>
            </a:xfrm>
            <a:prstGeom prst="ellipse">
              <a:avLst/>
            </a:pr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211617A7-841B-43FB-A9ED-C24FD33772FA}"/>
                </a:ext>
              </a:extLst>
            </p:cNvPr>
            <p:cNvSpPr/>
            <p:nvPr/>
          </p:nvSpPr>
          <p:spPr>
            <a:xfrm>
              <a:off x="6335713" y="958849"/>
              <a:ext cx="101600" cy="14368"/>
            </a:xfrm>
            <a:custGeom>
              <a:avLst/>
              <a:gdLst>
                <a:gd name="connsiteX0" fmla="*/ 0 w 101600"/>
                <a:gd name="connsiteY0" fmla="*/ 4762 h 14368"/>
                <a:gd name="connsiteX1" fmla="*/ 55562 w 101600"/>
                <a:gd name="connsiteY1" fmla="*/ 14287 h 14368"/>
                <a:gd name="connsiteX2" fmla="*/ 101600 w 101600"/>
                <a:gd name="connsiteY2" fmla="*/ 0 h 1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14368">
                  <a:moveTo>
                    <a:pt x="0" y="4762"/>
                  </a:moveTo>
                  <a:cubicBezTo>
                    <a:pt x="19314" y="9921"/>
                    <a:pt x="38629" y="15081"/>
                    <a:pt x="55562" y="14287"/>
                  </a:cubicBezTo>
                  <a:cubicBezTo>
                    <a:pt x="72495" y="13493"/>
                    <a:pt x="87842" y="4762"/>
                    <a:pt x="101600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FE3D60BD-837C-460F-AD47-67CCB00ADF32}"/>
                </a:ext>
              </a:extLst>
            </p:cNvPr>
            <p:cNvSpPr/>
            <p:nvPr/>
          </p:nvSpPr>
          <p:spPr>
            <a:xfrm>
              <a:off x="6419850" y="836613"/>
              <a:ext cx="27726" cy="68262"/>
            </a:xfrm>
            <a:custGeom>
              <a:avLst/>
              <a:gdLst>
                <a:gd name="connsiteX0" fmla="*/ 0 w 27726"/>
                <a:gd name="connsiteY0" fmla="*/ 0 h 68262"/>
                <a:gd name="connsiteX1" fmla="*/ 26988 w 27726"/>
                <a:gd name="connsiteY1" fmla="*/ 49212 h 68262"/>
                <a:gd name="connsiteX2" fmla="*/ 17463 w 27726"/>
                <a:gd name="connsiteY2" fmla="*/ 68262 h 6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26" h="68262">
                  <a:moveTo>
                    <a:pt x="0" y="0"/>
                  </a:moveTo>
                  <a:cubicBezTo>
                    <a:pt x="12039" y="18917"/>
                    <a:pt x="24078" y="37835"/>
                    <a:pt x="26988" y="49212"/>
                  </a:cubicBezTo>
                  <a:cubicBezTo>
                    <a:pt x="29899" y="60589"/>
                    <a:pt x="23681" y="64425"/>
                    <a:pt x="17463" y="682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DAE7560C-C353-4591-B5AF-DAF973A03060}"/>
                </a:ext>
              </a:extLst>
            </p:cNvPr>
            <p:cNvSpPr/>
            <p:nvPr/>
          </p:nvSpPr>
          <p:spPr>
            <a:xfrm>
              <a:off x="6049943" y="1084263"/>
              <a:ext cx="49232" cy="63500"/>
            </a:xfrm>
            <a:custGeom>
              <a:avLst/>
              <a:gdLst>
                <a:gd name="connsiteX0" fmla="*/ 49232 w 49232"/>
                <a:gd name="connsiteY0" fmla="*/ 0 h 63500"/>
                <a:gd name="connsiteX1" fmla="*/ 20 w 49232"/>
                <a:gd name="connsiteY1" fmla="*/ 46037 h 63500"/>
                <a:gd name="connsiteX2" fmla="*/ 44470 w 49232"/>
                <a:gd name="connsiteY2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32" h="63500">
                  <a:moveTo>
                    <a:pt x="49232" y="0"/>
                  </a:moveTo>
                  <a:cubicBezTo>
                    <a:pt x="25023" y="17727"/>
                    <a:pt x="814" y="35454"/>
                    <a:pt x="20" y="46037"/>
                  </a:cubicBezTo>
                  <a:cubicBezTo>
                    <a:pt x="-774" y="56620"/>
                    <a:pt x="21848" y="60060"/>
                    <a:pt x="44470" y="635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73759A79-9905-425C-AC4C-A06EA956E5B6}"/>
                </a:ext>
              </a:extLst>
            </p:cNvPr>
            <p:cNvSpPr/>
            <p:nvPr/>
          </p:nvSpPr>
          <p:spPr>
            <a:xfrm>
              <a:off x="6373813" y="1103313"/>
              <a:ext cx="19050" cy="61912"/>
            </a:xfrm>
            <a:custGeom>
              <a:avLst/>
              <a:gdLst>
                <a:gd name="connsiteX0" fmla="*/ 0 w 19050"/>
                <a:gd name="connsiteY0" fmla="*/ 0 h 61912"/>
                <a:gd name="connsiteX1" fmla="*/ 19050 w 19050"/>
                <a:gd name="connsiteY1" fmla="*/ 47625 h 61912"/>
                <a:gd name="connsiteX2" fmla="*/ 0 w 19050"/>
                <a:gd name="connsiteY2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61912">
                  <a:moveTo>
                    <a:pt x="0" y="0"/>
                  </a:moveTo>
                  <a:cubicBezTo>
                    <a:pt x="9525" y="18653"/>
                    <a:pt x="19050" y="37306"/>
                    <a:pt x="19050" y="47625"/>
                  </a:cubicBezTo>
                  <a:cubicBezTo>
                    <a:pt x="19050" y="57944"/>
                    <a:pt x="9525" y="59928"/>
                    <a:pt x="0" y="619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F644EC51-8882-472F-B8A7-E4528BB51C44}"/>
                </a:ext>
              </a:extLst>
            </p:cNvPr>
            <p:cNvSpPr/>
            <p:nvPr/>
          </p:nvSpPr>
          <p:spPr>
            <a:xfrm>
              <a:off x="6108700" y="1085850"/>
              <a:ext cx="266700" cy="28583"/>
            </a:xfrm>
            <a:custGeom>
              <a:avLst/>
              <a:gdLst>
                <a:gd name="connsiteX0" fmla="*/ 0 w 266700"/>
                <a:gd name="connsiteY0" fmla="*/ 0 h 28583"/>
                <a:gd name="connsiteX1" fmla="*/ 68263 w 266700"/>
                <a:gd name="connsiteY1" fmla="*/ 17463 h 28583"/>
                <a:gd name="connsiteX2" fmla="*/ 144463 w 266700"/>
                <a:gd name="connsiteY2" fmla="*/ 20638 h 28583"/>
                <a:gd name="connsiteX3" fmla="*/ 206375 w 266700"/>
                <a:gd name="connsiteY3" fmla="*/ 28575 h 28583"/>
                <a:gd name="connsiteX4" fmla="*/ 266700 w 266700"/>
                <a:gd name="connsiteY4" fmla="*/ 19050 h 2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8583">
                  <a:moveTo>
                    <a:pt x="0" y="0"/>
                  </a:moveTo>
                  <a:cubicBezTo>
                    <a:pt x="22093" y="7011"/>
                    <a:pt x="44186" y="14023"/>
                    <a:pt x="68263" y="17463"/>
                  </a:cubicBezTo>
                  <a:cubicBezTo>
                    <a:pt x="92340" y="20903"/>
                    <a:pt x="121444" y="18786"/>
                    <a:pt x="144463" y="20638"/>
                  </a:cubicBezTo>
                  <a:cubicBezTo>
                    <a:pt x="167482" y="22490"/>
                    <a:pt x="186002" y="28840"/>
                    <a:pt x="206375" y="28575"/>
                  </a:cubicBezTo>
                  <a:cubicBezTo>
                    <a:pt x="226748" y="28310"/>
                    <a:pt x="246724" y="23680"/>
                    <a:pt x="266700" y="190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2DDCE94F-90B3-4E01-A67A-7C04EBCF5B42}"/>
                </a:ext>
              </a:extLst>
            </p:cNvPr>
            <p:cNvSpPr/>
            <p:nvPr/>
          </p:nvSpPr>
          <p:spPr>
            <a:xfrm>
              <a:off x="6094413" y="1150938"/>
              <a:ext cx="290512" cy="65094"/>
            </a:xfrm>
            <a:custGeom>
              <a:avLst/>
              <a:gdLst>
                <a:gd name="connsiteX0" fmla="*/ 0 w 290512"/>
                <a:gd name="connsiteY0" fmla="*/ 0 h 65094"/>
                <a:gd name="connsiteX1" fmla="*/ 109537 w 290512"/>
                <a:gd name="connsiteY1" fmla="*/ 17462 h 65094"/>
                <a:gd name="connsiteX2" fmla="*/ 185737 w 290512"/>
                <a:gd name="connsiteY2" fmla="*/ 25400 h 65094"/>
                <a:gd name="connsiteX3" fmla="*/ 217487 w 290512"/>
                <a:gd name="connsiteY3" fmla="*/ 65087 h 65094"/>
                <a:gd name="connsiteX4" fmla="*/ 241300 w 290512"/>
                <a:gd name="connsiteY4" fmla="*/ 28575 h 65094"/>
                <a:gd name="connsiteX5" fmla="*/ 290512 w 290512"/>
                <a:gd name="connsiteY5" fmla="*/ 19050 h 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2" h="65094">
                  <a:moveTo>
                    <a:pt x="0" y="0"/>
                  </a:moveTo>
                  <a:lnTo>
                    <a:pt x="109537" y="17462"/>
                  </a:lnTo>
                  <a:cubicBezTo>
                    <a:pt x="140493" y="21695"/>
                    <a:pt x="167745" y="17463"/>
                    <a:pt x="185737" y="25400"/>
                  </a:cubicBezTo>
                  <a:cubicBezTo>
                    <a:pt x="203729" y="33338"/>
                    <a:pt x="208227" y="64558"/>
                    <a:pt x="217487" y="65087"/>
                  </a:cubicBezTo>
                  <a:cubicBezTo>
                    <a:pt x="226747" y="65616"/>
                    <a:pt x="229129" y="36248"/>
                    <a:pt x="241300" y="28575"/>
                  </a:cubicBezTo>
                  <a:cubicBezTo>
                    <a:pt x="253471" y="20902"/>
                    <a:pt x="282045" y="23019"/>
                    <a:pt x="290512" y="190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455B5B9C-84BA-47A4-A490-F4D48784BC91}"/>
                </a:ext>
              </a:extLst>
            </p:cNvPr>
            <p:cNvSpPr/>
            <p:nvPr/>
          </p:nvSpPr>
          <p:spPr>
            <a:xfrm>
              <a:off x="5702300" y="1152525"/>
              <a:ext cx="390525" cy="320675"/>
            </a:xfrm>
            <a:custGeom>
              <a:avLst/>
              <a:gdLst>
                <a:gd name="connsiteX0" fmla="*/ 390525 w 390525"/>
                <a:gd name="connsiteY0" fmla="*/ 0 h 320675"/>
                <a:gd name="connsiteX1" fmla="*/ 358775 w 390525"/>
                <a:gd name="connsiteY1" fmla="*/ 61913 h 320675"/>
                <a:gd name="connsiteX2" fmla="*/ 328613 w 390525"/>
                <a:gd name="connsiteY2" fmla="*/ 103188 h 320675"/>
                <a:gd name="connsiteX3" fmla="*/ 271463 w 390525"/>
                <a:gd name="connsiteY3" fmla="*/ 142875 h 320675"/>
                <a:gd name="connsiteX4" fmla="*/ 200025 w 390525"/>
                <a:gd name="connsiteY4" fmla="*/ 177800 h 320675"/>
                <a:gd name="connsiteX5" fmla="*/ 73025 w 390525"/>
                <a:gd name="connsiteY5" fmla="*/ 233363 h 320675"/>
                <a:gd name="connsiteX6" fmla="*/ 20638 w 390525"/>
                <a:gd name="connsiteY6" fmla="*/ 280988 h 320675"/>
                <a:gd name="connsiteX7" fmla="*/ 0 w 390525"/>
                <a:gd name="connsiteY7" fmla="*/ 320675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320675">
                  <a:moveTo>
                    <a:pt x="390525" y="0"/>
                  </a:moveTo>
                  <a:cubicBezTo>
                    <a:pt x="379809" y="22357"/>
                    <a:pt x="369094" y="44715"/>
                    <a:pt x="358775" y="61913"/>
                  </a:cubicBezTo>
                  <a:cubicBezTo>
                    <a:pt x="348456" y="79111"/>
                    <a:pt x="343165" y="89694"/>
                    <a:pt x="328613" y="103188"/>
                  </a:cubicBezTo>
                  <a:cubicBezTo>
                    <a:pt x="314061" y="116682"/>
                    <a:pt x="292894" y="130440"/>
                    <a:pt x="271463" y="142875"/>
                  </a:cubicBezTo>
                  <a:cubicBezTo>
                    <a:pt x="250032" y="155310"/>
                    <a:pt x="233098" y="162719"/>
                    <a:pt x="200025" y="177800"/>
                  </a:cubicBezTo>
                  <a:cubicBezTo>
                    <a:pt x="166952" y="192881"/>
                    <a:pt x="102923" y="216165"/>
                    <a:pt x="73025" y="233363"/>
                  </a:cubicBezTo>
                  <a:cubicBezTo>
                    <a:pt x="43127" y="250561"/>
                    <a:pt x="32809" y="266436"/>
                    <a:pt x="20638" y="280988"/>
                  </a:cubicBezTo>
                  <a:cubicBezTo>
                    <a:pt x="8467" y="295540"/>
                    <a:pt x="4498" y="314061"/>
                    <a:pt x="0" y="3206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3C6E2C74-879B-4F8D-AF68-D021C5F83BA1}"/>
                </a:ext>
              </a:extLst>
            </p:cNvPr>
            <p:cNvSpPr/>
            <p:nvPr/>
          </p:nvSpPr>
          <p:spPr>
            <a:xfrm>
              <a:off x="6375400" y="1177925"/>
              <a:ext cx="379413" cy="290513"/>
            </a:xfrm>
            <a:custGeom>
              <a:avLst/>
              <a:gdLst>
                <a:gd name="connsiteX0" fmla="*/ 0 w 379413"/>
                <a:gd name="connsiteY0" fmla="*/ 0 h 290513"/>
                <a:gd name="connsiteX1" fmla="*/ 25400 w 379413"/>
                <a:gd name="connsiteY1" fmla="*/ 50800 h 290513"/>
                <a:gd name="connsiteX2" fmla="*/ 22225 w 379413"/>
                <a:gd name="connsiteY2" fmla="*/ 71438 h 290513"/>
                <a:gd name="connsiteX3" fmla="*/ 61913 w 379413"/>
                <a:gd name="connsiteY3" fmla="*/ 100013 h 290513"/>
                <a:gd name="connsiteX4" fmla="*/ 249238 w 379413"/>
                <a:gd name="connsiteY4" fmla="*/ 171450 h 290513"/>
                <a:gd name="connsiteX5" fmla="*/ 323850 w 379413"/>
                <a:gd name="connsiteY5" fmla="*/ 195263 h 290513"/>
                <a:gd name="connsiteX6" fmla="*/ 363538 w 379413"/>
                <a:gd name="connsiteY6" fmla="*/ 236538 h 290513"/>
                <a:gd name="connsiteX7" fmla="*/ 379413 w 379413"/>
                <a:gd name="connsiteY7" fmla="*/ 290513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413" h="290513">
                  <a:moveTo>
                    <a:pt x="0" y="0"/>
                  </a:moveTo>
                  <a:cubicBezTo>
                    <a:pt x="10848" y="19447"/>
                    <a:pt x="21696" y="38894"/>
                    <a:pt x="25400" y="50800"/>
                  </a:cubicBezTo>
                  <a:cubicBezTo>
                    <a:pt x="29104" y="62706"/>
                    <a:pt x="16140" y="63236"/>
                    <a:pt x="22225" y="71438"/>
                  </a:cubicBezTo>
                  <a:cubicBezTo>
                    <a:pt x="28311" y="79640"/>
                    <a:pt x="24077" y="83344"/>
                    <a:pt x="61913" y="100013"/>
                  </a:cubicBezTo>
                  <a:cubicBezTo>
                    <a:pt x="99749" y="116682"/>
                    <a:pt x="205582" y="155575"/>
                    <a:pt x="249238" y="171450"/>
                  </a:cubicBezTo>
                  <a:cubicBezTo>
                    <a:pt x="292894" y="187325"/>
                    <a:pt x="304800" y="184415"/>
                    <a:pt x="323850" y="195263"/>
                  </a:cubicBezTo>
                  <a:cubicBezTo>
                    <a:pt x="342900" y="206111"/>
                    <a:pt x="354278" y="220663"/>
                    <a:pt x="363538" y="236538"/>
                  </a:cubicBezTo>
                  <a:cubicBezTo>
                    <a:pt x="372798" y="252413"/>
                    <a:pt x="376105" y="271463"/>
                    <a:pt x="379413" y="2905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25F00AD5-B2E7-404C-A0C7-72680574F75A}"/>
                </a:ext>
              </a:extLst>
            </p:cNvPr>
            <p:cNvSpPr/>
            <p:nvPr/>
          </p:nvSpPr>
          <p:spPr>
            <a:xfrm>
              <a:off x="5656020" y="1611313"/>
              <a:ext cx="26900" cy="611187"/>
            </a:xfrm>
            <a:custGeom>
              <a:avLst/>
              <a:gdLst>
                <a:gd name="connsiteX0" fmla="*/ 20880 w 26900"/>
                <a:gd name="connsiteY0" fmla="*/ 0 h 611187"/>
                <a:gd name="connsiteX1" fmla="*/ 25643 w 26900"/>
                <a:gd name="connsiteY1" fmla="*/ 136525 h 611187"/>
                <a:gd name="connsiteX2" fmla="*/ 25643 w 26900"/>
                <a:gd name="connsiteY2" fmla="*/ 250825 h 611187"/>
                <a:gd name="connsiteX3" fmla="*/ 11355 w 26900"/>
                <a:gd name="connsiteY3" fmla="*/ 344487 h 611187"/>
                <a:gd name="connsiteX4" fmla="*/ 243 w 26900"/>
                <a:gd name="connsiteY4" fmla="*/ 431800 h 611187"/>
                <a:gd name="connsiteX5" fmla="*/ 3418 w 26900"/>
                <a:gd name="connsiteY5" fmla="*/ 546100 h 611187"/>
                <a:gd name="connsiteX6" fmla="*/ 243 w 26900"/>
                <a:gd name="connsiteY6" fmla="*/ 611187 h 61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0" h="611187">
                  <a:moveTo>
                    <a:pt x="20880" y="0"/>
                  </a:moveTo>
                  <a:cubicBezTo>
                    <a:pt x="22864" y="47360"/>
                    <a:pt x="24849" y="94721"/>
                    <a:pt x="25643" y="136525"/>
                  </a:cubicBezTo>
                  <a:cubicBezTo>
                    <a:pt x="26437" y="178329"/>
                    <a:pt x="28024" y="216165"/>
                    <a:pt x="25643" y="250825"/>
                  </a:cubicBezTo>
                  <a:cubicBezTo>
                    <a:pt x="23262" y="285485"/>
                    <a:pt x="15588" y="314325"/>
                    <a:pt x="11355" y="344487"/>
                  </a:cubicBezTo>
                  <a:cubicBezTo>
                    <a:pt x="7122" y="374649"/>
                    <a:pt x="1566" y="398198"/>
                    <a:pt x="243" y="431800"/>
                  </a:cubicBezTo>
                  <a:cubicBezTo>
                    <a:pt x="-1080" y="465402"/>
                    <a:pt x="3418" y="516202"/>
                    <a:pt x="3418" y="546100"/>
                  </a:cubicBezTo>
                  <a:cubicBezTo>
                    <a:pt x="3418" y="575998"/>
                    <a:pt x="2889" y="599281"/>
                    <a:pt x="243" y="6111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BD3753FB-2F17-4D01-9674-C5F2548F55DC}"/>
                </a:ext>
              </a:extLst>
            </p:cNvPr>
            <p:cNvSpPr/>
            <p:nvPr/>
          </p:nvSpPr>
          <p:spPr>
            <a:xfrm>
              <a:off x="5573713" y="2222500"/>
              <a:ext cx="87312" cy="684213"/>
            </a:xfrm>
            <a:custGeom>
              <a:avLst/>
              <a:gdLst>
                <a:gd name="connsiteX0" fmla="*/ 87312 w 87312"/>
                <a:gd name="connsiteY0" fmla="*/ 0 h 684213"/>
                <a:gd name="connsiteX1" fmla="*/ 66675 w 87312"/>
                <a:gd name="connsiteY1" fmla="*/ 141288 h 684213"/>
                <a:gd name="connsiteX2" fmla="*/ 11112 w 87312"/>
                <a:gd name="connsiteY2" fmla="*/ 376238 h 684213"/>
                <a:gd name="connsiteX3" fmla="*/ 0 w 87312"/>
                <a:gd name="connsiteY3" fmla="*/ 684213 h 68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12" h="684213">
                  <a:moveTo>
                    <a:pt x="87312" y="0"/>
                  </a:moveTo>
                  <a:cubicBezTo>
                    <a:pt x="83343" y="39291"/>
                    <a:pt x="79375" y="78582"/>
                    <a:pt x="66675" y="141288"/>
                  </a:cubicBezTo>
                  <a:cubicBezTo>
                    <a:pt x="53975" y="203994"/>
                    <a:pt x="22224" y="285751"/>
                    <a:pt x="11112" y="376238"/>
                  </a:cubicBezTo>
                  <a:cubicBezTo>
                    <a:pt x="0" y="466725"/>
                    <a:pt x="0" y="575469"/>
                    <a:pt x="0" y="6842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F009E921-D168-48D6-8D93-F71CDA1F53F5}"/>
                </a:ext>
              </a:extLst>
            </p:cNvPr>
            <p:cNvSpPr/>
            <p:nvPr/>
          </p:nvSpPr>
          <p:spPr>
            <a:xfrm>
              <a:off x="5486400" y="2916238"/>
              <a:ext cx="87313" cy="312737"/>
            </a:xfrm>
            <a:custGeom>
              <a:avLst/>
              <a:gdLst>
                <a:gd name="connsiteX0" fmla="*/ 87313 w 87313"/>
                <a:gd name="connsiteY0" fmla="*/ 0 h 312737"/>
                <a:gd name="connsiteX1" fmla="*/ 79375 w 87313"/>
                <a:gd name="connsiteY1" fmla="*/ 122237 h 312737"/>
                <a:gd name="connsiteX2" fmla="*/ 68263 w 87313"/>
                <a:gd name="connsiteY2" fmla="*/ 277812 h 312737"/>
                <a:gd name="connsiteX3" fmla="*/ 0 w 87313"/>
                <a:gd name="connsiteY3" fmla="*/ 312737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13" h="312737">
                  <a:moveTo>
                    <a:pt x="87313" y="0"/>
                  </a:moveTo>
                  <a:cubicBezTo>
                    <a:pt x="84931" y="37967"/>
                    <a:pt x="82550" y="75935"/>
                    <a:pt x="79375" y="122237"/>
                  </a:cubicBezTo>
                  <a:cubicBezTo>
                    <a:pt x="76200" y="168539"/>
                    <a:pt x="81492" y="246062"/>
                    <a:pt x="68263" y="277812"/>
                  </a:cubicBezTo>
                  <a:cubicBezTo>
                    <a:pt x="55034" y="309562"/>
                    <a:pt x="27517" y="311149"/>
                    <a:pt x="0" y="3127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232D6B10-5DD5-496C-A3F4-FCBB5EF3672B}"/>
                </a:ext>
              </a:extLst>
            </p:cNvPr>
            <p:cNvSpPr/>
            <p:nvPr/>
          </p:nvSpPr>
          <p:spPr>
            <a:xfrm>
              <a:off x="5484229" y="3228975"/>
              <a:ext cx="227596" cy="641350"/>
            </a:xfrm>
            <a:custGeom>
              <a:avLst/>
              <a:gdLst>
                <a:gd name="connsiteX0" fmla="*/ 5346 w 227596"/>
                <a:gd name="connsiteY0" fmla="*/ 0 h 641350"/>
                <a:gd name="connsiteX1" fmla="*/ 5346 w 227596"/>
                <a:gd name="connsiteY1" fmla="*/ 90488 h 641350"/>
                <a:gd name="connsiteX2" fmla="*/ 60909 w 227596"/>
                <a:gd name="connsiteY2" fmla="*/ 147638 h 641350"/>
                <a:gd name="connsiteX3" fmla="*/ 70434 w 227596"/>
                <a:gd name="connsiteY3" fmla="*/ 312738 h 641350"/>
                <a:gd name="connsiteX4" fmla="*/ 83134 w 227596"/>
                <a:gd name="connsiteY4" fmla="*/ 361950 h 641350"/>
                <a:gd name="connsiteX5" fmla="*/ 111709 w 227596"/>
                <a:gd name="connsiteY5" fmla="*/ 411163 h 641350"/>
                <a:gd name="connsiteX6" fmla="*/ 138696 w 227596"/>
                <a:gd name="connsiteY6" fmla="*/ 469900 h 641350"/>
                <a:gd name="connsiteX7" fmla="*/ 152984 w 227596"/>
                <a:gd name="connsiteY7" fmla="*/ 527050 h 641350"/>
                <a:gd name="connsiteX8" fmla="*/ 227596 w 227596"/>
                <a:gd name="connsiteY8" fmla="*/ 64135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96" h="641350">
                  <a:moveTo>
                    <a:pt x="5346" y="0"/>
                  </a:moveTo>
                  <a:cubicBezTo>
                    <a:pt x="716" y="32941"/>
                    <a:pt x="-3914" y="65882"/>
                    <a:pt x="5346" y="90488"/>
                  </a:cubicBezTo>
                  <a:cubicBezTo>
                    <a:pt x="14606" y="115094"/>
                    <a:pt x="50061" y="110596"/>
                    <a:pt x="60909" y="147638"/>
                  </a:cubicBezTo>
                  <a:cubicBezTo>
                    <a:pt x="71757" y="184680"/>
                    <a:pt x="66730" y="277019"/>
                    <a:pt x="70434" y="312738"/>
                  </a:cubicBezTo>
                  <a:cubicBezTo>
                    <a:pt x="74138" y="348457"/>
                    <a:pt x="76255" y="345546"/>
                    <a:pt x="83134" y="361950"/>
                  </a:cubicBezTo>
                  <a:cubicBezTo>
                    <a:pt x="90013" y="378354"/>
                    <a:pt x="102449" y="393172"/>
                    <a:pt x="111709" y="411163"/>
                  </a:cubicBezTo>
                  <a:cubicBezTo>
                    <a:pt x="120969" y="429154"/>
                    <a:pt x="131817" y="450586"/>
                    <a:pt x="138696" y="469900"/>
                  </a:cubicBezTo>
                  <a:cubicBezTo>
                    <a:pt x="145575" y="489215"/>
                    <a:pt x="138167" y="498475"/>
                    <a:pt x="152984" y="527050"/>
                  </a:cubicBezTo>
                  <a:cubicBezTo>
                    <a:pt x="167801" y="555625"/>
                    <a:pt x="213309" y="626798"/>
                    <a:pt x="227596" y="6413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3273E017-7C1D-4D81-B699-E5622194F5FC}"/>
                </a:ext>
              </a:extLst>
            </p:cNvPr>
            <p:cNvSpPr/>
            <p:nvPr/>
          </p:nvSpPr>
          <p:spPr>
            <a:xfrm>
              <a:off x="6767513" y="1413825"/>
              <a:ext cx="155378" cy="380050"/>
            </a:xfrm>
            <a:custGeom>
              <a:avLst/>
              <a:gdLst>
                <a:gd name="connsiteX0" fmla="*/ 0 w 155378"/>
                <a:gd name="connsiteY0" fmla="*/ 60963 h 380050"/>
                <a:gd name="connsiteX1" fmla="*/ 50800 w 155378"/>
                <a:gd name="connsiteY1" fmla="*/ 8575 h 380050"/>
                <a:gd name="connsiteX2" fmla="*/ 77787 w 155378"/>
                <a:gd name="connsiteY2" fmla="*/ 13338 h 380050"/>
                <a:gd name="connsiteX3" fmla="*/ 147637 w 155378"/>
                <a:gd name="connsiteY3" fmla="*/ 135575 h 380050"/>
                <a:gd name="connsiteX4" fmla="*/ 153987 w 155378"/>
                <a:gd name="connsiteY4" fmla="*/ 226063 h 380050"/>
                <a:gd name="connsiteX5" fmla="*/ 150812 w 155378"/>
                <a:gd name="connsiteY5" fmla="*/ 380050 h 38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378" h="380050">
                  <a:moveTo>
                    <a:pt x="0" y="60963"/>
                  </a:moveTo>
                  <a:cubicBezTo>
                    <a:pt x="18918" y="38737"/>
                    <a:pt x="37836" y="16512"/>
                    <a:pt x="50800" y="8575"/>
                  </a:cubicBezTo>
                  <a:cubicBezTo>
                    <a:pt x="63764" y="638"/>
                    <a:pt x="61648" y="-7829"/>
                    <a:pt x="77787" y="13338"/>
                  </a:cubicBezTo>
                  <a:cubicBezTo>
                    <a:pt x="93927" y="34505"/>
                    <a:pt x="134937" y="100121"/>
                    <a:pt x="147637" y="135575"/>
                  </a:cubicBezTo>
                  <a:cubicBezTo>
                    <a:pt x="160337" y="171029"/>
                    <a:pt x="153458" y="185317"/>
                    <a:pt x="153987" y="226063"/>
                  </a:cubicBezTo>
                  <a:cubicBezTo>
                    <a:pt x="154516" y="266809"/>
                    <a:pt x="153722" y="353063"/>
                    <a:pt x="150812" y="3800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E6128E8D-39B6-47A5-BB22-37198084A127}"/>
                </a:ext>
              </a:extLst>
            </p:cNvPr>
            <p:cNvSpPr/>
            <p:nvPr/>
          </p:nvSpPr>
          <p:spPr>
            <a:xfrm>
              <a:off x="6934200" y="1768475"/>
              <a:ext cx="119849" cy="715963"/>
            </a:xfrm>
            <a:custGeom>
              <a:avLst/>
              <a:gdLst>
                <a:gd name="connsiteX0" fmla="*/ 0 w 119849"/>
                <a:gd name="connsiteY0" fmla="*/ 0 h 715963"/>
                <a:gd name="connsiteX1" fmla="*/ 46038 w 119849"/>
                <a:gd name="connsiteY1" fmla="*/ 63500 h 715963"/>
                <a:gd name="connsiteX2" fmla="*/ 74613 w 119849"/>
                <a:gd name="connsiteY2" fmla="*/ 100013 h 715963"/>
                <a:gd name="connsiteX3" fmla="*/ 74613 w 119849"/>
                <a:gd name="connsiteY3" fmla="*/ 122238 h 715963"/>
                <a:gd name="connsiteX4" fmla="*/ 34925 w 119849"/>
                <a:gd name="connsiteY4" fmla="*/ 195263 h 715963"/>
                <a:gd name="connsiteX5" fmla="*/ 65088 w 119849"/>
                <a:gd name="connsiteY5" fmla="*/ 328613 h 715963"/>
                <a:gd name="connsiteX6" fmla="*/ 109538 w 119849"/>
                <a:gd name="connsiteY6" fmla="*/ 422275 h 715963"/>
                <a:gd name="connsiteX7" fmla="*/ 114300 w 119849"/>
                <a:gd name="connsiteY7" fmla="*/ 560388 h 715963"/>
                <a:gd name="connsiteX8" fmla="*/ 42863 w 119849"/>
                <a:gd name="connsiteY8" fmla="*/ 715963 h 71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849" h="715963">
                  <a:moveTo>
                    <a:pt x="0" y="0"/>
                  </a:moveTo>
                  <a:cubicBezTo>
                    <a:pt x="16801" y="23415"/>
                    <a:pt x="33603" y="46831"/>
                    <a:pt x="46038" y="63500"/>
                  </a:cubicBezTo>
                  <a:cubicBezTo>
                    <a:pt x="58474" y="80169"/>
                    <a:pt x="69851" y="90223"/>
                    <a:pt x="74613" y="100013"/>
                  </a:cubicBezTo>
                  <a:cubicBezTo>
                    <a:pt x="79375" y="109803"/>
                    <a:pt x="81228" y="106363"/>
                    <a:pt x="74613" y="122238"/>
                  </a:cubicBezTo>
                  <a:cubicBezTo>
                    <a:pt x="67998" y="138113"/>
                    <a:pt x="36513" y="160867"/>
                    <a:pt x="34925" y="195263"/>
                  </a:cubicBezTo>
                  <a:cubicBezTo>
                    <a:pt x="33338" y="229659"/>
                    <a:pt x="52653" y="290778"/>
                    <a:pt x="65088" y="328613"/>
                  </a:cubicBezTo>
                  <a:cubicBezTo>
                    <a:pt x="77523" y="366448"/>
                    <a:pt x="101336" y="383646"/>
                    <a:pt x="109538" y="422275"/>
                  </a:cubicBezTo>
                  <a:cubicBezTo>
                    <a:pt x="117740" y="460904"/>
                    <a:pt x="125413" y="511440"/>
                    <a:pt x="114300" y="560388"/>
                  </a:cubicBezTo>
                  <a:cubicBezTo>
                    <a:pt x="103187" y="609336"/>
                    <a:pt x="54505" y="688182"/>
                    <a:pt x="42863" y="7159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B3B5C38A-70F6-4342-A77E-EC5F359258EC}"/>
                </a:ext>
              </a:extLst>
            </p:cNvPr>
            <p:cNvSpPr/>
            <p:nvPr/>
          </p:nvSpPr>
          <p:spPr>
            <a:xfrm>
              <a:off x="6718300" y="2174875"/>
              <a:ext cx="268288" cy="323573"/>
            </a:xfrm>
            <a:custGeom>
              <a:avLst/>
              <a:gdLst>
                <a:gd name="connsiteX0" fmla="*/ 0 w 268288"/>
                <a:gd name="connsiteY0" fmla="*/ 0 h 323573"/>
                <a:gd name="connsiteX1" fmla="*/ 20638 w 268288"/>
                <a:gd name="connsiteY1" fmla="*/ 76200 h 323573"/>
                <a:gd name="connsiteX2" fmla="*/ 84138 w 268288"/>
                <a:gd name="connsiteY2" fmla="*/ 200025 h 323573"/>
                <a:gd name="connsiteX3" fmla="*/ 138113 w 268288"/>
                <a:gd name="connsiteY3" fmla="*/ 276225 h 323573"/>
                <a:gd name="connsiteX4" fmla="*/ 212725 w 268288"/>
                <a:gd name="connsiteY4" fmla="*/ 320675 h 323573"/>
                <a:gd name="connsiteX5" fmla="*/ 268288 w 268288"/>
                <a:gd name="connsiteY5" fmla="*/ 317500 h 32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288" h="323573">
                  <a:moveTo>
                    <a:pt x="0" y="0"/>
                  </a:moveTo>
                  <a:cubicBezTo>
                    <a:pt x="3307" y="21431"/>
                    <a:pt x="6615" y="42863"/>
                    <a:pt x="20638" y="76200"/>
                  </a:cubicBezTo>
                  <a:cubicBezTo>
                    <a:pt x="34661" y="109538"/>
                    <a:pt x="64559" y="166688"/>
                    <a:pt x="84138" y="200025"/>
                  </a:cubicBezTo>
                  <a:cubicBezTo>
                    <a:pt x="103717" y="233363"/>
                    <a:pt x="116682" y="256117"/>
                    <a:pt x="138113" y="276225"/>
                  </a:cubicBezTo>
                  <a:cubicBezTo>
                    <a:pt x="159544" y="296333"/>
                    <a:pt x="191029" y="313796"/>
                    <a:pt x="212725" y="320675"/>
                  </a:cubicBezTo>
                  <a:cubicBezTo>
                    <a:pt x="234421" y="327554"/>
                    <a:pt x="258763" y="320410"/>
                    <a:pt x="268288" y="3175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2CF3CDDF-526F-4F74-8268-C986CB71DE9D}"/>
                </a:ext>
              </a:extLst>
            </p:cNvPr>
            <p:cNvSpPr/>
            <p:nvPr/>
          </p:nvSpPr>
          <p:spPr>
            <a:xfrm>
              <a:off x="6718300" y="2176463"/>
              <a:ext cx="100324" cy="762000"/>
            </a:xfrm>
            <a:custGeom>
              <a:avLst/>
              <a:gdLst>
                <a:gd name="connsiteX0" fmla="*/ 0 w 100324"/>
                <a:gd name="connsiteY0" fmla="*/ 0 h 762000"/>
                <a:gd name="connsiteX1" fmla="*/ 1588 w 100324"/>
                <a:gd name="connsiteY1" fmla="*/ 76200 h 762000"/>
                <a:gd name="connsiteX2" fmla="*/ 3175 w 100324"/>
                <a:gd name="connsiteY2" fmla="*/ 212725 h 762000"/>
                <a:gd name="connsiteX3" fmla="*/ 19050 w 100324"/>
                <a:gd name="connsiteY3" fmla="*/ 279400 h 762000"/>
                <a:gd name="connsiteX4" fmla="*/ 80963 w 100324"/>
                <a:gd name="connsiteY4" fmla="*/ 454025 h 762000"/>
                <a:gd name="connsiteX5" fmla="*/ 100013 w 100324"/>
                <a:gd name="connsiteY5" fmla="*/ 549275 h 762000"/>
                <a:gd name="connsiteX6" fmla="*/ 92075 w 100324"/>
                <a:gd name="connsiteY6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24" h="762000">
                  <a:moveTo>
                    <a:pt x="0" y="0"/>
                  </a:moveTo>
                  <a:cubicBezTo>
                    <a:pt x="529" y="20373"/>
                    <a:pt x="1059" y="40746"/>
                    <a:pt x="1588" y="76200"/>
                  </a:cubicBezTo>
                  <a:cubicBezTo>
                    <a:pt x="2117" y="111654"/>
                    <a:pt x="265" y="178858"/>
                    <a:pt x="3175" y="212725"/>
                  </a:cubicBezTo>
                  <a:cubicBezTo>
                    <a:pt x="6085" y="246592"/>
                    <a:pt x="6085" y="239183"/>
                    <a:pt x="19050" y="279400"/>
                  </a:cubicBezTo>
                  <a:cubicBezTo>
                    <a:pt x="32015" y="319617"/>
                    <a:pt x="67469" y="409046"/>
                    <a:pt x="80963" y="454025"/>
                  </a:cubicBezTo>
                  <a:cubicBezTo>
                    <a:pt x="94457" y="499004"/>
                    <a:pt x="98161" y="497946"/>
                    <a:pt x="100013" y="549275"/>
                  </a:cubicBezTo>
                  <a:cubicBezTo>
                    <a:pt x="101865" y="600604"/>
                    <a:pt x="94985" y="726546"/>
                    <a:pt x="92075" y="7620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FF1CBF38-24F4-4E80-9D05-D692D34ECE05}"/>
                </a:ext>
              </a:extLst>
            </p:cNvPr>
            <p:cNvSpPr/>
            <p:nvPr/>
          </p:nvSpPr>
          <p:spPr>
            <a:xfrm>
              <a:off x="6761163" y="2943225"/>
              <a:ext cx="104571" cy="893763"/>
            </a:xfrm>
            <a:custGeom>
              <a:avLst/>
              <a:gdLst>
                <a:gd name="connsiteX0" fmla="*/ 53975 w 104571"/>
                <a:gd name="connsiteY0" fmla="*/ 0 h 893763"/>
                <a:gd name="connsiteX1" fmla="*/ 101600 w 104571"/>
                <a:gd name="connsiteY1" fmla="*/ 274638 h 893763"/>
                <a:gd name="connsiteX2" fmla="*/ 96837 w 104571"/>
                <a:gd name="connsiteY2" fmla="*/ 488950 h 893763"/>
                <a:gd name="connsiteX3" fmla="*/ 74612 w 104571"/>
                <a:gd name="connsiteY3" fmla="*/ 614363 h 893763"/>
                <a:gd name="connsiteX4" fmla="*/ 77787 w 104571"/>
                <a:gd name="connsiteY4" fmla="*/ 671513 h 893763"/>
                <a:gd name="connsiteX5" fmla="*/ 0 w 104571"/>
                <a:gd name="connsiteY5" fmla="*/ 893763 h 89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71" h="893763">
                  <a:moveTo>
                    <a:pt x="53975" y="0"/>
                  </a:moveTo>
                  <a:cubicBezTo>
                    <a:pt x="74215" y="96573"/>
                    <a:pt x="94456" y="193146"/>
                    <a:pt x="101600" y="274638"/>
                  </a:cubicBezTo>
                  <a:cubicBezTo>
                    <a:pt x="108744" y="356130"/>
                    <a:pt x="101335" y="432329"/>
                    <a:pt x="96837" y="488950"/>
                  </a:cubicBezTo>
                  <a:cubicBezTo>
                    <a:pt x="92339" y="545571"/>
                    <a:pt x="77787" y="583936"/>
                    <a:pt x="74612" y="614363"/>
                  </a:cubicBezTo>
                  <a:cubicBezTo>
                    <a:pt x="71437" y="644790"/>
                    <a:pt x="90222" y="624946"/>
                    <a:pt x="77787" y="671513"/>
                  </a:cubicBezTo>
                  <a:cubicBezTo>
                    <a:pt x="65352" y="718080"/>
                    <a:pt x="15081" y="857250"/>
                    <a:pt x="0" y="8937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3DFE2FEF-5BD3-4EE4-B071-F1C4FB34070A}"/>
                </a:ext>
              </a:extLst>
            </p:cNvPr>
            <p:cNvSpPr/>
            <p:nvPr/>
          </p:nvSpPr>
          <p:spPr>
            <a:xfrm>
              <a:off x="6567488" y="3838575"/>
              <a:ext cx="193675" cy="639763"/>
            </a:xfrm>
            <a:custGeom>
              <a:avLst/>
              <a:gdLst>
                <a:gd name="connsiteX0" fmla="*/ 193675 w 193675"/>
                <a:gd name="connsiteY0" fmla="*/ 0 h 639763"/>
                <a:gd name="connsiteX1" fmla="*/ 0 w 193675"/>
                <a:gd name="connsiteY1" fmla="*/ 639763 h 63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675" h="639763">
                  <a:moveTo>
                    <a:pt x="193675" y="0"/>
                  </a:moveTo>
                  <a:lnTo>
                    <a:pt x="0" y="639763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E3EE2176-1551-4CEF-B1C8-0A6FBB86595D}"/>
                </a:ext>
              </a:extLst>
            </p:cNvPr>
            <p:cNvSpPr/>
            <p:nvPr/>
          </p:nvSpPr>
          <p:spPr>
            <a:xfrm>
              <a:off x="6500813" y="4464050"/>
              <a:ext cx="68262" cy="312738"/>
            </a:xfrm>
            <a:custGeom>
              <a:avLst/>
              <a:gdLst>
                <a:gd name="connsiteX0" fmla="*/ 68262 w 68262"/>
                <a:gd name="connsiteY0" fmla="*/ 0 h 312738"/>
                <a:gd name="connsiteX1" fmla="*/ 60325 w 68262"/>
                <a:gd name="connsiteY1" fmla="*/ 85725 h 312738"/>
                <a:gd name="connsiteX2" fmla="*/ 41275 w 68262"/>
                <a:gd name="connsiteY2" fmla="*/ 180975 h 312738"/>
                <a:gd name="connsiteX3" fmla="*/ 0 w 68262"/>
                <a:gd name="connsiteY3" fmla="*/ 312738 h 3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2" h="312738">
                  <a:moveTo>
                    <a:pt x="68262" y="0"/>
                  </a:moveTo>
                  <a:cubicBezTo>
                    <a:pt x="66542" y="27781"/>
                    <a:pt x="64823" y="55563"/>
                    <a:pt x="60325" y="85725"/>
                  </a:cubicBezTo>
                  <a:cubicBezTo>
                    <a:pt x="55827" y="115888"/>
                    <a:pt x="51329" y="143140"/>
                    <a:pt x="41275" y="180975"/>
                  </a:cubicBezTo>
                  <a:cubicBezTo>
                    <a:pt x="31221" y="218811"/>
                    <a:pt x="8996" y="291307"/>
                    <a:pt x="0" y="3127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0B9A806A-D0CC-4E40-85BF-62CFED5E5756}"/>
                </a:ext>
              </a:extLst>
            </p:cNvPr>
            <p:cNvSpPr/>
            <p:nvPr/>
          </p:nvSpPr>
          <p:spPr>
            <a:xfrm>
              <a:off x="6373813" y="4767263"/>
              <a:ext cx="133350" cy="693737"/>
            </a:xfrm>
            <a:custGeom>
              <a:avLst/>
              <a:gdLst>
                <a:gd name="connsiteX0" fmla="*/ 133350 w 133350"/>
                <a:gd name="connsiteY0" fmla="*/ 0 h 693737"/>
                <a:gd name="connsiteX1" fmla="*/ 123825 w 133350"/>
                <a:gd name="connsiteY1" fmla="*/ 84137 h 693737"/>
                <a:gd name="connsiteX2" fmla="*/ 125412 w 133350"/>
                <a:gd name="connsiteY2" fmla="*/ 152400 h 693737"/>
                <a:gd name="connsiteX3" fmla="*/ 111125 w 133350"/>
                <a:gd name="connsiteY3" fmla="*/ 266700 h 693737"/>
                <a:gd name="connsiteX4" fmla="*/ 82550 w 133350"/>
                <a:gd name="connsiteY4" fmla="*/ 387350 h 693737"/>
                <a:gd name="connsiteX5" fmla="*/ 0 w 133350"/>
                <a:gd name="connsiteY5" fmla="*/ 693737 h 69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693737">
                  <a:moveTo>
                    <a:pt x="133350" y="0"/>
                  </a:moveTo>
                  <a:cubicBezTo>
                    <a:pt x="129249" y="29368"/>
                    <a:pt x="125148" y="58737"/>
                    <a:pt x="123825" y="84137"/>
                  </a:cubicBezTo>
                  <a:cubicBezTo>
                    <a:pt x="122502" y="109537"/>
                    <a:pt x="127529" y="121973"/>
                    <a:pt x="125412" y="152400"/>
                  </a:cubicBezTo>
                  <a:cubicBezTo>
                    <a:pt x="123295" y="182827"/>
                    <a:pt x="118269" y="227542"/>
                    <a:pt x="111125" y="266700"/>
                  </a:cubicBezTo>
                  <a:cubicBezTo>
                    <a:pt x="103981" y="305858"/>
                    <a:pt x="101071" y="316177"/>
                    <a:pt x="82550" y="387350"/>
                  </a:cubicBezTo>
                  <a:cubicBezTo>
                    <a:pt x="64029" y="458523"/>
                    <a:pt x="32014" y="576130"/>
                    <a:pt x="0" y="6937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F41A8D6F-DAF3-48FE-8934-F9D39D951A20}"/>
                </a:ext>
              </a:extLst>
            </p:cNvPr>
            <p:cNvSpPr/>
            <p:nvPr/>
          </p:nvSpPr>
          <p:spPr>
            <a:xfrm>
              <a:off x="6194425" y="5451475"/>
              <a:ext cx="179388" cy="828675"/>
            </a:xfrm>
            <a:custGeom>
              <a:avLst/>
              <a:gdLst>
                <a:gd name="connsiteX0" fmla="*/ 179388 w 179388"/>
                <a:gd name="connsiteY0" fmla="*/ 0 h 828675"/>
                <a:gd name="connsiteX1" fmla="*/ 120650 w 179388"/>
                <a:gd name="connsiteY1" fmla="*/ 190500 h 828675"/>
                <a:gd name="connsiteX2" fmla="*/ 61913 w 179388"/>
                <a:gd name="connsiteY2" fmla="*/ 419100 h 828675"/>
                <a:gd name="connsiteX3" fmla="*/ 9525 w 179388"/>
                <a:gd name="connsiteY3" fmla="*/ 687388 h 828675"/>
                <a:gd name="connsiteX4" fmla="*/ 0 w 179388"/>
                <a:gd name="connsiteY4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88" h="828675">
                  <a:moveTo>
                    <a:pt x="179388" y="0"/>
                  </a:moveTo>
                  <a:cubicBezTo>
                    <a:pt x="159808" y="60325"/>
                    <a:pt x="140229" y="120650"/>
                    <a:pt x="120650" y="190500"/>
                  </a:cubicBezTo>
                  <a:cubicBezTo>
                    <a:pt x="101071" y="260350"/>
                    <a:pt x="80434" y="336285"/>
                    <a:pt x="61913" y="419100"/>
                  </a:cubicBezTo>
                  <a:cubicBezTo>
                    <a:pt x="43392" y="501915"/>
                    <a:pt x="19844" y="619126"/>
                    <a:pt x="9525" y="687388"/>
                  </a:cubicBezTo>
                  <a:cubicBezTo>
                    <a:pt x="-794" y="755650"/>
                    <a:pt x="4233" y="805392"/>
                    <a:pt x="0" y="8286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AC08D1D9-1499-4977-8AFF-A28C5D528FAD}"/>
                </a:ext>
              </a:extLst>
            </p:cNvPr>
            <p:cNvSpPr/>
            <p:nvPr/>
          </p:nvSpPr>
          <p:spPr>
            <a:xfrm>
              <a:off x="6188856" y="6278563"/>
              <a:ext cx="234875" cy="541337"/>
            </a:xfrm>
            <a:custGeom>
              <a:avLst/>
              <a:gdLst>
                <a:gd name="connsiteX0" fmla="*/ 7157 w 234875"/>
                <a:gd name="connsiteY0" fmla="*/ 0 h 541337"/>
                <a:gd name="connsiteX1" fmla="*/ 16682 w 234875"/>
                <a:gd name="connsiteY1" fmla="*/ 90487 h 541337"/>
                <a:gd name="connsiteX2" fmla="*/ 153207 w 234875"/>
                <a:gd name="connsiteY2" fmla="*/ 322262 h 541337"/>
                <a:gd name="connsiteX3" fmla="*/ 192894 w 234875"/>
                <a:gd name="connsiteY3" fmla="*/ 365125 h 541337"/>
                <a:gd name="connsiteX4" fmla="*/ 219882 w 234875"/>
                <a:gd name="connsiteY4" fmla="*/ 409575 h 541337"/>
                <a:gd name="connsiteX5" fmla="*/ 229407 w 234875"/>
                <a:gd name="connsiteY5" fmla="*/ 454025 h 541337"/>
                <a:gd name="connsiteX6" fmla="*/ 230994 w 234875"/>
                <a:gd name="connsiteY6" fmla="*/ 496887 h 541337"/>
                <a:gd name="connsiteX7" fmla="*/ 177019 w 234875"/>
                <a:gd name="connsiteY7" fmla="*/ 541337 h 5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75" h="541337">
                  <a:moveTo>
                    <a:pt x="7157" y="0"/>
                  </a:moveTo>
                  <a:cubicBezTo>
                    <a:pt x="-252" y="18388"/>
                    <a:pt x="-7660" y="36777"/>
                    <a:pt x="16682" y="90487"/>
                  </a:cubicBezTo>
                  <a:cubicBezTo>
                    <a:pt x="41024" y="144197"/>
                    <a:pt x="123838" y="276489"/>
                    <a:pt x="153207" y="322262"/>
                  </a:cubicBezTo>
                  <a:cubicBezTo>
                    <a:pt x="182576" y="368035"/>
                    <a:pt x="181782" y="350573"/>
                    <a:pt x="192894" y="365125"/>
                  </a:cubicBezTo>
                  <a:cubicBezTo>
                    <a:pt x="204006" y="379677"/>
                    <a:pt x="213797" y="394758"/>
                    <a:pt x="219882" y="409575"/>
                  </a:cubicBezTo>
                  <a:cubicBezTo>
                    <a:pt x="225967" y="424392"/>
                    <a:pt x="227555" y="439473"/>
                    <a:pt x="229407" y="454025"/>
                  </a:cubicBezTo>
                  <a:cubicBezTo>
                    <a:pt x="231259" y="468577"/>
                    <a:pt x="239725" y="482335"/>
                    <a:pt x="230994" y="496887"/>
                  </a:cubicBezTo>
                  <a:cubicBezTo>
                    <a:pt x="222263" y="511439"/>
                    <a:pt x="186809" y="536310"/>
                    <a:pt x="177019" y="5413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748DFF35-001D-4F2C-921C-065DF03833C8}"/>
                </a:ext>
              </a:extLst>
            </p:cNvPr>
            <p:cNvSpPr/>
            <p:nvPr/>
          </p:nvSpPr>
          <p:spPr>
            <a:xfrm>
              <a:off x="6308292" y="3255963"/>
              <a:ext cx="68650" cy="690562"/>
            </a:xfrm>
            <a:custGeom>
              <a:avLst/>
              <a:gdLst>
                <a:gd name="connsiteX0" fmla="*/ 25833 w 68650"/>
                <a:gd name="connsiteY0" fmla="*/ 0 h 690562"/>
                <a:gd name="connsiteX1" fmla="*/ 67108 w 68650"/>
                <a:gd name="connsiteY1" fmla="*/ 34925 h 690562"/>
                <a:gd name="connsiteX2" fmla="*/ 55996 w 68650"/>
                <a:gd name="connsiteY2" fmla="*/ 61912 h 690562"/>
                <a:gd name="connsiteX3" fmla="*/ 19483 w 68650"/>
                <a:gd name="connsiteY3" fmla="*/ 155575 h 690562"/>
                <a:gd name="connsiteX4" fmla="*/ 13133 w 68650"/>
                <a:gd name="connsiteY4" fmla="*/ 304800 h 690562"/>
                <a:gd name="connsiteX5" fmla="*/ 433 w 68650"/>
                <a:gd name="connsiteY5" fmla="*/ 544512 h 690562"/>
                <a:gd name="connsiteX6" fmla="*/ 2021 w 68650"/>
                <a:gd name="connsiteY6" fmla="*/ 690562 h 69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50" h="690562">
                  <a:moveTo>
                    <a:pt x="25833" y="0"/>
                  </a:moveTo>
                  <a:cubicBezTo>
                    <a:pt x="43957" y="12303"/>
                    <a:pt x="62081" y="24606"/>
                    <a:pt x="67108" y="34925"/>
                  </a:cubicBezTo>
                  <a:cubicBezTo>
                    <a:pt x="72135" y="45244"/>
                    <a:pt x="63933" y="41804"/>
                    <a:pt x="55996" y="61912"/>
                  </a:cubicBezTo>
                  <a:cubicBezTo>
                    <a:pt x="48059" y="82020"/>
                    <a:pt x="26627" y="115094"/>
                    <a:pt x="19483" y="155575"/>
                  </a:cubicBezTo>
                  <a:cubicBezTo>
                    <a:pt x="12339" y="196056"/>
                    <a:pt x="16308" y="239977"/>
                    <a:pt x="13133" y="304800"/>
                  </a:cubicBezTo>
                  <a:cubicBezTo>
                    <a:pt x="9958" y="369623"/>
                    <a:pt x="2285" y="480218"/>
                    <a:pt x="433" y="544512"/>
                  </a:cubicBezTo>
                  <a:cubicBezTo>
                    <a:pt x="-1419" y="608806"/>
                    <a:pt x="3344" y="666220"/>
                    <a:pt x="2021" y="6905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02AC4CD8-6696-49F7-969D-B465033A1308}"/>
                </a:ext>
              </a:extLst>
            </p:cNvPr>
            <p:cNvSpPr/>
            <p:nvPr/>
          </p:nvSpPr>
          <p:spPr>
            <a:xfrm>
              <a:off x="6213299" y="3940175"/>
              <a:ext cx="95426" cy="795338"/>
            </a:xfrm>
            <a:custGeom>
              <a:avLst/>
              <a:gdLst>
                <a:gd name="connsiteX0" fmla="*/ 95426 w 95426"/>
                <a:gd name="connsiteY0" fmla="*/ 0 h 795338"/>
                <a:gd name="connsiteX1" fmla="*/ 74789 w 95426"/>
                <a:gd name="connsiteY1" fmla="*/ 179388 h 795338"/>
                <a:gd name="connsiteX2" fmla="*/ 35101 w 95426"/>
                <a:gd name="connsiteY2" fmla="*/ 338138 h 795338"/>
                <a:gd name="connsiteX3" fmla="*/ 12876 w 95426"/>
                <a:gd name="connsiteY3" fmla="*/ 485775 h 795338"/>
                <a:gd name="connsiteX4" fmla="*/ 1764 w 95426"/>
                <a:gd name="connsiteY4" fmla="*/ 573088 h 795338"/>
                <a:gd name="connsiteX5" fmla="*/ 176 w 95426"/>
                <a:gd name="connsiteY5" fmla="*/ 795338 h 7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26" h="795338">
                  <a:moveTo>
                    <a:pt x="95426" y="0"/>
                  </a:moveTo>
                  <a:cubicBezTo>
                    <a:pt x="90134" y="61516"/>
                    <a:pt x="84843" y="123032"/>
                    <a:pt x="74789" y="179388"/>
                  </a:cubicBezTo>
                  <a:cubicBezTo>
                    <a:pt x="64735" y="235744"/>
                    <a:pt x="45420" y="287074"/>
                    <a:pt x="35101" y="338138"/>
                  </a:cubicBezTo>
                  <a:cubicBezTo>
                    <a:pt x="24782" y="389203"/>
                    <a:pt x="18432" y="446617"/>
                    <a:pt x="12876" y="485775"/>
                  </a:cubicBezTo>
                  <a:cubicBezTo>
                    <a:pt x="7320" y="524933"/>
                    <a:pt x="3881" y="521494"/>
                    <a:pt x="1764" y="573088"/>
                  </a:cubicBezTo>
                  <a:cubicBezTo>
                    <a:pt x="-353" y="624682"/>
                    <a:pt x="-89" y="710010"/>
                    <a:pt x="176" y="7953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BAFDC88E-19A2-4F7B-AE84-72A8703D6A33}"/>
                </a:ext>
              </a:extLst>
            </p:cNvPr>
            <p:cNvSpPr/>
            <p:nvPr/>
          </p:nvSpPr>
          <p:spPr>
            <a:xfrm>
              <a:off x="6081687" y="4737100"/>
              <a:ext cx="128613" cy="822325"/>
            </a:xfrm>
            <a:custGeom>
              <a:avLst/>
              <a:gdLst>
                <a:gd name="connsiteX0" fmla="*/ 128613 w 128613"/>
                <a:gd name="connsiteY0" fmla="*/ 0 h 822325"/>
                <a:gd name="connsiteX1" fmla="*/ 77813 w 128613"/>
                <a:gd name="connsiteY1" fmla="*/ 142875 h 822325"/>
                <a:gd name="connsiteX2" fmla="*/ 11138 w 128613"/>
                <a:gd name="connsiteY2" fmla="*/ 352425 h 822325"/>
                <a:gd name="connsiteX3" fmla="*/ 6376 w 128613"/>
                <a:gd name="connsiteY3" fmla="*/ 523875 h 822325"/>
                <a:gd name="connsiteX4" fmla="*/ 17488 w 128613"/>
                <a:gd name="connsiteY4" fmla="*/ 627063 h 822325"/>
                <a:gd name="connsiteX5" fmla="*/ 26 w 128613"/>
                <a:gd name="connsiteY5" fmla="*/ 82232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613" h="822325">
                  <a:moveTo>
                    <a:pt x="128613" y="0"/>
                  </a:moveTo>
                  <a:cubicBezTo>
                    <a:pt x="113002" y="42069"/>
                    <a:pt x="97392" y="84138"/>
                    <a:pt x="77813" y="142875"/>
                  </a:cubicBezTo>
                  <a:cubicBezTo>
                    <a:pt x="58234" y="201612"/>
                    <a:pt x="23044" y="288925"/>
                    <a:pt x="11138" y="352425"/>
                  </a:cubicBezTo>
                  <a:cubicBezTo>
                    <a:pt x="-768" y="415925"/>
                    <a:pt x="5318" y="478102"/>
                    <a:pt x="6376" y="523875"/>
                  </a:cubicBezTo>
                  <a:cubicBezTo>
                    <a:pt x="7434" y="569648"/>
                    <a:pt x="18546" y="577321"/>
                    <a:pt x="17488" y="627063"/>
                  </a:cubicBezTo>
                  <a:cubicBezTo>
                    <a:pt x="16430" y="676805"/>
                    <a:pt x="-768" y="786606"/>
                    <a:pt x="26" y="8223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BA5C91A9-6C94-47EE-ACE4-586C8915637F}"/>
                </a:ext>
              </a:extLst>
            </p:cNvPr>
            <p:cNvSpPr/>
            <p:nvPr/>
          </p:nvSpPr>
          <p:spPr>
            <a:xfrm>
              <a:off x="5980113" y="5564188"/>
              <a:ext cx="106362" cy="703262"/>
            </a:xfrm>
            <a:custGeom>
              <a:avLst/>
              <a:gdLst>
                <a:gd name="connsiteX0" fmla="*/ 106362 w 106362"/>
                <a:gd name="connsiteY0" fmla="*/ 0 h 703262"/>
                <a:gd name="connsiteX1" fmla="*/ 76200 w 106362"/>
                <a:gd name="connsiteY1" fmla="*/ 234950 h 703262"/>
                <a:gd name="connsiteX2" fmla="*/ 46037 w 106362"/>
                <a:gd name="connsiteY2" fmla="*/ 439737 h 703262"/>
                <a:gd name="connsiteX3" fmla="*/ 50800 w 106362"/>
                <a:gd name="connsiteY3" fmla="*/ 550862 h 703262"/>
                <a:gd name="connsiteX4" fmla="*/ 0 w 106362"/>
                <a:gd name="connsiteY4" fmla="*/ 703262 h 70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62" h="703262">
                  <a:moveTo>
                    <a:pt x="106362" y="0"/>
                  </a:moveTo>
                  <a:cubicBezTo>
                    <a:pt x="96308" y="80830"/>
                    <a:pt x="86254" y="161661"/>
                    <a:pt x="76200" y="234950"/>
                  </a:cubicBezTo>
                  <a:cubicBezTo>
                    <a:pt x="66146" y="308240"/>
                    <a:pt x="50270" y="387085"/>
                    <a:pt x="46037" y="439737"/>
                  </a:cubicBezTo>
                  <a:cubicBezTo>
                    <a:pt x="41804" y="492389"/>
                    <a:pt x="58473" y="506941"/>
                    <a:pt x="50800" y="550862"/>
                  </a:cubicBezTo>
                  <a:cubicBezTo>
                    <a:pt x="43127" y="594783"/>
                    <a:pt x="8467" y="676010"/>
                    <a:pt x="0" y="7032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8FCE8989-4823-479A-8CEC-DFA4ED661BF5}"/>
                </a:ext>
              </a:extLst>
            </p:cNvPr>
            <p:cNvSpPr/>
            <p:nvPr/>
          </p:nvSpPr>
          <p:spPr>
            <a:xfrm>
              <a:off x="5937007" y="6265863"/>
              <a:ext cx="438393" cy="560387"/>
            </a:xfrm>
            <a:custGeom>
              <a:avLst/>
              <a:gdLst>
                <a:gd name="connsiteX0" fmla="*/ 41518 w 438393"/>
                <a:gd name="connsiteY0" fmla="*/ 0 h 560387"/>
                <a:gd name="connsiteX1" fmla="*/ 36756 w 438393"/>
                <a:gd name="connsiteY1" fmla="*/ 57150 h 560387"/>
                <a:gd name="connsiteX2" fmla="*/ 3418 w 438393"/>
                <a:gd name="connsiteY2" fmla="*/ 131762 h 560387"/>
                <a:gd name="connsiteX3" fmla="*/ 3418 w 438393"/>
                <a:gd name="connsiteY3" fmla="*/ 193675 h 560387"/>
                <a:gd name="connsiteX4" fmla="*/ 24056 w 438393"/>
                <a:gd name="connsiteY4" fmla="*/ 301625 h 560387"/>
                <a:gd name="connsiteX5" fmla="*/ 100256 w 438393"/>
                <a:gd name="connsiteY5" fmla="*/ 330200 h 560387"/>
                <a:gd name="connsiteX6" fmla="*/ 132006 w 438393"/>
                <a:gd name="connsiteY6" fmla="*/ 352425 h 560387"/>
                <a:gd name="connsiteX7" fmla="*/ 147881 w 438393"/>
                <a:gd name="connsiteY7" fmla="*/ 393700 h 560387"/>
                <a:gd name="connsiteX8" fmla="*/ 174868 w 438393"/>
                <a:gd name="connsiteY8" fmla="*/ 449262 h 560387"/>
                <a:gd name="connsiteX9" fmla="*/ 259006 w 438393"/>
                <a:gd name="connsiteY9" fmla="*/ 522287 h 560387"/>
                <a:gd name="connsiteX10" fmla="*/ 438393 w 438393"/>
                <a:gd name="connsiteY10" fmla="*/ 560387 h 56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393" h="560387">
                  <a:moveTo>
                    <a:pt x="41518" y="0"/>
                  </a:moveTo>
                  <a:cubicBezTo>
                    <a:pt x="42312" y="17595"/>
                    <a:pt x="43106" y="35190"/>
                    <a:pt x="36756" y="57150"/>
                  </a:cubicBezTo>
                  <a:cubicBezTo>
                    <a:pt x="30406" y="79110"/>
                    <a:pt x="8974" y="109008"/>
                    <a:pt x="3418" y="131762"/>
                  </a:cubicBezTo>
                  <a:cubicBezTo>
                    <a:pt x="-2138" y="154516"/>
                    <a:pt x="-22" y="165365"/>
                    <a:pt x="3418" y="193675"/>
                  </a:cubicBezTo>
                  <a:cubicBezTo>
                    <a:pt x="6858" y="221985"/>
                    <a:pt x="7916" y="278871"/>
                    <a:pt x="24056" y="301625"/>
                  </a:cubicBezTo>
                  <a:cubicBezTo>
                    <a:pt x="40196" y="324379"/>
                    <a:pt x="82264" y="321733"/>
                    <a:pt x="100256" y="330200"/>
                  </a:cubicBezTo>
                  <a:cubicBezTo>
                    <a:pt x="118248" y="338667"/>
                    <a:pt x="124069" y="341842"/>
                    <a:pt x="132006" y="352425"/>
                  </a:cubicBezTo>
                  <a:cubicBezTo>
                    <a:pt x="139943" y="363008"/>
                    <a:pt x="140737" y="377561"/>
                    <a:pt x="147881" y="393700"/>
                  </a:cubicBezTo>
                  <a:cubicBezTo>
                    <a:pt x="155025" y="409840"/>
                    <a:pt x="156347" y="427831"/>
                    <a:pt x="174868" y="449262"/>
                  </a:cubicBezTo>
                  <a:cubicBezTo>
                    <a:pt x="193389" y="470693"/>
                    <a:pt x="215085" y="503766"/>
                    <a:pt x="259006" y="522287"/>
                  </a:cubicBezTo>
                  <a:cubicBezTo>
                    <a:pt x="302927" y="540808"/>
                    <a:pt x="406908" y="555095"/>
                    <a:pt x="438393" y="5603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21A4FB3F-FD06-46F5-8CFD-424A730AC2D5}"/>
                </a:ext>
              </a:extLst>
            </p:cNvPr>
            <p:cNvSpPr/>
            <p:nvPr/>
          </p:nvSpPr>
          <p:spPr>
            <a:xfrm>
              <a:off x="6246813" y="3235325"/>
              <a:ext cx="88900" cy="17463"/>
            </a:xfrm>
            <a:custGeom>
              <a:avLst/>
              <a:gdLst>
                <a:gd name="connsiteX0" fmla="*/ 88900 w 88900"/>
                <a:gd name="connsiteY0" fmla="*/ 17463 h 17463"/>
                <a:gd name="connsiteX1" fmla="*/ 33337 w 88900"/>
                <a:gd name="connsiteY1" fmla="*/ 6350 h 17463"/>
                <a:gd name="connsiteX2" fmla="*/ 0 w 88900"/>
                <a:gd name="connsiteY2" fmla="*/ 0 h 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" h="17463">
                  <a:moveTo>
                    <a:pt x="88900" y="17463"/>
                  </a:moveTo>
                  <a:lnTo>
                    <a:pt x="33337" y="635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A3FCA330-57FD-4BB3-A689-305D84BB6CDA}"/>
                </a:ext>
              </a:extLst>
            </p:cNvPr>
            <p:cNvSpPr/>
            <p:nvPr/>
          </p:nvSpPr>
          <p:spPr>
            <a:xfrm>
              <a:off x="6240463" y="3176588"/>
              <a:ext cx="60325" cy="846137"/>
            </a:xfrm>
            <a:custGeom>
              <a:avLst/>
              <a:gdLst>
                <a:gd name="connsiteX0" fmla="*/ 0 w 60325"/>
                <a:gd name="connsiteY0" fmla="*/ 0 h 846137"/>
                <a:gd name="connsiteX1" fmla="*/ 6350 w 60325"/>
                <a:gd name="connsiteY1" fmla="*/ 79375 h 846137"/>
                <a:gd name="connsiteX2" fmla="*/ 36512 w 60325"/>
                <a:gd name="connsiteY2" fmla="*/ 280987 h 846137"/>
                <a:gd name="connsiteX3" fmla="*/ 33337 w 60325"/>
                <a:gd name="connsiteY3" fmla="*/ 492125 h 846137"/>
                <a:gd name="connsiteX4" fmla="*/ 34925 w 60325"/>
                <a:gd name="connsiteY4" fmla="*/ 639762 h 846137"/>
                <a:gd name="connsiteX5" fmla="*/ 42862 w 60325"/>
                <a:gd name="connsiteY5" fmla="*/ 715962 h 846137"/>
                <a:gd name="connsiteX6" fmla="*/ 60325 w 60325"/>
                <a:gd name="connsiteY6" fmla="*/ 846137 h 84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25" h="846137">
                  <a:moveTo>
                    <a:pt x="0" y="0"/>
                  </a:moveTo>
                  <a:cubicBezTo>
                    <a:pt x="132" y="16272"/>
                    <a:pt x="265" y="32544"/>
                    <a:pt x="6350" y="79375"/>
                  </a:cubicBezTo>
                  <a:cubicBezTo>
                    <a:pt x="12435" y="126206"/>
                    <a:pt x="32014" y="212195"/>
                    <a:pt x="36512" y="280987"/>
                  </a:cubicBezTo>
                  <a:cubicBezTo>
                    <a:pt x="41010" y="349779"/>
                    <a:pt x="33601" y="432329"/>
                    <a:pt x="33337" y="492125"/>
                  </a:cubicBezTo>
                  <a:cubicBezTo>
                    <a:pt x="33073" y="551921"/>
                    <a:pt x="33338" y="602456"/>
                    <a:pt x="34925" y="639762"/>
                  </a:cubicBezTo>
                  <a:cubicBezTo>
                    <a:pt x="36512" y="677068"/>
                    <a:pt x="38629" y="681566"/>
                    <a:pt x="42862" y="715962"/>
                  </a:cubicBezTo>
                  <a:cubicBezTo>
                    <a:pt x="47095" y="750358"/>
                    <a:pt x="53710" y="798247"/>
                    <a:pt x="60325" y="8461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B5020D7D-29FC-4D2D-87CE-B713C25D16FD}"/>
                </a:ext>
              </a:extLst>
            </p:cNvPr>
            <p:cNvSpPr/>
            <p:nvPr/>
          </p:nvSpPr>
          <p:spPr>
            <a:xfrm>
              <a:off x="5945188" y="1881188"/>
              <a:ext cx="193675" cy="431800"/>
            </a:xfrm>
            <a:custGeom>
              <a:avLst/>
              <a:gdLst>
                <a:gd name="connsiteX0" fmla="*/ 0 w 193675"/>
                <a:gd name="connsiteY0" fmla="*/ 0 h 431800"/>
                <a:gd name="connsiteX1" fmla="*/ 47625 w 193675"/>
                <a:gd name="connsiteY1" fmla="*/ 125412 h 431800"/>
                <a:gd name="connsiteX2" fmla="*/ 103187 w 193675"/>
                <a:gd name="connsiteY2" fmla="*/ 211137 h 431800"/>
                <a:gd name="connsiteX3" fmla="*/ 149225 w 193675"/>
                <a:gd name="connsiteY3" fmla="*/ 327025 h 431800"/>
                <a:gd name="connsiteX4" fmla="*/ 193675 w 193675"/>
                <a:gd name="connsiteY4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75" h="431800">
                  <a:moveTo>
                    <a:pt x="0" y="0"/>
                  </a:moveTo>
                  <a:cubicBezTo>
                    <a:pt x="15213" y="45111"/>
                    <a:pt x="30427" y="90223"/>
                    <a:pt x="47625" y="125412"/>
                  </a:cubicBezTo>
                  <a:cubicBezTo>
                    <a:pt x="64823" y="160602"/>
                    <a:pt x="86254" y="177535"/>
                    <a:pt x="103187" y="211137"/>
                  </a:cubicBezTo>
                  <a:cubicBezTo>
                    <a:pt x="120120" y="244739"/>
                    <a:pt x="134144" y="290248"/>
                    <a:pt x="149225" y="327025"/>
                  </a:cubicBezTo>
                  <a:cubicBezTo>
                    <a:pt x="164306" y="363802"/>
                    <a:pt x="185473" y="413544"/>
                    <a:pt x="193675" y="4318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27650D77-26CB-42B5-8737-A62AD8A69656}"/>
                </a:ext>
              </a:extLst>
            </p:cNvPr>
            <p:cNvSpPr/>
            <p:nvPr/>
          </p:nvSpPr>
          <p:spPr>
            <a:xfrm>
              <a:off x="5845175" y="1892300"/>
              <a:ext cx="103188" cy="542925"/>
            </a:xfrm>
            <a:custGeom>
              <a:avLst/>
              <a:gdLst>
                <a:gd name="connsiteX0" fmla="*/ 103188 w 103188"/>
                <a:gd name="connsiteY0" fmla="*/ 0 h 542925"/>
                <a:gd name="connsiteX1" fmla="*/ 76200 w 103188"/>
                <a:gd name="connsiteY1" fmla="*/ 134938 h 542925"/>
                <a:gd name="connsiteX2" fmla="*/ 42863 w 103188"/>
                <a:gd name="connsiteY2" fmla="*/ 357188 h 542925"/>
                <a:gd name="connsiteX3" fmla="*/ 0 w 103188"/>
                <a:gd name="connsiteY3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88" h="542925">
                  <a:moveTo>
                    <a:pt x="103188" y="0"/>
                  </a:moveTo>
                  <a:cubicBezTo>
                    <a:pt x="94721" y="37703"/>
                    <a:pt x="86254" y="75407"/>
                    <a:pt x="76200" y="134938"/>
                  </a:cubicBezTo>
                  <a:cubicBezTo>
                    <a:pt x="66146" y="194469"/>
                    <a:pt x="55563" y="289190"/>
                    <a:pt x="42863" y="357188"/>
                  </a:cubicBezTo>
                  <a:cubicBezTo>
                    <a:pt x="30163" y="425186"/>
                    <a:pt x="15081" y="484055"/>
                    <a:pt x="0" y="5429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486AE6AC-AF61-41B8-995F-E6F40AEFA552}"/>
                </a:ext>
              </a:extLst>
            </p:cNvPr>
            <p:cNvSpPr/>
            <p:nvPr/>
          </p:nvSpPr>
          <p:spPr>
            <a:xfrm>
              <a:off x="5762625" y="2316163"/>
              <a:ext cx="374650" cy="755650"/>
            </a:xfrm>
            <a:custGeom>
              <a:avLst/>
              <a:gdLst>
                <a:gd name="connsiteX0" fmla="*/ 374650 w 374650"/>
                <a:gd name="connsiteY0" fmla="*/ 0 h 755650"/>
                <a:gd name="connsiteX1" fmla="*/ 333375 w 374650"/>
                <a:gd name="connsiteY1" fmla="*/ 76200 h 755650"/>
                <a:gd name="connsiteX2" fmla="*/ 277813 w 374650"/>
                <a:gd name="connsiteY2" fmla="*/ 163512 h 755650"/>
                <a:gd name="connsiteX3" fmla="*/ 180975 w 374650"/>
                <a:gd name="connsiteY3" fmla="*/ 312737 h 755650"/>
                <a:gd name="connsiteX4" fmla="*/ 161925 w 374650"/>
                <a:gd name="connsiteY4" fmla="*/ 381000 h 755650"/>
                <a:gd name="connsiteX5" fmla="*/ 61913 w 374650"/>
                <a:gd name="connsiteY5" fmla="*/ 550862 h 755650"/>
                <a:gd name="connsiteX6" fmla="*/ 0 w 374650"/>
                <a:gd name="connsiteY6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755650">
                  <a:moveTo>
                    <a:pt x="374650" y="0"/>
                  </a:moveTo>
                  <a:cubicBezTo>
                    <a:pt x="362082" y="24474"/>
                    <a:pt x="349514" y="48948"/>
                    <a:pt x="333375" y="76200"/>
                  </a:cubicBezTo>
                  <a:cubicBezTo>
                    <a:pt x="317236" y="103452"/>
                    <a:pt x="303213" y="124089"/>
                    <a:pt x="277813" y="163512"/>
                  </a:cubicBezTo>
                  <a:cubicBezTo>
                    <a:pt x="252413" y="202935"/>
                    <a:pt x="200290" y="276489"/>
                    <a:pt x="180975" y="312737"/>
                  </a:cubicBezTo>
                  <a:cubicBezTo>
                    <a:pt x="161660" y="348985"/>
                    <a:pt x="181769" y="341313"/>
                    <a:pt x="161925" y="381000"/>
                  </a:cubicBezTo>
                  <a:cubicBezTo>
                    <a:pt x="142081" y="420687"/>
                    <a:pt x="88900" y="488420"/>
                    <a:pt x="61913" y="550862"/>
                  </a:cubicBezTo>
                  <a:cubicBezTo>
                    <a:pt x="34926" y="613304"/>
                    <a:pt x="17463" y="684477"/>
                    <a:pt x="0" y="7556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637FAF80-BFB3-4433-901C-B232A4D86A77}"/>
                </a:ext>
              </a:extLst>
            </p:cNvPr>
            <p:cNvSpPr/>
            <p:nvPr/>
          </p:nvSpPr>
          <p:spPr>
            <a:xfrm>
              <a:off x="5713413" y="2435225"/>
              <a:ext cx="132205" cy="760413"/>
            </a:xfrm>
            <a:custGeom>
              <a:avLst/>
              <a:gdLst>
                <a:gd name="connsiteX0" fmla="*/ 127000 w 132205"/>
                <a:gd name="connsiteY0" fmla="*/ 0 h 760413"/>
                <a:gd name="connsiteX1" fmla="*/ 130175 w 132205"/>
                <a:gd name="connsiteY1" fmla="*/ 87313 h 760413"/>
                <a:gd name="connsiteX2" fmla="*/ 100012 w 132205"/>
                <a:gd name="connsiteY2" fmla="*/ 323850 h 760413"/>
                <a:gd name="connsiteX3" fmla="*/ 42862 w 132205"/>
                <a:gd name="connsiteY3" fmla="*/ 544513 h 760413"/>
                <a:gd name="connsiteX4" fmla="*/ 23812 w 132205"/>
                <a:gd name="connsiteY4" fmla="*/ 628650 h 760413"/>
                <a:gd name="connsiteX5" fmla="*/ 0 w 132205"/>
                <a:gd name="connsiteY5" fmla="*/ 760413 h 76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205" h="760413">
                  <a:moveTo>
                    <a:pt x="127000" y="0"/>
                  </a:moveTo>
                  <a:cubicBezTo>
                    <a:pt x="130836" y="16669"/>
                    <a:pt x="134673" y="33338"/>
                    <a:pt x="130175" y="87313"/>
                  </a:cubicBezTo>
                  <a:cubicBezTo>
                    <a:pt x="125677" y="141288"/>
                    <a:pt x="114564" y="247650"/>
                    <a:pt x="100012" y="323850"/>
                  </a:cubicBezTo>
                  <a:cubicBezTo>
                    <a:pt x="85460" y="400050"/>
                    <a:pt x="55562" y="493713"/>
                    <a:pt x="42862" y="544513"/>
                  </a:cubicBezTo>
                  <a:cubicBezTo>
                    <a:pt x="30162" y="595313"/>
                    <a:pt x="30956" y="592667"/>
                    <a:pt x="23812" y="628650"/>
                  </a:cubicBezTo>
                  <a:cubicBezTo>
                    <a:pt x="16668" y="664633"/>
                    <a:pt x="8334" y="712523"/>
                    <a:pt x="0" y="7604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0C5E9880-8084-46FC-977A-4717E0A18024}"/>
                </a:ext>
              </a:extLst>
            </p:cNvPr>
            <p:cNvSpPr/>
            <p:nvPr/>
          </p:nvSpPr>
          <p:spPr>
            <a:xfrm>
              <a:off x="5702300" y="3197225"/>
              <a:ext cx="73212" cy="174625"/>
            </a:xfrm>
            <a:custGeom>
              <a:avLst/>
              <a:gdLst>
                <a:gd name="connsiteX0" fmla="*/ 9525 w 73212"/>
                <a:gd name="connsiteY0" fmla="*/ 0 h 174625"/>
                <a:gd name="connsiteX1" fmla="*/ 68263 w 73212"/>
                <a:gd name="connsiteY1" fmla="*/ 66675 h 174625"/>
                <a:gd name="connsiteX2" fmla="*/ 65088 w 73212"/>
                <a:gd name="connsiteY2" fmla="*/ 142875 h 174625"/>
                <a:gd name="connsiteX3" fmla="*/ 25400 w 73212"/>
                <a:gd name="connsiteY3" fmla="*/ 150813 h 174625"/>
                <a:gd name="connsiteX4" fmla="*/ 0 w 73212"/>
                <a:gd name="connsiteY4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212" h="174625">
                  <a:moveTo>
                    <a:pt x="9525" y="0"/>
                  </a:moveTo>
                  <a:cubicBezTo>
                    <a:pt x="34264" y="21431"/>
                    <a:pt x="59003" y="42863"/>
                    <a:pt x="68263" y="66675"/>
                  </a:cubicBezTo>
                  <a:cubicBezTo>
                    <a:pt x="77523" y="90487"/>
                    <a:pt x="72232" y="128852"/>
                    <a:pt x="65088" y="142875"/>
                  </a:cubicBezTo>
                  <a:cubicBezTo>
                    <a:pt x="57944" y="156898"/>
                    <a:pt x="36248" y="145521"/>
                    <a:pt x="25400" y="150813"/>
                  </a:cubicBezTo>
                  <a:cubicBezTo>
                    <a:pt x="14552" y="156105"/>
                    <a:pt x="4763" y="172773"/>
                    <a:pt x="0" y="1746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C69B5D31-440F-4507-A1DC-C2B7A5F3B4CF}"/>
                </a:ext>
              </a:extLst>
            </p:cNvPr>
            <p:cNvSpPr/>
            <p:nvPr/>
          </p:nvSpPr>
          <p:spPr>
            <a:xfrm>
              <a:off x="5757863" y="3073400"/>
              <a:ext cx="7937" cy="177800"/>
            </a:xfrm>
            <a:custGeom>
              <a:avLst/>
              <a:gdLst>
                <a:gd name="connsiteX0" fmla="*/ 7937 w 7937"/>
                <a:gd name="connsiteY0" fmla="*/ 0 h 177800"/>
                <a:gd name="connsiteX1" fmla="*/ 0 w 7937"/>
                <a:gd name="connsiteY1" fmla="*/ 103188 h 177800"/>
                <a:gd name="connsiteX2" fmla="*/ 7937 w 7937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7" h="177800">
                  <a:moveTo>
                    <a:pt x="7937" y="0"/>
                  </a:moveTo>
                  <a:cubicBezTo>
                    <a:pt x="3968" y="36777"/>
                    <a:pt x="0" y="73555"/>
                    <a:pt x="0" y="103188"/>
                  </a:cubicBezTo>
                  <a:cubicBezTo>
                    <a:pt x="0" y="132821"/>
                    <a:pt x="7408" y="167217"/>
                    <a:pt x="7937" y="1778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0C8F3E95-3985-4BF3-BD53-E672CB9AD4A4}"/>
                </a:ext>
              </a:extLst>
            </p:cNvPr>
            <p:cNvSpPr/>
            <p:nvPr/>
          </p:nvSpPr>
          <p:spPr>
            <a:xfrm>
              <a:off x="5765578" y="3341688"/>
              <a:ext cx="30385" cy="204787"/>
            </a:xfrm>
            <a:custGeom>
              <a:avLst/>
              <a:gdLst>
                <a:gd name="connsiteX0" fmla="*/ 3397 w 30385"/>
                <a:gd name="connsiteY0" fmla="*/ 0 h 204787"/>
                <a:gd name="connsiteX1" fmla="*/ 6572 w 30385"/>
                <a:gd name="connsiteY1" fmla="*/ 73025 h 204787"/>
                <a:gd name="connsiteX2" fmla="*/ 222 w 30385"/>
                <a:gd name="connsiteY2" fmla="*/ 115887 h 204787"/>
                <a:gd name="connsiteX3" fmla="*/ 16097 w 30385"/>
                <a:gd name="connsiteY3" fmla="*/ 177800 h 204787"/>
                <a:gd name="connsiteX4" fmla="*/ 30385 w 30385"/>
                <a:gd name="connsiteY4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5" h="204787">
                  <a:moveTo>
                    <a:pt x="3397" y="0"/>
                  </a:moveTo>
                  <a:cubicBezTo>
                    <a:pt x="5249" y="26855"/>
                    <a:pt x="7101" y="53711"/>
                    <a:pt x="6572" y="73025"/>
                  </a:cubicBezTo>
                  <a:cubicBezTo>
                    <a:pt x="6043" y="92339"/>
                    <a:pt x="-1365" y="98425"/>
                    <a:pt x="222" y="115887"/>
                  </a:cubicBezTo>
                  <a:cubicBezTo>
                    <a:pt x="1809" y="133349"/>
                    <a:pt x="11070" y="162984"/>
                    <a:pt x="16097" y="177800"/>
                  </a:cubicBezTo>
                  <a:cubicBezTo>
                    <a:pt x="21124" y="192616"/>
                    <a:pt x="26945" y="201877"/>
                    <a:pt x="30385" y="2047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969C3E9C-8104-42A8-95B1-772EB843D72B}"/>
                </a:ext>
              </a:extLst>
            </p:cNvPr>
            <p:cNvSpPr/>
            <p:nvPr/>
          </p:nvSpPr>
          <p:spPr>
            <a:xfrm>
              <a:off x="5829300" y="3671888"/>
              <a:ext cx="204788" cy="788987"/>
            </a:xfrm>
            <a:custGeom>
              <a:avLst/>
              <a:gdLst>
                <a:gd name="connsiteX0" fmla="*/ 0 w 204788"/>
                <a:gd name="connsiteY0" fmla="*/ 0 h 788987"/>
                <a:gd name="connsiteX1" fmla="*/ 25400 w 204788"/>
                <a:gd name="connsiteY1" fmla="*/ 115887 h 788987"/>
                <a:gd name="connsiteX2" fmla="*/ 73025 w 204788"/>
                <a:gd name="connsiteY2" fmla="*/ 279400 h 788987"/>
                <a:gd name="connsiteX3" fmla="*/ 130175 w 204788"/>
                <a:gd name="connsiteY3" fmla="*/ 503237 h 788987"/>
                <a:gd name="connsiteX4" fmla="*/ 155575 w 204788"/>
                <a:gd name="connsiteY4" fmla="*/ 596900 h 788987"/>
                <a:gd name="connsiteX5" fmla="*/ 182563 w 204788"/>
                <a:gd name="connsiteY5" fmla="*/ 711200 h 788987"/>
                <a:gd name="connsiteX6" fmla="*/ 204788 w 204788"/>
                <a:gd name="connsiteY6" fmla="*/ 788987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788" h="788987">
                  <a:moveTo>
                    <a:pt x="0" y="0"/>
                  </a:moveTo>
                  <a:cubicBezTo>
                    <a:pt x="6614" y="34660"/>
                    <a:pt x="13229" y="69320"/>
                    <a:pt x="25400" y="115887"/>
                  </a:cubicBezTo>
                  <a:cubicBezTo>
                    <a:pt x="37571" y="162454"/>
                    <a:pt x="55562" y="214842"/>
                    <a:pt x="73025" y="279400"/>
                  </a:cubicBezTo>
                  <a:cubicBezTo>
                    <a:pt x="90488" y="343958"/>
                    <a:pt x="116417" y="450320"/>
                    <a:pt x="130175" y="503237"/>
                  </a:cubicBezTo>
                  <a:cubicBezTo>
                    <a:pt x="143933" y="556154"/>
                    <a:pt x="146844" y="562240"/>
                    <a:pt x="155575" y="596900"/>
                  </a:cubicBezTo>
                  <a:cubicBezTo>
                    <a:pt x="164306" y="631560"/>
                    <a:pt x="174361" y="679186"/>
                    <a:pt x="182563" y="711200"/>
                  </a:cubicBezTo>
                  <a:cubicBezTo>
                    <a:pt x="190765" y="743215"/>
                    <a:pt x="199232" y="776022"/>
                    <a:pt x="204788" y="7889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CDD77740-8CD2-4D56-894B-5CE4BACC63B7}"/>
                </a:ext>
              </a:extLst>
            </p:cNvPr>
            <p:cNvSpPr/>
            <p:nvPr/>
          </p:nvSpPr>
          <p:spPr>
            <a:xfrm>
              <a:off x="5966496" y="4465638"/>
              <a:ext cx="124742" cy="769937"/>
            </a:xfrm>
            <a:custGeom>
              <a:avLst/>
              <a:gdLst>
                <a:gd name="connsiteX0" fmla="*/ 59654 w 124742"/>
                <a:gd name="connsiteY0" fmla="*/ 0 h 769937"/>
                <a:gd name="connsiteX1" fmla="*/ 27904 w 124742"/>
                <a:gd name="connsiteY1" fmla="*/ 104775 h 769937"/>
                <a:gd name="connsiteX2" fmla="*/ 917 w 124742"/>
                <a:gd name="connsiteY2" fmla="*/ 284162 h 769937"/>
                <a:gd name="connsiteX3" fmla="*/ 10442 w 124742"/>
                <a:gd name="connsiteY3" fmla="*/ 363537 h 769937"/>
                <a:gd name="connsiteX4" fmla="*/ 50129 w 124742"/>
                <a:gd name="connsiteY4" fmla="*/ 547687 h 769937"/>
                <a:gd name="connsiteX5" fmla="*/ 61242 w 124742"/>
                <a:gd name="connsiteY5" fmla="*/ 622300 h 769937"/>
                <a:gd name="connsiteX6" fmla="*/ 83467 w 124742"/>
                <a:gd name="connsiteY6" fmla="*/ 692150 h 769937"/>
                <a:gd name="connsiteX7" fmla="*/ 124742 w 124742"/>
                <a:gd name="connsiteY7" fmla="*/ 769937 h 76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42" h="769937">
                  <a:moveTo>
                    <a:pt x="59654" y="0"/>
                  </a:moveTo>
                  <a:cubicBezTo>
                    <a:pt x="48673" y="28707"/>
                    <a:pt x="37693" y="57415"/>
                    <a:pt x="27904" y="104775"/>
                  </a:cubicBezTo>
                  <a:cubicBezTo>
                    <a:pt x="18115" y="152135"/>
                    <a:pt x="3827" y="241035"/>
                    <a:pt x="917" y="284162"/>
                  </a:cubicBezTo>
                  <a:cubicBezTo>
                    <a:pt x="-1993" y="327289"/>
                    <a:pt x="2240" y="319616"/>
                    <a:pt x="10442" y="363537"/>
                  </a:cubicBezTo>
                  <a:cubicBezTo>
                    <a:pt x="18644" y="407458"/>
                    <a:pt x="41662" y="504560"/>
                    <a:pt x="50129" y="547687"/>
                  </a:cubicBezTo>
                  <a:cubicBezTo>
                    <a:pt x="58596" y="590814"/>
                    <a:pt x="55686" y="598223"/>
                    <a:pt x="61242" y="622300"/>
                  </a:cubicBezTo>
                  <a:cubicBezTo>
                    <a:pt x="66798" y="646377"/>
                    <a:pt x="72884" y="667544"/>
                    <a:pt x="83467" y="692150"/>
                  </a:cubicBezTo>
                  <a:cubicBezTo>
                    <a:pt x="94050" y="716756"/>
                    <a:pt x="114423" y="754591"/>
                    <a:pt x="124742" y="7699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E4350BCB-301B-47E2-A1A6-2EF87638D1FB}"/>
                </a:ext>
              </a:extLst>
            </p:cNvPr>
            <p:cNvSpPr/>
            <p:nvPr/>
          </p:nvSpPr>
          <p:spPr>
            <a:xfrm>
              <a:off x="6354763" y="5526088"/>
              <a:ext cx="120650" cy="749300"/>
            </a:xfrm>
            <a:custGeom>
              <a:avLst/>
              <a:gdLst>
                <a:gd name="connsiteX0" fmla="*/ 0 w 120650"/>
                <a:gd name="connsiteY0" fmla="*/ 0 h 749300"/>
                <a:gd name="connsiteX1" fmla="*/ 7937 w 120650"/>
                <a:gd name="connsiteY1" fmla="*/ 128587 h 749300"/>
                <a:gd name="connsiteX2" fmla="*/ 26987 w 120650"/>
                <a:gd name="connsiteY2" fmla="*/ 287337 h 749300"/>
                <a:gd name="connsiteX3" fmla="*/ 63500 w 120650"/>
                <a:gd name="connsiteY3" fmla="*/ 354012 h 749300"/>
                <a:gd name="connsiteX4" fmla="*/ 79375 w 120650"/>
                <a:gd name="connsiteY4" fmla="*/ 419100 h 749300"/>
                <a:gd name="connsiteX5" fmla="*/ 74612 w 120650"/>
                <a:gd name="connsiteY5" fmla="*/ 506412 h 749300"/>
                <a:gd name="connsiteX6" fmla="*/ 120650 w 120650"/>
                <a:gd name="connsiteY6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650" h="749300">
                  <a:moveTo>
                    <a:pt x="0" y="0"/>
                  </a:moveTo>
                  <a:cubicBezTo>
                    <a:pt x="1719" y="40349"/>
                    <a:pt x="3439" y="80698"/>
                    <a:pt x="7937" y="128587"/>
                  </a:cubicBezTo>
                  <a:cubicBezTo>
                    <a:pt x="12435" y="176477"/>
                    <a:pt x="17727" y="249766"/>
                    <a:pt x="26987" y="287337"/>
                  </a:cubicBezTo>
                  <a:cubicBezTo>
                    <a:pt x="36248" y="324908"/>
                    <a:pt x="54769" y="332051"/>
                    <a:pt x="63500" y="354012"/>
                  </a:cubicBezTo>
                  <a:cubicBezTo>
                    <a:pt x="72231" y="375973"/>
                    <a:pt x="77523" y="393700"/>
                    <a:pt x="79375" y="419100"/>
                  </a:cubicBezTo>
                  <a:cubicBezTo>
                    <a:pt x="81227" y="444500"/>
                    <a:pt x="67733" y="451379"/>
                    <a:pt x="74612" y="506412"/>
                  </a:cubicBezTo>
                  <a:cubicBezTo>
                    <a:pt x="81491" y="561445"/>
                    <a:pt x="120650" y="749300"/>
                    <a:pt x="120650" y="7493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DB9A3008-B45B-4D7A-926D-0B32FF92CF87}"/>
                </a:ext>
              </a:extLst>
            </p:cNvPr>
            <p:cNvSpPr/>
            <p:nvPr/>
          </p:nvSpPr>
          <p:spPr>
            <a:xfrm>
              <a:off x="6226768" y="5926138"/>
              <a:ext cx="175620" cy="574675"/>
            </a:xfrm>
            <a:custGeom>
              <a:avLst/>
              <a:gdLst>
                <a:gd name="connsiteX0" fmla="*/ 24807 w 175620"/>
                <a:gd name="connsiteY0" fmla="*/ 0 h 574675"/>
                <a:gd name="connsiteX1" fmla="*/ 13695 w 175620"/>
                <a:gd name="connsiteY1" fmla="*/ 122237 h 574675"/>
                <a:gd name="connsiteX2" fmla="*/ 2582 w 175620"/>
                <a:gd name="connsiteY2" fmla="*/ 373062 h 574675"/>
                <a:gd name="connsiteX3" fmla="*/ 995 w 175620"/>
                <a:gd name="connsiteY3" fmla="*/ 425450 h 574675"/>
                <a:gd name="connsiteX4" fmla="*/ 5757 w 175620"/>
                <a:gd name="connsiteY4" fmla="*/ 463550 h 574675"/>
                <a:gd name="connsiteX5" fmla="*/ 58145 w 175620"/>
                <a:gd name="connsiteY5" fmla="*/ 533400 h 574675"/>
                <a:gd name="connsiteX6" fmla="*/ 175620 w 175620"/>
                <a:gd name="connsiteY6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620" h="574675">
                  <a:moveTo>
                    <a:pt x="24807" y="0"/>
                  </a:moveTo>
                  <a:cubicBezTo>
                    <a:pt x="21103" y="30030"/>
                    <a:pt x="17399" y="60060"/>
                    <a:pt x="13695" y="122237"/>
                  </a:cubicBezTo>
                  <a:cubicBezTo>
                    <a:pt x="9991" y="184414"/>
                    <a:pt x="4699" y="322527"/>
                    <a:pt x="2582" y="373062"/>
                  </a:cubicBezTo>
                  <a:cubicBezTo>
                    <a:pt x="465" y="423597"/>
                    <a:pt x="466" y="410369"/>
                    <a:pt x="995" y="425450"/>
                  </a:cubicBezTo>
                  <a:cubicBezTo>
                    <a:pt x="1524" y="440531"/>
                    <a:pt x="-3768" y="445558"/>
                    <a:pt x="5757" y="463550"/>
                  </a:cubicBezTo>
                  <a:cubicBezTo>
                    <a:pt x="15282" y="481542"/>
                    <a:pt x="29835" y="514879"/>
                    <a:pt x="58145" y="533400"/>
                  </a:cubicBezTo>
                  <a:cubicBezTo>
                    <a:pt x="86455" y="551921"/>
                    <a:pt x="152866" y="567002"/>
                    <a:pt x="175620" y="5746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1008335D-A9DB-4758-B56E-1E0275758131}"/>
                </a:ext>
              </a:extLst>
            </p:cNvPr>
            <p:cNvSpPr/>
            <p:nvPr/>
          </p:nvSpPr>
          <p:spPr>
            <a:xfrm>
              <a:off x="6410325" y="6275388"/>
              <a:ext cx="117382" cy="230187"/>
            </a:xfrm>
            <a:custGeom>
              <a:avLst/>
              <a:gdLst>
                <a:gd name="connsiteX0" fmla="*/ 65088 w 117382"/>
                <a:gd name="connsiteY0" fmla="*/ 0 h 230187"/>
                <a:gd name="connsiteX1" fmla="*/ 87313 w 117382"/>
                <a:gd name="connsiteY1" fmla="*/ 47625 h 230187"/>
                <a:gd name="connsiteX2" fmla="*/ 114300 w 117382"/>
                <a:gd name="connsiteY2" fmla="*/ 123825 h 230187"/>
                <a:gd name="connsiteX3" fmla="*/ 114300 w 117382"/>
                <a:gd name="connsiteY3" fmla="*/ 158750 h 230187"/>
                <a:gd name="connsiteX4" fmla="*/ 92075 w 117382"/>
                <a:gd name="connsiteY4" fmla="*/ 192087 h 230187"/>
                <a:gd name="connsiteX5" fmla="*/ 0 w 117382"/>
                <a:gd name="connsiteY5" fmla="*/ 230187 h 2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82" h="230187">
                  <a:moveTo>
                    <a:pt x="65088" y="0"/>
                  </a:moveTo>
                  <a:cubicBezTo>
                    <a:pt x="72099" y="13494"/>
                    <a:pt x="79111" y="26988"/>
                    <a:pt x="87313" y="47625"/>
                  </a:cubicBezTo>
                  <a:cubicBezTo>
                    <a:pt x="95515" y="68262"/>
                    <a:pt x="109802" y="105304"/>
                    <a:pt x="114300" y="123825"/>
                  </a:cubicBezTo>
                  <a:cubicBezTo>
                    <a:pt x="118798" y="142346"/>
                    <a:pt x="118004" y="147373"/>
                    <a:pt x="114300" y="158750"/>
                  </a:cubicBezTo>
                  <a:cubicBezTo>
                    <a:pt x="110596" y="170127"/>
                    <a:pt x="111125" y="180181"/>
                    <a:pt x="92075" y="192087"/>
                  </a:cubicBezTo>
                  <a:cubicBezTo>
                    <a:pt x="73025" y="203993"/>
                    <a:pt x="36512" y="217090"/>
                    <a:pt x="0" y="2301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9E9BF800-9264-4D7C-B4C5-3BEE229140EC}"/>
                </a:ext>
              </a:extLst>
            </p:cNvPr>
            <p:cNvSpPr/>
            <p:nvPr/>
          </p:nvSpPr>
          <p:spPr>
            <a:xfrm>
              <a:off x="6572250" y="309563"/>
              <a:ext cx="95250" cy="206375"/>
            </a:xfrm>
            <a:custGeom>
              <a:avLst/>
              <a:gdLst>
                <a:gd name="connsiteX0" fmla="*/ 0 w 95250"/>
                <a:gd name="connsiteY0" fmla="*/ 0 h 206375"/>
                <a:gd name="connsiteX1" fmla="*/ 30163 w 95250"/>
                <a:gd name="connsiteY1" fmla="*/ 103187 h 206375"/>
                <a:gd name="connsiteX2" fmla="*/ 58738 w 95250"/>
                <a:gd name="connsiteY2" fmla="*/ 139700 h 206375"/>
                <a:gd name="connsiteX3" fmla="*/ 95250 w 95250"/>
                <a:gd name="connsiteY3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6375">
                  <a:moveTo>
                    <a:pt x="0" y="0"/>
                  </a:moveTo>
                  <a:cubicBezTo>
                    <a:pt x="10186" y="39952"/>
                    <a:pt x="20373" y="79904"/>
                    <a:pt x="30163" y="103187"/>
                  </a:cubicBezTo>
                  <a:cubicBezTo>
                    <a:pt x="39953" y="126470"/>
                    <a:pt x="47890" y="122502"/>
                    <a:pt x="58738" y="139700"/>
                  </a:cubicBezTo>
                  <a:cubicBezTo>
                    <a:pt x="69586" y="156898"/>
                    <a:pt x="82418" y="181636"/>
                    <a:pt x="95250" y="2063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50600BCE-6FFB-4BD6-8A00-92D9BE882F3A}"/>
                </a:ext>
              </a:extLst>
            </p:cNvPr>
            <p:cNvSpPr/>
            <p:nvPr/>
          </p:nvSpPr>
          <p:spPr>
            <a:xfrm>
              <a:off x="6573838" y="311150"/>
              <a:ext cx="147583" cy="201613"/>
            </a:xfrm>
            <a:custGeom>
              <a:avLst/>
              <a:gdLst>
                <a:gd name="connsiteX0" fmla="*/ 0 w 147583"/>
                <a:gd name="connsiteY0" fmla="*/ 0 h 201613"/>
                <a:gd name="connsiteX1" fmla="*/ 58737 w 147583"/>
                <a:gd name="connsiteY1" fmla="*/ 28575 h 201613"/>
                <a:gd name="connsiteX2" fmla="*/ 96837 w 147583"/>
                <a:gd name="connsiteY2" fmla="*/ 49213 h 201613"/>
                <a:gd name="connsiteX3" fmla="*/ 144462 w 147583"/>
                <a:gd name="connsiteY3" fmla="*/ 92075 h 201613"/>
                <a:gd name="connsiteX4" fmla="*/ 138112 w 147583"/>
                <a:gd name="connsiteY4" fmla="*/ 171450 h 201613"/>
                <a:gd name="connsiteX5" fmla="*/ 98425 w 147583"/>
                <a:gd name="connsiteY5" fmla="*/ 201613 h 20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583" h="201613">
                  <a:moveTo>
                    <a:pt x="0" y="0"/>
                  </a:moveTo>
                  <a:lnTo>
                    <a:pt x="58737" y="28575"/>
                  </a:lnTo>
                  <a:cubicBezTo>
                    <a:pt x="74876" y="36777"/>
                    <a:pt x="82550" y="38630"/>
                    <a:pt x="96837" y="49213"/>
                  </a:cubicBezTo>
                  <a:cubicBezTo>
                    <a:pt x="111125" y="59796"/>
                    <a:pt x="137583" y="71702"/>
                    <a:pt x="144462" y="92075"/>
                  </a:cubicBezTo>
                  <a:cubicBezTo>
                    <a:pt x="151341" y="112448"/>
                    <a:pt x="145785" y="153194"/>
                    <a:pt x="138112" y="171450"/>
                  </a:cubicBezTo>
                  <a:cubicBezTo>
                    <a:pt x="130439" y="189706"/>
                    <a:pt x="104775" y="198438"/>
                    <a:pt x="98425" y="2016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2B95575-6394-4504-8AA3-B372AFA1D67C}"/>
                </a:ext>
              </a:extLst>
            </p:cNvPr>
            <p:cNvSpPr/>
            <p:nvPr/>
          </p:nvSpPr>
          <p:spPr>
            <a:xfrm>
              <a:off x="6119813" y="296863"/>
              <a:ext cx="130175" cy="193675"/>
            </a:xfrm>
            <a:custGeom>
              <a:avLst/>
              <a:gdLst>
                <a:gd name="connsiteX0" fmla="*/ 130175 w 130175"/>
                <a:gd name="connsiteY0" fmla="*/ 0 h 193675"/>
                <a:gd name="connsiteX1" fmla="*/ 112712 w 130175"/>
                <a:gd name="connsiteY1" fmla="*/ 82550 h 193675"/>
                <a:gd name="connsiteX2" fmla="*/ 74612 w 130175"/>
                <a:gd name="connsiteY2" fmla="*/ 138112 h 193675"/>
                <a:gd name="connsiteX3" fmla="*/ 52387 w 130175"/>
                <a:gd name="connsiteY3" fmla="*/ 165100 h 193675"/>
                <a:gd name="connsiteX4" fmla="*/ 0 w 130175"/>
                <a:gd name="connsiteY4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75" h="193675">
                  <a:moveTo>
                    <a:pt x="130175" y="0"/>
                  </a:moveTo>
                  <a:cubicBezTo>
                    <a:pt x="126074" y="29765"/>
                    <a:pt x="121973" y="59531"/>
                    <a:pt x="112712" y="82550"/>
                  </a:cubicBezTo>
                  <a:cubicBezTo>
                    <a:pt x="103451" y="105569"/>
                    <a:pt x="84666" y="124354"/>
                    <a:pt x="74612" y="138112"/>
                  </a:cubicBezTo>
                  <a:cubicBezTo>
                    <a:pt x="64558" y="151870"/>
                    <a:pt x="64822" y="155840"/>
                    <a:pt x="52387" y="165100"/>
                  </a:cubicBezTo>
                  <a:cubicBezTo>
                    <a:pt x="39952" y="174360"/>
                    <a:pt x="19976" y="184017"/>
                    <a:pt x="0" y="1936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98B52E2E-0D2B-4EE6-A077-277F073A4151}"/>
                </a:ext>
              </a:extLst>
            </p:cNvPr>
            <p:cNvSpPr/>
            <p:nvPr/>
          </p:nvSpPr>
          <p:spPr>
            <a:xfrm>
              <a:off x="6087058" y="292100"/>
              <a:ext cx="158167" cy="198438"/>
            </a:xfrm>
            <a:custGeom>
              <a:avLst/>
              <a:gdLst>
                <a:gd name="connsiteX0" fmla="*/ 158167 w 158167"/>
                <a:gd name="connsiteY0" fmla="*/ 0 h 198438"/>
                <a:gd name="connsiteX1" fmla="*/ 93080 w 158167"/>
                <a:gd name="connsiteY1" fmla="*/ 25400 h 198438"/>
                <a:gd name="connsiteX2" fmla="*/ 23230 w 158167"/>
                <a:gd name="connsiteY2" fmla="*/ 88900 h 198438"/>
                <a:gd name="connsiteX3" fmla="*/ 5767 w 158167"/>
                <a:gd name="connsiteY3" fmla="*/ 134938 h 198438"/>
                <a:gd name="connsiteX4" fmla="*/ 1005 w 158167"/>
                <a:gd name="connsiteY4" fmla="*/ 163513 h 198438"/>
                <a:gd name="connsiteX5" fmla="*/ 23230 w 158167"/>
                <a:gd name="connsiteY5" fmla="*/ 198438 h 19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67" h="198438">
                  <a:moveTo>
                    <a:pt x="158167" y="0"/>
                  </a:moveTo>
                  <a:cubicBezTo>
                    <a:pt x="136868" y="5291"/>
                    <a:pt x="115569" y="10583"/>
                    <a:pt x="93080" y="25400"/>
                  </a:cubicBezTo>
                  <a:cubicBezTo>
                    <a:pt x="70591" y="40217"/>
                    <a:pt x="37782" y="70644"/>
                    <a:pt x="23230" y="88900"/>
                  </a:cubicBezTo>
                  <a:cubicBezTo>
                    <a:pt x="8678" y="107156"/>
                    <a:pt x="9471" y="122503"/>
                    <a:pt x="5767" y="134938"/>
                  </a:cubicBezTo>
                  <a:cubicBezTo>
                    <a:pt x="2063" y="147373"/>
                    <a:pt x="-1905" y="152930"/>
                    <a:pt x="1005" y="163513"/>
                  </a:cubicBezTo>
                  <a:cubicBezTo>
                    <a:pt x="3915" y="174096"/>
                    <a:pt x="16616" y="193411"/>
                    <a:pt x="23230" y="1984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C164C438-F866-496D-AC88-3458B1A3D051}"/>
                </a:ext>
              </a:extLst>
            </p:cNvPr>
            <p:cNvSpPr/>
            <p:nvPr/>
          </p:nvSpPr>
          <p:spPr>
            <a:xfrm>
              <a:off x="6200775" y="317500"/>
              <a:ext cx="39688" cy="34925"/>
            </a:xfrm>
            <a:custGeom>
              <a:avLst/>
              <a:gdLst>
                <a:gd name="connsiteX0" fmla="*/ 0 w 39688"/>
                <a:gd name="connsiteY0" fmla="*/ 0 h 34925"/>
                <a:gd name="connsiteX1" fmla="*/ 39688 w 39688"/>
                <a:gd name="connsiteY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88" h="34925">
                  <a:moveTo>
                    <a:pt x="0" y="0"/>
                  </a:moveTo>
                  <a:cubicBezTo>
                    <a:pt x="16669" y="12567"/>
                    <a:pt x="33338" y="25135"/>
                    <a:pt x="39688" y="349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938814FA-7AA6-4817-B46A-9DDB8D336C80}"/>
                </a:ext>
              </a:extLst>
            </p:cNvPr>
            <p:cNvSpPr/>
            <p:nvPr/>
          </p:nvSpPr>
          <p:spPr>
            <a:xfrm>
              <a:off x="6186488" y="334963"/>
              <a:ext cx="34925" cy="104775"/>
            </a:xfrm>
            <a:custGeom>
              <a:avLst/>
              <a:gdLst>
                <a:gd name="connsiteX0" fmla="*/ 34925 w 34925"/>
                <a:gd name="connsiteY0" fmla="*/ 0 h 104775"/>
                <a:gd name="connsiteX1" fmla="*/ 14287 w 34925"/>
                <a:gd name="connsiteY1" fmla="*/ 60325 h 104775"/>
                <a:gd name="connsiteX2" fmla="*/ 0 w 34925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25" h="104775">
                  <a:moveTo>
                    <a:pt x="34925" y="0"/>
                  </a:moveTo>
                  <a:cubicBezTo>
                    <a:pt x="27516" y="21431"/>
                    <a:pt x="20108" y="42863"/>
                    <a:pt x="14287" y="60325"/>
                  </a:cubicBezTo>
                  <a:cubicBezTo>
                    <a:pt x="8466" y="77787"/>
                    <a:pt x="4233" y="91281"/>
                    <a:pt x="0" y="1047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E3D2EEFC-6C1E-457C-9497-67719B42FE78}"/>
                </a:ext>
              </a:extLst>
            </p:cNvPr>
            <p:cNvSpPr/>
            <p:nvPr/>
          </p:nvSpPr>
          <p:spPr>
            <a:xfrm>
              <a:off x="6120766" y="382588"/>
              <a:ext cx="45720" cy="50800"/>
            </a:xfrm>
            <a:prstGeom prst="ellipse">
              <a:avLst/>
            </a:pr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C8342911-0127-45C8-A76A-A1F733FDD58B}"/>
                </a:ext>
              </a:extLst>
            </p:cNvPr>
            <p:cNvSpPr/>
            <p:nvPr/>
          </p:nvSpPr>
          <p:spPr>
            <a:xfrm>
              <a:off x="6621463" y="360363"/>
              <a:ext cx="42434" cy="111125"/>
            </a:xfrm>
            <a:custGeom>
              <a:avLst/>
              <a:gdLst>
                <a:gd name="connsiteX0" fmla="*/ 0 w 42434"/>
                <a:gd name="connsiteY0" fmla="*/ 0 h 111125"/>
                <a:gd name="connsiteX1" fmla="*/ 41275 w 42434"/>
                <a:gd name="connsiteY1" fmla="*/ 82550 h 111125"/>
                <a:gd name="connsiteX2" fmla="*/ 26987 w 42434"/>
                <a:gd name="connsiteY2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34" h="111125">
                  <a:moveTo>
                    <a:pt x="0" y="0"/>
                  </a:moveTo>
                  <a:cubicBezTo>
                    <a:pt x="18388" y="32014"/>
                    <a:pt x="36777" y="64029"/>
                    <a:pt x="41275" y="82550"/>
                  </a:cubicBezTo>
                  <a:cubicBezTo>
                    <a:pt x="45773" y="101071"/>
                    <a:pt x="36380" y="106098"/>
                    <a:pt x="26987" y="1111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D2269C93-3610-423B-802F-0F13D0052A01}"/>
                </a:ext>
              </a:extLst>
            </p:cNvPr>
            <p:cNvSpPr/>
            <p:nvPr/>
          </p:nvSpPr>
          <p:spPr>
            <a:xfrm>
              <a:off x="6336812" y="1181100"/>
              <a:ext cx="56051" cy="68290"/>
            </a:xfrm>
            <a:custGeom>
              <a:avLst/>
              <a:gdLst>
                <a:gd name="connsiteX0" fmla="*/ 40176 w 56051"/>
                <a:gd name="connsiteY0" fmla="*/ 0 h 68290"/>
                <a:gd name="connsiteX1" fmla="*/ 488 w 56051"/>
                <a:gd name="connsiteY1" fmla="*/ 50800 h 68290"/>
                <a:gd name="connsiteX2" fmla="*/ 19538 w 56051"/>
                <a:gd name="connsiteY2" fmla="*/ 63500 h 68290"/>
                <a:gd name="connsiteX3" fmla="*/ 41763 w 56051"/>
                <a:gd name="connsiteY3" fmla="*/ 68263 h 68290"/>
                <a:gd name="connsiteX4" fmla="*/ 56051 w 56051"/>
                <a:gd name="connsiteY4" fmla="*/ 65088 h 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1" h="68290">
                  <a:moveTo>
                    <a:pt x="40176" y="0"/>
                  </a:moveTo>
                  <a:cubicBezTo>
                    <a:pt x="22052" y="20108"/>
                    <a:pt x="3928" y="40217"/>
                    <a:pt x="488" y="50800"/>
                  </a:cubicBezTo>
                  <a:cubicBezTo>
                    <a:pt x="-2952" y="61383"/>
                    <a:pt x="12659" y="60590"/>
                    <a:pt x="19538" y="63500"/>
                  </a:cubicBezTo>
                  <a:cubicBezTo>
                    <a:pt x="26417" y="66411"/>
                    <a:pt x="35678" y="67998"/>
                    <a:pt x="41763" y="68263"/>
                  </a:cubicBezTo>
                  <a:cubicBezTo>
                    <a:pt x="47848" y="68528"/>
                    <a:pt x="51949" y="66808"/>
                    <a:pt x="56051" y="6508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EAF84368-8322-4C6A-BD63-8C2AFB19818B}"/>
                </a:ext>
              </a:extLst>
            </p:cNvPr>
            <p:cNvSpPr/>
            <p:nvPr/>
          </p:nvSpPr>
          <p:spPr>
            <a:xfrm>
              <a:off x="6103895" y="1177605"/>
              <a:ext cx="163585" cy="70907"/>
            </a:xfrm>
            <a:custGeom>
              <a:avLst/>
              <a:gdLst>
                <a:gd name="connsiteX0" fmla="*/ 43 w 163585"/>
                <a:gd name="connsiteY0" fmla="*/ 33658 h 70907"/>
                <a:gd name="connsiteX1" fmla="*/ 76243 w 163585"/>
                <a:gd name="connsiteY1" fmla="*/ 320 h 70907"/>
                <a:gd name="connsiteX2" fmla="*/ 163555 w 163585"/>
                <a:gd name="connsiteY2" fmla="*/ 54295 h 70907"/>
                <a:gd name="connsiteX3" fmla="*/ 66718 w 163585"/>
                <a:gd name="connsiteY3" fmla="*/ 70170 h 70907"/>
                <a:gd name="connsiteX4" fmla="*/ 43 w 163585"/>
                <a:gd name="connsiteY4" fmla="*/ 33658 h 7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85" h="70907">
                  <a:moveTo>
                    <a:pt x="43" y="33658"/>
                  </a:moveTo>
                  <a:cubicBezTo>
                    <a:pt x="1630" y="22016"/>
                    <a:pt x="48991" y="-3120"/>
                    <a:pt x="76243" y="320"/>
                  </a:cubicBezTo>
                  <a:cubicBezTo>
                    <a:pt x="103495" y="3759"/>
                    <a:pt x="165142" y="42653"/>
                    <a:pt x="163555" y="54295"/>
                  </a:cubicBezTo>
                  <a:cubicBezTo>
                    <a:pt x="161968" y="65937"/>
                    <a:pt x="92647" y="73345"/>
                    <a:pt x="66718" y="70170"/>
                  </a:cubicBezTo>
                  <a:cubicBezTo>
                    <a:pt x="40789" y="66995"/>
                    <a:pt x="-1544" y="45300"/>
                    <a:pt x="43" y="33658"/>
                  </a:cubicBezTo>
                  <a:close/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83A79BB9-A8A7-4FA0-8C84-882165E17870}"/>
                </a:ext>
              </a:extLst>
            </p:cNvPr>
            <p:cNvSpPr/>
            <p:nvPr/>
          </p:nvSpPr>
          <p:spPr>
            <a:xfrm>
              <a:off x="6596063" y="1343025"/>
              <a:ext cx="57150" cy="109538"/>
            </a:xfrm>
            <a:custGeom>
              <a:avLst/>
              <a:gdLst>
                <a:gd name="connsiteX0" fmla="*/ 0 w 57150"/>
                <a:gd name="connsiteY0" fmla="*/ 0 h 109538"/>
                <a:gd name="connsiteX1" fmla="*/ 57150 w 57150"/>
                <a:gd name="connsiteY1" fmla="*/ 10953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9538">
                  <a:moveTo>
                    <a:pt x="0" y="0"/>
                  </a:moveTo>
                  <a:lnTo>
                    <a:pt x="57150" y="109538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C9583684-60F8-4E53-B586-2F83FEE2363F}"/>
                </a:ext>
              </a:extLst>
            </p:cNvPr>
            <p:cNvSpPr/>
            <p:nvPr/>
          </p:nvSpPr>
          <p:spPr>
            <a:xfrm>
              <a:off x="6408738" y="1262063"/>
              <a:ext cx="174625" cy="179387"/>
            </a:xfrm>
            <a:custGeom>
              <a:avLst/>
              <a:gdLst>
                <a:gd name="connsiteX0" fmla="*/ 0 w 174625"/>
                <a:gd name="connsiteY0" fmla="*/ 0 h 179387"/>
                <a:gd name="connsiteX1" fmla="*/ 33337 w 174625"/>
                <a:gd name="connsiteY1" fmla="*/ 42862 h 179387"/>
                <a:gd name="connsiteX2" fmla="*/ 117475 w 174625"/>
                <a:gd name="connsiteY2" fmla="*/ 82550 h 179387"/>
                <a:gd name="connsiteX3" fmla="*/ 146050 w 174625"/>
                <a:gd name="connsiteY3" fmla="*/ 125412 h 179387"/>
                <a:gd name="connsiteX4" fmla="*/ 174625 w 174625"/>
                <a:gd name="connsiteY4" fmla="*/ 179387 h 17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" h="179387">
                  <a:moveTo>
                    <a:pt x="0" y="0"/>
                  </a:moveTo>
                  <a:cubicBezTo>
                    <a:pt x="6879" y="14552"/>
                    <a:pt x="13758" y="29104"/>
                    <a:pt x="33337" y="42862"/>
                  </a:cubicBezTo>
                  <a:cubicBezTo>
                    <a:pt x="52916" y="56620"/>
                    <a:pt x="98690" y="68792"/>
                    <a:pt x="117475" y="82550"/>
                  </a:cubicBezTo>
                  <a:cubicBezTo>
                    <a:pt x="136260" y="96308"/>
                    <a:pt x="136525" y="109273"/>
                    <a:pt x="146050" y="125412"/>
                  </a:cubicBezTo>
                  <a:cubicBezTo>
                    <a:pt x="155575" y="141552"/>
                    <a:pt x="168275" y="170391"/>
                    <a:pt x="174625" y="1793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5B800B87-2560-48DF-8AE9-619684E778D6}"/>
                </a:ext>
              </a:extLst>
            </p:cNvPr>
            <p:cNvSpPr/>
            <p:nvPr/>
          </p:nvSpPr>
          <p:spPr>
            <a:xfrm>
              <a:off x="6594475" y="1447800"/>
              <a:ext cx="112713" cy="92075"/>
            </a:xfrm>
            <a:custGeom>
              <a:avLst/>
              <a:gdLst>
                <a:gd name="connsiteX0" fmla="*/ 0 w 112713"/>
                <a:gd name="connsiteY0" fmla="*/ 0 h 92075"/>
                <a:gd name="connsiteX1" fmla="*/ 84138 w 112713"/>
                <a:gd name="connsiteY1" fmla="*/ 14288 h 92075"/>
                <a:gd name="connsiteX2" fmla="*/ 107950 w 112713"/>
                <a:gd name="connsiteY2" fmla="*/ 38100 h 92075"/>
                <a:gd name="connsiteX3" fmla="*/ 112713 w 112713"/>
                <a:gd name="connsiteY3" fmla="*/ 9207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13" h="92075">
                  <a:moveTo>
                    <a:pt x="0" y="0"/>
                  </a:moveTo>
                  <a:cubicBezTo>
                    <a:pt x="33073" y="3969"/>
                    <a:pt x="66146" y="7938"/>
                    <a:pt x="84138" y="14288"/>
                  </a:cubicBezTo>
                  <a:cubicBezTo>
                    <a:pt x="102130" y="20638"/>
                    <a:pt x="103187" y="25135"/>
                    <a:pt x="107950" y="38100"/>
                  </a:cubicBezTo>
                  <a:cubicBezTo>
                    <a:pt x="112713" y="51065"/>
                    <a:pt x="112713" y="71570"/>
                    <a:pt x="112713" y="920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B2BDA5B9-28DE-41B7-A954-61CC54331386}"/>
                </a:ext>
              </a:extLst>
            </p:cNvPr>
            <p:cNvSpPr/>
            <p:nvPr/>
          </p:nvSpPr>
          <p:spPr>
            <a:xfrm>
              <a:off x="6584950" y="1454150"/>
              <a:ext cx="90488" cy="98425"/>
            </a:xfrm>
            <a:custGeom>
              <a:avLst/>
              <a:gdLst>
                <a:gd name="connsiteX0" fmla="*/ 0 w 90488"/>
                <a:gd name="connsiteY0" fmla="*/ 0 h 98425"/>
                <a:gd name="connsiteX1" fmla="*/ 30163 w 90488"/>
                <a:gd name="connsiteY1" fmla="*/ 42863 h 98425"/>
                <a:gd name="connsiteX2" fmla="*/ 90488 w 90488"/>
                <a:gd name="connsiteY2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8" h="98425">
                  <a:moveTo>
                    <a:pt x="0" y="0"/>
                  </a:moveTo>
                  <a:cubicBezTo>
                    <a:pt x="7541" y="13229"/>
                    <a:pt x="15082" y="26459"/>
                    <a:pt x="30163" y="42863"/>
                  </a:cubicBezTo>
                  <a:cubicBezTo>
                    <a:pt x="45244" y="59267"/>
                    <a:pt x="79640" y="89429"/>
                    <a:pt x="90488" y="984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45B6B5EC-C2FC-4B3E-8A8B-CB545F6950CC}"/>
                </a:ext>
              </a:extLst>
            </p:cNvPr>
            <p:cNvSpPr/>
            <p:nvPr/>
          </p:nvSpPr>
          <p:spPr>
            <a:xfrm>
              <a:off x="6027738" y="1263650"/>
              <a:ext cx="57150" cy="177800"/>
            </a:xfrm>
            <a:custGeom>
              <a:avLst/>
              <a:gdLst>
                <a:gd name="connsiteX0" fmla="*/ 0 w 57150"/>
                <a:gd name="connsiteY0" fmla="*/ 0 h 177800"/>
                <a:gd name="connsiteX1" fmla="*/ 34925 w 57150"/>
                <a:gd name="connsiteY1" fmla="*/ 47625 h 177800"/>
                <a:gd name="connsiteX2" fmla="*/ 23812 w 57150"/>
                <a:gd name="connsiteY2" fmla="*/ 88900 h 177800"/>
                <a:gd name="connsiteX3" fmla="*/ 57150 w 57150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77800">
                  <a:moveTo>
                    <a:pt x="0" y="0"/>
                  </a:moveTo>
                  <a:cubicBezTo>
                    <a:pt x="15478" y="16404"/>
                    <a:pt x="30956" y="32809"/>
                    <a:pt x="34925" y="47625"/>
                  </a:cubicBezTo>
                  <a:cubicBezTo>
                    <a:pt x="38894" y="62441"/>
                    <a:pt x="20108" y="67204"/>
                    <a:pt x="23812" y="88900"/>
                  </a:cubicBezTo>
                  <a:cubicBezTo>
                    <a:pt x="27516" y="110596"/>
                    <a:pt x="42333" y="144198"/>
                    <a:pt x="57150" y="1778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F0518371-D7AD-4704-B228-934AA6CB2497}"/>
                </a:ext>
              </a:extLst>
            </p:cNvPr>
            <p:cNvSpPr/>
            <p:nvPr/>
          </p:nvSpPr>
          <p:spPr>
            <a:xfrm>
              <a:off x="5946775" y="1316038"/>
              <a:ext cx="61802" cy="155575"/>
            </a:xfrm>
            <a:custGeom>
              <a:avLst/>
              <a:gdLst>
                <a:gd name="connsiteX0" fmla="*/ 0 w 61802"/>
                <a:gd name="connsiteY0" fmla="*/ 0 h 155575"/>
                <a:gd name="connsiteX1" fmla="*/ 49213 w 61802"/>
                <a:gd name="connsiteY1" fmla="*/ 28575 h 155575"/>
                <a:gd name="connsiteX2" fmla="*/ 58738 w 61802"/>
                <a:gd name="connsiteY2" fmla="*/ 34925 h 155575"/>
                <a:gd name="connsiteX3" fmla="*/ 4763 w 61802"/>
                <a:gd name="connsiteY3" fmla="*/ 79375 h 155575"/>
                <a:gd name="connsiteX4" fmla="*/ 34925 w 61802"/>
                <a:gd name="connsiteY4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02" h="155575">
                  <a:moveTo>
                    <a:pt x="0" y="0"/>
                  </a:moveTo>
                  <a:lnTo>
                    <a:pt x="49213" y="28575"/>
                  </a:lnTo>
                  <a:cubicBezTo>
                    <a:pt x="59003" y="34396"/>
                    <a:pt x="66146" y="26458"/>
                    <a:pt x="58738" y="34925"/>
                  </a:cubicBezTo>
                  <a:cubicBezTo>
                    <a:pt x="51330" y="43392"/>
                    <a:pt x="8732" y="59267"/>
                    <a:pt x="4763" y="79375"/>
                  </a:cubicBezTo>
                  <a:cubicBezTo>
                    <a:pt x="794" y="99483"/>
                    <a:pt x="17859" y="127529"/>
                    <a:pt x="34925" y="1555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4A7F18A3-6773-458C-808C-D3A48F9E612A}"/>
                </a:ext>
              </a:extLst>
            </p:cNvPr>
            <p:cNvSpPr/>
            <p:nvPr/>
          </p:nvSpPr>
          <p:spPr>
            <a:xfrm>
              <a:off x="5635613" y="1464333"/>
              <a:ext cx="99245" cy="162122"/>
            </a:xfrm>
            <a:custGeom>
              <a:avLst/>
              <a:gdLst>
                <a:gd name="connsiteX0" fmla="*/ 38112 w 99245"/>
                <a:gd name="connsiteY0" fmla="*/ 10455 h 162122"/>
                <a:gd name="connsiteX1" fmla="*/ 98437 w 99245"/>
                <a:gd name="connsiteY1" fmla="*/ 12042 h 162122"/>
                <a:gd name="connsiteX2" fmla="*/ 69862 w 99245"/>
                <a:gd name="connsiteY2" fmla="*/ 81892 h 162122"/>
                <a:gd name="connsiteX3" fmla="*/ 27000 w 99245"/>
                <a:gd name="connsiteY3" fmla="*/ 161267 h 162122"/>
                <a:gd name="connsiteX4" fmla="*/ 12 w 99245"/>
                <a:gd name="connsiteY4" fmla="*/ 116817 h 162122"/>
                <a:gd name="connsiteX5" fmla="*/ 38112 w 99245"/>
                <a:gd name="connsiteY5" fmla="*/ 10455 h 16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45" h="162122">
                  <a:moveTo>
                    <a:pt x="38112" y="10455"/>
                  </a:moveTo>
                  <a:cubicBezTo>
                    <a:pt x="54516" y="-7008"/>
                    <a:pt x="93145" y="136"/>
                    <a:pt x="98437" y="12042"/>
                  </a:cubicBezTo>
                  <a:cubicBezTo>
                    <a:pt x="103729" y="23948"/>
                    <a:pt x="81768" y="57021"/>
                    <a:pt x="69862" y="81892"/>
                  </a:cubicBezTo>
                  <a:cubicBezTo>
                    <a:pt x="57956" y="106763"/>
                    <a:pt x="38642" y="155446"/>
                    <a:pt x="27000" y="161267"/>
                  </a:cubicBezTo>
                  <a:cubicBezTo>
                    <a:pt x="15358" y="167088"/>
                    <a:pt x="-517" y="142217"/>
                    <a:pt x="12" y="116817"/>
                  </a:cubicBezTo>
                  <a:cubicBezTo>
                    <a:pt x="541" y="91417"/>
                    <a:pt x="21708" y="27918"/>
                    <a:pt x="38112" y="10455"/>
                  </a:cubicBezTo>
                  <a:close/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D3144B0E-3CA2-4AD2-98E4-DC7909BCABE1}"/>
                </a:ext>
              </a:extLst>
            </p:cNvPr>
            <p:cNvSpPr/>
            <p:nvPr/>
          </p:nvSpPr>
          <p:spPr>
            <a:xfrm>
              <a:off x="5736815" y="1508124"/>
              <a:ext cx="88900" cy="88900"/>
            </a:xfrm>
            <a:prstGeom prst="ellipse">
              <a:avLst/>
            </a:pr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01D4B947-2013-4EE3-A8B6-C0CD8F349C59}"/>
                </a:ext>
              </a:extLst>
            </p:cNvPr>
            <p:cNvSpPr/>
            <p:nvPr/>
          </p:nvSpPr>
          <p:spPr>
            <a:xfrm>
              <a:off x="5748338" y="1538288"/>
              <a:ext cx="49212" cy="41275"/>
            </a:xfrm>
            <a:custGeom>
              <a:avLst/>
              <a:gdLst>
                <a:gd name="connsiteX0" fmla="*/ 0 w 49212"/>
                <a:gd name="connsiteY0" fmla="*/ 41275 h 41275"/>
                <a:gd name="connsiteX1" fmla="*/ 49212 w 49212"/>
                <a:gd name="connsiteY1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2" h="41275">
                  <a:moveTo>
                    <a:pt x="0" y="41275"/>
                  </a:moveTo>
                  <a:cubicBezTo>
                    <a:pt x="17859" y="26723"/>
                    <a:pt x="35718" y="12171"/>
                    <a:pt x="49212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325B7F91-7243-4469-8941-D40A4EE359C6}"/>
                </a:ext>
              </a:extLst>
            </p:cNvPr>
            <p:cNvSpPr/>
            <p:nvPr/>
          </p:nvSpPr>
          <p:spPr>
            <a:xfrm>
              <a:off x="5922433" y="1447796"/>
              <a:ext cx="287867" cy="512237"/>
            </a:xfrm>
            <a:custGeom>
              <a:avLst/>
              <a:gdLst>
                <a:gd name="connsiteX0" fmla="*/ 0 w 287867"/>
                <a:gd name="connsiteY0" fmla="*/ 50804 h 512237"/>
                <a:gd name="connsiteX1" fmla="*/ 124884 w 287867"/>
                <a:gd name="connsiteY1" fmla="*/ 27521 h 512237"/>
                <a:gd name="connsiteX2" fmla="*/ 184150 w 287867"/>
                <a:gd name="connsiteY2" fmla="*/ 4 h 512237"/>
                <a:gd name="connsiteX3" fmla="*/ 215900 w 287867"/>
                <a:gd name="connsiteY3" fmla="*/ 29637 h 512237"/>
                <a:gd name="connsiteX4" fmla="*/ 220134 w 287867"/>
                <a:gd name="connsiteY4" fmla="*/ 65621 h 512237"/>
                <a:gd name="connsiteX5" fmla="*/ 213784 w 287867"/>
                <a:gd name="connsiteY5" fmla="*/ 116421 h 512237"/>
                <a:gd name="connsiteX6" fmla="*/ 171450 w 287867"/>
                <a:gd name="connsiteY6" fmla="*/ 184154 h 512237"/>
                <a:gd name="connsiteX7" fmla="*/ 141817 w 287867"/>
                <a:gd name="connsiteY7" fmla="*/ 283637 h 512237"/>
                <a:gd name="connsiteX8" fmla="*/ 156634 w 287867"/>
                <a:gd name="connsiteY8" fmla="*/ 368304 h 512237"/>
                <a:gd name="connsiteX9" fmla="*/ 228600 w 287867"/>
                <a:gd name="connsiteY9" fmla="*/ 486837 h 512237"/>
                <a:gd name="connsiteX10" fmla="*/ 287867 w 287867"/>
                <a:gd name="connsiteY10" fmla="*/ 512237 h 51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867" h="512237">
                  <a:moveTo>
                    <a:pt x="0" y="50804"/>
                  </a:moveTo>
                  <a:cubicBezTo>
                    <a:pt x="47096" y="43396"/>
                    <a:pt x="94192" y="35988"/>
                    <a:pt x="124884" y="27521"/>
                  </a:cubicBezTo>
                  <a:cubicBezTo>
                    <a:pt x="155576" y="19054"/>
                    <a:pt x="168981" y="-349"/>
                    <a:pt x="184150" y="4"/>
                  </a:cubicBezTo>
                  <a:cubicBezTo>
                    <a:pt x="199319" y="357"/>
                    <a:pt x="209903" y="18701"/>
                    <a:pt x="215900" y="29637"/>
                  </a:cubicBezTo>
                  <a:cubicBezTo>
                    <a:pt x="221897" y="40573"/>
                    <a:pt x="220487" y="51157"/>
                    <a:pt x="220134" y="65621"/>
                  </a:cubicBezTo>
                  <a:cubicBezTo>
                    <a:pt x="219781" y="80085"/>
                    <a:pt x="221898" y="96665"/>
                    <a:pt x="213784" y="116421"/>
                  </a:cubicBezTo>
                  <a:cubicBezTo>
                    <a:pt x="205670" y="136177"/>
                    <a:pt x="183445" y="156285"/>
                    <a:pt x="171450" y="184154"/>
                  </a:cubicBezTo>
                  <a:cubicBezTo>
                    <a:pt x="159456" y="212023"/>
                    <a:pt x="144286" y="252945"/>
                    <a:pt x="141817" y="283637"/>
                  </a:cubicBezTo>
                  <a:cubicBezTo>
                    <a:pt x="139348" y="314329"/>
                    <a:pt x="142170" y="334437"/>
                    <a:pt x="156634" y="368304"/>
                  </a:cubicBezTo>
                  <a:cubicBezTo>
                    <a:pt x="171098" y="402171"/>
                    <a:pt x="206728" y="462848"/>
                    <a:pt x="228600" y="486837"/>
                  </a:cubicBezTo>
                  <a:cubicBezTo>
                    <a:pt x="250472" y="510826"/>
                    <a:pt x="269169" y="511531"/>
                    <a:pt x="287867" y="5122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85AEC1AA-21CD-4A89-B1A7-8E90FB8C65C5}"/>
                </a:ext>
              </a:extLst>
            </p:cNvPr>
            <p:cNvSpPr/>
            <p:nvPr/>
          </p:nvSpPr>
          <p:spPr>
            <a:xfrm>
              <a:off x="5727700" y="1490133"/>
              <a:ext cx="203200" cy="755650"/>
            </a:xfrm>
            <a:custGeom>
              <a:avLst/>
              <a:gdLst>
                <a:gd name="connsiteX0" fmla="*/ 203200 w 203200"/>
                <a:gd name="connsiteY0" fmla="*/ 0 h 755650"/>
                <a:gd name="connsiteX1" fmla="*/ 146050 w 203200"/>
                <a:gd name="connsiteY1" fmla="*/ 127000 h 755650"/>
                <a:gd name="connsiteX2" fmla="*/ 158750 w 203200"/>
                <a:gd name="connsiteY2" fmla="*/ 298450 h 755650"/>
                <a:gd name="connsiteX3" fmla="*/ 88900 w 203200"/>
                <a:gd name="connsiteY3" fmla="*/ 497417 h 755650"/>
                <a:gd name="connsiteX4" fmla="*/ 42333 w 203200"/>
                <a:gd name="connsiteY4" fmla="*/ 632884 h 755650"/>
                <a:gd name="connsiteX5" fmla="*/ 0 w 203200"/>
                <a:gd name="connsiteY5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00" h="755650">
                  <a:moveTo>
                    <a:pt x="203200" y="0"/>
                  </a:moveTo>
                  <a:cubicBezTo>
                    <a:pt x="178329" y="38629"/>
                    <a:pt x="153458" y="77258"/>
                    <a:pt x="146050" y="127000"/>
                  </a:cubicBezTo>
                  <a:cubicBezTo>
                    <a:pt x="138642" y="176742"/>
                    <a:pt x="168275" y="236714"/>
                    <a:pt x="158750" y="298450"/>
                  </a:cubicBezTo>
                  <a:cubicBezTo>
                    <a:pt x="149225" y="360186"/>
                    <a:pt x="108303" y="441678"/>
                    <a:pt x="88900" y="497417"/>
                  </a:cubicBezTo>
                  <a:cubicBezTo>
                    <a:pt x="69497" y="553156"/>
                    <a:pt x="42333" y="632884"/>
                    <a:pt x="42333" y="632884"/>
                  </a:cubicBezTo>
                  <a:lnTo>
                    <a:pt x="0" y="755650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6DEE634B-6F94-4995-B495-FFF0C124BC40}"/>
                </a:ext>
              </a:extLst>
            </p:cNvPr>
            <p:cNvSpPr/>
            <p:nvPr/>
          </p:nvSpPr>
          <p:spPr>
            <a:xfrm>
              <a:off x="6800850" y="1470025"/>
              <a:ext cx="20638" cy="77788"/>
            </a:xfrm>
            <a:custGeom>
              <a:avLst/>
              <a:gdLst>
                <a:gd name="connsiteX0" fmla="*/ 20638 w 20638"/>
                <a:gd name="connsiteY0" fmla="*/ 77788 h 77788"/>
                <a:gd name="connsiteX1" fmla="*/ 0 w 20638"/>
                <a:gd name="connsiteY1" fmla="*/ 0 h 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38" h="77788">
                  <a:moveTo>
                    <a:pt x="20638" y="77788"/>
                  </a:moveTo>
                  <a:cubicBezTo>
                    <a:pt x="11377" y="46037"/>
                    <a:pt x="2117" y="14287"/>
                    <a:pt x="0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EB3FBAB6-CD7D-4F1E-A0BC-E1CEAF949FDA}"/>
                </a:ext>
              </a:extLst>
            </p:cNvPr>
            <p:cNvSpPr/>
            <p:nvPr/>
          </p:nvSpPr>
          <p:spPr>
            <a:xfrm>
              <a:off x="6708775" y="1479233"/>
              <a:ext cx="96838" cy="43180"/>
            </a:xfrm>
            <a:custGeom>
              <a:avLst/>
              <a:gdLst>
                <a:gd name="connsiteX0" fmla="*/ 0 w 96838"/>
                <a:gd name="connsiteY0" fmla="*/ 35242 h 43180"/>
                <a:gd name="connsiteX1" fmla="*/ 39688 w 96838"/>
                <a:gd name="connsiteY1" fmla="*/ 317 h 43180"/>
                <a:gd name="connsiteX2" fmla="*/ 68263 w 96838"/>
                <a:gd name="connsiteY2" fmla="*/ 19367 h 43180"/>
                <a:gd name="connsiteX3" fmla="*/ 96838 w 96838"/>
                <a:gd name="connsiteY3" fmla="*/ 43180 h 4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38" h="43180">
                  <a:moveTo>
                    <a:pt x="0" y="35242"/>
                  </a:moveTo>
                  <a:cubicBezTo>
                    <a:pt x="14155" y="19102"/>
                    <a:pt x="28311" y="2963"/>
                    <a:pt x="39688" y="317"/>
                  </a:cubicBezTo>
                  <a:cubicBezTo>
                    <a:pt x="51065" y="-2329"/>
                    <a:pt x="58738" y="12223"/>
                    <a:pt x="68263" y="19367"/>
                  </a:cubicBezTo>
                  <a:cubicBezTo>
                    <a:pt x="77788" y="26511"/>
                    <a:pt x="87313" y="34845"/>
                    <a:pt x="96838" y="4318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E5922E61-7DB5-45D0-9C62-464F786F4590}"/>
                </a:ext>
              </a:extLst>
            </p:cNvPr>
            <p:cNvSpPr/>
            <p:nvPr/>
          </p:nvSpPr>
          <p:spPr>
            <a:xfrm>
              <a:off x="6661516" y="1539977"/>
              <a:ext cx="102822" cy="69748"/>
            </a:xfrm>
            <a:custGeom>
              <a:avLst/>
              <a:gdLst>
                <a:gd name="connsiteX0" fmla="*/ 102822 w 102822"/>
                <a:gd name="connsiteY0" fmla="*/ 36411 h 69748"/>
                <a:gd name="connsiteX1" fmla="*/ 61547 w 102822"/>
                <a:gd name="connsiteY1" fmla="*/ 3073 h 69748"/>
                <a:gd name="connsiteX2" fmla="*/ 40909 w 102822"/>
                <a:gd name="connsiteY2" fmla="*/ 1486 h 69748"/>
                <a:gd name="connsiteX3" fmla="*/ 13922 w 102822"/>
                <a:gd name="connsiteY3" fmla="*/ 3073 h 69748"/>
                <a:gd name="connsiteX4" fmla="*/ 1222 w 102822"/>
                <a:gd name="connsiteY4" fmla="*/ 17361 h 69748"/>
                <a:gd name="connsiteX5" fmla="*/ 1222 w 102822"/>
                <a:gd name="connsiteY5" fmla="*/ 30061 h 69748"/>
                <a:gd name="connsiteX6" fmla="*/ 7572 w 102822"/>
                <a:gd name="connsiteY6" fmla="*/ 39586 h 69748"/>
                <a:gd name="connsiteX7" fmla="*/ 44084 w 102822"/>
                <a:gd name="connsiteY7" fmla="*/ 69748 h 6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22" h="69748">
                  <a:moveTo>
                    <a:pt x="102822" y="36411"/>
                  </a:moveTo>
                  <a:cubicBezTo>
                    <a:pt x="87344" y="22652"/>
                    <a:pt x="71866" y="8894"/>
                    <a:pt x="61547" y="3073"/>
                  </a:cubicBezTo>
                  <a:cubicBezTo>
                    <a:pt x="51228" y="-2748"/>
                    <a:pt x="48846" y="1486"/>
                    <a:pt x="40909" y="1486"/>
                  </a:cubicBezTo>
                  <a:cubicBezTo>
                    <a:pt x="32972" y="1486"/>
                    <a:pt x="20536" y="427"/>
                    <a:pt x="13922" y="3073"/>
                  </a:cubicBezTo>
                  <a:cubicBezTo>
                    <a:pt x="7307" y="5719"/>
                    <a:pt x="3339" y="12863"/>
                    <a:pt x="1222" y="17361"/>
                  </a:cubicBezTo>
                  <a:cubicBezTo>
                    <a:pt x="-895" y="21859"/>
                    <a:pt x="164" y="26357"/>
                    <a:pt x="1222" y="30061"/>
                  </a:cubicBezTo>
                  <a:cubicBezTo>
                    <a:pt x="2280" y="33765"/>
                    <a:pt x="428" y="32971"/>
                    <a:pt x="7572" y="39586"/>
                  </a:cubicBezTo>
                  <a:cubicBezTo>
                    <a:pt x="14716" y="46201"/>
                    <a:pt x="29400" y="57974"/>
                    <a:pt x="44084" y="6974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A6143628-B5F6-4E65-AEFA-12B1D9882E06}"/>
                </a:ext>
              </a:extLst>
            </p:cNvPr>
            <p:cNvSpPr/>
            <p:nvPr/>
          </p:nvSpPr>
          <p:spPr>
            <a:xfrm>
              <a:off x="6630988" y="1598613"/>
              <a:ext cx="147637" cy="263525"/>
            </a:xfrm>
            <a:custGeom>
              <a:avLst/>
              <a:gdLst>
                <a:gd name="connsiteX0" fmla="*/ 39687 w 147637"/>
                <a:gd name="connsiteY0" fmla="*/ 0 h 263525"/>
                <a:gd name="connsiteX1" fmla="*/ 0 w 147637"/>
                <a:gd name="connsiteY1" fmla="*/ 33337 h 263525"/>
                <a:gd name="connsiteX2" fmla="*/ 39687 w 147637"/>
                <a:gd name="connsiteY2" fmla="*/ 77787 h 263525"/>
                <a:gd name="connsiteX3" fmla="*/ 53975 w 147637"/>
                <a:gd name="connsiteY3" fmla="*/ 120650 h 263525"/>
                <a:gd name="connsiteX4" fmla="*/ 74612 w 147637"/>
                <a:gd name="connsiteY4" fmla="*/ 207962 h 263525"/>
                <a:gd name="connsiteX5" fmla="*/ 112712 w 147637"/>
                <a:gd name="connsiteY5" fmla="*/ 231775 h 263525"/>
                <a:gd name="connsiteX6" fmla="*/ 147637 w 147637"/>
                <a:gd name="connsiteY6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" h="263525">
                  <a:moveTo>
                    <a:pt x="39687" y="0"/>
                  </a:moveTo>
                  <a:cubicBezTo>
                    <a:pt x="19843" y="10186"/>
                    <a:pt x="0" y="20373"/>
                    <a:pt x="0" y="33337"/>
                  </a:cubicBezTo>
                  <a:cubicBezTo>
                    <a:pt x="0" y="46301"/>
                    <a:pt x="30691" y="63235"/>
                    <a:pt x="39687" y="77787"/>
                  </a:cubicBezTo>
                  <a:cubicBezTo>
                    <a:pt x="48683" y="92339"/>
                    <a:pt x="48154" y="98954"/>
                    <a:pt x="53975" y="120650"/>
                  </a:cubicBezTo>
                  <a:cubicBezTo>
                    <a:pt x="59796" y="142346"/>
                    <a:pt x="64823" y="189441"/>
                    <a:pt x="74612" y="207962"/>
                  </a:cubicBezTo>
                  <a:cubicBezTo>
                    <a:pt x="84401" y="226483"/>
                    <a:pt x="100541" y="222515"/>
                    <a:pt x="112712" y="231775"/>
                  </a:cubicBezTo>
                  <a:cubicBezTo>
                    <a:pt x="124883" y="241035"/>
                    <a:pt x="147637" y="263525"/>
                    <a:pt x="147637" y="2635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D489A17E-5B31-40A9-84A9-543B20A1D061}"/>
                </a:ext>
              </a:extLst>
            </p:cNvPr>
            <p:cNvSpPr/>
            <p:nvPr/>
          </p:nvSpPr>
          <p:spPr>
            <a:xfrm>
              <a:off x="6816252" y="1685336"/>
              <a:ext cx="76556" cy="158381"/>
            </a:xfrm>
            <a:custGeom>
              <a:avLst/>
              <a:gdLst>
                <a:gd name="connsiteX0" fmla="*/ 9998 w 76556"/>
                <a:gd name="connsiteY0" fmla="*/ 21227 h 158381"/>
                <a:gd name="connsiteX1" fmla="*/ 62386 w 76556"/>
                <a:gd name="connsiteY1" fmla="*/ 589 h 158381"/>
                <a:gd name="connsiteX2" fmla="*/ 71911 w 76556"/>
                <a:gd name="connsiteY2" fmla="*/ 40277 h 158381"/>
                <a:gd name="connsiteX3" fmla="*/ 73498 w 76556"/>
                <a:gd name="connsiteY3" fmla="*/ 137114 h 158381"/>
                <a:gd name="connsiteX4" fmla="*/ 30636 w 76556"/>
                <a:gd name="connsiteY4" fmla="*/ 154577 h 158381"/>
                <a:gd name="connsiteX5" fmla="*/ 2061 w 76556"/>
                <a:gd name="connsiteY5" fmla="*/ 83139 h 158381"/>
                <a:gd name="connsiteX6" fmla="*/ 9998 w 76556"/>
                <a:gd name="connsiteY6" fmla="*/ 21227 h 15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56" h="158381">
                  <a:moveTo>
                    <a:pt x="9998" y="21227"/>
                  </a:moveTo>
                  <a:cubicBezTo>
                    <a:pt x="20052" y="7469"/>
                    <a:pt x="52067" y="-2586"/>
                    <a:pt x="62386" y="589"/>
                  </a:cubicBezTo>
                  <a:cubicBezTo>
                    <a:pt x="72705" y="3764"/>
                    <a:pt x="70059" y="17523"/>
                    <a:pt x="71911" y="40277"/>
                  </a:cubicBezTo>
                  <a:cubicBezTo>
                    <a:pt x="73763" y="63031"/>
                    <a:pt x="80377" y="118064"/>
                    <a:pt x="73498" y="137114"/>
                  </a:cubicBezTo>
                  <a:cubicBezTo>
                    <a:pt x="66619" y="156164"/>
                    <a:pt x="42542" y="163573"/>
                    <a:pt x="30636" y="154577"/>
                  </a:cubicBezTo>
                  <a:cubicBezTo>
                    <a:pt x="18730" y="145581"/>
                    <a:pt x="6294" y="104306"/>
                    <a:pt x="2061" y="83139"/>
                  </a:cubicBezTo>
                  <a:cubicBezTo>
                    <a:pt x="-2172" y="61972"/>
                    <a:pt x="-56" y="34985"/>
                    <a:pt x="9998" y="21227"/>
                  </a:cubicBezTo>
                  <a:close/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849B0D77-29E0-4A1C-B6E8-6E0776692FC0}"/>
                </a:ext>
              </a:extLst>
            </p:cNvPr>
            <p:cNvSpPr/>
            <p:nvPr/>
          </p:nvSpPr>
          <p:spPr>
            <a:xfrm>
              <a:off x="6677025" y="1600200"/>
              <a:ext cx="50800" cy="36513"/>
            </a:xfrm>
            <a:custGeom>
              <a:avLst/>
              <a:gdLst>
                <a:gd name="connsiteX0" fmla="*/ 0 w 50800"/>
                <a:gd name="connsiteY0" fmla="*/ 0 h 36513"/>
                <a:gd name="connsiteX1" fmla="*/ 50800 w 50800"/>
                <a:gd name="connsiteY1" fmla="*/ 36513 h 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36513">
                  <a:moveTo>
                    <a:pt x="0" y="0"/>
                  </a:moveTo>
                  <a:lnTo>
                    <a:pt x="50800" y="36513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B89103AF-57D7-4F85-AA29-BDFDD97ADD48}"/>
                </a:ext>
              </a:extLst>
            </p:cNvPr>
            <p:cNvSpPr/>
            <p:nvPr/>
          </p:nvSpPr>
          <p:spPr>
            <a:xfrm>
              <a:off x="6678940" y="1824038"/>
              <a:ext cx="296535" cy="155520"/>
            </a:xfrm>
            <a:custGeom>
              <a:avLst/>
              <a:gdLst>
                <a:gd name="connsiteX0" fmla="*/ 39360 w 296535"/>
                <a:gd name="connsiteY0" fmla="*/ 0 h 155520"/>
                <a:gd name="connsiteX1" fmla="*/ 1260 w 296535"/>
                <a:gd name="connsiteY1" fmla="*/ 47625 h 155520"/>
                <a:gd name="connsiteX2" fmla="*/ 80635 w 296535"/>
                <a:gd name="connsiteY2" fmla="*/ 146050 h 155520"/>
                <a:gd name="connsiteX3" fmla="*/ 167948 w 296535"/>
                <a:gd name="connsiteY3" fmla="*/ 146050 h 155520"/>
                <a:gd name="connsiteX4" fmla="*/ 239385 w 296535"/>
                <a:gd name="connsiteY4" fmla="*/ 96837 h 155520"/>
                <a:gd name="connsiteX5" fmla="*/ 275898 w 296535"/>
                <a:gd name="connsiteY5" fmla="*/ 87312 h 155520"/>
                <a:gd name="connsiteX6" fmla="*/ 296535 w 296535"/>
                <a:gd name="connsiteY6" fmla="*/ 107950 h 1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535" h="155520">
                  <a:moveTo>
                    <a:pt x="39360" y="0"/>
                  </a:moveTo>
                  <a:cubicBezTo>
                    <a:pt x="16870" y="11641"/>
                    <a:pt x="-5619" y="23283"/>
                    <a:pt x="1260" y="47625"/>
                  </a:cubicBezTo>
                  <a:cubicBezTo>
                    <a:pt x="8139" y="71967"/>
                    <a:pt x="52854" y="129646"/>
                    <a:pt x="80635" y="146050"/>
                  </a:cubicBezTo>
                  <a:cubicBezTo>
                    <a:pt x="108416" y="162454"/>
                    <a:pt x="141490" y="154252"/>
                    <a:pt x="167948" y="146050"/>
                  </a:cubicBezTo>
                  <a:cubicBezTo>
                    <a:pt x="194406" y="137848"/>
                    <a:pt x="221393" y="106627"/>
                    <a:pt x="239385" y="96837"/>
                  </a:cubicBezTo>
                  <a:cubicBezTo>
                    <a:pt x="257377" y="87047"/>
                    <a:pt x="266373" y="85460"/>
                    <a:pt x="275898" y="87312"/>
                  </a:cubicBezTo>
                  <a:cubicBezTo>
                    <a:pt x="285423" y="89164"/>
                    <a:pt x="290979" y="98557"/>
                    <a:pt x="296535" y="1079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95D8CC9B-6BC5-49A5-8271-CDCB290338F5}"/>
                </a:ext>
              </a:extLst>
            </p:cNvPr>
            <p:cNvSpPr/>
            <p:nvPr/>
          </p:nvSpPr>
          <p:spPr>
            <a:xfrm>
              <a:off x="6821488" y="1527175"/>
              <a:ext cx="74612" cy="104775"/>
            </a:xfrm>
            <a:custGeom>
              <a:avLst/>
              <a:gdLst>
                <a:gd name="connsiteX0" fmla="*/ 0 w 74612"/>
                <a:gd name="connsiteY0" fmla="*/ 0 h 104775"/>
                <a:gd name="connsiteX1" fmla="*/ 61912 w 74612"/>
                <a:gd name="connsiteY1" fmla="*/ 34925 h 104775"/>
                <a:gd name="connsiteX2" fmla="*/ 65087 w 74612"/>
                <a:gd name="connsiteY2" fmla="*/ 57150 h 104775"/>
                <a:gd name="connsiteX3" fmla="*/ 74612 w 74612"/>
                <a:gd name="connsiteY3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12" h="104775">
                  <a:moveTo>
                    <a:pt x="0" y="0"/>
                  </a:moveTo>
                  <a:cubicBezTo>
                    <a:pt x="25532" y="12700"/>
                    <a:pt x="51064" y="25400"/>
                    <a:pt x="61912" y="34925"/>
                  </a:cubicBezTo>
                  <a:cubicBezTo>
                    <a:pt x="72760" y="44450"/>
                    <a:pt x="62970" y="45508"/>
                    <a:pt x="65087" y="57150"/>
                  </a:cubicBezTo>
                  <a:cubicBezTo>
                    <a:pt x="67204" y="68792"/>
                    <a:pt x="70908" y="86783"/>
                    <a:pt x="74612" y="1047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69551ADC-08D9-4EFE-A6F3-271F2BE8F99A}"/>
                </a:ext>
              </a:extLst>
            </p:cNvPr>
            <p:cNvSpPr/>
            <p:nvPr/>
          </p:nvSpPr>
          <p:spPr>
            <a:xfrm>
              <a:off x="6737350" y="1878013"/>
              <a:ext cx="76200" cy="20586"/>
            </a:xfrm>
            <a:custGeom>
              <a:avLst/>
              <a:gdLst>
                <a:gd name="connsiteX0" fmla="*/ 0 w 76200"/>
                <a:gd name="connsiteY0" fmla="*/ 0 h 20586"/>
                <a:gd name="connsiteX1" fmla="*/ 55563 w 76200"/>
                <a:gd name="connsiteY1" fmla="*/ 19050 h 20586"/>
                <a:gd name="connsiteX2" fmla="*/ 76200 w 76200"/>
                <a:gd name="connsiteY2" fmla="*/ 19050 h 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0586">
                  <a:moveTo>
                    <a:pt x="0" y="0"/>
                  </a:moveTo>
                  <a:cubicBezTo>
                    <a:pt x="21431" y="7937"/>
                    <a:pt x="42863" y="15875"/>
                    <a:pt x="55563" y="19050"/>
                  </a:cubicBezTo>
                  <a:cubicBezTo>
                    <a:pt x="68263" y="22225"/>
                    <a:pt x="71438" y="19579"/>
                    <a:pt x="76200" y="190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F982662C-2714-471D-BB1B-4569F41F4BBE}"/>
                </a:ext>
              </a:extLst>
            </p:cNvPr>
            <p:cNvSpPr/>
            <p:nvPr/>
          </p:nvSpPr>
          <p:spPr>
            <a:xfrm>
              <a:off x="6680200" y="1862138"/>
              <a:ext cx="290513" cy="160748"/>
            </a:xfrm>
            <a:custGeom>
              <a:avLst/>
              <a:gdLst>
                <a:gd name="connsiteX0" fmla="*/ 0 w 290513"/>
                <a:gd name="connsiteY0" fmla="*/ 0 h 160748"/>
                <a:gd name="connsiteX1" fmla="*/ 3175 w 290513"/>
                <a:gd name="connsiteY1" fmla="*/ 60325 h 160748"/>
                <a:gd name="connsiteX2" fmla="*/ 14288 w 290513"/>
                <a:gd name="connsiteY2" fmla="*/ 80962 h 160748"/>
                <a:gd name="connsiteX3" fmla="*/ 76200 w 290513"/>
                <a:gd name="connsiteY3" fmla="*/ 122237 h 160748"/>
                <a:gd name="connsiteX4" fmla="*/ 103188 w 290513"/>
                <a:gd name="connsiteY4" fmla="*/ 155575 h 160748"/>
                <a:gd name="connsiteX5" fmla="*/ 192088 w 290513"/>
                <a:gd name="connsiteY5" fmla="*/ 160337 h 160748"/>
                <a:gd name="connsiteX6" fmla="*/ 250825 w 290513"/>
                <a:gd name="connsiteY6" fmla="*/ 152400 h 160748"/>
                <a:gd name="connsiteX7" fmla="*/ 290513 w 290513"/>
                <a:gd name="connsiteY7" fmla="*/ 107950 h 1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513" h="160748">
                  <a:moveTo>
                    <a:pt x="0" y="0"/>
                  </a:moveTo>
                  <a:cubicBezTo>
                    <a:pt x="397" y="23415"/>
                    <a:pt x="794" y="46831"/>
                    <a:pt x="3175" y="60325"/>
                  </a:cubicBezTo>
                  <a:cubicBezTo>
                    <a:pt x="5556" y="73819"/>
                    <a:pt x="2117" y="70643"/>
                    <a:pt x="14288" y="80962"/>
                  </a:cubicBezTo>
                  <a:cubicBezTo>
                    <a:pt x="26459" y="91281"/>
                    <a:pt x="61383" y="109802"/>
                    <a:pt x="76200" y="122237"/>
                  </a:cubicBezTo>
                  <a:cubicBezTo>
                    <a:pt x="91017" y="134672"/>
                    <a:pt x="83873" y="149225"/>
                    <a:pt x="103188" y="155575"/>
                  </a:cubicBezTo>
                  <a:cubicBezTo>
                    <a:pt x="122503" y="161925"/>
                    <a:pt x="167482" y="160866"/>
                    <a:pt x="192088" y="160337"/>
                  </a:cubicBezTo>
                  <a:cubicBezTo>
                    <a:pt x="216694" y="159808"/>
                    <a:pt x="234421" y="161131"/>
                    <a:pt x="250825" y="152400"/>
                  </a:cubicBezTo>
                  <a:cubicBezTo>
                    <a:pt x="267229" y="143669"/>
                    <a:pt x="278871" y="125809"/>
                    <a:pt x="290513" y="1079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23AA214E-9591-4B44-9D95-C700FF5C92C2}"/>
                </a:ext>
              </a:extLst>
            </p:cNvPr>
            <p:cNvSpPr/>
            <p:nvPr/>
          </p:nvSpPr>
          <p:spPr>
            <a:xfrm>
              <a:off x="6864350" y="1911350"/>
              <a:ext cx="96838" cy="52623"/>
            </a:xfrm>
            <a:custGeom>
              <a:avLst/>
              <a:gdLst>
                <a:gd name="connsiteX0" fmla="*/ 96838 w 96838"/>
                <a:gd name="connsiteY0" fmla="*/ 0 h 52623"/>
                <a:gd name="connsiteX1" fmla="*/ 57150 w 96838"/>
                <a:gd name="connsiteY1" fmla="*/ 49213 h 52623"/>
                <a:gd name="connsiteX2" fmla="*/ 0 w 96838"/>
                <a:gd name="connsiteY2" fmla="*/ 44450 h 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38" h="52623">
                  <a:moveTo>
                    <a:pt x="96838" y="0"/>
                  </a:moveTo>
                  <a:cubicBezTo>
                    <a:pt x="85064" y="20902"/>
                    <a:pt x="73290" y="41805"/>
                    <a:pt x="57150" y="49213"/>
                  </a:cubicBezTo>
                  <a:cubicBezTo>
                    <a:pt x="41010" y="56621"/>
                    <a:pt x="20505" y="50535"/>
                    <a:pt x="0" y="444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A16245AC-A3A3-440C-B9F9-4586A0A79817}"/>
                </a:ext>
              </a:extLst>
            </p:cNvPr>
            <p:cNvSpPr/>
            <p:nvPr/>
          </p:nvSpPr>
          <p:spPr>
            <a:xfrm>
              <a:off x="6854825" y="1966913"/>
              <a:ext cx="7938" cy="55562"/>
            </a:xfrm>
            <a:custGeom>
              <a:avLst/>
              <a:gdLst>
                <a:gd name="connsiteX0" fmla="*/ 0 w 7938"/>
                <a:gd name="connsiteY0" fmla="*/ 0 h 55562"/>
                <a:gd name="connsiteX1" fmla="*/ 7938 w 7938"/>
                <a:gd name="connsiteY1" fmla="*/ 55562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8" h="55562">
                  <a:moveTo>
                    <a:pt x="0" y="0"/>
                  </a:moveTo>
                  <a:lnTo>
                    <a:pt x="7938" y="55562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3A02DD07-781F-454D-83C0-E41F4981FAD0}"/>
                </a:ext>
              </a:extLst>
            </p:cNvPr>
            <p:cNvSpPr/>
            <p:nvPr/>
          </p:nvSpPr>
          <p:spPr>
            <a:xfrm>
              <a:off x="6927850" y="1960563"/>
              <a:ext cx="6350" cy="57150"/>
            </a:xfrm>
            <a:custGeom>
              <a:avLst/>
              <a:gdLst>
                <a:gd name="connsiteX0" fmla="*/ 0 w 6350"/>
                <a:gd name="connsiteY0" fmla="*/ 0 h 57150"/>
                <a:gd name="connsiteX1" fmla="*/ 6350 w 6350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57150">
                  <a:moveTo>
                    <a:pt x="0" y="0"/>
                  </a:moveTo>
                  <a:cubicBezTo>
                    <a:pt x="1058" y="23680"/>
                    <a:pt x="2117" y="47361"/>
                    <a:pt x="6350" y="571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E50449FB-3E13-45D3-9373-9FD6E2564F88}"/>
                </a:ext>
              </a:extLst>
            </p:cNvPr>
            <p:cNvSpPr/>
            <p:nvPr/>
          </p:nvSpPr>
          <p:spPr>
            <a:xfrm>
              <a:off x="6781711" y="2025650"/>
              <a:ext cx="17552" cy="330200"/>
            </a:xfrm>
            <a:custGeom>
              <a:avLst/>
              <a:gdLst>
                <a:gd name="connsiteX0" fmla="*/ 9614 w 17552"/>
                <a:gd name="connsiteY0" fmla="*/ 0 h 330200"/>
                <a:gd name="connsiteX1" fmla="*/ 1677 w 17552"/>
                <a:gd name="connsiteY1" fmla="*/ 76200 h 330200"/>
                <a:gd name="connsiteX2" fmla="*/ 89 w 17552"/>
                <a:gd name="connsiteY2" fmla="*/ 198438 h 330200"/>
                <a:gd name="connsiteX3" fmla="*/ 3264 w 17552"/>
                <a:gd name="connsiteY3" fmla="*/ 274638 h 330200"/>
                <a:gd name="connsiteX4" fmla="*/ 17552 w 17552"/>
                <a:gd name="connsiteY4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52" h="330200">
                  <a:moveTo>
                    <a:pt x="9614" y="0"/>
                  </a:moveTo>
                  <a:cubicBezTo>
                    <a:pt x="6439" y="21563"/>
                    <a:pt x="3264" y="43127"/>
                    <a:pt x="1677" y="76200"/>
                  </a:cubicBezTo>
                  <a:cubicBezTo>
                    <a:pt x="89" y="109273"/>
                    <a:pt x="-176" y="165365"/>
                    <a:pt x="89" y="198438"/>
                  </a:cubicBezTo>
                  <a:cubicBezTo>
                    <a:pt x="353" y="231511"/>
                    <a:pt x="354" y="252678"/>
                    <a:pt x="3264" y="274638"/>
                  </a:cubicBezTo>
                  <a:cubicBezTo>
                    <a:pt x="6174" y="296598"/>
                    <a:pt x="13583" y="321204"/>
                    <a:pt x="17552" y="3302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E99969B2-A260-4427-9CA1-4DE486F518B3}"/>
                </a:ext>
              </a:extLst>
            </p:cNvPr>
            <p:cNvSpPr/>
            <p:nvPr/>
          </p:nvSpPr>
          <p:spPr>
            <a:xfrm>
              <a:off x="6378819" y="1345023"/>
              <a:ext cx="136281" cy="78965"/>
            </a:xfrm>
            <a:custGeom>
              <a:avLst/>
              <a:gdLst>
                <a:gd name="connsiteX0" fmla="*/ 136281 w 136281"/>
                <a:gd name="connsiteY0" fmla="*/ 1177 h 78965"/>
                <a:gd name="connsiteX1" fmla="*/ 14044 w 136281"/>
                <a:gd name="connsiteY1" fmla="*/ 10702 h 78965"/>
                <a:gd name="connsiteX2" fmla="*/ 7694 w 136281"/>
                <a:gd name="connsiteY2" fmla="*/ 78965 h 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1" h="78965">
                  <a:moveTo>
                    <a:pt x="136281" y="1177"/>
                  </a:moveTo>
                  <a:cubicBezTo>
                    <a:pt x="85878" y="-543"/>
                    <a:pt x="35475" y="-2263"/>
                    <a:pt x="14044" y="10702"/>
                  </a:cubicBezTo>
                  <a:cubicBezTo>
                    <a:pt x="-7387" y="23667"/>
                    <a:pt x="153" y="51316"/>
                    <a:pt x="7694" y="7896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1581BCB1-B3B5-40E6-AB95-B99474BA4CD5}"/>
                </a:ext>
              </a:extLst>
            </p:cNvPr>
            <p:cNvSpPr/>
            <p:nvPr/>
          </p:nvSpPr>
          <p:spPr>
            <a:xfrm>
              <a:off x="6296025" y="1284288"/>
              <a:ext cx="52553" cy="131762"/>
            </a:xfrm>
            <a:custGeom>
              <a:avLst/>
              <a:gdLst>
                <a:gd name="connsiteX0" fmla="*/ 0 w 52553"/>
                <a:gd name="connsiteY0" fmla="*/ 0 h 131762"/>
                <a:gd name="connsiteX1" fmla="*/ 44450 w 52553"/>
                <a:gd name="connsiteY1" fmla="*/ 26987 h 131762"/>
                <a:gd name="connsiteX2" fmla="*/ 52388 w 52553"/>
                <a:gd name="connsiteY2" fmla="*/ 131762 h 1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53" h="131762">
                  <a:moveTo>
                    <a:pt x="0" y="0"/>
                  </a:moveTo>
                  <a:cubicBezTo>
                    <a:pt x="17859" y="2513"/>
                    <a:pt x="35719" y="5027"/>
                    <a:pt x="44450" y="26987"/>
                  </a:cubicBezTo>
                  <a:cubicBezTo>
                    <a:pt x="53181" y="48947"/>
                    <a:pt x="52784" y="90354"/>
                    <a:pt x="52388" y="1317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75047FF9-BF7A-4A19-9E31-FB8C4212C94F}"/>
                </a:ext>
              </a:extLst>
            </p:cNvPr>
            <p:cNvSpPr/>
            <p:nvPr/>
          </p:nvSpPr>
          <p:spPr>
            <a:xfrm>
              <a:off x="6296025" y="1277938"/>
              <a:ext cx="46038" cy="134937"/>
            </a:xfrm>
            <a:custGeom>
              <a:avLst/>
              <a:gdLst>
                <a:gd name="connsiteX0" fmla="*/ 0 w 46038"/>
                <a:gd name="connsiteY0" fmla="*/ 0 h 134937"/>
                <a:gd name="connsiteX1" fmla="*/ 11113 w 46038"/>
                <a:gd name="connsiteY1" fmla="*/ 57150 h 134937"/>
                <a:gd name="connsiteX2" fmla="*/ 46038 w 46038"/>
                <a:gd name="connsiteY2" fmla="*/ 134937 h 13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38" h="134937">
                  <a:moveTo>
                    <a:pt x="0" y="0"/>
                  </a:moveTo>
                  <a:cubicBezTo>
                    <a:pt x="1720" y="17330"/>
                    <a:pt x="3440" y="34661"/>
                    <a:pt x="11113" y="57150"/>
                  </a:cubicBezTo>
                  <a:cubicBezTo>
                    <a:pt x="18786" y="79640"/>
                    <a:pt x="32412" y="107288"/>
                    <a:pt x="46038" y="1349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457D2143-8B30-451B-B14D-B9CD3F5DA43B}"/>
                </a:ext>
              </a:extLst>
            </p:cNvPr>
            <p:cNvSpPr/>
            <p:nvPr/>
          </p:nvSpPr>
          <p:spPr>
            <a:xfrm>
              <a:off x="6088063" y="1255713"/>
              <a:ext cx="77787" cy="90487"/>
            </a:xfrm>
            <a:custGeom>
              <a:avLst/>
              <a:gdLst>
                <a:gd name="connsiteX0" fmla="*/ 77787 w 77787"/>
                <a:gd name="connsiteY0" fmla="*/ 0 h 90487"/>
                <a:gd name="connsiteX1" fmla="*/ 47625 w 77787"/>
                <a:gd name="connsiteY1" fmla="*/ 65087 h 90487"/>
                <a:gd name="connsiteX2" fmla="*/ 0 w 77787"/>
                <a:gd name="connsiteY2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87" h="90487">
                  <a:moveTo>
                    <a:pt x="77787" y="0"/>
                  </a:moveTo>
                  <a:cubicBezTo>
                    <a:pt x="69188" y="25003"/>
                    <a:pt x="60589" y="50006"/>
                    <a:pt x="47625" y="65087"/>
                  </a:cubicBezTo>
                  <a:cubicBezTo>
                    <a:pt x="34660" y="80168"/>
                    <a:pt x="17330" y="85327"/>
                    <a:pt x="0" y="904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0A2EEF92-E15D-41C3-A344-6A3621CCC9B8}"/>
                </a:ext>
              </a:extLst>
            </p:cNvPr>
            <p:cNvSpPr/>
            <p:nvPr/>
          </p:nvSpPr>
          <p:spPr>
            <a:xfrm>
              <a:off x="6110288" y="1339850"/>
              <a:ext cx="125412" cy="8701"/>
            </a:xfrm>
            <a:custGeom>
              <a:avLst/>
              <a:gdLst>
                <a:gd name="connsiteX0" fmla="*/ 0 w 125412"/>
                <a:gd name="connsiteY0" fmla="*/ 0 h 8701"/>
                <a:gd name="connsiteX1" fmla="*/ 74612 w 125412"/>
                <a:gd name="connsiteY1" fmla="*/ 7938 h 8701"/>
                <a:gd name="connsiteX2" fmla="*/ 125412 w 125412"/>
                <a:gd name="connsiteY2" fmla="*/ 7938 h 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" h="8701">
                  <a:moveTo>
                    <a:pt x="0" y="0"/>
                  </a:moveTo>
                  <a:cubicBezTo>
                    <a:pt x="26855" y="3307"/>
                    <a:pt x="53710" y="6615"/>
                    <a:pt x="74612" y="7938"/>
                  </a:cubicBezTo>
                  <a:cubicBezTo>
                    <a:pt x="95514" y="9261"/>
                    <a:pt x="110463" y="8599"/>
                    <a:pt x="125412" y="79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563CEC63-3033-4413-A677-1FFB107F2EE7}"/>
                </a:ext>
              </a:extLst>
            </p:cNvPr>
            <p:cNvSpPr/>
            <p:nvPr/>
          </p:nvSpPr>
          <p:spPr>
            <a:xfrm>
              <a:off x="6080125" y="1371600"/>
              <a:ext cx="149225" cy="18756"/>
            </a:xfrm>
            <a:custGeom>
              <a:avLst/>
              <a:gdLst>
                <a:gd name="connsiteX0" fmla="*/ 0 w 149225"/>
                <a:gd name="connsiteY0" fmla="*/ 0 h 18756"/>
                <a:gd name="connsiteX1" fmla="*/ 87313 w 149225"/>
                <a:gd name="connsiteY1" fmla="*/ 17463 h 18756"/>
                <a:gd name="connsiteX2" fmla="*/ 149225 w 149225"/>
                <a:gd name="connsiteY2" fmla="*/ 17463 h 1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18756">
                  <a:moveTo>
                    <a:pt x="0" y="0"/>
                  </a:moveTo>
                  <a:cubicBezTo>
                    <a:pt x="31221" y="7276"/>
                    <a:pt x="62442" y="14552"/>
                    <a:pt x="87313" y="17463"/>
                  </a:cubicBezTo>
                  <a:cubicBezTo>
                    <a:pt x="112184" y="20374"/>
                    <a:pt x="149225" y="17463"/>
                    <a:pt x="149225" y="174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98F6F785-2430-4D74-8051-A75E35F2169F}"/>
                </a:ext>
              </a:extLst>
            </p:cNvPr>
            <p:cNvSpPr/>
            <p:nvPr/>
          </p:nvSpPr>
          <p:spPr>
            <a:xfrm>
              <a:off x="5780088" y="1641475"/>
              <a:ext cx="78880" cy="142875"/>
            </a:xfrm>
            <a:custGeom>
              <a:avLst/>
              <a:gdLst>
                <a:gd name="connsiteX0" fmla="*/ 61912 w 78880"/>
                <a:gd name="connsiteY0" fmla="*/ 0 h 142875"/>
                <a:gd name="connsiteX1" fmla="*/ 77787 w 78880"/>
                <a:gd name="connsiteY1" fmla="*/ 60325 h 142875"/>
                <a:gd name="connsiteX2" fmla="*/ 34925 w 78880"/>
                <a:gd name="connsiteY2" fmla="*/ 90488 h 142875"/>
                <a:gd name="connsiteX3" fmla="*/ 0 w 7888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80" h="142875">
                  <a:moveTo>
                    <a:pt x="61912" y="0"/>
                  </a:moveTo>
                  <a:cubicBezTo>
                    <a:pt x="72098" y="22622"/>
                    <a:pt x="82285" y="45244"/>
                    <a:pt x="77787" y="60325"/>
                  </a:cubicBezTo>
                  <a:cubicBezTo>
                    <a:pt x="73289" y="75406"/>
                    <a:pt x="47889" y="76730"/>
                    <a:pt x="34925" y="90488"/>
                  </a:cubicBezTo>
                  <a:cubicBezTo>
                    <a:pt x="21961" y="104246"/>
                    <a:pt x="0" y="142875"/>
                    <a:pt x="0" y="1428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59E76F85-8334-49C2-BEC2-7AA182DB1C86}"/>
                </a:ext>
              </a:extLst>
            </p:cNvPr>
            <p:cNvSpPr/>
            <p:nvPr/>
          </p:nvSpPr>
          <p:spPr>
            <a:xfrm>
              <a:off x="6211888" y="1589088"/>
              <a:ext cx="250852" cy="370886"/>
            </a:xfrm>
            <a:custGeom>
              <a:avLst/>
              <a:gdLst>
                <a:gd name="connsiteX0" fmla="*/ 171450 w 250852"/>
                <a:gd name="connsiteY0" fmla="*/ 0 h 370886"/>
                <a:gd name="connsiteX1" fmla="*/ 212725 w 250852"/>
                <a:gd name="connsiteY1" fmla="*/ 46037 h 370886"/>
                <a:gd name="connsiteX2" fmla="*/ 230187 w 250852"/>
                <a:gd name="connsiteY2" fmla="*/ 98425 h 370886"/>
                <a:gd name="connsiteX3" fmla="*/ 250825 w 250852"/>
                <a:gd name="connsiteY3" fmla="*/ 168275 h 370886"/>
                <a:gd name="connsiteX4" fmla="*/ 233362 w 250852"/>
                <a:gd name="connsiteY4" fmla="*/ 274637 h 370886"/>
                <a:gd name="connsiteX5" fmla="*/ 185737 w 250852"/>
                <a:gd name="connsiteY5" fmla="*/ 336550 h 370886"/>
                <a:gd name="connsiteX6" fmla="*/ 61912 w 250852"/>
                <a:gd name="connsiteY6" fmla="*/ 366712 h 370886"/>
                <a:gd name="connsiteX7" fmla="*/ 0 w 250852"/>
                <a:gd name="connsiteY7" fmla="*/ 369887 h 37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852" h="370886">
                  <a:moveTo>
                    <a:pt x="171450" y="0"/>
                  </a:moveTo>
                  <a:cubicBezTo>
                    <a:pt x="187193" y="14816"/>
                    <a:pt x="202936" y="29633"/>
                    <a:pt x="212725" y="46037"/>
                  </a:cubicBezTo>
                  <a:cubicBezTo>
                    <a:pt x="222514" y="62441"/>
                    <a:pt x="223837" y="78052"/>
                    <a:pt x="230187" y="98425"/>
                  </a:cubicBezTo>
                  <a:cubicBezTo>
                    <a:pt x="236537" y="118798"/>
                    <a:pt x="250296" y="138906"/>
                    <a:pt x="250825" y="168275"/>
                  </a:cubicBezTo>
                  <a:cubicBezTo>
                    <a:pt x="251354" y="197644"/>
                    <a:pt x="244210" y="246591"/>
                    <a:pt x="233362" y="274637"/>
                  </a:cubicBezTo>
                  <a:cubicBezTo>
                    <a:pt x="222514" y="302683"/>
                    <a:pt x="214312" y="321204"/>
                    <a:pt x="185737" y="336550"/>
                  </a:cubicBezTo>
                  <a:cubicBezTo>
                    <a:pt x="157162" y="351896"/>
                    <a:pt x="92868" y="361156"/>
                    <a:pt x="61912" y="366712"/>
                  </a:cubicBezTo>
                  <a:cubicBezTo>
                    <a:pt x="30956" y="372268"/>
                    <a:pt x="15478" y="371077"/>
                    <a:pt x="0" y="3698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F6239953-8195-4D5F-A24A-B668841F7229}"/>
                </a:ext>
              </a:extLst>
            </p:cNvPr>
            <p:cNvSpPr/>
            <p:nvPr/>
          </p:nvSpPr>
          <p:spPr>
            <a:xfrm>
              <a:off x="6532563" y="1612900"/>
              <a:ext cx="55562" cy="147638"/>
            </a:xfrm>
            <a:custGeom>
              <a:avLst/>
              <a:gdLst>
                <a:gd name="connsiteX0" fmla="*/ 0 w 55562"/>
                <a:gd name="connsiteY0" fmla="*/ 0 h 147638"/>
                <a:gd name="connsiteX1" fmla="*/ 26987 w 55562"/>
                <a:gd name="connsiteY1" fmla="*/ 88900 h 147638"/>
                <a:gd name="connsiteX2" fmla="*/ 55562 w 55562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62" h="147638">
                  <a:moveTo>
                    <a:pt x="0" y="0"/>
                  </a:moveTo>
                  <a:cubicBezTo>
                    <a:pt x="8863" y="32147"/>
                    <a:pt x="17727" y="64294"/>
                    <a:pt x="26987" y="88900"/>
                  </a:cubicBezTo>
                  <a:cubicBezTo>
                    <a:pt x="36247" y="113506"/>
                    <a:pt x="45904" y="130572"/>
                    <a:pt x="55562" y="1476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5B6FD243-50D6-4774-B78E-5C7335758667}"/>
                </a:ext>
              </a:extLst>
            </p:cNvPr>
            <p:cNvSpPr/>
            <p:nvPr/>
          </p:nvSpPr>
          <p:spPr>
            <a:xfrm>
              <a:off x="6473825" y="1685925"/>
              <a:ext cx="52388" cy="69850"/>
            </a:xfrm>
            <a:custGeom>
              <a:avLst/>
              <a:gdLst>
                <a:gd name="connsiteX0" fmla="*/ 0 w 52388"/>
                <a:gd name="connsiteY0" fmla="*/ 0 h 69850"/>
                <a:gd name="connsiteX1" fmla="*/ 15875 w 52388"/>
                <a:gd name="connsiteY1" fmla="*/ 53975 h 69850"/>
                <a:gd name="connsiteX2" fmla="*/ 52388 w 52388"/>
                <a:gd name="connsiteY2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88" h="69850">
                  <a:moveTo>
                    <a:pt x="0" y="0"/>
                  </a:moveTo>
                  <a:cubicBezTo>
                    <a:pt x="3572" y="21166"/>
                    <a:pt x="7144" y="42333"/>
                    <a:pt x="15875" y="53975"/>
                  </a:cubicBezTo>
                  <a:cubicBezTo>
                    <a:pt x="24606" y="65617"/>
                    <a:pt x="38497" y="67733"/>
                    <a:pt x="52388" y="698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48732407-A3C0-4E98-9D2F-30FFB62F586D}"/>
                </a:ext>
              </a:extLst>
            </p:cNvPr>
            <p:cNvSpPr/>
            <p:nvPr/>
          </p:nvSpPr>
          <p:spPr>
            <a:xfrm>
              <a:off x="6477000" y="1689100"/>
              <a:ext cx="69850" cy="58738"/>
            </a:xfrm>
            <a:custGeom>
              <a:avLst/>
              <a:gdLst>
                <a:gd name="connsiteX0" fmla="*/ 0 w 69850"/>
                <a:gd name="connsiteY0" fmla="*/ 0 h 58738"/>
                <a:gd name="connsiteX1" fmla="*/ 69850 w 69850"/>
                <a:gd name="connsiteY1" fmla="*/ 58738 h 5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58738">
                  <a:moveTo>
                    <a:pt x="0" y="0"/>
                  </a:moveTo>
                  <a:cubicBezTo>
                    <a:pt x="27649" y="24871"/>
                    <a:pt x="55298" y="49742"/>
                    <a:pt x="69850" y="587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BE4474E5-E2A3-43B9-B8B3-2D12DC4F6B93}"/>
                </a:ext>
              </a:extLst>
            </p:cNvPr>
            <p:cNvSpPr/>
            <p:nvPr/>
          </p:nvSpPr>
          <p:spPr>
            <a:xfrm>
              <a:off x="6578600" y="1628775"/>
              <a:ext cx="95250" cy="57150"/>
            </a:xfrm>
            <a:custGeom>
              <a:avLst/>
              <a:gdLst>
                <a:gd name="connsiteX0" fmla="*/ 0 w 95250"/>
                <a:gd name="connsiteY0" fmla="*/ 0 h 57150"/>
                <a:gd name="connsiteX1" fmla="*/ 44450 w 95250"/>
                <a:gd name="connsiteY1" fmla="*/ 25400 h 57150"/>
                <a:gd name="connsiteX2" fmla="*/ 95250 w 95250"/>
                <a:gd name="connsiteY2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0" y="0"/>
                  </a:moveTo>
                  <a:cubicBezTo>
                    <a:pt x="14287" y="7937"/>
                    <a:pt x="28575" y="15875"/>
                    <a:pt x="44450" y="25400"/>
                  </a:cubicBezTo>
                  <a:cubicBezTo>
                    <a:pt x="60325" y="34925"/>
                    <a:pt x="84138" y="52123"/>
                    <a:pt x="95250" y="571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38F01D8F-8DB9-47BF-B051-D7E187ADDBD7}"/>
                </a:ext>
              </a:extLst>
            </p:cNvPr>
            <p:cNvSpPr/>
            <p:nvPr/>
          </p:nvSpPr>
          <p:spPr>
            <a:xfrm>
              <a:off x="6474211" y="1752438"/>
              <a:ext cx="140951" cy="224574"/>
            </a:xfrm>
            <a:custGeom>
              <a:avLst/>
              <a:gdLst>
                <a:gd name="connsiteX0" fmla="*/ 72639 w 140951"/>
                <a:gd name="connsiteY0" fmla="*/ 224000 h 224574"/>
                <a:gd name="connsiteX1" fmla="*/ 101214 w 140951"/>
                <a:gd name="connsiteY1" fmla="*/ 179550 h 224574"/>
                <a:gd name="connsiteX2" fmla="*/ 139314 w 140951"/>
                <a:gd name="connsiteY2" fmla="*/ 141450 h 224574"/>
                <a:gd name="connsiteX3" fmla="*/ 132964 w 140951"/>
                <a:gd name="connsiteY3" fmla="*/ 90650 h 224574"/>
                <a:gd name="connsiteX4" fmla="*/ 123439 w 140951"/>
                <a:gd name="connsiteY4" fmla="*/ 39850 h 224574"/>
                <a:gd name="connsiteX5" fmla="*/ 69464 w 140951"/>
                <a:gd name="connsiteY5" fmla="*/ 162 h 224574"/>
                <a:gd name="connsiteX6" fmla="*/ 36127 w 140951"/>
                <a:gd name="connsiteY6" fmla="*/ 30325 h 224574"/>
                <a:gd name="connsiteX7" fmla="*/ 1202 w 140951"/>
                <a:gd name="connsiteY7" fmla="*/ 130337 h 224574"/>
                <a:gd name="connsiteX8" fmla="*/ 13902 w 140951"/>
                <a:gd name="connsiteY8" fmla="*/ 146212 h 224574"/>
                <a:gd name="connsiteX9" fmla="*/ 72639 w 140951"/>
                <a:gd name="connsiteY9" fmla="*/ 224000 h 22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951" h="224574">
                  <a:moveTo>
                    <a:pt x="72639" y="224000"/>
                  </a:moveTo>
                  <a:cubicBezTo>
                    <a:pt x="87191" y="229556"/>
                    <a:pt x="90101" y="193308"/>
                    <a:pt x="101214" y="179550"/>
                  </a:cubicBezTo>
                  <a:cubicBezTo>
                    <a:pt x="112327" y="165792"/>
                    <a:pt x="134022" y="156267"/>
                    <a:pt x="139314" y="141450"/>
                  </a:cubicBezTo>
                  <a:cubicBezTo>
                    <a:pt x="144606" y="126633"/>
                    <a:pt x="135610" y="107583"/>
                    <a:pt x="132964" y="90650"/>
                  </a:cubicBezTo>
                  <a:cubicBezTo>
                    <a:pt x="130318" y="73717"/>
                    <a:pt x="134022" y="54931"/>
                    <a:pt x="123439" y="39850"/>
                  </a:cubicBezTo>
                  <a:cubicBezTo>
                    <a:pt x="112856" y="24769"/>
                    <a:pt x="84016" y="1749"/>
                    <a:pt x="69464" y="162"/>
                  </a:cubicBezTo>
                  <a:cubicBezTo>
                    <a:pt x="54912" y="-1425"/>
                    <a:pt x="47504" y="8629"/>
                    <a:pt x="36127" y="30325"/>
                  </a:cubicBezTo>
                  <a:cubicBezTo>
                    <a:pt x="24750" y="52021"/>
                    <a:pt x="4906" y="111023"/>
                    <a:pt x="1202" y="130337"/>
                  </a:cubicBezTo>
                  <a:cubicBezTo>
                    <a:pt x="-2502" y="149651"/>
                    <a:pt x="2525" y="131395"/>
                    <a:pt x="13902" y="146212"/>
                  </a:cubicBezTo>
                  <a:cubicBezTo>
                    <a:pt x="25279" y="161029"/>
                    <a:pt x="58087" y="218444"/>
                    <a:pt x="72639" y="224000"/>
                  </a:cubicBezTo>
                  <a:close/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楕円 145">
              <a:extLst>
                <a:ext uri="{FF2B5EF4-FFF2-40B4-BE49-F238E27FC236}">
                  <a16:creationId xmlns:a16="http://schemas.microsoft.com/office/drawing/2014/main" id="{39D998F2-EC02-45AE-B9ED-3340E56853B4}"/>
                </a:ext>
              </a:extLst>
            </p:cNvPr>
            <p:cNvSpPr/>
            <p:nvPr/>
          </p:nvSpPr>
          <p:spPr>
            <a:xfrm>
              <a:off x="6515049" y="1810081"/>
              <a:ext cx="65205" cy="65205"/>
            </a:xfrm>
            <a:prstGeom prst="ellipse">
              <a:avLst/>
            </a:pr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89C755C7-67A5-4135-8447-2E7842862529}"/>
                </a:ext>
              </a:extLst>
            </p:cNvPr>
            <p:cNvSpPr/>
            <p:nvPr/>
          </p:nvSpPr>
          <p:spPr>
            <a:xfrm>
              <a:off x="5953125" y="1909763"/>
              <a:ext cx="508000" cy="136789"/>
            </a:xfrm>
            <a:custGeom>
              <a:avLst/>
              <a:gdLst>
                <a:gd name="connsiteX0" fmla="*/ 0 w 508000"/>
                <a:gd name="connsiteY0" fmla="*/ 0 h 136789"/>
                <a:gd name="connsiteX1" fmla="*/ 134938 w 508000"/>
                <a:gd name="connsiteY1" fmla="*/ 66675 h 136789"/>
                <a:gd name="connsiteX2" fmla="*/ 279400 w 508000"/>
                <a:gd name="connsiteY2" fmla="*/ 123825 h 136789"/>
                <a:gd name="connsiteX3" fmla="*/ 360363 w 508000"/>
                <a:gd name="connsiteY3" fmla="*/ 131762 h 136789"/>
                <a:gd name="connsiteX4" fmla="*/ 508000 w 508000"/>
                <a:gd name="connsiteY4" fmla="*/ 136525 h 13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0" h="136789">
                  <a:moveTo>
                    <a:pt x="0" y="0"/>
                  </a:moveTo>
                  <a:cubicBezTo>
                    <a:pt x="44185" y="23018"/>
                    <a:pt x="88371" y="46037"/>
                    <a:pt x="134938" y="66675"/>
                  </a:cubicBezTo>
                  <a:cubicBezTo>
                    <a:pt x="181505" y="87313"/>
                    <a:pt x="241829" y="112977"/>
                    <a:pt x="279400" y="123825"/>
                  </a:cubicBezTo>
                  <a:cubicBezTo>
                    <a:pt x="316971" y="134673"/>
                    <a:pt x="322263" y="129645"/>
                    <a:pt x="360363" y="131762"/>
                  </a:cubicBezTo>
                  <a:cubicBezTo>
                    <a:pt x="398463" y="133879"/>
                    <a:pt x="483394" y="137848"/>
                    <a:pt x="508000" y="1365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7516FFCC-E235-4CE6-BF3F-AE1BF76AA79C}"/>
                </a:ext>
              </a:extLst>
            </p:cNvPr>
            <p:cNvSpPr/>
            <p:nvPr/>
          </p:nvSpPr>
          <p:spPr>
            <a:xfrm>
              <a:off x="5953125" y="1909763"/>
              <a:ext cx="509588" cy="147637"/>
            </a:xfrm>
            <a:custGeom>
              <a:avLst/>
              <a:gdLst>
                <a:gd name="connsiteX0" fmla="*/ 0 w 509588"/>
                <a:gd name="connsiteY0" fmla="*/ 0 h 147637"/>
                <a:gd name="connsiteX1" fmla="*/ 133350 w 509588"/>
                <a:gd name="connsiteY1" fmla="*/ 96837 h 147637"/>
                <a:gd name="connsiteX2" fmla="*/ 268288 w 509588"/>
                <a:gd name="connsiteY2" fmla="*/ 139700 h 147637"/>
                <a:gd name="connsiteX3" fmla="*/ 509588 w 509588"/>
                <a:gd name="connsiteY3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588" h="147637">
                  <a:moveTo>
                    <a:pt x="0" y="0"/>
                  </a:moveTo>
                  <a:cubicBezTo>
                    <a:pt x="44317" y="36777"/>
                    <a:pt x="88635" y="73554"/>
                    <a:pt x="133350" y="96837"/>
                  </a:cubicBezTo>
                  <a:cubicBezTo>
                    <a:pt x="178065" y="120120"/>
                    <a:pt x="205582" y="131233"/>
                    <a:pt x="268288" y="139700"/>
                  </a:cubicBezTo>
                  <a:cubicBezTo>
                    <a:pt x="330994" y="148167"/>
                    <a:pt x="454026" y="133085"/>
                    <a:pt x="509588" y="1476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2AAA061D-A189-4D15-8D89-5FC56770A624}"/>
                </a:ext>
              </a:extLst>
            </p:cNvPr>
            <p:cNvSpPr/>
            <p:nvPr/>
          </p:nvSpPr>
          <p:spPr>
            <a:xfrm>
              <a:off x="6061075" y="2101850"/>
              <a:ext cx="406867" cy="98477"/>
            </a:xfrm>
            <a:custGeom>
              <a:avLst/>
              <a:gdLst>
                <a:gd name="connsiteX0" fmla="*/ 0 w 406867"/>
                <a:gd name="connsiteY0" fmla="*/ 0 h 98477"/>
                <a:gd name="connsiteX1" fmla="*/ 161925 w 406867"/>
                <a:gd name="connsiteY1" fmla="*/ 74613 h 98477"/>
                <a:gd name="connsiteX2" fmla="*/ 384175 w 406867"/>
                <a:gd name="connsiteY2" fmla="*/ 98425 h 98477"/>
                <a:gd name="connsiteX3" fmla="*/ 400050 w 406867"/>
                <a:gd name="connsiteY3" fmla="*/ 69850 h 9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67" h="98477">
                  <a:moveTo>
                    <a:pt x="0" y="0"/>
                  </a:moveTo>
                  <a:cubicBezTo>
                    <a:pt x="48948" y="29104"/>
                    <a:pt x="97896" y="58209"/>
                    <a:pt x="161925" y="74613"/>
                  </a:cubicBezTo>
                  <a:cubicBezTo>
                    <a:pt x="225954" y="91017"/>
                    <a:pt x="344488" y="99219"/>
                    <a:pt x="384175" y="98425"/>
                  </a:cubicBezTo>
                  <a:cubicBezTo>
                    <a:pt x="423862" y="97631"/>
                    <a:pt x="399256" y="75671"/>
                    <a:pt x="400050" y="698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7E2A43AA-D0E4-49A7-9D5E-3502FA8A3418}"/>
                </a:ext>
              </a:extLst>
            </p:cNvPr>
            <p:cNvSpPr/>
            <p:nvPr/>
          </p:nvSpPr>
          <p:spPr>
            <a:xfrm>
              <a:off x="6076950" y="2000250"/>
              <a:ext cx="393700" cy="166688"/>
            </a:xfrm>
            <a:custGeom>
              <a:avLst/>
              <a:gdLst>
                <a:gd name="connsiteX0" fmla="*/ 0 w 393700"/>
                <a:gd name="connsiteY0" fmla="*/ 0 h 166688"/>
                <a:gd name="connsiteX1" fmla="*/ 147638 w 393700"/>
                <a:gd name="connsiteY1" fmla="*/ 61913 h 166688"/>
                <a:gd name="connsiteX2" fmla="*/ 234950 w 393700"/>
                <a:gd name="connsiteY2" fmla="*/ 130175 h 166688"/>
                <a:gd name="connsiteX3" fmla="*/ 393700 w 393700"/>
                <a:gd name="connsiteY3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166688">
                  <a:moveTo>
                    <a:pt x="0" y="0"/>
                  </a:moveTo>
                  <a:cubicBezTo>
                    <a:pt x="54240" y="20108"/>
                    <a:pt x="108480" y="40217"/>
                    <a:pt x="147638" y="61913"/>
                  </a:cubicBezTo>
                  <a:cubicBezTo>
                    <a:pt x="186796" y="83609"/>
                    <a:pt x="193940" y="112713"/>
                    <a:pt x="234950" y="130175"/>
                  </a:cubicBezTo>
                  <a:cubicBezTo>
                    <a:pt x="275960" y="147637"/>
                    <a:pt x="334830" y="157162"/>
                    <a:pt x="393700" y="16668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A63415F7-2CFF-4C62-B464-45D9E4BE3D60}"/>
                </a:ext>
              </a:extLst>
            </p:cNvPr>
            <p:cNvSpPr/>
            <p:nvPr/>
          </p:nvSpPr>
          <p:spPr>
            <a:xfrm>
              <a:off x="6461125" y="2065338"/>
              <a:ext cx="0" cy="109537"/>
            </a:xfrm>
            <a:custGeom>
              <a:avLst/>
              <a:gdLst>
                <a:gd name="connsiteX0" fmla="*/ 0 w 0"/>
                <a:gd name="connsiteY0" fmla="*/ 0 h 109537"/>
                <a:gd name="connsiteX1" fmla="*/ 0 w 0"/>
                <a:gd name="connsiteY1" fmla="*/ 73025 h 109537"/>
                <a:gd name="connsiteX2" fmla="*/ 0 w 0"/>
                <a:gd name="connsiteY2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09537">
                  <a:moveTo>
                    <a:pt x="0" y="0"/>
                  </a:moveTo>
                  <a:lnTo>
                    <a:pt x="0" y="73025"/>
                  </a:lnTo>
                  <a:lnTo>
                    <a:pt x="0" y="109537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55B93D34-EE25-4107-9C63-59820FC7AB65}"/>
                </a:ext>
              </a:extLst>
            </p:cNvPr>
            <p:cNvSpPr/>
            <p:nvPr/>
          </p:nvSpPr>
          <p:spPr>
            <a:xfrm>
              <a:off x="6616654" y="2013768"/>
              <a:ext cx="155621" cy="166368"/>
            </a:xfrm>
            <a:custGeom>
              <a:avLst/>
              <a:gdLst>
                <a:gd name="connsiteX0" fmla="*/ 155621 w 155621"/>
                <a:gd name="connsiteY0" fmla="*/ 2357 h 166368"/>
                <a:gd name="connsiteX1" fmla="*/ 87359 w 155621"/>
                <a:gd name="connsiteY1" fmla="*/ 10295 h 166368"/>
                <a:gd name="connsiteX2" fmla="*/ 4809 w 155621"/>
                <a:gd name="connsiteY2" fmla="*/ 10295 h 166368"/>
                <a:gd name="connsiteX3" fmla="*/ 11159 w 155621"/>
                <a:gd name="connsiteY3" fmla="*/ 153170 h 166368"/>
                <a:gd name="connsiteX4" fmla="*/ 22271 w 155621"/>
                <a:gd name="connsiteY4" fmla="*/ 161107 h 166368"/>
                <a:gd name="connsiteX5" fmla="*/ 65134 w 155621"/>
                <a:gd name="connsiteY5" fmla="*/ 162695 h 166368"/>
                <a:gd name="connsiteX6" fmla="*/ 123871 w 155621"/>
                <a:gd name="connsiteY6" fmla="*/ 121420 h 1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21" h="166368">
                  <a:moveTo>
                    <a:pt x="155621" y="2357"/>
                  </a:moveTo>
                  <a:cubicBezTo>
                    <a:pt x="134057" y="5664"/>
                    <a:pt x="112494" y="8972"/>
                    <a:pt x="87359" y="10295"/>
                  </a:cubicBezTo>
                  <a:cubicBezTo>
                    <a:pt x="62224" y="11618"/>
                    <a:pt x="17509" y="-13518"/>
                    <a:pt x="4809" y="10295"/>
                  </a:cubicBezTo>
                  <a:cubicBezTo>
                    <a:pt x="-7891" y="34108"/>
                    <a:pt x="8249" y="128035"/>
                    <a:pt x="11159" y="153170"/>
                  </a:cubicBezTo>
                  <a:cubicBezTo>
                    <a:pt x="14069" y="178305"/>
                    <a:pt x="13275" y="159520"/>
                    <a:pt x="22271" y="161107"/>
                  </a:cubicBezTo>
                  <a:cubicBezTo>
                    <a:pt x="31267" y="162694"/>
                    <a:pt x="48201" y="169310"/>
                    <a:pt x="65134" y="162695"/>
                  </a:cubicBezTo>
                  <a:cubicBezTo>
                    <a:pt x="82067" y="156081"/>
                    <a:pt x="102969" y="138750"/>
                    <a:pt x="123871" y="12142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4DCF583F-BB51-4099-8157-F1EFE994D838}"/>
                </a:ext>
              </a:extLst>
            </p:cNvPr>
            <p:cNvSpPr/>
            <p:nvPr/>
          </p:nvSpPr>
          <p:spPr>
            <a:xfrm>
              <a:off x="6645886" y="2033628"/>
              <a:ext cx="139089" cy="125606"/>
            </a:xfrm>
            <a:custGeom>
              <a:avLst/>
              <a:gdLst>
                <a:gd name="connsiteX0" fmla="*/ 139089 w 139089"/>
                <a:gd name="connsiteY0" fmla="*/ 9485 h 125606"/>
                <a:gd name="connsiteX1" fmla="*/ 10502 w 139089"/>
                <a:gd name="connsiteY1" fmla="*/ 11072 h 125606"/>
                <a:gd name="connsiteX2" fmla="*/ 16852 w 139089"/>
                <a:gd name="connsiteY2" fmla="*/ 120610 h 125606"/>
                <a:gd name="connsiteX3" fmla="*/ 91464 w 139089"/>
                <a:gd name="connsiteY3" fmla="*/ 104735 h 1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89" h="125606">
                  <a:moveTo>
                    <a:pt x="139089" y="9485"/>
                  </a:moveTo>
                  <a:cubicBezTo>
                    <a:pt x="84982" y="1018"/>
                    <a:pt x="30875" y="-7449"/>
                    <a:pt x="10502" y="11072"/>
                  </a:cubicBezTo>
                  <a:cubicBezTo>
                    <a:pt x="-9871" y="29593"/>
                    <a:pt x="3358" y="105000"/>
                    <a:pt x="16852" y="120610"/>
                  </a:cubicBezTo>
                  <a:cubicBezTo>
                    <a:pt x="30346" y="136220"/>
                    <a:pt x="81410" y="110820"/>
                    <a:pt x="91464" y="10473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357D13ED-1128-486C-8059-F5518DBF2DEB}"/>
                </a:ext>
              </a:extLst>
            </p:cNvPr>
            <p:cNvSpPr/>
            <p:nvPr/>
          </p:nvSpPr>
          <p:spPr>
            <a:xfrm>
              <a:off x="6704013" y="2055813"/>
              <a:ext cx="38100" cy="85725"/>
            </a:xfrm>
            <a:custGeom>
              <a:avLst/>
              <a:gdLst>
                <a:gd name="connsiteX0" fmla="*/ 0 w 38100"/>
                <a:gd name="connsiteY0" fmla="*/ 0 h 85725"/>
                <a:gd name="connsiteX1" fmla="*/ 23812 w 38100"/>
                <a:gd name="connsiteY1" fmla="*/ 71437 h 85725"/>
                <a:gd name="connsiteX2" fmla="*/ 38100 w 38100"/>
                <a:gd name="connsiteY2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85725">
                  <a:moveTo>
                    <a:pt x="0" y="0"/>
                  </a:moveTo>
                  <a:cubicBezTo>
                    <a:pt x="8731" y="28574"/>
                    <a:pt x="17462" y="57149"/>
                    <a:pt x="23812" y="71437"/>
                  </a:cubicBezTo>
                  <a:cubicBezTo>
                    <a:pt x="30162" y="85725"/>
                    <a:pt x="37306" y="82550"/>
                    <a:pt x="38100" y="857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158F060C-E529-47EC-B4BA-7DCF939EA9E8}"/>
                </a:ext>
              </a:extLst>
            </p:cNvPr>
            <p:cNvSpPr/>
            <p:nvPr/>
          </p:nvSpPr>
          <p:spPr>
            <a:xfrm>
              <a:off x="6594475" y="1933335"/>
              <a:ext cx="28583" cy="112953"/>
            </a:xfrm>
            <a:custGeom>
              <a:avLst/>
              <a:gdLst>
                <a:gd name="connsiteX0" fmla="*/ 17463 w 28583"/>
                <a:gd name="connsiteY0" fmla="*/ 112953 h 112953"/>
                <a:gd name="connsiteX1" fmla="*/ 28575 w 28583"/>
                <a:gd name="connsiteY1" fmla="*/ 25640 h 112953"/>
                <a:gd name="connsiteX2" fmla="*/ 15875 w 28583"/>
                <a:gd name="connsiteY2" fmla="*/ 1828 h 112953"/>
                <a:gd name="connsiteX3" fmla="*/ 0 w 28583"/>
                <a:gd name="connsiteY3" fmla="*/ 3415 h 1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83" h="112953">
                  <a:moveTo>
                    <a:pt x="17463" y="112953"/>
                  </a:moveTo>
                  <a:cubicBezTo>
                    <a:pt x="23151" y="78557"/>
                    <a:pt x="28840" y="44161"/>
                    <a:pt x="28575" y="25640"/>
                  </a:cubicBezTo>
                  <a:cubicBezTo>
                    <a:pt x="28310" y="7119"/>
                    <a:pt x="20637" y="5532"/>
                    <a:pt x="15875" y="1828"/>
                  </a:cubicBezTo>
                  <a:cubicBezTo>
                    <a:pt x="11113" y="-1876"/>
                    <a:pt x="5556" y="769"/>
                    <a:pt x="0" y="341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349D8BDA-058D-459B-A507-4503A98E489B}"/>
                </a:ext>
              </a:extLst>
            </p:cNvPr>
            <p:cNvSpPr/>
            <p:nvPr/>
          </p:nvSpPr>
          <p:spPr>
            <a:xfrm>
              <a:off x="6623046" y="1903446"/>
              <a:ext cx="28583" cy="112953"/>
            </a:xfrm>
            <a:custGeom>
              <a:avLst/>
              <a:gdLst>
                <a:gd name="connsiteX0" fmla="*/ 17463 w 28583"/>
                <a:gd name="connsiteY0" fmla="*/ 112953 h 112953"/>
                <a:gd name="connsiteX1" fmla="*/ 28575 w 28583"/>
                <a:gd name="connsiteY1" fmla="*/ 25640 h 112953"/>
                <a:gd name="connsiteX2" fmla="*/ 15875 w 28583"/>
                <a:gd name="connsiteY2" fmla="*/ 1828 h 112953"/>
                <a:gd name="connsiteX3" fmla="*/ 0 w 28583"/>
                <a:gd name="connsiteY3" fmla="*/ 3415 h 1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83" h="112953">
                  <a:moveTo>
                    <a:pt x="17463" y="112953"/>
                  </a:moveTo>
                  <a:cubicBezTo>
                    <a:pt x="23151" y="78557"/>
                    <a:pt x="28840" y="44161"/>
                    <a:pt x="28575" y="25640"/>
                  </a:cubicBezTo>
                  <a:cubicBezTo>
                    <a:pt x="28310" y="7119"/>
                    <a:pt x="20637" y="5532"/>
                    <a:pt x="15875" y="1828"/>
                  </a:cubicBezTo>
                  <a:cubicBezTo>
                    <a:pt x="11113" y="-1876"/>
                    <a:pt x="5556" y="769"/>
                    <a:pt x="0" y="341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CC75A8A0-00F9-4297-9D4C-77D81C4D77A8}"/>
                </a:ext>
              </a:extLst>
            </p:cNvPr>
            <p:cNvSpPr/>
            <p:nvPr/>
          </p:nvSpPr>
          <p:spPr>
            <a:xfrm>
              <a:off x="6253163" y="1936750"/>
              <a:ext cx="157162" cy="42863"/>
            </a:xfrm>
            <a:custGeom>
              <a:avLst/>
              <a:gdLst>
                <a:gd name="connsiteX0" fmla="*/ 0 w 157162"/>
                <a:gd name="connsiteY0" fmla="*/ 42863 h 42863"/>
                <a:gd name="connsiteX1" fmla="*/ 106362 w 157162"/>
                <a:gd name="connsiteY1" fmla="*/ 30163 h 42863"/>
                <a:gd name="connsiteX2" fmla="*/ 157162 w 157162"/>
                <a:gd name="connsiteY2" fmla="*/ 0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2" h="42863">
                  <a:moveTo>
                    <a:pt x="0" y="42863"/>
                  </a:moveTo>
                  <a:cubicBezTo>
                    <a:pt x="40084" y="40085"/>
                    <a:pt x="80168" y="37307"/>
                    <a:pt x="106362" y="30163"/>
                  </a:cubicBezTo>
                  <a:cubicBezTo>
                    <a:pt x="132556" y="23019"/>
                    <a:pt x="144859" y="11509"/>
                    <a:pt x="157162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AE8CB33E-6492-40BB-80EF-33D6A2A7CB24}"/>
                </a:ext>
              </a:extLst>
            </p:cNvPr>
            <p:cNvSpPr/>
            <p:nvPr/>
          </p:nvSpPr>
          <p:spPr>
            <a:xfrm>
              <a:off x="6354763" y="1973263"/>
              <a:ext cx="28407" cy="60325"/>
            </a:xfrm>
            <a:custGeom>
              <a:avLst/>
              <a:gdLst>
                <a:gd name="connsiteX0" fmla="*/ 0 w 28407"/>
                <a:gd name="connsiteY0" fmla="*/ 0 h 60325"/>
                <a:gd name="connsiteX1" fmla="*/ 26987 w 28407"/>
                <a:gd name="connsiteY1" fmla="*/ 46037 h 60325"/>
                <a:gd name="connsiteX2" fmla="*/ 22225 w 28407"/>
                <a:gd name="connsiteY2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07" h="60325">
                  <a:moveTo>
                    <a:pt x="0" y="0"/>
                  </a:moveTo>
                  <a:cubicBezTo>
                    <a:pt x="11641" y="17991"/>
                    <a:pt x="23283" y="35983"/>
                    <a:pt x="26987" y="46037"/>
                  </a:cubicBezTo>
                  <a:cubicBezTo>
                    <a:pt x="30691" y="56091"/>
                    <a:pt x="26458" y="58208"/>
                    <a:pt x="22225" y="603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91F076F4-41B5-4886-B0F8-0E723630A1FF}"/>
                </a:ext>
              </a:extLst>
            </p:cNvPr>
            <p:cNvSpPr/>
            <p:nvPr/>
          </p:nvSpPr>
          <p:spPr>
            <a:xfrm>
              <a:off x="6386610" y="1955800"/>
              <a:ext cx="28407" cy="60325"/>
            </a:xfrm>
            <a:custGeom>
              <a:avLst/>
              <a:gdLst>
                <a:gd name="connsiteX0" fmla="*/ 0 w 28407"/>
                <a:gd name="connsiteY0" fmla="*/ 0 h 60325"/>
                <a:gd name="connsiteX1" fmla="*/ 26987 w 28407"/>
                <a:gd name="connsiteY1" fmla="*/ 46037 h 60325"/>
                <a:gd name="connsiteX2" fmla="*/ 22225 w 28407"/>
                <a:gd name="connsiteY2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07" h="60325">
                  <a:moveTo>
                    <a:pt x="0" y="0"/>
                  </a:moveTo>
                  <a:cubicBezTo>
                    <a:pt x="11641" y="17991"/>
                    <a:pt x="23283" y="35983"/>
                    <a:pt x="26987" y="46037"/>
                  </a:cubicBezTo>
                  <a:cubicBezTo>
                    <a:pt x="30691" y="56091"/>
                    <a:pt x="26458" y="58208"/>
                    <a:pt x="22225" y="603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4D619D5B-9089-47D5-B9BF-E858D777C0D1}"/>
                </a:ext>
              </a:extLst>
            </p:cNvPr>
            <p:cNvSpPr/>
            <p:nvPr/>
          </p:nvSpPr>
          <p:spPr>
            <a:xfrm>
              <a:off x="6413500" y="1973263"/>
              <a:ext cx="125665" cy="1017587"/>
            </a:xfrm>
            <a:custGeom>
              <a:avLst/>
              <a:gdLst>
                <a:gd name="connsiteX0" fmla="*/ 117475 w 125665"/>
                <a:gd name="connsiteY0" fmla="*/ 0 h 1017587"/>
                <a:gd name="connsiteX1" fmla="*/ 122238 w 125665"/>
                <a:gd name="connsiteY1" fmla="*/ 220662 h 1017587"/>
                <a:gd name="connsiteX2" fmla="*/ 123825 w 125665"/>
                <a:gd name="connsiteY2" fmla="*/ 317500 h 1017587"/>
                <a:gd name="connsiteX3" fmla="*/ 95250 w 125665"/>
                <a:gd name="connsiteY3" fmla="*/ 449262 h 1017587"/>
                <a:gd name="connsiteX4" fmla="*/ 84138 w 125665"/>
                <a:gd name="connsiteY4" fmla="*/ 531812 h 1017587"/>
                <a:gd name="connsiteX5" fmla="*/ 74613 w 125665"/>
                <a:gd name="connsiteY5" fmla="*/ 657225 h 1017587"/>
                <a:gd name="connsiteX6" fmla="*/ 53975 w 125665"/>
                <a:gd name="connsiteY6" fmla="*/ 752475 h 1017587"/>
                <a:gd name="connsiteX7" fmla="*/ 26988 w 125665"/>
                <a:gd name="connsiteY7" fmla="*/ 846137 h 1017587"/>
                <a:gd name="connsiteX8" fmla="*/ 0 w 125665"/>
                <a:gd name="connsiteY8" fmla="*/ 1017587 h 10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65" h="1017587">
                  <a:moveTo>
                    <a:pt x="117475" y="0"/>
                  </a:moveTo>
                  <a:cubicBezTo>
                    <a:pt x="119327" y="83872"/>
                    <a:pt x="121180" y="167745"/>
                    <a:pt x="122238" y="220662"/>
                  </a:cubicBezTo>
                  <a:cubicBezTo>
                    <a:pt x="123296" y="273579"/>
                    <a:pt x="128323" y="279400"/>
                    <a:pt x="123825" y="317500"/>
                  </a:cubicBezTo>
                  <a:cubicBezTo>
                    <a:pt x="119327" y="355600"/>
                    <a:pt x="101865" y="413543"/>
                    <a:pt x="95250" y="449262"/>
                  </a:cubicBezTo>
                  <a:cubicBezTo>
                    <a:pt x="88635" y="484981"/>
                    <a:pt x="87577" y="497152"/>
                    <a:pt x="84138" y="531812"/>
                  </a:cubicBezTo>
                  <a:cubicBezTo>
                    <a:pt x="80699" y="566472"/>
                    <a:pt x="79640" y="620448"/>
                    <a:pt x="74613" y="657225"/>
                  </a:cubicBezTo>
                  <a:cubicBezTo>
                    <a:pt x="69586" y="694002"/>
                    <a:pt x="61912" y="720990"/>
                    <a:pt x="53975" y="752475"/>
                  </a:cubicBezTo>
                  <a:cubicBezTo>
                    <a:pt x="46038" y="783960"/>
                    <a:pt x="35984" y="801952"/>
                    <a:pt x="26988" y="846137"/>
                  </a:cubicBezTo>
                  <a:cubicBezTo>
                    <a:pt x="17992" y="890322"/>
                    <a:pt x="8996" y="953954"/>
                    <a:pt x="0" y="10175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817EB6A4-BD9F-4521-BE5A-48C3F001853E}"/>
                </a:ext>
              </a:extLst>
            </p:cNvPr>
            <p:cNvSpPr/>
            <p:nvPr/>
          </p:nvSpPr>
          <p:spPr>
            <a:xfrm>
              <a:off x="6440120" y="1972474"/>
              <a:ext cx="125665" cy="1017587"/>
            </a:xfrm>
            <a:custGeom>
              <a:avLst/>
              <a:gdLst>
                <a:gd name="connsiteX0" fmla="*/ 117475 w 125665"/>
                <a:gd name="connsiteY0" fmla="*/ 0 h 1017587"/>
                <a:gd name="connsiteX1" fmla="*/ 122238 w 125665"/>
                <a:gd name="connsiteY1" fmla="*/ 220662 h 1017587"/>
                <a:gd name="connsiteX2" fmla="*/ 123825 w 125665"/>
                <a:gd name="connsiteY2" fmla="*/ 317500 h 1017587"/>
                <a:gd name="connsiteX3" fmla="*/ 95250 w 125665"/>
                <a:gd name="connsiteY3" fmla="*/ 449262 h 1017587"/>
                <a:gd name="connsiteX4" fmla="*/ 84138 w 125665"/>
                <a:gd name="connsiteY4" fmla="*/ 531812 h 1017587"/>
                <a:gd name="connsiteX5" fmla="*/ 74613 w 125665"/>
                <a:gd name="connsiteY5" fmla="*/ 657225 h 1017587"/>
                <a:gd name="connsiteX6" fmla="*/ 53975 w 125665"/>
                <a:gd name="connsiteY6" fmla="*/ 752475 h 1017587"/>
                <a:gd name="connsiteX7" fmla="*/ 26988 w 125665"/>
                <a:gd name="connsiteY7" fmla="*/ 846137 h 1017587"/>
                <a:gd name="connsiteX8" fmla="*/ 0 w 125665"/>
                <a:gd name="connsiteY8" fmla="*/ 1017587 h 10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65" h="1017587">
                  <a:moveTo>
                    <a:pt x="117475" y="0"/>
                  </a:moveTo>
                  <a:cubicBezTo>
                    <a:pt x="119327" y="83872"/>
                    <a:pt x="121180" y="167745"/>
                    <a:pt x="122238" y="220662"/>
                  </a:cubicBezTo>
                  <a:cubicBezTo>
                    <a:pt x="123296" y="273579"/>
                    <a:pt x="128323" y="279400"/>
                    <a:pt x="123825" y="317500"/>
                  </a:cubicBezTo>
                  <a:cubicBezTo>
                    <a:pt x="119327" y="355600"/>
                    <a:pt x="101865" y="413543"/>
                    <a:pt x="95250" y="449262"/>
                  </a:cubicBezTo>
                  <a:cubicBezTo>
                    <a:pt x="88635" y="484981"/>
                    <a:pt x="87577" y="497152"/>
                    <a:pt x="84138" y="531812"/>
                  </a:cubicBezTo>
                  <a:cubicBezTo>
                    <a:pt x="80699" y="566472"/>
                    <a:pt x="79640" y="620448"/>
                    <a:pt x="74613" y="657225"/>
                  </a:cubicBezTo>
                  <a:cubicBezTo>
                    <a:pt x="69586" y="694002"/>
                    <a:pt x="61912" y="720990"/>
                    <a:pt x="53975" y="752475"/>
                  </a:cubicBezTo>
                  <a:cubicBezTo>
                    <a:pt x="46038" y="783960"/>
                    <a:pt x="35984" y="801952"/>
                    <a:pt x="26988" y="846137"/>
                  </a:cubicBezTo>
                  <a:cubicBezTo>
                    <a:pt x="17992" y="890322"/>
                    <a:pt x="8996" y="953954"/>
                    <a:pt x="0" y="10175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0EBF258E-D799-4FEB-A025-8468F6C82BB7}"/>
                </a:ext>
              </a:extLst>
            </p:cNvPr>
            <p:cNvSpPr/>
            <p:nvPr/>
          </p:nvSpPr>
          <p:spPr>
            <a:xfrm>
              <a:off x="6130925" y="2192338"/>
              <a:ext cx="132837" cy="126535"/>
            </a:xfrm>
            <a:custGeom>
              <a:avLst/>
              <a:gdLst>
                <a:gd name="connsiteX0" fmla="*/ 119063 w 132837"/>
                <a:gd name="connsiteY0" fmla="*/ 0 h 126535"/>
                <a:gd name="connsiteX1" fmla="*/ 50800 w 132837"/>
                <a:gd name="connsiteY1" fmla="*/ 12700 h 126535"/>
                <a:gd name="connsiteX2" fmla="*/ 69850 w 132837"/>
                <a:gd name="connsiteY2" fmla="*/ 39687 h 126535"/>
                <a:gd name="connsiteX3" fmla="*/ 107950 w 132837"/>
                <a:gd name="connsiteY3" fmla="*/ 61912 h 126535"/>
                <a:gd name="connsiteX4" fmla="*/ 127000 w 132837"/>
                <a:gd name="connsiteY4" fmla="*/ 100012 h 126535"/>
                <a:gd name="connsiteX5" fmla="*/ 128588 w 132837"/>
                <a:gd name="connsiteY5" fmla="*/ 125412 h 126535"/>
                <a:gd name="connsiteX6" fmla="*/ 74613 w 132837"/>
                <a:gd name="connsiteY6" fmla="*/ 120650 h 126535"/>
                <a:gd name="connsiteX7" fmla="*/ 26988 w 132837"/>
                <a:gd name="connsiteY7" fmla="*/ 107950 h 126535"/>
                <a:gd name="connsiteX8" fmla="*/ 0 w 132837"/>
                <a:gd name="connsiteY8" fmla="*/ 101600 h 12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37" h="126535">
                  <a:moveTo>
                    <a:pt x="119063" y="0"/>
                  </a:moveTo>
                  <a:cubicBezTo>
                    <a:pt x="89032" y="3042"/>
                    <a:pt x="59002" y="6085"/>
                    <a:pt x="50800" y="12700"/>
                  </a:cubicBezTo>
                  <a:cubicBezTo>
                    <a:pt x="42598" y="19315"/>
                    <a:pt x="60325" y="31485"/>
                    <a:pt x="69850" y="39687"/>
                  </a:cubicBezTo>
                  <a:cubicBezTo>
                    <a:pt x="79375" y="47889"/>
                    <a:pt x="98425" y="51858"/>
                    <a:pt x="107950" y="61912"/>
                  </a:cubicBezTo>
                  <a:cubicBezTo>
                    <a:pt x="117475" y="71966"/>
                    <a:pt x="123560" y="89429"/>
                    <a:pt x="127000" y="100012"/>
                  </a:cubicBezTo>
                  <a:cubicBezTo>
                    <a:pt x="130440" y="110595"/>
                    <a:pt x="137319" y="121972"/>
                    <a:pt x="128588" y="125412"/>
                  </a:cubicBezTo>
                  <a:cubicBezTo>
                    <a:pt x="119857" y="128852"/>
                    <a:pt x="91546" y="123560"/>
                    <a:pt x="74613" y="120650"/>
                  </a:cubicBezTo>
                  <a:cubicBezTo>
                    <a:pt x="57680" y="117740"/>
                    <a:pt x="39423" y="111125"/>
                    <a:pt x="26988" y="107950"/>
                  </a:cubicBezTo>
                  <a:cubicBezTo>
                    <a:pt x="14553" y="104775"/>
                    <a:pt x="7276" y="103187"/>
                    <a:pt x="0" y="1016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CDA7921F-CE86-4B25-B2F8-495C7C114A34}"/>
                </a:ext>
              </a:extLst>
            </p:cNvPr>
            <p:cNvSpPr/>
            <p:nvPr/>
          </p:nvSpPr>
          <p:spPr>
            <a:xfrm>
              <a:off x="6108700" y="2316163"/>
              <a:ext cx="81349" cy="45213"/>
            </a:xfrm>
            <a:custGeom>
              <a:avLst/>
              <a:gdLst>
                <a:gd name="connsiteX0" fmla="*/ 26988 w 81349"/>
                <a:gd name="connsiteY0" fmla="*/ 0 h 45213"/>
                <a:gd name="connsiteX1" fmla="*/ 79375 w 81349"/>
                <a:gd name="connsiteY1" fmla="*/ 36512 h 45213"/>
                <a:gd name="connsiteX2" fmla="*/ 63500 w 81349"/>
                <a:gd name="connsiteY2" fmla="*/ 44450 h 45213"/>
                <a:gd name="connsiteX3" fmla="*/ 0 w 81349"/>
                <a:gd name="connsiteY3" fmla="*/ 44450 h 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49" h="45213">
                  <a:moveTo>
                    <a:pt x="26988" y="0"/>
                  </a:moveTo>
                  <a:cubicBezTo>
                    <a:pt x="50139" y="14552"/>
                    <a:pt x="73290" y="29104"/>
                    <a:pt x="79375" y="36512"/>
                  </a:cubicBezTo>
                  <a:cubicBezTo>
                    <a:pt x="85460" y="43920"/>
                    <a:pt x="76729" y="43127"/>
                    <a:pt x="63500" y="44450"/>
                  </a:cubicBezTo>
                  <a:cubicBezTo>
                    <a:pt x="50271" y="45773"/>
                    <a:pt x="25135" y="45111"/>
                    <a:pt x="0" y="444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B94ACA82-3D81-4C22-A895-02F8B0E1881E}"/>
                </a:ext>
              </a:extLst>
            </p:cNvPr>
            <p:cNvSpPr/>
            <p:nvPr/>
          </p:nvSpPr>
          <p:spPr>
            <a:xfrm>
              <a:off x="6092825" y="2390775"/>
              <a:ext cx="85725" cy="14710"/>
            </a:xfrm>
            <a:custGeom>
              <a:avLst/>
              <a:gdLst>
                <a:gd name="connsiteX0" fmla="*/ 0 w 85725"/>
                <a:gd name="connsiteY0" fmla="*/ 9525 h 14710"/>
                <a:gd name="connsiteX1" fmla="*/ 60325 w 85725"/>
                <a:gd name="connsiteY1" fmla="*/ 14288 h 14710"/>
                <a:gd name="connsiteX2" fmla="*/ 85725 w 85725"/>
                <a:gd name="connsiteY2" fmla="*/ 0 h 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710">
                  <a:moveTo>
                    <a:pt x="0" y="9525"/>
                  </a:moveTo>
                  <a:cubicBezTo>
                    <a:pt x="23019" y="12700"/>
                    <a:pt x="46038" y="15875"/>
                    <a:pt x="60325" y="14288"/>
                  </a:cubicBezTo>
                  <a:cubicBezTo>
                    <a:pt x="74612" y="12701"/>
                    <a:pt x="80168" y="6350"/>
                    <a:pt x="85725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895272B8-F612-40ED-9C54-14D0BF89D9CB}"/>
                </a:ext>
              </a:extLst>
            </p:cNvPr>
            <p:cNvSpPr/>
            <p:nvPr/>
          </p:nvSpPr>
          <p:spPr>
            <a:xfrm>
              <a:off x="6111875" y="2368550"/>
              <a:ext cx="77788" cy="30163"/>
            </a:xfrm>
            <a:custGeom>
              <a:avLst/>
              <a:gdLst>
                <a:gd name="connsiteX0" fmla="*/ 0 w 77788"/>
                <a:gd name="connsiteY0" fmla="*/ 0 h 30163"/>
                <a:gd name="connsiteX1" fmla="*/ 52388 w 77788"/>
                <a:gd name="connsiteY1" fmla="*/ 12700 h 30163"/>
                <a:gd name="connsiteX2" fmla="*/ 77788 w 77788"/>
                <a:gd name="connsiteY2" fmla="*/ 30163 h 3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88" h="30163">
                  <a:moveTo>
                    <a:pt x="0" y="0"/>
                  </a:moveTo>
                  <a:cubicBezTo>
                    <a:pt x="19711" y="3836"/>
                    <a:pt x="39423" y="7673"/>
                    <a:pt x="52388" y="12700"/>
                  </a:cubicBezTo>
                  <a:cubicBezTo>
                    <a:pt x="65353" y="17727"/>
                    <a:pt x="71570" y="23945"/>
                    <a:pt x="77788" y="301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楕円 169">
              <a:extLst>
                <a:ext uri="{FF2B5EF4-FFF2-40B4-BE49-F238E27FC236}">
                  <a16:creationId xmlns:a16="http://schemas.microsoft.com/office/drawing/2014/main" id="{ABC42181-670E-490C-9034-A59CF9506807}"/>
                </a:ext>
              </a:extLst>
            </p:cNvPr>
            <p:cNvSpPr/>
            <p:nvPr/>
          </p:nvSpPr>
          <p:spPr>
            <a:xfrm>
              <a:off x="6221413" y="1636713"/>
              <a:ext cx="95250" cy="45719"/>
            </a:xfrm>
            <a:prstGeom prst="ellipse">
              <a:avLst/>
            </a:pr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楕円 170">
              <a:extLst>
                <a:ext uri="{FF2B5EF4-FFF2-40B4-BE49-F238E27FC236}">
                  <a16:creationId xmlns:a16="http://schemas.microsoft.com/office/drawing/2014/main" id="{427BBF8F-A055-4036-A4EF-C297FDD1EAC7}"/>
                </a:ext>
              </a:extLst>
            </p:cNvPr>
            <p:cNvSpPr/>
            <p:nvPr/>
          </p:nvSpPr>
          <p:spPr>
            <a:xfrm rot="20286096">
              <a:off x="6294438" y="1737044"/>
              <a:ext cx="95250" cy="45719"/>
            </a:xfrm>
            <a:prstGeom prst="ellipse">
              <a:avLst/>
            </a:pr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3944D587-7316-467C-BAFE-FA1C6D1AA13F}"/>
                </a:ext>
              </a:extLst>
            </p:cNvPr>
            <p:cNvSpPr/>
            <p:nvPr/>
          </p:nvSpPr>
          <p:spPr>
            <a:xfrm>
              <a:off x="6402388" y="1714500"/>
              <a:ext cx="25441" cy="149225"/>
            </a:xfrm>
            <a:custGeom>
              <a:avLst/>
              <a:gdLst>
                <a:gd name="connsiteX0" fmla="*/ 6350 w 25441"/>
                <a:gd name="connsiteY0" fmla="*/ 0 h 149225"/>
                <a:gd name="connsiteX1" fmla="*/ 25400 w 25441"/>
                <a:gd name="connsiteY1" fmla="*/ 55563 h 149225"/>
                <a:gd name="connsiteX2" fmla="*/ 11112 w 25441"/>
                <a:gd name="connsiteY2" fmla="*/ 111125 h 149225"/>
                <a:gd name="connsiteX3" fmla="*/ 0 w 25441"/>
                <a:gd name="connsiteY3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41" h="149225">
                  <a:moveTo>
                    <a:pt x="6350" y="0"/>
                  </a:moveTo>
                  <a:cubicBezTo>
                    <a:pt x="15478" y="18521"/>
                    <a:pt x="24606" y="37042"/>
                    <a:pt x="25400" y="55563"/>
                  </a:cubicBezTo>
                  <a:cubicBezTo>
                    <a:pt x="26194" y="74084"/>
                    <a:pt x="15345" y="95515"/>
                    <a:pt x="11112" y="111125"/>
                  </a:cubicBezTo>
                  <a:cubicBezTo>
                    <a:pt x="6879" y="126735"/>
                    <a:pt x="3439" y="137980"/>
                    <a:pt x="0" y="1492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24642D4A-9186-4817-AC40-46FEE080BE83}"/>
                </a:ext>
              </a:extLst>
            </p:cNvPr>
            <p:cNvSpPr/>
            <p:nvPr/>
          </p:nvSpPr>
          <p:spPr>
            <a:xfrm>
              <a:off x="6122988" y="1746250"/>
              <a:ext cx="109596" cy="169863"/>
            </a:xfrm>
            <a:custGeom>
              <a:avLst/>
              <a:gdLst>
                <a:gd name="connsiteX0" fmla="*/ 0 w 109596"/>
                <a:gd name="connsiteY0" fmla="*/ 0 h 169863"/>
                <a:gd name="connsiteX1" fmla="*/ 44450 w 109596"/>
                <a:gd name="connsiteY1" fmla="*/ 38100 h 169863"/>
                <a:gd name="connsiteX2" fmla="*/ 95250 w 109596"/>
                <a:gd name="connsiteY2" fmla="*/ 69850 h 169863"/>
                <a:gd name="connsiteX3" fmla="*/ 109537 w 109596"/>
                <a:gd name="connsiteY3" fmla="*/ 117475 h 169863"/>
                <a:gd name="connsiteX4" fmla="*/ 100012 w 109596"/>
                <a:gd name="connsiteY4" fmla="*/ 169863 h 1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96" h="169863">
                  <a:moveTo>
                    <a:pt x="0" y="0"/>
                  </a:moveTo>
                  <a:cubicBezTo>
                    <a:pt x="14287" y="13229"/>
                    <a:pt x="28575" y="26458"/>
                    <a:pt x="44450" y="38100"/>
                  </a:cubicBezTo>
                  <a:cubicBezTo>
                    <a:pt x="60325" y="49742"/>
                    <a:pt x="84402" y="56621"/>
                    <a:pt x="95250" y="69850"/>
                  </a:cubicBezTo>
                  <a:cubicBezTo>
                    <a:pt x="106098" y="83079"/>
                    <a:pt x="108743" y="100806"/>
                    <a:pt x="109537" y="117475"/>
                  </a:cubicBezTo>
                  <a:cubicBezTo>
                    <a:pt x="110331" y="134144"/>
                    <a:pt x="102922" y="160338"/>
                    <a:pt x="100012" y="1698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0ECCB139-0C3F-4513-92B8-949FDF28BD26}"/>
                </a:ext>
              </a:extLst>
            </p:cNvPr>
            <p:cNvSpPr/>
            <p:nvPr/>
          </p:nvSpPr>
          <p:spPr>
            <a:xfrm>
              <a:off x="5659438" y="1960563"/>
              <a:ext cx="77195" cy="239712"/>
            </a:xfrm>
            <a:custGeom>
              <a:avLst/>
              <a:gdLst>
                <a:gd name="connsiteX0" fmla="*/ 7937 w 77195"/>
                <a:gd name="connsiteY0" fmla="*/ 0 h 239712"/>
                <a:gd name="connsiteX1" fmla="*/ 55562 w 77195"/>
                <a:gd name="connsiteY1" fmla="*/ 22225 h 239712"/>
                <a:gd name="connsiteX2" fmla="*/ 74612 w 77195"/>
                <a:gd name="connsiteY2" fmla="*/ 22225 h 239712"/>
                <a:gd name="connsiteX3" fmla="*/ 74612 w 77195"/>
                <a:gd name="connsiteY3" fmla="*/ 96837 h 239712"/>
                <a:gd name="connsiteX4" fmla="*/ 52387 w 77195"/>
                <a:gd name="connsiteY4" fmla="*/ 157162 h 239712"/>
                <a:gd name="connsiteX5" fmla="*/ 34925 w 77195"/>
                <a:gd name="connsiteY5" fmla="*/ 192087 h 239712"/>
                <a:gd name="connsiteX6" fmla="*/ 30162 w 77195"/>
                <a:gd name="connsiteY6" fmla="*/ 220662 h 239712"/>
                <a:gd name="connsiteX7" fmla="*/ 0 w 77195"/>
                <a:gd name="connsiteY7" fmla="*/ 239712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95" h="239712">
                  <a:moveTo>
                    <a:pt x="7937" y="0"/>
                  </a:moveTo>
                  <a:cubicBezTo>
                    <a:pt x="26193" y="9260"/>
                    <a:pt x="44450" y="18521"/>
                    <a:pt x="55562" y="22225"/>
                  </a:cubicBezTo>
                  <a:cubicBezTo>
                    <a:pt x="66674" y="25929"/>
                    <a:pt x="71437" y="9790"/>
                    <a:pt x="74612" y="22225"/>
                  </a:cubicBezTo>
                  <a:cubicBezTo>
                    <a:pt x="77787" y="34660"/>
                    <a:pt x="78316" y="74347"/>
                    <a:pt x="74612" y="96837"/>
                  </a:cubicBezTo>
                  <a:cubicBezTo>
                    <a:pt x="70908" y="119327"/>
                    <a:pt x="59001" y="141287"/>
                    <a:pt x="52387" y="157162"/>
                  </a:cubicBezTo>
                  <a:cubicBezTo>
                    <a:pt x="45773" y="173037"/>
                    <a:pt x="38629" y="181504"/>
                    <a:pt x="34925" y="192087"/>
                  </a:cubicBezTo>
                  <a:cubicBezTo>
                    <a:pt x="31221" y="202670"/>
                    <a:pt x="35983" y="212725"/>
                    <a:pt x="30162" y="220662"/>
                  </a:cubicBezTo>
                  <a:cubicBezTo>
                    <a:pt x="24341" y="228599"/>
                    <a:pt x="4498" y="237595"/>
                    <a:pt x="0" y="2397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97BAEDA0-2D72-4890-B8EE-567A72957DD5}"/>
                </a:ext>
              </a:extLst>
            </p:cNvPr>
            <p:cNvSpPr/>
            <p:nvPr/>
          </p:nvSpPr>
          <p:spPr>
            <a:xfrm>
              <a:off x="5686425" y="2176463"/>
              <a:ext cx="44450" cy="85758"/>
            </a:xfrm>
            <a:custGeom>
              <a:avLst/>
              <a:gdLst>
                <a:gd name="connsiteX0" fmla="*/ 0 w 44450"/>
                <a:gd name="connsiteY0" fmla="*/ 0 h 85758"/>
                <a:gd name="connsiteX1" fmla="*/ 3175 w 44450"/>
                <a:gd name="connsiteY1" fmla="*/ 71437 h 85758"/>
                <a:gd name="connsiteX2" fmla="*/ 15875 w 44450"/>
                <a:gd name="connsiteY2" fmla="*/ 85725 h 85758"/>
                <a:gd name="connsiteX3" fmla="*/ 44450 w 44450"/>
                <a:gd name="connsiteY3" fmla="*/ 74612 h 8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" h="85758">
                  <a:moveTo>
                    <a:pt x="0" y="0"/>
                  </a:moveTo>
                  <a:cubicBezTo>
                    <a:pt x="264" y="28575"/>
                    <a:pt x="529" y="57150"/>
                    <a:pt x="3175" y="71437"/>
                  </a:cubicBezTo>
                  <a:cubicBezTo>
                    <a:pt x="5821" y="85724"/>
                    <a:pt x="8996" y="85196"/>
                    <a:pt x="15875" y="85725"/>
                  </a:cubicBezTo>
                  <a:cubicBezTo>
                    <a:pt x="22754" y="86254"/>
                    <a:pt x="33602" y="80433"/>
                    <a:pt x="44450" y="746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22EDAB08-DD61-4B44-82DA-22BAE46D5BF8}"/>
                </a:ext>
              </a:extLst>
            </p:cNvPr>
            <p:cNvSpPr/>
            <p:nvPr/>
          </p:nvSpPr>
          <p:spPr>
            <a:xfrm>
              <a:off x="5741718" y="1646238"/>
              <a:ext cx="87582" cy="319087"/>
            </a:xfrm>
            <a:custGeom>
              <a:avLst/>
              <a:gdLst>
                <a:gd name="connsiteX0" fmla="*/ 33607 w 87582"/>
                <a:gd name="connsiteY0" fmla="*/ 319087 h 319087"/>
                <a:gd name="connsiteX1" fmla="*/ 14557 w 87582"/>
                <a:gd name="connsiteY1" fmla="*/ 257175 h 319087"/>
                <a:gd name="connsiteX2" fmla="*/ 270 w 87582"/>
                <a:gd name="connsiteY2" fmla="*/ 161925 h 319087"/>
                <a:gd name="connsiteX3" fmla="*/ 27257 w 87582"/>
                <a:gd name="connsiteY3" fmla="*/ 101600 h 319087"/>
                <a:gd name="connsiteX4" fmla="*/ 73295 w 87582"/>
                <a:gd name="connsiteY4" fmla="*/ 53975 h 319087"/>
                <a:gd name="connsiteX5" fmla="*/ 87582 w 87582"/>
                <a:gd name="connsiteY5" fmla="*/ 0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82" h="319087">
                  <a:moveTo>
                    <a:pt x="33607" y="319087"/>
                  </a:moveTo>
                  <a:cubicBezTo>
                    <a:pt x="26860" y="301228"/>
                    <a:pt x="20113" y="283369"/>
                    <a:pt x="14557" y="257175"/>
                  </a:cubicBezTo>
                  <a:cubicBezTo>
                    <a:pt x="9001" y="230981"/>
                    <a:pt x="-1847" y="187854"/>
                    <a:pt x="270" y="161925"/>
                  </a:cubicBezTo>
                  <a:cubicBezTo>
                    <a:pt x="2387" y="135996"/>
                    <a:pt x="15086" y="119592"/>
                    <a:pt x="27257" y="101600"/>
                  </a:cubicBezTo>
                  <a:cubicBezTo>
                    <a:pt x="39428" y="83608"/>
                    <a:pt x="63241" y="70908"/>
                    <a:pt x="73295" y="53975"/>
                  </a:cubicBezTo>
                  <a:cubicBezTo>
                    <a:pt x="83349" y="37042"/>
                    <a:pt x="85465" y="18521"/>
                    <a:pt x="87582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304DF90C-64C4-4403-8C97-3A9DF76AE98B}"/>
                </a:ext>
              </a:extLst>
            </p:cNvPr>
            <p:cNvSpPr/>
            <p:nvPr/>
          </p:nvSpPr>
          <p:spPr>
            <a:xfrm>
              <a:off x="6029325" y="2508250"/>
              <a:ext cx="211138" cy="681038"/>
            </a:xfrm>
            <a:custGeom>
              <a:avLst/>
              <a:gdLst>
                <a:gd name="connsiteX0" fmla="*/ 0 w 211138"/>
                <a:gd name="connsiteY0" fmla="*/ 0 h 681038"/>
                <a:gd name="connsiteX1" fmla="*/ 87313 w 211138"/>
                <a:gd name="connsiteY1" fmla="*/ 106363 h 681038"/>
                <a:gd name="connsiteX2" fmla="*/ 150813 w 211138"/>
                <a:gd name="connsiteY2" fmla="*/ 306388 h 681038"/>
                <a:gd name="connsiteX3" fmla="*/ 198438 w 211138"/>
                <a:gd name="connsiteY3" fmla="*/ 476250 h 681038"/>
                <a:gd name="connsiteX4" fmla="*/ 211138 w 211138"/>
                <a:gd name="connsiteY4" fmla="*/ 681038 h 68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38" h="681038">
                  <a:moveTo>
                    <a:pt x="0" y="0"/>
                  </a:moveTo>
                  <a:cubicBezTo>
                    <a:pt x="31089" y="27649"/>
                    <a:pt x="62178" y="55298"/>
                    <a:pt x="87313" y="106363"/>
                  </a:cubicBezTo>
                  <a:cubicBezTo>
                    <a:pt x="112448" y="157428"/>
                    <a:pt x="132292" y="244740"/>
                    <a:pt x="150813" y="306388"/>
                  </a:cubicBezTo>
                  <a:cubicBezTo>
                    <a:pt x="169334" y="368036"/>
                    <a:pt x="188384" y="413808"/>
                    <a:pt x="198438" y="476250"/>
                  </a:cubicBezTo>
                  <a:cubicBezTo>
                    <a:pt x="208492" y="538692"/>
                    <a:pt x="209815" y="609865"/>
                    <a:pt x="211138" y="6810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085EFDAA-CE99-4629-8BD6-3CDFA1928F78}"/>
                </a:ext>
              </a:extLst>
            </p:cNvPr>
            <p:cNvSpPr/>
            <p:nvPr/>
          </p:nvSpPr>
          <p:spPr>
            <a:xfrm>
              <a:off x="6754813" y="2589213"/>
              <a:ext cx="23812" cy="108448"/>
            </a:xfrm>
            <a:custGeom>
              <a:avLst/>
              <a:gdLst>
                <a:gd name="connsiteX0" fmla="*/ 23812 w 23812"/>
                <a:gd name="connsiteY0" fmla="*/ 0 h 108448"/>
                <a:gd name="connsiteX1" fmla="*/ 12700 w 23812"/>
                <a:gd name="connsiteY1" fmla="*/ 92075 h 108448"/>
                <a:gd name="connsiteX2" fmla="*/ 0 w 23812"/>
                <a:gd name="connsiteY2" fmla="*/ 107950 h 10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" h="108448">
                  <a:moveTo>
                    <a:pt x="23812" y="0"/>
                  </a:moveTo>
                  <a:cubicBezTo>
                    <a:pt x="20240" y="37041"/>
                    <a:pt x="16669" y="74083"/>
                    <a:pt x="12700" y="92075"/>
                  </a:cubicBezTo>
                  <a:cubicBezTo>
                    <a:pt x="8731" y="110067"/>
                    <a:pt x="4365" y="109008"/>
                    <a:pt x="0" y="1079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23C3F8D1-932B-42F1-A11B-6E356357C5F4}"/>
                </a:ext>
              </a:extLst>
            </p:cNvPr>
            <p:cNvSpPr/>
            <p:nvPr/>
          </p:nvSpPr>
          <p:spPr>
            <a:xfrm>
              <a:off x="6556064" y="2688210"/>
              <a:ext cx="153988" cy="327025"/>
            </a:xfrm>
            <a:custGeom>
              <a:avLst/>
              <a:gdLst>
                <a:gd name="connsiteX0" fmla="*/ 153988 w 153988"/>
                <a:gd name="connsiteY0" fmla="*/ 0 h 327025"/>
                <a:gd name="connsiteX1" fmla="*/ 84138 w 153988"/>
                <a:gd name="connsiteY1" fmla="*/ 184150 h 327025"/>
                <a:gd name="connsiteX2" fmla="*/ 0 w 153988"/>
                <a:gd name="connsiteY2" fmla="*/ 327025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88" h="327025">
                  <a:moveTo>
                    <a:pt x="153988" y="0"/>
                  </a:moveTo>
                  <a:cubicBezTo>
                    <a:pt x="131895" y="64823"/>
                    <a:pt x="109803" y="129646"/>
                    <a:pt x="84138" y="184150"/>
                  </a:cubicBezTo>
                  <a:cubicBezTo>
                    <a:pt x="58473" y="238654"/>
                    <a:pt x="29236" y="282839"/>
                    <a:pt x="0" y="3270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68142D05-41E5-4313-966F-57C0C994649B}"/>
                </a:ext>
              </a:extLst>
            </p:cNvPr>
            <p:cNvSpPr/>
            <p:nvPr/>
          </p:nvSpPr>
          <p:spPr>
            <a:xfrm>
              <a:off x="6327775" y="2728913"/>
              <a:ext cx="398463" cy="523875"/>
            </a:xfrm>
            <a:custGeom>
              <a:avLst/>
              <a:gdLst>
                <a:gd name="connsiteX0" fmla="*/ 398463 w 398463"/>
                <a:gd name="connsiteY0" fmla="*/ 0 h 523875"/>
                <a:gd name="connsiteX1" fmla="*/ 357188 w 398463"/>
                <a:gd name="connsiteY1" fmla="*/ 133350 h 523875"/>
                <a:gd name="connsiteX2" fmla="*/ 222250 w 398463"/>
                <a:gd name="connsiteY2" fmla="*/ 306387 h 523875"/>
                <a:gd name="connsiteX3" fmla="*/ 133350 w 398463"/>
                <a:gd name="connsiteY3" fmla="*/ 436562 h 523875"/>
                <a:gd name="connsiteX4" fmla="*/ 74613 w 398463"/>
                <a:gd name="connsiteY4" fmla="*/ 485775 h 523875"/>
                <a:gd name="connsiteX5" fmla="*/ 0 w 398463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463" h="523875">
                  <a:moveTo>
                    <a:pt x="398463" y="0"/>
                  </a:moveTo>
                  <a:cubicBezTo>
                    <a:pt x="392510" y="41143"/>
                    <a:pt x="386557" y="82286"/>
                    <a:pt x="357188" y="133350"/>
                  </a:cubicBezTo>
                  <a:cubicBezTo>
                    <a:pt x="327819" y="184414"/>
                    <a:pt x="259556" y="255852"/>
                    <a:pt x="222250" y="306387"/>
                  </a:cubicBezTo>
                  <a:cubicBezTo>
                    <a:pt x="184944" y="356922"/>
                    <a:pt x="157956" y="406664"/>
                    <a:pt x="133350" y="436562"/>
                  </a:cubicBezTo>
                  <a:cubicBezTo>
                    <a:pt x="108744" y="466460"/>
                    <a:pt x="96838" y="471223"/>
                    <a:pt x="74613" y="485775"/>
                  </a:cubicBezTo>
                  <a:cubicBezTo>
                    <a:pt x="52388" y="500327"/>
                    <a:pt x="9260" y="519906"/>
                    <a:pt x="0" y="5238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E341DEF6-63C1-43DE-AA62-D39867831FBE}"/>
                </a:ext>
              </a:extLst>
            </p:cNvPr>
            <p:cNvSpPr/>
            <p:nvPr/>
          </p:nvSpPr>
          <p:spPr>
            <a:xfrm>
              <a:off x="6442075" y="3127375"/>
              <a:ext cx="173038" cy="58738"/>
            </a:xfrm>
            <a:custGeom>
              <a:avLst/>
              <a:gdLst>
                <a:gd name="connsiteX0" fmla="*/ 173038 w 173038"/>
                <a:gd name="connsiteY0" fmla="*/ 0 h 58738"/>
                <a:gd name="connsiteX1" fmla="*/ 65088 w 173038"/>
                <a:gd name="connsiteY1" fmla="*/ 33338 h 58738"/>
                <a:gd name="connsiteX2" fmla="*/ 0 w 173038"/>
                <a:gd name="connsiteY2" fmla="*/ 58738 h 5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38" h="58738">
                  <a:moveTo>
                    <a:pt x="173038" y="0"/>
                  </a:moveTo>
                  <a:cubicBezTo>
                    <a:pt x="133483" y="11774"/>
                    <a:pt x="93928" y="23548"/>
                    <a:pt x="65088" y="33338"/>
                  </a:cubicBezTo>
                  <a:cubicBezTo>
                    <a:pt x="36248" y="43128"/>
                    <a:pt x="18124" y="50933"/>
                    <a:pt x="0" y="587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FF10D791-AF9F-473D-A773-AD3F101A87F9}"/>
                </a:ext>
              </a:extLst>
            </p:cNvPr>
            <p:cNvSpPr/>
            <p:nvPr/>
          </p:nvSpPr>
          <p:spPr>
            <a:xfrm>
              <a:off x="6783318" y="2667000"/>
              <a:ext cx="32235" cy="630238"/>
            </a:xfrm>
            <a:custGeom>
              <a:avLst/>
              <a:gdLst>
                <a:gd name="connsiteX0" fmla="*/ 6420 w 32235"/>
                <a:gd name="connsiteY0" fmla="*/ 0 h 630238"/>
                <a:gd name="connsiteX1" fmla="*/ 70 w 32235"/>
                <a:gd name="connsiteY1" fmla="*/ 173038 h 630238"/>
                <a:gd name="connsiteX2" fmla="*/ 4832 w 32235"/>
                <a:gd name="connsiteY2" fmla="*/ 296863 h 630238"/>
                <a:gd name="connsiteX3" fmla="*/ 28645 w 32235"/>
                <a:gd name="connsiteY3" fmla="*/ 466725 h 630238"/>
                <a:gd name="connsiteX4" fmla="*/ 31820 w 32235"/>
                <a:gd name="connsiteY4" fmla="*/ 588963 h 630238"/>
                <a:gd name="connsiteX5" fmla="*/ 25470 w 32235"/>
                <a:gd name="connsiteY5" fmla="*/ 630238 h 63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35" h="630238">
                  <a:moveTo>
                    <a:pt x="6420" y="0"/>
                  </a:moveTo>
                  <a:cubicBezTo>
                    <a:pt x="3377" y="61780"/>
                    <a:pt x="335" y="123561"/>
                    <a:pt x="70" y="173038"/>
                  </a:cubicBezTo>
                  <a:cubicBezTo>
                    <a:pt x="-195" y="222515"/>
                    <a:pt x="70" y="247915"/>
                    <a:pt x="4832" y="296863"/>
                  </a:cubicBezTo>
                  <a:cubicBezTo>
                    <a:pt x="9594" y="345811"/>
                    <a:pt x="24147" y="418042"/>
                    <a:pt x="28645" y="466725"/>
                  </a:cubicBezTo>
                  <a:cubicBezTo>
                    <a:pt x="33143" y="515408"/>
                    <a:pt x="32349" y="561711"/>
                    <a:pt x="31820" y="588963"/>
                  </a:cubicBezTo>
                  <a:cubicBezTo>
                    <a:pt x="31291" y="616215"/>
                    <a:pt x="28380" y="623226"/>
                    <a:pt x="25470" y="6302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CE7AF9C4-EE14-4304-8362-C06D793CB93B}"/>
                </a:ext>
              </a:extLst>
            </p:cNvPr>
            <p:cNvSpPr/>
            <p:nvPr/>
          </p:nvSpPr>
          <p:spPr>
            <a:xfrm>
              <a:off x="6734175" y="3119438"/>
              <a:ext cx="117886" cy="355600"/>
            </a:xfrm>
            <a:custGeom>
              <a:avLst/>
              <a:gdLst>
                <a:gd name="connsiteX0" fmla="*/ 109538 w 117886"/>
                <a:gd name="connsiteY0" fmla="*/ 0 h 355600"/>
                <a:gd name="connsiteX1" fmla="*/ 117475 w 117886"/>
                <a:gd name="connsiteY1" fmla="*/ 120650 h 355600"/>
                <a:gd name="connsiteX2" fmla="*/ 112713 w 117886"/>
                <a:gd name="connsiteY2" fmla="*/ 180975 h 355600"/>
                <a:gd name="connsiteX3" fmla="*/ 79375 w 117886"/>
                <a:gd name="connsiteY3" fmla="*/ 268287 h 355600"/>
                <a:gd name="connsiteX4" fmla="*/ 0 w 117886"/>
                <a:gd name="connsiteY4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886" h="355600">
                  <a:moveTo>
                    <a:pt x="109538" y="0"/>
                  </a:moveTo>
                  <a:cubicBezTo>
                    <a:pt x="113242" y="45244"/>
                    <a:pt x="116946" y="90488"/>
                    <a:pt x="117475" y="120650"/>
                  </a:cubicBezTo>
                  <a:cubicBezTo>
                    <a:pt x="118004" y="150813"/>
                    <a:pt x="119063" y="156369"/>
                    <a:pt x="112713" y="180975"/>
                  </a:cubicBezTo>
                  <a:cubicBezTo>
                    <a:pt x="106363" y="205581"/>
                    <a:pt x="98160" y="239183"/>
                    <a:pt x="79375" y="268287"/>
                  </a:cubicBezTo>
                  <a:cubicBezTo>
                    <a:pt x="60590" y="297391"/>
                    <a:pt x="8467" y="338667"/>
                    <a:pt x="0" y="3556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2C67FB26-7938-429D-8F0F-DE1A2F1BBA75}"/>
                </a:ext>
              </a:extLst>
            </p:cNvPr>
            <p:cNvSpPr/>
            <p:nvPr/>
          </p:nvSpPr>
          <p:spPr>
            <a:xfrm>
              <a:off x="6729413" y="3481388"/>
              <a:ext cx="7937" cy="111125"/>
            </a:xfrm>
            <a:custGeom>
              <a:avLst/>
              <a:gdLst>
                <a:gd name="connsiteX0" fmla="*/ 0 w 7937"/>
                <a:gd name="connsiteY0" fmla="*/ 0 h 111125"/>
                <a:gd name="connsiteX1" fmla="*/ 7937 w 7937"/>
                <a:gd name="connsiteY1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" h="111125">
                  <a:moveTo>
                    <a:pt x="0" y="0"/>
                  </a:moveTo>
                  <a:cubicBezTo>
                    <a:pt x="3704" y="47096"/>
                    <a:pt x="7408" y="94192"/>
                    <a:pt x="7937" y="1111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2E8734B0-35BD-4620-AA6C-09BFCF28BD9A}"/>
                </a:ext>
              </a:extLst>
            </p:cNvPr>
            <p:cNvSpPr/>
            <p:nvPr/>
          </p:nvSpPr>
          <p:spPr>
            <a:xfrm>
              <a:off x="6745288" y="3435350"/>
              <a:ext cx="109537" cy="163513"/>
            </a:xfrm>
            <a:custGeom>
              <a:avLst/>
              <a:gdLst>
                <a:gd name="connsiteX0" fmla="*/ 109537 w 109537"/>
                <a:gd name="connsiteY0" fmla="*/ 0 h 163513"/>
                <a:gd name="connsiteX1" fmla="*/ 69850 w 109537"/>
                <a:gd name="connsiteY1" fmla="*/ 87313 h 163513"/>
                <a:gd name="connsiteX2" fmla="*/ 0 w 109537"/>
                <a:gd name="connsiteY2" fmla="*/ 163513 h 16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7" h="163513">
                  <a:moveTo>
                    <a:pt x="109537" y="0"/>
                  </a:moveTo>
                  <a:cubicBezTo>
                    <a:pt x="98821" y="30030"/>
                    <a:pt x="88106" y="60061"/>
                    <a:pt x="69850" y="87313"/>
                  </a:cubicBezTo>
                  <a:cubicBezTo>
                    <a:pt x="51594" y="114565"/>
                    <a:pt x="25797" y="139039"/>
                    <a:pt x="0" y="1635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53268B33-024A-4094-A055-BCFC41849B46}"/>
                </a:ext>
              </a:extLst>
            </p:cNvPr>
            <p:cNvSpPr/>
            <p:nvPr/>
          </p:nvSpPr>
          <p:spPr>
            <a:xfrm>
              <a:off x="6727825" y="3494088"/>
              <a:ext cx="106363" cy="244475"/>
            </a:xfrm>
            <a:custGeom>
              <a:avLst/>
              <a:gdLst>
                <a:gd name="connsiteX0" fmla="*/ 106363 w 106363"/>
                <a:gd name="connsiteY0" fmla="*/ 0 h 244475"/>
                <a:gd name="connsiteX1" fmla="*/ 93663 w 106363"/>
                <a:gd name="connsiteY1" fmla="*/ 114300 h 244475"/>
                <a:gd name="connsiteX2" fmla="*/ 53975 w 106363"/>
                <a:gd name="connsiteY2" fmla="*/ 182562 h 244475"/>
                <a:gd name="connsiteX3" fmla="*/ 0 w 106363"/>
                <a:gd name="connsiteY3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63" h="244475">
                  <a:moveTo>
                    <a:pt x="106363" y="0"/>
                  </a:moveTo>
                  <a:cubicBezTo>
                    <a:pt x="104378" y="41936"/>
                    <a:pt x="102394" y="83873"/>
                    <a:pt x="93663" y="114300"/>
                  </a:cubicBezTo>
                  <a:cubicBezTo>
                    <a:pt x="84932" y="144727"/>
                    <a:pt x="69585" y="160866"/>
                    <a:pt x="53975" y="182562"/>
                  </a:cubicBezTo>
                  <a:cubicBezTo>
                    <a:pt x="38364" y="204258"/>
                    <a:pt x="19182" y="224366"/>
                    <a:pt x="0" y="2444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6E9AE7C0-31BB-4F06-A27E-4051D3DD9CAB}"/>
                </a:ext>
              </a:extLst>
            </p:cNvPr>
            <p:cNvSpPr/>
            <p:nvPr/>
          </p:nvSpPr>
          <p:spPr>
            <a:xfrm>
              <a:off x="6710512" y="3736975"/>
              <a:ext cx="63351" cy="117516"/>
            </a:xfrm>
            <a:custGeom>
              <a:avLst/>
              <a:gdLst>
                <a:gd name="connsiteX0" fmla="*/ 9376 w 63351"/>
                <a:gd name="connsiteY0" fmla="*/ 0 h 117516"/>
                <a:gd name="connsiteX1" fmla="*/ 18901 w 63351"/>
                <a:gd name="connsiteY1" fmla="*/ 49213 h 117516"/>
                <a:gd name="connsiteX2" fmla="*/ 1438 w 63351"/>
                <a:gd name="connsiteY2" fmla="*/ 117475 h 117516"/>
                <a:gd name="connsiteX3" fmla="*/ 63351 w 63351"/>
                <a:gd name="connsiteY3" fmla="*/ 57150 h 11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51" h="117516">
                  <a:moveTo>
                    <a:pt x="9376" y="0"/>
                  </a:moveTo>
                  <a:cubicBezTo>
                    <a:pt x="14800" y="14817"/>
                    <a:pt x="20224" y="29634"/>
                    <a:pt x="18901" y="49213"/>
                  </a:cubicBezTo>
                  <a:cubicBezTo>
                    <a:pt x="17578" y="68792"/>
                    <a:pt x="-5970" y="116152"/>
                    <a:pt x="1438" y="117475"/>
                  </a:cubicBezTo>
                  <a:cubicBezTo>
                    <a:pt x="8846" y="118798"/>
                    <a:pt x="36098" y="87974"/>
                    <a:pt x="63351" y="571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A1F231ED-60B0-4984-859A-9A9556D58F8D}"/>
                </a:ext>
              </a:extLst>
            </p:cNvPr>
            <p:cNvSpPr/>
            <p:nvPr/>
          </p:nvSpPr>
          <p:spPr>
            <a:xfrm>
              <a:off x="6061075" y="2946400"/>
              <a:ext cx="157163" cy="196850"/>
            </a:xfrm>
            <a:custGeom>
              <a:avLst/>
              <a:gdLst>
                <a:gd name="connsiteX0" fmla="*/ 0 w 157163"/>
                <a:gd name="connsiteY0" fmla="*/ 0 h 196850"/>
                <a:gd name="connsiteX1" fmla="*/ 52388 w 157163"/>
                <a:gd name="connsiteY1" fmla="*/ 82550 h 196850"/>
                <a:gd name="connsiteX2" fmla="*/ 84138 w 157163"/>
                <a:gd name="connsiteY2" fmla="*/ 119063 h 196850"/>
                <a:gd name="connsiteX3" fmla="*/ 157163 w 157163"/>
                <a:gd name="connsiteY3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3" h="196850">
                  <a:moveTo>
                    <a:pt x="0" y="0"/>
                  </a:moveTo>
                  <a:cubicBezTo>
                    <a:pt x="19182" y="31353"/>
                    <a:pt x="38365" y="62706"/>
                    <a:pt x="52388" y="82550"/>
                  </a:cubicBezTo>
                  <a:cubicBezTo>
                    <a:pt x="66411" y="102394"/>
                    <a:pt x="66676" y="100013"/>
                    <a:pt x="84138" y="119063"/>
                  </a:cubicBezTo>
                  <a:cubicBezTo>
                    <a:pt x="101600" y="138113"/>
                    <a:pt x="129381" y="167481"/>
                    <a:pt x="157163" y="1968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04EF4D0D-6271-4168-8013-4C781D182269}"/>
                </a:ext>
              </a:extLst>
            </p:cNvPr>
            <p:cNvSpPr/>
            <p:nvPr/>
          </p:nvSpPr>
          <p:spPr>
            <a:xfrm>
              <a:off x="5794121" y="2862263"/>
              <a:ext cx="176467" cy="511175"/>
            </a:xfrm>
            <a:custGeom>
              <a:avLst/>
              <a:gdLst>
                <a:gd name="connsiteX0" fmla="*/ 39942 w 176467"/>
                <a:gd name="connsiteY0" fmla="*/ 0 h 511175"/>
                <a:gd name="connsiteX1" fmla="*/ 11367 w 176467"/>
                <a:gd name="connsiteY1" fmla="*/ 117475 h 511175"/>
                <a:gd name="connsiteX2" fmla="*/ 254 w 176467"/>
                <a:gd name="connsiteY2" fmla="*/ 201612 h 511175"/>
                <a:gd name="connsiteX3" fmla="*/ 20892 w 176467"/>
                <a:gd name="connsiteY3" fmla="*/ 328612 h 511175"/>
                <a:gd name="connsiteX4" fmla="*/ 112967 w 176467"/>
                <a:gd name="connsiteY4" fmla="*/ 465137 h 511175"/>
                <a:gd name="connsiteX5" fmla="*/ 176467 w 176467"/>
                <a:gd name="connsiteY5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467" h="511175">
                  <a:moveTo>
                    <a:pt x="39942" y="0"/>
                  </a:moveTo>
                  <a:cubicBezTo>
                    <a:pt x="28962" y="41936"/>
                    <a:pt x="17982" y="83873"/>
                    <a:pt x="11367" y="117475"/>
                  </a:cubicBezTo>
                  <a:cubicBezTo>
                    <a:pt x="4752" y="151077"/>
                    <a:pt x="-1333" y="166423"/>
                    <a:pt x="254" y="201612"/>
                  </a:cubicBezTo>
                  <a:cubicBezTo>
                    <a:pt x="1841" y="236801"/>
                    <a:pt x="2106" y="284691"/>
                    <a:pt x="20892" y="328612"/>
                  </a:cubicBezTo>
                  <a:cubicBezTo>
                    <a:pt x="39678" y="372533"/>
                    <a:pt x="87038" y="434710"/>
                    <a:pt x="112967" y="465137"/>
                  </a:cubicBezTo>
                  <a:cubicBezTo>
                    <a:pt x="138896" y="495564"/>
                    <a:pt x="176467" y="511175"/>
                    <a:pt x="176467" y="5111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C4FC37DC-704A-44AB-B123-AD545669B013}"/>
                </a:ext>
              </a:extLst>
            </p:cNvPr>
            <p:cNvSpPr/>
            <p:nvPr/>
          </p:nvSpPr>
          <p:spPr>
            <a:xfrm>
              <a:off x="5776913" y="3324225"/>
              <a:ext cx="174625" cy="176213"/>
            </a:xfrm>
            <a:custGeom>
              <a:avLst/>
              <a:gdLst>
                <a:gd name="connsiteX0" fmla="*/ 0 w 174625"/>
                <a:gd name="connsiteY0" fmla="*/ 0 h 176213"/>
                <a:gd name="connsiteX1" fmla="*/ 44450 w 174625"/>
                <a:gd name="connsiteY1" fmla="*/ 73025 h 176213"/>
                <a:gd name="connsiteX2" fmla="*/ 174625 w 174625"/>
                <a:gd name="connsiteY2" fmla="*/ 176213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25" h="176213">
                  <a:moveTo>
                    <a:pt x="0" y="0"/>
                  </a:moveTo>
                  <a:cubicBezTo>
                    <a:pt x="7673" y="21828"/>
                    <a:pt x="15346" y="43656"/>
                    <a:pt x="44450" y="73025"/>
                  </a:cubicBezTo>
                  <a:cubicBezTo>
                    <a:pt x="73554" y="102394"/>
                    <a:pt x="124089" y="139303"/>
                    <a:pt x="174625" y="1762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02CDE768-DCCD-4AB4-AEC3-985C10FD4C06}"/>
                </a:ext>
              </a:extLst>
            </p:cNvPr>
            <p:cNvSpPr/>
            <p:nvPr/>
          </p:nvSpPr>
          <p:spPr>
            <a:xfrm>
              <a:off x="5956945" y="3375025"/>
              <a:ext cx="15230" cy="128588"/>
            </a:xfrm>
            <a:custGeom>
              <a:avLst/>
              <a:gdLst>
                <a:gd name="connsiteX0" fmla="*/ 15230 w 15230"/>
                <a:gd name="connsiteY0" fmla="*/ 0 h 128588"/>
                <a:gd name="connsiteX1" fmla="*/ 943 w 15230"/>
                <a:gd name="connsiteY1" fmla="*/ 73025 h 128588"/>
                <a:gd name="connsiteX2" fmla="*/ 2530 w 15230"/>
                <a:gd name="connsiteY2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0" h="128588">
                  <a:moveTo>
                    <a:pt x="15230" y="0"/>
                  </a:moveTo>
                  <a:cubicBezTo>
                    <a:pt x="9145" y="25797"/>
                    <a:pt x="3060" y="51594"/>
                    <a:pt x="943" y="73025"/>
                  </a:cubicBezTo>
                  <a:cubicBezTo>
                    <a:pt x="-1174" y="94456"/>
                    <a:pt x="678" y="111522"/>
                    <a:pt x="2530" y="12858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C9C7FF98-F3E1-4A67-ADF6-269ABC065749}"/>
                </a:ext>
              </a:extLst>
            </p:cNvPr>
            <p:cNvSpPr/>
            <p:nvPr/>
          </p:nvSpPr>
          <p:spPr>
            <a:xfrm>
              <a:off x="5776913" y="3328988"/>
              <a:ext cx="187325" cy="314325"/>
            </a:xfrm>
            <a:custGeom>
              <a:avLst/>
              <a:gdLst>
                <a:gd name="connsiteX0" fmla="*/ 0 w 187325"/>
                <a:gd name="connsiteY0" fmla="*/ 0 h 314325"/>
                <a:gd name="connsiteX1" fmla="*/ 12700 w 187325"/>
                <a:gd name="connsiteY1" fmla="*/ 98425 h 314325"/>
                <a:gd name="connsiteX2" fmla="*/ 39687 w 187325"/>
                <a:gd name="connsiteY2" fmla="*/ 166687 h 314325"/>
                <a:gd name="connsiteX3" fmla="*/ 104775 w 187325"/>
                <a:gd name="connsiteY3" fmla="*/ 242887 h 314325"/>
                <a:gd name="connsiteX4" fmla="*/ 187325 w 187325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25" h="314325">
                  <a:moveTo>
                    <a:pt x="0" y="0"/>
                  </a:moveTo>
                  <a:cubicBezTo>
                    <a:pt x="3043" y="35322"/>
                    <a:pt x="6086" y="70644"/>
                    <a:pt x="12700" y="98425"/>
                  </a:cubicBezTo>
                  <a:cubicBezTo>
                    <a:pt x="19315" y="126206"/>
                    <a:pt x="24341" y="142610"/>
                    <a:pt x="39687" y="166687"/>
                  </a:cubicBezTo>
                  <a:cubicBezTo>
                    <a:pt x="55033" y="190764"/>
                    <a:pt x="80169" y="218281"/>
                    <a:pt x="104775" y="242887"/>
                  </a:cubicBezTo>
                  <a:cubicBezTo>
                    <a:pt x="129381" y="267493"/>
                    <a:pt x="175683" y="302419"/>
                    <a:pt x="187325" y="3143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70EB0F5D-BDBA-4133-85FB-88F232839B11}"/>
                </a:ext>
              </a:extLst>
            </p:cNvPr>
            <p:cNvSpPr/>
            <p:nvPr/>
          </p:nvSpPr>
          <p:spPr>
            <a:xfrm>
              <a:off x="5832475" y="3649663"/>
              <a:ext cx="119063" cy="101600"/>
            </a:xfrm>
            <a:custGeom>
              <a:avLst/>
              <a:gdLst>
                <a:gd name="connsiteX0" fmla="*/ 0 w 119063"/>
                <a:gd name="connsiteY0" fmla="*/ 0 h 101600"/>
                <a:gd name="connsiteX1" fmla="*/ 68263 w 119063"/>
                <a:gd name="connsiteY1" fmla="*/ 68262 h 101600"/>
                <a:gd name="connsiteX2" fmla="*/ 119063 w 119063"/>
                <a:gd name="connsiteY2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3" h="101600">
                  <a:moveTo>
                    <a:pt x="0" y="0"/>
                  </a:moveTo>
                  <a:cubicBezTo>
                    <a:pt x="24209" y="25664"/>
                    <a:pt x="48419" y="51329"/>
                    <a:pt x="68263" y="68262"/>
                  </a:cubicBezTo>
                  <a:cubicBezTo>
                    <a:pt x="88107" y="85195"/>
                    <a:pt x="110861" y="99483"/>
                    <a:pt x="119063" y="1016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4CC4B9BF-DC2F-4ACC-8915-4CC653F9AC89}"/>
                </a:ext>
              </a:extLst>
            </p:cNvPr>
            <p:cNvSpPr/>
            <p:nvPr/>
          </p:nvSpPr>
          <p:spPr>
            <a:xfrm>
              <a:off x="5951524" y="3640138"/>
              <a:ext cx="6364" cy="115887"/>
            </a:xfrm>
            <a:custGeom>
              <a:avLst/>
              <a:gdLst>
                <a:gd name="connsiteX0" fmla="*/ 6364 w 6364"/>
                <a:gd name="connsiteY0" fmla="*/ 0 h 115887"/>
                <a:gd name="connsiteX1" fmla="*/ 14 w 6364"/>
                <a:gd name="connsiteY1" fmla="*/ 1158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64" h="115887">
                  <a:moveTo>
                    <a:pt x="6364" y="0"/>
                  </a:moveTo>
                  <a:cubicBezTo>
                    <a:pt x="3057" y="47757"/>
                    <a:pt x="-250" y="95514"/>
                    <a:pt x="14" y="1158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B000CDA0-3E02-4692-862A-F2FE7EA1F8B5}"/>
                </a:ext>
              </a:extLst>
            </p:cNvPr>
            <p:cNvSpPr/>
            <p:nvPr/>
          </p:nvSpPr>
          <p:spPr>
            <a:xfrm>
              <a:off x="5707063" y="3375025"/>
              <a:ext cx="125416" cy="301625"/>
            </a:xfrm>
            <a:custGeom>
              <a:avLst/>
              <a:gdLst>
                <a:gd name="connsiteX0" fmla="*/ 0 w 125416"/>
                <a:gd name="connsiteY0" fmla="*/ 0 h 301625"/>
                <a:gd name="connsiteX1" fmla="*/ 20637 w 125416"/>
                <a:gd name="connsiteY1" fmla="*/ 73025 h 301625"/>
                <a:gd name="connsiteX2" fmla="*/ 61912 w 125416"/>
                <a:gd name="connsiteY2" fmla="*/ 123825 h 301625"/>
                <a:gd name="connsiteX3" fmla="*/ 73025 w 125416"/>
                <a:gd name="connsiteY3" fmla="*/ 155575 h 301625"/>
                <a:gd name="connsiteX4" fmla="*/ 85725 w 125416"/>
                <a:gd name="connsiteY4" fmla="*/ 190500 h 301625"/>
                <a:gd name="connsiteX5" fmla="*/ 112712 w 125416"/>
                <a:gd name="connsiteY5" fmla="*/ 227013 h 301625"/>
                <a:gd name="connsiteX6" fmla="*/ 125412 w 125416"/>
                <a:gd name="connsiteY6" fmla="*/ 257175 h 301625"/>
                <a:gd name="connsiteX7" fmla="*/ 114300 w 125416"/>
                <a:gd name="connsiteY7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16" h="301625">
                  <a:moveTo>
                    <a:pt x="0" y="0"/>
                  </a:moveTo>
                  <a:cubicBezTo>
                    <a:pt x="5159" y="26194"/>
                    <a:pt x="10318" y="52388"/>
                    <a:pt x="20637" y="73025"/>
                  </a:cubicBezTo>
                  <a:cubicBezTo>
                    <a:pt x="30956" y="93663"/>
                    <a:pt x="53181" y="110067"/>
                    <a:pt x="61912" y="123825"/>
                  </a:cubicBezTo>
                  <a:cubicBezTo>
                    <a:pt x="70643" y="137583"/>
                    <a:pt x="69056" y="144463"/>
                    <a:pt x="73025" y="155575"/>
                  </a:cubicBezTo>
                  <a:cubicBezTo>
                    <a:pt x="76994" y="166687"/>
                    <a:pt x="79111" y="178594"/>
                    <a:pt x="85725" y="190500"/>
                  </a:cubicBezTo>
                  <a:cubicBezTo>
                    <a:pt x="92340" y="202406"/>
                    <a:pt x="106098" y="215901"/>
                    <a:pt x="112712" y="227013"/>
                  </a:cubicBezTo>
                  <a:cubicBezTo>
                    <a:pt x="119326" y="238125"/>
                    <a:pt x="125147" y="244740"/>
                    <a:pt x="125412" y="257175"/>
                  </a:cubicBezTo>
                  <a:cubicBezTo>
                    <a:pt x="125677" y="269610"/>
                    <a:pt x="114300" y="301625"/>
                    <a:pt x="114300" y="3016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4910B692-1917-4583-BE2E-631651AD1DBB}"/>
                </a:ext>
              </a:extLst>
            </p:cNvPr>
            <p:cNvSpPr/>
            <p:nvPr/>
          </p:nvSpPr>
          <p:spPr>
            <a:xfrm>
              <a:off x="5705475" y="3551238"/>
              <a:ext cx="111125" cy="125412"/>
            </a:xfrm>
            <a:custGeom>
              <a:avLst/>
              <a:gdLst>
                <a:gd name="connsiteX0" fmla="*/ 0 w 111125"/>
                <a:gd name="connsiteY0" fmla="*/ 0 h 125412"/>
                <a:gd name="connsiteX1" fmla="*/ 53975 w 111125"/>
                <a:gd name="connsiteY1" fmla="*/ 71437 h 125412"/>
                <a:gd name="connsiteX2" fmla="*/ 73025 w 111125"/>
                <a:gd name="connsiteY2" fmla="*/ 101600 h 125412"/>
                <a:gd name="connsiteX3" fmla="*/ 111125 w 111125"/>
                <a:gd name="connsiteY3" fmla="*/ 125412 h 1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25" h="125412">
                  <a:moveTo>
                    <a:pt x="0" y="0"/>
                  </a:moveTo>
                  <a:cubicBezTo>
                    <a:pt x="20902" y="27252"/>
                    <a:pt x="41804" y="54504"/>
                    <a:pt x="53975" y="71437"/>
                  </a:cubicBezTo>
                  <a:cubicBezTo>
                    <a:pt x="66146" y="88370"/>
                    <a:pt x="63500" y="92604"/>
                    <a:pt x="73025" y="101600"/>
                  </a:cubicBezTo>
                  <a:cubicBezTo>
                    <a:pt x="82550" y="110596"/>
                    <a:pt x="96837" y="118004"/>
                    <a:pt x="111125" y="1254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27837A44-D47A-49C9-8F04-2D0D9CA485D5}"/>
                </a:ext>
              </a:extLst>
            </p:cNvPr>
            <p:cNvSpPr/>
            <p:nvPr/>
          </p:nvSpPr>
          <p:spPr>
            <a:xfrm>
              <a:off x="5703712" y="3551238"/>
              <a:ext cx="65263" cy="258762"/>
            </a:xfrm>
            <a:custGeom>
              <a:avLst/>
              <a:gdLst>
                <a:gd name="connsiteX0" fmla="*/ 176 w 65263"/>
                <a:gd name="connsiteY0" fmla="*/ 0 h 258762"/>
                <a:gd name="connsiteX1" fmla="*/ 1763 w 65263"/>
                <a:gd name="connsiteY1" fmla="*/ 65087 h 258762"/>
                <a:gd name="connsiteX2" fmla="*/ 12876 w 65263"/>
                <a:gd name="connsiteY2" fmla="*/ 120650 h 258762"/>
                <a:gd name="connsiteX3" fmla="*/ 30338 w 65263"/>
                <a:gd name="connsiteY3" fmla="*/ 192087 h 258762"/>
                <a:gd name="connsiteX4" fmla="*/ 65263 w 65263"/>
                <a:gd name="connsiteY4" fmla="*/ 258762 h 25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3" h="258762">
                  <a:moveTo>
                    <a:pt x="176" y="0"/>
                  </a:moveTo>
                  <a:cubicBezTo>
                    <a:pt x="-89" y="22489"/>
                    <a:pt x="-354" y="44979"/>
                    <a:pt x="1763" y="65087"/>
                  </a:cubicBezTo>
                  <a:cubicBezTo>
                    <a:pt x="3880" y="85195"/>
                    <a:pt x="8114" y="99483"/>
                    <a:pt x="12876" y="120650"/>
                  </a:cubicBezTo>
                  <a:cubicBezTo>
                    <a:pt x="17638" y="141817"/>
                    <a:pt x="21607" y="169068"/>
                    <a:pt x="30338" y="192087"/>
                  </a:cubicBezTo>
                  <a:cubicBezTo>
                    <a:pt x="39069" y="215106"/>
                    <a:pt x="58648" y="245533"/>
                    <a:pt x="65263" y="2587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41B8B5F4-B69A-4AE8-B5B1-B5DC4F554605}"/>
                </a:ext>
              </a:extLst>
            </p:cNvPr>
            <p:cNvSpPr/>
            <p:nvPr/>
          </p:nvSpPr>
          <p:spPr>
            <a:xfrm>
              <a:off x="5649913" y="3695700"/>
              <a:ext cx="130175" cy="123825"/>
            </a:xfrm>
            <a:custGeom>
              <a:avLst/>
              <a:gdLst>
                <a:gd name="connsiteX0" fmla="*/ 0 w 130175"/>
                <a:gd name="connsiteY0" fmla="*/ 0 h 123825"/>
                <a:gd name="connsiteX1" fmla="*/ 61912 w 130175"/>
                <a:gd name="connsiteY1" fmla="*/ 93663 h 123825"/>
                <a:gd name="connsiteX2" fmla="*/ 130175 w 130175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175" h="123825">
                  <a:moveTo>
                    <a:pt x="0" y="0"/>
                  </a:moveTo>
                  <a:cubicBezTo>
                    <a:pt x="20108" y="36513"/>
                    <a:pt x="40216" y="73026"/>
                    <a:pt x="61912" y="93663"/>
                  </a:cubicBezTo>
                  <a:cubicBezTo>
                    <a:pt x="83608" y="114301"/>
                    <a:pt x="106891" y="119063"/>
                    <a:pt x="130175" y="1238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2A79F415-52CC-44F9-B991-0AE9A0FCCC93}"/>
                </a:ext>
              </a:extLst>
            </p:cNvPr>
            <p:cNvSpPr/>
            <p:nvPr/>
          </p:nvSpPr>
          <p:spPr>
            <a:xfrm>
              <a:off x="5694363" y="3771900"/>
              <a:ext cx="20637" cy="98425"/>
            </a:xfrm>
            <a:custGeom>
              <a:avLst/>
              <a:gdLst>
                <a:gd name="connsiteX0" fmla="*/ 0 w 20637"/>
                <a:gd name="connsiteY0" fmla="*/ 0 h 98425"/>
                <a:gd name="connsiteX1" fmla="*/ 20637 w 20637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37" h="98425">
                  <a:moveTo>
                    <a:pt x="0" y="0"/>
                  </a:moveTo>
                  <a:cubicBezTo>
                    <a:pt x="8069" y="42201"/>
                    <a:pt x="16139" y="84402"/>
                    <a:pt x="20637" y="984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F19EE7EC-3D4A-4FC7-AB79-740BD99CCD38}"/>
                </a:ext>
              </a:extLst>
            </p:cNvPr>
            <p:cNvSpPr/>
            <p:nvPr/>
          </p:nvSpPr>
          <p:spPr>
            <a:xfrm>
              <a:off x="5573713" y="2887663"/>
              <a:ext cx="176212" cy="197117"/>
            </a:xfrm>
            <a:custGeom>
              <a:avLst/>
              <a:gdLst>
                <a:gd name="connsiteX0" fmla="*/ 0 w 176212"/>
                <a:gd name="connsiteY0" fmla="*/ 0 h 197117"/>
                <a:gd name="connsiteX1" fmla="*/ 4762 w 176212"/>
                <a:gd name="connsiteY1" fmla="*/ 50800 h 197117"/>
                <a:gd name="connsiteX2" fmla="*/ 28575 w 176212"/>
                <a:gd name="connsiteY2" fmla="*/ 120650 h 197117"/>
                <a:gd name="connsiteX3" fmla="*/ 88900 w 176212"/>
                <a:gd name="connsiteY3" fmla="*/ 195262 h 197117"/>
                <a:gd name="connsiteX4" fmla="*/ 142875 w 176212"/>
                <a:gd name="connsiteY4" fmla="*/ 169862 h 197117"/>
                <a:gd name="connsiteX5" fmla="*/ 176212 w 176212"/>
                <a:gd name="connsiteY5" fmla="*/ 119062 h 1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2" h="197117">
                  <a:moveTo>
                    <a:pt x="0" y="0"/>
                  </a:moveTo>
                  <a:cubicBezTo>
                    <a:pt x="0" y="15346"/>
                    <a:pt x="0" y="30692"/>
                    <a:pt x="4762" y="50800"/>
                  </a:cubicBezTo>
                  <a:cubicBezTo>
                    <a:pt x="9524" y="70908"/>
                    <a:pt x="14552" y="96573"/>
                    <a:pt x="28575" y="120650"/>
                  </a:cubicBezTo>
                  <a:cubicBezTo>
                    <a:pt x="42598" y="144727"/>
                    <a:pt x="69850" y="187060"/>
                    <a:pt x="88900" y="195262"/>
                  </a:cubicBezTo>
                  <a:cubicBezTo>
                    <a:pt x="107950" y="203464"/>
                    <a:pt x="128323" y="182562"/>
                    <a:pt x="142875" y="169862"/>
                  </a:cubicBezTo>
                  <a:cubicBezTo>
                    <a:pt x="157427" y="157162"/>
                    <a:pt x="166819" y="138112"/>
                    <a:pt x="176212" y="1190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1EA0F86D-916B-4603-96DE-A1F306E94D01}"/>
                </a:ext>
              </a:extLst>
            </p:cNvPr>
            <p:cNvSpPr/>
            <p:nvPr/>
          </p:nvSpPr>
          <p:spPr>
            <a:xfrm>
              <a:off x="5575300" y="3187700"/>
              <a:ext cx="120650" cy="16194"/>
            </a:xfrm>
            <a:custGeom>
              <a:avLst/>
              <a:gdLst>
                <a:gd name="connsiteX0" fmla="*/ 0 w 120650"/>
                <a:gd name="connsiteY0" fmla="*/ 0 h 16194"/>
                <a:gd name="connsiteX1" fmla="*/ 52388 w 120650"/>
                <a:gd name="connsiteY1" fmla="*/ 14288 h 16194"/>
                <a:gd name="connsiteX2" fmla="*/ 92075 w 120650"/>
                <a:gd name="connsiteY2" fmla="*/ 15875 h 16194"/>
                <a:gd name="connsiteX3" fmla="*/ 120650 w 120650"/>
                <a:gd name="connsiteY3" fmla="*/ 12700 h 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16194">
                  <a:moveTo>
                    <a:pt x="0" y="0"/>
                  </a:moveTo>
                  <a:cubicBezTo>
                    <a:pt x="18521" y="5821"/>
                    <a:pt x="37042" y="11642"/>
                    <a:pt x="52388" y="14288"/>
                  </a:cubicBezTo>
                  <a:cubicBezTo>
                    <a:pt x="67734" y="16934"/>
                    <a:pt x="80698" y="16140"/>
                    <a:pt x="92075" y="15875"/>
                  </a:cubicBezTo>
                  <a:cubicBezTo>
                    <a:pt x="103452" y="15610"/>
                    <a:pt x="112051" y="14155"/>
                    <a:pt x="120650" y="127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007FFBA9-C8A7-4DFF-AEDA-EAE088C1C595}"/>
                </a:ext>
              </a:extLst>
            </p:cNvPr>
            <p:cNvSpPr/>
            <p:nvPr/>
          </p:nvSpPr>
          <p:spPr>
            <a:xfrm>
              <a:off x="5546725" y="3216275"/>
              <a:ext cx="36729" cy="88900"/>
            </a:xfrm>
            <a:custGeom>
              <a:avLst/>
              <a:gdLst>
                <a:gd name="connsiteX0" fmla="*/ 0 w 36729"/>
                <a:gd name="connsiteY0" fmla="*/ 0 h 88900"/>
                <a:gd name="connsiteX1" fmla="*/ 34925 w 36729"/>
                <a:gd name="connsiteY1" fmla="*/ 41275 h 88900"/>
                <a:gd name="connsiteX2" fmla="*/ 28575 w 36729"/>
                <a:gd name="connsiteY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29" h="88900">
                  <a:moveTo>
                    <a:pt x="0" y="0"/>
                  </a:moveTo>
                  <a:cubicBezTo>
                    <a:pt x="15081" y="13229"/>
                    <a:pt x="30162" y="26458"/>
                    <a:pt x="34925" y="41275"/>
                  </a:cubicBezTo>
                  <a:cubicBezTo>
                    <a:pt x="39688" y="56092"/>
                    <a:pt x="34131" y="72496"/>
                    <a:pt x="28575" y="889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6B5C7E23-3B2A-43D1-976D-7573E2B9A3E5}"/>
                </a:ext>
              </a:extLst>
            </p:cNvPr>
            <p:cNvSpPr/>
            <p:nvPr/>
          </p:nvSpPr>
          <p:spPr>
            <a:xfrm>
              <a:off x="5575300" y="3233738"/>
              <a:ext cx="166688" cy="23700"/>
            </a:xfrm>
            <a:custGeom>
              <a:avLst/>
              <a:gdLst>
                <a:gd name="connsiteX0" fmla="*/ 0 w 166688"/>
                <a:gd name="connsiteY0" fmla="*/ 12700 h 23700"/>
                <a:gd name="connsiteX1" fmla="*/ 93663 w 166688"/>
                <a:gd name="connsiteY1" fmla="*/ 20637 h 23700"/>
                <a:gd name="connsiteX2" fmla="*/ 138113 w 166688"/>
                <a:gd name="connsiteY2" fmla="*/ 22225 h 23700"/>
                <a:gd name="connsiteX3" fmla="*/ 166688 w 166688"/>
                <a:gd name="connsiteY3" fmla="*/ 0 h 2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88" h="23700">
                  <a:moveTo>
                    <a:pt x="0" y="12700"/>
                  </a:moveTo>
                  <a:lnTo>
                    <a:pt x="93663" y="20637"/>
                  </a:lnTo>
                  <a:cubicBezTo>
                    <a:pt x="116682" y="22224"/>
                    <a:pt x="125942" y="25665"/>
                    <a:pt x="138113" y="22225"/>
                  </a:cubicBezTo>
                  <a:cubicBezTo>
                    <a:pt x="150284" y="18786"/>
                    <a:pt x="158486" y="9393"/>
                    <a:pt x="166688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21DD2AB3-7D84-4AB6-810C-78B814DE1DBB}"/>
                </a:ext>
              </a:extLst>
            </p:cNvPr>
            <p:cNvSpPr/>
            <p:nvPr/>
          </p:nvSpPr>
          <p:spPr>
            <a:xfrm>
              <a:off x="5713413" y="3257550"/>
              <a:ext cx="1587" cy="58738"/>
            </a:xfrm>
            <a:custGeom>
              <a:avLst/>
              <a:gdLst>
                <a:gd name="connsiteX0" fmla="*/ 0 w 1587"/>
                <a:gd name="connsiteY0" fmla="*/ 0 h 58738"/>
                <a:gd name="connsiteX1" fmla="*/ 1587 w 1587"/>
                <a:gd name="connsiteY1" fmla="*/ 58738 h 5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" h="58738">
                  <a:moveTo>
                    <a:pt x="0" y="0"/>
                  </a:moveTo>
                  <a:lnTo>
                    <a:pt x="1587" y="58738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C3C89B8-824D-422C-95AC-CFDA88A8FBE5}"/>
                </a:ext>
              </a:extLst>
            </p:cNvPr>
            <p:cNvSpPr/>
            <p:nvPr/>
          </p:nvSpPr>
          <p:spPr>
            <a:xfrm>
              <a:off x="5654675" y="3257550"/>
              <a:ext cx="4763" cy="66675"/>
            </a:xfrm>
            <a:custGeom>
              <a:avLst/>
              <a:gdLst>
                <a:gd name="connsiteX0" fmla="*/ 0 w 4763"/>
                <a:gd name="connsiteY0" fmla="*/ 0 h 66675"/>
                <a:gd name="connsiteX1" fmla="*/ 4763 w 4763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66675">
                  <a:moveTo>
                    <a:pt x="0" y="0"/>
                  </a:moveTo>
                  <a:cubicBezTo>
                    <a:pt x="1984" y="28707"/>
                    <a:pt x="3969" y="57415"/>
                    <a:pt x="4763" y="666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D4DCAFB4-4F51-4381-BA4A-170969E7D5BD}"/>
                </a:ext>
              </a:extLst>
            </p:cNvPr>
            <p:cNvSpPr/>
            <p:nvPr/>
          </p:nvSpPr>
          <p:spPr>
            <a:xfrm>
              <a:off x="5573713" y="3314700"/>
              <a:ext cx="190500" cy="26988"/>
            </a:xfrm>
            <a:custGeom>
              <a:avLst/>
              <a:gdLst>
                <a:gd name="connsiteX0" fmla="*/ 0 w 190500"/>
                <a:gd name="connsiteY0" fmla="*/ 0 h 26988"/>
                <a:gd name="connsiteX1" fmla="*/ 127000 w 190500"/>
                <a:gd name="connsiteY1" fmla="*/ 11113 h 26988"/>
                <a:gd name="connsiteX2" fmla="*/ 190500 w 190500"/>
                <a:gd name="connsiteY2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26988">
                  <a:moveTo>
                    <a:pt x="0" y="0"/>
                  </a:moveTo>
                  <a:cubicBezTo>
                    <a:pt x="47625" y="3307"/>
                    <a:pt x="95250" y="6615"/>
                    <a:pt x="127000" y="11113"/>
                  </a:cubicBezTo>
                  <a:cubicBezTo>
                    <a:pt x="158750" y="15611"/>
                    <a:pt x="174625" y="21299"/>
                    <a:pt x="190500" y="2698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E79CC4AA-441E-4B2B-A29A-D9828E8B4FF0}"/>
                </a:ext>
              </a:extLst>
            </p:cNvPr>
            <p:cNvSpPr/>
            <p:nvPr/>
          </p:nvSpPr>
          <p:spPr>
            <a:xfrm>
              <a:off x="5503863" y="3300413"/>
              <a:ext cx="82550" cy="12700"/>
            </a:xfrm>
            <a:custGeom>
              <a:avLst/>
              <a:gdLst>
                <a:gd name="connsiteX0" fmla="*/ 0 w 82550"/>
                <a:gd name="connsiteY0" fmla="*/ 12700 h 12700"/>
                <a:gd name="connsiteX1" fmla="*/ 82550 w 8255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550" h="12700">
                  <a:moveTo>
                    <a:pt x="0" y="12700"/>
                  </a:moveTo>
                  <a:lnTo>
                    <a:pt x="82550" y="0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9ECDCF2F-8E6A-4740-B1D8-0655874F78EA}"/>
                </a:ext>
              </a:extLst>
            </p:cNvPr>
            <p:cNvSpPr/>
            <p:nvPr/>
          </p:nvSpPr>
          <p:spPr>
            <a:xfrm>
              <a:off x="5572125" y="3351558"/>
              <a:ext cx="131763" cy="39342"/>
            </a:xfrm>
            <a:custGeom>
              <a:avLst/>
              <a:gdLst>
                <a:gd name="connsiteX0" fmla="*/ 0 w 131763"/>
                <a:gd name="connsiteY0" fmla="*/ 39342 h 39342"/>
                <a:gd name="connsiteX1" fmla="*/ 46038 w 131763"/>
                <a:gd name="connsiteY1" fmla="*/ 2830 h 39342"/>
                <a:gd name="connsiteX2" fmla="*/ 93663 w 131763"/>
                <a:gd name="connsiteY2" fmla="*/ 4417 h 39342"/>
                <a:gd name="connsiteX3" fmla="*/ 131763 w 131763"/>
                <a:gd name="connsiteY3" fmla="*/ 20292 h 3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763" h="39342">
                  <a:moveTo>
                    <a:pt x="0" y="39342"/>
                  </a:moveTo>
                  <a:cubicBezTo>
                    <a:pt x="15214" y="23996"/>
                    <a:pt x="30428" y="8651"/>
                    <a:pt x="46038" y="2830"/>
                  </a:cubicBezTo>
                  <a:cubicBezTo>
                    <a:pt x="61648" y="-2991"/>
                    <a:pt x="79375" y="1507"/>
                    <a:pt x="93663" y="4417"/>
                  </a:cubicBezTo>
                  <a:cubicBezTo>
                    <a:pt x="107951" y="7327"/>
                    <a:pt x="119857" y="13809"/>
                    <a:pt x="131763" y="2029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E841731B-10EC-4719-9F19-4813B7C15094}"/>
                </a:ext>
              </a:extLst>
            </p:cNvPr>
            <p:cNvSpPr/>
            <p:nvPr/>
          </p:nvSpPr>
          <p:spPr>
            <a:xfrm>
              <a:off x="5999163" y="3805238"/>
              <a:ext cx="88252" cy="517525"/>
            </a:xfrm>
            <a:custGeom>
              <a:avLst/>
              <a:gdLst>
                <a:gd name="connsiteX0" fmla="*/ 71437 w 88252"/>
                <a:gd name="connsiteY0" fmla="*/ 0 h 517525"/>
                <a:gd name="connsiteX1" fmla="*/ 85725 w 88252"/>
                <a:gd name="connsiteY1" fmla="*/ 161925 h 517525"/>
                <a:gd name="connsiteX2" fmla="*/ 85725 w 88252"/>
                <a:gd name="connsiteY2" fmla="*/ 296862 h 517525"/>
                <a:gd name="connsiteX3" fmla="*/ 60325 w 88252"/>
                <a:gd name="connsiteY3" fmla="*/ 395287 h 517525"/>
                <a:gd name="connsiteX4" fmla="*/ 0 w 88252"/>
                <a:gd name="connsiteY4" fmla="*/ 517525 h 51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52" h="517525">
                  <a:moveTo>
                    <a:pt x="71437" y="0"/>
                  </a:moveTo>
                  <a:cubicBezTo>
                    <a:pt x="77390" y="56224"/>
                    <a:pt x="83344" y="112448"/>
                    <a:pt x="85725" y="161925"/>
                  </a:cubicBezTo>
                  <a:cubicBezTo>
                    <a:pt x="88106" y="211402"/>
                    <a:pt x="89958" y="257968"/>
                    <a:pt x="85725" y="296862"/>
                  </a:cubicBezTo>
                  <a:cubicBezTo>
                    <a:pt x="81492" y="335756"/>
                    <a:pt x="74612" y="358510"/>
                    <a:pt x="60325" y="395287"/>
                  </a:cubicBezTo>
                  <a:cubicBezTo>
                    <a:pt x="46038" y="432064"/>
                    <a:pt x="23019" y="474794"/>
                    <a:pt x="0" y="5175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DEF86BC1-8286-449C-B9DE-F1217B8B0A2B}"/>
                </a:ext>
              </a:extLst>
            </p:cNvPr>
            <p:cNvSpPr/>
            <p:nvPr/>
          </p:nvSpPr>
          <p:spPr>
            <a:xfrm>
              <a:off x="6075363" y="3787699"/>
              <a:ext cx="149225" cy="347739"/>
            </a:xfrm>
            <a:custGeom>
              <a:avLst/>
              <a:gdLst>
                <a:gd name="connsiteX0" fmla="*/ 0 w 149225"/>
                <a:gd name="connsiteY0" fmla="*/ 19126 h 347739"/>
                <a:gd name="connsiteX1" fmla="*/ 71437 w 149225"/>
                <a:gd name="connsiteY1" fmla="*/ 76 h 347739"/>
                <a:gd name="connsiteX2" fmla="*/ 96837 w 149225"/>
                <a:gd name="connsiteY2" fmla="*/ 25476 h 347739"/>
                <a:gd name="connsiteX3" fmla="*/ 112712 w 149225"/>
                <a:gd name="connsiteY3" fmla="*/ 130251 h 347739"/>
                <a:gd name="connsiteX4" fmla="*/ 134937 w 149225"/>
                <a:gd name="connsiteY4" fmla="*/ 282651 h 347739"/>
                <a:gd name="connsiteX5" fmla="*/ 149225 w 149225"/>
                <a:gd name="connsiteY5" fmla="*/ 347739 h 3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25" h="347739">
                  <a:moveTo>
                    <a:pt x="0" y="19126"/>
                  </a:moveTo>
                  <a:cubicBezTo>
                    <a:pt x="27649" y="9072"/>
                    <a:pt x="55298" y="-982"/>
                    <a:pt x="71437" y="76"/>
                  </a:cubicBezTo>
                  <a:cubicBezTo>
                    <a:pt x="87576" y="1134"/>
                    <a:pt x="89958" y="3780"/>
                    <a:pt x="96837" y="25476"/>
                  </a:cubicBezTo>
                  <a:cubicBezTo>
                    <a:pt x="103716" y="47172"/>
                    <a:pt x="106362" y="87389"/>
                    <a:pt x="112712" y="130251"/>
                  </a:cubicBezTo>
                  <a:cubicBezTo>
                    <a:pt x="119062" y="173113"/>
                    <a:pt x="128852" y="246403"/>
                    <a:pt x="134937" y="282651"/>
                  </a:cubicBezTo>
                  <a:cubicBezTo>
                    <a:pt x="141022" y="318899"/>
                    <a:pt x="145123" y="333319"/>
                    <a:pt x="149225" y="347739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D437AEE4-DBD9-43F2-B348-1822BB11E251}"/>
                </a:ext>
              </a:extLst>
            </p:cNvPr>
            <p:cNvSpPr/>
            <p:nvPr/>
          </p:nvSpPr>
          <p:spPr>
            <a:xfrm>
              <a:off x="6073775" y="3745012"/>
              <a:ext cx="111125" cy="60226"/>
            </a:xfrm>
            <a:custGeom>
              <a:avLst/>
              <a:gdLst>
                <a:gd name="connsiteX0" fmla="*/ 0 w 111125"/>
                <a:gd name="connsiteY0" fmla="*/ 58638 h 60226"/>
                <a:gd name="connsiteX1" fmla="*/ 11113 w 111125"/>
                <a:gd name="connsiteY1" fmla="*/ 9426 h 60226"/>
                <a:gd name="connsiteX2" fmla="*/ 41275 w 111125"/>
                <a:gd name="connsiteY2" fmla="*/ 1488 h 60226"/>
                <a:gd name="connsiteX3" fmla="*/ 74613 w 111125"/>
                <a:gd name="connsiteY3" fmla="*/ 6251 h 60226"/>
                <a:gd name="connsiteX4" fmla="*/ 111125 w 111125"/>
                <a:gd name="connsiteY4" fmla="*/ 60226 h 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60226">
                  <a:moveTo>
                    <a:pt x="0" y="58638"/>
                  </a:moveTo>
                  <a:cubicBezTo>
                    <a:pt x="2117" y="38794"/>
                    <a:pt x="4234" y="18951"/>
                    <a:pt x="11113" y="9426"/>
                  </a:cubicBezTo>
                  <a:cubicBezTo>
                    <a:pt x="17992" y="-99"/>
                    <a:pt x="30692" y="2017"/>
                    <a:pt x="41275" y="1488"/>
                  </a:cubicBezTo>
                  <a:cubicBezTo>
                    <a:pt x="51858" y="959"/>
                    <a:pt x="62971" y="-3539"/>
                    <a:pt x="74613" y="6251"/>
                  </a:cubicBezTo>
                  <a:cubicBezTo>
                    <a:pt x="86255" y="16041"/>
                    <a:pt x="98690" y="38133"/>
                    <a:pt x="111125" y="60226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25C2D65A-E5EA-4D8F-8CC6-0B1F43A812AE}"/>
                </a:ext>
              </a:extLst>
            </p:cNvPr>
            <p:cNvSpPr/>
            <p:nvPr/>
          </p:nvSpPr>
          <p:spPr>
            <a:xfrm>
              <a:off x="6172285" y="3833813"/>
              <a:ext cx="96753" cy="600075"/>
            </a:xfrm>
            <a:custGeom>
              <a:avLst/>
              <a:gdLst>
                <a:gd name="connsiteX0" fmla="*/ 96753 w 96753"/>
                <a:gd name="connsiteY0" fmla="*/ 0 h 600075"/>
                <a:gd name="connsiteX1" fmla="*/ 77703 w 96753"/>
                <a:gd name="connsiteY1" fmla="*/ 195262 h 600075"/>
                <a:gd name="connsiteX2" fmla="*/ 47540 w 96753"/>
                <a:gd name="connsiteY2" fmla="*/ 360362 h 600075"/>
                <a:gd name="connsiteX3" fmla="*/ 4678 w 96753"/>
                <a:gd name="connsiteY3" fmla="*/ 447675 h 600075"/>
                <a:gd name="connsiteX4" fmla="*/ 3090 w 96753"/>
                <a:gd name="connsiteY4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53" h="600075">
                  <a:moveTo>
                    <a:pt x="96753" y="0"/>
                  </a:moveTo>
                  <a:cubicBezTo>
                    <a:pt x="91329" y="67601"/>
                    <a:pt x="85905" y="135202"/>
                    <a:pt x="77703" y="195262"/>
                  </a:cubicBezTo>
                  <a:cubicBezTo>
                    <a:pt x="69501" y="255322"/>
                    <a:pt x="59711" y="318293"/>
                    <a:pt x="47540" y="360362"/>
                  </a:cubicBezTo>
                  <a:cubicBezTo>
                    <a:pt x="35369" y="402431"/>
                    <a:pt x="12086" y="407723"/>
                    <a:pt x="4678" y="447675"/>
                  </a:cubicBezTo>
                  <a:cubicBezTo>
                    <a:pt x="-2730" y="487627"/>
                    <a:pt x="180" y="543851"/>
                    <a:pt x="3090" y="6000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DE70E987-44DC-4348-B74F-DE75DCDD5D25}"/>
                </a:ext>
              </a:extLst>
            </p:cNvPr>
            <p:cNvSpPr/>
            <p:nvPr/>
          </p:nvSpPr>
          <p:spPr>
            <a:xfrm>
              <a:off x="6251575" y="3911600"/>
              <a:ext cx="280988" cy="644525"/>
            </a:xfrm>
            <a:custGeom>
              <a:avLst/>
              <a:gdLst>
                <a:gd name="connsiteX0" fmla="*/ 280988 w 280988"/>
                <a:gd name="connsiteY0" fmla="*/ 0 h 644525"/>
                <a:gd name="connsiteX1" fmla="*/ 220663 w 280988"/>
                <a:gd name="connsiteY1" fmla="*/ 193675 h 644525"/>
                <a:gd name="connsiteX2" fmla="*/ 179388 w 280988"/>
                <a:gd name="connsiteY2" fmla="*/ 400050 h 644525"/>
                <a:gd name="connsiteX3" fmla="*/ 0 w 280988"/>
                <a:gd name="connsiteY3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8" h="644525">
                  <a:moveTo>
                    <a:pt x="280988" y="0"/>
                  </a:moveTo>
                  <a:cubicBezTo>
                    <a:pt x="259292" y="63500"/>
                    <a:pt x="237596" y="127000"/>
                    <a:pt x="220663" y="193675"/>
                  </a:cubicBezTo>
                  <a:cubicBezTo>
                    <a:pt x="203730" y="260350"/>
                    <a:pt x="216165" y="324908"/>
                    <a:pt x="179388" y="400050"/>
                  </a:cubicBezTo>
                  <a:cubicBezTo>
                    <a:pt x="142611" y="475192"/>
                    <a:pt x="71305" y="559858"/>
                    <a:pt x="0" y="6445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BB37E892-A782-4691-B59B-54DE82FD5439}"/>
                </a:ext>
              </a:extLst>
            </p:cNvPr>
            <p:cNvSpPr/>
            <p:nvPr/>
          </p:nvSpPr>
          <p:spPr>
            <a:xfrm>
              <a:off x="6530975" y="3895496"/>
              <a:ext cx="103188" cy="16104"/>
            </a:xfrm>
            <a:custGeom>
              <a:avLst/>
              <a:gdLst>
                <a:gd name="connsiteX0" fmla="*/ 0 w 103188"/>
                <a:gd name="connsiteY0" fmla="*/ 8167 h 16104"/>
                <a:gd name="connsiteX1" fmla="*/ 87313 w 103188"/>
                <a:gd name="connsiteY1" fmla="*/ 229 h 16104"/>
                <a:gd name="connsiteX2" fmla="*/ 103188 w 103188"/>
                <a:gd name="connsiteY2" fmla="*/ 16104 h 1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88" h="16104">
                  <a:moveTo>
                    <a:pt x="0" y="8167"/>
                  </a:moveTo>
                  <a:cubicBezTo>
                    <a:pt x="35057" y="3536"/>
                    <a:pt x="70115" y="-1094"/>
                    <a:pt x="87313" y="229"/>
                  </a:cubicBezTo>
                  <a:cubicBezTo>
                    <a:pt x="104511" y="1552"/>
                    <a:pt x="101600" y="13987"/>
                    <a:pt x="103188" y="16104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90FD9C68-2088-444C-B293-C8B82D92883B}"/>
                </a:ext>
              </a:extLst>
            </p:cNvPr>
            <p:cNvSpPr/>
            <p:nvPr/>
          </p:nvSpPr>
          <p:spPr>
            <a:xfrm>
              <a:off x="6534150" y="3847097"/>
              <a:ext cx="111966" cy="61328"/>
            </a:xfrm>
            <a:custGeom>
              <a:avLst/>
              <a:gdLst>
                <a:gd name="connsiteX0" fmla="*/ 0 w 111966"/>
                <a:gd name="connsiteY0" fmla="*/ 53391 h 61328"/>
                <a:gd name="connsiteX1" fmla="*/ 33338 w 111966"/>
                <a:gd name="connsiteY1" fmla="*/ 5766 h 61328"/>
                <a:gd name="connsiteX2" fmla="*/ 52388 w 111966"/>
                <a:gd name="connsiteY2" fmla="*/ 2591 h 61328"/>
                <a:gd name="connsiteX3" fmla="*/ 79375 w 111966"/>
                <a:gd name="connsiteY3" fmla="*/ 2591 h 61328"/>
                <a:gd name="connsiteX4" fmla="*/ 109538 w 111966"/>
                <a:gd name="connsiteY4" fmla="*/ 35928 h 61328"/>
                <a:gd name="connsiteX5" fmla="*/ 107950 w 111966"/>
                <a:gd name="connsiteY5" fmla="*/ 6132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66" h="61328">
                  <a:moveTo>
                    <a:pt x="0" y="53391"/>
                  </a:moveTo>
                  <a:cubicBezTo>
                    <a:pt x="12303" y="33812"/>
                    <a:pt x="24607" y="14233"/>
                    <a:pt x="33338" y="5766"/>
                  </a:cubicBezTo>
                  <a:cubicBezTo>
                    <a:pt x="42069" y="-2701"/>
                    <a:pt x="44715" y="3120"/>
                    <a:pt x="52388" y="2591"/>
                  </a:cubicBezTo>
                  <a:cubicBezTo>
                    <a:pt x="60061" y="2062"/>
                    <a:pt x="69850" y="-2965"/>
                    <a:pt x="79375" y="2591"/>
                  </a:cubicBezTo>
                  <a:cubicBezTo>
                    <a:pt x="88900" y="8147"/>
                    <a:pt x="104776" y="26139"/>
                    <a:pt x="109538" y="35928"/>
                  </a:cubicBezTo>
                  <a:cubicBezTo>
                    <a:pt x="114300" y="45717"/>
                    <a:pt x="111125" y="53522"/>
                    <a:pt x="107950" y="6132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10CD4D47-8320-4516-BD78-F68CF0FD9F41}"/>
                </a:ext>
              </a:extLst>
            </p:cNvPr>
            <p:cNvSpPr/>
            <p:nvPr/>
          </p:nvSpPr>
          <p:spPr>
            <a:xfrm>
              <a:off x="6010275" y="4506913"/>
              <a:ext cx="80963" cy="273050"/>
            </a:xfrm>
            <a:custGeom>
              <a:avLst/>
              <a:gdLst>
                <a:gd name="connsiteX0" fmla="*/ 0 w 80963"/>
                <a:gd name="connsiteY0" fmla="*/ 0 h 273050"/>
                <a:gd name="connsiteX1" fmla="*/ 15875 w 80963"/>
                <a:gd name="connsiteY1" fmla="*/ 84137 h 273050"/>
                <a:gd name="connsiteX2" fmla="*/ 25400 w 80963"/>
                <a:gd name="connsiteY2" fmla="*/ 153987 h 273050"/>
                <a:gd name="connsiteX3" fmla="*/ 80963 w 80963"/>
                <a:gd name="connsiteY3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3" h="273050">
                  <a:moveTo>
                    <a:pt x="0" y="0"/>
                  </a:moveTo>
                  <a:cubicBezTo>
                    <a:pt x="5821" y="29236"/>
                    <a:pt x="11642" y="58473"/>
                    <a:pt x="15875" y="84137"/>
                  </a:cubicBezTo>
                  <a:cubicBezTo>
                    <a:pt x="20108" y="109801"/>
                    <a:pt x="14552" y="122502"/>
                    <a:pt x="25400" y="153987"/>
                  </a:cubicBezTo>
                  <a:cubicBezTo>
                    <a:pt x="36248" y="185473"/>
                    <a:pt x="73026" y="253735"/>
                    <a:pt x="80963" y="2730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AEC7A5A1-4BD4-45B2-9CEA-68C007719DFE}"/>
                </a:ext>
              </a:extLst>
            </p:cNvPr>
            <p:cNvSpPr/>
            <p:nvPr/>
          </p:nvSpPr>
          <p:spPr>
            <a:xfrm>
              <a:off x="6019800" y="4729163"/>
              <a:ext cx="103188" cy="285750"/>
            </a:xfrm>
            <a:custGeom>
              <a:avLst/>
              <a:gdLst>
                <a:gd name="connsiteX0" fmla="*/ 103188 w 103188"/>
                <a:gd name="connsiteY0" fmla="*/ 0 h 285750"/>
                <a:gd name="connsiteX1" fmla="*/ 85725 w 103188"/>
                <a:gd name="connsiteY1" fmla="*/ 55562 h 285750"/>
                <a:gd name="connsiteX2" fmla="*/ 55563 w 103188"/>
                <a:gd name="connsiteY2" fmla="*/ 104775 h 285750"/>
                <a:gd name="connsiteX3" fmla="*/ 0 w 103188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88" h="285750">
                  <a:moveTo>
                    <a:pt x="103188" y="0"/>
                  </a:moveTo>
                  <a:cubicBezTo>
                    <a:pt x="98425" y="19050"/>
                    <a:pt x="93662" y="38100"/>
                    <a:pt x="85725" y="55562"/>
                  </a:cubicBezTo>
                  <a:cubicBezTo>
                    <a:pt x="77788" y="73024"/>
                    <a:pt x="69850" y="66410"/>
                    <a:pt x="55563" y="104775"/>
                  </a:cubicBezTo>
                  <a:cubicBezTo>
                    <a:pt x="41276" y="143140"/>
                    <a:pt x="0" y="285750"/>
                    <a:pt x="0" y="2857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F2F4A3C2-A373-4C5D-B6CC-554DA7C91202}"/>
                </a:ext>
              </a:extLst>
            </p:cNvPr>
            <p:cNvSpPr/>
            <p:nvPr/>
          </p:nvSpPr>
          <p:spPr>
            <a:xfrm>
              <a:off x="6237561" y="4549775"/>
              <a:ext cx="85991" cy="439738"/>
            </a:xfrm>
            <a:custGeom>
              <a:avLst/>
              <a:gdLst>
                <a:gd name="connsiteX0" fmla="*/ 2902 w 85991"/>
                <a:gd name="connsiteY0" fmla="*/ 0 h 439738"/>
                <a:gd name="connsiteX1" fmla="*/ 2902 w 85991"/>
                <a:gd name="connsiteY1" fmla="*/ 90488 h 439738"/>
                <a:gd name="connsiteX2" fmla="*/ 33064 w 85991"/>
                <a:gd name="connsiteY2" fmla="*/ 188913 h 439738"/>
                <a:gd name="connsiteX3" fmla="*/ 82277 w 85991"/>
                <a:gd name="connsiteY3" fmla="*/ 273050 h 439738"/>
                <a:gd name="connsiteX4" fmla="*/ 77514 w 85991"/>
                <a:gd name="connsiteY4" fmla="*/ 384175 h 439738"/>
                <a:gd name="connsiteX5" fmla="*/ 37827 w 85991"/>
                <a:gd name="connsiteY5" fmla="*/ 439738 h 43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91" h="439738">
                  <a:moveTo>
                    <a:pt x="2902" y="0"/>
                  </a:moveTo>
                  <a:cubicBezTo>
                    <a:pt x="388" y="29501"/>
                    <a:pt x="-2125" y="59003"/>
                    <a:pt x="2902" y="90488"/>
                  </a:cubicBezTo>
                  <a:cubicBezTo>
                    <a:pt x="7929" y="121973"/>
                    <a:pt x="19835" y="158486"/>
                    <a:pt x="33064" y="188913"/>
                  </a:cubicBezTo>
                  <a:cubicBezTo>
                    <a:pt x="46293" y="219340"/>
                    <a:pt x="74869" y="240507"/>
                    <a:pt x="82277" y="273050"/>
                  </a:cubicBezTo>
                  <a:cubicBezTo>
                    <a:pt x="89685" y="305593"/>
                    <a:pt x="84922" y="356394"/>
                    <a:pt x="77514" y="384175"/>
                  </a:cubicBezTo>
                  <a:cubicBezTo>
                    <a:pt x="70106" y="411956"/>
                    <a:pt x="53966" y="425847"/>
                    <a:pt x="37827" y="4397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B1821250-C63A-4C76-A6CC-D25AF16EFFD3}"/>
                </a:ext>
              </a:extLst>
            </p:cNvPr>
            <p:cNvSpPr/>
            <p:nvPr/>
          </p:nvSpPr>
          <p:spPr>
            <a:xfrm>
              <a:off x="6198680" y="4783138"/>
              <a:ext cx="68770" cy="219075"/>
            </a:xfrm>
            <a:custGeom>
              <a:avLst/>
              <a:gdLst>
                <a:gd name="connsiteX0" fmla="*/ 508 w 68770"/>
                <a:gd name="connsiteY0" fmla="*/ 0 h 219075"/>
                <a:gd name="connsiteX1" fmla="*/ 10033 w 68770"/>
                <a:gd name="connsiteY1" fmla="*/ 109537 h 219075"/>
                <a:gd name="connsiteX2" fmla="*/ 68770 w 68770"/>
                <a:gd name="connsiteY2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70" h="219075">
                  <a:moveTo>
                    <a:pt x="508" y="0"/>
                  </a:moveTo>
                  <a:cubicBezTo>
                    <a:pt x="-418" y="36512"/>
                    <a:pt x="-1344" y="73025"/>
                    <a:pt x="10033" y="109537"/>
                  </a:cubicBezTo>
                  <a:cubicBezTo>
                    <a:pt x="21410" y="146049"/>
                    <a:pt x="45090" y="182562"/>
                    <a:pt x="68770" y="2190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F4EAB16F-673A-4FD0-B04D-0BCBFA970450}"/>
                </a:ext>
              </a:extLst>
            </p:cNvPr>
            <p:cNvSpPr/>
            <p:nvPr/>
          </p:nvSpPr>
          <p:spPr>
            <a:xfrm>
              <a:off x="6094413" y="5010150"/>
              <a:ext cx="165100" cy="227013"/>
            </a:xfrm>
            <a:custGeom>
              <a:avLst/>
              <a:gdLst>
                <a:gd name="connsiteX0" fmla="*/ 165100 w 165100"/>
                <a:gd name="connsiteY0" fmla="*/ 0 h 227013"/>
                <a:gd name="connsiteX1" fmla="*/ 84137 w 165100"/>
                <a:gd name="connsiteY1" fmla="*/ 69850 h 227013"/>
                <a:gd name="connsiteX2" fmla="*/ 38100 w 165100"/>
                <a:gd name="connsiteY2" fmla="*/ 128588 h 227013"/>
                <a:gd name="connsiteX3" fmla="*/ 0 w 165100"/>
                <a:gd name="connsiteY3" fmla="*/ 227013 h 2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" h="227013">
                  <a:moveTo>
                    <a:pt x="165100" y="0"/>
                  </a:moveTo>
                  <a:cubicBezTo>
                    <a:pt x="135202" y="24209"/>
                    <a:pt x="105304" y="48419"/>
                    <a:pt x="84137" y="69850"/>
                  </a:cubicBezTo>
                  <a:cubicBezTo>
                    <a:pt x="62970" y="91281"/>
                    <a:pt x="52123" y="102394"/>
                    <a:pt x="38100" y="128588"/>
                  </a:cubicBezTo>
                  <a:cubicBezTo>
                    <a:pt x="24077" y="154782"/>
                    <a:pt x="8202" y="210344"/>
                    <a:pt x="0" y="2270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59A08E44-D00B-4EBF-9C27-34EA71D0ED68}"/>
                </a:ext>
              </a:extLst>
            </p:cNvPr>
            <p:cNvSpPr/>
            <p:nvPr/>
          </p:nvSpPr>
          <p:spPr>
            <a:xfrm>
              <a:off x="6224588" y="6284734"/>
              <a:ext cx="86177" cy="131941"/>
            </a:xfrm>
            <a:custGeom>
              <a:avLst/>
              <a:gdLst>
                <a:gd name="connsiteX0" fmla="*/ 0 w 86177"/>
                <a:gd name="connsiteY0" fmla="*/ 11291 h 131941"/>
                <a:gd name="connsiteX1" fmla="*/ 79375 w 86177"/>
                <a:gd name="connsiteY1" fmla="*/ 179 h 131941"/>
                <a:gd name="connsiteX2" fmla="*/ 77787 w 86177"/>
                <a:gd name="connsiteY2" fmla="*/ 19229 h 131941"/>
                <a:gd name="connsiteX3" fmla="*/ 42862 w 86177"/>
                <a:gd name="connsiteY3" fmla="*/ 57329 h 131941"/>
                <a:gd name="connsiteX4" fmla="*/ 25400 w 86177"/>
                <a:gd name="connsiteY4" fmla="*/ 131941 h 13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77" h="131941">
                  <a:moveTo>
                    <a:pt x="0" y="11291"/>
                  </a:moveTo>
                  <a:cubicBezTo>
                    <a:pt x="33205" y="5073"/>
                    <a:pt x="66411" y="-1144"/>
                    <a:pt x="79375" y="179"/>
                  </a:cubicBezTo>
                  <a:cubicBezTo>
                    <a:pt x="92339" y="1502"/>
                    <a:pt x="83872" y="9704"/>
                    <a:pt x="77787" y="19229"/>
                  </a:cubicBezTo>
                  <a:cubicBezTo>
                    <a:pt x="71702" y="28754"/>
                    <a:pt x="51593" y="38544"/>
                    <a:pt x="42862" y="57329"/>
                  </a:cubicBezTo>
                  <a:cubicBezTo>
                    <a:pt x="34131" y="76114"/>
                    <a:pt x="29765" y="104027"/>
                    <a:pt x="25400" y="131941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ECD85AD9-6576-4ADC-A4B2-14786FAE8E6F}"/>
                </a:ext>
              </a:extLst>
            </p:cNvPr>
            <p:cNvSpPr/>
            <p:nvPr/>
          </p:nvSpPr>
          <p:spPr>
            <a:xfrm>
              <a:off x="6442075" y="6272213"/>
              <a:ext cx="73711" cy="217487"/>
            </a:xfrm>
            <a:custGeom>
              <a:avLst/>
              <a:gdLst>
                <a:gd name="connsiteX0" fmla="*/ 0 w 73711"/>
                <a:gd name="connsiteY0" fmla="*/ 217487 h 217487"/>
                <a:gd name="connsiteX1" fmla="*/ 63500 w 73711"/>
                <a:gd name="connsiteY1" fmla="*/ 166687 h 217487"/>
                <a:gd name="connsiteX2" fmla="*/ 69850 w 73711"/>
                <a:gd name="connsiteY2" fmla="*/ 131762 h 217487"/>
                <a:gd name="connsiteX3" fmla="*/ 25400 w 73711"/>
                <a:gd name="connsiteY3" fmla="*/ 44450 h 217487"/>
                <a:gd name="connsiteX4" fmla="*/ 1588 w 73711"/>
                <a:gd name="connsiteY4" fmla="*/ 0 h 2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17487">
                  <a:moveTo>
                    <a:pt x="0" y="217487"/>
                  </a:moveTo>
                  <a:cubicBezTo>
                    <a:pt x="25929" y="199230"/>
                    <a:pt x="51858" y="180974"/>
                    <a:pt x="63500" y="166687"/>
                  </a:cubicBezTo>
                  <a:cubicBezTo>
                    <a:pt x="75142" y="152400"/>
                    <a:pt x="76200" y="152135"/>
                    <a:pt x="69850" y="131762"/>
                  </a:cubicBezTo>
                  <a:cubicBezTo>
                    <a:pt x="63500" y="111389"/>
                    <a:pt x="36777" y="66410"/>
                    <a:pt x="25400" y="44450"/>
                  </a:cubicBezTo>
                  <a:cubicBezTo>
                    <a:pt x="14023" y="22490"/>
                    <a:pt x="7805" y="11245"/>
                    <a:pt x="1588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FFEA71EF-91C5-4537-959D-21FCDA8EFE28}"/>
                </a:ext>
              </a:extLst>
            </p:cNvPr>
            <p:cNvSpPr/>
            <p:nvPr/>
          </p:nvSpPr>
          <p:spPr>
            <a:xfrm>
              <a:off x="6092825" y="6621038"/>
              <a:ext cx="111125" cy="162350"/>
            </a:xfrm>
            <a:custGeom>
              <a:avLst/>
              <a:gdLst>
                <a:gd name="connsiteX0" fmla="*/ 0 w 111125"/>
                <a:gd name="connsiteY0" fmla="*/ 62337 h 162350"/>
                <a:gd name="connsiteX1" fmla="*/ 23813 w 111125"/>
                <a:gd name="connsiteY1" fmla="*/ 16300 h 162350"/>
                <a:gd name="connsiteX2" fmla="*/ 92075 w 111125"/>
                <a:gd name="connsiteY2" fmla="*/ 425 h 162350"/>
                <a:gd name="connsiteX3" fmla="*/ 71438 w 111125"/>
                <a:gd name="connsiteY3" fmla="*/ 30587 h 162350"/>
                <a:gd name="connsiteX4" fmla="*/ 74613 w 111125"/>
                <a:gd name="connsiteY4" fmla="*/ 95675 h 162350"/>
                <a:gd name="connsiteX5" fmla="*/ 111125 w 111125"/>
                <a:gd name="connsiteY5" fmla="*/ 162350 h 16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5" h="162350">
                  <a:moveTo>
                    <a:pt x="0" y="62337"/>
                  </a:moveTo>
                  <a:cubicBezTo>
                    <a:pt x="4233" y="44478"/>
                    <a:pt x="8467" y="26619"/>
                    <a:pt x="23813" y="16300"/>
                  </a:cubicBezTo>
                  <a:cubicBezTo>
                    <a:pt x="39159" y="5981"/>
                    <a:pt x="84138" y="-1956"/>
                    <a:pt x="92075" y="425"/>
                  </a:cubicBezTo>
                  <a:cubicBezTo>
                    <a:pt x="100012" y="2806"/>
                    <a:pt x="74348" y="14712"/>
                    <a:pt x="71438" y="30587"/>
                  </a:cubicBezTo>
                  <a:cubicBezTo>
                    <a:pt x="68528" y="46462"/>
                    <a:pt x="67999" y="73715"/>
                    <a:pt x="74613" y="95675"/>
                  </a:cubicBezTo>
                  <a:cubicBezTo>
                    <a:pt x="81227" y="117635"/>
                    <a:pt x="102658" y="150708"/>
                    <a:pt x="111125" y="1623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040A7BF9-FD2F-4B68-8E7B-52C16C0697C4}"/>
                </a:ext>
              </a:extLst>
            </p:cNvPr>
            <p:cNvSpPr/>
            <p:nvPr/>
          </p:nvSpPr>
          <p:spPr>
            <a:xfrm>
              <a:off x="5881671" y="233363"/>
              <a:ext cx="111142" cy="100012"/>
            </a:xfrm>
            <a:custGeom>
              <a:avLst/>
              <a:gdLst>
                <a:gd name="connsiteX0" fmla="*/ 111142 w 111142"/>
                <a:gd name="connsiteY0" fmla="*/ 0 h 100012"/>
                <a:gd name="connsiteX1" fmla="*/ 44467 w 111142"/>
                <a:gd name="connsiteY1" fmla="*/ 55562 h 100012"/>
                <a:gd name="connsiteX2" fmla="*/ 17 w 111142"/>
                <a:gd name="connsiteY2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42" h="100012">
                  <a:moveTo>
                    <a:pt x="111142" y="0"/>
                  </a:moveTo>
                  <a:cubicBezTo>
                    <a:pt x="87065" y="19447"/>
                    <a:pt x="62988" y="38894"/>
                    <a:pt x="44467" y="55562"/>
                  </a:cubicBezTo>
                  <a:cubicBezTo>
                    <a:pt x="25946" y="72230"/>
                    <a:pt x="-777" y="89693"/>
                    <a:pt x="17" y="1000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26FBC389-109B-4821-8F16-DABFA047DB44}"/>
                </a:ext>
              </a:extLst>
            </p:cNvPr>
            <p:cNvSpPr/>
            <p:nvPr/>
          </p:nvSpPr>
          <p:spPr>
            <a:xfrm>
              <a:off x="5795467" y="166688"/>
              <a:ext cx="364033" cy="558800"/>
            </a:xfrm>
            <a:custGeom>
              <a:avLst/>
              <a:gdLst>
                <a:gd name="connsiteX0" fmla="*/ 364033 w 364033"/>
                <a:gd name="connsiteY0" fmla="*/ 0 h 558800"/>
                <a:gd name="connsiteX1" fmla="*/ 213221 w 364033"/>
                <a:gd name="connsiteY1" fmla="*/ 93662 h 558800"/>
                <a:gd name="connsiteX2" fmla="*/ 100508 w 364033"/>
                <a:gd name="connsiteY2" fmla="*/ 217487 h 558800"/>
                <a:gd name="connsiteX3" fmla="*/ 21133 w 364033"/>
                <a:gd name="connsiteY3" fmla="*/ 360362 h 558800"/>
                <a:gd name="connsiteX4" fmla="*/ 496 w 364033"/>
                <a:gd name="connsiteY4" fmla="*/ 450850 h 558800"/>
                <a:gd name="connsiteX5" fmla="*/ 8433 w 364033"/>
                <a:gd name="connsiteY5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33" h="558800">
                  <a:moveTo>
                    <a:pt x="364033" y="0"/>
                  </a:moveTo>
                  <a:cubicBezTo>
                    <a:pt x="310587" y="28707"/>
                    <a:pt x="257142" y="57414"/>
                    <a:pt x="213221" y="93662"/>
                  </a:cubicBezTo>
                  <a:cubicBezTo>
                    <a:pt x="169300" y="129910"/>
                    <a:pt x="132523" y="173037"/>
                    <a:pt x="100508" y="217487"/>
                  </a:cubicBezTo>
                  <a:cubicBezTo>
                    <a:pt x="68493" y="261937"/>
                    <a:pt x="37802" y="321468"/>
                    <a:pt x="21133" y="360362"/>
                  </a:cubicBezTo>
                  <a:cubicBezTo>
                    <a:pt x="4464" y="399256"/>
                    <a:pt x="2613" y="417777"/>
                    <a:pt x="496" y="450850"/>
                  </a:cubicBezTo>
                  <a:cubicBezTo>
                    <a:pt x="-1621" y="483923"/>
                    <a:pt x="3406" y="521361"/>
                    <a:pt x="8433" y="5588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E8995048-7AD3-4A98-8931-97CAF7744477}"/>
                </a:ext>
              </a:extLst>
            </p:cNvPr>
            <p:cNvSpPr/>
            <p:nvPr/>
          </p:nvSpPr>
          <p:spPr>
            <a:xfrm>
              <a:off x="5897563" y="180975"/>
              <a:ext cx="376237" cy="466725"/>
            </a:xfrm>
            <a:custGeom>
              <a:avLst/>
              <a:gdLst>
                <a:gd name="connsiteX0" fmla="*/ 376237 w 376237"/>
                <a:gd name="connsiteY0" fmla="*/ 0 h 466725"/>
                <a:gd name="connsiteX1" fmla="*/ 230187 w 376237"/>
                <a:gd name="connsiteY1" fmla="*/ 53975 h 466725"/>
                <a:gd name="connsiteX2" fmla="*/ 142875 w 376237"/>
                <a:gd name="connsiteY2" fmla="*/ 163513 h 466725"/>
                <a:gd name="connsiteX3" fmla="*/ 33337 w 376237"/>
                <a:gd name="connsiteY3" fmla="*/ 309563 h 466725"/>
                <a:gd name="connsiteX4" fmla="*/ 0 w 376237"/>
                <a:gd name="connsiteY4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466725">
                  <a:moveTo>
                    <a:pt x="376237" y="0"/>
                  </a:moveTo>
                  <a:cubicBezTo>
                    <a:pt x="322659" y="13361"/>
                    <a:pt x="269081" y="26723"/>
                    <a:pt x="230187" y="53975"/>
                  </a:cubicBezTo>
                  <a:cubicBezTo>
                    <a:pt x="191293" y="81227"/>
                    <a:pt x="175683" y="120915"/>
                    <a:pt x="142875" y="163513"/>
                  </a:cubicBezTo>
                  <a:cubicBezTo>
                    <a:pt x="110067" y="206111"/>
                    <a:pt x="57149" y="259028"/>
                    <a:pt x="33337" y="309563"/>
                  </a:cubicBezTo>
                  <a:cubicBezTo>
                    <a:pt x="9525" y="360098"/>
                    <a:pt x="4762" y="413411"/>
                    <a:pt x="0" y="4667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46CE119E-D6FE-4F57-B5B6-1E2AA1870BC9}"/>
                </a:ext>
              </a:extLst>
            </p:cNvPr>
            <p:cNvSpPr/>
            <p:nvPr/>
          </p:nvSpPr>
          <p:spPr>
            <a:xfrm>
              <a:off x="6340475" y="192088"/>
              <a:ext cx="233363" cy="104775"/>
            </a:xfrm>
            <a:custGeom>
              <a:avLst/>
              <a:gdLst>
                <a:gd name="connsiteX0" fmla="*/ 0 w 233363"/>
                <a:gd name="connsiteY0" fmla="*/ 0 h 104775"/>
                <a:gd name="connsiteX1" fmla="*/ 128588 w 233363"/>
                <a:gd name="connsiteY1" fmla="*/ 33337 h 104775"/>
                <a:gd name="connsiteX2" fmla="*/ 233363 w 233363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3" h="104775">
                  <a:moveTo>
                    <a:pt x="0" y="0"/>
                  </a:moveTo>
                  <a:cubicBezTo>
                    <a:pt x="44847" y="7937"/>
                    <a:pt x="89694" y="15875"/>
                    <a:pt x="128588" y="33337"/>
                  </a:cubicBezTo>
                  <a:cubicBezTo>
                    <a:pt x="167482" y="50799"/>
                    <a:pt x="200422" y="77787"/>
                    <a:pt x="233363" y="1047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CCE795F7-C56A-4A10-8F68-AB8758CBF318}"/>
                </a:ext>
              </a:extLst>
            </p:cNvPr>
            <p:cNvSpPr/>
            <p:nvPr/>
          </p:nvSpPr>
          <p:spPr>
            <a:xfrm>
              <a:off x="6643174" y="528638"/>
              <a:ext cx="27501" cy="198437"/>
            </a:xfrm>
            <a:custGeom>
              <a:avLst/>
              <a:gdLst>
                <a:gd name="connsiteX0" fmla="*/ 27501 w 27501"/>
                <a:gd name="connsiteY0" fmla="*/ 0 h 198437"/>
                <a:gd name="connsiteX1" fmla="*/ 21151 w 27501"/>
                <a:gd name="connsiteY1" fmla="*/ 109537 h 198437"/>
                <a:gd name="connsiteX2" fmla="*/ 514 w 27501"/>
                <a:gd name="connsiteY2" fmla="*/ 157162 h 198437"/>
                <a:gd name="connsiteX3" fmla="*/ 5276 w 27501"/>
                <a:gd name="connsiteY3" fmla="*/ 198437 h 19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01" h="198437">
                  <a:moveTo>
                    <a:pt x="27501" y="0"/>
                  </a:moveTo>
                  <a:cubicBezTo>
                    <a:pt x="26575" y="41671"/>
                    <a:pt x="25649" y="83343"/>
                    <a:pt x="21151" y="109537"/>
                  </a:cubicBezTo>
                  <a:cubicBezTo>
                    <a:pt x="16653" y="135731"/>
                    <a:pt x="3160" y="142345"/>
                    <a:pt x="514" y="157162"/>
                  </a:cubicBezTo>
                  <a:cubicBezTo>
                    <a:pt x="-2132" y="171979"/>
                    <a:pt x="6334" y="192616"/>
                    <a:pt x="5276" y="1984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3117FB84-9BB1-4357-A756-BE9083C6C893}"/>
                </a:ext>
              </a:extLst>
            </p:cNvPr>
            <p:cNvSpPr/>
            <p:nvPr/>
          </p:nvSpPr>
          <p:spPr>
            <a:xfrm>
              <a:off x="6440488" y="314325"/>
              <a:ext cx="27763" cy="238125"/>
            </a:xfrm>
            <a:custGeom>
              <a:avLst/>
              <a:gdLst>
                <a:gd name="connsiteX0" fmla="*/ 14287 w 27763"/>
                <a:gd name="connsiteY0" fmla="*/ 0 h 238125"/>
                <a:gd name="connsiteX1" fmla="*/ 25400 w 27763"/>
                <a:gd name="connsiteY1" fmla="*/ 88900 h 238125"/>
                <a:gd name="connsiteX2" fmla="*/ 25400 w 27763"/>
                <a:gd name="connsiteY2" fmla="*/ 155575 h 238125"/>
                <a:gd name="connsiteX3" fmla="*/ 0 w 27763"/>
                <a:gd name="connsiteY3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63" h="238125">
                  <a:moveTo>
                    <a:pt x="14287" y="0"/>
                  </a:moveTo>
                  <a:cubicBezTo>
                    <a:pt x="18917" y="31485"/>
                    <a:pt x="23548" y="62971"/>
                    <a:pt x="25400" y="88900"/>
                  </a:cubicBezTo>
                  <a:cubicBezTo>
                    <a:pt x="27252" y="114829"/>
                    <a:pt x="29633" y="130704"/>
                    <a:pt x="25400" y="155575"/>
                  </a:cubicBezTo>
                  <a:cubicBezTo>
                    <a:pt x="21167" y="180446"/>
                    <a:pt x="10583" y="209285"/>
                    <a:pt x="0" y="2381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21051C07-21CC-4640-BB69-1E9D426E72D4}"/>
                </a:ext>
              </a:extLst>
            </p:cNvPr>
            <p:cNvSpPr/>
            <p:nvPr/>
          </p:nvSpPr>
          <p:spPr>
            <a:xfrm>
              <a:off x="6489700" y="260350"/>
              <a:ext cx="85725" cy="239713"/>
            </a:xfrm>
            <a:custGeom>
              <a:avLst/>
              <a:gdLst>
                <a:gd name="connsiteX0" fmla="*/ 0 w 85725"/>
                <a:gd name="connsiteY0" fmla="*/ 0 h 239713"/>
                <a:gd name="connsiteX1" fmla="*/ 52388 w 85725"/>
                <a:gd name="connsiteY1" fmla="*/ 74613 h 239713"/>
                <a:gd name="connsiteX2" fmla="*/ 80963 w 85725"/>
                <a:gd name="connsiteY2" fmla="*/ 150813 h 239713"/>
                <a:gd name="connsiteX3" fmla="*/ 85725 w 85725"/>
                <a:gd name="connsiteY3" fmla="*/ 239713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9713">
                  <a:moveTo>
                    <a:pt x="0" y="0"/>
                  </a:moveTo>
                  <a:cubicBezTo>
                    <a:pt x="19447" y="24739"/>
                    <a:pt x="38894" y="49478"/>
                    <a:pt x="52388" y="74613"/>
                  </a:cubicBezTo>
                  <a:cubicBezTo>
                    <a:pt x="65882" y="99748"/>
                    <a:pt x="75407" y="123296"/>
                    <a:pt x="80963" y="150813"/>
                  </a:cubicBezTo>
                  <a:cubicBezTo>
                    <a:pt x="86519" y="178330"/>
                    <a:pt x="83344" y="226219"/>
                    <a:pt x="85725" y="2397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1F2F3A24-2B45-4201-9EB8-41FD2823B568}"/>
                </a:ext>
              </a:extLst>
            </p:cNvPr>
            <p:cNvSpPr/>
            <p:nvPr/>
          </p:nvSpPr>
          <p:spPr>
            <a:xfrm>
              <a:off x="6488113" y="342900"/>
              <a:ext cx="43533" cy="277813"/>
            </a:xfrm>
            <a:custGeom>
              <a:avLst/>
              <a:gdLst>
                <a:gd name="connsiteX0" fmla="*/ 0 w 43533"/>
                <a:gd name="connsiteY0" fmla="*/ 0 h 277813"/>
                <a:gd name="connsiteX1" fmla="*/ 39687 w 43533"/>
                <a:gd name="connsiteY1" fmla="*/ 76200 h 277813"/>
                <a:gd name="connsiteX2" fmla="*/ 41275 w 43533"/>
                <a:gd name="connsiteY2" fmla="*/ 141288 h 277813"/>
                <a:gd name="connsiteX3" fmla="*/ 33337 w 43533"/>
                <a:gd name="connsiteY3" fmla="*/ 219075 h 277813"/>
                <a:gd name="connsiteX4" fmla="*/ 17462 w 43533"/>
                <a:gd name="connsiteY4" fmla="*/ 277813 h 2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3" h="277813">
                  <a:moveTo>
                    <a:pt x="0" y="0"/>
                  </a:moveTo>
                  <a:cubicBezTo>
                    <a:pt x="16404" y="26326"/>
                    <a:pt x="32808" y="52652"/>
                    <a:pt x="39687" y="76200"/>
                  </a:cubicBezTo>
                  <a:cubicBezTo>
                    <a:pt x="46566" y="99748"/>
                    <a:pt x="42333" y="117476"/>
                    <a:pt x="41275" y="141288"/>
                  </a:cubicBezTo>
                  <a:cubicBezTo>
                    <a:pt x="40217" y="165100"/>
                    <a:pt x="37306" y="196321"/>
                    <a:pt x="33337" y="219075"/>
                  </a:cubicBezTo>
                  <a:cubicBezTo>
                    <a:pt x="29368" y="241829"/>
                    <a:pt x="19314" y="270669"/>
                    <a:pt x="17462" y="2778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40680DE2-FF30-4321-A335-41AF584455F3}"/>
                </a:ext>
              </a:extLst>
            </p:cNvPr>
            <p:cNvSpPr/>
            <p:nvPr/>
          </p:nvSpPr>
          <p:spPr>
            <a:xfrm>
              <a:off x="6287994" y="276225"/>
              <a:ext cx="12794" cy="134938"/>
            </a:xfrm>
            <a:custGeom>
              <a:avLst/>
              <a:gdLst>
                <a:gd name="connsiteX0" fmla="*/ 12794 w 12794"/>
                <a:gd name="connsiteY0" fmla="*/ 0 h 134938"/>
                <a:gd name="connsiteX1" fmla="*/ 94 w 12794"/>
                <a:gd name="connsiteY1" fmla="*/ 60325 h 134938"/>
                <a:gd name="connsiteX2" fmla="*/ 8031 w 12794"/>
                <a:gd name="connsiteY2" fmla="*/ 134938 h 13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94" h="134938">
                  <a:moveTo>
                    <a:pt x="12794" y="0"/>
                  </a:moveTo>
                  <a:cubicBezTo>
                    <a:pt x="6841" y="18917"/>
                    <a:pt x="888" y="37835"/>
                    <a:pt x="94" y="60325"/>
                  </a:cubicBezTo>
                  <a:cubicBezTo>
                    <a:pt x="-700" y="82815"/>
                    <a:pt x="3665" y="108876"/>
                    <a:pt x="8031" y="1349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B28FE3BE-CCD4-4A66-9853-63C23822954E}"/>
                </a:ext>
              </a:extLst>
            </p:cNvPr>
            <p:cNvSpPr/>
            <p:nvPr/>
          </p:nvSpPr>
          <p:spPr>
            <a:xfrm>
              <a:off x="6153150" y="487363"/>
              <a:ext cx="60325" cy="117475"/>
            </a:xfrm>
            <a:custGeom>
              <a:avLst/>
              <a:gdLst>
                <a:gd name="connsiteX0" fmla="*/ 60325 w 60325"/>
                <a:gd name="connsiteY0" fmla="*/ 0 h 117475"/>
                <a:gd name="connsiteX1" fmla="*/ 23813 w 60325"/>
                <a:gd name="connsiteY1" fmla="*/ 65087 h 117475"/>
                <a:gd name="connsiteX2" fmla="*/ 0 w 60325"/>
                <a:gd name="connsiteY2" fmla="*/ 117475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25" h="117475">
                  <a:moveTo>
                    <a:pt x="60325" y="0"/>
                  </a:moveTo>
                  <a:cubicBezTo>
                    <a:pt x="47096" y="22754"/>
                    <a:pt x="33867" y="45508"/>
                    <a:pt x="23813" y="65087"/>
                  </a:cubicBezTo>
                  <a:cubicBezTo>
                    <a:pt x="13759" y="84666"/>
                    <a:pt x="6879" y="101070"/>
                    <a:pt x="0" y="1174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31BA2225-8F98-45D8-9894-6C3A059AA1A2}"/>
                </a:ext>
              </a:extLst>
            </p:cNvPr>
            <p:cNvSpPr/>
            <p:nvPr/>
          </p:nvSpPr>
          <p:spPr>
            <a:xfrm>
              <a:off x="6048200" y="504825"/>
              <a:ext cx="27163" cy="236538"/>
            </a:xfrm>
            <a:custGeom>
              <a:avLst/>
              <a:gdLst>
                <a:gd name="connsiteX0" fmla="*/ 27163 w 27163"/>
                <a:gd name="connsiteY0" fmla="*/ 0 h 236538"/>
                <a:gd name="connsiteX1" fmla="*/ 1763 w 27163"/>
                <a:gd name="connsiteY1" fmla="*/ 90488 h 236538"/>
                <a:gd name="connsiteX2" fmla="*/ 4938 w 27163"/>
                <a:gd name="connsiteY2" fmla="*/ 166688 h 236538"/>
                <a:gd name="connsiteX3" fmla="*/ 27163 w 27163"/>
                <a:gd name="connsiteY3" fmla="*/ 236538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3" h="236538">
                  <a:moveTo>
                    <a:pt x="27163" y="0"/>
                  </a:moveTo>
                  <a:cubicBezTo>
                    <a:pt x="16315" y="31353"/>
                    <a:pt x="5467" y="62707"/>
                    <a:pt x="1763" y="90488"/>
                  </a:cubicBezTo>
                  <a:cubicBezTo>
                    <a:pt x="-1941" y="118269"/>
                    <a:pt x="705" y="142346"/>
                    <a:pt x="4938" y="166688"/>
                  </a:cubicBezTo>
                  <a:cubicBezTo>
                    <a:pt x="9171" y="191030"/>
                    <a:pt x="21078" y="225955"/>
                    <a:pt x="27163" y="2365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9D6185C0-9AB2-4EF5-90AA-5381170B9B41}"/>
                </a:ext>
              </a:extLst>
            </p:cNvPr>
            <p:cNvSpPr/>
            <p:nvPr/>
          </p:nvSpPr>
          <p:spPr>
            <a:xfrm>
              <a:off x="5962542" y="546100"/>
              <a:ext cx="63608" cy="247650"/>
            </a:xfrm>
            <a:custGeom>
              <a:avLst/>
              <a:gdLst>
                <a:gd name="connsiteX0" fmla="*/ 14396 w 63608"/>
                <a:gd name="connsiteY0" fmla="*/ 0 h 247650"/>
                <a:gd name="connsiteX1" fmla="*/ 108 w 63608"/>
                <a:gd name="connsiteY1" fmla="*/ 74613 h 247650"/>
                <a:gd name="connsiteX2" fmla="*/ 11221 w 63608"/>
                <a:gd name="connsiteY2" fmla="*/ 144463 h 247650"/>
                <a:gd name="connsiteX3" fmla="*/ 63608 w 63608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608" h="247650">
                  <a:moveTo>
                    <a:pt x="14396" y="0"/>
                  </a:moveTo>
                  <a:cubicBezTo>
                    <a:pt x="7516" y="25268"/>
                    <a:pt x="637" y="50536"/>
                    <a:pt x="108" y="74613"/>
                  </a:cubicBezTo>
                  <a:cubicBezTo>
                    <a:pt x="-421" y="98690"/>
                    <a:pt x="638" y="115624"/>
                    <a:pt x="11221" y="144463"/>
                  </a:cubicBezTo>
                  <a:cubicBezTo>
                    <a:pt x="21804" y="173303"/>
                    <a:pt x="42706" y="210476"/>
                    <a:pt x="63608" y="2476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A5C3E049-98F5-4CC5-A85F-F8FFDF4DFA3A}"/>
                </a:ext>
              </a:extLst>
            </p:cNvPr>
            <p:cNvSpPr/>
            <p:nvPr/>
          </p:nvSpPr>
          <p:spPr>
            <a:xfrm>
              <a:off x="6010538" y="612775"/>
              <a:ext cx="42600" cy="184150"/>
            </a:xfrm>
            <a:custGeom>
              <a:avLst/>
              <a:gdLst>
                <a:gd name="connsiteX0" fmla="*/ 6087 w 42600"/>
                <a:gd name="connsiteY0" fmla="*/ 0 h 184150"/>
                <a:gd name="connsiteX1" fmla="*/ 2912 w 42600"/>
                <a:gd name="connsiteY1" fmla="*/ 80963 h 184150"/>
                <a:gd name="connsiteX2" fmla="*/ 42600 w 42600"/>
                <a:gd name="connsiteY2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00" h="184150">
                  <a:moveTo>
                    <a:pt x="6087" y="0"/>
                  </a:moveTo>
                  <a:cubicBezTo>
                    <a:pt x="1456" y="25135"/>
                    <a:pt x="-3174" y="50271"/>
                    <a:pt x="2912" y="80963"/>
                  </a:cubicBezTo>
                  <a:cubicBezTo>
                    <a:pt x="8998" y="111655"/>
                    <a:pt x="25799" y="147902"/>
                    <a:pt x="42600" y="1841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769AEC5E-510E-4911-97FF-222397D91181}"/>
                </a:ext>
              </a:extLst>
            </p:cNvPr>
            <p:cNvSpPr/>
            <p:nvPr/>
          </p:nvSpPr>
          <p:spPr>
            <a:xfrm>
              <a:off x="5902325" y="557213"/>
              <a:ext cx="52388" cy="103187"/>
            </a:xfrm>
            <a:custGeom>
              <a:avLst/>
              <a:gdLst>
                <a:gd name="connsiteX0" fmla="*/ 52388 w 52388"/>
                <a:gd name="connsiteY0" fmla="*/ 0 h 103187"/>
                <a:gd name="connsiteX1" fmla="*/ 38100 w 52388"/>
                <a:gd name="connsiteY1" fmla="*/ 65087 h 103187"/>
                <a:gd name="connsiteX2" fmla="*/ 0 w 52388"/>
                <a:gd name="connsiteY2" fmla="*/ 103187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88" h="103187">
                  <a:moveTo>
                    <a:pt x="52388" y="0"/>
                  </a:moveTo>
                  <a:cubicBezTo>
                    <a:pt x="49609" y="23944"/>
                    <a:pt x="46831" y="47889"/>
                    <a:pt x="38100" y="65087"/>
                  </a:cubicBezTo>
                  <a:cubicBezTo>
                    <a:pt x="29369" y="82285"/>
                    <a:pt x="14684" y="92736"/>
                    <a:pt x="0" y="1031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FE55CD56-28BA-4103-B822-CC9A19899408}"/>
                </a:ext>
              </a:extLst>
            </p:cNvPr>
            <p:cNvSpPr/>
            <p:nvPr/>
          </p:nvSpPr>
          <p:spPr>
            <a:xfrm>
              <a:off x="5935663" y="695325"/>
              <a:ext cx="114300" cy="284163"/>
            </a:xfrm>
            <a:custGeom>
              <a:avLst/>
              <a:gdLst>
                <a:gd name="connsiteX0" fmla="*/ 0 w 114300"/>
                <a:gd name="connsiteY0" fmla="*/ 0 h 284163"/>
                <a:gd name="connsiteX1" fmla="*/ 9525 w 114300"/>
                <a:gd name="connsiteY1" fmla="*/ 90488 h 284163"/>
                <a:gd name="connsiteX2" fmla="*/ 41275 w 114300"/>
                <a:gd name="connsiteY2" fmla="*/ 182563 h 284163"/>
                <a:gd name="connsiteX3" fmla="*/ 114300 w 114300"/>
                <a:gd name="connsiteY3" fmla="*/ 284163 h 28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84163">
                  <a:moveTo>
                    <a:pt x="0" y="0"/>
                  </a:moveTo>
                  <a:cubicBezTo>
                    <a:pt x="1323" y="30030"/>
                    <a:pt x="2646" y="60061"/>
                    <a:pt x="9525" y="90488"/>
                  </a:cubicBezTo>
                  <a:cubicBezTo>
                    <a:pt x="16404" y="120915"/>
                    <a:pt x="23813" y="150284"/>
                    <a:pt x="41275" y="182563"/>
                  </a:cubicBezTo>
                  <a:cubicBezTo>
                    <a:pt x="58737" y="214842"/>
                    <a:pt x="86518" y="249502"/>
                    <a:pt x="114300" y="2841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3A8EDEFD-7B9D-44EA-B919-33FFEA30F905}"/>
                </a:ext>
              </a:extLst>
            </p:cNvPr>
            <p:cNvSpPr/>
            <p:nvPr/>
          </p:nvSpPr>
          <p:spPr>
            <a:xfrm>
              <a:off x="5851525" y="355600"/>
              <a:ext cx="111125" cy="447675"/>
            </a:xfrm>
            <a:custGeom>
              <a:avLst/>
              <a:gdLst>
                <a:gd name="connsiteX0" fmla="*/ 111125 w 111125"/>
                <a:gd name="connsiteY0" fmla="*/ 0 h 447675"/>
                <a:gd name="connsiteX1" fmla="*/ 44450 w 111125"/>
                <a:gd name="connsiteY1" fmla="*/ 107950 h 447675"/>
                <a:gd name="connsiteX2" fmla="*/ 15875 w 111125"/>
                <a:gd name="connsiteY2" fmla="*/ 228600 h 447675"/>
                <a:gd name="connsiteX3" fmla="*/ 3175 w 111125"/>
                <a:gd name="connsiteY3" fmla="*/ 369888 h 447675"/>
                <a:gd name="connsiteX4" fmla="*/ 0 w 111125"/>
                <a:gd name="connsiteY4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447675">
                  <a:moveTo>
                    <a:pt x="111125" y="0"/>
                  </a:moveTo>
                  <a:cubicBezTo>
                    <a:pt x="85725" y="34925"/>
                    <a:pt x="60325" y="69850"/>
                    <a:pt x="44450" y="107950"/>
                  </a:cubicBezTo>
                  <a:cubicBezTo>
                    <a:pt x="28575" y="146050"/>
                    <a:pt x="22754" y="184944"/>
                    <a:pt x="15875" y="228600"/>
                  </a:cubicBezTo>
                  <a:cubicBezTo>
                    <a:pt x="8996" y="272256"/>
                    <a:pt x="5821" y="333376"/>
                    <a:pt x="3175" y="369888"/>
                  </a:cubicBezTo>
                  <a:cubicBezTo>
                    <a:pt x="529" y="406400"/>
                    <a:pt x="264" y="427037"/>
                    <a:pt x="0" y="4476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732F99E8-4CDF-46F6-9FF7-E4FF5273498C}"/>
                </a:ext>
              </a:extLst>
            </p:cNvPr>
            <p:cNvSpPr/>
            <p:nvPr/>
          </p:nvSpPr>
          <p:spPr>
            <a:xfrm>
              <a:off x="5893013" y="690563"/>
              <a:ext cx="134725" cy="312737"/>
            </a:xfrm>
            <a:custGeom>
              <a:avLst/>
              <a:gdLst>
                <a:gd name="connsiteX0" fmla="*/ 2962 w 134725"/>
                <a:gd name="connsiteY0" fmla="*/ 0 h 312737"/>
                <a:gd name="connsiteX1" fmla="*/ 2962 w 134725"/>
                <a:gd name="connsiteY1" fmla="*/ 63500 h 312737"/>
                <a:gd name="connsiteX2" fmla="*/ 12487 w 134725"/>
                <a:gd name="connsiteY2" fmla="*/ 142875 h 312737"/>
                <a:gd name="connsiteX3" fmla="*/ 134725 w 134725"/>
                <a:gd name="connsiteY3" fmla="*/ 312737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725" h="312737">
                  <a:moveTo>
                    <a:pt x="2962" y="0"/>
                  </a:moveTo>
                  <a:cubicBezTo>
                    <a:pt x="2168" y="19843"/>
                    <a:pt x="1374" y="39687"/>
                    <a:pt x="2962" y="63500"/>
                  </a:cubicBezTo>
                  <a:cubicBezTo>
                    <a:pt x="4550" y="87313"/>
                    <a:pt x="-9473" y="101336"/>
                    <a:pt x="12487" y="142875"/>
                  </a:cubicBezTo>
                  <a:cubicBezTo>
                    <a:pt x="34447" y="184414"/>
                    <a:pt x="84586" y="248575"/>
                    <a:pt x="134725" y="3127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F7E96413-F184-49D0-B335-A53BBA14F973}"/>
                </a:ext>
              </a:extLst>
            </p:cNvPr>
            <p:cNvSpPr/>
            <p:nvPr/>
          </p:nvSpPr>
          <p:spPr>
            <a:xfrm>
              <a:off x="5988050" y="228600"/>
              <a:ext cx="238125" cy="282575"/>
            </a:xfrm>
            <a:custGeom>
              <a:avLst/>
              <a:gdLst>
                <a:gd name="connsiteX0" fmla="*/ 238125 w 238125"/>
                <a:gd name="connsiteY0" fmla="*/ 0 h 282575"/>
                <a:gd name="connsiteX1" fmla="*/ 123825 w 238125"/>
                <a:gd name="connsiteY1" fmla="*/ 96838 h 282575"/>
                <a:gd name="connsiteX2" fmla="*/ 60325 w 238125"/>
                <a:gd name="connsiteY2" fmla="*/ 185738 h 282575"/>
                <a:gd name="connsiteX3" fmla="*/ 0 w 238125"/>
                <a:gd name="connsiteY3" fmla="*/ 2825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282575">
                  <a:moveTo>
                    <a:pt x="238125" y="0"/>
                  </a:moveTo>
                  <a:cubicBezTo>
                    <a:pt x="195791" y="32941"/>
                    <a:pt x="153458" y="65882"/>
                    <a:pt x="123825" y="96838"/>
                  </a:cubicBezTo>
                  <a:cubicBezTo>
                    <a:pt x="94192" y="127794"/>
                    <a:pt x="80962" y="154782"/>
                    <a:pt x="60325" y="185738"/>
                  </a:cubicBezTo>
                  <a:cubicBezTo>
                    <a:pt x="39688" y="216694"/>
                    <a:pt x="19844" y="249634"/>
                    <a:pt x="0" y="2825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69263B69-404E-4B7D-B8AC-87E98082DADF}"/>
                </a:ext>
              </a:extLst>
            </p:cNvPr>
            <p:cNvSpPr/>
            <p:nvPr/>
          </p:nvSpPr>
          <p:spPr>
            <a:xfrm>
              <a:off x="6351588" y="260350"/>
              <a:ext cx="6441" cy="150813"/>
            </a:xfrm>
            <a:custGeom>
              <a:avLst/>
              <a:gdLst>
                <a:gd name="connsiteX0" fmla="*/ 3175 w 6441"/>
                <a:gd name="connsiteY0" fmla="*/ 0 h 150813"/>
                <a:gd name="connsiteX1" fmla="*/ 6350 w 6441"/>
                <a:gd name="connsiteY1" fmla="*/ 79375 h 150813"/>
                <a:gd name="connsiteX2" fmla="*/ 0 w 6441"/>
                <a:gd name="connsiteY2" fmla="*/ 150813 h 15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1" h="150813">
                  <a:moveTo>
                    <a:pt x="3175" y="0"/>
                  </a:moveTo>
                  <a:cubicBezTo>
                    <a:pt x="5027" y="27120"/>
                    <a:pt x="6879" y="54240"/>
                    <a:pt x="6350" y="79375"/>
                  </a:cubicBezTo>
                  <a:cubicBezTo>
                    <a:pt x="5821" y="104510"/>
                    <a:pt x="2910" y="127661"/>
                    <a:pt x="0" y="1508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FC96E35D-4626-4D96-A028-71164D0BFB39}"/>
                </a:ext>
              </a:extLst>
            </p:cNvPr>
            <p:cNvSpPr/>
            <p:nvPr/>
          </p:nvSpPr>
          <p:spPr>
            <a:xfrm>
              <a:off x="6605588" y="496888"/>
              <a:ext cx="25588" cy="144462"/>
            </a:xfrm>
            <a:custGeom>
              <a:avLst/>
              <a:gdLst>
                <a:gd name="connsiteX0" fmla="*/ 9525 w 25588"/>
                <a:gd name="connsiteY0" fmla="*/ 0 h 144462"/>
                <a:gd name="connsiteX1" fmla="*/ 25400 w 25588"/>
                <a:gd name="connsiteY1" fmla="*/ 57150 h 144462"/>
                <a:gd name="connsiteX2" fmla="*/ 0 w 25588"/>
                <a:gd name="connsiteY2" fmla="*/ 144462 h 14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88" h="144462">
                  <a:moveTo>
                    <a:pt x="9525" y="0"/>
                  </a:moveTo>
                  <a:cubicBezTo>
                    <a:pt x="18256" y="16536"/>
                    <a:pt x="26988" y="33073"/>
                    <a:pt x="25400" y="57150"/>
                  </a:cubicBezTo>
                  <a:cubicBezTo>
                    <a:pt x="23813" y="81227"/>
                    <a:pt x="5292" y="131233"/>
                    <a:pt x="0" y="1444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84D3C40C-73ED-4D6D-A137-C15B66E94956}"/>
                </a:ext>
              </a:extLst>
            </p:cNvPr>
            <p:cNvSpPr/>
            <p:nvPr/>
          </p:nvSpPr>
          <p:spPr>
            <a:xfrm>
              <a:off x="6256338" y="192088"/>
              <a:ext cx="34925" cy="77787"/>
            </a:xfrm>
            <a:custGeom>
              <a:avLst/>
              <a:gdLst>
                <a:gd name="connsiteX0" fmla="*/ 34925 w 34925"/>
                <a:gd name="connsiteY0" fmla="*/ 0 h 77787"/>
                <a:gd name="connsiteX1" fmla="*/ 0 w 34925"/>
                <a:gd name="connsiteY1" fmla="*/ 77787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77787">
                  <a:moveTo>
                    <a:pt x="34925" y="0"/>
                  </a:moveTo>
                  <a:lnTo>
                    <a:pt x="0" y="77787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AB09366D-8183-4F27-8F94-B1D77D698A6B}"/>
                </a:ext>
              </a:extLst>
            </p:cNvPr>
            <p:cNvSpPr/>
            <p:nvPr/>
          </p:nvSpPr>
          <p:spPr>
            <a:xfrm>
              <a:off x="6316663" y="222250"/>
              <a:ext cx="20883" cy="109538"/>
            </a:xfrm>
            <a:custGeom>
              <a:avLst/>
              <a:gdLst>
                <a:gd name="connsiteX0" fmla="*/ 0 w 20883"/>
                <a:gd name="connsiteY0" fmla="*/ 0 h 109538"/>
                <a:gd name="connsiteX1" fmla="*/ 20637 w 20883"/>
                <a:gd name="connsiteY1" fmla="*/ 84138 h 109538"/>
                <a:gd name="connsiteX2" fmla="*/ 9525 w 20883"/>
                <a:gd name="connsiteY2" fmla="*/ 10953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3" h="109538">
                  <a:moveTo>
                    <a:pt x="0" y="0"/>
                  </a:moveTo>
                  <a:cubicBezTo>
                    <a:pt x="9525" y="32941"/>
                    <a:pt x="19050" y="65882"/>
                    <a:pt x="20637" y="84138"/>
                  </a:cubicBezTo>
                  <a:cubicBezTo>
                    <a:pt x="22225" y="102394"/>
                    <a:pt x="15875" y="105966"/>
                    <a:pt x="9525" y="1095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2B599867-7056-43C4-B047-D49C5187989F}"/>
                </a:ext>
              </a:extLst>
            </p:cNvPr>
            <p:cNvSpPr/>
            <p:nvPr/>
          </p:nvSpPr>
          <p:spPr>
            <a:xfrm>
              <a:off x="6363609" y="1475731"/>
              <a:ext cx="129270" cy="93464"/>
            </a:xfrm>
            <a:custGeom>
              <a:avLst/>
              <a:gdLst>
                <a:gd name="connsiteX0" fmla="*/ 679 w 129270"/>
                <a:gd name="connsiteY0" fmla="*/ 13344 h 93464"/>
                <a:gd name="connsiteX1" fmla="*/ 26079 w 129270"/>
                <a:gd name="connsiteY1" fmla="*/ 89544 h 93464"/>
                <a:gd name="connsiteX2" fmla="*/ 80054 w 129270"/>
                <a:gd name="connsiteY2" fmla="*/ 83194 h 93464"/>
                <a:gd name="connsiteX3" fmla="*/ 110216 w 129270"/>
                <a:gd name="connsiteY3" fmla="*/ 89544 h 93464"/>
                <a:gd name="connsiteX4" fmla="*/ 129266 w 129270"/>
                <a:gd name="connsiteY4" fmla="*/ 81607 h 93464"/>
                <a:gd name="connsiteX5" fmla="*/ 111804 w 129270"/>
                <a:gd name="connsiteY5" fmla="*/ 30807 h 93464"/>
                <a:gd name="connsiteX6" fmla="*/ 92754 w 129270"/>
                <a:gd name="connsiteY6" fmla="*/ 644 h 93464"/>
                <a:gd name="connsiteX7" fmla="*/ 51479 w 129270"/>
                <a:gd name="connsiteY7" fmla="*/ 10169 h 93464"/>
                <a:gd name="connsiteX8" fmla="*/ 679 w 129270"/>
                <a:gd name="connsiteY8" fmla="*/ 13344 h 9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70" h="93464">
                  <a:moveTo>
                    <a:pt x="679" y="13344"/>
                  </a:moveTo>
                  <a:cubicBezTo>
                    <a:pt x="-3554" y="26573"/>
                    <a:pt x="12850" y="77902"/>
                    <a:pt x="26079" y="89544"/>
                  </a:cubicBezTo>
                  <a:cubicBezTo>
                    <a:pt x="39308" y="101186"/>
                    <a:pt x="66031" y="83194"/>
                    <a:pt x="80054" y="83194"/>
                  </a:cubicBezTo>
                  <a:cubicBezTo>
                    <a:pt x="94077" y="83194"/>
                    <a:pt x="102014" y="89808"/>
                    <a:pt x="110216" y="89544"/>
                  </a:cubicBezTo>
                  <a:cubicBezTo>
                    <a:pt x="118418" y="89280"/>
                    <a:pt x="129001" y="91396"/>
                    <a:pt x="129266" y="81607"/>
                  </a:cubicBezTo>
                  <a:cubicBezTo>
                    <a:pt x="129531" y="71818"/>
                    <a:pt x="117889" y="44301"/>
                    <a:pt x="111804" y="30807"/>
                  </a:cubicBezTo>
                  <a:cubicBezTo>
                    <a:pt x="105719" y="17313"/>
                    <a:pt x="102808" y="4084"/>
                    <a:pt x="92754" y="644"/>
                  </a:cubicBezTo>
                  <a:cubicBezTo>
                    <a:pt x="82700" y="-2796"/>
                    <a:pt x="59946" y="8582"/>
                    <a:pt x="51479" y="10169"/>
                  </a:cubicBezTo>
                  <a:cubicBezTo>
                    <a:pt x="43012" y="11756"/>
                    <a:pt x="4912" y="115"/>
                    <a:pt x="679" y="13344"/>
                  </a:cubicBezTo>
                  <a:close/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D2DCCCC0-634E-44AA-A721-990B70CA8676}"/>
                </a:ext>
              </a:extLst>
            </p:cNvPr>
            <p:cNvSpPr/>
            <p:nvPr/>
          </p:nvSpPr>
          <p:spPr>
            <a:xfrm>
              <a:off x="6405563" y="1487488"/>
              <a:ext cx="25400" cy="69850"/>
            </a:xfrm>
            <a:custGeom>
              <a:avLst/>
              <a:gdLst>
                <a:gd name="connsiteX0" fmla="*/ 0 w 25400"/>
                <a:gd name="connsiteY0" fmla="*/ 0 h 69850"/>
                <a:gd name="connsiteX1" fmla="*/ 25400 w 25400"/>
                <a:gd name="connsiteY1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0" h="69850">
                  <a:moveTo>
                    <a:pt x="0" y="0"/>
                  </a:moveTo>
                  <a:lnTo>
                    <a:pt x="25400" y="69850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07BE6BBC-0527-470A-B4F9-1CEABEBECBEF}"/>
                </a:ext>
              </a:extLst>
            </p:cNvPr>
            <p:cNvSpPr/>
            <p:nvPr/>
          </p:nvSpPr>
          <p:spPr>
            <a:xfrm>
              <a:off x="6427420" y="1491457"/>
              <a:ext cx="25400" cy="69850"/>
            </a:xfrm>
            <a:custGeom>
              <a:avLst/>
              <a:gdLst>
                <a:gd name="connsiteX0" fmla="*/ 0 w 25400"/>
                <a:gd name="connsiteY0" fmla="*/ 0 h 69850"/>
                <a:gd name="connsiteX1" fmla="*/ 25400 w 25400"/>
                <a:gd name="connsiteY1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0" h="69850">
                  <a:moveTo>
                    <a:pt x="0" y="0"/>
                  </a:moveTo>
                  <a:lnTo>
                    <a:pt x="25400" y="69850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E21B8E06-E789-4CB3-A3FC-3660E29A6E72}"/>
                </a:ext>
              </a:extLst>
            </p:cNvPr>
            <p:cNvSpPr/>
            <p:nvPr/>
          </p:nvSpPr>
          <p:spPr>
            <a:xfrm rot="19513694">
              <a:off x="6377770" y="1507491"/>
              <a:ext cx="45719" cy="45719"/>
            </a:xfrm>
            <a:custGeom>
              <a:avLst/>
              <a:gdLst>
                <a:gd name="connsiteX0" fmla="*/ 17462 w 17462"/>
                <a:gd name="connsiteY0" fmla="*/ 0 h 65088"/>
                <a:gd name="connsiteX1" fmla="*/ 0 w 17462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2" h="65088">
                  <a:moveTo>
                    <a:pt x="17462" y="0"/>
                  </a:moveTo>
                  <a:lnTo>
                    <a:pt x="0" y="65088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B0FED82B-C039-40E2-B80D-5395F59C7A0F}"/>
                </a:ext>
              </a:extLst>
            </p:cNvPr>
            <p:cNvSpPr/>
            <p:nvPr/>
          </p:nvSpPr>
          <p:spPr>
            <a:xfrm rot="19513694">
              <a:off x="6428793" y="1495508"/>
              <a:ext cx="45719" cy="45719"/>
            </a:xfrm>
            <a:custGeom>
              <a:avLst/>
              <a:gdLst>
                <a:gd name="connsiteX0" fmla="*/ 17462 w 17462"/>
                <a:gd name="connsiteY0" fmla="*/ 0 h 65088"/>
                <a:gd name="connsiteX1" fmla="*/ 0 w 17462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2" h="65088">
                  <a:moveTo>
                    <a:pt x="17462" y="0"/>
                  </a:moveTo>
                  <a:lnTo>
                    <a:pt x="0" y="65088"/>
                  </a:ln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D3EF1A4C-E344-4D58-9AC2-45EF70A60502}"/>
                </a:ext>
              </a:extLst>
            </p:cNvPr>
            <p:cNvSpPr/>
            <p:nvPr/>
          </p:nvSpPr>
          <p:spPr>
            <a:xfrm>
              <a:off x="6104994" y="495300"/>
              <a:ext cx="44981" cy="190500"/>
            </a:xfrm>
            <a:custGeom>
              <a:avLst/>
              <a:gdLst>
                <a:gd name="connsiteX0" fmla="*/ 44981 w 44981"/>
                <a:gd name="connsiteY0" fmla="*/ 0 h 190500"/>
                <a:gd name="connsiteX1" fmla="*/ 24344 w 44981"/>
                <a:gd name="connsiteY1" fmla="*/ 79375 h 190500"/>
                <a:gd name="connsiteX2" fmla="*/ 3706 w 44981"/>
                <a:gd name="connsiteY2" fmla="*/ 153988 h 190500"/>
                <a:gd name="connsiteX3" fmla="*/ 531 w 44981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81" h="190500">
                  <a:moveTo>
                    <a:pt x="44981" y="0"/>
                  </a:moveTo>
                  <a:cubicBezTo>
                    <a:pt x="38102" y="26855"/>
                    <a:pt x="31223" y="53710"/>
                    <a:pt x="24344" y="79375"/>
                  </a:cubicBezTo>
                  <a:cubicBezTo>
                    <a:pt x="17465" y="105040"/>
                    <a:pt x="7675" y="135467"/>
                    <a:pt x="3706" y="153988"/>
                  </a:cubicBezTo>
                  <a:cubicBezTo>
                    <a:pt x="-263" y="172509"/>
                    <a:pt x="-527" y="184150"/>
                    <a:pt x="531" y="1905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948FF76E-3954-4FA6-9FD0-BF832CB7CC67}"/>
                </a:ext>
              </a:extLst>
            </p:cNvPr>
            <p:cNvSpPr/>
            <p:nvPr/>
          </p:nvSpPr>
          <p:spPr>
            <a:xfrm>
              <a:off x="6736307" y="2830513"/>
              <a:ext cx="32991" cy="396875"/>
            </a:xfrm>
            <a:custGeom>
              <a:avLst/>
              <a:gdLst>
                <a:gd name="connsiteX0" fmla="*/ 8981 w 32991"/>
                <a:gd name="connsiteY0" fmla="*/ 0 h 396875"/>
                <a:gd name="connsiteX1" fmla="*/ 1043 w 32991"/>
                <a:gd name="connsiteY1" fmla="*/ 141287 h 396875"/>
                <a:gd name="connsiteX2" fmla="*/ 29618 w 32991"/>
                <a:gd name="connsiteY2" fmla="*/ 207962 h 396875"/>
                <a:gd name="connsiteX3" fmla="*/ 31206 w 32991"/>
                <a:gd name="connsiteY3" fmla="*/ 257175 h 396875"/>
                <a:gd name="connsiteX4" fmla="*/ 18506 w 32991"/>
                <a:gd name="connsiteY4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1" h="396875">
                  <a:moveTo>
                    <a:pt x="8981" y="0"/>
                  </a:moveTo>
                  <a:cubicBezTo>
                    <a:pt x="3292" y="53313"/>
                    <a:pt x="-2396" y="106627"/>
                    <a:pt x="1043" y="141287"/>
                  </a:cubicBezTo>
                  <a:cubicBezTo>
                    <a:pt x="4482" y="175947"/>
                    <a:pt x="24591" y="188647"/>
                    <a:pt x="29618" y="207962"/>
                  </a:cubicBezTo>
                  <a:cubicBezTo>
                    <a:pt x="34645" y="227277"/>
                    <a:pt x="33058" y="225690"/>
                    <a:pt x="31206" y="257175"/>
                  </a:cubicBezTo>
                  <a:cubicBezTo>
                    <a:pt x="29354" y="288661"/>
                    <a:pt x="17977" y="372798"/>
                    <a:pt x="18506" y="3968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A47E3C74-77FB-48CF-A25F-465237F38EAE}"/>
                </a:ext>
              </a:extLst>
            </p:cNvPr>
            <p:cNvSpPr/>
            <p:nvPr/>
          </p:nvSpPr>
          <p:spPr>
            <a:xfrm>
              <a:off x="6715604" y="2843213"/>
              <a:ext cx="32991" cy="396875"/>
            </a:xfrm>
            <a:custGeom>
              <a:avLst/>
              <a:gdLst>
                <a:gd name="connsiteX0" fmla="*/ 8981 w 32991"/>
                <a:gd name="connsiteY0" fmla="*/ 0 h 396875"/>
                <a:gd name="connsiteX1" fmla="*/ 1043 w 32991"/>
                <a:gd name="connsiteY1" fmla="*/ 141287 h 396875"/>
                <a:gd name="connsiteX2" fmla="*/ 29618 w 32991"/>
                <a:gd name="connsiteY2" fmla="*/ 207962 h 396875"/>
                <a:gd name="connsiteX3" fmla="*/ 31206 w 32991"/>
                <a:gd name="connsiteY3" fmla="*/ 257175 h 396875"/>
                <a:gd name="connsiteX4" fmla="*/ 18506 w 32991"/>
                <a:gd name="connsiteY4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1" h="396875">
                  <a:moveTo>
                    <a:pt x="8981" y="0"/>
                  </a:moveTo>
                  <a:cubicBezTo>
                    <a:pt x="3292" y="53313"/>
                    <a:pt x="-2396" y="106627"/>
                    <a:pt x="1043" y="141287"/>
                  </a:cubicBezTo>
                  <a:cubicBezTo>
                    <a:pt x="4482" y="175947"/>
                    <a:pt x="24591" y="188647"/>
                    <a:pt x="29618" y="207962"/>
                  </a:cubicBezTo>
                  <a:cubicBezTo>
                    <a:pt x="34645" y="227277"/>
                    <a:pt x="33058" y="225690"/>
                    <a:pt x="31206" y="257175"/>
                  </a:cubicBezTo>
                  <a:cubicBezTo>
                    <a:pt x="29354" y="288661"/>
                    <a:pt x="17977" y="372798"/>
                    <a:pt x="18506" y="3968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9238687F-4763-4B20-8C69-A2639571A9FD}"/>
                </a:ext>
              </a:extLst>
            </p:cNvPr>
            <p:cNvSpPr/>
            <p:nvPr/>
          </p:nvSpPr>
          <p:spPr>
            <a:xfrm>
              <a:off x="6396038" y="3200400"/>
              <a:ext cx="174625" cy="188913"/>
            </a:xfrm>
            <a:custGeom>
              <a:avLst/>
              <a:gdLst>
                <a:gd name="connsiteX0" fmla="*/ 174625 w 174625"/>
                <a:gd name="connsiteY0" fmla="*/ 0 h 188913"/>
                <a:gd name="connsiteX1" fmla="*/ 80962 w 174625"/>
                <a:gd name="connsiteY1" fmla="*/ 61913 h 188913"/>
                <a:gd name="connsiteX2" fmla="*/ 0 w 174625"/>
                <a:gd name="connsiteY2" fmla="*/ 188913 h 18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25" h="188913">
                  <a:moveTo>
                    <a:pt x="174625" y="0"/>
                  </a:moveTo>
                  <a:cubicBezTo>
                    <a:pt x="142345" y="15214"/>
                    <a:pt x="110066" y="30428"/>
                    <a:pt x="80962" y="61913"/>
                  </a:cubicBezTo>
                  <a:cubicBezTo>
                    <a:pt x="51858" y="93398"/>
                    <a:pt x="0" y="188913"/>
                    <a:pt x="0" y="1889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089200AE-DD27-4042-BF8C-52D4A89D1ABA}"/>
                </a:ext>
              </a:extLst>
            </p:cNvPr>
            <p:cNvSpPr/>
            <p:nvPr/>
          </p:nvSpPr>
          <p:spPr>
            <a:xfrm>
              <a:off x="5888888" y="2609850"/>
              <a:ext cx="143612" cy="655638"/>
            </a:xfrm>
            <a:custGeom>
              <a:avLst/>
              <a:gdLst>
                <a:gd name="connsiteX0" fmla="*/ 143612 w 143612"/>
                <a:gd name="connsiteY0" fmla="*/ 0 h 655638"/>
                <a:gd name="connsiteX1" fmla="*/ 108687 w 143612"/>
                <a:gd name="connsiteY1" fmla="*/ 80963 h 655638"/>
                <a:gd name="connsiteX2" fmla="*/ 76937 w 143612"/>
                <a:gd name="connsiteY2" fmla="*/ 161925 h 655638"/>
                <a:gd name="connsiteX3" fmla="*/ 107100 w 143612"/>
                <a:gd name="connsiteY3" fmla="*/ 268288 h 655638"/>
                <a:gd name="connsiteX4" fmla="*/ 56300 w 143612"/>
                <a:gd name="connsiteY4" fmla="*/ 238125 h 655638"/>
                <a:gd name="connsiteX5" fmla="*/ 29312 w 143612"/>
                <a:gd name="connsiteY5" fmla="*/ 288925 h 655638"/>
                <a:gd name="connsiteX6" fmla="*/ 737 w 143612"/>
                <a:gd name="connsiteY6" fmla="*/ 409575 h 655638"/>
                <a:gd name="connsiteX7" fmla="*/ 61062 w 143612"/>
                <a:gd name="connsiteY7" fmla="*/ 581025 h 655638"/>
                <a:gd name="connsiteX8" fmla="*/ 72175 w 143612"/>
                <a:gd name="connsiteY8" fmla="*/ 655638 h 6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12" h="655638">
                  <a:moveTo>
                    <a:pt x="143612" y="0"/>
                  </a:moveTo>
                  <a:cubicBezTo>
                    <a:pt x="131705" y="26988"/>
                    <a:pt x="119799" y="53976"/>
                    <a:pt x="108687" y="80963"/>
                  </a:cubicBezTo>
                  <a:cubicBezTo>
                    <a:pt x="97575" y="107950"/>
                    <a:pt x="77201" y="130704"/>
                    <a:pt x="76937" y="161925"/>
                  </a:cubicBezTo>
                  <a:cubicBezTo>
                    <a:pt x="76673" y="193146"/>
                    <a:pt x="110539" y="255588"/>
                    <a:pt x="107100" y="268288"/>
                  </a:cubicBezTo>
                  <a:cubicBezTo>
                    <a:pt x="103661" y="280988"/>
                    <a:pt x="69265" y="234686"/>
                    <a:pt x="56300" y="238125"/>
                  </a:cubicBezTo>
                  <a:cubicBezTo>
                    <a:pt x="43335" y="241564"/>
                    <a:pt x="38572" y="260350"/>
                    <a:pt x="29312" y="288925"/>
                  </a:cubicBezTo>
                  <a:cubicBezTo>
                    <a:pt x="20052" y="317500"/>
                    <a:pt x="-4555" y="360892"/>
                    <a:pt x="737" y="409575"/>
                  </a:cubicBezTo>
                  <a:cubicBezTo>
                    <a:pt x="6029" y="458258"/>
                    <a:pt x="49156" y="540015"/>
                    <a:pt x="61062" y="581025"/>
                  </a:cubicBezTo>
                  <a:cubicBezTo>
                    <a:pt x="72968" y="622036"/>
                    <a:pt x="68471" y="640821"/>
                    <a:pt x="72175" y="6556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C7742ED7-0861-42A8-A366-BF93B91E7B50}"/>
                </a:ext>
              </a:extLst>
            </p:cNvPr>
            <p:cNvSpPr/>
            <p:nvPr/>
          </p:nvSpPr>
          <p:spPr>
            <a:xfrm>
              <a:off x="5984401" y="3684588"/>
              <a:ext cx="63548" cy="449262"/>
            </a:xfrm>
            <a:custGeom>
              <a:avLst/>
              <a:gdLst>
                <a:gd name="connsiteX0" fmla="*/ 11587 w 63548"/>
                <a:gd name="connsiteY0" fmla="*/ 0 h 449262"/>
                <a:gd name="connsiteX1" fmla="*/ 3649 w 63548"/>
                <a:gd name="connsiteY1" fmla="*/ 104775 h 449262"/>
                <a:gd name="connsiteX2" fmla="*/ 2062 w 63548"/>
                <a:gd name="connsiteY2" fmla="*/ 182562 h 449262"/>
                <a:gd name="connsiteX3" fmla="*/ 32224 w 63548"/>
                <a:gd name="connsiteY3" fmla="*/ 282575 h 449262"/>
                <a:gd name="connsiteX4" fmla="*/ 60799 w 63548"/>
                <a:gd name="connsiteY4" fmla="*/ 369887 h 449262"/>
                <a:gd name="connsiteX5" fmla="*/ 60799 w 63548"/>
                <a:gd name="connsiteY5" fmla="*/ 449262 h 4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48" h="449262">
                  <a:moveTo>
                    <a:pt x="11587" y="0"/>
                  </a:moveTo>
                  <a:cubicBezTo>
                    <a:pt x="8411" y="37174"/>
                    <a:pt x="5236" y="74348"/>
                    <a:pt x="3649" y="104775"/>
                  </a:cubicBezTo>
                  <a:cubicBezTo>
                    <a:pt x="2061" y="135202"/>
                    <a:pt x="-2700" y="152929"/>
                    <a:pt x="2062" y="182562"/>
                  </a:cubicBezTo>
                  <a:cubicBezTo>
                    <a:pt x="6824" y="212195"/>
                    <a:pt x="22435" y="251354"/>
                    <a:pt x="32224" y="282575"/>
                  </a:cubicBezTo>
                  <a:cubicBezTo>
                    <a:pt x="42013" y="313796"/>
                    <a:pt x="56037" y="342106"/>
                    <a:pt x="60799" y="369887"/>
                  </a:cubicBezTo>
                  <a:cubicBezTo>
                    <a:pt x="65562" y="397668"/>
                    <a:pt x="63180" y="423465"/>
                    <a:pt x="60799" y="4492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24EC6D1F-8EAA-4CA6-8AF0-A59608C447A8}"/>
                </a:ext>
              </a:extLst>
            </p:cNvPr>
            <p:cNvSpPr/>
            <p:nvPr/>
          </p:nvSpPr>
          <p:spPr>
            <a:xfrm>
              <a:off x="6300788" y="3673475"/>
              <a:ext cx="114300" cy="506413"/>
            </a:xfrm>
            <a:custGeom>
              <a:avLst/>
              <a:gdLst>
                <a:gd name="connsiteX0" fmla="*/ 114300 w 114300"/>
                <a:gd name="connsiteY0" fmla="*/ 0 h 506413"/>
                <a:gd name="connsiteX1" fmla="*/ 92075 w 114300"/>
                <a:gd name="connsiteY1" fmla="*/ 155575 h 506413"/>
                <a:gd name="connsiteX2" fmla="*/ 53975 w 114300"/>
                <a:gd name="connsiteY2" fmla="*/ 306388 h 506413"/>
                <a:gd name="connsiteX3" fmla="*/ 23812 w 114300"/>
                <a:gd name="connsiteY3" fmla="*/ 415925 h 506413"/>
                <a:gd name="connsiteX4" fmla="*/ 0 w 114300"/>
                <a:gd name="connsiteY4" fmla="*/ 506413 h 50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506413">
                  <a:moveTo>
                    <a:pt x="114300" y="0"/>
                  </a:moveTo>
                  <a:cubicBezTo>
                    <a:pt x="108214" y="52255"/>
                    <a:pt x="102129" y="104510"/>
                    <a:pt x="92075" y="155575"/>
                  </a:cubicBezTo>
                  <a:cubicBezTo>
                    <a:pt x="82021" y="206640"/>
                    <a:pt x="65352" y="262996"/>
                    <a:pt x="53975" y="306388"/>
                  </a:cubicBezTo>
                  <a:cubicBezTo>
                    <a:pt x="42598" y="349780"/>
                    <a:pt x="32808" y="382588"/>
                    <a:pt x="23812" y="415925"/>
                  </a:cubicBezTo>
                  <a:cubicBezTo>
                    <a:pt x="14816" y="449262"/>
                    <a:pt x="7408" y="477837"/>
                    <a:pt x="0" y="5064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881C4E95-49DD-4E42-829D-3F862F4460CE}"/>
                </a:ext>
              </a:extLst>
            </p:cNvPr>
            <p:cNvSpPr/>
            <p:nvPr/>
          </p:nvSpPr>
          <p:spPr>
            <a:xfrm>
              <a:off x="6100725" y="4127500"/>
              <a:ext cx="20675" cy="282575"/>
            </a:xfrm>
            <a:custGeom>
              <a:avLst/>
              <a:gdLst>
                <a:gd name="connsiteX0" fmla="*/ 19088 w 20675"/>
                <a:gd name="connsiteY0" fmla="*/ 0 h 282575"/>
                <a:gd name="connsiteX1" fmla="*/ 38 w 20675"/>
                <a:gd name="connsiteY1" fmla="*/ 133350 h 282575"/>
                <a:gd name="connsiteX2" fmla="*/ 14325 w 20675"/>
                <a:gd name="connsiteY2" fmla="*/ 223838 h 282575"/>
                <a:gd name="connsiteX3" fmla="*/ 20675 w 20675"/>
                <a:gd name="connsiteY3" fmla="*/ 2825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75" h="282575">
                  <a:moveTo>
                    <a:pt x="19088" y="0"/>
                  </a:moveTo>
                  <a:cubicBezTo>
                    <a:pt x="9960" y="48022"/>
                    <a:pt x="832" y="96044"/>
                    <a:pt x="38" y="133350"/>
                  </a:cubicBezTo>
                  <a:cubicBezTo>
                    <a:pt x="-756" y="170656"/>
                    <a:pt x="10886" y="198967"/>
                    <a:pt x="14325" y="223838"/>
                  </a:cubicBezTo>
                  <a:cubicBezTo>
                    <a:pt x="17764" y="248709"/>
                    <a:pt x="19219" y="265642"/>
                    <a:pt x="20675" y="2825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2ED86405-30CC-475F-B79F-381BD99E0B97}"/>
                </a:ext>
              </a:extLst>
            </p:cNvPr>
            <p:cNvSpPr/>
            <p:nvPr/>
          </p:nvSpPr>
          <p:spPr>
            <a:xfrm>
              <a:off x="6394450" y="4494213"/>
              <a:ext cx="25517" cy="239712"/>
            </a:xfrm>
            <a:custGeom>
              <a:avLst/>
              <a:gdLst>
                <a:gd name="connsiteX0" fmla="*/ 0 w 25517"/>
                <a:gd name="connsiteY0" fmla="*/ 239712 h 239712"/>
                <a:gd name="connsiteX1" fmla="*/ 23813 w 25517"/>
                <a:gd name="connsiteY1" fmla="*/ 180975 h 239712"/>
                <a:gd name="connsiteX2" fmla="*/ 22225 w 25517"/>
                <a:gd name="connsiteY2" fmla="*/ 92075 h 239712"/>
                <a:gd name="connsiteX3" fmla="*/ 11113 w 25517"/>
                <a:gd name="connsiteY3" fmla="*/ 0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7" h="239712">
                  <a:moveTo>
                    <a:pt x="0" y="239712"/>
                  </a:moveTo>
                  <a:cubicBezTo>
                    <a:pt x="10054" y="222646"/>
                    <a:pt x="20109" y="205581"/>
                    <a:pt x="23813" y="180975"/>
                  </a:cubicBezTo>
                  <a:cubicBezTo>
                    <a:pt x="27517" y="156369"/>
                    <a:pt x="24342" y="122237"/>
                    <a:pt x="22225" y="92075"/>
                  </a:cubicBezTo>
                  <a:cubicBezTo>
                    <a:pt x="20108" y="61913"/>
                    <a:pt x="15610" y="30956"/>
                    <a:pt x="11113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4B23F338-7F0D-4B80-835A-56BB21C0DD36}"/>
                </a:ext>
              </a:extLst>
            </p:cNvPr>
            <p:cNvSpPr/>
            <p:nvPr/>
          </p:nvSpPr>
          <p:spPr>
            <a:xfrm>
              <a:off x="6062663" y="5053013"/>
              <a:ext cx="223837" cy="936625"/>
            </a:xfrm>
            <a:custGeom>
              <a:avLst/>
              <a:gdLst>
                <a:gd name="connsiteX0" fmla="*/ 223837 w 223837"/>
                <a:gd name="connsiteY0" fmla="*/ 0 h 936625"/>
                <a:gd name="connsiteX1" fmla="*/ 136525 w 223837"/>
                <a:gd name="connsiteY1" fmla="*/ 53975 h 936625"/>
                <a:gd name="connsiteX2" fmla="*/ 119062 w 223837"/>
                <a:gd name="connsiteY2" fmla="*/ 168275 h 936625"/>
                <a:gd name="connsiteX3" fmla="*/ 109537 w 223837"/>
                <a:gd name="connsiteY3" fmla="*/ 431800 h 936625"/>
                <a:gd name="connsiteX4" fmla="*/ 77787 w 223837"/>
                <a:gd name="connsiteY4" fmla="*/ 592137 h 936625"/>
                <a:gd name="connsiteX5" fmla="*/ 36512 w 223837"/>
                <a:gd name="connsiteY5" fmla="*/ 798512 h 936625"/>
                <a:gd name="connsiteX6" fmla="*/ 0 w 223837"/>
                <a:gd name="connsiteY6" fmla="*/ 936625 h 93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37" h="936625">
                  <a:moveTo>
                    <a:pt x="223837" y="0"/>
                  </a:moveTo>
                  <a:cubicBezTo>
                    <a:pt x="188912" y="12964"/>
                    <a:pt x="153987" y="25929"/>
                    <a:pt x="136525" y="53975"/>
                  </a:cubicBezTo>
                  <a:cubicBezTo>
                    <a:pt x="119062" y="82021"/>
                    <a:pt x="123560" y="105304"/>
                    <a:pt x="119062" y="168275"/>
                  </a:cubicBezTo>
                  <a:cubicBezTo>
                    <a:pt x="114564" y="231246"/>
                    <a:pt x="116416" y="361156"/>
                    <a:pt x="109537" y="431800"/>
                  </a:cubicBezTo>
                  <a:cubicBezTo>
                    <a:pt x="102658" y="502444"/>
                    <a:pt x="89958" y="531018"/>
                    <a:pt x="77787" y="592137"/>
                  </a:cubicBezTo>
                  <a:cubicBezTo>
                    <a:pt x="65616" y="653256"/>
                    <a:pt x="49476" y="741097"/>
                    <a:pt x="36512" y="798512"/>
                  </a:cubicBezTo>
                  <a:cubicBezTo>
                    <a:pt x="23547" y="855927"/>
                    <a:pt x="5027" y="910960"/>
                    <a:pt x="0" y="93662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745B6B87-9D26-437C-9525-698F26B170D1}"/>
                </a:ext>
              </a:extLst>
            </p:cNvPr>
            <p:cNvSpPr/>
            <p:nvPr/>
          </p:nvSpPr>
          <p:spPr>
            <a:xfrm>
              <a:off x="5810182" y="2157413"/>
              <a:ext cx="57218" cy="409575"/>
            </a:xfrm>
            <a:custGeom>
              <a:avLst/>
              <a:gdLst>
                <a:gd name="connsiteX0" fmla="*/ 57218 w 57218"/>
                <a:gd name="connsiteY0" fmla="*/ 0 h 409575"/>
                <a:gd name="connsiteX1" fmla="*/ 28643 w 57218"/>
                <a:gd name="connsiteY1" fmla="*/ 111125 h 409575"/>
                <a:gd name="connsiteX2" fmla="*/ 8006 w 57218"/>
                <a:gd name="connsiteY2" fmla="*/ 222250 h 409575"/>
                <a:gd name="connsiteX3" fmla="*/ 68 w 57218"/>
                <a:gd name="connsiteY3" fmla="*/ 298450 h 409575"/>
                <a:gd name="connsiteX4" fmla="*/ 4831 w 57218"/>
                <a:gd name="connsiteY4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18" h="409575">
                  <a:moveTo>
                    <a:pt x="57218" y="0"/>
                  </a:moveTo>
                  <a:cubicBezTo>
                    <a:pt x="47031" y="37041"/>
                    <a:pt x="36845" y="74083"/>
                    <a:pt x="28643" y="111125"/>
                  </a:cubicBezTo>
                  <a:cubicBezTo>
                    <a:pt x="20441" y="148167"/>
                    <a:pt x="12768" y="191029"/>
                    <a:pt x="8006" y="222250"/>
                  </a:cubicBezTo>
                  <a:cubicBezTo>
                    <a:pt x="3244" y="253471"/>
                    <a:pt x="597" y="267229"/>
                    <a:pt x="68" y="298450"/>
                  </a:cubicBezTo>
                  <a:cubicBezTo>
                    <a:pt x="-461" y="329671"/>
                    <a:pt x="2185" y="369623"/>
                    <a:pt x="4831" y="4095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35B4F2E9-15DE-4CD4-BA17-7BF8C296291A}"/>
                </a:ext>
              </a:extLst>
            </p:cNvPr>
            <p:cNvSpPr/>
            <p:nvPr/>
          </p:nvSpPr>
          <p:spPr>
            <a:xfrm>
              <a:off x="5684838" y="2479675"/>
              <a:ext cx="79411" cy="566738"/>
            </a:xfrm>
            <a:custGeom>
              <a:avLst/>
              <a:gdLst>
                <a:gd name="connsiteX0" fmla="*/ 55562 w 79411"/>
                <a:gd name="connsiteY0" fmla="*/ 0 h 566738"/>
                <a:gd name="connsiteX1" fmla="*/ 79375 w 79411"/>
                <a:gd name="connsiteY1" fmla="*/ 95250 h 566738"/>
                <a:gd name="connsiteX2" fmla="*/ 50800 w 79411"/>
                <a:gd name="connsiteY2" fmla="*/ 239713 h 566738"/>
                <a:gd name="connsiteX3" fmla="*/ 42862 w 79411"/>
                <a:gd name="connsiteY3" fmla="*/ 436563 h 566738"/>
                <a:gd name="connsiteX4" fmla="*/ 0 w 79411"/>
                <a:gd name="connsiteY4" fmla="*/ 56673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11" h="566738">
                  <a:moveTo>
                    <a:pt x="55562" y="0"/>
                  </a:moveTo>
                  <a:cubicBezTo>
                    <a:pt x="67865" y="27649"/>
                    <a:pt x="80169" y="55298"/>
                    <a:pt x="79375" y="95250"/>
                  </a:cubicBezTo>
                  <a:cubicBezTo>
                    <a:pt x="78581" y="135202"/>
                    <a:pt x="56885" y="182828"/>
                    <a:pt x="50800" y="239713"/>
                  </a:cubicBezTo>
                  <a:cubicBezTo>
                    <a:pt x="44715" y="296598"/>
                    <a:pt x="51329" y="382059"/>
                    <a:pt x="42862" y="436563"/>
                  </a:cubicBezTo>
                  <a:cubicBezTo>
                    <a:pt x="34395" y="491067"/>
                    <a:pt x="17197" y="528902"/>
                    <a:pt x="0" y="5667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ADA06198-E024-478A-A32C-426B1DDEC3BB}"/>
                </a:ext>
              </a:extLst>
            </p:cNvPr>
            <p:cNvSpPr/>
            <p:nvPr/>
          </p:nvSpPr>
          <p:spPr>
            <a:xfrm>
              <a:off x="5673725" y="2493963"/>
              <a:ext cx="42863" cy="541337"/>
            </a:xfrm>
            <a:custGeom>
              <a:avLst/>
              <a:gdLst>
                <a:gd name="connsiteX0" fmla="*/ 42863 w 42863"/>
                <a:gd name="connsiteY0" fmla="*/ 0 h 541337"/>
                <a:gd name="connsiteX1" fmla="*/ 22225 w 42863"/>
                <a:gd name="connsiteY1" fmla="*/ 55562 h 541337"/>
                <a:gd name="connsiteX2" fmla="*/ 28575 w 42863"/>
                <a:gd name="connsiteY2" fmla="*/ 149225 h 541337"/>
                <a:gd name="connsiteX3" fmla="*/ 28575 w 42863"/>
                <a:gd name="connsiteY3" fmla="*/ 260350 h 541337"/>
                <a:gd name="connsiteX4" fmla="*/ 12700 w 42863"/>
                <a:gd name="connsiteY4" fmla="*/ 363537 h 541337"/>
                <a:gd name="connsiteX5" fmla="*/ 0 w 42863"/>
                <a:gd name="connsiteY5" fmla="*/ 541337 h 5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3" h="541337">
                  <a:moveTo>
                    <a:pt x="42863" y="0"/>
                  </a:moveTo>
                  <a:cubicBezTo>
                    <a:pt x="33734" y="15345"/>
                    <a:pt x="24606" y="30691"/>
                    <a:pt x="22225" y="55562"/>
                  </a:cubicBezTo>
                  <a:cubicBezTo>
                    <a:pt x="19844" y="80433"/>
                    <a:pt x="27517" y="115094"/>
                    <a:pt x="28575" y="149225"/>
                  </a:cubicBezTo>
                  <a:cubicBezTo>
                    <a:pt x="29633" y="183356"/>
                    <a:pt x="31221" y="224631"/>
                    <a:pt x="28575" y="260350"/>
                  </a:cubicBezTo>
                  <a:cubicBezTo>
                    <a:pt x="25929" y="296069"/>
                    <a:pt x="17462" y="316706"/>
                    <a:pt x="12700" y="363537"/>
                  </a:cubicBezTo>
                  <a:cubicBezTo>
                    <a:pt x="7938" y="410368"/>
                    <a:pt x="3969" y="475852"/>
                    <a:pt x="0" y="5413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6A1CB7B7-DD15-44EC-918B-5508CF50E3B4}"/>
                </a:ext>
              </a:extLst>
            </p:cNvPr>
            <p:cNvSpPr/>
            <p:nvPr/>
          </p:nvSpPr>
          <p:spPr>
            <a:xfrm>
              <a:off x="5578475" y="2255838"/>
              <a:ext cx="111125" cy="609600"/>
            </a:xfrm>
            <a:custGeom>
              <a:avLst/>
              <a:gdLst>
                <a:gd name="connsiteX0" fmla="*/ 111125 w 111125"/>
                <a:gd name="connsiteY0" fmla="*/ 0 h 609600"/>
                <a:gd name="connsiteX1" fmla="*/ 98425 w 111125"/>
                <a:gd name="connsiteY1" fmla="*/ 122237 h 609600"/>
                <a:gd name="connsiteX2" fmla="*/ 66675 w 111125"/>
                <a:gd name="connsiteY2" fmla="*/ 238125 h 609600"/>
                <a:gd name="connsiteX3" fmla="*/ 39688 w 111125"/>
                <a:gd name="connsiteY3" fmla="*/ 355600 h 609600"/>
                <a:gd name="connsiteX4" fmla="*/ 17463 w 111125"/>
                <a:gd name="connsiteY4" fmla="*/ 520700 h 609600"/>
                <a:gd name="connsiteX5" fmla="*/ 0 w 111125"/>
                <a:gd name="connsiteY5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5" h="609600">
                  <a:moveTo>
                    <a:pt x="111125" y="0"/>
                  </a:moveTo>
                  <a:cubicBezTo>
                    <a:pt x="108479" y="41275"/>
                    <a:pt x="105833" y="82550"/>
                    <a:pt x="98425" y="122237"/>
                  </a:cubicBezTo>
                  <a:cubicBezTo>
                    <a:pt x="91017" y="161924"/>
                    <a:pt x="76464" y="199231"/>
                    <a:pt x="66675" y="238125"/>
                  </a:cubicBezTo>
                  <a:cubicBezTo>
                    <a:pt x="56886" y="277019"/>
                    <a:pt x="47890" y="308504"/>
                    <a:pt x="39688" y="355600"/>
                  </a:cubicBezTo>
                  <a:cubicBezTo>
                    <a:pt x="31486" y="402696"/>
                    <a:pt x="24078" y="478367"/>
                    <a:pt x="17463" y="520700"/>
                  </a:cubicBezTo>
                  <a:cubicBezTo>
                    <a:pt x="10848" y="563033"/>
                    <a:pt x="0" y="609600"/>
                    <a:pt x="0" y="6096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DEF37919-4D5A-46E3-BBED-59FD5F48F45F}"/>
                </a:ext>
              </a:extLst>
            </p:cNvPr>
            <p:cNvSpPr/>
            <p:nvPr/>
          </p:nvSpPr>
          <p:spPr>
            <a:xfrm>
              <a:off x="6008688" y="6276975"/>
              <a:ext cx="103187" cy="315913"/>
            </a:xfrm>
            <a:custGeom>
              <a:avLst/>
              <a:gdLst>
                <a:gd name="connsiteX0" fmla="*/ 0 w 103187"/>
                <a:gd name="connsiteY0" fmla="*/ 0 h 315913"/>
                <a:gd name="connsiteX1" fmla="*/ 60325 w 103187"/>
                <a:gd name="connsiteY1" fmla="*/ 31750 h 315913"/>
                <a:gd name="connsiteX2" fmla="*/ 61912 w 103187"/>
                <a:gd name="connsiteY2" fmla="*/ 103188 h 315913"/>
                <a:gd name="connsiteX3" fmla="*/ 55562 w 103187"/>
                <a:gd name="connsiteY3" fmla="*/ 209550 h 315913"/>
                <a:gd name="connsiteX4" fmla="*/ 103187 w 103187"/>
                <a:gd name="connsiteY4" fmla="*/ 315913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87" h="315913">
                  <a:moveTo>
                    <a:pt x="0" y="0"/>
                  </a:moveTo>
                  <a:cubicBezTo>
                    <a:pt x="25003" y="7276"/>
                    <a:pt x="50006" y="14552"/>
                    <a:pt x="60325" y="31750"/>
                  </a:cubicBezTo>
                  <a:cubicBezTo>
                    <a:pt x="70644" y="48948"/>
                    <a:pt x="62706" y="73555"/>
                    <a:pt x="61912" y="103188"/>
                  </a:cubicBezTo>
                  <a:cubicBezTo>
                    <a:pt x="61118" y="132821"/>
                    <a:pt x="48683" y="174096"/>
                    <a:pt x="55562" y="209550"/>
                  </a:cubicBezTo>
                  <a:cubicBezTo>
                    <a:pt x="62441" y="245004"/>
                    <a:pt x="94191" y="296334"/>
                    <a:pt x="103187" y="3159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EB696FAF-0073-4D18-BC6C-14043BE7D34E}"/>
                </a:ext>
              </a:extLst>
            </p:cNvPr>
            <p:cNvSpPr/>
            <p:nvPr/>
          </p:nvSpPr>
          <p:spPr>
            <a:xfrm>
              <a:off x="6194425" y="6718300"/>
              <a:ext cx="146050" cy="88900"/>
            </a:xfrm>
            <a:custGeom>
              <a:avLst/>
              <a:gdLst>
                <a:gd name="connsiteX0" fmla="*/ 0 w 146050"/>
                <a:gd name="connsiteY0" fmla="*/ 0 h 88900"/>
                <a:gd name="connsiteX1" fmla="*/ 76200 w 146050"/>
                <a:gd name="connsiteY1" fmla="*/ 42863 h 88900"/>
                <a:gd name="connsiteX2" fmla="*/ 146050 w 146050"/>
                <a:gd name="connsiteY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88900">
                  <a:moveTo>
                    <a:pt x="0" y="0"/>
                  </a:moveTo>
                  <a:cubicBezTo>
                    <a:pt x="25929" y="14023"/>
                    <a:pt x="51858" y="28046"/>
                    <a:pt x="76200" y="42863"/>
                  </a:cubicBezTo>
                  <a:cubicBezTo>
                    <a:pt x="100542" y="57680"/>
                    <a:pt x="123296" y="73290"/>
                    <a:pt x="146050" y="889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B1ACD1EC-CD89-4E53-BEF8-1F16DF214909}"/>
                </a:ext>
              </a:extLst>
            </p:cNvPr>
            <p:cNvSpPr/>
            <p:nvPr/>
          </p:nvSpPr>
          <p:spPr>
            <a:xfrm>
              <a:off x="6165850" y="6437313"/>
              <a:ext cx="44761" cy="163512"/>
            </a:xfrm>
            <a:custGeom>
              <a:avLst/>
              <a:gdLst>
                <a:gd name="connsiteX0" fmla="*/ 0 w 44761"/>
                <a:gd name="connsiteY0" fmla="*/ 0 h 163512"/>
                <a:gd name="connsiteX1" fmla="*/ 41275 w 44761"/>
                <a:gd name="connsiteY1" fmla="*/ 131762 h 163512"/>
                <a:gd name="connsiteX2" fmla="*/ 39688 w 44761"/>
                <a:gd name="connsiteY2" fmla="*/ 163512 h 1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1" h="163512">
                  <a:moveTo>
                    <a:pt x="0" y="0"/>
                  </a:moveTo>
                  <a:cubicBezTo>
                    <a:pt x="17330" y="52255"/>
                    <a:pt x="34660" y="104510"/>
                    <a:pt x="41275" y="131762"/>
                  </a:cubicBezTo>
                  <a:cubicBezTo>
                    <a:pt x="47890" y="159014"/>
                    <a:pt x="43789" y="161263"/>
                    <a:pt x="39688" y="1635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E3868A9C-9465-48E4-B1EC-9A4D4F89E748}"/>
                </a:ext>
              </a:extLst>
            </p:cNvPr>
            <p:cNvSpPr/>
            <p:nvPr/>
          </p:nvSpPr>
          <p:spPr>
            <a:xfrm>
              <a:off x="6291263" y="5791200"/>
              <a:ext cx="55015" cy="452438"/>
            </a:xfrm>
            <a:custGeom>
              <a:avLst/>
              <a:gdLst>
                <a:gd name="connsiteX0" fmla="*/ 0 w 55015"/>
                <a:gd name="connsiteY0" fmla="*/ 0 h 452438"/>
                <a:gd name="connsiteX1" fmla="*/ 44450 w 55015"/>
                <a:gd name="connsiteY1" fmla="*/ 147638 h 452438"/>
                <a:gd name="connsiteX2" fmla="*/ 30162 w 55015"/>
                <a:gd name="connsiteY2" fmla="*/ 207963 h 452438"/>
                <a:gd name="connsiteX3" fmla="*/ 44450 w 55015"/>
                <a:gd name="connsiteY3" fmla="*/ 319088 h 452438"/>
                <a:gd name="connsiteX4" fmla="*/ 53975 w 55015"/>
                <a:gd name="connsiteY4" fmla="*/ 384175 h 452438"/>
                <a:gd name="connsiteX5" fmla="*/ 19050 w 55015"/>
                <a:gd name="connsiteY5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15" h="452438">
                  <a:moveTo>
                    <a:pt x="0" y="0"/>
                  </a:moveTo>
                  <a:cubicBezTo>
                    <a:pt x="19711" y="56489"/>
                    <a:pt x="39423" y="112978"/>
                    <a:pt x="44450" y="147638"/>
                  </a:cubicBezTo>
                  <a:cubicBezTo>
                    <a:pt x="49477" y="182298"/>
                    <a:pt x="30162" y="179388"/>
                    <a:pt x="30162" y="207963"/>
                  </a:cubicBezTo>
                  <a:cubicBezTo>
                    <a:pt x="30162" y="236538"/>
                    <a:pt x="40481" y="289719"/>
                    <a:pt x="44450" y="319088"/>
                  </a:cubicBezTo>
                  <a:cubicBezTo>
                    <a:pt x="48419" y="348457"/>
                    <a:pt x="58208" y="361950"/>
                    <a:pt x="53975" y="384175"/>
                  </a:cubicBezTo>
                  <a:cubicBezTo>
                    <a:pt x="49742" y="406400"/>
                    <a:pt x="34396" y="429419"/>
                    <a:pt x="19050" y="4524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C36A3262-E00C-412A-8233-C5BA5A1DF6BD}"/>
                </a:ext>
              </a:extLst>
            </p:cNvPr>
            <p:cNvSpPr/>
            <p:nvPr/>
          </p:nvSpPr>
          <p:spPr>
            <a:xfrm>
              <a:off x="6372225" y="5930900"/>
              <a:ext cx="44450" cy="303213"/>
            </a:xfrm>
            <a:custGeom>
              <a:avLst/>
              <a:gdLst>
                <a:gd name="connsiteX0" fmla="*/ 0 w 44450"/>
                <a:gd name="connsiteY0" fmla="*/ 0 h 303213"/>
                <a:gd name="connsiteX1" fmla="*/ 9525 w 44450"/>
                <a:gd name="connsiteY1" fmla="*/ 79375 h 303213"/>
                <a:gd name="connsiteX2" fmla="*/ 15875 w 44450"/>
                <a:gd name="connsiteY2" fmla="*/ 173038 h 303213"/>
                <a:gd name="connsiteX3" fmla="*/ 44450 w 44450"/>
                <a:gd name="connsiteY3" fmla="*/ 303213 h 30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" h="303213">
                  <a:moveTo>
                    <a:pt x="0" y="0"/>
                  </a:moveTo>
                  <a:cubicBezTo>
                    <a:pt x="3439" y="25267"/>
                    <a:pt x="6879" y="50535"/>
                    <a:pt x="9525" y="79375"/>
                  </a:cubicBezTo>
                  <a:cubicBezTo>
                    <a:pt x="12171" y="108215"/>
                    <a:pt x="10054" y="135732"/>
                    <a:pt x="15875" y="173038"/>
                  </a:cubicBezTo>
                  <a:cubicBezTo>
                    <a:pt x="21696" y="210344"/>
                    <a:pt x="33073" y="256778"/>
                    <a:pt x="44450" y="3032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9BA968BA-80BE-4D26-9C38-BEC5B35D4035}"/>
                </a:ext>
              </a:extLst>
            </p:cNvPr>
            <p:cNvSpPr/>
            <p:nvPr/>
          </p:nvSpPr>
          <p:spPr>
            <a:xfrm>
              <a:off x="6372225" y="6388100"/>
              <a:ext cx="104775" cy="89313"/>
            </a:xfrm>
            <a:custGeom>
              <a:avLst/>
              <a:gdLst>
                <a:gd name="connsiteX0" fmla="*/ 104775 w 104775"/>
                <a:gd name="connsiteY0" fmla="*/ 0 h 89313"/>
                <a:gd name="connsiteX1" fmla="*/ 49213 w 104775"/>
                <a:gd name="connsiteY1" fmla="*/ 85725 h 89313"/>
                <a:gd name="connsiteX2" fmla="*/ 0 w 104775"/>
                <a:gd name="connsiteY2" fmla="*/ 65088 h 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89313">
                  <a:moveTo>
                    <a:pt x="104775" y="0"/>
                  </a:moveTo>
                  <a:cubicBezTo>
                    <a:pt x="85725" y="37438"/>
                    <a:pt x="66675" y="74877"/>
                    <a:pt x="49213" y="85725"/>
                  </a:cubicBezTo>
                  <a:cubicBezTo>
                    <a:pt x="31751" y="96573"/>
                    <a:pt x="15875" y="80830"/>
                    <a:pt x="0" y="6508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2C6FCCF4-F9EE-4F19-907A-D8C81CFBDFDB}"/>
                </a:ext>
              </a:extLst>
            </p:cNvPr>
            <p:cNvSpPr/>
            <p:nvPr/>
          </p:nvSpPr>
          <p:spPr>
            <a:xfrm>
              <a:off x="6613739" y="2324100"/>
              <a:ext cx="15661" cy="147638"/>
            </a:xfrm>
            <a:custGeom>
              <a:avLst/>
              <a:gdLst>
                <a:gd name="connsiteX0" fmla="*/ 1374 w 15661"/>
                <a:gd name="connsiteY0" fmla="*/ 0 h 147638"/>
                <a:gd name="connsiteX1" fmla="*/ 1374 w 15661"/>
                <a:gd name="connsiteY1" fmla="*/ 74613 h 147638"/>
                <a:gd name="connsiteX2" fmla="*/ 15661 w 15661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1" h="147638">
                  <a:moveTo>
                    <a:pt x="1374" y="0"/>
                  </a:moveTo>
                  <a:cubicBezTo>
                    <a:pt x="183" y="25003"/>
                    <a:pt x="-1007" y="50007"/>
                    <a:pt x="1374" y="74613"/>
                  </a:cubicBezTo>
                  <a:cubicBezTo>
                    <a:pt x="3755" y="99219"/>
                    <a:pt x="9708" y="123428"/>
                    <a:pt x="15661" y="1476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3947A1E1-4697-436B-9F63-875A0F25EE3F}"/>
                </a:ext>
              </a:extLst>
            </p:cNvPr>
            <p:cNvSpPr/>
            <p:nvPr/>
          </p:nvSpPr>
          <p:spPr>
            <a:xfrm>
              <a:off x="6670972" y="2379663"/>
              <a:ext cx="86516" cy="282575"/>
            </a:xfrm>
            <a:custGeom>
              <a:avLst/>
              <a:gdLst>
                <a:gd name="connsiteX0" fmla="*/ 1291 w 86516"/>
                <a:gd name="connsiteY0" fmla="*/ 0 h 282575"/>
                <a:gd name="connsiteX1" fmla="*/ 2878 w 86516"/>
                <a:gd name="connsiteY1" fmla="*/ 66675 h 282575"/>
                <a:gd name="connsiteX2" fmla="*/ 26691 w 86516"/>
                <a:gd name="connsiteY2" fmla="*/ 114300 h 282575"/>
                <a:gd name="connsiteX3" fmla="*/ 69553 w 86516"/>
                <a:gd name="connsiteY3" fmla="*/ 171450 h 282575"/>
                <a:gd name="connsiteX4" fmla="*/ 85428 w 86516"/>
                <a:gd name="connsiteY4" fmla="*/ 215900 h 282575"/>
                <a:gd name="connsiteX5" fmla="*/ 83841 w 86516"/>
                <a:gd name="connsiteY5" fmla="*/ 2825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16" h="282575">
                  <a:moveTo>
                    <a:pt x="1291" y="0"/>
                  </a:moveTo>
                  <a:cubicBezTo>
                    <a:pt x="-32" y="23812"/>
                    <a:pt x="-1355" y="47625"/>
                    <a:pt x="2878" y="66675"/>
                  </a:cubicBezTo>
                  <a:cubicBezTo>
                    <a:pt x="7111" y="85725"/>
                    <a:pt x="15579" y="96838"/>
                    <a:pt x="26691" y="114300"/>
                  </a:cubicBezTo>
                  <a:cubicBezTo>
                    <a:pt x="37803" y="131762"/>
                    <a:pt x="59764" y="154517"/>
                    <a:pt x="69553" y="171450"/>
                  </a:cubicBezTo>
                  <a:cubicBezTo>
                    <a:pt x="79342" y="188383"/>
                    <a:pt x="83047" y="197379"/>
                    <a:pt x="85428" y="215900"/>
                  </a:cubicBezTo>
                  <a:cubicBezTo>
                    <a:pt x="87809" y="234421"/>
                    <a:pt x="85825" y="258498"/>
                    <a:pt x="83841" y="2825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93259C79-F9F7-4965-B372-A889873555AD}"/>
                </a:ext>
              </a:extLst>
            </p:cNvPr>
            <p:cNvSpPr/>
            <p:nvPr/>
          </p:nvSpPr>
          <p:spPr>
            <a:xfrm>
              <a:off x="6848475" y="2049463"/>
              <a:ext cx="30344" cy="322262"/>
            </a:xfrm>
            <a:custGeom>
              <a:avLst/>
              <a:gdLst>
                <a:gd name="connsiteX0" fmla="*/ 0 w 30344"/>
                <a:gd name="connsiteY0" fmla="*/ 0 h 322262"/>
                <a:gd name="connsiteX1" fmla="*/ 20638 w 30344"/>
                <a:gd name="connsiteY1" fmla="*/ 80962 h 322262"/>
                <a:gd name="connsiteX2" fmla="*/ 30163 w 30344"/>
                <a:gd name="connsiteY2" fmla="*/ 165100 h 322262"/>
                <a:gd name="connsiteX3" fmla="*/ 25400 w 30344"/>
                <a:gd name="connsiteY3" fmla="*/ 258762 h 322262"/>
                <a:gd name="connsiteX4" fmla="*/ 7938 w 30344"/>
                <a:gd name="connsiteY4" fmla="*/ 322262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" h="322262">
                  <a:moveTo>
                    <a:pt x="0" y="0"/>
                  </a:moveTo>
                  <a:cubicBezTo>
                    <a:pt x="7805" y="26722"/>
                    <a:pt x="15611" y="53445"/>
                    <a:pt x="20638" y="80962"/>
                  </a:cubicBezTo>
                  <a:cubicBezTo>
                    <a:pt x="25665" y="108479"/>
                    <a:pt x="29369" y="135467"/>
                    <a:pt x="30163" y="165100"/>
                  </a:cubicBezTo>
                  <a:cubicBezTo>
                    <a:pt x="30957" y="194733"/>
                    <a:pt x="29104" y="232568"/>
                    <a:pt x="25400" y="258762"/>
                  </a:cubicBezTo>
                  <a:cubicBezTo>
                    <a:pt x="21696" y="284956"/>
                    <a:pt x="14817" y="303609"/>
                    <a:pt x="7938" y="3222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98D25E92-A5CB-430E-9C69-125C73031B52}"/>
                </a:ext>
              </a:extLst>
            </p:cNvPr>
            <p:cNvSpPr/>
            <p:nvPr/>
          </p:nvSpPr>
          <p:spPr>
            <a:xfrm>
              <a:off x="6894513" y="2214563"/>
              <a:ext cx="23876" cy="211137"/>
            </a:xfrm>
            <a:custGeom>
              <a:avLst/>
              <a:gdLst>
                <a:gd name="connsiteX0" fmla="*/ 20637 w 23876"/>
                <a:gd name="connsiteY0" fmla="*/ 0 h 211137"/>
                <a:gd name="connsiteX1" fmla="*/ 23812 w 23876"/>
                <a:gd name="connsiteY1" fmla="*/ 71437 h 211137"/>
                <a:gd name="connsiteX2" fmla="*/ 20637 w 23876"/>
                <a:gd name="connsiteY2" fmla="*/ 149225 h 211137"/>
                <a:gd name="connsiteX3" fmla="*/ 0 w 23876"/>
                <a:gd name="connsiteY3" fmla="*/ 211137 h 21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76" h="211137">
                  <a:moveTo>
                    <a:pt x="20637" y="0"/>
                  </a:moveTo>
                  <a:cubicBezTo>
                    <a:pt x="22224" y="23283"/>
                    <a:pt x="23812" y="46566"/>
                    <a:pt x="23812" y="71437"/>
                  </a:cubicBezTo>
                  <a:cubicBezTo>
                    <a:pt x="23812" y="96308"/>
                    <a:pt x="24606" y="125942"/>
                    <a:pt x="20637" y="149225"/>
                  </a:cubicBezTo>
                  <a:cubicBezTo>
                    <a:pt x="16668" y="172508"/>
                    <a:pt x="8334" y="191822"/>
                    <a:pt x="0" y="2111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3EF50DE1-5F0F-4647-968D-8131402536AF}"/>
                </a:ext>
              </a:extLst>
            </p:cNvPr>
            <p:cNvSpPr/>
            <p:nvPr/>
          </p:nvSpPr>
          <p:spPr>
            <a:xfrm>
              <a:off x="6943725" y="2030413"/>
              <a:ext cx="94077" cy="292100"/>
            </a:xfrm>
            <a:custGeom>
              <a:avLst/>
              <a:gdLst>
                <a:gd name="connsiteX0" fmla="*/ 0 w 94077"/>
                <a:gd name="connsiteY0" fmla="*/ 0 h 292100"/>
                <a:gd name="connsiteX1" fmla="*/ 28575 w 94077"/>
                <a:gd name="connsiteY1" fmla="*/ 68262 h 292100"/>
                <a:gd name="connsiteX2" fmla="*/ 57150 w 94077"/>
                <a:gd name="connsiteY2" fmla="*/ 136525 h 292100"/>
                <a:gd name="connsiteX3" fmla="*/ 88900 w 94077"/>
                <a:gd name="connsiteY3" fmla="*/ 203200 h 292100"/>
                <a:gd name="connsiteX4" fmla="*/ 93663 w 94077"/>
                <a:gd name="connsiteY4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77" h="292100">
                  <a:moveTo>
                    <a:pt x="0" y="0"/>
                  </a:moveTo>
                  <a:lnTo>
                    <a:pt x="28575" y="68262"/>
                  </a:lnTo>
                  <a:cubicBezTo>
                    <a:pt x="38100" y="91016"/>
                    <a:pt x="47096" y="114035"/>
                    <a:pt x="57150" y="136525"/>
                  </a:cubicBezTo>
                  <a:cubicBezTo>
                    <a:pt x="67204" y="159015"/>
                    <a:pt x="82815" y="177271"/>
                    <a:pt x="88900" y="203200"/>
                  </a:cubicBezTo>
                  <a:cubicBezTo>
                    <a:pt x="94986" y="229129"/>
                    <a:pt x="94324" y="260614"/>
                    <a:pt x="93663" y="2921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66A7A15A-C6A0-4450-ACDF-EC517E37F2D0}"/>
                </a:ext>
              </a:extLst>
            </p:cNvPr>
            <p:cNvSpPr/>
            <p:nvPr/>
          </p:nvSpPr>
          <p:spPr>
            <a:xfrm>
              <a:off x="5703888" y="3783013"/>
              <a:ext cx="49212" cy="61912"/>
            </a:xfrm>
            <a:custGeom>
              <a:avLst/>
              <a:gdLst>
                <a:gd name="connsiteX0" fmla="*/ 0 w 49212"/>
                <a:gd name="connsiteY0" fmla="*/ 0 h 61912"/>
                <a:gd name="connsiteX1" fmla="*/ 49212 w 49212"/>
                <a:gd name="connsiteY1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2" h="61912">
                  <a:moveTo>
                    <a:pt x="0" y="0"/>
                  </a:moveTo>
                  <a:cubicBezTo>
                    <a:pt x="20769" y="26722"/>
                    <a:pt x="41539" y="53445"/>
                    <a:pt x="49212" y="619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680DFE8F-BBCC-45D0-8407-4465D3509CB5}"/>
                </a:ext>
              </a:extLst>
            </p:cNvPr>
            <p:cNvSpPr/>
            <p:nvPr/>
          </p:nvSpPr>
          <p:spPr>
            <a:xfrm>
              <a:off x="5597525" y="3397250"/>
              <a:ext cx="107950" cy="360363"/>
            </a:xfrm>
            <a:custGeom>
              <a:avLst/>
              <a:gdLst>
                <a:gd name="connsiteX0" fmla="*/ 0 w 107950"/>
                <a:gd name="connsiteY0" fmla="*/ 0 h 360363"/>
                <a:gd name="connsiteX1" fmla="*/ 11113 w 107950"/>
                <a:gd name="connsiteY1" fmla="*/ 100013 h 360363"/>
                <a:gd name="connsiteX2" fmla="*/ 20638 w 107950"/>
                <a:gd name="connsiteY2" fmla="*/ 193675 h 360363"/>
                <a:gd name="connsiteX3" fmla="*/ 53975 w 107950"/>
                <a:gd name="connsiteY3" fmla="*/ 266700 h 360363"/>
                <a:gd name="connsiteX4" fmla="*/ 107950 w 107950"/>
                <a:gd name="connsiteY4" fmla="*/ 360363 h 36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360363">
                  <a:moveTo>
                    <a:pt x="0" y="0"/>
                  </a:moveTo>
                  <a:cubicBezTo>
                    <a:pt x="3836" y="33867"/>
                    <a:pt x="7673" y="67734"/>
                    <a:pt x="11113" y="100013"/>
                  </a:cubicBezTo>
                  <a:cubicBezTo>
                    <a:pt x="14553" y="132292"/>
                    <a:pt x="13494" y="165894"/>
                    <a:pt x="20638" y="193675"/>
                  </a:cubicBezTo>
                  <a:cubicBezTo>
                    <a:pt x="27782" y="221456"/>
                    <a:pt x="39423" y="238919"/>
                    <a:pt x="53975" y="266700"/>
                  </a:cubicBezTo>
                  <a:cubicBezTo>
                    <a:pt x="68527" y="294481"/>
                    <a:pt x="88238" y="327422"/>
                    <a:pt x="107950" y="3603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3BD32F7B-00A7-40ED-ABD2-77FBA847006B}"/>
                </a:ext>
              </a:extLst>
            </p:cNvPr>
            <p:cNvSpPr/>
            <p:nvPr/>
          </p:nvSpPr>
          <p:spPr>
            <a:xfrm>
              <a:off x="5632450" y="3679825"/>
              <a:ext cx="55563" cy="130175"/>
            </a:xfrm>
            <a:custGeom>
              <a:avLst/>
              <a:gdLst>
                <a:gd name="connsiteX0" fmla="*/ 0 w 55563"/>
                <a:gd name="connsiteY0" fmla="*/ 0 h 130175"/>
                <a:gd name="connsiteX1" fmla="*/ 20638 w 55563"/>
                <a:gd name="connsiteY1" fmla="*/ 74613 h 130175"/>
                <a:gd name="connsiteX2" fmla="*/ 55563 w 55563"/>
                <a:gd name="connsiteY2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63" h="130175">
                  <a:moveTo>
                    <a:pt x="0" y="0"/>
                  </a:moveTo>
                  <a:cubicBezTo>
                    <a:pt x="5689" y="26458"/>
                    <a:pt x="11378" y="52917"/>
                    <a:pt x="20638" y="74613"/>
                  </a:cubicBezTo>
                  <a:cubicBezTo>
                    <a:pt x="29899" y="96309"/>
                    <a:pt x="42731" y="113242"/>
                    <a:pt x="55563" y="1301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39143FFF-963D-4ED3-872F-5184E10A808B}"/>
                </a:ext>
              </a:extLst>
            </p:cNvPr>
            <p:cNvSpPr/>
            <p:nvPr/>
          </p:nvSpPr>
          <p:spPr>
            <a:xfrm>
              <a:off x="5665788" y="3384550"/>
              <a:ext cx="85725" cy="144463"/>
            </a:xfrm>
            <a:custGeom>
              <a:avLst/>
              <a:gdLst>
                <a:gd name="connsiteX0" fmla="*/ 0 w 85725"/>
                <a:gd name="connsiteY0" fmla="*/ 0 h 144463"/>
                <a:gd name="connsiteX1" fmla="*/ 26987 w 85725"/>
                <a:gd name="connsiteY1" fmla="*/ 66675 h 144463"/>
                <a:gd name="connsiteX2" fmla="*/ 68262 w 85725"/>
                <a:gd name="connsiteY2" fmla="*/ 114300 h 144463"/>
                <a:gd name="connsiteX3" fmla="*/ 85725 w 85725"/>
                <a:gd name="connsiteY3" fmla="*/ 144463 h 14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44463">
                  <a:moveTo>
                    <a:pt x="0" y="0"/>
                  </a:moveTo>
                  <a:cubicBezTo>
                    <a:pt x="7805" y="23812"/>
                    <a:pt x="15610" y="47625"/>
                    <a:pt x="26987" y="66675"/>
                  </a:cubicBezTo>
                  <a:cubicBezTo>
                    <a:pt x="38364" y="85725"/>
                    <a:pt x="58472" y="101335"/>
                    <a:pt x="68262" y="114300"/>
                  </a:cubicBezTo>
                  <a:cubicBezTo>
                    <a:pt x="78052" y="127265"/>
                    <a:pt x="85725" y="144463"/>
                    <a:pt x="85725" y="1444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9386BC26-5D14-43EE-8AA8-7B656F916DEB}"/>
                </a:ext>
              </a:extLst>
            </p:cNvPr>
            <p:cNvSpPr/>
            <p:nvPr/>
          </p:nvSpPr>
          <p:spPr>
            <a:xfrm>
              <a:off x="5761038" y="3556000"/>
              <a:ext cx="55340" cy="95250"/>
            </a:xfrm>
            <a:custGeom>
              <a:avLst/>
              <a:gdLst>
                <a:gd name="connsiteX0" fmla="*/ 0 w 55340"/>
                <a:gd name="connsiteY0" fmla="*/ 0 h 95250"/>
                <a:gd name="connsiteX1" fmla="*/ 52387 w 55340"/>
                <a:gd name="connsiteY1" fmla="*/ 71438 h 95250"/>
                <a:gd name="connsiteX2" fmla="*/ 50800 w 55340"/>
                <a:gd name="connsiteY2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0" h="95250">
                  <a:moveTo>
                    <a:pt x="0" y="0"/>
                  </a:moveTo>
                  <a:cubicBezTo>
                    <a:pt x="21960" y="27781"/>
                    <a:pt x="43920" y="55563"/>
                    <a:pt x="52387" y="71438"/>
                  </a:cubicBezTo>
                  <a:cubicBezTo>
                    <a:pt x="60854" y="87313"/>
                    <a:pt x="48154" y="91281"/>
                    <a:pt x="50800" y="952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99FFB95A-E1B8-457B-87D0-A95C7CAFED34}"/>
                </a:ext>
              </a:extLst>
            </p:cNvPr>
            <p:cNvSpPr/>
            <p:nvPr/>
          </p:nvSpPr>
          <p:spPr>
            <a:xfrm>
              <a:off x="5649913" y="3487738"/>
              <a:ext cx="50800" cy="50800"/>
            </a:xfrm>
            <a:custGeom>
              <a:avLst/>
              <a:gdLst>
                <a:gd name="connsiteX0" fmla="*/ 0 w 50800"/>
                <a:gd name="connsiteY0" fmla="*/ 0 h 50800"/>
                <a:gd name="connsiteX1" fmla="*/ 44450 w 50800"/>
                <a:gd name="connsiteY1" fmla="*/ 34925 h 50800"/>
                <a:gd name="connsiteX2" fmla="*/ 50800 w 50800"/>
                <a:gd name="connsiteY2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50800">
                  <a:moveTo>
                    <a:pt x="0" y="0"/>
                  </a:moveTo>
                  <a:cubicBezTo>
                    <a:pt x="17991" y="13229"/>
                    <a:pt x="35983" y="26458"/>
                    <a:pt x="44450" y="34925"/>
                  </a:cubicBezTo>
                  <a:cubicBezTo>
                    <a:pt x="52917" y="43392"/>
                    <a:pt x="49477" y="48683"/>
                    <a:pt x="50800" y="508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A1FF3714-5160-4CCE-9012-C315857A7F42}"/>
                </a:ext>
              </a:extLst>
            </p:cNvPr>
            <p:cNvSpPr/>
            <p:nvPr/>
          </p:nvSpPr>
          <p:spPr>
            <a:xfrm>
              <a:off x="5634038" y="3484563"/>
              <a:ext cx="52387" cy="204787"/>
            </a:xfrm>
            <a:custGeom>
              <a:avLst/>
              <a:gdLst>
                <a:gd name="connsiteX0" fmla="*/ 0 w 52387"/>
                <a:gd name="connsiteY0" fmla="*/ 0 h 204787"/>
                <a:gd name="connsiteX1" fmla="*/ 19050 w 52387"/>
                <a:gd name="connsiteY1" fmla="*/ 79375 h 204787"/>
                <a:gd name="connsiteX2" fmla="*/ 31750 w 52387"/>
                <a:gd name="connsiteY2" fmla="*/ 136525 h 204787"/>
                <a:gd name="connsiteX3" fmla="*/ 52387 w 5238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" h="204787">
                  <a:moveTo>
                    <a:pt x="0" y="0"/>
                  </a:moveTo>
                  <a:cubicBezTo>
                    <a:pt x="6879" y="28310"/>
                    <a:pt x="13758" y="56621"/>
                    <a:pt x="19050" y="79375"/>
                  </a:cubicBezTo>
                  <a:cubicBezTo>
                    <a:pt x="24342" y="102129"/>
                    <a:pt x="26194" y="115623"/>
                    <a:pt x="31750" y="136525"/>
                  </a:cubicBezTo>
                  <a:cubicBezTo>
                    <a:pt x="37306" y="157427"/>
                    <a:pt x="44846" y="181107"/>
                    <a:pt x="52387" y="20478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B2A7A5B8-54EB-48FE-A78B-47E84B5960BB}"/>
                </a:ext>
              </a:extLst>
            </p:cNvPr>
            <p:cNvSpPr/>
            <p:nvPr/>
          </p:nvSpPr>
          <p:spPr>
            <a:xfrm>
              <a:off x="5729288" y="1570038"/>
              <a:ext cx="119026" cy="201612"/>
            </a:xfrm>
            <a:custGeom>
              <a:avLst/>
              <a:gdLst>
                <a:gd name="connsiteX0" fmla="*/ 115887 w 119026"/>
                <a:gd name="connsiteY0" fmla="*/ 0 h 201612"/>
                <a:gd name="connsiteX1" fmla="*/ 111125 w 119026"/>
                <a:gd name="connsiteY1" fmla="*/ 66675 h 201612"/>
                <a:gd name="connsiteX2" fmla="*/ 47625 w 119026"/>
                <a:gd name="connsiteY2" fmla="*/ 85725 h 201612"/>
                <a:gd name="connsiteX3" fmla="*/ 19050 w 119026"/>
                <a:gd name="connsiteY3" fmla="*/ 134937 h 201612"/>
                <a:gd name="connsiteX4" fmla="*/ 0 w 119026"/>
                <a:gd name="connsiteY4" fmla="*/ 201612 h 2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26" h="201612">
                  <a:moveTo>
                    <a:pt x="115887" y="0"/>
                  </a:moveTo>
                  <a:cubicBezTo>
                    <a:pt x="119194" y="26193"/>
                    <a:pt x="122502" y="52387"/>
                    <a:pt x="111125" y="66675"/>
                  </a:cubicBezTo>
                  <a:cubicBezTo>
                    <a:pt x="99748" y="80963"/>
                    <a:pt x="62971" y="74348"/>
                    <a:pt x="47625" y="85725"/>
                  </a:cubicBezTo>
                  <a:cubicBezTo>
                    <a:pt x="32279" y="97102"/>
                    <a:pt x="26987" y="115623"/>
                    <a:pt x="19050" y="134937"/>
                  </a:cubicBezTo>
                  <a:cubicBezTo>
                    <a:pt x="11112" y="154252"/>
                    <a:pt x="5556" y="177932"/>
                    <a:pt x="0" y="2016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11783552-488E-4154-AC6B-EB6963AF4829}"/>
                </a:ext>
              </a:extLst>
            </p:cNvPr>
            <p:cNvSpPr/>
            <p:nvPr/>
          </p:nvSpPr>
          <p:spPr>
            <a:xfrm>
              <a:off x="6934200" y="2374900"/>
              <a:ext cx="64600" cy="42863"/>
            </a:xfrm>
            <a:custGeom>
              <a:avLst/>
              <a:gdLst>
                <a:gd name="connsiteX0" fmla="*/ 0 w 64600"/>
                <a:gd name="connsiteY0" fmla="*/ 0 h 42863"/>
                <a:gd name="connsiteX1" fmla="*/ 61913 w 64600"/>
                <a:gd name="connsiteY1" fmla="*/ 17463 h 42863"/>
                <a:gd name="connsiteX2" fmla="*/ 47625 w 64600"/>
                <a:gd name="connsiteY2" fmla="*/ 428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00" h="42863">
                  <a:moveTo>
                    <a:pt x="0" y="0"/>
                  </a:moveTo>
                  <a:cubicBezTo>
                    <a:pt x="26988" y="5159"/>
                    <a:pt x="53976" y="10319"/>
                    <a:pt x="61913" y="17463"/>
                  </a:cubicBezTo>
                  <a:cubicBezTo>
                    <a:pt x="69851" y="24607"/>
                    <a:pt x="58738" y="33735"/>
                    <a:pt x="47625" y="428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324D6337-AE17-48C2-A671-5D6CC0010573}"/>
                </a:ext>
              </a:extLst>
            </p:cNvPr>
            <p:cNvSpPr/>
            <p:nvPr/>
          </p:nvSpPr>
          <p:spPr>
            <a:xfrm>
              <a:off x="6292850" y="2414588"/>
              <a:ext cx="139700" cy="74612"/>
            </a:xfrm>
            <a:custGeom>
              <a:avLst/>
              <a:gdLst>
                <a:gd name="connsiteX0" fmla="*/ 0 w 139700"/>
                <a:gd name="connsiteY0" fmla="*/ 0 h 74612"/>
                <a:gd name="connsiteX1" fmla="*/ 42863 w 139700"/>
                <a:gd name="connsiteY1" fmla="*/ 47625 h 74612"/>
                <a:gd name="connsiteX2" fmla="*/ 139700 w 139700"/>
                <a:gd name="connsiteY2" fmla="*/ 74612 h 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74612">
                  <a:moveTo>
                    <a:pt x="0" y="0"/>
                  </a:moveTo>
                  <a:cubicBezTo>
                    <a:pt x="9790" y="17595"/>
                    <a:pt x="19580" y="35190"/>
                    <a:pt x="42863" y="47625"/>
                  </a:cubicBezTo>
                  <a:cubicBezTo>
                    <a:pt x="66146" y="60060"/>
                    <a:pt x="102923" y="67336"/>
                    <a:pt x="139700" y="746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0A61699E-E1BA-4083-8C25-08D7968B239E}"/>
                </a:ext>
              </a:extLst>
            </p:cNvPr>
            <p:cNvSpPr/>
            <p:nvPr/>
          </p:nvSpPr>
          <p:spPr>
            <a:xfrm>
              <a:off x="6615113" y="3287713"/>
              <a:ext cx="100012" cy="411162"/>
            </a:xfrm>
            <a:custGeom>
              <a:avLst/>
              <a:gdLst>
                <a:gd name="connsiteX0" fmla="*/ 100012 w 100012"/>
                <a:gd name="connsiteY0" fmla="*/ 0 h 411162"/>
                <a:gd name="connsiteX1" fmla="*/ 87312 w 100012"/>
                <a:gd name="connsiteY1" fmla="*/ 87312 h 411162"/>
                <a:gd name="connsiteX2" fmla="*/ 73025 w 100012"/>
                <a:gd name="connsiteY2" fmla="*/ 185737 h 411162"/>
                <a:gd name="connsiteX3" fmla="*/ 63500 w 100012"/>
                <a:gd name="connsiteY3" fmla="*/ 279400 h 411162"/>
                <a:gd name="connsiteX4" fmla="*/ 41275 w 100012"/>
                <a:gd name="connsiteY4" fmla="*/ 342900 h 411162"/>
                <a:gd name="connsiteX5" fmla="*/ 0 w 100012"/>
                <a:gd name="connsiteY5" fmla="*/ 411162 h 41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2" h="411162">
                  <a:moveTo>
                    <a:pt x="100012" y="0"/>
                  </a:moveTo>
                  <a:lnTo>
                    <a:pt x="87312" y="87312"/>
                  </a:lnTo>
                  <a:cubicBezTo>
                    <a:pt x="82814" y="118268"/>
                    <a:pt x="76994" y="153722"/>
                    <a:pt x="73025" y="185737"/>
                  </a:cubicBezTo>
                  <a:cubicBezTo>
                    <a:pt x="69056" y="217752"/>
                    <a:pt x="68792" y="253206"/>
                    <a:pt x="63500" y="279400"/>
                  </a:cubicBezTo>
                  <a:cubicBezTo>
                    <a:pt x="58208" y="305594"/>
                    <a:pt x="51858" y="320940"/>
                    <a:pt x="41275" y="342900"/>
                  </a:cubicBezTo>
                  <a:cubicBezTo>
                    <a:pt x="30692" y="364860"/>
                    <a:pt x="15346" y="388011"/>
                    <a:pt x="0" y="4111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8E03A639-92E7-421A-9F69-190BB2333D2D}"/>
                </a:ext>
              </a:extLst>
            </p:cNvPr>
            <p:cNvSpPr/>
            <p:nvPr/>
          </p:nvSpPr>
          <p:spPr>
            <a:xfrm>
              <a:off x="6538913" y="3255963"/>
              <a:ext cx="42658" cy="374650"/>
            </a:xfrm>
            <a:custGeom>
              <a:avLst/>
              <a:gdLst>
                <a:gd name="connsiteX0" fmla="*/ 23812 w 42658"/>
                <a:gd name="connsiteY0" fmla="*/ 0 h 374650"/>
                <a:gd name="connsiteX1" fmla="*/ 38100 w 42658"/>
                <a:gd name="connsiteY1" fmla="*/ 134937 h 374650"/>
                <a:gd name="connsiteX2" fmla="*/ 41275 w 42658"/>
                <a:gd name="connsiteY2" fmla="*/ 203200 h 374650"/>
                <a:gd name="connsiteX3" fmla="*/ 17462 w 42658"/>
                <a:gd name="connsiteY3" fmla="*/ 309562 h 374650"/>
                <a:gd name="connsiteX4" fmla="*/ 0 w 42658"/>
                <a:gd name="connsiteY4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58" h="374650">
                  <a:moveTo>
                    <a:pt x="23812" y="0"/>
                  </a:moveTo>
                  <a:cubicBezTo>
                    <a:pt x="29501" y="50535"/>
                    <a:pt x="35190" y="101070"/>
                    <a:pt x="38100" y="134937"/>
                  </a:cubicBezTo>
                  <a:cubicBezTo>
                    <a:pt x="41010" y="168804"/>
                    <a:pt x="44715" y="174096"/>
                    <a:pt x="41275" y="203200"/>
                  </a:cubicBezTo>
                  <a:cubicBezTo>
                    <a:pt x="37835" y="232304"/>
                    <a:pt x="24341" y="280987"/>
                    <a:pt x="17462" y="309562"/>
                  </a:cubicBezTo>
                  <a:cubicBezTo>
                    <a:pt x="10583" y="338137"/>
                    <a:pt x="5291" y="356393"/>
                    <a:pt x="0" y="3746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D89B4851-52B8-4C0C-A0E8-821FD688B246}"/>
                </a:ext>
              </a:extLst>
            </p:cNvPr>
            <p:cNvSpPr/>
            <p:nvPr/>
          </p:nvSpPr>
          <p:spPr>
            <a:xfrm>
              <a:off x="6006563" y="3430588"/>
              <a:ext cx="24485" cy="198437"/>
            </a:xfrm>
            <a:custGeom>
              <a:avLst/>
              <a:gdLst>
                <a:gd name="connsiteX0" fmla="*/ 10062 w 24485"/>
                <a:gd name="connsiteY0" fmla="*/ 0 h 198437"/>
                <a:gd name="connsiteX1" fmla="*/ 537 w 24485"/>
                <a:gd name="connsiteY1" fmla="*/ 104775 h 198437"/>
                <a:gd name="connsiteX2" fmla="*/ 24350 w 24485"/>
                <a:gd name="connsiteY2" fmla="*/ 147637 h 198437"/>
                <a:gd name="connsiteX3" fmla="*/ 8475 w 24485"/>
                <a:gd name="connsiteY3" fmla="*/ 198437 h 19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5" h="198437">
                  <a:moveTo>
                    <a:pt x="10062" y="0"/>
                  </a:moveTo>
                  <a:cubicBezTo>
                    <a:pt x="4109" y="40084"/>
                    <a:pt x="-1844" y="80169"/>
                    <a:pt x="537" y="104775"/>
                  </a:cubicBezTo>
                  <a:cubicBezTo>
                    <a:pt x="2918" y="129381"/>
                    <a:pt x="23027" y="132027"/>
                    <a:pt x="24350" y="147637"/>
                  </a:cubicBezTo>
                  <a:cubicBezTo>
                    <a:pt x="25673" y="163247"/>
                    <a:pt x="17074" y="180842"/>
                    <a:pt x="8475" y="1984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029FEDD8-DB6B-4C08-82BB-79A9D9E5CFE3}"/>
                </a:ext>
              </a:extLst>
            </p:cNvPr>
            <p:cNvSpPr/>
            <p:nvPr/>
          </p:nvSpPr>
          <p:spPr>
            <a:xfrm>
              <a:off x="6459538" y="3775075"/>
              <a:ext cx="65087" cy="79375"/>
            </a:xfrm>
            <a:custGeom>
              <a:avLst/>
              <a:gdLst>
                <a:gd name="connsiteX0" fmla="*/ 0 w 65087"/>
                <a:gd name="connsiteY0" fmla="*/ 0 h 79375"/>
                <a:gd name="connsiteX1" fmla="*/ 34925 w 65087"/>
                <a:gd name="connsiteY1" fmla="*/ 55563 h 79375"/>
                <a:gd name="connsiteX2" fmla="*/ 65087 w 65087"/>
                <a:gd name="connsiteY2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79375">
                  <a:moveTo>
                    <a:pt x="0" y="0"/>
                  </a:moveTo>
                  <a:cubicBezTo>
                    <a:pt x="12038" y="21167"/>
                    <a:pt x="24077" y="42334"/>
                    <a:pt x="34925" y="55563"/>
                  </a:cubicBezTo>
                  <a:cubicBezTo>
                    <a:pt x="45773" y="68792"/>
                    <a:pt x="57943" y="74613"/>
                    <a:pt x="65087" y="793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1B3DA7E1-9975-4F66-8B71-E01111C2BF85}"/>
                </a:ext>
              </a:extLst>
            </p:cNvPr>
            <p:cNvSpPr/>
            <p:nvPr/>
          </p:nvSpPr>
          <p:spPr>
            <a:xfrm>
              <a:off x="6434138" y="4937125"/>
              <a:ext cx="39687" cy="87313"/>
            </a:xfrm>
            <a:custGeom>
              <a:avLst/>
              <a:gdLst>
                <a:gd name="connsiteX0" fmla="*/ 0 w 39687"/>
                <a:gd name="connsiteY0" fmla="*/ 0 h 87313"/>
                <a:gd name="connsiteX1" fmla="*/ 15875 w 39687"/>
                <a:gd name="connsiteY1" fmla="*/ 55563 h 87313"/>
                <a:gd name="connsiteX2" fmla="*/ 39687 w 39687"/>
                <a:gd name="connsiteY2" fmla="*/ 87313 h 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7" h="87313">
                  <a:moveTo>
                    <a:pt x="0" y="0"/>
                  </a:moveTo>
                  <a:cubicBezTo>
                    <a:pt x="4630" y="20505"/>
                    <a:pt x="9261" y="41011"/>
                    <a:pt x="15875" y="55563"/>
                  </a:cubicBezTo>
                  <a:cubicBezTo>
                    <a:pt x="22489" y="70115"/>
                    <a:pt x="31088" y="78714"/>
                    <a:pt x="39687" y="8731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8E0BB6D3-98EA-4F45-8D54-7BC4D7398152}"/>
                </a:ext>
              </a:extLst>
            </p:cNvPr>
            <p:cNvSpPr/>
            <p:nvPr/>
          </p:nvSpPr>
          <p:spPr>
            <a:xfrm>
              <a:off x="6380163" y="4743450"/>
              <a:ext cx="101600" cy="15875"/>
            </a:xfrm>
            <a:custGeom>
              <a:avLst/>
              <a:gdLst>
                <a:gd name="connsiteX0" fmla="*/ 0 w 101600"/>
                <a:gd name="connsiteY0" fmla="*/ 15875 h 15875"/>
                <a:gd name="connsiteX1" fmla="*/ 73025 w 101600"/>
                <a:gd name="connsiteY1" fmla="*/ 7938 h 15875"/>
                <a:gd name="connsiteX2" fmla="*/ 101600 w 101600"/>
                <a:gd name="connsiteY2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15875">
                  <a:moveTo>
                    <a:pt x="0" y="15875"/>
                  </a:moveTo>
                  <a:cubicBezTo>
                    <a:pt x="28046" y="13229"/>
                    <a:pt x="56092" y="10584"/>
                    <a:pt x="73025" y="7938"/>
                  </a:cubicBezTo>
                  <a:cubicBezTo>
                    <a:pt x="89958" y="5292"/>
                    <a:pt x="96838" y="4762"/>
                    <a:pt x="101600" y="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3FFC2478-906E-4943-8861-C3397E1FC6ED}"/>
                </a:ext>
              </a:extLst>
            </p:cNvPr>
            <p:cNvSpPr/>
            <p:nvPr/>
          </p:nvSpPr>
          <p:spPr>
            <a:xfrm>
              <a:off x="6378575" y="4762500"/>
              <a:ext cx="31750" cy="93663"/>
            </a:xfrm>
            <a:custGeom>
              <a:avLst/>
              <a:gdLst>
                <a:gd name="connsiteX0" fmla="*/ 0 w 31750"/>
                <a:gd name="connsiteY0" fmla="*/ 0 h 93663"/>
                <a:gd name="connsiteX1" fmla="*/ 4763 w 31750"/>
                <a:gd name="connsiteY1" fmla="*/ 58738 h 93663"/>
                <a:gd name="connsiteX2" fmla="*/ 4763 w 31750"/>
                <a:gd name="connsiteY2" fmla="*/ 87313 h 93663"/>
                <a:gd name="connsiteX3" fmla="*/ 31750 w 31750"/>
                <a:gd name="connsiteY3" fmla="*/ 93663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" h="93663">
                  <a:moveTo>
                    <a:pt x="0" y="0"/>
                  </a:moveTo>
                  <a:cubicBezTo>
                    <a:pt x="1984" y="22093"/>
                    <a:pt x="3969" y="44186"/>
                    <a:pt x="4763" y="58738"/>
                  </a:cubicBezTo>
                  <a:cubicBezTo>
                    <a:pt x="5557" y="73290"/>
                    <a:pt x="265" y="81492"/>
                    <a:pt x="4763" y="87313"/>
                  </a:cubicBezTo>
                  <a:cubicBezTo>
                    <a:pt x="9261" y="93134"/>
                    <a:pt x="20505" y="93398"/>
                    <a:pt x="31750" y="9366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92F99527-794A-4A92-8D5B-51C4F335A9B4}"/>
                </a:ext>
              </a:extLst>
            </p:cNvPr>
            <p:cNvSpPr/>
            <p:nvPr/>
          </p:nvSpPr>
          <p:spPr>
            <a:xfrm>
              <a:off x="6081713" y="1233488"/>
              <a:ext cx="51534" cy="63500"/>
            </a:xfrm>
            <a:custGeom>
              <a:avLst/>
              <a:gdLst>
                <a:gd name="connsiteX0" fmla="*/ 0 w 51534"/>
                <a:gd name="connsiteY0" fmla="*/ 0 h 63500"/>
                <a:gd name="connsiteX1" fmla="*/ 50800 w 51534"/>
                <a:gd name="connsiteY1" fmla="*/ 41275 h 63500"/>
                <a:gd name="connsiteX2" fmla="*/ 25400 w 51534"/>
                <a:gd name="connsiteY2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34" h="63500">
                  <a:moveTo>
                    <a:pt x="0" y="0"/>
                  </a:moveTo>
                  <a:cubicBezTo>
                    <a:pt x="23283" y="15346"/>
                    <a:pt x="46567" y="30692"/>
                    <a:pt x="50800" y="41275"/>
                  </a:cubicBezTo>
                  <a:cubicBezTo>
                    <a:pt x="55033" y="51858"/>
                    <a:pt x="40216" y="57679"/>
                    <a:pt x="25400" y="6350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F3DC7E18-13EF-46DD-B529-FCFF8EF80B04}"/>
                </a:ext>
              </a:extLst>
            </p:cNvPr>
            <p:cNvSpPr/>
            <p:nvPr/>
          </p:nvSpPr>
          <p:spPr>
            <a:xfrm>
              <a:off x="5917870" y="1338263"/>
              <a:ext cx="24143" cy="119062"/>
            </a:xfrm>
            <a:custGeom>
              <a:avLst/>
              <a:gdLst>
                <a:gd name="connsiteX0" fmla="*/ 22555 w 24143"/>
                <a:gd name="connsiteY0" fmla="*/ 0 h 119062"/>
                <a:gd name="connsiteX1" fmla="*/ 3505 w 24143"/>
                <a:gd name="connsiteY1" fmla="*/ 49212 h 119062"/>
                <a:gd name="connsiteX2" fmla="*/ 1918 w 24143"/>
                <a:gd name="connsiteY2" fmla="*/ 82550 h 119062"/>
                <a:gd name="connsiteX3" fmla="*/ 24143 w 24143"/>
                <a:gd name="connsiteY3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43" h="119062">
                  <a:moveTo>
                    <a:pt x="22555" y="0"/>
                  </a:moveTo>
                  <a:cubicBezTo>
                    <a:pt x="14749" y="17727"/>
                    <a:pt x="6944" y="35454"/>
                    <a:pt x="3505" y="49212"/>
                  </a:cubicBezTo>
                  <a:cubicBezTo>
                    <a:pt x="66" y="62970"/>
                    <a:pt x="-1522" y="70908"/>
                    <a:pt x="1918" y="82550"/>
                  </a:cubicBezTo>
                  <a:cubicBezTo>
                    <a:pt x="5358" y="94192"/>
                    <a:pt x="24143" y="119062"/>
                    <a:pt x="24143" y="11906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538C788E-1840-4601-87DB-B011DBD1891D}"/>
                </a:ext>
              </a:extLst>
            </p:cNvPr>
            <p:cNvSpPr/>
            <p:nvPr/>
          </p:nvSpPr>
          <p:spPr>
            <a:xfrm>
              <a:off x="6813550" y="1889561"/>
              <a:ext cx="147638" cy="66239"/>
            </a:xfrm>
            <a:custGeom>
              <a:avLst/>
              <a:gdLst>
                <a:gd name="connsiteX0" fmla="*/ 0 w 147638"/>
                <a:gd name="connsiteY0" fmla="*/ 66239 h 66239"/>
                <a:gd name="connsiteX1" fmla="*/ 71438 w 147638"/>
                <a:gd name="connsiteY1" fmla="*/ 28139 h 66239"/>
                <a:gd name="connsiteX2" fmla="*/ 114300 w 147638"/>
                <a:gd name="connsiteY2" fmla="*/ 1152 h 66239"/>
                <a:gd name="connsiteX3" fmla="*/ 147638 w 147638"/>
                <a:gd name="connsiteY3" fmla="*/ 7502 h 6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8" h="66239">
                  <a:moveTo>
                    <a:pt x="0" y="66239"/>
                  </a:moveTo>
                  <a:cubicBezTo>
                    <a:pt x="26194" y="52613"/>
                    <a:pt x="52388" y="38987"/>
                    <a:pt x="71438" y="28139"/>
                  </a:cubicBezTo>
                  <a:cubicBezTo>
                    <a:pt x="90488" y="17291"/>
                    <a:pt x="101600" y="4591"/>
                    <a:pt x="114300" y="1152"/>
                  </a:cubicBezTo>
                  <a:cubicBezTo>
                    <a:pt x="127000" y="-2287"/>
                    <a:pt x="137319" y="2607"/>
                    <a:pt x="147638" y="750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BF54CB03-CB7B-4C78-80A3-66EB32FC97C0}"/>
                </a:ext>
              </a:extLst>
            </p:cNvPr>
            <p:cNvSpPr/>
            <p:nvPr/>
          </p:nvSpPr>
          <p:spPr>
            <a:xfrm>
              <a:off x="6813550" y="2049463"/>
              <a:ext cx="23848" cy="227012"/>
            </a:xfrm>
            <a:custGeom>
              <a:avLst/>
              <a:gdLst>
                <a:gd name="connsiteX0" fmla="*/ 3175 w 23848"/>
                <a:gd name="connsiteY0" fmla="*/ 0 h 227012"/>
                <a:gd name="connsiteX1" fmla="*/ 23813 w 23848"/>
                <a:gd name="connsiteY1" fmla="*/ 63500 h 227012"/>
                <a:gd name="connsiteX2" fmla="*/ 7938 w 23848"/>
                <a:gd name="connsiteY2" fmla="*/ 155575 h 227012"/>
                <a:gd name="connsiteX3" fmla="*/ 0 w 23848"/>
                <a:gd name="connsiteY3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48" h="227012">
                  <a:moveTo>
                    <a:pt x="3175" y="0"/>
                  </a:moveTo>
                  <a:cubicBezTo>
                    <a:pt x="13097" y="18785"/>
                    <a:pt x="23019" y="37571"/>
                    <a:pt x="23813" y="63500"/>
                  </a:cubicBezTo>
                  <a:cubicBezTo>
                    <a:pt x="24607" y="89429"/>
                    <a:pt x="11907" y="128323"/>
                    <a:pt x="7938" y="155575"/>
                  </a:cubicBezTo>
                  <a:cubicBezTo>
                    <a:pt x="3969" y="182827"/>
                    <a:pt x="1984" y="204919"/>
                    <a:pt x="0" y="227012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1AE415D1-C726-4FA1-9542-F33B348AF3CC}"/>
                </a:ext>
              </a:extLst>
            </p:cNvPr>
            <p:cNvSpPr/>
            <p:nvPr/>
          </p:nvSpPr>
          <p:spPr>
            <a:xfrm>
              <a:off x="6334125" y="6640513"/>
              <a:ext cx="37339" cy="86624"/>
            </a:xfrm>
            <a:custGeom>
              <a:avLst/>
              <a:gdLst>
                <a:gd name="connsiteX0" fmla="*/ 0 w 37339"/>
                <a:gd name="connsiteY0" fmla="*/ 0 h 86624"/>
                <a:gd name="connsiteX1" fmla="*/ 34925 w 37339"/>
                <a:gd name="connsiteY1" fmla="*/ 46037 h 86624"/>
                <a:gd name="connsiteX2" fmla="*/ 33338 w 37339"/>
                <a:gd name="connsiteY2" fmla="*/ 82550 h 86624"/>
                <a:gd name="connsiteX3" fmla="*/ 25400 w 37339"/>
                <a:gd name="connsiteY3" fmla="*/ 84137 h 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9" h="86624">
                  <a:moveTo>
                    <a:pt x="0" y="0"/>
                  </a:moveTo>
                  <a:cubicBezTo>
                    <a:pt x="14684" y="16139"/>
                    <a:pt x="29369" y="32279"/>
                    <a:pt x="34925" y="46037"/>
                  </a:cubicBezTo>
                  <a:cubicBezTo>
                    <a:pt x="40481" y="59795"/>
                    <a:pt x="34926" y="76200"/>
                    <a:pt x="33338" y="82550"/>
                  </a:cubicBezTo>
                  <a:cubicBezTo>
                    <a:pt x="31751" y="88900"/>
                    <a:pt x="28575" y="86518"/>
                    <a:pt x="25400" y="84137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55EBDA82-4558-4482-B440-FD44D4212F5A}"/>
                </a:ext>
              </a:extLst>
            </p:cNvPr>
            <p:cNvSpPr/>
            <p:nvPr/>
          </p:nvSpPr>
          <p:spPr>
            <a:xfrm>
              <a:off x="6294438" y="6378575"/>
              <a:ext cx="69850" cy="66675"/>
            </a:xfrm>
            <a:custGeom>
              <a:avLst/>
              <a:gdLst>
                <a:gd name="connsiteX0" fmla="*/ 0 w 69850"/>
                <a:gd name="connsiteY0" fmla="*/ 0 h 66675"/>
                <a:gd name="connsiteX1" fmla="*/ 30162 w 69850"/>
                <a:gd name="connsiteY1" fmla="*/ 47625 h 66675"/>
                <a:gd name="connsiteX2" fmla="*/ 69850 w 69850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66675">
                  <a:moveTo>
                    <a:pt x="0" y="0"/>
                  </a:moveTo>
                  <a:cubicBezTo>
                    <a:pt x="9260" y="18256"/>
                    <a:pt x="18520" y="36513"/>
                    <a:pt x="30162" y="47625"/>
                  </a:cubicBezTo>
                  <a:cubicBezTo>
                    <a:pt x="41804" y="58738"/>
                    <a:pt x="55827" y="62706"/>
                    <a:pt x="69850" y="666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110D53EF-E4B3-46E7-9BD1-1BC7C1BA9C95}"/>
                </a:ext>
              </a:extLst>
            </p:cNvPr>
            <p:cNvSpPr/>
            <p:nvPr/>
          </p:nvSpPr>
          <p:spPr>
            <a:xfrm>
              <a:off x="6242050" y="5073650"/>
              <a:ext cx="128123" cy="604838"/>
            </a:xfrm>
            <a:custGeom>
              <a:avLst/>
              <a:gdLst>
                <a:gd name="connsiteX0" fmla="*/ 127000 w 128123"/>
                <a:gd name="connsiteY0" fmla="*/ 0 h 604838"/>
                <a:gd name="connsiteX1" fmla="*/ 119063 w 128123"/>
                <a:gd name="connsiteY1" fmla="*/ 152400 h 604838"/>
                <a:gd name="connsiteX2" fmla="*/ 60325 w 128123"/>
                <a:gd name="connsiteY2" fmla="*/ 346075 h 604838"/>
                <a:gd name="connsiteX3" fmla="*/ 33338 w 128123"/>
                <a:gd name="connsiteY3" fmla="*/ 465138 h 604838"/>
                <a:gd name="connsiteX4" fmla="*/ 0 w 128123"/>
                <a:gd name="connsiteY4" fmla="*/ 604838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23" h="604838">
                  <a:moveTo>
                    <a:pt x="127000" y="0"/>
                  </a:moveTo>
                  <a:cubicBezTo>
                    <a:pt x="128588" y="47360"/>
                    <a:pt x="130176" y="94721"/>
                    <a:pt x="119063" y="152400"/>
                  </a:cubicBezTo>
                  <a:cubicBezTo>
                    <a:pt x="107950" y="210079"/>
                    <a:pt x="74612" y="293952"/>
                    <a:pt x="60325" y="346075"/>
                  </a:cubicBezTo>
                  <a:cubicBezTo>
                    <a:pt x="46038" y="398198"/>
                    <a:pt x="43392" y="422011"/>
                    <a:pt x="33338" y="465138"/>
                  </a:cubicBezTo>
                  <a:cubicBezTo>
                    <a:pt x="23284" y="508265"/>
                    <a:pt x="11642" y="556551"/>
                    <a:pt x="0" y="6048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17A82EBD-309A-4073-8834-C635595A40C2}"/>
                </a:ext>
              </a:extLst>
            </p:cNvPr>
            <p:cNvSpPr/>
            <p:nvPr/>
          </p:nvSpPr>
          <p:spPr>
            <a:xfrm>
              <a:off x="6129314" y="5800725"/>
              <a:ext cx="79399" cy="552450"/>
            </a:xfrm>
            <a:custGeom>
              <a:avLst/>
              <a:gdLst>
                <a:gd name="connsiteX0" fmla="*/ 79399 w 79399"/>
                <a:gd name="connsiteY0" fmla="*/ 0 h 552450"/>
                <a:gd name="connsiteX1" fmla="*/ 34949 w 79399"/>
                <a:gd name="connsiteY1" fmla="*/ 179388 h 552450"/>
                <a:gd name="connsiteX2" fmla="*/ 19074 w 79399"/>
                <a:gd name="connsiteY2" fmla="*/ 314325 h 552450"/>
                <a:gd name="connsiteX3" fmla="*/ 24 w 79399"/>
                <a:gd name="connsiteY3" fmla="*/ 439738 h 552450"/>
                <a:gd name="connsiteX4" fmla="*/ 15899 w 79399"/>
                <a:gd name="connsiteY4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99" h="552450">
                  <a:moveTo>
                    <a:pt x="79399" y="0"/>
                  </a:moveTo>
                  <a:cubicBezTo>
                    <a:pt x="62201" y="63500"/>
                    <a:pt x="45003" y="127001"/>
                    <a:pt x="34949" y="179388"/>
                  </a:cubicBezTo>
                  <a:cubicBezTo>
                    <a:pt x="24895" y="231776"/>
                    <a:pt x="24895" y="270933"/>
                    <a:pt x="19074" y="314325"/>
                  </a:cubicBezTo>
                  <a:cubicBezTo>
                    <a:pt x="13253" y="357717"/>
                    <a:pt x="553" y="400051"/>
                    <a:pt x="24" y="439738"/>
                  </a:cubicBezTo>
                  <a:cubicBezTo>
                    <a:pt x="-505" y="479425"/>
                    <a:pt x="7697" y="515937"/>
                    <a:pt x="15899" y="552450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6F3035D9-E7EB-463B-94C6-B1E644806F36}"/>
                </a:ext>
              </a:extLst>
            </p:cNvPr>
            <p:cNvSpPr/>
            <p:nvPr/>
          </p:nvSpPr>
          <p:spPr>
            <a:xfrm>
              <a:off x="5903913" y="1514534"/>
              <a:ext cx="182562" cy="96040"/>
            </a:xfrm>
            <a:custGeom>
              <a:avLst/>
              <a:gdLst>
                <a:gd name="connsiteX0" fmla="*/ 182562 w 182562"/>
                <a:gd name="connsiteY0" fmla="*/ 57091 h 96040"/>
                <a:gd name="connsiteX1" fmla="*/ 106362 w 182562"/>
                <a:gd name="connsiteY1" fmla="*/ 1529 h 96040"/>
                <a:gd name="connsiteX2" fmla="*/ 68262 w 182562"/>
                <a:gd name="connsiteY2" fmla="*/ 22166 h 96040"/>
                <a:gd name="connsiteX3" fmla="*/ 41275 w 182562"/>
                <a:gd name="connsiteY3" fmla="*/ 90429 h 96040"/>
                <a:gd name="connsiteX4" fmla="*/ 0 w 182562"/>
                <a:gd name="connsiteY4" fmla="*/ 87254 h 9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62" h="96040">
                  <a:moveTo>
                    <a:pt x="182562" y="57091"/>
                  </a:moveTo>
                  <a:cubicBezTo>
                    <a:pt x="153987" y="32220"/>
                    <a:pt x="125412" y="7350"/>
                    <a:pt x="106362" y="1529"/>
                  </a:cubicBezTo>
                  <a:cubicBezTo>
                    <a:pt x="87312" y="-4292"/>
                    <a:pt x="79110" y="7349"/>
                    <a:pt x="68262" y="22166"/>
                  </a:cubicBezTo>
                  <a:cubicBezTo>
                    <a:pt x="57414" y="36983"/>
                    <a:pt x="52652" y="79581"/>
                    <a:pt x="41275" y="90429"/>
                  </a:cubicBezTo>
                  <a:cubicBezTo>
                    <a:pt x="29898" y="101277"/>
                    <a:pt x="14949" y="94265"/>
                    <a:pt x="0" y="87254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2FC08C5C-DA5C-4DE8-9EE1-2E26CE9C5C1D}"/>
                </a:ext>
              </a:extLst>
            </p:cNvPr>
            <p:cNvSpPr/>
            <p:nvPr/>
          </p:nvSpPr>
          <p:spPr>
            <a:xfrm>
              <a:off x="6000750" y="6339417"/>
              <a:ext cx="74634" cy="258233"/>
            </a:xfrm>
            <a:custGeom>
              <a:avLst/>
              <a:gdLst>
                <a:gd name="connsiteX0" fmla="*/ 0 w 74634"/>
                <a:gd name="connsiteY0" fmla="*/ 0 h 258233"/>
                <a:gd name="connsiteX1" fmla="*/ 27517 w 74634"/>
                <a:gd name="connsiteY1" fmla="*/ 80433 h 258233"/>
                <a:gd name="connsiteX2" fmla="*/ 19050 w 74634"/>
                <a:gd name="connsiteY2" fmla="*/ 116416 h 258233"/>
                <a:gd name="connsiteX3" fmla="*/ 38100 w 74634"/>
                <a:gd name="connsiteY3" fmla="*/ 156633 h 258233"/>
                <a:gd name="connsiteX4" fmla="*/ 71967 w 74634"/>
                <a:gd name="connsiteY4" fmla="*/ 218016 h 258233"/>
                <a:gd name="connsiteX5" fmla="*/ 74083 w 74634"/>
                <a:gd name="connsiteY5" fmla="*/ 258233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34" h="258233">
                  <a:moveTo>
                    <a:pt x="0" y="0"/>
                  </a:moveTo>
                  <a:cubicBezTo>
                    <a:pt x="12171" y="30515"/>
                    <a:pt x="24342" y="61030"/>
                    <a:pt x="27517" y="80433"/>
                  </a:cubicBezTo>
                  <a:cubicBezTo>
                    <a:pt x="30692" y="99836"/>
                    <a:pt x="17286" y="103716"/>
                    <a:pt x="19050" y="116416"/>
                  </a:cubicBezTo>
                  <a:cubicBezTo>
                    <a:pt x="20814" y="129116"/>
                    <a:pt x="29281" y="139700"/>
                    <a:pt x="38100" y="156633"/>
                  </a:cubicBezTo>
                  <a:cubicBezTo>
                    <a:pt x="46920" y="173566"/>
                    <a:pt x="65970" y="201083"/>
                    <a:pt x="71967" y="218016"/>
                  </a:cubicBezTo>
                  <a:cubicBezTo>
                    <a:pt x="77964" y="234949"/>
                    <a:pt x="71614" y="251177"/>
                    <a:pt x="74083" y="258233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F3FCD303-B41A-4FE7-8669-B85115624DA6}"/>
                </a:ext>
              </a:extLst>
            </p:cNvPr>
            <p:cNvSpPr/>
            <p:nvPr/>
          </p:nvSpPr>
          <p:spPr>
            <a:xfrm>
              <a:off x="6421438" y="2255838"/>
              <a:ext cx="50332" cy="130175"/>
            </a:xfrm>
            <a:custGeom>
              <a:avLst/>
              <a:gdLst>
                <a:gd name="connsiteX0" fmla="*/ 39687 w 50332"/>
                <a:gd name="connsiteY0" fmla="*/ 0 h 130175"/>
                <a:gd name="connsiteX1" fmla="*/ 47625 w 50332"/>
                <a:gd name="connsiteY1" fmla="*/ 53975 h 130175"/>
                <a:gd name="connsiteX2" fmla="*/ 46037 w 50332"/>
                <a:gd name="connsiteY2" fmla="*/ 103187 h 130175"/>
                <a:gd name="connsiteX3" fmla="*/ 0 w 50332"/>
                <a:gd name="connsiteY3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32" h="130175">
                  <a:moveTo>
                    <a:pt x="39687" y="0"/>
                  </a:moveTo>
                  <a:cubicBezTo>
                    <a:pt x="43127" y="18388"/>
                    <a:pt x="46567" y="36777"/>
                    <a:pt x="47625" y="53975"/>
                  </a:cubicBezTo>
                  <a:cubicBezTo>
                    <a:pt x="48683" y="71173"/>
                    <a:pt x="53974" y="90487"/>
                    <a:pt x="46037" y="103187"/>
                  </a:cubicBezTo>
                  <a:cubicBezTo>
                    <a:pt x="38100" y="115887"/>
                    <a:pt x="19050" y="123031"/>
                    <a:pt x="0" y="1301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B82D46A8-25A7-42C2-A87E-C6E137EEC281}"/>
                </a:ext>
              </a:extLst>
            </p:cNvPr>
            <p:cNvSpPr/>
            <p:nvPr/>
          </p:nvSpPr>
          <p:spPr>
            <a:xfrm>
              <a:off x="6129338" y="2355850"/>
              <a:ext cx="144462" cy="94366"/>
            </a:xfrm>
            <a:custGeom>
              <a:avLst/>
              <a:gdLst>
                <a:gd name="connsiteX0" fmla="*/ 144462 w 144462"/>
                <a:gd name="connsiteY0" fmla="*/ 0 h 94366"/>
                <a:gd name="connsiteX1" fmla="*/ 130175 w 144462"/>
                <a:gd name="connsiteY1" fmla="*/ 68263 h 94366"/>
                <a:gd name="connsiteX2" fmla="*/ 69850 w 144462"/>
                <a:gd name="connsiteY2" fmla="*/ 92075 h 94366"/>
                <a:gd name="connsiteX3" fmla="*/ 0 w 144462"/>
                <a:gd name="connsiteY3" fmla="*/ 92075 h 9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62" h="94366">
                  <a:moveTo>
                    <a:pt x="144462" y="0"/>
                  </a:moveTo>
                  <a:cubicBezTo>
                    <a:pt x="143536" y="26458"/>
                    <a:pt x="142610" y="52917"/>
                    <a:pt x="130175" y="68263"/>
                  </a:cubicBezTo>
                  <a:cubicBezTo>
                    <a:pt x="117740" y="83609"/>
                    <a:pt x="91546" y="88106"/>
                    <a:pt x="69850" y="92075"/>
                  </a:cubicBezTo>
                  <a:cubicBezTo>
                    <a:pt x="48154" y="96044"/>
                    <a:pt x="24077" y="94059"/>
                    <a:pt x="0" y="920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DA1274DC-EA18-433C-BC00-FA18244E6A73}"/>
                </a:ext>
              </a:extLst>
            </p:cNvPr>
            <p:cNvSpPr/>
            <p:nvPr/>
          </p:nvSpPr>
          <p:spPr>
            <a:xfrm>
              <a:off x="6123543" y="4441825"/>
              <a:ext cx="86757" cy="160338"/>
            </a:xfrm>
            <a:custGeom>
              <a:avLst/>
              <a:gdLst>
                <a:gd name="connsiteX0" fmla="*/ 86757 w 86757"/>
                <a:gd name="connsiteY0" fmla="*/ 0 h 160338"/>
                <a:gd name="connsiteX1" fmla="*/ 13732 w 86757"/>
                <a:gd name="connsiteY1" fmla="*/ 22225 h 160338"/>
                <a:gd name="connsiteX2" fmla="*/ 1032 w 86757"/>
                <a:gd name="connsiteY2" fmla="*/ 71438 h 160338"/>
                <a:gd name="connsiteX3" fmla="*/ 28020 w 86757"/>
                <a:gd name="connsiteY3" fmla="*/ 160338 h 16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57" h="160338">
                  <a:moveTo>
                    <a:pt x="86757" y="0"/>
                  </a:moveTo>
                  <a:cubicBezTo>
                    <a:pt x="57388" y="5159"/>
                    <a:pt x="28019" y="10319"/>
                    <a:pt x="13732" y="22225"/>
                  </a:cubicBezTo>
                  <a:cubicBezTo>
                    <a:pt x="-555" y="34131"/>
                    <a:pt x="-1349" y="48419"/>
                    <a:pt x="1032" y="71438"/>
                  </a:cubicBezTo>
                  <a:cubicBezTo>
                    <a:pt x="3413" y="94457"/>
                    <a:pt x="22464" y="146050"/>
                    <a:pt x="28020" y="160338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44F1B253-8BB4-4E27-BB3F-C83362AAC1DD}"/>
                </a:ext>
              </a:extLst>
            </p:cNvPr>
            <p:cNvSpPr/>
            <p:nvPr/>
          </p:nvSpPr>
          <p:spPr>
            <a:xfrm>
              <a:off x="6051550" y="4508500"/>
              <a:ext cx="31856" cy="117475"/>
            </a:xfrm>
            <a:custGeom>
              <a:avLst/>
              <a:gdLst>
                <a:gd name="connsiteX0" fmla="*/ 0 w 31856"/>
                <a:gd name="connsiteY0" fmla="*/ 0 h 117475"/>
                <a:gd name="connsiteX1" fmla="*/ 30163 w 31856"/>
                <a:gd name="connsiteY1" fmla="*/ 76200 h 117475"/>
                <a:gd name="connsiteX2" fmla="*/ 25400 w 31856"/>
                <a:gd name="connsiteY2" fmla="*/ 117475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56" h="117475">
                  <a:moveTo>
                    <a:pt x="0" y="0"/>
                  </a:moveTo>
                  <a:cubicBezTo>
                    <a:pt x="12965" y="28310"/>
                    <a:pt x="25930" y="56621"/>
                    <a:pt x="30163" y="76200"/>
                  </a:cubicBezTo>
                  <a:cubicBezTo>
                    <a:pt x="34396" y="95779"/>
                    <a:pt x="29898" y="106627"/>
                    <a:pt x="25400" y="117475"/>
                  </a:cubicBezTo>
                </a:path>
              </a:pathLst>
            </a:custGeom>
            <a:no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410902"/>
      </p:ext>
    </p:extLst>
  </p:cSld>
  <p:clrMapOvr>
    <a:masterClrMapping/>
  </p:clrMapOvr>
  <p:transition spd="slow" advClick="0" advTm="4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おもちゃ, 立つ, 持つ, テーブル が含まれている画像&#10;&#10;自動的に生成された説明" hidden="1">
            <a:extLst>
              <a:ext uri="{FF2B5EF4-FFF2-40B4-BE49-F238E27FC236}">
                <a16:creationId xmlns:a16="http://schemas.microsoft.com/office/drawing/2014/main" id="{F3D67950-1EB3-4D56-8B2A-D625824F0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5976" r="26296" b="6514"/>
          <a:stretch/>
        </p:blipFill>
        <p:spPr>
          <a:xfrm>
            <a:off x="5286703" y="-23532"/>
            <a:ext cx="2186151" cy="6934959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FB57FCF-119D-4527-9998-A2FF9F8AFF77}"/>
              </a:ext>
            </a:extLst>
          </p:cNvPr>
          <p:cNvGrpSpPr/>
          <p:nvPr/>
        </p:nvGrpSpPr>
        <p:grpSpPr>
          <a:xfrm>
            <a:off x="5316170" y="84822"/>
            <a:ext cx="1569820" cy="6688356"/>
            <a:chOff x="5484229" y="137894"/>
            <a:chExt cx="1569820" cy="66883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6630A39C-2A2F-4BDA-867C-EE31C8EE063F}"/>
                </a:ext>
              </a:extLst>
            </p:cNvPr>
            <p:cNvSpPr/>
            <p:nvPr/>
          </p:nvSpPr>
          <p:spPr>
            <a:xfrm>
              <a:off x="6230938" y="514350"/>
              <a:ext cx="47625" cy="155575"/>
            </a:xfrm>
            <a:custGeom>
              <a:avLst/>
              <a:gdLst>
                <a:gd name="connsiteX0" fmla="*/ 0 w 47625"/>
                <a:gd name="connsiteY0" fmla="*/ 0 h 155575"/>
                <a:gd name="connsiteX1" fmla="*/ 11112 w 47625"/>
                <a:gd name="connsiteY1" fmla="*/ 55563 h 155575"/>
                <a:gd name="connsiteX2" fmla="*/ 19050 w 47625"/>
                <a:gd name="connsiteY2" fmla="*/ 82550 h 155575"/>
                <a:gd name="connsiteX3" fmla="*/ 26987 w 47625"/>
                <a:gd name="connsiteY3" fmla="*/ 123825 h 155575"/>
                <a:gd name="connsiteX4" fmla="*/ 47625 w 47625"/>
                <a:gd name="connsiteY4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55575">
                  <a:moveTo>
                    <a:pt x="0" y="0"/>
                  </a:moveTo>
                  <a:cubicBezTo>
                    <a:pt x="3968" y="20902"/>
                    <a:pt x="7937" y="41805"/>
                    <a:pt x="11112" y="55563"/>
                  </a:cubicBezTo>
                  <a:cubicBezTo>
                    <a:pt x="14287" y="69321"/>
                    <a:pt x="16404" y="71173"/>
                    <a:pt x="19050" y="82550"/>
                  </a:cubicBezTo>
                  <a:cubicBezTo>
                    <a:pt x="21696" y="93927"/>
                    <a:pt x="22225" y="111654"/>
                    <a:pt x="26987" y="123825"/>
                  </a:cubicBezTo>
                  <a:cubicBezTo>
                    <a:pt x="31749" y="135996"/>
                    <a:pt x="39687" y="145785"/>
                    <a:pt x="47625" y="1555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0B94B1CD-AA9C-4933-AB1E-4075ADAB6BFD}"/>
                </a:ext>
              </a:extLst>
            </p:cNvPr>
            <p:cNvSpPr/>
            <p:nvPr/>
          </p:nvSpPr>
          <p:spPr>
            <a:xfrm>
              <a:off x="6163437" y="527050"/>
              <a:ext cx="61151" cy="203200"/>
            </a:xfrm>
            <a:custGeom>
              <a:avLst/>
              <a:gdLst>
                <a:gd name="connsiteX0" fmla="*/ 61151 w 61151"/>
                <a:gd name="connsiteY0" fmla="*/ 0 h 203200"/>
                <a:gd name="connsiteX1" fmla="*/ 38926 w 61151"/>
                <a:gd name="connsiteY1" fmla="*/ 49213 h 203200"/>
                <a:gd name="connsiteX2" fmla="*/ 11938 w 61151"/>
                <a:gd name="connsiteY2" fmla="*/ 100013 h 203200"/>
                <a:gd name="connsiteX3" fmla="*/ 826 w 61151"/>
                <a:gd name="connsiteY3" fmla="*/ 174625 h 203200"/>
                <a:gd name="connsiteX4" fmla="*/ 2413 w 61151"/>
                <a:gd name="connsiteY4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51" h="203200">
                  <a:moveTo>
                    <a:pt x="61151" y="0"/>
                  </a:moveTo>
                  <a:cubicBezTo>
                    <a:pt x="54139" y="16272"/>
                    <a:pt x="47128" y="32544"/>
                    <a:pt x="38926" y="49213"/>
                  </a:cubicBezTo>
                  <a:cubicBezTo>
                    <a:pt x="30724" y="65882"/>
                    <a:pt x="18288" y="79111"/>
                    <a:pt x="11938" y="100013"/>
                  </a:cubicBezTo>
                  <a:cubicBezTo>
                    <a:pt x="5588" y="120915"/>
                    <a:pt x="2413" y="157427"/>
                    <a:pt x="826" y="174625"/>
                  </a:cubicBezTo>
                  <a:cubicBezTo>
                    <a:pt x="-762" y="191823"/>
                    <a:pt x="32" y="197644"/>
                    <a:pt x="2413" y="2032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A58F147-44BA-40BC-AA84-425C9F92900F}"/>
                </a:ext>
              </a:extLst>
            </p:cNvPr>
            <p:cNvSpPr/>
            <p:nvPr/>
          </p:nvSpPr>
          <p:spPr>
            <a:xfrm>
              <a:off x="6133612" y="646113"/>
              <a:ext cx="92563" cy="209550"/>
            </a:xfrm>
            <a:custGeom>
              <a:avLst/>
              <a:gdLst>
                <a:gd name="connsiteX0" fmla="*/ 11601 w 92563"/>
                <a:gd name="connsiteY0" fmla="*/ 0 h 209550"/>
                <a:gd name="connsiteX1" fmla="*/ 488 w 92563"/>
                <a:gd name="connsiteY1" fmla="*/ 76200 h 209550"/>
                <a:gd name="connsiteX2" fmla="*/ 25888 w 92563"/>
                <a:gd name="connsiteY2" fmla="*/ 115887 h 209550"/>
                <a:gd name="connsiteX3" fmla="*/ 52876 w 92563"/>
                <a:gd name="connsiteY3" fmla="*/ 173037 h 209550"/>
                <a:gd name="connsiteX4" fmla="*/ 92563 w 92563"/>
                <a:gd name="connsiteY4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63" h="209550">
                  <a:moveTo>
                    <a:pt x="11601" y="0"/>
                  </a:moveTo>
                  <a:cubicBezTo>
                    <a:pt x="4854" y="28443"/>
                    <a:pt x="-1893" y="56886"/>
                    <a:pt x="488" y="76200"/>
                  </a:cubicBezTo>
                  <a:cubicBezTo>
                    <a:pt x="2869" y="95515"/>
                    <a:pt x="17157" y="99747"/>
                    <a:pt x="25888" y="115887"/>
                  </a:cubicBezTo>
                  <a:cubicBezTo>
                    <a:pt x="34619" y="132027"/>
                    <a:pt x="41764" y="157427"/>
                    <a:pt x="52876" y="173037"/>
                  </a:cubicBezTo>
                  <a:cubicBezTo>
                    <a:pt x="63988" y="188647"/>
                    <a:pt x="84890" y="200290"/>
                    <a:pt x="92563" y="2095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C6AB691C-F3FA-46BC-895D-B240CDB0BB9B}"/>
                </a:ext>
              </a:extLst>
            </p:cNvPr>
            <p:cNvSpPr/>
            <p:nvPr/>
          </p:nvSpPr>
          <p:spPr>
            <a:xfrm>
              <a:off x="6099175" y="730250"/>
              <a:ext cx="125413" cy="123825"/>
            </a:xfrm>
            <a:custGeom>
              <a:avLst/>
              <a:gdLst>
                <a:gd name="connsiteX0" fmla="*/ 0 w 125413"/>
                <a:gd name="connsiteY0" fmla="*/ 0 h 123825"/>
                <a:gd name="connsiteX1" fmla="*/ 25400 w 125413"/>
                <a:gd name="connsiteY1" fmla="*/ 53975 h 123825"/>
                <a:gd name="connsiteX2" fmla="*/ 53975 w 125413"/>
                <a:gd name="connsiteY2" fmla="*/ 88900 h 123825"/>
                <a:gd name="connsiteX3" fmla="*/ 125413 w 125413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13" h="123825">
                  <a:moveTo>
                    <a:pt x="0" y="0"/>
                  </a:moveTo>
                  <a:cubicBezTo>
                    <a:pt x="8202" y="19579"/>
                    <a:pt x="16404" y="39158"/>
                    <a:pt x="25400" y="53975"/>
                  </a:cubicBezTo>
                  <a:cubicBezTo>
                    <a:pt x="34396" y="68792"/>
                    <a:pt x="37306" y="77258"/>
                    <a:pt x="53975" y="88900"/>
                  </a:cubicBezTo>
                  <a:cubicBezTo>
                    <a:pt x="70644" y="100542"/>
                    <a:pt x="111390" y="116417"/>
                    <a:pt x="125413" y="1238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BE4463AF-D549-4B8C-BE1B-D77E0B157F5F}"/>
                </a:ext>
              </a:extLst>
            </p:cNvPr>
            <p:cNvSpPr/>
            <p:nvPr/>
          </p:nvSpPr>
          <p:spPr>
            <a:xfrm>
              <a:off x="6135688" y="800100"/>
              <a:ext cx="134937" cy="142875"/>
            </a:xfrm>
            <a:custGeom>
              <a:avLst/>
              <a:gdLst>
                <a:gd name="connsiteX0" fmla="*/ 0 w 134937"/>
                <a:gd name="connsiteY0" fmla="*/ 0 h 142875"/>
                <a:gd name="connsiteX1" fmla="*/ 42862 w 134937"/>
                <a:gd name="connsiteY1" fmla="*/ 61913 h 142875"/>
                <a:gd name="connsiteX2" fmla="*/ 134937 w 134937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37" h="142875">
                  <a:moveTo>
                    <a:pt x="0" y="0"/>
                  </a:moveTo>
                  <a:cubicBezTo>
                    <a:pt x="10186" y="19050"/>
                    <a:pt x="20373" y="38101"/>
                    <a:pt x="42862" y="61913"/>
                  </a:cubicBezTo>
                  <a:cubicBezTo>
                    <a:pt x="65351" y="85725"/>
                    <a:pt x="100144" y="114300"/>
                    <a:pt x="134937" y="1428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212DD33A-DEA4-4E31-8D76-2B6A33137A32}"/>
                </a:ext>
              </a:extLst>
            </p:cNvPr>
            <p:cNvSpPr/>
            <p:nvPr/>
          </p:nvSpPr>
          <p:spPr>
            <a:xfrm>
              <a:off x="6088063" y="804863"/>
              <a:ext cx="192087" cy="149225"/>
            </a:xfrm>
            <a:custGeom>
              <a:avLst/>
              <a:gdLst>
                <a:gd name="connsiteX0" fmla="*/ 0 w 192087"/>
                <a:gd name="connsiteY0" fmla="*/ 0 h 149225"/>
                <a:gd name="connsiteX1" fmla="*/ 41275 w 192087"/>
                <a:gd name="connsiteY1" fmla="*/ 84137 h 149225"/>
                <a:gd name="connsiteX2" fmla="*/ 103187 w 192087"/>
                <a:gd name="connsiteY2" fmla="*/ 134937 h 149225"/>
                <a:gd name="connsiteX3" fmla="*/ 192087 w 192087"/>
                <a:gd name="connsiteY3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087" h="149225">
                  <a:moveTo>
                    <a:pt x="0" y="0"/>
                  </a:moveTo>
                  <a:cubicBezTo>
                    <a:pt x="12038" y="30823"/>
                    <a:pt x="24077" y="61647"/>
                    <a:pt x="41275" y="84137"/>
                  </a:cubicBezTo>
                  <a:cubicBezTo>
                    <a:pt x="58473" y="106627"/>
                    <a:pt x="78052" y="124089"/>
                    <a:pt x="103187" y="134937"/>
                  </a:cubicBezTo>
                  <a:cubicBezTo>
                    <a:pt x="128322" y="145785"/>
                    <a:pt x="192087" y="149225"/>
                    <a:pt x="192087" y="1492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DF446AE7-594B-4412-9750-E8C0AE3C6EBB}"/>
                </a:ext>
              </a:extLst>
            </p:cNvPr>
            <p:cNvSpPr/>
            <p:nvPr/>
          </p:nvSpPr>
          <p:spPr>
            <a:xfrm>
              <a:off x="6094413" y="814388"/>
              <a:ext cx="163512" cy="207962"/>
            </a:xfrm>
            <a:custGeom>
              <a:avLst/>
              <a:gdLst>
                <a:gd name="connsiteX0" fmla="*/ 0 w 163512"/>
                <a:gd name="connsiteY0" fmla="*/ 0 h 207962"/>
                <a:gd name="connsiteX1" fmla="*/ 42862 w 163512"/>
                <a:gd name="connsiteY1" fmla="*/ 80962 h 207962"/>
                <a:gd name="connsiteX2" fmla="*/ 92075 w 163512"/>
                <a:gd name="connsiteY2" fmla="*/ 139700 h 207962"/>
                <a:gd name="connsiteX3" fmla="*/ 163512 w 163512"/>
                <a:gd name="connsiteY3" fmla="*/ 207962 h 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12" h="207962">
                  <a:moveTo>
                    <a:pt x="0" y="0"/>
                  </a:moveTo>
                  <a:cubicBezTo>
                    <a:pt x="13758" y="28839"/>
                    <a:pt x="27516" y="57679"/>
                    <a:pt x="42862" y="80962"/>
                  </a:cubicBezTo>
                  <a:cubicBezTo>
                    <a:pt x="58208" y="104245"/>
                    <a:pt x="71967" y="118533"/>
                    <a:pt x="92075" y="139700"/>
                  </a:cubicBezTo>
                  <a:cubicBezTo>
                    <a:pt x="112183" y="160867"/>
                    <a:pt x="137847" y="184414"/>
                    <a:pt x="163512" y="2079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D1971028-5889-432F-AA7B-8FCA5EF0C079}"/>
                </a:ext>
              </a:extLst>
            </p:cNvPr>
            <p:cNvSpPr/>
            <p:nvPr/>
          </p:nvSpPr>
          <p:spPr>
            <a:xfrm>
              <a:off x="6030913" y="804863"/>
              <a:ext cx="230187" cy="228600"/>
            </a:xfrm>
            <a:custGeom>
              <a:avLst/>
              <a:gdLst>
                <a:gd name="connsiteX0" fmla="*/ 0 w 230187"/>
                <a:gd name="connsiteY0" fmla="*/ 0 h 228600"/>
                <a:gd name="connsiteX1" fmla="*/ 33337 w 230187"/>
                <a:gd name="connsiteY1" fmla="*/ 88900 h 228600"/>
                <a:gd name="connsiteX2" fmla="*/ 82550 w 230187"/>
                <a:gd name="connsiteY2" fmla="*/ 146050 h 228600"/>
                <a:gd name="connsiteX3" fmla="*/ 142875 w 230187"/>
                <a:gd name="connsiteY3" fmla="*/ 190500 h 228600"/>
                <a:gd name="connsiteX4" fmla="*/ 230187 w 230187"/>
                <a:gd name="connsiteY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187" h="228600">
                  <a:moveTo>
                    <a:pt x="0" y="0"/>
                  </a:moveTo>
                  <a:cubicBezTo>
                    <a:pt x="9789" y="32279"/>
                    <a:pt x="19579" y="64558"/>
                    <a:pt x="33337" y="88900"/>
                  </a:cubicBezTo>
                  <a:cubicBezTo>
                    <a:pt x="47095" y="113242"/>
                    <a:pt x="64294" y="129117"/>
                    <a:pt x="82550" y="146050"/>
                  </a:cubicBezTo>
                  <a:cubicBezTo>
                    <a:pt x="100806" y="162983"/>
                    <a:pt x="118269" y="176742"/>
                    <a:pt x="142875" y="190500"/>
                  </a:cubicBezTo>
                  <a:cubicBezTo>
                    <a:pt x="167481" y="204258"/>
                    <a:pt x="198834" y="216429"/>
                    <a:pt x="230187" y="2286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EBA8C11-8365-42DA-848F-721688E4EA56}"/>
                </a:ext>
              </a:extLst>
            </p:cNvPr>
            <p:cNvSpPr/>
            <p:nvPr/>
          </p:nvSpPr>
          <p:spPr>
            <a:xfrm>
              <a:off x="5746892" y="137894"/>
              <a:ext cx="545958" cy="698719"/>
            </a:xfrm>
            <a:custGeom>
              <a:avLst/>
              <a:gdLst>
                <a:gd name="connsiteX0" fmla="*/ 545958 w 545958"/>
                <a:gd name="connsiteY0" fmla="*/ 19269 h 698719"/>
                <a:gd name="connsiteX1" fmla="*/ 488808 w 545958"/>
                <a:gd name="connsiteY1" fmla="*/ 219 h 698719"/>
                <a:gd name="connsiteX2" fmla="*/ 384033 w 545958"/>
                <a:gd name="connsiteY2" fmla="*/ 11331 h 698719"/>
                <a:gd name="connsiteX3" fmla="*/ 272908 w 545958"/>
                <a:gd name="connsiteY3" fmla="*/ 46256 h 698719"/>
                <a:gd name="connsiteX4" fmla="*/ 149083 w 545958"/>
                <a:gd name="connsiteY4" fmla="*/ 149444 h 698719"/>
                <a:gd name="connsiteX5" fmla="*/ 64946 w 545958"/>
                <a:gd name="connsiteY5" fmla="*/ 295494 h 698719"/>
                <a:gd name="connsiteX6" fmla="*/ 14146 w 545958"/>
                <a:gd name="connsiteY6" fmla="*/ 393919 h 698719"/>
                <a:gd name="connsiteX7" fmla="*/ 1446 w 545958"/>
                <a:gd name="connsiteY7" fmla="*/ 473294 h 698719"/>
                <a:gd name="connsiteX8" fmla="*/ 7796 w 545958"/>
                <a:gd name="connsiteY8" fmla="*/ 539969 h 698719"/>
                <a:gd name="connsiteX9" fmla="*/ 68121 w 545958"/>
                <a:gd name="connsiteY9" fmla="*/ 698719 h 6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958" h="698719">
                  <a:moveTo>
                    <a:pt x="545958" y="19269"/>
                  </a:moveTo>
                  <a:cubicBezTo>
                    <a:pt x="530876" y="10405"/>
                    <a:pt x="515795" y="1542"/>
                    <a:pt x="488808" y="219"/>
                  </a:cubicBezTo>
                  <a:cubicBezTo>
                    <a:pt x="461821" y="-1104"/>
                    <a:pt x="420016" y="3658"/>
                    <a:pt x="384033" y="11331"/>
                  </a:cubicBezTo>
                  <a:cubicBezTo>
                    <a:pt x="348050" y="19004"/>
                    <a:pt x="312066" y="23237"/>
                    <a:pt x="272908" y="46256"/>
                  </a:cubicBezTo>
                  <a:cubicBezTo>
                    <a:pt x="233750" y="69275"/>
                    <a:pt x="183743" y="107904"/>
                    <a:pt x="149083" y="149444"/>
                  </a:cubicBezTo>
                  <a:cubicBezTo>
                    <a:pt x="114423" y="190984"/>
                    <a:pt x="87435" y="254748"/>
                    <a:pt x="64946" y="295494"/>
                  </a:cubicBezTo>
                  <a:cubicBezTo>
                    <a:pt x="42457" y="336240"/>
                    <a:pt x="24729" y="364286"/>
                    <a:pt x="14146" y="393919"/>
                  </a:cubicBezTo>
                  <a:cubicBezTo>
                    <a:pt x="3563" y="423552"/>
                    <a:pt x="2504" y="448952"/>
                    <a:pt x="1446" y="473294"/>
                  </a:cubicBezTo>
                  <a:cubicBezTo>
                    <a:pt x="388" y="497636"/>
                    <a:pt x="-3317" y="502398"/>
                    <a:pt x="7796" y="539969"/>
                  </a:cubicBezTo>
                  <a:cubicBezTo>
                    <a:pt x="18908" y="577540"/>
                    <a:pt x="60713" y="678082"/>
                    <a:pt x="68121" y="698719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06695AFA-5295-4DBC-8814-E433B7FB6A0A}"/>
                </a:ext>
              </a:extLst>
            </p:cNvPr>
            <p:cNvSpPr/>
            <p:nvPr/>
          </p:nvSpPr>
          <p:spPr>
            <a:xfrm>
              <a:off x="6059488" y="877888"/>
              <a:ext cx="193675" cy="200025"/>
            </a:xfrm>
            <a:custGeom>
              <a:avLst/>
              <a:gdLst>
                <a:gd name="connsiteX0" fmla="*/ 0 w 193675"/>
                <a:gd name="connsiteY0" fmla="*/ 0 h 200025"/>
                <a:gd name="connsiteX1" fmla="*/ 133350 w 193675"/>
                <a:gd name="connsiteY1" fmla="*/ 153987 h 200025"/>
                <a:gd name="connsiteX2" fmla="*/ 193675 w 193675"/>
                <a:gd name="connsiteY2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200025">
                  <a:moveTo>
                    <a:pt x="0" y="0"/>
                  </a:moveTo>
                  <a:cubicBezTo>
                    <a:pt x="50535" y="60325"/>
                    <a:pt x="101071" y="120650"/>
                    <a:pt x="133350" y="153987"/>
                  </a:cubicBezTo>
                  <a:cubicBezTo>
                    <a:pt x="165629" y="187324"/>
                    <a:pt x="179652" y="193674"/>
                    <a:pt x="193675" y="2000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058D7A6-FF28-4E90-80F8-3F3E92B08AA0}"/>
                </a:ext>
              </a:extLst>
            </p:cNvPr>
            <p:cNvSpPr/>
            <p:nvPr/>
          </p:nvSpPr>
          <p:spPr>
            <a:xfrm>
              <a:off x="6051550" y="931863"/>
              <a:ext cx="193675" cy="144462"/>
            </a:xfrm>
            <a:custGeom>
              <a:avLst/>
              <a:gdLst>
                <a:gd name="connsiteX0" fmla="*/ 0 w 193675"/>
                <a:gd name="connsiteY0" fmla="*/ 0 h 144462"/>
                <a:gd name="connsiteX1" fmla="*/ 115888 w 193675"/>
                <a:gd name="connsiteY1" fmla="*/ 109537 h 144462"/>
                <a:gd name="connsiteX2" fmla="*/ 193675 w 193675"/>
                <a:gd name="connsiteY2" fmla="*/ 144462 h 14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144462">
                  <a:moveTo>
                    <a:pt x="0" y="0"/>
                  </a:moveTo>
                  <a:cubicBezTo>
                    <a:pt x="41804" y="42730"/>
                    <a:pt x="83609" y="85460"/>
                    <a:pt x="115888" y="109537"/>
                  </a:cubicBezTo>
                  <a:cubicBezTo>
                    <a:pt x="148167" y="133614"/>
                    <a:pt x="193675" y="144462"/>
                    <a:pt x="193675" y="1444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5ED2B00E-95D7-4446-A661-A84896B74E4B}"/>
                </a:ext>
              </a:extLst>
            </p:cNvPr>
            <p:cNvSpPr/>
            <p:nvPr/>
          </p:nvSpPr>
          <p:spPr>
            <a:xfrm>
              <a:off x="5826125" y="750888"/>
              <a:ext cx="268288" cy="331787"/>
            </a:xfrm>
            <a:custGeom>
              <a:avLst/>
              <a:gdLst>
                <a:gd name="connsiteX0" fmla="*/ 0 w 268288"/>
                <a:gd name="connsiteY0" fmla="*/ 0 h 331787"/>
                <a:gd name="connsiteX1" fmla="*/ 22225 w 268288"/>
                <a:gd name="connsiteY1" fmla="*/ 104775 h 331787"/>
                <a:gd name="connsiteX2" fmla="*/ 127000 w 268288"/>
                <a:gd name="connsiteY2" fmla="*/ 247650 h 331787"/>
                <a:gd name="connsiteX3" fmla="*/ 225425 w 268288"/>
                <a:gd name="connsiteY3" fmla="*/ 312737 h 331787"/>
                <a:gd name="connsiteX4" fmla="*/ 268288 w 268288"/>
                <a:gd name="connsiteY4" fmla="*/ 331787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88" h="331787">
                  <a:moveTo>
                    <a:pt x="0" y="0"/>
                  </a:moveTo>
                  <a:cubicBezTo>
                    <a:pt x="529" y="31750"/>
                    <a:pt x="1058" y="63500"/>
                    <a:pt x="22225" y="104775"/>
                  </a:cubicBezTo>
                  <a:cubicBezTo>
                    <a:pt x="43392" y="146050"/>
                    <a:pt x="93133" y="212990"/>
                    <a:pt x="127000" y="247650"/>
                  </a:cubicBezTo>
                  <a:cubicBezTo>
                    <a:pt x="160867" y="282310"/>
                    <a:pt x="201877" y="298714"/>
                    <a:pt x="225425" y="312737"/>
                  </a:cubicBezTo>
                  <a:cubicBezTo>
                    <a:pt x="248973" y="326760"/>
                    <a:pt x="258630" y="329273"/>
                    <a:pt x="268288" y="3317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E6FE3A7D-8933-4415-B20B-5602AA3BE8B5}"/>
                </a:ext>
              </a:extLst>
            </p:cNvPr>
            <p:cNvSpPr/>
            <p:nvPr/>
          </p:nvSpPr>
          <p:spPr>
            <a:xfrm>
              <a:off x="6292850" y="149078"/>
              <a:ext cx="346075" cy="184297"/>
            </a:xfrm>
            <a:custGeom>
              <a:avLst/>
              <a:gdLst>
                <a:gd name="connsiteX0" fmla="*/ 0 w 346075"/>
                <a:gd name="connsiteY0" fmla="*/ 14435 h 184297"/>
                <a:gd name="connsiteX1" fmla="*/ 55563 w 346075"/>
                <a:gd name="connsiteY1" fmla="*/ 147 h 184297"/>
                <a:gd name="connsiteX2" fmla="*/ 138113 w 346075"/>
                <a:gd name="connsiteY2" fmla="*/ 22372 h 184297"/>
                <a:gd name="connsiteX3" fmla="*/ 238125 w 346075"/>
                <a:gd name="connsiteY3" fmla="*/ 84285 h 184297"/>
                <a:gd name="connsiteX4" fmla="*/ 346075 w 346075"/>
                <a:gd name="connsiteY4" fmla="*/ 184297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75" h="184297">
                  <a:moveTo>
                    <a:pt x="0" y="14435"/>
                  </a:moveTo>
                  <a:cubicBezTo>
                    <a:pt x="16272" y="6629"/>
                    <a:pt x="32544" y="-1176"/>
                    <a:pt x="55563" y="147"/>
                  </a:cubicBezTo>
                  <a:cubicBezTo>
                    <a:pt x="78582" y="1470"/>
                    <a:pt x="107686" y="8349"/>
                    <a:pt x="138113" y="22372"/>
                  </a:cubicBezTo>
                  <a:cubicBezTo>
                    <a:pt x="168540" y="36395"/>
                    <a:pt x="203465" y="57298"/>
                    <a:pt x="238125" y="84285"/>
                  </a:cubicBezTo>
                  <a:cubicBezTo>
                    <a:pt x="272785" y="111272"/>
                    <a:pt x="309430" y="147784"/>
                    <a:pt x="346075" y="18429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133337C1-6E2A-47FC-B55E-42265F9EBE86}"/>
                </a:ext>
              </a:extLst>
            </p:cNvPr>
            <p:cNvSpPr/>
            <p:nvPr/>
          </p:nvSpPr>
          <p:spPr>
            <a:xfrm>
              <a:off x="6634163" y="503238"/>
              <a:ext cx="86556" cy="322262"/>
            </a:xfrm>
            <a:custGeom>
              <a:avLst/>
              <a:gdLst>
                <a:gd name="connsiteX0" fmla="*/ 61912 w 86556"/>
                <a:gd name="connsiteY0" fmla="*/ 0 h 322262"/>
                <a:gd name="connsiteX1" fmla="*/ 85725 w 86556"/>
                <a:gd name="connsiteY1" fmla="*/ 88900 h 322262"/>
                <a:gd name="connsiteX2" fmla="*/ 74612 w 86556"/>
                <a:gd name="connsiteY2" fmla="*/ 141287 h 322262"/>
                <a:gd name="connsiteX3" fmla="*/ 14287 w 86556"/>
                <a:gd name="connsiteY3" fmla="*/ 280987 h 322262"/>
                <a:gd name="connsiteX4" fmla="*/ 0 w 86556"/>
                <a:gd name="connsiteY4" fmla="*/ 322262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56" h="322262">
                  <a:moveTo>
                    <a:pt x="61912" y="0"/>
                  </a:moveTo>
                  <a:cubicBezTo>
                    <a:pt x="72760" y="32676"/>
                    <a:pt x="83608" y="65352"/>
                    <a:pt x="85725" y="88900"/>
                  </a:cubicBezTo>
                  <a:cubicBezTo>
                    <a:pt x="87842" y="112448"/>
                    <a:pt x="86518" y="109273"/>
                    <a:pt x="74612" y="141287"/>
                  </a:cubicBezTo>
                  <a:cubicBezTo>
                    <a:pt x="62706" y="173302"/>
                    <a:pt x="26722" y="250824"/>
                    <a:pt x="14287" y="280987"/>
                  </a:cubicBezTo>
                  <a:cubicBezTo>
                    <a:pt x="1852" y="311150"/>
                    <a:pt x="4762" y="316177"/>
                    <a:pt x="0" y="3222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D61D2FC-98C4-457D-9F95-E9ACA8F8793F}"/>
                </a:ext>
              </a:extLst>
            </p:cNvPr>
            <p:cNvSpPr/>
            <p:nvPr/>
          </p:nvSpPr>
          <p:spPr>
            <a:xfrm>
              <a:off x="6448425" y="817563"/>
              <a:ext cx="192088" cy="261937"/>
            </a:xfrm>
            <a:custGeom>
              <a:avLst/>
              <a:gdLst>
                <a:gd name="connsiteX0" fmla="*/ 192088 w 192088"/>
                <a:gd name="connsiteY0" fmla="*/ 0 h 261937"/>
                <a:gd name="connsiteX1" fmla="*/ 163513 w 192088"/>
                <a:gd name="connsiteY1" fmla="*/ 69850 h 261937"/>
                <a:gd name="connsiteX2" fmla="*/ 136525 w 192088"/>
                <a:gd name="connsiteY2" fmla="*/ 123825 h 261937"/>
                <a:gd name="connsiteX3" fmla="*/ 77788 w 192088"/>
                <a:gd name="connsiteY3" fmla="*/ 204787 h 261937"/>
                <a:gd name="connsiteX4" fmla="*/ 0 w 192088"/>
                <a:gd name="connsiteY4" fmla="*/ 261937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8" h="261937">
                  <a:moveTo>
                    <a:pt x="192088" y="0"/>
                  </a:moveTo>
                  <a:cubicBezTo>
                    <a:pt x="182430" y="24606"/>
                    <a:pt x="172773" y="49213"/>
                    <a:pt x="163513" y="69850"/>
                  </a:cubicBezTo>
                  <a:cubicBezTo>
                    <a:pt x="154252" y="90488"/>
                    <a:pt x="150812" y="101336"/>
                    <a:pt x="136525" y="123825"/>
                  </a:cubicBezTo>
                  <a:cubicBezTo>
                    <a:pt x="122237" y="146315"/>
                    <a:pt x="100542" y="181768"/>
                    <a:pt x="77788" y="204787"/>
                  </a:cubicBezTo>
                  <a:cubicBezTo>
                    <a:pt x="55034" y="227806"/>
                    <a:pt x="15610" y="256645"/>
                    <a:pt x="0" y="2619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8A2332CE-2DE9-4340-BBE5-047AA1BB47F5}"/>
                </a:ext>
              </a:extLst>
            </p:cNvPr>
            <p:cNvSpPr/>
            <p:nvPr/>
          </p:nvSpPr>
          <p:spPr>
            <a:xfrm>
              <a:off x="6246992" y="385763"/>
              <a:ext cx="69671" cy="269875"/>
            </a:xfrm>
            <a:custGeom>
              <a:avLst/>
              <a:gdLst>
                <a:gd name="connsiteX0" fmla="*/ 9346 w 69671"/>
                <a:gd name="connsiteY0" fmla="*/ 0 h 269875"/>
                <a:gd name="connsiteX1" fmla="*/ 1408 w 69671"/>
                <a:gd name="connsiteY1" fmla="*/ 76200 h 269875"/>
                <a:gd name="connsiteX2" fmla="*/ 34746 w 69671"/>
                <a:gd name="connsiteY2" fmla="*/ 161925 h 269875"/>
                <a:gd name="connsiteX3" fmla="*/ 69671 w 69671"/>
                <a:gd name="connsiteY3" fmla="*/ 269875 h 2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71" h="269875">
                  <a:moveTo>
                    <a:pt x="9346" y="0"/>
                  </a:moveTo>
                  <a:cubicBezTo>
                    <a:pt x="3260" y="24606"/>
                    <a:pt x="-2825" y="49213"/>
                    <a:pt x="1408" y="76200"/>
                  </a:cubicBezTo>
                  <a:cubicBezTo>
                    <a:pt x="5641" y="103188"/>
                    <a:pt x="23369" y="129646"/>
                    <a:pt x="34746" y="161925"/>
                  </a:cubicBezTo>
                  <a:cubicBezTo>
                    <a:pt x="46123" y="194204"/>
                    <a:pt x="62792" y="253471"/>
                    <a:pt x="69671" y="2698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797F39A6-1B49-45C2-88CD-640DAF8ED589}"/>
                </a:ext>
              </a:extLst>
            </p:cNvPr>
            <p:cNvSpPr/>
            <p:nvPr/>
          </p:nvSpPr>
          <p:spPr>
            <a:xfrm>
              <a:off x="6266881" y="514350"/>
              <a:ext cx="18032" cy="149225"/>
            </a:xfrm>
            <a:custGeom>
              <a:avLst/>
              <a:gdLst>
                <a:gd name="connsiteX0" fmla="*/ 569 w 18032"/>
                <a:gd name="connsiteY0" fmla="*/ 0 h 149225"/>
                <a:gd name="connsiteX1" fmla="*/ 2157 w 18032"/>
                <a:gd name="connsiteY1" fmla="*/ 71438 h 149225"/>
                <a:gd name="connsiteX2" fmla="*/ 18032 w 18032"/>
                <a:gd name="connsiteY2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32" h="149225">
                  <a:moveTo>
                    <a:pt x="569" y="0"/>
                  </a:moveTo>
                  <a:cubicBezTo>
                    <a:pt x="-93" y="23283"/>
                    <a:pt x="-754" y="46567"/>
                    <a:pt x="2157" y="71438"/>
                  </a:cubicBezTo>
                  <a:cubicBezTo>
                    <a:pt x="5068" y="96309"/>
                    <a:pt x="11550" y="122767"/>
                    <a:pt x="18032" y="1492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A3A9222-AC97-493E-91F3-639CA03B2AFC}"/>
                </a:ext>
              </a:extLst>
            </p:cNvPr>
            <p:cNvSpPr/>
            <p:nvPr/>
          </p:nvSpPr>
          <p:spPr>
            <a:xfrm>
              <a:off x="6294438" y="449263"/>
              <a:ext cx="49212" cy="231775"/>
            </a:xfrm>
            <a:custGeom>
              <a:avLst/>
              <a:gdLst>
                <a:gd name="connsiteX0" fmla="*/ 0 w 49212"/>
                <a:gd name="connsiteY0" fmla="*/ 0 h 231775"/>
                <a:gd name="connsiteX1" fmla="*/ 7937 w 49212"/>
                <a:gd name="connsiteY1" fmla="*/ 69850 h 231775"/>
                <a:gd name="connsiteX2" fmla="*/ 23812 w 49212"/>
                <a:gd name="connsiteY2" fmla="*/ 157162 h 231775"/>
                <a:gd name="connsiteX3" fmla="*/ 49212 w 49212"/>
                <a:gd name="connsiteY3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12" h="231775">
                  <a:moveTo>
                    <a:pt x="0" y="0"/>
                  </a:moveTo>
                  <a:cubicBezTo>
                    <a:pt x="1984" y="21828"/>
                    <a:pt x="3968" y="43656"/>
                    <a:pt x="7937" y="69850"/>
                  </a:cubicBezTo>
                  <a:cubicBezTo>
                    <a:pt x="11906" y="96044"/>
                    <a:pt x="16933" y="130175"/>
                    <a:pt x="23812" y="157162"/>
                  </a:cubicBezTo>
                  <a:cubicBezTo>
                    <a:pt x="30691" y="184149"/>
                    <a:pt x="39951" y="207962"/>
                    <a:pt x="49212" y="2317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99005A6A-EF1E-43CE-9AE1-E5AA3282699B}"/>
                </a:ext>
              </a:extLst>
            </p:cNvPr>
            <p:cNvSpPr/>
            <p:nvPr/>
          </p:nvSpPr>
          <p:spPr>
            <a:xfrm>
              <a:off x="6346825" y="458788"/>
              <a:ext cx="13277" cy="225425"/>
            </a:xfrm>
            <a:custGeom>
              <a:avLst/>
              <a:gdLst>
                <a:gd name="connsiteX0" fmla="*/ 11113 w 13277"/>
                <a:gd name="connsiteY0" fmla="*/ 0 h 225425"/>
                <a:gd name="connsiteX1" fmla="*/ 11113 w 13277"/>
                <a:gd name="connsiteY1" fmla="*/ 85725 h 225425"/>
                <a:gd name="connsiteX2" fmla="*/ 12700 w 13277"/>
                <a:gd name="connsiteY2" fmla="*/ 144462 h 225425"/>
                <a:gd name="connsiteX3" fmla="*/ 0 w 13277"/>
                <a:gd name="connsiteY3" fmla="*/ 225425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7" h="225425">
                  <a:moveTo>
                    <a:pt x="11113" y="0"/>
                  </a:moveTo>
                  <a:cubicBezTo>
                    <a:pt x="10980" y="30824"/>
                    <a:pt x="10848" y="61648"/>
                    <a:pt x="11113" y="85725"/>
                  </a:cubicBezTo>
                  <a:cubicBezTo>
                    <a:pt x="11378" y="109802"/>
                    <a:pt x="14552" y="121179"/>
                    <a:pt x="12700" y="144462"/>
                  </a:cubicBezTo>
                  <a:cubicBezTo>
                    <a:pt x="10848" y="167745"/>
                    <a:pt x="5424" y="196585"/>
                    <a:pt x="0" y="2254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0A6D47D-F9D8-4E27-9F89-F65916371C2D}"/>
                </a:ext>
              </a:extLst>
            </p:cNvPr>
            <p:cNvSpPr/>
            <p:nvPr/>
          </p:nvSpPr>
          <p:spPr>
            <a:xfrm>
              <a:off x="6361113" y="534988"/>
              <a:ext cx="17462" cy="180975"/>
            </a:xfrm>
            <a:custGeom>
              <a:avLst/>
              <a:gdLst>
                <a:gd name="connsiteX0" fmla="*/ 0 w 17462"/>
                <a:gd name="connsiteY0" fmla="*/ 0 h 180975"/>
                <a:gd name="connsiteX1" fmla="*/ 14287 w 17462"/>
                <a:gd name="connsiteY1" fmla="*/ 76200 h 180975"/>
                <a:gd name="connsiteX2" fmla="*/ 17462 w 17462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2" h="180975">
                  <a:moveTo>
                    <a:pt x="0" y="0"/>
                  </a:moveTo>
                  <a:cubicBezTo>
                    <a:pt x="5688" y="23019"/>
                    <a:pt x="11377" y="46038"/>
                    <a:pt x="14287" y="76200"/>
                  </a:cubicBezTo>
                  <a:cubicBezTo>
                    <a:pt x="17197" y="106363"/>
                    <a:pt x="17329" y="143669"/>
                    <a:pt x="17462" y="1809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AD7D2F4A-C6AF-43CA-87C9-AFD2B6385428}"/>
                </a:ext>
              </a:extLst>
            </p:cNvPr>
            <p:cNvSpPr/>
            <p:nvPr/>
          </p:nvSpPr>
          <p:spPr>
            <a:xfrm>
              <a:off x="6396038" y="511175"/>
              <a:ext cx="28575" cy="241300"/>
            </a:xfrm>
            <a:custGeom>
              <a:avLst/>
              <a:gdLst>
                <a:gd name="connsiteX0" fmla="*/ 0 w 28575"/>
                <a:gd name="connsiteY0" fmla="*/ 0 h 241300"/>
                <a:gd name="connsiteX1" fmla="*/ 6350 w 28575"/>
                <a:gd name="connsiteY1" fmla="*/ 69850 h 241300"/>
                <a:gd name="connsiteX2" fmla="*/ 3175 w 28575"/>
                <a:gd name="connsiteY2" fmla="*/ 134938 h 241300"/>
                <a:gd name="connsiteX3" fmla="*/ 3175 w 28575"/>
                <a:gd name="connsiteY3" fmla="*/ 177800 h 241300"/>
                <a:gd name="connsiteX4" fmla="*/ 28575 w 28575"/>
                <a:gd name="connsiteY4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41300">
                  <a:moveTo>
                    <a:pt x="0" y="0"/>
                  </a:moveTo>
                  <a:cubicBezTo>
                    <a:pt x="2910" y="23680"/>
                    <a:pt x="5821" y="47360"/>
                    <a:pt x="6350" y="69850"/>
                  </a:cubicBezTo>
                  <a:cubicBezTo>
                    <a:pt x="6879" y="92340"/>
                    <a:pt x="3704" y="116946"/>
                    <a:pt x="3175" y="134938"/>
                  </a:cubicBezTo>
                  <a:cubicBezTo>
                    <a:pt x="2646" y="152930"/>
                    <a:pt x="-1058" y="160073"/>
                    <a:pt x="3175" y="177800"/>
                  </a:cubicBezTo>
                  <a:cubicBezTo>
                    <a:pt x="7408" y="195527"/>
                    <a:pt x="17991" y="218413"/>
                    <a:pt x="28575" y="2413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67B766CD-313E-43C7-A7AA-346125036071}"/>
                </a:ext>
              </a:extLst>
            </p:cNvPr>
            <p:cNvSpPr/>
            <p:nvPr/>
          </p:nvSpPr>
          <p:spPr>
            <a:xfrm>
              <a:off x="6427788" y="588963"/>
              <a:ext cx="33337" cy="158750"/>
            </a:xfrm>
            <a:custGeom>
              <a:avLst/>
              <a:gdLst>
                <a:gd name="connsiteX0" fmla="*/ 33337 w 33337"/>
                <a:gd name="connsiteY0" fmla="*/ 0 h 158750"/>
                <a:gd name="connsiteX1" fmla="*/ 22225 w 33337"/>
                <a:gd name="connsiteY1" fmla="*/ 80962 h 158750"/>
                <a:gd name="connsiteX2" fmla="*/ 0 w 33337"/>
                <a:gd name="connsiteY2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" h="158750">
                  <a:moveTo>
                    <a:pt x="33337" y="0"/>
                  </a:moveTo>
                  <a:cubicBezTo>
                    <a:pt x="30559" y="27252"/>
                    <a:pt x="27781" y="54504"/>
                    <a:pt x="22225" y="80962"/>
                  </a:cubicBezTo>
                  <a:cubicBezTo>
                    <a:pt x="16669" y="107420"/>
                    <a:pt x="8334" y="133085"/>
                    <a:pt x="0" y="1587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AF00993B-AE35-4E3F-AB57-8388510432E8}"/>
                </a:ext>
              </a:extLst>
            </p:cNvPr>
            <p:cNvSpPr/>
            <p:nvPr/>
          </p:nvSpPr>
          <p:spPr>
            <a:xfrm>
              <a:off x="6440488" y="593725"/>
              <a:ext cx="20637" cy="177800"/>
            </a:xfrm>
            <a:custGeom>
              <a:avLst/>
              <a:gdLst>
                <a:gd name="connsiteX0" fmla="*/ 20637 w 20637"/>
                <a:gd name="connsiteY0" fmla="*/ 0 h 177800"/>
                <a:gd name="connsiteX1" fmla="*/ 19050 w 20637"/>
                <a:gd name="connsiteY1" fmla="*/ 85725 h 177800"/>
                <a:gd name="connsiteX2" fmla="*/ 15875 w 20637"/>
                <a:gd name="connsiteY2" fmla="*/ 136525 h 177800"/>
                <a:gd name="connsiteX3" fmla="*/ 0 w 20637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7" h="177800">
                  <a:moveTo>
                    <a:pt x="20637" y="0"/>
                  </a:moveTo>
                  <a:cubicBezTo>
                    <a:pt x="20240" y="31485"/>
                    <a:pt x="19844" y="62971"/>
                    <a:pt x="19050" y="85725"/>
                  </a:cubicBezTo>
                  <a:cubicBezTo>
                    <a:pt x="18256" y="108479"/>
                    <a:pt x="19050" y="121179"/>
                    <a:pt x="15875" y="136525"/>
                  </a:cubicBezTo>
                  <a:cubicBezTo>
                    <a:pt x="12700" y="151871"/>
                    <a:pt x="6350" y="164835"/>
                    <a:pt x="0" y="1778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F0D2DBB9-F3A4-49F1-9BB4-7EA6F679AAA2}"/>
                </a:ext>
              </a:extLst>
            </p:cNvPr>
            <p:cNvSpPr/>
            <p:nvPr/>
          </p:nvSpPr>
          <p:spPr>
            <a:xfrm>
              <a:off x="6459538" y="541338"/>
              <a:ext cx="122237" cy="173037"/>
            </a:xfrm>
            <a:custGeom>
              <a:avLst/>
              <a:gdLst>
                <a:gd name="connsiteX0" fmla="*/ 122237 w 122237"/>
                <a:gd name="connsiteY0" fmla="*/ 0 h 173037"/>
                <a:gd name="connsiteX1" fmla="*/ 76200 w 122237"/>
                <a:gd name="connsiteY1" fmla="*/ 76200 h 173037"/>
                <a:gd name="connsiteX2" fmla="*/ 36512 w 122237"/>
                <a:gd name="connsiteY2" fmla="*/ 144462 h 173037"/>
                <a:gd name="connsiteX3" fmla="*/ 0 w 122237"/>
                <a:gd name="connsiteY3" fmla="*/ 173037 h 17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37" h="173037">
                  <a:moveTo>
                    <a:pt x="122237" y="0"/>
                  </a:moveTo>
                  <a:cubicBezTo>
                    <a:pt x="106362" y="26061"/>
                    <a:pt x="90487" y="52123"/>
                    <a:pt x="76200" y="76200"/>
                  </a:cubicBezTo>
                  <a:cubicBezTo>
                    <a:pt x="61913" y="100277"/>
                    <a:pt x="49212" y="128323"/>
                    <a:pt x="36512" y="144462"/>
                  </a:cubicBezTo>
                  <a:cubicBezTo>
                    <a:pt x="23812" y="160601"/>
                    <a:pt x="11906" y="166819"/>
                    <a:pt x="0" y="1730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C6C5E973-8529-45DA-9D82-4BBFF3732587}"/>
                </a:ext>
              </a:extLst>
            </p:cNvPr>
            <p:cNvSpPr/>
            <p:nvPr/>
          </p:nvSpPr>
          <p:spPr>
            <a:xfrm>
              <a:off x="6562725" y="541338"/>
              <a:ext cx="20638" cy="147637"/>
            </a:xfrm>
            <a:custGeom>
              <a:avLst/>
              <a:gdLst>
                <a:gd name="connsiteX0" fmla="*/ 20638 w 20638"/>
                <a:gd name="connsiteY0" fmla="*/ 0 h 147637"/>
                <a:gd name="connsiteX1" fmla="*/ 11113 w 20638"/>
                <a:gd name="connsiteY1" fmla="*/ 61912 h 147637"/>
                <a:gd name="connsiteX2" fmla="*/ 12700 w 20638"/>
                <a:gd name="connsiteY2" fmla="*/ 120650 h 147637"/>
                <a:gd name="connsiteX3" fmla="*/ 0 w 20638"/>
                <a:gd name="connsiteY3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8" h="147637">
                  <a:moveTo>
                    <a:pt x="20638" y="0"/>
                  </a:moveTo>
                  <a:cubicBezTo>
                    <a:pt x="16537" y="20902"/>
                    <a:pt x="12436" y="41804"/>
                    <a:pt x="11113" y="61912"/>
                  </a:cubicBezTo>
                  <a:cubicBezTo>
                    <a:pt x="9790" y="82020"/>
                    <a:pt x="14552" y="106363"/>
                    <a:pt x="12700" y="120650"/>
                  </a:cubicBezTo>
                  <a:cubicBezTo>
                    <a:pt x="10848" y="134938"/>
                    <a:pt x="5424" y="141287"/>
                    <a:pt x="0" y="1476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7DE6031E-D8A1-47E4-A3A3-13899ACA69B6}"/>
                </a:ext>
              </a:extLst>
            </p:cNvPr>
            <p:cNvSpPr/>
            <p:nvPr/>
          </p:nvSpPr>
          <p:spPr>
            <a:xfrm>
              <a:off x="6561138" y="649288"/>
              <a:ext cx="52387" cy="177800"/>
            </a:xfrm>
            <a:custGeom>
              <a:avLst/>
              <a:gdLst>
                <a:gd name="connsiteX0" fmla="*/ 52387 w 52387"/>
                <a:gd name="connsiteY0" fmla="*/ 0 h 177800"/>
                <a:gd name="connsiteX1" fmla="*/ 23812 w 52387"/>
                <a:gd name="connsiteY1" fmla="*/ 90487 h 177800"/>
                <a:gd name="connsiteX2" fmla="*/ 7937 w 52387"/>
                <a:gd name="connsiteY2" fmla="*/ 152400 h 177800"/>
                <a:gd name="connsiteX3" fmla="*/ 0 w 52387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" h="177800">
                  <a:moveTo>
                    <a:pt x="52387" y="0"/>
                  </a:moveTo>
                  <a:cubicBezTo>
                    <a:pt x="41803" y="32543"/>
                    <a:pt x="31220" y="65087"/>
                    <a:pt x="23812" y="90487"/>
                  </a:cubicBezTo>
                  <a:cubicBezTo>
                    <a:pt x="16404" y="115887"/>
                    <a:pt x="11906" y="137848"/>
                    <a:pt x="7937" y="152400"/>
                  </a:cubicBezTo>
                  <a:cubicBezTo>
                    <a:pt x="3968" y="166952"/>
                    <a:pt x="3969" y="174625"/>
                    <a:pt x="0" y="1778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14DA7AEE-EC07-437F-BD00-E255CCDB4CCC}"/>
                </a:ext>
              </a:extLst>
            </p:cNvPr>
            <p:cNvSpPr/>
            <p:nvPr/>
          </p:nvSpPr>
          <p:spPr>
            <a:xfrm>
              <a:off x="6510338" y="758825"/>
              <a:ext cx="117475" cy="106363"/>
            </a:xfrm>
            <a:custGeom>
              <a:avLst/>
              <a:gdLst>
                <a:gd name="connsiteX0" fmla="*/ 117475 w 117475"/>
                <a:gd name="connsiteY0" fmla="*/ 0 h 106363"/>
                <a:gd name="connsiteX1" fmla="*/ 69850 w 117475"/>
                <a:gd name="connsiteY1" fmla="*/ 49213 h 106363"/>
                <a:gd name="connsiteX2" fmla="*/ 42862 w 117475"/>
                <a:gd name="connsiteY2" fmla="*/ 77788 h 106363"/>
                <a:gd name="connsiteX3" fmla="*/ 0 w 117475"/>
                <a:gd name="connsiteY3" fmla="*/ 106363 h 10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475" h="106363">
                  <a:moveTo>
                    <a:pt x="117475" y="0"/>
                  </a:moveTo>
                  <a:lnTo>
                    <a:pt x="69850" y="49213"/>
                  </a:lnTo>
                  <a:cubicBezTo>
                    <a:pt x="57414" y="62178"/>
                    <a:pt x="54504" y="68263"/>
                    <a:pt x="42862" y="77788"/>
                  </a:cubicBezTo>
                  <a:cubicBezTo>
                    <a:pt x="31220" y="87313"/>
                    <a:pt x="15610" y="96838"/>
                    <a:pt x="0" y="1063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D0444254-3656-48B8-82AB-4D9C1317D105}"/>
                </a:ext>
              </a:extLst>
            </p:cNvPr>
            <p:cNvSpPr/>
            <p:nvPr/>
          </p:nvSpPr>
          <p:spPr>
            <a:xfrm>
              <a:off x="6515100" y="838200"/>
              <a:ext cx="84138" cy="35008"/>
            </a:xfrm>
            <a:custGeom>
              <a:avLst/>
              <a:gdLst>
                <a:gd name="connsiteX0" fmla="*/ 84138 w 84138"/>
                <a:gd name="connsiteY0" fmla="*/ 0 h 35008"/>
                <a:gd name="connsiteX1" fmla="*/ 34925 w 84138"/>
                <a:gd name="connsiteY1" fmla="*/ 33338 h 35008"/>
                <a:gd name="connsiteX2" fmla="*/ 0 w 84138"/>
                <a:gd name="connsiteY2" fmla="*/ 26988 h 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38" h="35008">
                  <a:moveTo>
                    <a:pt x="84138" y="0"/>
                  </a:moveTo>
                  <a:cubicBezTo>
                    <a:pt x="66543" y="14420"/>
                    <a:pt x="48948" y="28840"/>
                    <a:pt x="34925" y="33338"/>
                  </a:cubicBezTo>
                  <a:cubicBezTo>
                    <a:pt x="20902" y="37836"/>
                    <a:pt x="10451" y="32412"/>
                    <a:pt x="0" y="2698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B6DAA1C-1304-44D0-83F2-4794445D8505}"/>
                </a:ext>
              </a:extLst>
            </p:cNvPr>
            <p:cNvSpPr/>
            <p:nvPr/>
          </p:nvSpPr>
          <p:spPr>
            <a:xfrm>
              <a:off x="6488113" y="873125"/>
              <a:ext cx="65087" cy="96838"/>
            </a:xfrm>
            <a:custGeom>
              <a:avLst/>
              <a:gdLst>
                <a:gd name="connsiteX0" fmla="*/ 65087 w 65087"/>
                <a:gd name="connsiteY0" fmla="*/ 0 h 96838"/>
                <a:gd name="connsiteX1" fmla="*/ 41275 w 65087"/>
                <a:gd name="connsiteY1" fmla="*/ 63500 h 96838"/>
                <a:gd name="connsiteX2" fmla="*/ 0 w 65087"/>
                <a:gd name="connsiteY2" fmla="*/ 96838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96838">
                  <a:moveTo>
                    <a:pt x="65087" y="0"/>
                  </a:moveTo>
                  <a:cubicBezTo>
                    <a:pt x="58605" y="23680"/>
                    <a:pt x="52123" y="47360"/>
                    <a:pt x="41275" y="63500"/>
                  </a:cubicBezTo>
                  <a:cubicBezTo>
                    <a:pt x="30427" y="79640"/>
                    <a:pt x="15213" y="88239"/>
                    <a:pt x="0" y="968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82B9F63F-CC4E-453A-A018-883B4731007E}"/>
                </a:ext>
              </a:extLst>
            </p:cNvPr>
            <p:cNvSpPr/>
            <p:nvPr/>
          </p:nvSpPr>
          <p:spPr>
            <a:xfrm>
              <a:off x="6427788" y="965200"/>
              <a:ext cx="85725" cy="106363"/>
            </a:xfrm>
            <a:custGeom>
              <a:avLst/>
              <a:gdLst>
                <a:gd name="connsiteX0" fmla="*/ 85725 w 85725"/>
                <a:gd name="connsiteY0" fmla="*/ 0 h 106363"/>
                <a:gd name="connsiteX1" fmla="*/ 65087 w 85725"/>
                <a:gd name="connsiteY1" fmla="*/ 50800 h 106363"/>
                <a:gd name="connsiteX2" fmla="*/ 20637 w 85725"/>
                <a:gd name="connsiteY2" fmla="*/ 95250 h 106363"/>
                <a:gd name="connsiteX3" fmla="*/ 0 w 85725"/>
                <a:gd name="connsiteY3" fmla="*/ 106363 h 10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06363">
                  <a:moveTo>
                    <a:pt x="85725" y="0"/>
                  </a:moveTo>
                  <a:cubicBezTo>
                    <a:pt x="80830" y="17462"/>
                    <a:pt x="75935" y="34925"/>
                    <a:pt x="65087" y="50800"/>
                  </a:cubicBezTo>
                  <a:cubicBezTo>
                    <a:pt x="54239" y="66675"/>
                    <a:pt x="31485" y="85990"/>
                    <a:pt x="20637" y="95250"/>
                  </a:cubicBezTo>
                  <a:cubicBezTo>
                    <a:pt x="9789" y="104511"/>
                    <a:pt x="4894" y="105437"/>
                    <a:pt x="0" y="1063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4650E7E-91F5-40D0-8826-010843AE1047}"/>
                </a:ext>
              </a:extLst>
            </p:cNvPr>
            <p:cNvSpPr/>
            <p:nvPr/>
          </p:nvSpPr>
          <p:spPr>
            <a:xfrm>
              <a:off x="6319838" y="695325"/>
              <a:ext cx="261937" cy="415925"/>
            </a:xfrm>
            <a:custGeom>
              <a:avLst/>
              <a:gdLst>
                <a:gd name="connsiteX0" fmla="*/ 261937 w 261937"/>
                <a:gd name="connsiteY0" fmla="*/ 0 h 415925"/>
                <a:gd name="connsiteX1" fmla="*/ 222250 w 261937"/>
                <a:gd name="connsiteY1" fmla="*/ 127000 h 415925"/>
                <a:gd name="connsiteX2" fmla="*/ 214312 w 261937"/>
                <a:gd name="connsiteY2" fmla="*/ 185738 h 415925"/>
                <a:gd name="connsiteX3" fmla="*/ 209550 w 261937"/>
                <a:gd name="connsiteY3" fmla="*/ 215900 h 415925"/>
                <a:gd name="connsiteX4" fmla="*/ 196850 w 261937"/>
                <a:gd name="connsiteY4" fmla="*/ 244475 h 415925"/>
                <a:gd name="connsiteX5" fmla="*/ 168275 w 261937"/>
                <a:gd name="connsiteY5" fmla="*/ 288925 h 415925"/>
                <a:gd name="connsiteX6" fmla="*/ 109537 w 261937"/>
                <a:gd name="connsiteY6" fmla="*/ 349250 h 415925"/>
                <a:gd name="connsiteX7" fmla="*/ 52387 w 261937"/>
                <a:gd name="connsiteY7" fmla="*/ 404813 h 415925"/>
                <a:gd name="connsiteX8" fmla="*/ 0 w 261937"/>
                <a:gd name="connsiteY8" fmla="*/ 415925 h 41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937" h="415925">
                  <a:moveTo>
                    <a:pt x="261937" y="0"/>
                  </a:moveTo>
                  <a:cubicBezTo>
                    <a:pt x="246062" y="48022"/>
                    <a:pt x="230187" y="96044"/>
                    <a:pt x="222250" y="127000"/>
                  </a:cubicBezTo>
                  <a:cubicBezTo>
                    <a:pt x="214313" y="157956"/>
                    <a:pt x="216429" y="170921"/>
                    <a:pt x="214312" y="185738"/>
                  </a:cubicBezTo>
                  <a:cubicBezTo>
                    <a:pt x="212195" y="200555"/>
                    <a:pt x="212460" y="206111"/>
                    <a:pt x="209550" y="215900"/>
                  </a:cubicBezTo>
                  <a:cubicBezTo>
                    <a:pt x="206640" y="225690"/>
                    <a:pt x="203729" y="232304"/>
                    <a:pt x="196850" y="244475"/>
                  </a:cubicBezTo>
                  <a:cubicBezTo>
                    <a:pt x="189971" y="256646"/>
                    <a:pt x="182827" y="271463"/>
                    <a:pt x="168275" y="288925"/>
                  </a:cubicBezTo>
                  <a:cubicBezTo>
                    <a:pt x="153723" y="306388"/>
                    <a:pt x="128852" y="329935"/>
                    <a:pt x="109537" y="349250"/>
                  </a:cubicBezTo>
                  <a:cubicBezTo>
                    <a:pt x="90222" y="368565"/>
                    <a:pt x="70643" y="393701"/>
                    <a:pt x="52387" y="404813"/>
                  </a:cubicBezTo>
                  <a:cubicBezTo>
                    <a:pt x="34131" y="415926"/>
                    <a:pt x="11377" y="414602"/>
                    <a:pt x="0" y="4159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EEDFE052-A0B6-43B3-8C9D-F10628661BC7}"/>
                </a:ext>
              </a:extLst>
            </p:cNvPr>
            <p:cNvSpPr/>
            <p:nvPr/>
          </p:nvSpPr>
          <p:spPr>
            <a:xfrm>
              <a:off x="6176963" y="1006475"/>
              <a:ext cx="149225" cy="96838"/>
            </a:xfrm>
            <a:custGeom>
              <a:avLst/>
              <a:gdLst>
                <a:gd name="connsiteX0" fmla="*/ 0 w 149225"/>
                <a:gd name="connsiteY0" fmla="*/ 0 h 96838"/>
                <a:gd name="connsiteX1" fmla="*/ 84137 w 149225"/>
                <a:gd name="connsiteY1" fmla="*/ 61913 h 96838"/>
                <a:gd name="connsiteX2" fmla="*/ 149225 w 149225"/>
                <a:gd name="connsiteY2" fmla="*/ 96838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96838">
                  <a:moveTo>
                    <a:pt x="0" y="0"/>
                  </a:moveTo>
                  <a:cubicBezTo>
                    <a:pt x="29633" y="22886"/>
                    <a:pt x="59266" y="45773"/>
                    <a:pt x="84137" y="61913"/>
                  </a:cubicBezTo>
                  <a:cubicBezTo>
                    <a:pt x="109008" y="78053"/>
                    <a:pt x="138377" y="92605"/>
                    <a:pt x="149225" y="968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712F2DE1-14D4-4291-ACB2-605047477754}"/>
                </a:ext>
              </a:extLst>
            </p:cNvPr>
            <p:cNvSpPr/>
            <p:nvPr/>
          </p:nvSpPr>
          <p:spPr>
            <a:xfrm>
              <a:off x="6186488" y="630238"/>
              <a:ext cx="85725" cy="7937"/>
            </a:xfrm>
            <a:custGeom>
              <a:avLst/>
              <a:gdLst>
                <a:gd name="connsiteX0" fmla="*/ 0 w 85725"/>
                <a:gd name="connsiteY0" fmla="*/ 0 h 7937"/>
                <a:gd name="connsiteX1" fmla="*/ 60325 w 85725"/>
                <a:gd name="connsiteY1" fmla="*/ 1587 h 7937"/>
                <a:gd name="connsiteX2" fmla="*/ 85725 w 85725"/>
                <a:gd name="connsiteY2" fmla="*/ 7937 h 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7937">
                  <a:moveTo>
                    <a:pt x="0" y="0"/>
                  </a:moveTo>
                  <a:cubicBezTo>
                    <a:pt x="23019" y="132"/>
                    <a:pt x="46038" y="264"/>
                    <a:pt x="60325" y="1587"/>
                  </a:cubicBezTo>
                  <a:cubicBezTo>
                    <a:pt x="74613" y="2910"/>
                    <a:pt x="85725" y="7937"/>
                    <a:pt x="85725" y="79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90A85C71-937F-4501-9666-6379101FE214}"/>
                </a:ext>
              </a:extLst>
            </p:cNvPr>
            <p:cNvSpPr/>
            <p:nvPr/>
          </p:nvSpPr>
          <p:spPr>
            <a:xfrm>
              <a:off x="6159500" y="684085"/>
              <a:ext cx="166688" cy="38228"/>
            </a:xfrm>
            <a:custGeom>
              <a:avLst/>
              <a:gdLst>
                <a:gd name="connsiteX0" fmla="*/ 0 w 166688"/>
                <a:gd name="connsiteY0" fmla="*/ 35053 h 38228"/>
                <a:gd name="connsiteX1" fmla="*/ 53975 w 166688"/>
                <a:gd name="connsiteY1" fmla="*/ 8065 h 38228"/>
                <a:gd name="connsiteX2" fmla="*/ 109538 w 166688"/>
                <a:gd name="connsiteY2" fmla="*/ 128 h 38228"/>
                <a:gd name="connsiteX3" fmla="*/ 149225 w 166688"/>
                <a:gd name="connsiteY3" fmla="*/ 12828 h 38228"/>
                <a:gd name="connsiteX4" fmla="*/ 166688 w 166688"/>
                <a:gd name="connsiteY4" fmla="*/ 38228 h 3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8" h="38228">
                  <a:moveTo>
                    <a:pt x="0" y="35053"/>
                  </a:moveTo>
                  <a:cubicBezTo>
                    <a:pt x="17859" y="24469"/>
                    <a:pt x="35719" y="13886"/>
                    <a:pt x="53975" y="8065"/>
                  </a:cubicBezTo>
                  <a:cubicBezTo>
                    <a:pt x="72231" y="2244"/>
                    <a:pt x="93663" y="-666"/>
                    <a:pt x="109538" y="128"/>
                  </a:cubicBezTo>
                  <a:cubicBezTo>
                    <a:pt x="125413" y="922"/>
                    <a:pt x="139700" y="6478"/>
                    <a:pt x="149225" y="12828"/>
                  </a:cubicBezTo>
                  <a:cubicBezTo>
                    <a:pt x="158750" y="19178"/>
                    <a:pt x="164042" y="35582"/>
                    <a:pt x="166688" y="3822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37A4BEE7-DD63-4A9B-B674-9E2F7D8F540E}"/>
                </a:ext>
              </a:extLst>
            </p:cNvPr>
            <p:cNvSpPr/>
            <p:nvPr/>
          </p:nvSpPr>
          <p:spPr>
            <a:xfrm>
              <a:off x="6465888" y="699581"/>
              <a:ext cx="90487" cy="41782"/>
            </a:xfrm>
            <a:custGeom>
              <a:avLst/>
              <a:gdLst>
                <a:gd name="connsiteX0" fmla="*/ 0 w 90487"/>
                <a:gd name="connsiteY0" fmla="*/ 22732 h 41782"/>
                <a:gd name="connsiteX1" fmla="*/ 55562 w 90487"/>
                <a:gd name="connsiteY1" fmla="*/ 507 h 41782"/>
                <a:gd name="connsiteX2" fmla="*/ 76200 w 90487"/>
                <a:gd name="connsiteY2" fmla="*/ 10032 h 41782"/>
                <a:gd name="connsiteX3" fmla="*/ 90487 w 90487"/>
                <a:gd name="connsiteY3" fmla="*/ 41782 h 4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87" h="41782">
                  <a:moveTo>
                    <a:pt x="0" y="22732"/>
                  </a:moveTo>
                  <a:cubicBezTo>
                    <a:pt x="21431" y="12678"/>
                    <a:pt x="42862" y="2624"/>
                    <a:pt x="55562" y="507"/>
                  </a:cubicBezTo>
                  <a:cubicBezTo>
                    <a:pt x="68262" y="-1610"/>
                    <a:pt x="70379" y="3153"/>
                    <a:pt x="76200" y="10032"/>
                  </a:cubicBezTo>
                  <a:cubicBezTo>
                    <a:pt x="82021" y="16911"/>
                    <a:pt x="86254" y="29346"/>
                    <a:pt x="90487" y="4178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8378F560-A725-4885-9189-CAADAE63283F}"/>
                </a:ext>
              </a:extLst>
            </p:cNvPr>
            <p:cNvSpPr/>
            <p:nvPr/>
          </p:nvSpPr>
          <p:spPr>
            <a:xfrm>
              <a:off x="6178550" y="720725"/>
              <a:ext cx="120650" cy="63569"/>
            </a:xfrm>
            <a:custGeom>
              <a:avLst/>
              <a:gdLst>
                <a:gd name="connsiteX0" fmla="*/ 120650 w 120650"/>
                <a:gd name="connsiteY0" fmla="*/ 0 h 63569"/>
                <a:gd name="connsiteX1" fmla="*/ 96838 w 120650"/>
                <a:gd name="connsiteY1" fmla="*/ 47625 h 63569"/>
                <a:gd name="connsiteX2" fmla="*/ 79375 w 120650"/>
                <a:gd name="connsiteY2" fmla="*/ 63500 h 63569"/>
                <a:gd name="connsiteX3" fmla="*/ 39688 w 120650"/>
                <a:gd name="connsiteY3" fmla="*/ 42863 h 63569"/>
                <a:gd name="connsiteX4" fmla="*/ 12700 w 120650"/>
                <a:gd name="connsiteY4" fmla="*/ 19050 h 63569"/>
                <a:gd name="connsiteX5" fmla="*/ 0 w 120650"/>
                <a:gd name="connsiteY5" fmla="*/ 4763 h 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50" h="63569">
                  <a:moveTo>
                    <a:pt x="120650" y="0"/>
                  </a:moveTo>
                  <a:cubicBezTo>
                    <a:pt x="112183" y="18521"/>
                    <a:pt x="103717" y="37042"/>
                    <a:pt x="96838" y="47625"/>
                  </a:cubicBezTo>
                  <a:cubicBezTo>
                    <a:pt x="89959" y="58208"/>
                    <a:pt x="88900" y="64294"/>
                    <a:pt x="79375" y="63500"/>
                  </a:cubicBezTo>
                  <a:cubicBezTo>
                    <a:pt x="69850" y="62706"/>
                    <a:pt x="50800" y="50271"/>
                    <a:pt x="39688" y="42863"/>
                  </a:cubicBezTo>
                  <a:cubicBezTo>
                    <a:pt x="28575" y="35455"/>
                    <a:pt x="19315" y="25400"/>
                    <a:pt x="12700" y="19050"/>
                  </a:cubicBezTo>
                  <a:cubicBezTo>
                    <a:pt x="6085" y="12700"/>
                    <a:pt x="3042" y="8731"/>
                    <a:pt x="0" y="47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BA0C96CA-BD8A-4664-B21F-E63EBE8B834C}"/>
                </a:ext>
              </a:extLst>
            </p:cNvPr>
            <p:cNvSpPr/>
            <p:nvPr/>
          </p:nvSpPr>
          <p:spPr>
            <a:xfrm>
              <a:off x="6215063" y="692150"/>
              <a:ext cx="62446" cy="74714"/>
            </a:xfrm>
            <a:custGeom>
              <a:avLst/>
              <a:gdLst>
                <a:gd name="connsiteX0" fmla="*/ 0 w 62446"/>
                <a:gd name="connsiteY0" fmla="*/ 3175 h 74714"/>
                <a:gd name="connsiteX1" fmla="*/ 9525 w 62446"/>
                <a:gd name="connsiteY1" fmla="*/ 61913 h 74714"/>
                <a:gd name="connsiteX2" fmla="*/ 36512 w 62446"/>
                <a:gd name="connsiteY2" fmla="*/ 74613 h 74714"/>
                <a:gd name="connsiteX3" fmla="*/ 52387 w 62446"/>
                <a:gd name="connsiteY3" fmla="*/ 66675 h 74714"/>
                <a:gd name="connsiteX4" fmla="*/ 60325 w 62446"/>
                <a:gd name="connsiteY4" fmla="*/ 46038 h 74714"/>
                <a:gd name="connsiteX5" fmla="*/ 61912 w 62446"/>
                <a:gd name="connsiteY5" fmla="*/ 17463 h 74714"/>
                <a:gd name="connsiteX6" fmla="*/ 61912 w 62446"/>
                <a:gd name="connsiteY6" fmla="*/ 0 h 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6" h="74714">
                  <a:moveTo>
                    <a:pt x="0" y="3175"/>
                  </a:moveTo>
                  <a:cubicBezTo>
                    <a:pt x="1720" y="26591"/>
                    <a:pt x="3440" y="50007"/>
                    <a:pt x="9525" y="61913"/>
                  </a:cubicBezTo>
                  <a:cubicBezTo>
                    <a:pt x="15610" y="73819"/>
                    <a:pt x="29368" y="73819"/>
                    <a:pt x="36512" y="74613"/>
                  </a:cubicBezTo>
                  <a:cubicBezTo>
                    <a:pt x="43656" y="75407"/>
                    <a:pt x="48418" y="71437"/>
                    <a:pt x="52387" y="66675"/>
                  </a:cubicBezTo>
                  <a:cubicBezTo>
                    <a:pt x="56356" y="61913"/>
                    <a:pt x="58737" y="54240"/>
                    <a:pt x="60325" y="46038"/>
                  </a:cubicBezTo>
                  <a:cubicBezTo>
                    <a:pt x="61913" y="37836"/>
                    <a:pt x="61648" y="25136"/>
                    <a:pt x="61912" y="17463"/>
                  </a:cubicBezTo>
                  <a:cubicBezTo>
                    <a:pt x="62176" y="9790"/>
                    <a:pt x="62970" y="3704"/>
                    <a:pt x="61912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0A454C53-CBE0-4068-8D14-67522F30BC7F}"/>
                </a:ext>
              </a:extLst>
            </p:cNvPr>
            <p:cNvSpPr/>
            <p:nvPr/>
          </p:nvSpPr>
          <p:spPr>
            <a:xfrm>
              <a:off x="6467475" y="730250"/>
              <a:ext cx="30163" cy="69929"/>
            </a:xfrm>
            <a:custGeom>
              <a:avLst/>
              <a:gdLst>
                <a:gd name="connsiteX0" fmla="*/ 0 w 30163"/>
                <a:gd name="connsiteY0" fmla="*/ 0 h 69929"/>
                <a:gd name="connsiteX1" fmla="*/ 6350 w 30163"/>
                <a:gd name="connsiteY1" fmla="*/ 58738 h 69929"/>
                <a:gd name="connsiteX2" fmla="*/ 30163 w 30163"/>
                <a:gd name="connsiteY2" fmla="*/ 69850 h 6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63" h="69929">
                  <a:moveTo>
                    <a:pt x="0" y="0"/>
                  </a:moveTo>
                  <a:cubicBezTo>
                    <a:pt x="661" y="23548"/>
                    <a:pt x="1323" y="47096"/>
                    <a:pt x="6350" y="58738"/>
                  </a:cubicBezTo>
                  <a:cubicBezTo>
                    <a:pt x="11377" y="70380"/>
                    <a:pt x="20770" y="70115"/>
                    <a:pt x="30163" y="698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695050C-1E8C-4A1B-8483-4731B4AF9E88}"/>
                </a:ext>
              </a:extLst>
            </p:cNvPr>
            <p:cNvSpPr/>
            <p:nvPr/>
          </p:nvSpPr>
          <p:spPr>
            <a:xfrm>
              <a:off x="6497638" y="728663"/>
              <a:ext cx="53975" cy="72154"/>
            </a:xfrm>
            <a:custGeom>
              <a:avLst/>
              <a:gdLst>
                <a:gd name="connsiteX0" fmla="*/ 53975 w 53975"/>
                <a:gd name="connsiteY0" fmla="*/ 0 h 72154"/>
                <a:gd name="connsiteX1" fmla="*/ 30162 w 53975"/>
                <a:gd name="connsiteY1" fmla="*/ 61912 h 72154"/>
                <a:gd name="connsiteX2" fmla="*/ 0 w 53975"/>
                <a:gd name="connsiteY2" fmla="*/ 71437 h 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5" h="72154">
                  <a:moveTo>
                    <a:pt x="53975" y="0"/>
                  </a:moveTo>
                  <a:cubicBezTo>
                    <a:pt x="46566" y="25003"/>
                    <a:pt x="39158" y="50006"/>
                    <a:pt x="30162" y="61912"/>
                  </a:cubicBezTo>
                  <a:cubicBezTo>
                    <a:pt x="21166" y="73818"/>
                    <a:pt x="10583" y="72627"/>
                    <a:pt x="0" y="714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0904E95-74F0-4AB0-8AA2-D62160531669}"/>
                </a:ext>
              </a:extLst>
            </p:cNvPr>
            <p:cNvSpPr/>
            <p:nvPr/>
          </p:nvSpPr>
          <p:spPr>
            <a:xfrm>
              <a:off x="6475413" y="714375"/>
              <a:ext cx="61912" cy="70372"/>
            </a:xfrm>
            <a:custGeom>
              <a:avLst/>
              <a:gdLst>
                <a:gd name="connsiteX0" fmla="*/ 61912 w 61912"/>
                <a:gd name="connsiteY0" fmla="*/ 0 h 70372"/>
                <a:gd name="connsiteX1" fmla="*/ 41275 w 61912"/>
                <a:gd name="connsiteY1" fmla="*/ 50800 h 70372"/>
                <a:gd name="connsiteX2" fmla="*/ 26987 w 61912"/>
                <a:gd name="connsiteY2" fmla="*/ 69850 h 70372"/>
                <a:gd name="connsiteX3" fmla="*/ 9525 w 61912"/>
                <a:gd name="connsiteY3" fmla="*/ 63500 h 70372"/>
                <a:gd name="connsiteX4" fmla="*/ 3175 w 61912"/>
                <a:gd name="connsiteY4" fmla="*/ 47625 h 70372"/>
                <a:gd name="connsiteX5" fmla="*/ 3175 w 61912"/>
                <a:gd name="connsiteY5" fmla="*/ 28575 h 70372"/>
                <a:gd name="connsiteX6" fmla="*/ 0 w 61912"/>
                <a:gd name="connsiteY6" fmla="*/ 6350 h 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" h="70372">
                  <a:moveTo>
                    <a:pt x="61912" y="0"/>
                  </a:moveTo>
                  <a:cubicBezTo>
                    <a:pt x="54504" y="19579"/>
                    <a:pt x="47096" y="39158"/>
                    <a:pt x="41275" y="50800"/>
                  </a:cubicBezTo>
                  <a:cubicBezTo>
                    <a:pt x="35454" y="62442"/>
                    <a:pt x="32279" y="67733"/>
                    <a:pt x="26987" y="69850"/>
                  </a:cubicBezTo>
                  <a:cubicBezTo>
                    <a:pt x="21695" y="71967"/>
                    <a:pt x="13494" y="67204"/>
                    <a:pt x="9525" y="63500"/>
                  </a:cubicBezTo>
                  <a:cubicBezTo>
                    <a:pt x="5556" y="59796"/>
                    <a:pt x="4233" y="53446"/>
                    <a:pt x="3175" y="47625"/>
                  </a:cubicBezTo>
                  <a:cubicBezTo>
                    <a:pt x="2117" y="41804"/>
                    <a:pt x="3704" y="35454"/>
                    <a:pt x="3175" y="28575"/>
                  </a:cubicBezTo>
                  <a:cubicBezTo>
                    <a:pt x="2646" y="21696"/>
                    <a:pt x="2381" y="10054"/>
                    <a:pt x="0" y="63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2EECAF54-D576-443F-9DD7-DDAB07C30261}"/>
                </a:ext>
              </a:extLst>
            </p:cNvPr>
            <p:cNvSpPr/>
            <p:nvPr/>
          </p:nvSpPr>
          <p:spPr>
            <a:xfrm>
              <a:off x="6214428" y="691515"/>
              <a:ext cx="45719" cy="45719"/>
            </a:xfrm>
            <a:prstGeom prst="ellipse">
              <a:avLst/>
            </a:pr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A9845D6A-CE80-4282-9BB5-2ADA3D52D989}"/>
                </a:ext>
              </a:extLst>
            </p:cNvPr>
            <p:cNvSpPr/>
            <p:nvPr/>
          </p:nvSpPr>
          <p:spPr>
            <a:xfrm>
              <a:off x="6477000" y="714535"/>
              <a:ext cx="45719" cy="45719"/>
            </a:xfrm>
            <a:prstGeom prst="ellipse">
              <a:avLst/>
            </a:pr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211617A7-841B-43FB-A9ED-C24FD33772FA}"/>
                </a:ext>
              </a:extLst>
            </p:cNvPr>
            <p:cNvSpPr/>
            <p:nvPr/>
          </p:nvSpPr>
          <p:spPr>
            <a:xfrm>
              <a:off x="6335713" y="958849"/>
              <a:ext cx="101600" cy="14368"/>
            </a:xfrm>
            <a:custGeom>
              <a:avLst/>
              <a:gdLst>
                <a:gd name="connsiteX0" fmla="*/ 0 w 101600"/>
                <a:gd name="connsiteY0" fmla="*/ 4762 h 14368"/>
                <a:gd name="connsiteX1" fmla="*/ 55562 w 101600"/>
                <a:gd name="connsiteY1" fmla="*/ 14287 h 14368"/>
                <a:gd name="connsiteX2" fmla="*/ 101600 w 101600"/>
                <a:gd name="connsiteY2" fmla="*/ 0 h 1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14368">
                  <a:moveTo>
                    <a:pt x="0" y="4762"/>
                  </a:moveTo>
                  <a:cubicBezTo>
                    <a:pt x="19314" y="9921"/>
                    <a:pt x="38629" y="15081"/>
                    <a:pt x="55562" y="14287"/>
                  </a:cubicBezTo>
                  <a:cubicBezTo>
                    <a:pt x="72495" y="13493"/>
                    <a:pt x="87842" y="4762"/>
                    <a:pt x="101600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FE3D60BD-837C-460F-AD47-67CCB00ADF32}"/>
                </a:ext>
              </a:extLst>
            </p:cNvPr>
            <p:cNvSpPr/>
            <p:nvPr/>
          </p:nvSpPr>
          <p:spPr>
            <a:xfrm>
              <a:off x="6419850" y="836613"/>
              <a:ext cx="27726" cy="68262"/>
            </a:xfrm>
            <a:custGeom>
              <a:avLst/>
              <a:gdLst>
                <a:gd name="connsiteX0" fmla="*/ 0 w 27726"/>
                <a:gd name="connsiteY0" fmla="*/ 0 h 68262"/>
                <a:gd name="connsiteX1" fmla="*/ 26988 w 27726"/>
                <a:gd name="connsiteY1" fmla="*/ 49212 h 68262"/>
                <a:gd name="connsiteX2" fmla="*/ 17463 w 27726"/>
                <a:gd name="connsiteY2" fmla="*/ 68262 h 6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26" h="68262">
                  <a:moveTo>
                    <a:pt x="0" y="0"/>
                  </a:moveTo>
                  <a:cubicBezTo>
                    <a:pt x="12039" y="18917"/>
                    <a:pt x="24078" y="37835"/>
                    <a:pt x="26988" y="49212"/>
                  </a:cubicBezTo>
                  <a:cubicBezTo>
                    <a:pt x="29899" y="60589"/>
                    <a:pt x="23681" y="64425"/>
                    <a:pt x="17463" y="682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DAE7560C-C353-4591-B5AF-DAF973A03060}"/>
                </a:ext>
              </a:extLst>
            </p:cNvPr>
            <p:cNvSpPr/>
            <p:nvPr/>
          </p:nvSpPr>
          <p:spPr>
            <a:xfrm>
              <a:off x="6049943" y="1084263"/>
              <a:ext cx="49232" cy="63500"/>
            </a:xfrm>
            <a:custGeom>
              <a:avLst/>
              <a:gdLst>
                <a:gd name="connsiteX0" fmla="*/ 49232 w 49232"/>
                <a:gd name="connsiteY0" fmla="*/ 0 h 63500"/>
                <a:gd name="connsiteX1" fmla="*/ 20 w 49232"/>
                <a:gd name="connsiteY1" fmla="*/ 46037 h 63500"/>
                <a:gd name="connsiteX2" fmla="*/ 44470 w 49232"/>
                <a:gd name="connsiteY2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32" h="63500">
                  <a:moveTo>
                    <a:pt x="49232" y="0"/>
                  </a:moveTo>
                  <a:cubicBezTo>
                    <a:pt x="25023" y="17727"/>
                    <a:pt x="814" y="35454"/>
                    <a:pt x="20" y="46037"/>
                  </a:cubicBezTo>
                  <a:cubicBezTo>
                    <a:pt x="-774" y="56620"/>
                    <a:pt x="21848" y="60060"/>
                    <a:pt x="44470" y="635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73759A79-9905-425C-AC4C-A06EA956E5B6}"/>
                </a:ext>
              </a:extLst>
            </p:cNvPr>
            <p:cNvSpPr/>
            <p:nvPr/>
          </p:nvSpPr>
          <p:spPr>
            <a:xfrm>
              <a:off x="6373813" y="1103313"/>
              <a:ext cx="19050" cy="61912"/>
            </a:xfrm>
            <a:custGeom>
              <a:avLst/>
              <a:gdLst>
                <a:gd name="connsiteX0" fmla="*/ 0 w 19050"/>
                <a:gd name="connsiteY0" fmla="*/ 0 h 61912"/>
                <a:gd name="connsiteX1" fmla="*/ 19050 w 19050"/>
                <a:gd name="connsiteY1" fmla="*/ 47625 h 61912"/>
                <a:gd name="connsiteX2" fmla="*/ 0 w 19050"/>
                <a:gd name="connsiteY2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61912">
                  <a:moveTo>
                    <a:pt x="0" y="0"/>
                  </a:moveTo>
                  <a:cubicBezTo>
                    <a:pt x="9525" y="18653"/>
                    <a:pt x="19050" y="37306"/>
                    <a:pt x="19050" y="47625"/>
                  </a:cubicBezTo>
                  <a:cubicBezTo>
                    <a:pt x="19050" y="57944"/>
                    <a:pt x="9525" y="59928"/>
                    <a:pt x="0" y="619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F644EC51-8882-472F-B8A7-E4528BB51C44}"/>
                </a:ext>
              </a:extLst>
            </p:cNvPr>
            <p:cNvSpPr/>
            <p:nvPr/>
          </p:nvSpPr>
          <p:spPr>
            <a:xfrm>
              <a:off x="6108700" y="1085850"/>
              <a:ext cx="266700" cy="28583"/>
            </a:xfrm>
            <a:custGeom>
              <a:avLst/>
              <a:gdLst>
                <a:gd name="connsiteX0" fmla="*/ 0 w 266700"/>
                <a:gd name="connsiteY0" fmla="*/ 0 h 28583"/>
                <a:gd name="connsiteX1" fmla="*/ 68263 w 266700"/>
                <a:gd name="connsiteY1" fmla="*/ 17463 h 28583"/>
                <a:gd name="connsiteX2" fmla="*/ 144463 w 266700"/>
                <a:gd name="connsiteY2" fmla="*/ 20638 h 28583"/>
                <a:gd name="connsiteX3" fmla="*/ 206375 w 266700"/>
                <a:gd name="connsiteY3" fmla="*/ 28575 h 28583"/>
                <a:gd name="connsiteX4" fmla="*/ 266700 w 266700"/>
                <a:gd name="connsiteY4" fmla="*/ 19050 h 2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8583">
                  <a:moveTo>
                    <a:pt x="0" y="0"/>
                  </a:moveTo>
                  <a:cubicBezTo>
                    <a:pt x="22093" y="7011"/>
                    <a:pt x="44186" y="14023"/>
                    <a:pt x="68263" y="17463"/>
                  </a:cubicBezTo>
                  <a:cubicBezTo>
                    <a:pt x="92340" y="20903"/>
                    <a:pt x="121444" y="18786"/>
                    <a:pt x="144463" y="20638"/>
                  </a:cubicBezTo>
                  <a:cubicBezTo>
                    <a:pt x="167482" y="22490"/>
                    <a:pt x="186002" y="28840"/>
                    <a:pt x="206375" y="28575"/>
                  </a:cubicBezTo>
                  <a:cubicBezTo>
                    <a:pt x="226748" y="28310"/>
                    <a:pt x="246724" y="23680"/>
                    <a:pt x="266700" y="190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2DDCE94F-90B3-4E01-A67A-7C04EBCF5B42}"/>
                </a:ext>
              </a:extLst>
            </p:cNvPr>
            <p:cNvSpPr/>
            <p:nvPr/>
          </p:nvSpPr>
          <p:spPr>
            <a:xfrm>
              <a:off x="6094413" y="1150938"/>
              <a:ext cx="290512" cy="65094"/>
            </a:xfrm>
            <a:custGeom>
              <a:avLst/>
              <a:gdLst>
                <a:gd name="connsiteX0" fmla="*/ 0 w 290512"/>
                <a:gd name="connsiteY0" fmla="*/ 0 h 65094"/>
                <a:gd name="connsiteX1" fmla="*/ 109537 w 290512"/>
                <a:gd name="connsiteY1" fmla="*/ 17462 h 65094"/>
                <a:gd name="connsiteX2" fmla="*/ 185737 w 290512"/>
                <a:gd name="connsiteY2" fmla="*/ 25400 h 65094"/>
                <a:gd name="connsiteX3" fmla="*/ 217487 w 290512"/>
                <a:gd name="connsiteY3" fmla="*/ 65087 h 65094"/>
                <a:gd name="connsiteX4" fmla="*/ 241300 w 290512"/>
                <a:gd name="connsiteY4" fmla="*/ 28575 h 65094"/>
                <a:gd name="connsiteX5" fmla="*/ 290512 w 290512"/>
                <a:gd name="connsiteY5" fmla="*/ 19050 h 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2" h="65094">
                  <a:moveTo>
                    <a:pt x="0" y="0"/>
                  </a:moveTo>
                  <a:lnTo>
                    <a:pt x="109537" y="17462"/>
                  </a:lnTo>
                  <a:cubicBezTo>
                    <a:pt x="140493" y="21695"/>
                    <a:pt x="167745" y="17463"/>
                    <a:pt x="185737" y="25400"/>
                  </a:cubicBezTo>
                  <a:cubicBezTo>
                    <a:pt x="203729" y="33338"/>
                    <a:pt x="208227" y="64558"/>
                    <a:pt x="217487" y="65087"/>
                  </a:cubicBezTo>
                  <a:cubicBezTo>
                    <a:pt x="226747" y="65616"/>
                    <a:pt x="229129" y="36248"/>
                    <a:pt x="241300" y="28575"/>
                  </a:cubicBezTo>
                  <a:cubicBezTo>
                    <a:pt x="253471" y="20902"/>
                    <a:pt x="282045" y="23019"/>
                    <a:pt x="290512" y="190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455B5B9C-84BA-47A4-A490-F4D48784BC91}"/>
                </a:ext>
              </a:extLst>
            </p:cNvPr>
            <p:cNvSpPr/>
            <p:nvPr/>
          </p:nvSpPr>
          <p:spPr>
            <a:xfrm>
              <a:off x="5702300" y="1152525"/>
              <a:ext cx="390525" cy="320675"/>
            </a:xfrm>
            <a:custGeom>
              <a:avLst/>
              <a:gdLst>
                <a:gd name="connsiteX0" fmla="*/ 390525 w 390525"/>
                <a:gd name="connsiteY0" fmla="*/ 0 h 320675"/>
                <a:gd name="connsiteX1" fmla="*/ 358775 w 390525"/>
                <a:gd name="connsiteY1" fmla="*/ 61913 h 320675"/>
                <a:gd name="connsiteX2" fmla="*/ 328613 w 390525"/>
                <a:gd name="connsiteY2" fmla="*/ 103188 h 320675"/>
                <a:gd name="connsiteX3" fmla="*/ 271463 w 390525"/>
                <a:gd name="connsiteY3" fmla="*/ 142875 h 320675"/>
                <a:gd name="connsiteX4" fmla="*/ 200025 w 390525"/>
                <a:gd name="connsiteY4" fmla="*/ 177800 h 320675"/>
                <a:gd name="connsiteX5" fmla="*/ 73025 w 390525"/>
                <a:gd name="connsiteY5" fmla="*/ 233363 h 320675"/>
                <a:gd name="connsiteX6" fmla="*/ 20638 w 390525"/>
                <a:gd name="connsiteY6" fmla="*/ 280988 h 320675"/>
                <a:gd name="connsiteX7" fmla="*/ 0 w 390525"/>
                <a:gd name="connsiteY7" fmla="*/ 320675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320675">
                  <a:moveTo>
                    <a:pt x="390525" y="0"/>
                  </a:moveTo>
                  <a:cubicBezTo>
                    <a:pt x="379809" y="22357"/>
                    <a:pt x="369094" y="44715"/>
                    <a:pt x="358775" y="61913"/>
                  </a:cubicBezTo>
                  <a:cubicBezTo>
                    <a:pt x="348456" y="79111"/>
                    <a:pt x="343165" y="89694"/>
                    <a:pt x="328613" y="103188"/>
                  </a:cubicBezTo>
                  <a:cubicBezTo>
                    <a:pt x="314061" y="116682"/>
                    <a:pt x="292894" y="130440"/>
                    <a:pt x="271463" y="142875"/>
                  </a:cubicBezTo>
                  <a:cubicBezTo>
                    <a:pt x="250032" y="155310"/>
                    <a:pt x="233098" y="162719"/>
                    <a:pt x="200025" y="177800"/>
                  </a:cubicBezTo>
                  <a:cubicBezTo>
                    <a:pt x="166952" y="192881"/>
                    <a:pt x="102923" y="216165"/>
                    <a:pt x="73025" y="233363"/>
                  </a:cubicBezTo>
                  <a:cubicBezTo>
                    <a:pt x="43127" y="250561"/>
                    <a:pt x="32809" y="266436"/>
                    <a:pt x="20638" y="280988"/>
                  </a:cubicBezTo>
                  <a:cubicBezTo>
                    <a:pt x="8467" y="295540"/>
                    <a:pt x="4498" y="314061"/>
                    <a:pt x="0" y="3206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3C6E2C74-879B-4F8D-AF68-D021C5F83BA1}"/>
                </a:ext>
              </a:extLst>
            </p:cNvPr>
            <p:cNvSpPr/>
            <p:nvPr/>
          </p:nvSpPr>
          <p:spPr>
            <a:xfrm>
              <a:off x="6375400" y="1177925"/>
              <a:ext cx="379413" cy="290513"/>
            </a:xfrm>
            <a:custGeom>
              <a:avLst/>
              <a:gdLst>
                <a:gd name="connsiteX0" fmla="*/ 0 w 379413"/>
                <a:gd name="connsiteY0" fmla="*/ 0 h 290513"/>
                <a:gd name="connsiteX1" fmla="*/ 25400 w 379413"/>
                <a:gd name="connsiteY1" fmla="*/ 50800 h 290513"/>
                <a:gd name="connsiteX2" fmla="*/ 22225 w 379413"/>
                <a:gd name="connsiteY2" fmla="*/ 71438 h 290513"/>
                <a:gd name="connsiteX3" fmla="*/ 61913 w 379413"/>
                <a:gd name="connsiteY3" fmla="*/ 100013 h 290513"/>
                <a:gd name="connsiteX4" fmla="*/ 249238 w 379413"/>
                <a:gd name="connsiteY4" fmla="*/ 171450 h 290513"/>
                <a:gd name="connsiteX5" fmla="*/ 323850 w 379413"/>
                <a:gd name="connsiteY5" fmla="*/ 195263 h 290513"/>
                <a:gd name="connsiteX6" fmla="*/ 363538 w 379413"/>
                <a:gd name="connsiteY6" fmla="*/ 236538 h 290513"/>
                <a:gd name="connsiteX7" fmla="*/ 379413 w 379413"/>
                <a:gd name="connsiteY7" fmla="*/ 290513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413" h="290513">
                  <a:moveTo>
                    <a:pt x="0" y="0"/>
                  </a:moveTo>
                  <a:cubicBezTo>
                    <a:pt x="10848" y="19447"/>
                    <a:pt x="21696" y="38894"/>
                    <a:pt x="25400" y="50800"/>
                  </a:cubicBezTo>
                  <a:cubicBezTo>
                    <a:pt x="29104" y="62706"/>
                    <a:pt x="16140" y="63236"/>
                    <a:pt x="22225" y="71438"/>
                  </a:cubicBezTo>
                  <a:cubicBezTo>
                    <a:pt x="28311" y="79640"/>
                    <a:pt x="24077" y="83344"/>
                    <a:pt x="61913" y="100013"/>
                  </a:cubicBezTo>
                  <a:cubicBezTo>
                    <a:pt x="99749" y="116682"/>
                    <a:pt x="205582" y="155575"/>
                    <a:pt x="249238" y="171450"/>
                  </a:cubicBezTo>
                  <a:cubicBezTo>
                    <a:pt x="292894" y="187325"/>
                    <a:pt x="304800" y="184415"/>
                    <a:pt x="323850" y="195263"/>
                  </a:cubicBezTo>
                  <a:cubicBezTo>
                    <a:pt x="342900" y="206111"/>
                    <a:pt x="354278" y="220663"/>
                    <a:pt x="363538" y="236538"/>
                  </a:cubicBezTo>
                  <a:cubicBezTo>
                    <a:pt x="372798" y="252413"/>
                    <a:pt x="376105" y="271463"/>
                    <a:pt x="379413" y="2905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25F00AD5-B2E7-404C-A0C7-72680574F75A}"/>
                </a:ext>
              </a:extLst>
            </p:cNvPr>
            <p:cNvSpPr/>
            <p:nvPr/>
          </p:nvSpPr>
          <p:spPr>
            <a:xfrm>
              <a:off x="5656020" y="1611313"/>
              <a:ext cx="26900" cy="611187"/>
            </a:xfrm>
            <a:custGeom>
              <a:avLst/>
              <a:gdLst>
                <a:gd name="connsiteX0" fmla="*/ 20880 w 26900"/>
                <a:gd name="connsiteY0" fmla="*/ 0 h 611187"/>
                <a:gd name="connsiteX1" fmla="*/ 25643 w 26900"/>
                <a:gd name="connsiteY1" fmla="*/ 136525 h 611187"/>
                <a:gd name="connsiteX2" fmla="*/ 25643 w 26900"/>
                <a:gd name="connsiteY2" fmla="*/ 250825 h 611187"/>
                <a:gd name="connsiteX3" fmla="*/ 11355 w 26900"/>
                <a:gd name="connsiteY3" fmla="*/ 344487 h 611187"/>
                <a:gd name="connsiteX4" fmla="*/ 243 w 26900"/>
                <a:gd name="connsiteY4" fmla="*/ 431800 h 611187"/>
                <a:gd name="connsiteX5" fmla="*/ 3418 w 26900"/>
                <a:gd name="connsiteY5" fmla="*/ 546100 h 611187"/>
                <a:gd name="connsiteX6" fmla="*/ 243 w 26900"/>
                <a:gd name="connsiteY6" fmla="*/ 611187 h 61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0" h="611187">
                  <a:moveTo>
                    <a:pt x="20880" y="0"/>
                  </a:moveTo>
                  <a:cubicBezTo>
                    <a:pt x="22864" y="47360"/>
                    <a:pt x="24849" y="94721"/>
                    <a:pt x="25643" y="136525"/>
                  </a:cubicBezTo>
                  <a:cubicBezTo>
                    <a:pt x="26437" y="178329"/>
                    <a:pt x="28024" y="216165"/>
                    <a:pt x="25643" y="250825"/>
                  </a:cubicBezTo>
                  <a:cubicBezTo>
                    <a:pt x="23262" y="285485"/>
                    <a:pt x="15588" y="314325"/>
                    <a:pt x="11355" y="344487"/>
                  </a:cubicBezTo>
                  <a:cubicBezTo>
                    <a:pt x="7122" y="374649"/>
                    <a:pt x="1566" y="398198"/>
                    <a:pt x="243" y="431800"/>
                  </a:cubicBezTo>
                  <a:cubicBezTo>
                    <a:pt x="-1080" y="465402"/>
                    <a:pt x="3418" y="516202"/>
                    <a:pt x="3418" y="546100"/>
                  </a:cubicBezTo>
                  <a:cubicBezTo>
                    <a:pt x="3418" y="575998"/>
                    <a:pt x="2889" y="599281"/>
                    <a:pt x="243" y="6111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BD3753FB-2F17-4D01-9674-C5F2548F55DC}"/>
                </a:ext>
              </a:extLst>
            </p:cNvPr>
            <p:cNvSpPr/>
            <p:nvPr/>
          </p:nvSpPr>
          <p:spPr>
            <a:xfrm>
              <a:off x="5573713" y="2222500"/>
              <a:ext cx="87312" cy="684213"/>
            </a:xfrm>
            <a:custGeom>
              <a:avLst/>
              <a:gdLst>
                <a:gd name="connsiteX0" fmla="*/ 87312 w 87312"/>
                <a:gd name="connsiteY0" fmla="*/ 0 h 684213"/>
                <a:gd name="connsiteX1" fmla="*/ 66675 w 87312"/>
                <a:gd name="connsiteY1" fmla="*/ 141288 h 684213"/>
                <a:gd name="connsiteX2" fmla="*/ 11112 w 87312"/>
                <a:gd name="connsiteY2" fmla="*/ 376238 h 684213"/>
                <a:gd name="connsiteX3" fmla="*/ 0 w 87312"/>
                <a:gd name="connsiteY3" fmla="*/ 684213 h 68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12" h="684213">
                  <a:moveTo>
                    <a:pt x="87312" y="0"/>
                  </a:moveTo>
                  <a:cubicBezTo>
                    <a:pt x="83343" y="39291"/>
                    <a:pt x="79375" y="78582"/>
                    <a:pt x="66675" y="141288"/>
                  </a:cubicBezTo>
                  <a:cubicBezTo>
                    <a:pt x="53975" y="203994"/>
                    <a:pt x="22224" y="285751"/>
                    <a:pt x="11112" y="376238"/>
                  </a:cubicBezTo>
                  <a:cubicBezTo>
                    <a:pt x="0" y="466725"/>
                    <a:pt x="0" y="575469"/>
                    <a:pt x="0" y="6842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F009E921-D168-48D6-8D93-F71CDA1F53F5}"/>
                </a:ext>
              </a:extLst>
            </p:cNvPr>
            <p:cNvSpPr/>
            <p:nvPr/>
          </p:nvSpPr>
          <p:spPr>
            <a:xfrm>
              <a:off x="5486400" y="2916238"/>
              <a:ext cx="87313" cy="312737"/>
            </a:xfrm>
            <a:custGeom>
              <a:avLst/>
              <a:gdLst>
                <a:gd name="connsiteX0" fmla="*/ 87313 w 87313"/>
                <a:gd name="connsiteY0" fmla="*/ 0 h 312737"/>
                <a:gd name="connsiteX1" fmla="*/ 79375 w 87313"/>
                <a:gd name="connsiteY1" fmla="*/ 122237 h 312737"/>
                <a:gd name="connsiteX2" fmla="*/ 68263 w 87313"/>
                <a:gd name="connsiteY2" fmla="*/ 277812 h 312737"/>
                <a:gd name="connsiteX3" fmla="*/ 0 w 87313"/>
                <a:gd name="connsiteY3" fmla="*/ 312737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13" h="312737">
                  <a:moveTo>
                    <a:pt x="87313" y="0"/>
                  </a:moveTo>
                  <a:cubicBezTo>
                    <a:pt x="84931" y="37967"/>
                    <a:pt x="82550" y="75935"/>
                    <a:pt x="79375" y="122237"/>
                  </a:cubicBezTo>
                  <a:cubicBezTo>
                    <a:pt x="76200" y="168539"/>
                    <a:pt x="81492" y="246062"/>
                    <a:pt x="68263" y="277812"/>
                  </a:cubicBezTo>
                  <a:cubicBezTo>
                    <a:pt x="55034" y="309562"/>
                    <a:pt x="27517" y="311149"/>
                    <a:pt x="0" y="3127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232D6B10-5DD5-496C-A3F4-FCBB5EF3672B}"/>
                </a:ext>
              </a:extLst>
            </p:cNvPr>
            <p:cNvSpPr/>
            <p:nvPr/>
          </p:nvSpPr>
          <p:spPr>
            <a:xfrm>
              <a:off x="5484229" y="3228975"/>
              <a:ext cx="227596" cy="641350"/>
            </a:xfrm>
            <a:custGeom>
              <a:avLst/>
              <a:gdLst>
                <a:gd name="connsiteX0" fmla="*/ 5346 w 227596"/>
                <a:gd name="connsiteY0" fmla="*/ 0 h 641350"/>
                <a:gd name="connsiteX1" fmla="*/ 5346 w 227596"/>
                <a:gd name="connsiteY1" fmla="*/ 90488 h 641350"/>
                <a:gd name="connsiteX2" fmla="*/ 60909 w 227596"/>
                <a:gd name="connsiteY2" fmla="*/ 147638 h 641350"/>
                <a:gd name="connsiteX3" fmla="*/ 70434 w 227596"/>
                <a:gd name="connsiteY3" fmla="*/ 312738 h 641350"/>
                <a:gd name="connsiteX4" fmla="*/ 83134 w 227596"/>
                <a:gd name="connsiteY4" fmla="*/ 361950 h 641350"/>
                <a:gd name="connsiteX5" fmla="*/ 111709 w 227596"/>
                <a:gd name="connsiteY5" fmla="*/ 411163 h 641350"/>
                <a:gd name="connsiteX6" fmla="*/ 138696 w 227596"/>
                <a:gd name="connsiteY6" fmla="*/ 469900 h 641350"/>
                <a:gd name="connsiteX7" fmla="*/ 152984 w 227596"/>
                <a:gd name="connsiteY7" fmla="*/ 527050 h 641350"/>
                <a:gd name="connsiteX8" fmla="*/ 227596 w 227596"/>
                <a:gd name="connsiteY8" fmla="*/ 64135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96" h="641350">
                  <a:moveTo>
                    <a:pt x="5346" y="0"/>
                  </a:moveTo>
                  <a:cubicBezTo>
                    <a:pt x="716" y="32941"/>
                    <a:pt x="-3914" y="65882"/>
                    <a:pt x="5346" y="90488"/>
                  </a:cubicBezTo>
                  <a:cubicBezTo>
                    <a:pt x="14606" y="115094"/>
                    <a:pt x="50061" y="110596"/>
                    <a:pt x="60909" y="147638"/>
                  </a:cubicBezTo>
                  <a:cubicBezTo>
                    <a:pt x="71757" y="184680"/>
                    <a:pt x="66730" y="277019"/>
                    <a:pt x="70434" y="312738"/>
                  </a:cubicBezTo>
                  <a:cubicBezTo>
                    <a:pt x="74138" y="348457"/>
                    <a:pt x="76255" y="345546"/>
                    <a:pt x="83134" y="361950"/>
                  </a:cubicBezTo>
                  <a:cubicBezTo>
                    <a:pt x="90013" y="378354"/>
                    <a:pt x="102449" y="393172"/>
                    <a:pt x="111709" y="411163"/>
                  </a:cubicBezTo>
                  <a:cubicBezTo>
                    <a:pt x="120969" y="429154"/>
                    <a:pt x="131817" y="450586"/>
                    <a:pt x="138696" y="469900"/>
                  </a:cubicBezTo>
                  <a:cubicBezTo>
                    <a:pt x="145575" y="489215"/>
                    <a:pt x="138167" y="498475"/>
                    <a:pt x="152984" y="527050"/>
                  </a:cubicBezTo>
                  <a:cubicBezTo>
                    <a:pt x="167801" y="555625"/>
                    <a:pt x="213309" y="626798"/>
                    <a:pt x="227596" y="6413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3273E017-7C1D-4D81-B699-E5622194F5FC}"/>
                </a:ext>
              </a:extLst>
            </p:cNvPr>
            <p:cNvSpPr/>
            <p:nvPr/>
          </p:nvSpPr>
          <p:spPr>
            <a:xfrm>
              <a:off x="6767513" y="1413825"/>
              <a:ext cx="155378" cy="380050"/>
            </a:xfrm>
            <a:custGeom>
              <a:avLst/>
              <a:gdLst>
                <a:gd name="connsiteX0" fmla="*/ 0 w 155378"/>
                <a:gd name="connsiteY0" fmla="*/ 60963 h 380050"/>
                <a:gd name="connsiteX1" fmla="*/ 50800 w 155378"/>
                <a:gd name="connsiteY1" fmla="*/ 8575 h 380050"/>
                <a:gd name="connsiteX2" fmla="*/ 77787 w 155378"/>
                <a:gd name="connsiteY2" fmla="*/ 13338 h 380050"/>
                <a:gd name="connsiteX3" fmla="*/ 147637 w 155378"/>
                <a:gd name="connsiteY3" fmla="*/ 135575 h 380050"/>
                <a:gd name="connsiteX4" fmla="*/ 153987 w 155378"/>
                <a:gd name="connsiteY4" fmla="*/ 226063 h 380050"/>
                <a:gd name="connsiteX5" fmla="*/ 150812 w 155378"/>
                <a:gd name="connsiteY5" fmla="*/ 380050 h 38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378" h="380050">
                  <a:moveTo>
                    <a:pt x="0" y="60963"/>
                  </a:moveTo>
                  <a:cubicBezTo>
                    <a:pt x="18918" y="38737"/>
                    <a:pt x="37836" y="16512"/>
                    <a:pt x="50800" y="8575"/>
                  </a:cubicBezTo>
                  <a:cubicBezTo>
                    <a:pt x="63764" y="638"/>
                    <a:pt x="61648" y="-7829"/>
                    <a:pt x="77787" y="13338"/>
                  </a:cubicBezTo>
                  <a:cubicBezTo>
                    <a:pt x="93927" y="34505"/>
                    <a:pt x="134937" y="100121"/>
                    <a:pt x="147637" y="135575"/>
                  </a:cubicBezTo>
                  <a:cubicBezTo>
                    <a:pt x="160337" y="171029"/>
                    <a:pt x="153458" y="185317"/>
                    <a:pt x="153987" y="226063"/>
                  </a:cubicBezTo>
                  <a:cubicBezTo>
                    <a:pt x="154516" y="266809"/>
                    <a:pt x="153722" y="353063"/>
                    <a:pt x="150812" y="3800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E6128E8D-39B6-47A5-BB22-37198084A127}"/>
                </a:ext>
              </a:extLst>
            </p:cNvPr>
            <p:cNvSpPr/>
            <p:nvPr/>
          </p:nvSpPr>
          <p:spPr>
            <a:xfrm>
              <a:off x="6934200" y="1768475"/>
              <a:ext cx="119849" cy="715963"/>
            </a:xfrm>
            <a:custGeom>
              <a:avLst/>
              <a:gdLst>
                <a:gd name="connsiteX0" fmla="*/ 0 w 119849"/>
                <a:gd name="connsiteY0" fmla="*/ 0 h 715963"/>
                <a:gd name="connsiteX1" fmla="*/ 46038 w 119849"/>
                <a:gd name="connsiteY1" fmla="*/ 63500 h 715963"/>
                <a:gd name="connsiteX2" fmla="*/ 74613 w 119849"/>
                <a:gd name="connsiteY2" fmla="*/ 100013 h 715963"/>
                <a:gd name="connsiteX3" fmla="*/ 74613 w 119849"/>
                <a:gd name="connsiteY3" fmla="*/ 122238 h 715963"/>
                <a:gd name="connsiteX4" fmla="*/ 34925 w 119849"/>
                <a:gd name="connsiteY4" fmla="*/ 195263 h 715963"/>
                <a:gd name="connsiteX5" fmla="*/ 65088 w 119849"/>
                <a:gd name="connsiteY5" fmla="*/ 328613 h 715963"/>
                <a:gd name="connsiteX6" fmla="*/ 109538 w 119849"/>
                <a:gd name="connsiteY6" fmla="*/ 422275 h 715963"/>
                <a:gd name="connsiteX7" fmla="*/ 114300 w 119849"/>
                <a:gd name="connsiteY7" fmla="*/ 560388 h 715963"/>
                <a:gd name="connsiteX8" fmla="*/ 42863 w 119849"/>
                <a:gd name="connsiteY8" fmla="*/ 715963 h 71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849" h="715963">
                  <a:moveTo>
                    <a:pt x="0" y="0"/>
                  </a:moveTo>
                  <a:cubicBezTo>
                    <a:pt x="16801" y="23415"/>
                    <a:pt x="33603" y="46831"/>
                    <a:pt x="46038" y="63500"/>
                  </a:cubicBezTo>
                  <a:cubicBezTo>
                    <a:pt x="58474" y="80169"/>
                    <a:pt x="69851" y="90223"/>
                    <a:pt x="74613" y="100013"/>
                  </a:cubicBezTo>
                  <a:cubicBezTo>
                    <a:pt x="79375" y="109803"/>
                    <a:pt x="81228" y="106363"/>
                    <a:pt x="74613" y="122238"/>
                  </a:cubicBezTo>
                  <a:cubicBezTo>
                    <a:pt x="67998" y="138113"/>
                    <a:pt x="36513" y="160867"/>
                    <a:pt x="34925" y="195263"/>
                  </a:cubicBezTo>
                  <a:cubicBezTo>
                    <a:pt x="33338" y="229659"/>
                    <a:pt x="52653" y="290778"/>
                    <a:pt x="65088" y="328613"/>
                  </a:cubicBezTo>
                  <a:cubicBezTo>
                    <a:pt x="77523" y="366448"/>
                    <a:pt x="101336" y="383646"/>
                    <a:pt x="109538" y="422275"/>
                  </a:cubicBezTo>
                  <a:cubicBezTo>
                    <a:pt x="117740" y="460904"/>
                    <a:pt x="125413" y="511440"/>
                    <a:pt x="114300" y="560388"/>
                  </a:cubicBezTo>
                  <a:cubicBezTo>
                    <a:pt x="103187" y="609336"/>
                    <a:pt x="54505" y="688182"/>
                    <a:pt x="42863" y="7159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B3B5C38A-70F6-4342-A77E-EC5F359258EC}"/>
                </a:ext>
              </a:extLst>
            </p:cNvPr>
            <p:cNvSpPr/>
            <p:nvPr/>
          </p:nvSpPr>
          <p:spPr>
            <a:xfrm>
              <a:off x="6718300" y="2174875"/>
              <a:ext cx="268288" cy="323573"/>
            </a:xfrm>
            <a:custGeom>
              <a:avLst/>
              <a:gdLst>
                <a:gd name="connsiteX0" fmla="*/ 0 w 268288"/>
                <a:gd name="connsiteY0" fmla="*/ 0 h 323573"/>
                <a:gd name="connsiteX1" fmla="*/ 20638 w 268288"/>
                <a:gd name="connsiteY1" fmla="*/ 76200 h 323573"/>
                <a:gd name="connsiteX2" fmla="*/ 84138 w 268288"/>
                <a:gd name="connsiteY2" fmla="*/ 200025 h 323573"/>
                <a:gd name="connsiteX3" fmla="*/ 138113 w 268288"/>
                <a:gd name="connsiteY3" fmla="*/ 276225 h 323573"/>
                <a:gd name="connsiteX4" fmla="*/ 212725 w 268288"/>
                <a:gd name="connsiteY4" fmla="*/ 320675 h 323573"/>
                <a:gd name="connsiteX5" fmla="*/ 268288 w 268288"/>
                <a:gd name="connsiteY5" fmla="*/ 317500 h 32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288" h="323573">
                  <a:moveTo>
                    <a:pt x="0" y="0"/>
                  </a:moveTo>
                  <a:cubicBezTo>
                    <a:pt x="3307" y="21431"/>
                    <a:pt x="6615" y="42863"/>
                    <a:pt x="20638" y="76200"/>
                  </a:cubicBezTo>
                  <a:cubicBezTo>
                    <a:pt x="34661" y="109538"/>
                    <a:pt x="64559" y="166688"/>
                    <a:pt x="84138" y="200025"/>
                  </a:cubicBezTo>
                  <a:cubicBezTo>
                    <a:pt x="103717" y="233363"/>
                    <a:pt x="116682" y="256117"/>
                    <a:pt x="138113" y="276225"/>
                  </a:cubicBezTo>
                  <a:cubicBezTo>
                    <a:pt x="159544" y="296333"/>
                    <a:pt x="191029" y="313796"/>
                    <a:pt x="212725" y="320675"/>
                  </a:cubicBezTo>
                  <a:cubicBezTo>
                    <a:pt x="234421" y="327554"/>
                    <a:pt x="258763" y="320410"/>
                    <a:pt x="268288" y="3175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2CF3CDDF-526F-4F74-8268-C986CB71DE9D}"/>
                </a:ext>
              </a:extLst>
            </p:cNvPr>
            <p:cNvSpPr/>
            <p:nvPr/>
          </p:nvSpPr>
          <p:spPr>
            <a:xfrm>
              <a:off x="6718300" y="2176463"/>
              <a:ext cx="100324" cy="762000"/>
            </a:xfrm>
            <a:custGeom>
              <a:avLst/>
              <a:gdLst>
                <a:gd name="connsiteX0" fmla="*/ 0 w 100324"/>
                <a:gd name="connsiteY0" fmla="*/ 0 h 762000"/>
                <a:gd name="connsiteX1" fmla="*/ 1588 w 100324"/>
                <a:gd name="connsiteY1" fmla="*/ 76200 h 762000"/>
                <a:gd name="connsiteX2" fmla="*/ 3175 w 100324"/>
                <a:gd name="connsiteY2" fmla="*/ 212725 h 762000"/>
                <a:gd name="connsiteX3" fmla="*/ 19050 w 100324"/>
                <a:gd name="connsiteY3" fmla="*/ 279400 h 762000"/>
                <a:gd name="connsiteX4" fmla="*/ 80963 w 100324"/>
                <a:gd name="connsiteY4" fmla="*/ 454025 h 762000"/>
                <a:gd name="connsiteX5" fmla="*/ 100013 w 100324"/>
                <a:gd name="connsiteY5" fmla="*/ 549275 h 762000"/>
                <a:gd name="connsiteX6" fmla="*/ 92075 w 100324"/>
                <a:gd name="connsiteY6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24" h="762000">
                  <a:moveTo>
                    <a:pt x="0" y="0"/>
                  </a:moveTo>
                  <a:cubicBezTo>
                    <a:pt x="529" y="20373"/>
                    <a:pt x="1059" y="40746"/>
                    <a:pt x="1588" y="76200"/>
                  </a:cubicBezTo>
                  <a:cubicBezTo>
                    <a:pt x="2117" y="111654"/>
                    <a:pt x="265" y="178858"/>
                    <a:pt x="3175" y="212725"/>
                  </a:cubicBezTo>
                  <a:cubicBezTo>
                    <a:pt x="6085" y="246592"/>
                    <a:pt x="6085" y="239183"/>
                    <a:pt x="19050" y="279400"/>
                  </a:cubicBezTo>
                  <a:cubicBezTo>
                    <a:pt x="32015" y="319617"/>
                    <a:pt x="67469" y="409046"/>
                    <a:pt x="80963" y="454025"/>
                  </a:cubicBezTo>
                  <a:cubicBezTo>
                    <a:pt x="94457" y="499004"/>
                    <a:pt x="98161" y="497946"/>
                    <a:pt x="100013" y="549275"/>
                  </a:cubicBezTo>
                  <a:cubicBezTo>
                    <a:pt x="101865" y="600604"/>
                    <a:pt x="94985" y="726546"/>
                    <a:pt x="92075" y="7620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FF1CBF38-24F4-4E80-9D05-D692D34ECE05}"/>
                </a:ext>
              </a:extLst>
            </p:cNvPr>
            <p:cNvSpPr/>
            <p:nvPr/>
          </p:nvSpPr>
          <p:spPr>
            <a:xfrm>
              <a:off x="6761163" y="2943225"/>
              <a:ext cx="104571" cy="893763"/>
            </a:xfrm>
            <a:custGeom>
              <a:avLst/>
              <a:gdLst>
                <a:gd name="connsiteX0" fmla="*/ 53975 w 104571"/>
                <a:gd name="connsiteY0" fmla="*/ 0 h 893763"/>
                <a:gd name="connsiteX1" fmla="*/ 101600 w 104571"/>
                <a:gd name="connsiteY1" fmla="*/ 274638 h 893763"/>
                <a:gd name="connsiteX2" fmla="*/ 96837 w 104571"/>
                <a:gd name="connsiteY2" fmla="*/ 488950 h 893763"/>
                <a:gd name="connsiteX3" fmla="*/ 74612 w 104571"/>
                <a:gd name="connsiteY3" fmla="*/ 614363 h 893763"/>
                <a:gd name="connsiteX4" fmla="*/ 77787 w 104571"/>
                <a:gd name="connsiteY4" fmla="*/ 671513 h 893763"/>
                <a:gd name="connsiteX5" fmla="*/ 0 w 104571"/>
                <a:gd name="connsiteY5" fmla="*/ 893763 h 89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71" h="893763">
                  <a:moveTo>
                    <a:pt x="53975" y="0"/>
                  </a:moveTo>
                  <a:cubicBezTo>
                    <a:pt x="74215" y="96573"/>
                    <a:pt x="94456" y="193146"/>
                    <a:pt x="101600" y="274638"/>
                  </a:cubicBezTo>
                  <a:cubicBezTo>
                    <a:pt x="108744" y="356130"/>
                    <a:pt x="101335" y="432329"/>
                    <a:pt x="96837" y="488950"/>
                  </a:cubicBezTo>
                  <a:cubicBezTo>
                    <a:pt x="92339" y="545571"/>
                    <a:pt x="77787" y="583936"/>
                    <a:pt x="74612" y="614363"/>
                  </a:cubicBezTo>
                  <a:cubicBezTo>
                    <a:pt x="71437" y="644790"/>
                    <a:pt x="90222" y="624946"/>
                    <a:pt x="77787" y="671513"/>
                  </a:cubicBezTo>
                  <a:cubicBezTo>
                    <a:pt x="65352" y="718080"/>
                    <a:pt x="15081" y="857250"/>
                    <a:pt x="0" y="8937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3DFE2FEF-5BD3-4EE4-B071-F1C4FB34070A}"/>
                </a:ext>
              </a:extLst>
            </p:cNvPr>
            <p:cNvSpPr/>
            <p:nvPr/>
          </p:nvSpPr>
          <p:spPr>
            <a:xfrm>
              <a:off x="6567488" y="3838575"/>
              <a:ext cx="193675" cy="639763"/>
            </a:xfrm>
            <a:custGeom>
              <a:avLst/>
              <a:gdLst>
                <a:gd name="connsiteX0" fmla="*/ 193675 w 193675"/>
                <a:gd name="connsiteY0" fmla="*/ 0 h 639763"/>
                <a:gd name="connsiteX1" fmla="*/ 0 w 193675"/>
                <a:gd name="connsiteY1" fmla="*/ 639763 h 63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675" h="639763">
                  <a:moveTo>
                    <a:pt x="193675" y="0"/>
                  </a:moveTo>
                  <a:lnTo>
                    <a:pt x="0" y="639763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E3EE2176-1551-4CEF-B1C8-0A6FBB86595D}"/>
                </a:ext>
              </a:extLst>
            </p:cNvPr>
            <p:cNvSpPr/>
            <p:nvPr/>
          </p:nvSpPr>
          <p:spPr>
            <a:xfrm>
              <a:off x="6500813" y="4464050"/>
              <a:ext cx="68262" cy="312738"/>
            </a:xfrm>
            <a:custGeom>
              <a:avLst/>
              <a:gdLst>
                <a:gd name="connsiteX0" fmla="*/ 68262 w 68262"/>
                <a:gd name="connsiteY0" fmla="*/ 0 h 312738"/>
                <a:gd name="connsiteX1" fmla="*/ 60325 w 68262"/>
                <a:gd name="connsiteY1" fmla="*/ 85725 h 312738"/>
                <a:gd name="connsiteX2" fmla="*/ 41275 w 68262"/>
                <a:gd name="connsiteY2" fmla="*/ 180975 h 312738"/>
                <a:gd name="connsiteX3" fmla="*/ 0 w 68262"/>
                <a:gd name="connsiteY3" fmla="*/ 312738 h 3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2" h="312738">
                  <a:moveTo>
                    <a:pt x="68262" y="0"/>
                  </a:moveTo>
                  <a:cubicBezTo>
                    <a:pt x="66542" y="27781"/>
                    <a:pt x="64823" y="55563"/>
                    <a:pt x="60325" y="85725"/>
                  </a:cubicBezTo>
                  <a:cubicBezTo>
                    <a:pt x="55827" y="115888"/>
                    <a:pt x="51329" y="143140"/>
                    <a:pt x="41275" y="180975"/>
                  </a:cubicBezTo>
                  <a:cubicBezTo>
                    <a:pt x="31221" y="218811"/>
                    <a:pt x="8996" y="291307"/>
                    <a:pt x="0" y="3127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0B9A806A-D0CC-4E40-85BF-62CFED5E5756}"/>
                </a:ext>
              </a:extLst>
            </p:cNvPr>
            <p:cNvSpPr/>
            <p:nvPr/>
          </p:nvSpPr>
          <p:spPr>
            <a:xfrm>
              <a:off x="6373813" y="4767263"/>
              <a:ext cx="133350" cy="693737"/>
            </a:xfrm>
            <a:custGeom>
              <a:avLst/>
              <a:gdLst>
                <a:gd name="connsiteX0" fmla="*/ 133350 w 133350"/>
                <a:gd name="connsiteY0" fmla="*/ 0 h 693737"/>
                <a:gd name="connsiteX1" fmla="*/ 123825 w 133350"/>
                <a:gd name="connsiteY1" fmla="*/ 84137 h 693737"/>
                <a:gd name="connsiteX2" fmla="*/ 125412 w 133350"/>
                <a:gd name="connsiteY2" fmla="*/ 152400 h 693737"/>
                <a:gd name="connsiteX3" fmla="*/ 111125 w 133350"/>
                <a:gd name="connsiteY3" fmla="*/ 266700 h 693737"/>
                <a:gd name="connsiteX4" fmla="*/ 82550 w 133350"/>
                <a:gd name="connsiteY4" fmla="*/ 387350 h 693737"/>
                <a:gd name="connsiteX5" fmla="*/ 0 w 133350"/>
                <a:gd name="connsiteY5" fmla="*/ 693737 h 69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693737">
                  <a:moveTo>
                    <a:pt x="133350" y="0"/>
                  </a:moveTo>
                  <a:cubicBezTo>
                    <a:pt x="129249" y="29368"/>
                    <a:pt x="125148" y="58737"/>
                    <a:pt x="123825" y="84137"/>
                  </a:cubicBezTo>
                  <a:cubicBezTo>
                    <a:pt x="122502" y="109537"/>
                    <a:pt x="127529" y="121973"/>
                    <a:pt x="125412" y="152400"/>
                  </a:cubicBezTo>
                  <a:cubicBezTo>
                    <a:pt x="123295" y="182827"/>
                    <a:pt x="118269" y="227542"/>
                    <a:pt x="111125" y="266700"/>
                  </a:cubicBezTo>
                  <a:cubicBezTo>
                    <a:pt x="103981" y="305858"/>
                    <a:pt x="101071" y="316177"/>
                    <a:pt x="82550" y="387350"/>
                  </a:cubicBezTo>
                  <a:cubicBezTo>
                    <a:pt x="64029" y="458523"/>
                    <a:pt x="32014" y="576130"/>
                    <a:pt x="0" y="6937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F41A8D6F-DAF3-48FE-8934-F9D39D951A20}"/>
                </a:ext>
              </a:extLst>
            </p:cNvPr>
            <p:cNvSpPr/>
            <p:nvPr/>
          </p:nvSpPr>
          <p:spPr>
            <a:xfrm>
              <a:off x="6194425" y="5451475"/>
              <a:ext cx="179388" cy="828675"/>
            </a:xfrm>
            <a:custGeom>
              <a:avLst/>
              <a:gdLst>
                <a:gd name="connsiteX0" fmla="*/ 179388 w 179388"/>
                <a:gd name="connsiteY0" fmla="*/ 0 h 828675"/>
                <a:gd name="connsiteX1" fmla="*/ 120650 w 179388"/>
                <a:gd name="connsiteY1" fmla="*/ 190500 h 828675"/>
                <a:gd name="connsiteX2" fmla="*/ 61913 w 179388"/>
                <a:gd name="connsiteY2" fmla="*/ 419100 h 828675"/>
                <a:gd name="connsiteX3" fmla="*/ 9525 w 179388"/>
                <a:gd name="connsiteY3" fmla="*/ 687388 h 828675"/>
                <a:gd name="connsiteX4" fmla="*/ 0 w 179388"/>
                <a:gd name="connsiteY4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88" h="828675">
                  <a:moveTo>
                    <a:pt x="179388" y="0"/>
                  </a:moveTo>
                  <a:cubicBezTo>
                    <a:pt x="159808" y="60325"/>
                    <a:pt x="140229" y="120650"/>
                    <a:pt x="120650" y="190500"/>
                  </a:cubicBezTo>
                  <a:cubicBezTo>
                    <a:pt x="101071" y="260350"/>
                    <a:pt x="80434" y="336285"/>
                    <a:pt x="61913" y="419100"/>
                  </a:cubicBezTo>
                  <a:cubicBezTo>
                    <a:pt x="43392" y="501915"/>
                    <a:pt x="19844" y="619126"/>
                    <a:pt x="9525" y="687388"/>
                  </a:cubicBezTo>
                  <a:cubicBezTo>
                    <a:pt x="-794" y="755650"/>
                    <a:pt x="4233" y="805392"/>
                    <a:pt x="0" y="8286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AC08D1D9-1499-4977-8AFF-A28C5D528FAD}"/>
                </a:ext>
              </a:extLst>
            </p:cNvPr>
            <p:cNvSpPr/>
            <p:nvPr/>
          </p:nvSpPr>
          <p:spPr>
            <a:xfrm>
              <a:off x="6188856" y="6278563"/>
              <a:ext cx="234875" cy="541337"/>
            </a:xfrm>
            <a:custGeom>
              <a:avLst/>
              <a:gdLst>
                <a:gd name="connsiteX0" fmla="*/ 7157 w 234875"/>
                <a:gd name="connsiteY0" fmla="*/ 0 h 541337"/>
                <a:gd name="connsiteX1" fmla="*/ 16682 w 234875"/>
                <a:gd name="connsiteY1" fmla="*/ 90487 h 541337"/>
                <a:gd name="connsiteX2" fmla="*/ 153207 w 234875"/>
                <a:gd name="connsiteY2" fmla="*/ 322262 h 541337"/>
                <a:gd name="connsiteX3" fmla="*/ 192894 w 234875"/>
                <a:gd name="connsiteY3" fmla="*/ 365125 h 541337"/>
                <a:gd name="connsiteX4" fmla="*/ 219882 w 234875"/>
                <a:gd name="connsiteY4" fmla="*/ 409575 h 541337"/>
                <a:gd name="connsiteX5" fmla="*/ 229407 w 234875"/>
                <a:gd name="connsiteY5" fmla="*/ 454025 h 541337"/>
                <a:gd name="connsiteX6" fmla="*/ 230994 w 234875"/>
                <a:gd name="connsiteY6" fmla="*/ 496887 h 541337"/>
                <a:gd name="connsiteX7" fmla="*/ 177019 w 234875"/>
                <a:gd name="connsiteY7" fmla="*/ 541337 h 5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75" h="541337">
                  <a:moveTo>
                    <a:pt x="7157" y="0"/>
                  </a:moveTo>
                  <a:cubicBezTo>
                    <a:pt x="-252" y="18388"/>
                    <a:pt x="-7660" y="36777"/>
                    <a:pt x="16682" y="90487"/>
                  </a:cubicBezTo>
                  <a:cubicBezTo>
                    <a:pt x="41024" y="144197"/>
                    <a:pt x="123838" y="276489"/>
                    <a:pt x="153207" y="322262"/>
                  </a:cubicBezTo>
                  <a:cubicBezTo>
                    <a:pt x="182576" y="368035"/>
                    <a:pt x="181782" y="350573"/>
                    <a:pt x="192894" y="365125"/>
                  </a:cubicBezTo>
                  <a:cubicBezTo>
                    <a:pt x="204006" y="379677"/>
                    <a:pt x="213797" y="394758"/>
                    <a:pt x="219882" y="409575"/>
                  </a:cubicBezTo>
                  <a:cubicBezTo>
                    <a:pt x="225967" y="424392"/>
                    <a:pt x="227555" y="439473"/>
                    <a:pt x="229407" y="454025"/>
                  </a:cubicBezTo>
                  <a:cubicBezTo>
                    <a:pt x="231259" y="468577"/>
                    <a:pt x="239725" y="482335"/>
                    <a:pt x="230994" y="496887"/>
                  </a:cubicBezTo>
                  <a:cubicBezTo>
                    <a:pt x="222263" y="511439"/>
                    <a:pt x="186809" y="536310"/>
                    <a:pt x="177019" y="5413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748DFF35-001D-4F2C-921C-065DF03833C8}"/>
                </a:ext>
              </a:extLst>
            </p:cNvPr>
            <p:cNvSpPr/>
            <p:nvPr/>
          </p:nvSpPr>
          <p:spPr>
            <a:xfrm>
              <a:off x="6308292" y="3255963"/>
              <a:ext cx="68650" cy="690562"/>
            </a:xfrm>
            <a:custGeom>
              <a:avLst/>
              <a:gdLst>
                <a:gd name="connsiteX0" fmla="*/ 25833 w 68650"/>
                <a:gd name="connsiteY0" fmla="*/ 0 h 690562"/>
                <a:gd name="connsiteX1" fmla="*/ 67108 w 68650"/>
                <a:gd name="connsiteY1" fmla="*/ 34925 h 690562"/>
                <a:gd name="connsiteX2" fmla="*/ 55996 w 68650"/>
                <a:gd name="connsiteY2" fmla="*/ 61912 h 690562"/>
                <a:gd name="connsiteX3" fmla="*/ 19483 w 68650"/>
                <a:gd name="connsiteY3" fmla="*/ 155575 h 690562"/>
                <a:gd name="connsiteX4" fmla="*/ 13133 w 68650"/>
                <a:gd name="connsiteY4" fmla="*/ 304800 h 690562"/>
                <a:gd name="connsiteX5" fmla="*/ 433 w 68650"/>
                <a:gd name="connsiteY5" fmla="*/ 544512 h 690562"/>
                <a:gd name="connsiteX6" fmla="*/ 2021 w 68650"/>
                <a:gd name="connsiteY6" fmla="*/ 690562 h 69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50" h="690562">
                  <a:moveTo>
                    <a:pt x="25833" y="0"/>
                  </a:moveTo>
                  <a:cubicBezTo>
                    <a:pt x="43957" y="12303"/>
                    <a:pt x="62081" y="24606"/>
                    <a:pt x="67108" y="34925"/>
                  </a:cubicBezTo>
                  <a:cubicBezTo>
                    <a:pt x="72135" y="45244"/>
                    <a:pt x="63933" y="41804"/>
                    <a:pt x="55996" y="61912"/>
                  </a:cubicBezTo>
                  <a:cubicBezTo>
                    <a:pt x="48059" y="82020"/>
                    <a:pt x="26627" y="115094"/>
                    <a:pt x="19483" y="155575"/>
                  </a:cubicBezTo>
                  <a:cubicBezTo>
                    <a:pt x="12339" y="196056"/>
                    <a:pt x="16308" y="239977"/>
                    <a:pt x="13133" y="304800"/>
                  </a:cubicBezTo>
                  <a:cubicBezTo>
                    <a:pt x="9958" y="369623"/>
                    <a:pt x="2285" y="480218"/>
                    <a:pt x="433" y="544512"/>
                  </a:cubicBezTo>
                  <a:cubicBezTo>
                    <a:pt x="-1419" y="608806"/>
                    <a:pt x="3344" y="666220"/>
                    <a:pt x="2021" y="6905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02AC4CD8-6696-49F7-969D-B465033A1308}"/>
                </a:ext>
              </a:extLst>
            </p:cNvPr>
            <p:cNvSpPr/>
            <p:nvPr/>
          </p:nvSpPr>
          <p:spPr>
            <a:xfrm>
              <a:off x="6213299" y="3940175"/>
              <a:ext cx="95426" cy="795338"/>
            </a:xfrm>
            <a:custGeom>
              <a:avLst/>
              <a:gdLst>
                <a:gd name="connsiteX0" fmla="*/ 95426 w 95426"/>
                <a:gd name="connsiteY0" fmla="*/ 0 h 795338"/>
                <a:gd name="connsiteX1" fmla="*/ 74789 w 95426"/>
                <a:gd name="connsiteY1" fmla="*/ 179388 h 795338"/>
                <a:gd name="connsiteX2" fmla="*/ 35101 w 95426"/>
                <a:gd name="connsiteY2" fmla="*/ 338138 h 795338"/>
                <a:gd name="connsiteX3" fmla="*/ 12876 w 95426"/>
                <a:gd name="connsiteY3" fmla="*/ 485775 h 795338"/>
                <a:gd name="connsiteX4" fmla="*/ 1764 w 95426"/>
                <a:gd name="connsiteY4" fmla="*/ 573088 h 795338"/>
                <a:gd name="connsiteX5" fmla="*/ 176 w 95426"/>
                <a:gd name="connsiteY5" fmla="*/ 795338 h 7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26" h="795338">
                  <a:moveTo>
                    <a:pt x="95426" y="0"/>
                  </a:moveTo>
                  <a:cubicBezTo>
                    <a:pt x="90134" y="61516"/>
                    <a:pt x="84843" y="123032"/>
                    <a:pt x="74789" y="179388"/>
                  </a:cubicBezTo>
                  <a:cubicBezTo>
                    <a:pt x="64735" y="235744"/>
                    <a:pt x="45420" y="287074"/>
                    <a:pt x="35101" y="338138"/>
                  </a:cubicBezTo>
                  <a:cubicBezTo>
                    <a:pt x="24782" y="389203"/>
                    <a:pt x="18432" y="446617"/>
                    <a:pt x="12876" y="485775"/>
                  </a:cubicBezTo>
                  <a:cubicBezTo>
                    <a:pt x="7320" y="524933"/>
                    <a:pt x="3881" y="521494"/>
                    <a:pt x="1764" y="573088"/>
                  </a:cubicBezTo>
                  <a:cubicBezTo>
                    <a:pt x="-353" y="624682"/>
                    <a:pt x="-89" y="710010"/>
                    <a:pt x="176" y="7953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BAFDC88E-19A2-4F7B-AE84-72A8703D6A33}"/>
                </a:ext>
              </a:extLst>
            </p:cNvPr>
            <p:cNvSpPr/>
            <p:nvPr/>
          </p:nvSpPr>
          <p:spPr>
            <a:xfrm>
              <a:off x="6081687" y="4737100"/>
              <a:ext cx="128613" cy="822325"/>
            </a:xfrm>
            <a:custGeom>
              <a:avLst/>
              <a:gdLst>
                <a:gd name="connsiteX0" fmla="*/ 128613 w 128613"/>
                <a:gd name="connsiteY0" fmla="*/ 0 h 822325"/>
                <a:gd name="connsiteX1" fmla="*/ 77813 w 128613"/>
                <a:gd name="connsiteY1" fmla="*/ 142875 h 822325"/>
                <a:gd name="connsiteX2" fmla="*/ 11138 w 128613"/>
                <a:gd name="connsiteY2" fmla="*/ 352425 h 822325"/>
                <a:gd name="connsiteX3" fmla="*/ 6376 w 128613"/>
                <a:gd name="connsiteY3" fmla="*/ 523875 h 822325"/>
                <a:gd name="connsiteX4" fmla="*/ 17488 w 128613"/>
                <a:gd name="connsiteY4" fmla="*/ 627063 h 822325"/>
                <a:gd name="connsiteX5" fmla="*/ 26 w 128613"/>
                <a:gd name="connsiteY5" fmla="*/ 82232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613" h="822325">
                  <a:moveTo>
                    <a:pt x="128613" y="0"/>
                  </a:moveTo>
                  <a:cubicBezTo>
                    <a:pt x="113002" y="42069"/>
                    <a:pt x="97392" y="84138"/>
                    <a:pt x="77813" y="142875"/>
                  </a:cubicBezTo>
                  <a:cubicBezTo>
                    <a:pt x="58234" y="201612"/>
                    <a:pt x="23044" y="288925"/>
                    <a:pt x="11138" y="352425"/>
                  </a:cubicBezTo>
                  <a:cubicBezTo>
                    <a:pt x="-768" y="415925"/>
                    <a:pt x="5318" y="478102"/>
                    <a:pt x="6376" y="523875"/>
                  </a:cubicBezTo>
                  <a:cubicBezTo>
                    <a:pt x="7434" y="569648"/>
                    <a:pt x="18546" y="577321"/>
                    <a:pt x="17488" y="627063"/>
                  </a:cubicBezTo>
                  <a:cubicBezTo>
                    <a:pt x="16430" y="676805"/>
                    <a:pt x="-768" y="786606"/>
                    <a:pt x="26" y="8223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BA5C91A9-6C94-47EE-ACE4-586C8915637F}"/>
                </a:ext>
              </a:extLst>
            </p:cNvPr>
            <p:cNvSpPr/>
            <p:nvPr/>
          </p:nvSpPr>
          <p:spPr>
            <a:xfrm>
              <a:off x="5980113" y="5564188"/>
              <a:ext cx="106362" cy="703262"/>
            </a:xfrm>
            <a:custGeom>
              <a:avLst/>
              <a:gdLst>
                <a:gd name="connsiteX0" fmla="*/ 106362 w 106362"/>
                <a:gd name="connsiteY0" fmla="*/ 0 h 703262"/>
                <a:gd name="connsiteX1" fmla="*/ 76200 w 106362"/>
                <a:gd name="connsiteY1" fmla="*/ 234950 h 703262"/>
                <a:gd name="connsiteX2" fmla="*/ 46037 w 106362"/>
                <a:gd name="connsiteY2" fmla="*/ 439737 h 703262"/>
                <a:gd name="connsiteX3" fmla="*/ 50800 w 106362"/>
                <a:gd name="connsiteY3" fmla="*/ 550862 h 703262"/>
                <a:gd name="connsiteX4" fmla="*/ 0 w 106362"/>
                <a:gd name="connsiteY4" fmla="*/ 703262 h 70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62" h="703262">
                  <a:moveTo>
                    <a:pt x="106362" y="0"/>
                  </a:moveTo>
                  <a:cubicBezTo>
                    <a:pt x="96308" y="80830"/>
                    <a:pt x="86254" y="161661"/>
                    <a:pt x="76200" y="234950"/>
                  </a:cubicBezTo>
                  <a:cubicBezTo>
                    <a:pt x="66146" y="308240"/>
                    <a:pt x="50270" y="387085"/>
                    <a:pt x="46037" y="439737"/>
                  </a:cubicBezTo>
                  <a:cubicBezTo>
                    <a:pt x="41804" y="492389"/>
                    <a:pt x="58473" y="506941"/>
                    <a:pt x="50800" y="550862"/>
                  </a:cubicBezTo>
                  <a:cubicBezTo>
                    <a:pt x="43127" y="594783"/>
                    <a:pt x="8467" y="676010"/>
                    <a:pt x="0" y="7032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8FCE8989-4823-479A-8CEC-DFA4ED661BF5}"/>
                </a:ext>
              </a:extLst>
            </p:cNvPr>
            <p:cNvSpPr/>
            <p:nvPr/>
          </p:nvSpPr>
          <p:spPr>
            <a:xfrm>
              <a:off x="5937007" y="6265863"/>
              <a:ext cx="438393" cy="560387"/>
            </a:xfrm>
            <a:custGeom>
              <a:avLst/>
              <a:gdLst>
                <a:gd name="connsiteX0" fmla="*/ 41518 w 438393"/>
                <a:gd name="connsiteY0" fmla="*/ 0 h 560387"/>
                <a:gd name="connsiteX1" fmla="*/ 36756 w 438393"/>
                <a:gd name="connsiteY1" fmla="*/ 57150 h 560387"/>
                <a:gd name="connsiteX2" fmla="*/ 3418 w 438393"/>
                <a:gd name="connsiteY2" fmla="*/ 131762 h 560387"/>
                <a:gd name="connsiteX3" fmla="*/ 3418 w 438393"/>
                <a:gd name="connsiteY3" fmla="*/ 193675 h 560387"/>
                <a:gd name="connsiteX4" fmla="*/ 24056 w 438393"/>
                <a:gd name="connsiteY4" fmla="*/ 301625 h 560387"/>
                <a:gd name="connsiteX5" fmla="*/ 100256 w 438393"/>
                <a:gd name="connsiteY5" fmla="*/ 330200 h 560387"/>
                <a:gd name="connsiteX6" fmla="*/ 132006 w 438393"/>
                <a:gd name="connsiteY6" fmla="*/ 352425 h 560387"/>
                <a:gd name="connsiteX7" fmla="*/ 147881 w 438393"/>
                <a:gd name="connsiteY7" fmla="*/ 393700 h 560387"/>
                <a:gd name="connsiteX8" fmla="*/ 174868 w 438393"/>
                <a:gd name="connsiteY8" fmla="*/ 449262 h 560387"/>
                <a:gd name="connsiteX9" fmla="*/ 259006 w 438393"/>
                <a:gd name="connsiteY9" fmla="*/ 522287 h 560387"/>
                <a:gd name="connsiteX10" fmla="*/ 438393 w 438393"/>
                <a:gd name="connsiteY10" fmla="*/ 560387 h 56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393" h="560387">
                  <a:moveTo>
                    <a:pt x="41518" y="0"/>
                  </a:moveTo>
                  <a:cubicBezTo>
                    <a:pt x="42312" y="17595"/>
                    <a:pt x="43106" y="35190"/>
                    <a:pt x="36756" y="57150"/>
                  </a:cubicBezTo>
                  <a:cubicBezTo>
                    <a:pt x="30406" y="79110"/>
                    <a:pt x="8974" y="109008"/>
                    <a:pt x="3418" y="131762"/>
                  </a:cubicBezTo>
                  <a:cubicBezTo>
                    <a:pt x="-2138" y="154516"/>
                    <a:pt x="-22" y="165365"/>
                    <a:pt x="3418" y="193675"/>
                  </a:cubicBezTo>
                  <a:cubicBezTo>
                    <a:pt x="6858" y="221985"/>
                    <a:pt x="7916" y="278871"/>
                    <a:pt x="24056" y="301625"/>
                  </a:cubicBezTo>
                  <a:cubicBezTo>
                    <a:pt x="40196" y="324379"/>
                    <a:pt x="82264" y="321733"/>
                    <a:pt x="100256" y="330200"/>
                  </a:cubicBezTo>
                  <a:cubicBezTo>
                    <a:pt x="118248" y="338667"/>
                    <a:pt x="124069" y="341842"/>
                    <a:pt x="132006" y="352425"/>
                  </a:cubicBezTo>
                  <a:cubicBezTo>
                    <a:pt x="139943" y="363008"/>
                    <a:pt x="140737" y="377561"/>
                    <a:pt x="147881" y="393700"/>
                  </a:cubicBezTo>
                  <a:cubicBezTo>
                    <a:pt x="155025" y="409840"/>
                    <a:pt x="156347" y="427831"/>
                    <a:pt x="174868" y="449262"/>
                  </a:cubicBezTo>
                  <a:cubicBezTo>
                    <a:pt x="193389" y="470693"/>
                    <a:pt x="215085" y="503766"/>
                    <a:pt x="259006" y="522287"/>
                  </a:cubicBezTo>
                  <a:cubicBezTo>
                    <a:pt x="302927" y="540808"/>
                    <a:pt x="406908" y="555095"/>
                    <a:pt x="438393" y="5603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21A4FB3F-FD06-46F5-8CFD-424A730AC2D5}"/>
                </a:ext>
              </a:extLst>
            </p:cNvPr>
            <p:cNvSpPr/>
            <p:nvPr/>
          </p:nvSpPr>
          <p:spPr>
            <a:xfrm>
              <a:off x="6246813" y="3235325"/>
              <a:ext cx="88900" cy="17463"/>
            </a:xfrm>
            <a:custGeom>
              <a:avLst/>
              <a:gdLst>
                <a:gd name="connsiteX0" fmla="*/ 88900 w 88900"/>
                <a:gd name="connsiteY0" fmla="*/ 17463 h 17463"/>
                <a:gd name="connsiteX1" fmla="*/ 33337 w 88900"/>
                <a:gd name="connsiteY1" fmla="*/ 6350 h 17463"/>
                <a:gd name="connsiteX2" fmla="*/ 0 w 88900"/>
                <a:gd name="connsiteY2" fmla="*/ 0 h 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" h="17463">
                  <a:moveTo>
                    <a:pt x="88900" y="17463"/>
                  </a:moveTo>
                  <a:lnTo>
                    <a:pt x="33337" y="635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A3FCA330-57FD-4BB3-A689-305D84BB6CDA}"/>
                </a:ext>
              </a:extLst>
            </p:cNvPr>
            <p:cNvSpPr/>
            <p:nvPr/>
          </p:nvSpPr>
          <p:spPr>
            <a:xfrm>
              <a:off x="6240463" y="3176588"/>
              <a:ext cx="60325" cy="846137"/>
            </a:xfrm>
            <a:custGeom>
              <a:avLst/>
              <a:gdLst>
                <a:gd name="connsiteX0" fmla="*/ 0 w 60325"/>
                <a:gd name="connsiteY0" fmla="*/ 0 h 846137"/>
                <a:gd name="connsiteX1" fmla="*/ 6350 w 60325"/>
                <a:gd name="connsiteY1" fmla="*/ 79375 h 846137"/>
                <a:gd name="connsiteX2" fmla="*/ 36512 w 60325"/>
                <a:gd name="connsiteY2" fmla="*/ 280987 h 846137"/>
                <a:gd name="connsiteX3" fmla="*/ 33337 w 60325"/>
                <a:gd name="connsiteY3" fmla="*/ 492125 h 846137"/>
                <a:gd name="connsiteX4" fmla="*/ 34925 w 60325"/>
                <a:gd name="connsiteY4" fmla="*/ 639762 h 846137"/>
                <a:gd name="connsiteX5" fmla="*/ 42862 w 60325"/>
                <a:gd name="connsiteY5" fmla="*/ 715962 h 846137"/>
                <a:gd name="connsiteX6" fmla="*/ 60325 w 60325"/>
                <a:gd name="connsiteY6" fmla="*/ 846137 h 84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25" h="846137">
                  <a:moveTo>
                    <a:pt x="0" y="0"/>
                  </a:moveTo>
                  <a:cubicBezTo>
                    <a:pt x="132" y="16272"/>
                    <a:pt x="265" y="32544"/>
                    <a:pt x="6350" y="79375"/>
                  </a:cubicBezTo>
                  <a:cubicBezTo>
                    <a:pt x="12435" y="126206"/>
                    <a:pt x="32014" y="212195"/>
                    <a:pt x="36512" y="280987"/>
                  </a:cubicBezTo>
                  <a:cubicBezTo>
                    <a:pt x="41010" y="349779"/>
                    <a:pt x="33601" y="432329"/>
                    <a:pt x="33337" y="492125"/>
                  </a:cubicBezTo>
                  <a:cubicBezTo>
                    <a:pt x="33073" y="551921"/>
                    <a:pt x="33338" y="602456"/>
                    <a:pt x="34925" y="639762"/>
                  </a:cubicBezTo>
                  <a:cubicBezTo>
                    <a:pt x="36512" y="677068"/>
                    <a:pt x="38629" y="681566"/>
                    <a:pt x="42862" y="715962"/>
                  </a:cubicBezTo>
                  <a:cubicBezTo>
                    <a:pt x="47095" y="750358"/>
                    <a:pt x="53710" y="798247"/>
                    <a:pt x="60325" y="8461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B5020D7D-29FC-4D2D-87CE-B713C25D16FD}"/>
                </a:ext>
              </a:extLst>
            </p:cNvPr>
            <p:cNvSpPr/>
            <p:nvPr/>
          </p:nvSpPr>
          <p:spPr>
            <a:xfrm>
              <a:off x="5945188" y="1881188"/>
              <a:ext cx="193675" cy="431800"/>
            </a:xfrm>
            <a:custGeom>
              <a:avLst/>
              <a:gdLst>
                <a:gd name="connsiteX0" fmla="*/ 0 w 193675"/>
                <a:gd name="connsiteY0" fmla="*/ 0 h 431800"/>
                <a:gd name="connsiteX1" fmla="*/ 47625 w 193675"/>
                <a:gd name="connsiteY1" fmla="*/ 125412 h 431800"/>
                <a:gd name="connsiteX2" fmla="*/ 103187 w 193675"/>
                <a:gd name="connsiteY2" fmla="*/ 211137 h 431800"/>
                <a:gd name="connsiteX3" fmla="*/ 149225 w 193675"/>
                <a:gd name="connsiteY3" fmla="*/ 327025 h 431800"/>
                <a:gd name="connsiteX4" fmla="*/ 193675 w 193675"/>
                <a:gd name="connsiteY4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75" h="431800">
                  <a:moveTo>
                    <a:pt x="0" y="0"/>
                  </a:moveTo>
                  <a:cubicBezTo>
                    <a:pt x="15213" y="45111"/>
                    <a:pt x="30427" y="90223"/>
                    <a:pt x="47625" y="125412"/>
                  </a:cubicBezTo>
                  <a:cubicBezTo>
                    <a:pt x="64823" y="160602"/>
                    <a:pt x="86254" y="177535"/>
                    <a:pt x="103187" y="211137"/>
                  </a:cubicBezTo>
                  <a:cubicBezTo>
                    <a:pt x="120120" y="244739"/>
                    <a:pt x="134144" y="290248"/>
                    <a:pt x="149225" y="327025"/>
                  </a:cubicBezTo>
                  <a:cubicBezTo>
                    <a:pt x="164306" y="363802"/>
                    <a:pt x="185473" y="413544"/>
                    <a:pt x="193675" y="4318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27650D77-26CB-42B5-8737-A62AD8A69656}"/>
                </a:ext>
              </a:extLst>
            </p:cNvPr>
            <p:cNvSpPr/>
            <p:nvPr/>
          </p:nvSpPr>
          <p:spPr>
            <a:xfrm>
              <a:off x="5845175" y="1892300"/>
              <a:ext cx="103188" cy="542925"/>
            </a:xfrm>
            <a:custGeom>
              <a:avLst/>
              <a:gdLst>
                <a:gd name="connsiteX0" fmla="*/ 103188 w 103188"/>
                <a:gd name="connsiteY0" fmla="*/ 0 h 542925"/>
                <a:gd name="connsiteX1" fmla="*/ 76200 w 103188"/>
                <a:gd name="connsiteY1" fmla="*/ 134938 h 542925"/>
                <a:gd name="connsiteX2" fmla="*/ 42863 w 103188"/>
                <a:gd name="connsiteY2" fmla="*/ 357188 h 542925"/>
                <a:gd name="connsiteX3" fmla="*/ 0 w 103188"/>
                <a:gd name="connsiteY3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88" h="542925">
                  <a:moveTo>
                    <a:pt x="103188" y="0"/>
                  </a:moveTo>
                  <a:cubicBezTo>
                    <a:pt x="94721" y="37703"/>
                    <a:pt x="86254" y="75407"/>
                    <a:pt x="76200" y="134938"/>
                  </a:cubicBezTo>
                  <a:cubicBezTo>
                    <a:pt x="66146" y="194469"/>
                    <a:pt x="55563" y="289190"/>
                    <a:pt x="42863" y="357188"/>
                  </a:cubicBezTo>
                  <a:cubicBezTo>
                    <a:pt x="30163" y="425186"/>
                    <a:pt x="15081" y="484055"/>
                    <a:pt x="0" y="5429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486AE6AC-AF61-41B8-995F-E6F40AEFA552}"/>
                </a:ext>
              </a:extLst>
            </p:cNvPr>
            <p:cNvSpPr/>
            <p:nvPr/>
          </p:nvSpPr>
          <p:spPr>
            <a:xfrm>
              <a:off x="5762625" y="2316163"/>
              <a:ext cx="374650" cy="755650"/>
            </a:xfrm>
            <a:custGeom>
              <a:avLst/>
              <a:gdLst>
                <a:gd name="connsiteX0" fmla="*/ 374650 w 374650"/>
                <a:gd name="connsiteY0" fmla="*/ 0 h 755650"/>
                <a:gd name="connsiteX1" fmla="*/ 333375 w 374650"/>
                <a:gd name="connsiteY1" fmla="*/ 76200 h 755650"/>
                <a:gd name="connsiteX2" fmla="*/ 277813 w 374650"/>
                <a:gd name="connsiteY2" fmla="*/ 163512 h 755650"/>
                <a:gd name="connsiteX3" fmla="*/ 180975 w 374650"/>
                <a:gd name="connsiteY3" fmla="*/ 312737 h 755650"/>
                <a:gd name="connsiteX4" fmla="*/ 161925 w 374650"/>
                <a:gd name="connsiteY4" fmla="*/ 381000 h 755650"/>
                <a:gd name="connsiteX5" fmla="*/ 61913 w 374650"/>
                <a:gd name="connsiteY5" fmla="*/ 550862 h 755650"/>
                <a:gd name="connsiteX6" fmla="*/ 0 w 374650"/>
                <a:gd name="connsiteY6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755650">
                  <a:moveTo>
                    <a:pt x="374650" y="0"/>
                  </a:moveTo>
                  <a:cubicBezTo>
                    <a:pt x="362082" y="24474"/>
                    <a:pt x="349514" y="48948"/>
                    <a:pt x="333375" y="76200"/>
                  </a:cubicBezTo>
                  <a:cubicBezTo>
                    <a:pt x="317236" y="103452"/>
                    <a:pt x="303213" y="124089"/>
                    <a:pt x="277813" y="163512"/>
                  </a:cubicBezTo>
                  <a:cubicBezTo>
                    <a:pt x="252413" y="202935"/>
                    <a:pt x="200290" y="276489"/>
                    <a:pt x="180975" y="312737"/>
                  </a:cubicBezTo>
                  <a:cubicBezTo>
                    <a:pt x="161660" y="348985"/>
                    <a:pt x="181769" y="341313"/>
                    <a:pt x="161925" y="381000"/>
                  </a:cubicBezTo>
                  <a:cubicBezTo>
                    <a:pt x="142081" y="420687"/>
                    <a:pt x="88900" y="488420"/>
                    <a:pt x="61913" y="550862"/>
                  </a:cubicBezTo>
                  <a:cubicBezTo>
                    <a:pt x="34926" y="613304"/>
                    <a:pt x="17463" y="684477"/>
                    <a:pt x="0" y="7556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637FAF80-BFB3-4433-901C-B232A4D86A77}"/>
                </a:ext>
              </a:extLst>
            </p:cNvPr>
            <p:cNvSpPr/>
            <p:nvPr/>
          </p:nvSpPr>
          <p:spPr>
            <a:xfrm>
              <a:off x="5713413" y="2435225"/>
              <a:ext cx="132205" cy="760413"/>
            </a:xfrm>
            <a:custGeom>
              <a:avLst/>
              <a:gdLst>
                <a:gd name="connsiteX0" fmla="*/ 127000 w 132205"/>
                <a:gd name="connsiteY0" fmla="*/ 0 h 760413"/>
                <a:gd name="connsiteX1" fmla="*/ 130175 w 132205"/>
                <a:gd name="connsiteY1" fmla="*/ 87313 h 760413"/>
                <a:gd name="connsiteX2" fmla="*/ 100012 w 132205"/>
                <a:gd name="connsiteY2" fmla="*/ 323850 h 760413"/>
                <a:gd name="connsiteX3" fmla="*/ 42862 w 132205"/>
                <a:gd name="connsiteY3" fmla="*/ 544513 h 760413"/>
                <a:gd name="connsiteX4" fmla="*/ 23812 w 132205"/>
                <a:gd name="connsiteY4" fmla="*/ 628650 h 760413"/>
                <a:gd name="connsiteX5" fmla="*/ 0 w 132205"/>
                <a:gd name="connsiteY5" fmla="*/ 760413 h 76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205" h="760413">
                  <a:moveTo>
                    <a:pt x="127000" y="0"/>
                  </a:moveTo>
                  <a:cubicBezTo>
                    <a:pt x="130836" y="16669"/>
                    <a:pt x="134673" y="33338"/>
                    <a:pt x="130175" y="87313"/>
                  </a:cubicBezTo>
                  <a:cubicBezTo>
                    <a:pt x="125677" y="141288"/>
                    <a:pt x="114564" y="247650"/>
                    <a:pt x="100012" y="323850"/>
                  </a:cubicBezTo>
                  <a:cubicBezTo>
                    <a:pt x="85460" y="400050"/>
                    <a:pt x="55562" y="493713"/>
                    <a:pt x="42862" y="544513"/>
                  </a:cubicBezTo>
                  <a:cubicBezTo>
                    <a:pt x="30162" y="595313"/>
                    <a:pt x="30956" y="592667"/>
                    <a:pt x="23812" y="628650"/>
                  </a:cubicBezTo>
                  <a:cubicBezTo>
                    <a:pt x="16668" y="664633"/>
                    <a:pt x="8334" y="712523"/>
                    <a:pt x="0" y="7604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0C5E9880-8084-46FC-977A-4717E0A18024}"/>
                </a:ext>
              </a:extLst>
            </p:cNvPr>
            <p:cNvSpPr/>
            <p:nvPr/>
          </p:nvSpPr>
          <p:spPr>
            <a:xfrm>
              <a:off x="5702300" y="3197225"/>
              <a:ext cx="73212" cy="174625"/>
            </a:xfrm>
            <a:custGeom>
              <a:avLst/>
              <a:gdLst>
                <a:gd name="connsiteX0" fmla="*/ 9525 w 73212"/>
                <a:gd name="connsiteY0" fmla="*/ 0 h 174625"/>
                <a:gd name="connsiteX1" fmla="*/ 68263 w 73212"/>
                <a:gd name="connsiteY1" fmla="*/ 66675 h 174625"/>
                <a:gd name="connsiteX2" fmla="*/ 65088 w 73212"/>
                <a:gd name="connsiteY2" fmla="*/ 142875 h 174625"/>
                <a:gd name="connsiteX3" fmla="*/ 25400 w 73212"/>
                <a:gd name="connsiteY3" fmla="*/ 150813 h 174625"/>
                <a:gd name="connsiteX4" fmla="*/ 0 w 73212"/>
                <a:gd name="connsiteY4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212" h="174625">
                  <a:moveTo>
                    <a:pt x="9525" y="0"/>
                  </a:moveTo>
                  <a:cubicBezTo>
                    <a:pt x="34264" y="21431"/>
                    <a:pt x="59003" y="42863"/>
                    <a:pt x="68263" y="66675"/>
                  </a:cubicBezTo>
                  <a:cubicBezTo>
                    <a:pt x="77523" y="90487"/>
                    <a:pt x="72232" y="128852"/>
                    <a:pt x="65088" y="142875"/>
                  </a:cubicBezTo>
                  <a:cubicBezTo>
                    <a:pt x="57944" y="156898"/>
                    <a:pt x="36248" y="145521"/>
                    <a:pt x="25400" y="150813"/>
                  </a:cubicBezTo>
                  <a:cubicBezTo>
                    <a:pt x="14552" y="156105"/>
                    <a:pt x="4763" y="172773"/>
                    <a:pt x="0" y="1746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C69B5D31-440F-4507-A1DC-C2B7A5F3B4CF}"/>
                </a:ext>
              </a:extLst>
            </p:cNvPr>
            <p:cNvSpPr/>
            <p:nvPr/>
          </p:nvSpPr>
          <p:spPr>
            <a:xfrm>
              <a:off x="5757863" y="3073400"/>
              <a:ext cx="7937" cy="177800"/>
            </a:xfrm>
            <a:custGeom>
              <a:avLst/>
              <a:gdLst>
                <a:gd name="connsiteX0" fmla="*/ 7937 w 7937"/>
                <a:gd name="connsiteY0" fmla="*/ 0 h 177800"/>
                <a:gd name="connsiteX1" fmla="*/ 0 w 7937"/>
                <a:gd name="connsiteY1" fmla="*/ 103188 h 177800"/>
                <a:gd name="connsiteX2" fmla="*/ 7937 w 7937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7" h="177800">
                  <a:moveTo>
                    <a:pt x="7937" y="0"/>
                  </a:moveTo>
                  <a:cubicBezTo>
                    <a:pt x="3968" y="36777"/>
                    <a:pt x="0" y="73555"/>
                    <a:pt x="0" y="103188"/>
                  </a:cubicBezTo>
                  <a:cubicBezTo>
                    <a:pt x="0" y="132821"/>
                    <a:pt x="7408" y="167217"/>
                    <a:pt x="7937" y="1778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0C8F3E95-3985-4BF3-BD53-E672CB9AD4A4}"/>
                </a:ext>
              </a:extLst>
            </p:cNvPr>
            <p:cNvSpPr/>
            <p:nvPr/>
          </p:nvSpPr>
          <p:spPr>
            <a:xfrm>
              <a:off x="5765578" y="3341688"/>
              <a:ext cx="30385" cy="204787"/>
            </a:xfrm>
            <a:custGeom>
              <a:avLst/>
              <a:gdLst>
                <a:gd name="connsiteX0" fmla="*/ 3397 w 30385"/>
                <a:gd name="connsiteY0" fmla="*/ 0 h 204787"/>
                <a:gd name="connsiteX1" fmla="*/ 6572 w 30385"/>
                <a:gd name="connsiteY1" fmla="*/ 73025 h 204787"/>
                <a:gd name="connsiteX2" fmla="*/ 222 w 30385"/>
                <a:gd name="connsiteY2" fmla="*/ 115887 h 204787"/>
                <a:gd name="connsiteX3" fmla="*/ 16097 w 30385"/>
                <a:gd name="connsiteY3" fmla="*/ 177800 h 204787"/>
                <a:gd name="connsiteX4" fmla="*/ 30385 w 30385"/>
                <a:gd name="connsiteY4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85" h="204787">
                  <a:moveTo>
                    <a:pt x="3397" y="0"/>
                  </a:moveTo>
                  <a:cubicBezTo>
                    <a:pt x="5249" y="26855"/>
                    <a:pt x="7101" y="53711"/>
                    <a:pt x="6572" y="73025"/>
                  </a:cubicBezTo>
                  <a:cubicBezTo>
                    <a:pt x="6043" y="92339"/>
                    <a:pt x="-1365" y="98425"/>
                    <a:pt x="222" y="115887"/>
                  </a:cubicBezTo>
                  <a:cubicBezTo>
                    <a:pt x="1809" y="133349"/>
                    <a:pt x="11070" y="162984"/>
                    <a:pt x="16097" y="177800"/>
                  </a:cubicBezTo>
                  <a:cubicBezTo>
                    <a:pt x="21124" y="192616"/>
                    <a:pt x="26945" y="201877"/>
                    <a:pt x="30385" y="2047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969C3E9C-8104-42A8-95B1-772EB843D72B}"/>
                </a:ext>
              </a:extLst>
            </p:cNvPr>
            <p:cNvSpPr/>
            <p:nvPr/>
          </p:nvSpPr>
          <p:spPr>
            <a:xfrm>
              <a:off x="5829300" y="3671888"/>
              <a:ext cx="204788" cy="788987"/>
            </a:xfrm>
            <a:custGeom>
              <a:avLst/>
              <a:gdLst>
                <a:gd name="connsiteX0" fmla="*/ 0 w 204788"/>
                <a:gd name="connsiteY0" fmla="*/ 0 h 788987"/>
                <a:gd name="connsiteX1" fmla="*/ 25400 w 204788"/>
                <a:gd name="connsiteY1" fmla="*/ 115887 h 788987"/>
                <a:gd name="connsiteX2" fmla="*/ 73025 w 204788"/>
                <a:gd name="connsiteY2" fmla="*/ 279400 h 788987"/>
                <a:gd name="connsiteX3" fmla="*/ 130175 w 204788"/>
                <a:gd name="connsiteY3" fmla="*/ 503237 h 788987"/>
                <a:gd name="connsiteX4" fmla="*/ 155575 w 204788"/>
                <a:gd name="connsiteY4" fmla="*/ 596900 h 788987"/>
                <a:gd name="connsiteX5" fmla="*/ 182563 w 204788"/>
                <a:gd name="connsiteY5" fmla="*/ 711200 h 788987"/>
                <a:gd name="connsiteX6" fmla="*/ 204788 w 204788"/>
                <a:gd name="connsiteY6" fmla="*/ 788987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788" h="788987">
                  <a:moveTo>
                    <a:pt x="0" y="0"/>
                  </a:moveTo>
                  <a:cubicBezTo>
                    <a:pt x="6614" y="34660"/>
                    <a:pt x="13229" y="69320"/>
                    <a:pt x="25400" y="115887"/>
                  </a:cubicBezTo>
                  <a:cubicBezTo>
                    <a:pt x="37571" y="162454"/>
                    <a:pt x="55562" y="214842"/>
                    <a:pt x="73025" y="279400"/>
                  </a:cubicBezTo>
                  <a:cubicBezTo>
                    <a:pt x="90488" y="343958"/>
                    <a:pt x="116417" y="450320"/>
                    <a:pt x="130175" y="503237"/>
                  </a:cubicBezTo>
                  <a:cubicBezTo>
                    <a:pt x="143933" y="556154"/>
                    <a:pt x="146844" y="562240"/>
                    <a:pt x="155575" y="596900"/>
                  </a:cubicBezTo>
                  <a:cubicBezTo>
                    <a:pt x="164306" y="631560"/>
                    <a:pt x="174361" y="679186"/>
                    <a:pt x="182563" y="711200"/>
                  </a:cubicBezTo>
                  <a:cubicBezTo>
                    <a:pt x="190765" y="743215"/>
                    <a:pt x="199232" y="776022"/>
                    <a:pt x="204788" y="7889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CDD77740-8CD2-4D56-894B-5CE4BACC63B7}"/>
                </a:ext>
              </a:extLst>
            </p:cNvPr>
            <p:cNvSpPr/>
            <p:nvPr/>
          </p:nvSpPr>
          <p:spPr>
            <a:xfrm>
              <a:off x="5966496" y="4465638"/>
              <a:ext cx="124742" cy="769937"/>
            </a:xfrm>
            <a:custGeom>
              <a:avLst/>
              <a:gdLst>
                <a:gd name="connsiteX0" fmla="*/ 59654 w 124742"/>
                <a:gd name="connsiteY0" fmla="*/ 0 h 769937"/>
                <a:gd name="connsiteX1" fmla="*/ 27904 w 124742"/>
                <a:gd name="connsiteY1" fmla="*/ 104775 h 769937"/>
                <a:gd name="connsiteX2" fmla="*/ 917 w 124742"/>
                <a:gd name="connsiteY2" fmla="*/ 284162 h 769937"/>
                <a:gd name="connsiteX3" fmla="*/ 10442 w 124742"/>
                <a:gd name="connsiteY3" fmla="*/ 363537 h 769937"/>
                <a:gd name="connsiteX4" fmla="*/ 50129 w 124742"/>
                <a:gd name="connsiteY4" fmla="*/ 547687 h 769937"/>
                <a:gd name="connsiteX5" fmla="*/ 61242 w 124742"/>
                <a:gd name="connsiteY5" fmla="*/ 622300 h 769937"/>
                <a:gd name="connsiteX6" fmla="*/ 83467 w 124742"/>
                <a:gd name="connsiteY6" fmla="*/ 692150 h 769937"/>
                <a:gd name="connsiteX7" fmla="*/ 124742 w 124742"/>
                <a:gd name="connsiteY7" fmla="*/ 769937 h 76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42" h="769937">
                  <a:moveTo>
                    <a:pt x="59654" y="0"/>
                  </a:moveTo>
                  <a:cubicBezTo>
                    <a:pt x="48673" y="28707"/>
                    <a:pt x="37693" y="57415"/>
                    <a:pt x="27904" y="104775"/>
                  </a:cubicBezTo>
                  <a:cubicBezTo>
                    <a:pt x="18115" y="152135"/>
                    <a:pt x="3827" y="241035"/>
                    <a:pt x="917" y="284162"/>
                  </a:cubicBezTo>
                  <a:cubicBezTo>
                    <a:pt x="-1993" y="327289"/>
                    <a:pt x="2240" y="319616"/>
                    <a:pt x="10442" y="363537"/>
                  </a:cubicBezTo>
                  <a:cubicBezTo>
                    <a:pt x="18644" y="407458"/>
                    <a:pt x="41662" y="504560"/>
                    <a:pt x="50129" y="547687"/>
                  </a:cubicBezTo>
                  <a:cubicBezTo>
                    <a:pt x="58596" y="590814"/>
                    <a:pt x="55686" y="598223"/>
                    <a:pt x="61242" y="622300"/>
                  </a:cubicBezTo>
                  <a:cubicBezTo>
                    <a:pt x="66798" y="646377"/>
                    <a:pt x="72884" y="667544"/>
                    <a:pt x="83467" y="692150"/>
                  </a:cubicBezTo>
                  <a:cubicBezTo>
                    <a:pt x="94050" y="716756"/>
                    <a:pt x="114423" y="754591"/>
                    <a:pt x="124742" y="7699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E4350BCB-301B-47E2-A1A6-2EF87638D1FB}"/>
                </a:ext>
              </a:extLst>
            </p:cNvPr>
            <p:cNvSpPr/>
            <p:nvPr/>
          </p:nvSpPr>
          <p:spPr>
            <a:xfrm>
              <a:off x="6354763" y="5526088"/>
              <a:ext cx="120650" cy="749300"/>
            </a:xfrm>
            <a:custGeom>
              <a:avLst/>
              <a:gdLst>
                <a:gd name="connsiteX0" fmla="*/ 0 w 120650"/>
                <a:gd name="connsiteY0" fmla="*/ 0 h 749300"/>
                <a:gd name="connsiteX1" fmla="*/ 7937 w 120650"/>
                <a:gd name="connsiteY1" fmla="*/ 128587 h 749300"/>
                <a:gd name="connsiteX2" fmla="*/ 26987 w 120650"/>
                <a:gd name="connsiteY2" fmla="*/ 287337 h 749300"/>
                <a:gd name="connsiteX3" fmla="*/ 63500 w 120650"/>
                <a:gd name="connsiteY3" fmla="*/ 354012 h 749300"/>
                <a:gd name="connsiteX4" fmla="*/ 79375 w 120650"/>
                <a:gd name="connsiteY4" fmla="*/ 419100 h 749300"/>
                <a:gd name="connsiteX5" fmla="*/ 74612 w 120650"/>
                <a:gd name="connsiteY5" fmla="*/ 506412 h 749300"/>
                <a:gd name="connsiteX6" fmla="*/ 120650 w 120650"/>
                <a:gd name="connsiteY6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650" h="749300">
                  <a:moveTo>
                    <a:pt x="0" y="0"/>
                  </a:moveTo>
                  <a:cubicBezTo>
                    <a:pt x="1719" y="40349"/>
                    <a:pt x="3439" y="80698"/>
                    <a:pt x="7937" y="128587"/>
                  </a:cubicBezTo>
                  <a:cubicBezTo>
                    <a:pt x="12435" y="176477"/>
                    <a:pt x="17727" y="249766"/>
                    <a:pt x="26987" y="287337"/>
                  </a:cubicBezTo>
                  <a:cubicBezTo>
                    <a:pt x="36248" y="324908"/>
                    <a:pt x="54769" y="332051"/>
                    <a:pt x="63500" y="354012"/>
                  </a:cubicBezTo>
                  <a:cubicBezTo>
                    <a:pt x="72231" y="375973"/>
                    <a:pt x="77523" y="393700"/>
                    <a:pt x="79375" y="419100"/>
                  </a:cubicBezTo>
                  <a:cubicBezTo>
                    <a:pt x="81227" y="444500"/>
                    <a:pt x="67733" y="451379"/>
                    <a:pt x="74612" y="506412"/>
                  </a:cubicBezTo>
                  <a:cubicBezTo>
                    <a:pt x="81491" y="561445"/>
                    <a:pt x="120650" y="749300"/>
                    <a:pt x="120650" y="7493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DB9A3008-B45B-4D7A-926D-0B32FF92CF87}"/>
                </a:ext>
              </a:extLst>
            </p:cNvPr>
            <p:cNvSpPr/>
            <p:nvPr/>
          </p:nvSpPr>
          <p:spPr>
            <a:xfrm>
              <a:off x="6226768" y="5926138"/>
              <a:ext cx="175620" cy="574675"/>
            </a:xfrm>
            <a:custGeom>
              <a:avLst/>
              <a:gdLst>
                <a:gd name="connsiteX0" fmla="*/ 24807 w 175620"/>
                <a:gd name="connsiteY0" fmla="*/ 0 h 574675"/>
                <a:gd name="connsiteX1" fmla="*/ 13695 w 175620"/>
                <a:gd name="connsiteY1" fmla="*/ 122237 h 574675"/>
                <a:gd name="connsiteX2" fmla="*/ 2582 w 175620"/>
                <a:gd name="connsiteY2" fmla="*/ 373062 h 574675"/>
                <a:gd name="connsiteX3" fmla="*/ 995 w 175620"/>
                <a:gd name="connsiteY3" fmla="*/ 425450 h 574675"/>
                <a:gd name="connsiteX4" fmla="*/ 5757 w 175620"/>
                <a:gd name="connsiteY4" fmla="*/ 463550 h 574675"/>
                <a:gd name="connsiteX5" fmla="*/ 58145 w 175620"/>
                <a:gd name="connsiteY5" fmla="*/ 533400 h 574675"/>
                <a:gd name="connsiteX6" fmla="*/ 175620 w 175620"/>
                <a:gd name="connsiteY6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620" h="574675">
                  <a:moveTo>
                    <a:pt x="24807" y="0"/>
                  </a:moveTo>
                  <a:cubicBezTo>
                    <a:pt x="21103" y="30030"/>
                    <a:pt x="17399" y="60060"/>
                    <a:pt x="13695" y="122237"/>
                  </a:cubicBezTo>
                  <a:cubicBezTo>
                    <a:pt x="9991" y="184414"/>
                    <a:pt x="4699" y="322527"/>
                    <a:pt x="2582" y="373062"/>
                  </a:cubicBezTo>
                  <a:cubicBezTo>
                    <a:pt x="465" y="423597"/>
                    <a:pt x="466" y="410369"/>
                    <a:pt x="995" y="425450"/>
                  </a:cubicBezTo>
                  <a:cubicBezTo>
                    <a:pt x="1524" y="440531"/>
                    <a:pt x="-3768" y="445558"/>
                    <a:pt x="5757" y="463550"/>
                  </a:cubicBezTo>
                  <a:cubicBezTo>
                    <a:pt x="15282" y="481542"/>
                    <a:pt x="29835" y="514879"/>
                    <a:pt x="58145" y="533400"/>
                  </a:cubicBezTo>
                  <a:cubicBezTo>
                    <a:pt x="86455" y="551921"/>
                    <a:pt x="152866" y="567002"/>
                    <a:pt x="175620" y="5746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1008335D-A9DB-4758-B56E-1E0275758131}"/>
                </a:ext>
              </a:extLst>
            </p:cNvPr>
            <p:cNvSpPr/>
            <p:nvPr/>
          </p:nvSpPr>
          <p:spPr>
            <a:xfrm>
              <a:off x="6410325" y="6275388"/>
              <a:ext cx="117382" cy="230187"/>
            </a:xfrm>
            <a:custGeom>
              <a:avLst/>
              <a:gdLst>
                <a:gd name="connsiteX0" fmla="*/ 65088 w 117382"/>
                <a:gd name="connsiteY0" fmla="*/ 0 h 230187"/>
                <a:gd name="connsiteX1" fmla="*/ 87313 w 117382"/>
                <a:gd name="connsiteY1" fmla="*/ 47625 h 230187"/>
                <a:gd name="connsiteX2" fmla="*/ 114300 w 117382"/>
                <a:gd name="connsiteY2" fmla="*/ 123825 h 230187"/>
                <a:gd name="connsiteX3" fmla="*/ 114300 w 117382"/>
                <a:gd name="connsiteY3" fmla="*/ 158750 h 230187"/>
                <a:gd name="connsiteX4" fmla="*/ 92075 w 117382"/>
                <a:gd name="connsiteY4" fmla="*/ 192087 h 230187"/>
                <a:gd name="connsiteX5" fmla="*/ 0 w 117382"/>
                <a:gd name="connsiteY5" fmla="*/ 230187 h 2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82" h="230187">
                  <a:moveTo>
                    <a:pt x="65088" y="0"/>
                  </a:moveTo>
                  <a:cubicBezTo>
                    <a:pt x="72099" y="13494"/>
                    <a:pt x="79111" y="26988"/>
                    <a:pt x="87313" y="47625"/>
                  </a:cubicBezTo>
                  <a:cubicBezTo>
                    <a:pt x="95515" y="68262"/>
                    <a:pt x="109802" y="105304"/>
                    <a:pt x="114300" y="123825"/>
                  </a:cubicBezTo>
                  <a:cubicBezTo>
                    <a:pt x="118798" y="142346"/>
                    <a:pt x="118004" y="147373"/>
                    <a:pt x="114300" y="158750"/>
                  </a:cubicBezTo>
                  <a:cubicBezTo>
                    <a:pt x="110596" y="170127"/>
                    <a:pt x="111125" y="180181"/>
                    <a:pt x="92075" y="192087"/>
                  </a:cubicBezTo>
                  <a:cubicBezTo>
                    <a:pt x="73025" y="203993"/>
                    <a:pt x="36512" y="217090"/>
                    <a:pt x="0" y="2301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9E9BF800-9264-4D7C-B4C5-3BEE229140EC}"/>
                </a:ext>
              </a:extLst>
            </p:cNvPr>
            <p:cNvSpPr/>
            <p:nvPr/>
          </p:nvSpPr>
          <p:spPr>
            <a:xfrm>
              <a:off x="6572250" y="309563"/>
              <a:ext cx="95250" cy="206375"/>
            </a:xfrm>
            <a:custGeom>
              <a:avLst/>
              <a:gdLst>
                <a:gd name="connsiteX0" fmla="*/ 0 w 95250"/>
                <a:gd name="connsiteY0" fmla="*/ 0 h 206375"/>
                <a:gd name="connsiteX1" fmla="*/ 30163 w 95250"/>
                <a:gd name="connsiteY1" fmla="*/ 103187 h 206375"/>
                <a:gd name="connsiteX2" fmla="*/ 58738 w 95250"/>
                <a:gd name="connsiteY2" fmla="*/ 139700 h 206375"/>
                <a:gd name="connsiteX3" fmla="*/ 95250 w 95250"/>
                <a:gd name="connsiteY3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6375">
                  <a:moveTo>
                    <a:pt x="0" y="0"/>
                  </a:moveTo>
                  <a:cubicBezTo>
                    <a:pt x="10186" y="39952"/>
                    <a:pt x="20373" y="79904"/>
                    <a:pt x="30163" y="103187"/>
                  </a:cubicBezTo>
                  <a:cubicBezTo>
                    <a:pt x="39953" y="126470"/>
                    <a:pt x="47890" y="122502"/>
                    <a:pt x="58738" y="139700"/>
                  </a:cubicBezTo>
                  <a:cubicBezTo>
                    <a:pt x="69586" y="156898"/>
                    <a:pt x="82418" y="181636"/>
                    <a:pt x="95250" y="2063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50600BCE-6FFB-4BD6-8A00-92D9BE882F3A}"/>
                </a:ext>
              </a:extLst>
            </p:cNvPr>
            <p:cNvSpPr/>
            <p:nvPr/>
          </p:nvSpPr>
          <p:spPr>
            <a:xfrm>
              <a:off x="6573838" y="311150"/>
              <a:ext cx="147583" cy="201613"/>
            </a:xfrm>
            <a:custGeom>
              <a:avLst/>
              <a:gdLst>
                <a:gd name="connsiteX0" fmla="*/ 0 w 147583"/>
                <a:gd name="connsiteY0" fmla="*/ 0 h 201613"/>
                <a:gd name="connsiteX1" fmla="*/ 58737 w 147583"/>
                <a:gd name="connsiteY1" fmla="*/ 28575 h 201613"/>
                <a:gd name="connsiteX2" fmla="*/ 96837 w 147583"/>
                <a:gd name="connsiteY2" fmla="*/ 49213 h 201613"/>
                <a:gd name="connsiteX3" fmla="*/ 144462 w 147583"/>
                <a:gd name="connsiteY3" fmla="*/ 92075 h 201613"/>
                <a:gd name="connsiteX4" fmla="*/ 138112 w 147583"/>
                <a:gd name="connsiteY4" fmla="*/ 171450 h 201613"/>
                <a:gd name="connsiteX5" fmla="*/ 98425 w 147583"/>
                <a:gd name="connsiteY5" fmla="*/ 201613 h 20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583" h="201613">
                  <a:moveTo>
                    <a:pt x="0" y="0"/>
                  </a:moveTo>
                  <a:lnTo>
                    <a:pt x="58737" y="28575"/>
                  </a:lnTo>
                  <a:cubicBezTo>
                    <a:pt x="74876" y="36777"/>
                    <a:pt x="82550" y="38630"/>
                    <a:pt x="96837" y="49213"/>
                  </a:cubicBezTo>
                  <a:cubicBezTo>
                    <a:pt x="111125" y="59796"/>
                    <a:pt x="137583" y="71702"/>
                    <a:pt x="144462" y="92075"/>
                  </a:cubicBezTo>
                  <a:cubicBezTo>
                    <a:pt x="151341" y="112448"/>
                    <a:pt x="145785" y="153194"/>
                    <a:pt x="138112" y="171450"/>
                  </a:cubicBezTo>
                  <a:cubicBezTo>
                    <a:pt x="130439" y="189706"/>
                    <a:pt x="104775" y="198438"/>
                    <a:pt x="98425" y="2016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2B95575-6394-4504-8AA3-B372AFA1D67C}"/>
                </a:ext>
              </a:extLst>
            </p:cNvPr>
            <p:cNvSpPr/>
            <p:nvPr/>
          </p:nvSpPr>
          <p:spPr>
            <a:xfrm>
              <a:off x="6119813" y="296863"/>
              <a:ext cx="130175" cy="193675"/>
            </a:xfrm>
            <a:custGeom>
              <a:avLst/>
              <a:gdLst>
                <a:gd name="connsiteX0" fmla="*/ 130175 w 130175"/>
                <a:gd name="connsiteY0" fmla="*/ 0 h 193675"/>
                <a:gd name="connsiteX1" fmla="*/ 112712 w 130175"/>
                <a:gd name="connsiteY1" fmla="*/ 82550 h 193675"/>
                <a:gd name="connsiteX2" fmla="*/ 74612 w 130175"/>
                <a:gd name="connsiteY2" fmla="*/ 138112 h 193675"/>
                <a:gd name="connsiteX3" fmla="*/ 52387 w 130175"/>
                <a:gd name="connsiteY3" fmla="*/ 165100 h 193675"/>
                <a:gd name="connsiteX4" fmla="*/ 0 w 130175"/>
                <a:gd name="connsiteY4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75" h="193675">
                  <a:moveTo>
                    <a:pt x="130175" y="0"/>
                  </a:moveTo>
                  <a:cubicBezTo>
                    <a:pt x="126074" y="29765"/>
                    <a:pt x="121973" y="59531"/>
                    <a:pt x="112712" y="82550"/>
                  </a:cubicBezTo>
                  <a:cubicBezTo>
                    <a:pt x="103451" y="105569"/>
                    <a:pt x="84666" y="124354"/>
                    <a:pt x="74612" y="138112"/>
                  </a:cubicBezTo>
                  <a:cubicBezTo>
                    <a:pt x="64558" y="151870"/>
                    <a:pt x="64822" y="155840"/>
                    <a:pt x="52387" y="165100"/>
                  </a:cubicBezTo>
                  <a:cubicBezTo>
                    <a:pt x="39952" y="174360"/>
                    <a:pt x="19976" y="184017"/>
                    <a:pt x="0" y="1936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98B52E2E-0D2B-4EE6-A077-277F073A4151}"/>
                </a:ext>
              </a:extLst>
            </p:cNvPr>
            <p:cNvSpPr/>
            <p:nvPr/>
          </p:nvSpPr>
          <p:spPr>
            <a:xfrm>
              <a:off x="6087058" y="292100"/>
              <a:ext cx="158167" cy="198438"/>
            </a:xfrm>
            <a:custGeom>
              <a:avLst/>
              <a:gdLst>
                <a:gd name="connsiteX0" fmla="*/ 158167 w 158167"/>
                <a:gd name="connsiteY0" fmla="*/ 0 h 198438"/>
                <a:gd name="connsiteX1" fmla="*/ 93080 w 158167"/>
                <a:gd name="connsiteY1" fmla="*/ 25400 h 198438"/>
                <a:gd name="connsiteX2" fmla="*/ 23230 w 158167"/>
                <a:gd name="connsiteY2" fmla="*/ 88900 h 198438"/>
                <a:gd name="connsiteX3" fmla="*/ 5767 w 158167"/>
                <a:gd name="connsiteY3" fmla="*/ 134938 h 198438"/>
                <a:gd name="connsiteX4" fmla="*/ 1005 w 158167"/>
                <a:gd name="connsiteY4" fmla="*/ 163513 h 198438"/>
                <a:gd name="connsiteX5" fmla="*/ 23230 w 158167"/>
                <a:gd name="connsiteY5" fmla="*/ 198438 h 19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67" h="198438">
                  <a:moveTo>
                    <a:pt x="158167" y="0"/>
                  </a:moveTo>
                  <a:cubicBezTo>
                    <a:pt x="136868" y="5291"/>
                    <a:pt x="115569" y="10583"/>
                    <a:pt x="93080" y="25400"/>
                  </a:cubicBezTo>
                  <a:cubicBezTo>
                    <a:pt x="70591" y="40217"/>
                    <a:pt x="37782" y="70644"/>
                    <a:pt x="23230" y="88900"/>
                  </a:cubicBezTo>
                  <a:cubicBezTo>
                    <a:pt x="8678" y="107156"/>
                    <a:pt x="9471" y="122503"/>
                    <a:pt x="5767" y="134938"/>
                  </a:cubicBezTo>
                  <a:cubicBezTo>
                    <a:pt x="2063" y="147373"/>
                    <a:pt x="-1905" y="152930"/>
                    <a:pt x="1005" y="163513"/>
                  </a:cubicBezTo>
                  <a:cubicBezTo>
                    <a:pt x="3915" y="174096"/>
                    <a:pt x="16616" y="193411"/>
                    <a:pt x="23230" y="1984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C164C438-F866-496D-AC88-3458B1A3D051}"/>
                </a:ext>
              </a:extLst>
            </p:cNvPr>
            <p:cNvSpPr/>
            <p:nvPr/>
          </p:nvSpPr>
          <p:spPr>
            <a:xfrm>
              <a:off x="6200775" y="317500"/>
              <a:ext cx="39688" cy="34925"/>
            </a:xfrm>
            <a:custGeom>
              <a:avLst/>
              <a:gdLst>
                <a:gd name="connsiteX0" fmla="*/ 0 w 39688"/>
                <a:gd name="connsiteY0" fmla="*/ 0 h 34925"/>
                <a:gd name="connsiteX1" fmla="*/ 39688 w 39688"/>
                <a:gd name="connsiteY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88" h="34925">
                  <a:moveTo>
                    <a:pt x="0" y="0"/>
                  </a:moveTo>
                  <a:cubicBezTo>
                    <a:pt x="16669" y="12567"/>
                    <a:pt x="33338" y="25135"/>
                    <a:pt x="39688" y="349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938814FA-7AA6-4817-B46A-9DDB8D336C80}"/>
                </a:ext>
              </a:extLst>
            </p:cNvPr>
            <p:cNvSpPr/>
            <p:nvPr/>
          </p:nvSpPr>
          <p:spPr>
            <a:xfrm>
              <a:off x="6186488" y="334963"/>
              <a:ext cx="34925" cy="104775"/>
            </a:xfrm>
            <a:custGeom>
              <a:avLst/>
              <a:gdLst>
                <a:gd name="connsiteX0" fmla="*/ 34925 w 34925"/>
                <a:gd name="connsiteY0" fmla="*/ 0 h 104775"/>
                <a:gd name="connsiteX1" fmla="*/ 14287 w 34925"/>
                <a:gd name="connsiteY1" fmla="*/ 60325 h 104775"/>
                <a:gd name="connsiteX2" fmla="*/ 0 w 34925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25" h="104775">
                  <a:moveTo>
                    <a:pt x="34925" y="0"/>
                  </a:moveTo>
                  <a:cubicBezTo>
                    <a:pt x="27516" y="21431"/>
                    <a:pt x="20108" y="42863"/>
                    <a:pt x="14287" y="60325"/>
                  </a:cubicBezTo>
                  <a:cubicBezTo>
                    <a:pt x="8466" y="77787"/>
                    <a:pt x="4233" y="91281"/>
                    <a:pt x="0" y="1047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E3D2EEFC-6C1E-457C-9497-67719B42FE78}"/>
                </a:ext>
              </a:extLst>
            </p:cNvPr>
            <p:cNvSpPr/>
            <p:nvPr/>
          </p:nvSpPr>
          <p:spPr>
            <a:xfrm>
              <a:off x="6120766" y="382588"/>
              <a:ext cx="45720" cy="50800"/>
            </a:xfrm>
            <a:prstGeom prst="ellipse">
              <a:avLst/>
            </a:pr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C8342911-0127-45C8-A76A-A1F733FDD58B}"/>
                </a:ext>
              </a:extLst>
            </p:cNvPr>
            <p:cNvSpPr/>
            <p:nvPr/>
          </p:nvSpPr>
          <p:spPr>
            <a:xfrm>
              <a:off x="6621463" y="360363"/>
              <a:ext cx="42434" cy="111125"/>
            </a:xfrm>
            <a:custGeom>
              <a:avLst/>
              <a:gdLst>
                <a:gd name="connsiteX0" fmla="*/ 0 w 42434"/>
                <a:gd name="connsiteY0" fmla="*/ 0 h 111125"/>
                <a:gd name="connsiteX1" fmla="*/ 41275 w 42434"/>
                <a:gd name="connsiteY1" fmla="*/ 82550 h 111125"/>
                <a:gd name="connsiteX2" fmla="*/ 26987 w 42434"/>
                <a:gd name="connsiteY2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34" h="111125">
                  <a:moveTo>
                    <a:pt x="0" y="0"/>
                  </a:moveTo>
                  <a:cubicBezTo>
                    <a:pt x="18388" y="32014"/>
                    <a:pt x="36777" y="64029"/>
                    <a:pt x="41275" y="82550"/>
                  </a:cubicBezTo>
                  <a:cubicBezTo>
                    <a:pt x="45773" y="101071"/>
                    <a:pt x="36380" y="106098"/>
                    <a:pt x="26987" y="1111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D2269C93-3610-423B-802F-0F13D0052A01}"/>
                </a:ext>
              </a:extLst>
            </p:cNvPr>
            <p:cNvSpPr/>
            <p:nvPr/>
          </p:nvSpPr>
          <p:spPr>
            <a:xfrm>
              <a:off x="6336812" y="1181100"/>
              <a:ext cx="56051" cy="68290"/>
            </a:xfrm>
            <a:custGeom>
              <a:avLst/>
              <a:gdLst>
                <a:gd name="connsiteX0" fmla="*/ 40176 w 56051"/>
                <a:gd name="connsiteY0" fmla="*/ 0 h 68290"/>
                <a:gd name="connsiteX1" fmla="*/ 488 w 56051"/>
                <a:gd name="connsiteY1" fmla="*/ 50800 h 68290"/>
                <a:gd name="connsiteX2" fmla="*/ 19538 w 56051"/>
                <a:gd name="connsiteY2" fmla="*/ 63500 h 68290"/>
                <a:gd name="connsiteX3" fmla="*/ 41763 w 56051"/>
                <a:gd name="connsiteY3" fmla="*/ 68263 h 68290"/>
                <a:gd name="connsiteX4" fmla="*/ 56051 w 56051"/>
                <a:gd name="connsiteY4" fmla="*/ 65088 h 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1" h="68290">
                  <a:moveTo>
                    <a:pt x="40176" y="0"/>
                  </a:moveTo>
                  <a:cubicBezTo>
                    <a:pt x="22052" y="20108"/>
                    <a:pt x="3928" y="40217"/>
                    <a:pt x="488" y="50800"/>
                  </a:cubicBezTo>
                  <a:cubicBezTo>
                    <a:pt x="-2952" y="61383"/>
                    <a:pt x="12659" y="60590"/>
                    <a:pt x="19538" y="63500"/>
                  </a:cubicBezTo>
                  <a:cubicBezTo>
                    <a:pt x="26417" y="66411"/>
                    <a:pt x="35678" y="67998"/>
                    <a:pt x="41763" y="68263"/>
                  </a:cubicBezTo>
                  <a:cubicBezTo>
                    <a:pt x="47848" y="68528"/>
                    <a:pt x="51949" y="66808"/>
                    <a:pt x="56051" y="6508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EAF84368-8322-4C6A-BD63-8C2AFB19818B}"/>
                </a:ext>
              </a:extLst>
            </p:cNvPr>
            <p:cNvSpPr/>
            <p:nvPr/>
          </p:nvSpPr>
          <p:spPr>
            <a:xfrm>
              <a:off x="6103895" y="1177605"/>
              <a:ext cx="163585" cy="70907"/>
            </a:xfrm>
            <a:custGeom>
              <a:avLst/>
              <a:gdLst>
                <a:gd name="connsiteX0" fmla="*/ 43 w 163585"/>
                <a:gd name="connsiteY0" fmla="*/ 33658 h 70907"/>
                <a:gd name="connsiteX1" fmla="*/ 76243 w 163585"/>
                <a:gd name="connsiteY1" fmla="*/ 320 h 70907"/>
                <a:gd name="connsiteX2" fmla="*/ 163555 w 163585"/>
                <a:gd name="connsiteY2" fmla="*/ 54295 h 70907"/>
                <a:gd name="connsiteX3" fmla="*/ 66718 w 163585"/>
                <a:gd name="connsiteY3" fmla="*/ 70170 h 70907"/>
                <a:gd name="connsiteX4" fmla="*/ 43 w 163585"/>
                <a:gd name="connsiteY4" fmla="*/ 33658 h 7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85" h="70907">
                  <a:moveTo>
                    <a:pt x="43" y="33658"/>
                  </a:moveTo>
                  <a:cubicBezTo>
                    <a:pt x="1630" y="22016"/>
                    <a:pt x="48991" y="-3120"/>
                    <a:pt x="76243" y="320"/>
                  </a:cubicBezTo>
                  <a:cubicBezTo>
                    <a:pt x="103495" y="3759"/>
                    <a:pt x="165142" y="42653"/>
                    <a:pt x="163555" y="54295"/>
                  </a:cubicBezTo>
                  <a:cubicBezTo>
                    <a:pt x="161968" y="65937"/>
                    <a:pt x="92647" y="73345"/>
                    <a:pt x="66718" y="70170"/>
                  </a:cubicBezTo>
                  <a:cubicBezTo>
                    <a:pt x="40789" y="66995"/>
                    <a:pt x="-1544" y="45300"/>
                    <a:pt x="43" y="33658"/>
                  </a:cubicBezTo>
                  <a:close/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83A79BB9-A8A7-4FA0-8C84-882165E17870}"/>
                </a:ext>
              </a:extLst>
            </p:cNvPr>
            <p:cNvSpPr/>
            <p:nvPr/>
          </p:nvSpPr>
          <p:spPr>
            <a:xfrm>
              <a:off x="6596063" y="1343025"/>
              <a:ext cx="57150" cy="109538"/>
            </a:xfrm>
            <a:custGeom>
              <a:avLst/>
              <a:gdLst>
                <a:gd name="connsiteX0" fmla="*/ 0 w 57150"/>
                <a:gd name="connsiteY0" fmla="*/ 0 h 109538"/>
                <a:gd name="connsiteX1" fmla="*/ 57150 w 57150"/>
                <a:gd name="connsiteY1" fmla="*/ 10953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09538">
                  <a:moveTo>
                    <a:pt x="0" y="0"/>
                  </a:moveTo>
                  <a:lnTo>
                    <a:pt x="57150" y="109538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C9583684-60F8-4E53-B586-2F83FEE2363F}"/>
                </a:ext>
              </a:extLst>
            </p:cNvPr>
            <p:cNvSpPr/>
            <p:nvPr/>
          </p:nvSpPr>
          <p:spPr>
            <a:xfrm>
              <a:off x="6408738" y="1262063"/>
              <a:ext cx="174625" cy="179387"/>
            </a:xfrm>
            <a:custGeom>
              <a:avLst/>
              <a:gdLst>
                <a:gd name="connsiteX0" fmla="*/ 0 w 174625"/>
                <a:gd name="connsiteY0" fmla="*/ 0 h 179387"/>
                <a:gd name="connsiteX1" fmla="*/ 33337 w 174625"/>
                <a:gd name="connsiteY1" fmla="*/ 42862 h 179387"/>
                <a:gd name="connsiteX2" fmla="*/ 117475 w 174625"/>
                <a:gd name="connsiteY2" fmla="*/ 82550 h 179387"/>
                <a:gd name="connsiteX3" fmla="*/ 146050 w 174625"/>
                <a:gd name="connsiteY3" fmla="*/ 125412 h 179387"/>
                <a:gd name="connsiteX4" fmla="*/ 174625 w 174625"/>
                <a:gd name="connsiteY4" fmla="*/ 179387 h 17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" h="179387">
                  <a:moveTo>
                    <a:pt x="0" y="0"/>
                  </a:moveTo>
                  <a:cubicBezTo>
                    <a:pt x="6879" y="14552"/>
                    <a:pt x="13758" y="29104"/>
                    <a:pt x="33337" y="42862"/>
                  </a:cubicBezTo>
                  <a:cubicBezTo>
                    <a:pt x="52916" y="56620"/>
                    <a:pt x="98690" y="68792"/>
                    <a:pt x="117475" y="82550"/>
                  </a:cubicBezTo>
                  <a:cubicBezTo>
                    <a:pt x="136260" y="96308"/>
                    <a:pt x="136525" y="109273"/>
                    <a:pt x="146050" y="125412"/>
                  </a:cubicBezTo>
                  <a:cubicBezTo>
                    <a:pt x="155575" y="141552"/>
                    <a:pt x="168275" y="170391"/>
                    <a:pt x="174625" y="1793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5B800B87-2560-48DF-8AE9-619684E778D6}"/>
                </a:ext>
              </a:extLst>
            </p:cNvPr>
            <p:cNvSpPr/>
            <p:nvPr/>
          </p:nvSpPr>
          <p:spPr>
            <a:xfrm>
              <a:off x="6594475" y="1447800"/>
              <a:ext cx="112713" cy="92075"/>
            </a:xfrm>
            <a:custGeom>
              <a:avLst/>
              <a:gdLst>
                <a:gd name="connsiteX0" fmla="*/ 0 w 112713"/>
                <a:gd name="connsiteY0" fmla="*/ 0 h 92075"/>
                <a:gd name="connsiteX1" fmla="*/ 84138 w 112713"/>
                <a:gd name="connsiteY1" fmla="*/ 14288 h 92075"/>
                <a:gd name="connsiteX2" fmla="*/ 107950 w 112713"/>
                <a:gd name="connsiteY2" fmla="*/ 38100 h 92075"/>
                <a:gd name="connsiteX3" fmla="*/ 112713 w 112713"/>
                <a:gd name="connsiteY3" fmla="*/ 9207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13" h="92075">
                  <a:moveTo>
                    <a:pt x="0" y="0"/>
                  </a:moveTo>
                  <a:cubicBezTo>
                    <a:pt x="33073" y="3969"/>
                    <a:pt x="66146" y="7938"/>
                    <a:pt x="84138" y="14288"/>
                  </a:cubicBezTo>
                  <a:cubicBezTo>
                    <a:pt x="102130" y="20638"/>
                    <a:pt x="103187" y="25135"/>
                    <a:pt x="107950" y="38100"/>
                  </a:cubicBezTo>
                  <a:cubicBezTo>
                    <a:pt x="112713" y="51065"/>
                    <a:pt x="112713" y="71570"/>
                    <a:pt x="112713" y="920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B2BDA5B9-28DE-41B7-A954-61CC54331386}"/>
                </a:ext>
              </a:extLst>
            </p:cNvPr>
            <p:cNvSpPr/>
            <p:nvPr/>
          </p:nvSpPr>
          <p:spPr>
            <a:xfrm>
              <a:off x="6584950" y="1454150"/>
              <a:ext cx="90488" cy="98425"/>
            </a:xfrm>
            <a:custGeom>
              <a:avLst/>
              <a:gdLst>
                <a:gd name="connsiteX0" fmla="*/ 0 w 90488"/>
                <a:gd name="connsiteY0" fmla="*/ 0 h 98425"/>
                <a:gd name="connsiteX1" fmla="*/ 30163 w 90488"/>
                <a:gd name="connsiteY1" fmla="*/ 42863 h 98425"/>
                <a:gd name="connsiteX2" fmla="*/ 90488 w 90488"/>
                <a:gd name="connsiteY2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8" h="98425">
                  <a:moveTo>
                    <a:pt x="0" y="0"/>
                  </a:moveTo>
                  <a:cubicBezTo>
                    <a:pt x="7541" y="13229"/>
                    <a:pt x="15082" y="26459"/>
                    <a:pt x="30163" y="42863"/>
                  </a:cubicBezTo>
                  <a:cubicBezTo>
                    <a:pt x="45244" y="59267"/>
                    <a:pt x="79640" y="89429"/>
                    <a:pt x="90488" y="984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45B6B5EC-C2FC-4B3E-8A8B-CB545F6950CC}"/>
                </a:ext>
              </a:extLst>
            </p:cNvPr>
            <p:cNvSpPr/>
            <p:nvPr/>
          </p:nvSpPr>
          <p:spPr>
            <a:xfrm>
              <a:off x="6027738" y="1263650"/>
              <a:ext cx="57150" cy="177800"/>
            </a:xfrm>
            <a:custGeom>
              <a:avLst/>
              <a:gdLst>
                <a:gd name="connsiteX0" fmla="*/ 0 w 57150"/>
                <a:gd name="connsiteY0" fmla="*/ 0 h 177800"/>
                <a:gd name="connsiteX1" fmla="*/ 34925 w 57150"/>
                <a:gd name="connsiteY1" fmla="*/ 47625 h 177800"/>
                <a:gd name="connsiteX2" fmla="*/ 23812 w 57150"/>
                <a:gd name="connsiteY2" fmla="*/ 88900 h 177800"/>
                <a:gd name="connsiteX3" fmla="*/ 57150 w 57150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77800">
                  <a:moveTo>
                    <a:pt x="0" y="0"/>
                  </a:moveTo>
                  <a:cubicBezTo>
                    <a:pt x="15478" y="16404"/>
                    <a:pt x="30956" y="32809"/>
                    <a:pt x="34925" y="47625"/>
                  </a:cubicBezTo>
                  <a:cubicBezTo>
                    <a:pt x="38894" y="62441"/>
                    <a:pt x="20108" y="67204"/>
                    <a:pt x="23812" y="88900"/>
                  </a:cubicBezTo>
                  <a:cubicBezTo>
                    <a:pt x="27516" y="110596"/>
                    <a:pt x="42333" y="144198"/>
                    <a:pt x="57150" y="1778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F0518371-D7AD-4704-B228-934AA6CB2497}"/>
                </a:ext>
              </a:extLst>
            </p:cNvPr>
            <p:cNvSpPr/>
            <p:nvPr/>
          </p:nvSpPr>
          <p:spPr>
            <a:xfrm>
              <a:off x="5946775" y="1316038"/>
              <a:ext cx="61802" cy="155575"/>
            </a:xfrm>
            <a:custGeom>
              <a:avLst/>
              <a:gdLst>
                <a:gd name="connsiteX0" fmla="*/ 0 w 61802"/>
                <a:gd name="connsiteY0" fmla="*/ 0 h 155575"/>
                <a:gd name="connsiteX1" fmla="*/ 49213 w 61802"/>
                <a:gd name="connsiteY1" fmla="*/ 28575 h 155575"/>
                <a:gd name="connsiteX2" fmla="*/ 58738 w 61802"/>
                <a:gd name="connsiteY2" fmla="*/ 34925 h 155575"/>
                <a:gd name="connsiteX3" fmla="*/ 4763 w 61802"/>
                <a:gd name="connsiteY3" fmla="*/ 79375 h 155575"/>
                <a:gd name="connsiteX4" fmla="*/ 34925 w 61802"/>
                <a:gd name="connsiteY4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02" h="155575">
                  <a:moveTo>
                    <a:pt x="0" y="0"/>
                  </a:moveTo>
                  <a:lnTo>
                    <a:pt x="49213" y="28575"/>
                  </a:lnTo>
                  <a:cubicBezTo>
                    <a:pt x="59003" y="34396"/>
                    <a:pt x="66146" y="26458"/>
                    <a:pt x="58738" y="34925"/>
                  </a:cubicBezTo>
                  <a:cubicBezTo>
                    <a:pt x="51330" y="43392"/>
                    <a:pt x="8732" y="59267"/>
                    <a:pt x="4763" y="79375"/>
                  </a:cubicBezTo>
                  <a:cubicBezTo>
                    <a:pt x="794" y="99483"/>
                    <a:pt x="17859" y="127529"/>
                    <a:pt x="34925" y="1555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4A7F18A3-6773-458C-808C-D3A48F9E612A}"/>
                </a:ext>
              </a:extLst>
            </p:cNvPr>
            <p:cNvSpPr/>
            <p:nvPr/>
          </p:nvSpPr>
          <p:spPr>
            <a:xfrm>
              <a:off x="5635613" y="1464333"/>
              <a:ext cx="99245" cy="162122"/>
            </a:xfrm>
            <a:custGeom>
              <a:avLst/>
              <a:gdLst>
                <a:gd name="connsiteX0" fmla="*/ 38112 w 99245"/>
                <a:gd name="connsiteY0" fmla="*/ 10455 h 162122"/>
                <a:gd name="connsiteX1" fmla="*/ 98437 w 99245"/>
                <a:gd name="connsiteY1" fmla="*/ 12042 h 162122"/>
                <a:gd name="connsiteX2" fmla="*/ 69862 w 99245"/>
                <a:gd name="connsiteY2" fmla="*/ 81892 h 162122"/>
                <a:gd name="connsiteX3" fmla="*/ 27000 w 99245"/>
                <a:gd name="connsiteY3" fmla="*/ 161267 h 162122"/>
                <a:gd name="connsiteX4" fmla="*/ 12 w 99245"/>
                <a:gd name="connsiteY4" fmla="*/ 116817 h 162122"/>
                <a:gd name="connsiteX5" fmla="*/ 38112 w 99245"/>
                <a:gd name="connsiteY5" fmla="*/ 10455 h 16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45" h="162122">
                  <a:moveTo>
                    <a:pt x="38112" y="10455"/>
                  </a:moveTo>
                  <a:cubicBezTo>
                    <a:pt x="54516" y="-7008"/>
                    <a:pt x="93145" y="136"/>
                    <a:pt x="98437" y="12042"/>
                  </a:cubicBezTo>
                  <a:cubicBezTo>
                    <a:pt x="103729" y="23948"/>
                    <a:pt x="81768" y="57021"/>
                    <a:pt x="69862" y="81892"/>
                  </a:cubicBezTo>
                  <a:cubicBezTo>
                    <a:pt x="57956" y="106763"/>
                    <a:pt x="38642" y="155446"/>
                    <a:pt x="27000" y="161267"/>
                  </a:cubicBezTo>
                  <a:cubicBezTo>
                    <a:pt x="15358" y="167088"/>
                    <a:pt x="-517" y="142217"/>
                    <a:pt x="12" y="116817"/>
                  </a:cubicBezTo>
                  <a:cubicBezTo>
                    <a:pt x="541" y="91417"/>
                    <a:pt x="21708" y="27918"/>
                    <a:pt x="38112" y="10455"/>
                  </a:cubicBezTo>
                  <a:close/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D3144B0E-3CA2-4AD2-98E4-DC7909BCABE1}"/>
                </a:ext>
              </a:extLst>
            </p:cNvPr>
            <p:cNvSpPr/>
            <p:nvPr/>
          </p:nvSpPr>
          <p:spPr>
            <a:xfrm>
              <a:off x="5736815" y="1508124"/>
              <a:ext cx="88900" cy="88900"/>
            </a:xfrm>
            <a:prstGeom prst="ellipse">
              <a:avLst/>
            </a:pr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01D4B947-2013-4EE3-A8B6-C0CD8F349C59}"/>
                </a:ext>
              </a:extLst>
            </p:cNvPr>
            <p:cNvSpPr/>
            <p:nvPr/>
          </p:nvSpPr>
          <p:spPr>
            <a:xfrm>
              <a:off x="5748338" y="1538288"/>
              <a:ext cx="49212" cy="41275"/>
            </a:xfrm>
            <a:custGeom>
              <a:avLst/>
              <a:gdLst>
                <a:gd name="connsiteX0" fmla="*/ 0 w 49212"/>
                <a:gd name="connsiteY0" fmla="*/ 41275 h 41275"/>
                <a:gd name="connsiteX1" fmla="*/ 49212 w 49212"/>
                <a:gd name="connsiteY1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2" h="41275">
                  <a:moveTo>
                    <a:pt x="0" y="41275"/>
                  </a:moveTo>
                  <a:cubicBezTo>
                    <a:pt x="17859" y="26723"/>
                    <a:pt x="35718" y="12171"/>
                    <a:pt x="49212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325B7F91-7243-4469-8941-D40A4EE359C6}"/>
                </a:ext>
              </a:extLst>
            </p:cNvPr>
            <p:cNvSpPr/>
            <p:nvPr/>
          </p:nvSpPr>
          <p:spPr>
            <a:xfrm>
              <a:off x="5922433" y="1447796"/>
              <a:ext cx="287867" cy="512237"/>
            </a:xfrm>
            <a:custGeom>
              <a:avLst/>
              <a:gdLst>
                <a:gd name="connsiteX0" fmla="*/ 0 w 287867"/>
                <a:gd name="connsiteY0" fmla="*/ 50804 h 512237"/>
                <a:gd name="connsiteX1" fmla="*/ 124884 w 287867"/>
                <a:gd name="connsiteY1" fmla="*/ 27521 h 512237"/>
                <a:gd name="connsiteX2" fmla="*/ 184150 w 287867"/>
                <a:gd name="connsiteY2" fmla="*/ 4 h 512237"/>
                <a:gd name="connsiteX3" fmla="*/ 215900 w 287867"/>
                <a:gd name="connsiteY3" fmla="*/ 29637 h 512237"/>
                <a:gd name="connsiteX4" fmla="*/ 220134 w 287867"/>
                <a:gd name="connsiteY4" fmla="*/ 65621 h 512237"/>
                <a:gd name="connsiteX5" fmla="*/ 213784 w 287867"/>
                <a:gd name="connsiteY5" fmla="*/ 116421 h 512237"/>
                <a:gd name="connsiteX6" fmla="*/ 171450 w 287867"/>
                <a:gd name="connsiteY6" fmla="*/ 184154 h 512237"/>
                <a:gd name="connsiteX7" fmla="*/ 141817 w 287867"/>
                <a:gd name="connsiteY7" fmla="*/ 283637 h 512237"/>
                <a:gd name="connsiteX8" fmla="*/ 156634 w 287867"/>
                <a:gd name="connsiteY8" fmla="*/ 368304 h 512237"/>
                <a:gd name="connsiteX9" fmla="*/ 228600 w 287867"/>
                <a:gd name="connsiteY9" fmla="*/ 486837 h 512237"/>
                <a:gd name="connsiteX10" fmla="*/ 287867 w 287867"/>
                <a:gd name="connsiteY10" fmla="*/ 512237 h 51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867" h="512237">
                  <a:moveTo>
                    <a:pt x="0" y="50804"/>
                  </a:moveTo>
                  <a:cubicBezTo>
                    <a:pt x="47096" y="43396"/>
                    <a:pt x="94192" y="35988"/>
                    <a:pt x="124884" y="27521"/>
                  </a:cubicBezTo>
                  <a:cubicBezTo>
                    <a:pt x="155576" y="19054"/>
                    <a:pt x="168981" y="-349"/>
                    <a:pt x="184150" y="4"/>
                  </a:cubicBezTo>
                  <a:cubicBezTo>
                    <a:pt x="199319" y="357"/>
                    <a:pt x="209903" y="18701"/>
                    <a:pt x="215900" y="29637"/>
                  </a:cubicBezTo>
                  <a:cubicBezTo>
                    <a:pt x="221897" y="40573"/>
                    <a:pt x="220487" y="51157"/>
                    <a:pt x="220134" y="65621"/>
                  </a:cubicBezTo>
                  <a:cubicBezTo>
                    <a:pt x="219781" y="80085"/>
                    <a:pt x="221898" y="96665"/>
                    <a:pt x="213784" y="116421"/>
                  </a:cubicBezTo>
                  <a:cubicBezTo>
                    <a:pt x="205670" y="136177"/>
                    <a:pt x="183445" y="156285"/>
                    <a:pt x="171450" y="184154"/>
                  </a:cubicBezTo>
                  <a:cubicBezTo>
                    <a:pt x="159456" y="212023"/>
                    <a:pt x="144286" y="252945"/>
                    <a:pt x="141817" y="283637"/>
                  </a:cubicBezTo>
                  <a:cubicBezTo>
                    <a:pt x="139348" y="314329"/>
                    <a:pt x="142170" y="334437"/>
                    <a:pt x="156634" y="368304"/>
                  </a:cubicBezTo>
                  <a:cubicBezTo>
                    <a:pt x="171098" y="402171"/>
                    <a:pt x="206728" y="462848"/>
                    <a:pt x="228600" y="486837"/>
                  </a:cubicBezTo>
                  <a:cubicBezTo>
                    <a:pt x="250472" y="510826"/>
                    <a:pt x="269169" y="511531"/>
                    <a:pt x="287867" y="5122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85AEC1AA-21CD-4A89-B1A7-8E90FB8C65C5}"/>
                </a:ext>
              </a:extLst>
            </p:cNvPr>
            <p:cNvSpPr/>
            <p:nvPr/>
          </p:nvSpPr>
          <p:spPr>
            <a:xfrm>
              <a:off x="5727700" y="1490133"/>
              <a:ext cx="203200" cy="755650"/>
            </a:xfrm>
            <a:custGeom>
              <a:avLst/>
              <a:gdLst>
                <a:gd name="connsiteX0" fmla="*/ 203200 w 203200"/>
                <a:gd name="connsiteY0" fmla="*/ 0 h 755650"/>
                <a:gd name="connsiteX1" fmla="*/ 146050 w 203200"/>
                <a:gd name="connsiteY1" fmla="*/ 127000 h 755650"/>
                <a:gd name="connsiteX2" fmla="*/ 158750 w 203200"/>
                <a:gd name="connsiteY2" fmla="*/ 298450 h 755650"/>
                <a:gd name="connsiteX3" fmla="*/ 88900 w 203200"/>
                <a:gd name="connsiteY3" fmla="*/ 497417 h 755650"/>
                <a:gd name="connsiteX4" fmla="*/ 42333 w 203200"/>
                <a:gd name="connsiteY4" fmla="*/ 632884 h 755650"/>
                <a:gd name="connsiteX5" fmla="*/ 0 w 203200"/>
                <a:gd name="connsiteY5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00" h="755650">
                  <a:moveTo>
                    <a:pt x="203200" y="0"/>
                  </a:moveTo>
                  <a:cubicBezTo>
                    <a:pt x="178329" y="38629"/>
                    <a:pt x="153458" y="77258"/>
                    <a:pt x="146050" y="127000"/>
                  </a:cubicBezTo>
                  <a:cubicBezTo>
                    <a:pt x="138642" y="176742"/>
                    <a:pt x="168275" y="236714"/>
                    <a:pt x="158750" y="298450"/>
                  </a:cubicBezTo>
                  <a:cubicBezTo>
                    <a:pt x="149225" y="360186"/>
                    <a:pt x="108303" y="441678"/>
                    <a:pt x="88900" y="497417"/>
                  </a:cubicBezTo>
                  <a:cubicBezTo>
                    <a:pt x="69497" y="553156"/>
                    <a:pt x="42333" y="632884"/>
                    <a:pt x="42333" y="632884"/>
                  </a:cubicBezTo>
                  <a:lnTo>
                    <a:pt x="0" y="755650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6DEE634B-6F94-4995-B495-FFF0C124BC40}"/>
                </a:ext>
              </a:extLst>
            </p:cNvPr>
            <p:cNvSpPr/>
            <p:nvPr/>
          </p:nvSpPr>
          <p:spPr>
            <a:xfrm>
              <a:off x="6800850" y="1470025"/>
              <a:ext cx="20638" cy="77788"/>
            </a:xfrm>
            <a:custGeom>
              <a:avLst/>
              <a:gdLst>
                <a:gd name="connsiteX0" fmla="*/ 20638 w 20638"/>
                <a:gd name="connsiteY0" fmla="*/ 77788 h 77788"/>
                <a:gd name="connsiteX1" fmla="*/ 0 w 20638"/>
                <a:gd name="connsiteY1" fmla="*/ 0 h 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38" h="77788">
                  <a:moveTo>
                    <a:pt x="20638" y="77788"/>
                  </a:moveTo>
                  <a:cubicBezTo>
                    <a:pt x="11377" y="46037"/>
                    <a:pt x="2117" y="14287"/>
                    <a:pt x="0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EB3FBAB6-CD7D-4F1E-A0BC-E1CEAF949FDA}"/>
                </a:ext>
              </a:extLst>
            </p:cNvPr>
            <p:cNvSpPr/>
            <p:nvPr/>
          </p:nvSpPr>
          <p:spPr>
            <a:xfrm>
              <a:off x="6708775" y="1479233"/>
              <a:ext cx="96838" cy="43180"/>
            </a:xfrm>
            <a:custGeom>
              <a:avLst/>
              <a:gdLst>
                <a:gd name="connsiteX0" fmla="*/ 0 w 96838"/>
                <a:gd name="connsiteY0" fmla="*/ 35242 h 43180"/>
                <a:gd name="connsiteX1" fmla="*/ 39688 w 96838"/>
                <a:gd name="connsiteY1" fmla="*/ 317 h 43180"/>
                <a:gd name="connsiteX2" fmla="*/ 68263 w 96838"/>
                <a:gd name="connsiteY2" fmla="*/ 19367 h 43180"/>
                <a:gd name="connsiteX3" fmla="*/ 96838 w 96838"/>
                <a:gd name="connsiteY3" fmla="*/ 43180 h 4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38" h="43180">
                  <a:moveTo>
                    <a:pt x="0" y="35242"/>
                  </a:moveTo>
                  <a:cubicBezTo>
                    <a:pt x="14155" y="19102"/>
                    <a:pt x="28311" y="2963"/>
                    <a:pt x="39688" y="317"/>
                  </a:cubicBezTo>
                  <a:cubicBezTo>
                    <a:pt x="51065" y="-2329"/>
                    <a:pt x="58738" y="12223"/>
                    <a:pt x="68263" y="19367"/>
                  </a:cubicBezTo>
                  <a:cubicBezTo>
                    <a:pt x="77788" y="26511"/>
                    <a:pt x="87313" y="34845"/>
                    <a:pt x="96838" y="4318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E5922E61-7DB5-45D0-9C62-464F786F4590}"/>
                </a:ext>
              </a:extLst>
            </p:cNvPr>
            <p:cNvSpPr/>
            <p:nvPr/>
          </p:nvSpPr>
          <p:spPr>
            <a:xfrm>
              <a:off x="6661516" y="1539977"/>
              <a:ext cx="102822" cy="69748"/>
            </a:xfrm>
            <a:custGeom>
              <a:avLst/>
              <a:gdLst>
                <a:gd name="connsiteX0" fmla="*/ 102822 w 102822"/>
                <a:gd name="connsiteY0" fmla="*/ 36411 h 69748"/>
                <a:gd name="connsiteX1" fmla="*/ 61547 w 102822"/>
                <a:gd name="connsiteY1" fmla="*/ 3073 h 69748"/>
                <a:gd name="connsiteX2" fmla="*/ 40909 w 102822"/>
                <a:gd name="connsiteY2" fmla="*/ 1486 h 69748"/>
                <a:gd name="connsiteX3" fmla="*/ 13922 w 102822"/>
                <a:gd name="connsiteY3" fmla="*/ 3073 h 69748"/>
                <a:gd name="connsiteX4" fmla="*/ 1222 w 102822"/>
                <a:gd name="connsiteY4" fmla="*/ 17361 h 69748"/>
                <a:gd name="connsiteX5" fmla="*/ 1222 w 102822"/>
                <a:gd name="connsiteY5" fmla="*/ 30061 h 69748"/>
                <a:gd name="connsiteX6" fmla="*/ 7572 w 102822"/>
                <a:gd name="connsiteY6" fmla="*/ 39586 h 69748"/>
                <a:gd name="connsiteX7" fmla="*/ 44084 w 102822"/>
                <a:gd name="connsiteY7" fmla="*/ 69748 h 6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22" h="69748">
                  <a:moveTo>
                    <a:pt x="102822" y="36411"/>
                  </a:moveTo>
                  <a:cubicBezTo>
                    <a:pt x="87344" y="22652"/>
                    <a:pt x="71866" y="8894"/>
                    <a:pt x="61547" y="3073"/>
                  </a:cubicBezTo>
                  <a:cubicBezTo>
                    <a:pt x="51228" y="-2748"/>
                    <a:pt x="48846" y="1486"/>
                    <a:pt x="40909" y="1486"/>
                  </a:cubicBezTo>
                  <a:cubicBezTo>
                    <a:pt x="32972" y="1486"/>
                    <a:pt x="20536" y="427"/>
                    <a:pt x="13922" y="3073"/>
                  </a:cubicBezTo>
                  <a:cubicBezTo>
                    <a:pt x="7307" y="5719"/>
                    <a:pt x="3339" y="12863"/>
                    <a:pt x="1222" y="17361"/>
                  </a:cubicBezTo>
                  <a:cubicBezTo>
                    <a:pt x="-895" y="21859"/>
                    <a:pt x="164" y="26357"/>
                    <a:pt x="1222" y="30061"/>
                  </a:cubicBezTo>
                  <a:cubicBezTo>
                    <a:pt x="2280" y="33765"/>
                    <a:pt x="428" y="32971"/>
                    <a:pt x="7572" y="39586"/>
                  </a:cubicBezTo>
                  <a:cubicBezTo>
                    <a:pt x="14716" y="46201"/>
                    <a:pt x="29400" y="57974"/>
                    <a:pt x="44084" y="6974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A6143628-B5F6-4E65-AEFA-12B1D9882E06}"/>
                </a:ext>
              </a:extLst>
            </p:cNvPr>
            <p:cNvSpPr/>
            <p:nvPr/>
          </p:nvSpPr>
          <p:spPr>
            <a:xfrm>
              <a:off x="6630988" y="1598613"/>
              <a:ext cx="147637" cy="263525"/>
            </a:xfrm>
            <a:custGeom>
              <a:avLst/>
              <a:gdLst>
                <a:gd name="connsiteX0" fmla="*/ 39687 w 147637"/>
                <a:gd name="connsiteY0" fmla="*/ 0 h 263525"/>
                <a:gd name="connsiteX1" fmla="*/ 0 w 147637"/>
                <a:gd name="connsiteY1" fmla="*/ 33337 h 263525"/>
                <a:gd name="connsiteX2" fmla="*/ 39687 w 147637"/>
                <a:gd name="connsiteY2" fmla="*/ 77787 h 263525"/>
                <a:gd name="connsiteX3" fmla="*/ 53975 w 147637"/>
                <a:gd name="connsiteY3" fmla="*/ 120650 h 263525"/>
                <a:gd name="connsiteX4" fmla="*/ 74612 w 147637"/>
                <a:gd name="connsiteY4" fmla="*/ 207962 h 263525"/>
                <a:gd name="connsiteX5" fmla="*/ 112712 w 147637"/>
                <a:gd name="connsiteY5" fmla="*/ 231775 h 263525"/>
                <a:gd name="connsiteX6" fmla="*/ 147637 w 147637"/>
                <a:gd name="connsiteY6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" h="263525">
                  <a:moveTo>
                    <a:pt x="39687" y="0"/>
                  </a:moveTo>
                  <a:cubicBezTo>
                    <a:pt x="19843" y="10186"/>
                    <a:pt x="0" y="20373"/>
                    <a:pt x="0" y="33337"/>
                  </a:cubicBezTo>
                  <a:cubicBezTo>
                    <a:pt x="0" y="46301"/>
                    <a:pt x="30691" y="63235"/>
                    <a:pt x="39687" y="77787"/>
                  </a:cubicBezTo>
                  <a:cubicBezTo>
                    <a:pt x="48683" y="92339"/>
                    <a:pt x="48154" y="98954"/>
                    <a:pt x="53975" y="120650"/>
                  </a:cubicBezTo>
                  <a:cubicBezTo>
                    <a:pt x="59796" y="142346"/>
                    <a:pt x="64823" y="189441"/>
                    <a:pt x="74612" y="207962"/>
                  </a:cubicBezTo>
                  <a:cubicBezTo>
                    <a:pt x="84401" y="226483"/>
                    <a:pt x="100541" y="222515"/>
                    <a:pt x="112712" y="231775"/>
                  </a:cubicBezTo>
                  <a:cubicBezTo>
                    <a:pt x="124883" y="241035"/>
                    <a:pt x="147637" y="263525"/>
                    <a:pt x="147637" y="2635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D489A17E-5B31-40A9-84A9-543B20A1D061}"/>
                </a:ext>
              </a:extLst>
            </p:cNvPr>
            <p:cNvSpPr/>
            <p:nvPr/>
          </p:nvSpPr>
          <p:spPr>
            <a:xfrm>
              <a:off x="6816252" y="1685336"/>
              <a:ext cx="76556" cy="158381"/>
            </a:xfrm>
            <a:custGeom>
              <a:avLst/>
              <a:gdLst>
                <a:gd name="connsiteX0" fmla="*/ 9998 w 76556"/>
                <a:gd name="connsiteY0" fmla="*/ 21227 h 158381"/>
                <a:gd name="connsiteX1" fmla="*/ 62386 w 76556"/>
                <a:gd name="connsiteY1" fmla="*/ 589 h 158381"/>
                <a:gd name="connsiteX2" fmla="*/ 71911 w 76556"/>
                <a:gd name="connsiteY2" fmla="*/ 40277 h 158381"/>
                <a:gd name="connsiteX3" fmla="*/ 73498 w 76556"/>
                <a:gd name="connsiteY3" fmla="*/ 137114 h 158381"/>
                <a:gd name="connsiteX4" fmla="*/ 30636 w 76556"/>
                <a:gd name="connsiteY4" fmla="*/ 154577 h 158381"/>
                <a:gd name="connsiteX5" fmla="*/ 2061 w 76556"/>
                <a:gd name="connsiteY5" fmla="*/ 83139 h 158381"/>
                <a:gd name="connsiteX6" fmla="*/ 9998 w 76556"/>
                <a:gd name="connsiteY6" fmla="*/ 21227 h 15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56" h="158381">
                  <a:moveTo>
                    <a:pt x="9998" y="21227"/>
                  </a:moveTo>
                  <a:cubicBezTo>
                    <a:pt x="20052" y="7469"/>
                    <a:pt x="52067" y="-2586"/>
                    <a:pt x="62386" y="589"/>
                  </a:cubicBezTo>
                  <a:cubicBezTo>
                    <a:pt x="72705" y="3764"/>
                    <a:pt x="70059" y="17523"/>
                    <a:pt x="71911" y="40277"/>
                  </a:cubicBezTo>
                  <a:cubicBezTo>
                    <a:pt x="73763" y="63031"/>
                    <a:pt x="80377" y="118064"/>
                    <a:pt x="73498" y="137114"/>
                  </a:cubicBezTo>
                  <a:cubicBezTo>
                    <a:pt x="66619" y="156164"/>
                    <a:pt x="42542" y="163573"/>
                    <a:pt x="30636" y="154577"/>
                  </a:cubicBezTo>
                  <a:cubicBezTo>
                    <a:pt x="18730" y="145581"/>
                    <a:pt x="6294" y="104306"/>
                    <a:pt x="2061" y="83139"/>
                  </a:cubicBezTo>
                  <a:cubicBezTo>
                    <a:pt x="-2172" y="61972"/>
                    <a:pt x="-56" y="34985"/>
                    <a:pt x="9998" y="21227"/>
                  </a:cubicBezTo>
                  <a:close/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849B0D77-29E0-4A1C-B6E8-6E0776692FC0}"/>
                </a:ext>
              </a:extLst>
            </p:cNvPr>
            <p:cNvSpPr/>
            <p:nvPr/>
          </p:nvSpPr>
          <p:spPr>
            <a:xfrm>
              <a:off x="6677025" y="1600200"/>
              <a:ext cx="50800" cy="36513"/>
            </a:xfrm>
            <a:custGeom>
              <a:avLst/>
              <a:gdLst>
                <a:gd name="connsiteX0" fmla="*/ 0 w 50800"/>
                <a:gd name="connsiteY0" fmla="*/ 0 h 36513"/>
                <a:gd name="connsiteX1" fmla="*/ 50800 w 50800"/>
                <a:gd name="connsiteY1" fmla="*/ 36513 h 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36513">
                  <a:moveTo>
                    <a:pt x="0" y="0"/>
                  </a:moveTo>
                  <a:lnTo>
                    <a:pt x="50800" y="36513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B89103AF-57D7-4F85-AA29-BDFDD97ADD48}"/>
                </a:ext>
              </a:extLst>
            </p:cNvPr>
            <p:cNvSpPr/>
            <p:nvPr/>
          </p:nvSpPr>
          <p:spPr>
            <a:xfrm>
              <a:off x="6678940" y="1824038"/>
              <a:ext cx="296535" cy="155520"/>
            </a:xfrm>
            <a:custGeom>
              <a:avLst/>
              <a:gdLst>
                <a:gd name="connsiteX0" fmla="*/ 39360 w 296535"/>
                <a:gd name="connsiteY0" fmla="*/ 0 h 155520"/>
                <a:gd name="connsiteX1" fmla="*/ 1260 w 296535"/>
                <a:gd name="connsiteY1" fmla="*/ 47625 h 155520"/>
                <a:gd name="connsiteX2" fmla="*/ 80635 w 296535"/>
                <a:gd name="connsiteY2" fmla="*/ 146050 h 155520"/>
                <a:gd name="connsiteX3" fmla="*/ 167948 w 296535"/>
                <a:gd name="connsiteY3" fmla="*/ 146050 h 155520"/>
                <a:gd name="connsiteX4" fmla="*/ 239385 w 296535"/>
                <a:gd name="connsiteY4" fmla="*/ 96837 h 155520"/>
                <a:gd name="connsiteX5" fmla="*/ 275898 w 296535"/>
                <a:gd name="connsiteY5" fmla="*/ 87312 h 155520"/>
                <a:gd name="connsiteX6" fmla="*/ 296535 w 296535"/>
                <a:gd name="connsiteY6" fmla="*/ 107950 h 1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535" h="155520">
                  <a:moveTo>
                    <a:pt x="39360" y="0"/>
                  </a:moveTo>
                  <a:cubicBezTo>
                    <a:pt x="16870" y="11641"/>
                    <a:pt x="-5619" y="23283"/>
                    <a:pt x="1260" y="47625"/>
                  </a:cubicBezTo>
                  <a:cubicBezTo>
                    <a:pt x="8139" y="71967"/>
                    <a:pt x="52854" y="129646"/>
                    <a:pt x="80635" y="146050"/>
                  </a:cubicBezTo>
                  <a:cubicBezTo>
                    <a:pt x="108416" y="162454"/>
                    <a:pt x="141490" y="154252"/>
                    <a:pt x="167948" y="146050"/>
                  </a:cubicBezTo>
                  <a:cubicBezTo>
                    <a:pt x="194406" y="137848"/>
                    <a:pt x="221393" y="106627"/>
                    <a:pt x="239385" y="96837"/>
                  </a:cubicBezTo>
                  <a:cubicBezTo>
                    <a:pt x="257377" y="87047"/>
                    <a:pt x="266373" y="85460"/>
                    <a:pt x="275898" y="87312"/>
                  </a:cubicBezTo>
                  <a:cubicBezTo>
                    <a:pt x="285423" y="89164"/>
                    <a:pt x="290979" y="98557"/>
                    <a:pt x="296535" y="1079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95D8CC9B-6BC5-49A5-8271-CDCB290338F5}"/>
                </a:ext>
              </a:extLst>
            </p:cNvPr>
            <p:cNvSpPr/>
            <p:nvPr/>
          </p:nvSpPr>
          <p:spPr>
            <a:xfrm>
              <a:off x="6821488" y="1527175"/>
              <a:ext cx="74612" cy="104775"/>
            </a:xfrm>
            <a:custGeom>
              <a:avLst/>
              <a:gdLst>
                <a:gd name="connsiteX0" fmla="*/ 0 w 74612"/>
                <a:gd name="connsiteY0" fmla="*/ 0 h 104775"/>
                <a:gd name="connsiteX1" fmla="*/ 61912 w 74612"/>
                <a:gd name="connsiteY1" fmla="*/ 34925 h 104775"/>
                <a:gd name="connsiteX2" fmla="*/ 65087 w 74612"/>
                <a:gd name="connsiteY2" fmla="*/ 57150 h 104775"/>
                <a:gd name="connsiteX3" fmla="*/ 74612 w 74612"/>
                <a:gd name="connsiteY3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12" h="104775">
                  <a:moveTo>
                    <a:pt x="0" y="0"/>
                  </a:moveTo>
                  <a:cubicBezTo>
                    <a:pt x="25532" y="12700"/>
                    <a:pt x="51064" y="25400"/>
                    <a:pt x="61912" y="34925"/>
                  </a:cubicBezTo>
                  <a:cubicBezTo>
                    <a:pt x="72760" y="44450"/>
                    <a:pt x="62970" y="45508"/>
                    <a:pt x="65087" y="57150"/>
                  </a:cubicBezTo>
                  <a:cubicBezTo>
                    <a:pt x="67204" y="68792"/>
                    <a:pt x="70908" y="86783"/>
                    <a:pt x="74612" y="1047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69551ADC-08D9-4EFE-A6F3-271F2BE8F99A}"/>
                </a:ext>
              </a:extLst>
            </p:cNvPr>
            <p:cNvSpPr/>
            <p:nvPr/>
          </p:nvSpPr>
          <p:spPr>
            <a:xfrm>
              <a:off x="6737350" y="1878013"/>
              <a:ext cx="76200" cy="20586"/>
            </a:xfrm>
            <a:custGeom>
              <a:avLst/>
              <a:gdLst>
                <a:gd name="connsiteX0" fmla="*/ 0 w 76200"/>
                <a:gd name="connsiteY0" fmla="*/ 0 h 20586"/>
                <a:gd name="connsiteX1" fmla="*/ 55563 w 76200"/>
                <a:gd name="connsiteY1" fmla="*/ 19050 h 20586"/>
                <a:gd name="connsiteX2" fmla="*/ 76200 w 76200"/>
                <a:gd name="connsiteY2" fmla="*/ 19050 h 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0586">
                  <a:moveTo>
                    <a:pt x="0" y="0"/>
                  </a:moveTo>
                  <a:cubicBezTo>
                    <a:pt x="21431" y="7937"/>
                    <a:pt x="42863" y="15875"/>
                    <a:pt x="55563" y="19050"/>
                  </a:cubicBezTo>
                  <a:cubicBezTo>
                    <a:pt x="68263" y="22225"/>
                    <a:pt x="71438" y="19579"/>
                    <a:pt x="76200" y="190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F982662C-2714-471D-BB1B-4569F41F4BBE}"/>
                </a:ext>
              </a:extLst>
            </p:cNvPr>
            <p:cNvSpPr/>
            <p:nvPr/>
          </p:nvSpPr>
          <p:spPr>
            <a:xfrm>
              <a:off x="6680200" y="1862138"/>
              <a:ext cx="290513" cy="160748"/>
            </a:xfrm>
            <a:custGeom>
              <a:avLst/>
              <a:gdLst>
                <a:gd name="connsiteX0" fmla="*/ 0 w 290513"/>
                <a:gd name="connsiteY0" fmla="*/ 0 h 160748"/>
                <a:gd name="connsiteX1" fmla="*/ 3175 w 290513"/>
                <a:gd name="connsiteY1" fmla="*/ 60325 h 160748"/>
                <a:gd name="connsiteX2" fmla="*/ 14288 w 290513"/>
                <a:gd name="connsiteY2" fmla="*/ 80962 h 160748"/>
                <a:gd name="connsiteX3" fmla="*/ 76200 w 290513"/>
                <a:gd name="connsiteY3" fmla="*/ 122237 h 160748"/>
                <a:gd name="connsiteX4" fmla="*/ 103188 w 290513"/>
                <a:gd name="connsiteY4" fmla="*/ 155575 h 160748"/>
                <a:gd name="connsiteX5" fmla="*/ 192088 w 290513"/>
                <a:gd name="connsiteY5" fmla="*/ 160337 h 160748"/>
                <a:gd name="connsiteX6" fmla="*/ 250825 w 290513"/>
                <a:gd name="connsiteY6" fmla="*/ 152400 h 160748"/>
                <a:gd name="connsiteX7" fmla="*/ 290513 w 290513"/>
                <a:gd name="connsiteY7" fmla="*/ 107950 h 1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513" h="160748">
                  <a:moveTo>
                    <a:pt x="0" y="0"/>
                  </a:moveTo>
                  <a:cubicBezTo>
                    <a:pt x="397" y="23415"/>
                    <a:pt x="794" y="46831"/>
                    <a:pt x="3175" y="60325"/>
                  </a:cubicBezTo>
                  <a:cubicBezTo>
                    <a:pt x="5556" y="73819"/>
                    <a:pt x="2117" y="70643"/>
                    <a:pt x="14288" y="80962"/>
                  </a:cubicBezTo>
                  <a:cubicBezTo>
                    <a:pt x="26459" y="91281"/>
                    <a:pt x="61383" y="109802"/>
                    <a:pt x="76200" y="122237"/>
                  </a:cubicBezTo>
                  <a:cubicBezTo>
                    <a:pt x="91017" y="134672"/>
                    <a:pt x="83873" y="149225"/>
                    <a:pt x="103188" y="155575"/>
                  </a:cubicBezTo>
                  <a:cubicBezTo>
                    <a:pt x="122503" y="161925"/>
                    <a:pt x="167482" y="160866"/>
                    <a:pt x="192088" y="160337"/>
                  </a:cubicBezTo>
                  <a:cubicBezTo>
                    <a:pt x="216694" y="159808"/>
                    <a:pt x="234421" y="161131"/>
                    <a:pt x="250825" y="152400"/>
                  </a:cubicBezTo>
                  <a:cubicBezTo>
                    <a:pt x="267229" y="143669"/>
                    <a:pt x="278871" y="125809"/>
                    <a:pt x="290513" y="1079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23AA214E-9591-4B44-9D95-C700FF5C92C2}"/>
                </a:ext>
              </a:extLst>
            </p:cNvPr>
            <p:cNvSpPr/>
            <p:nvPr/>
          </p:nvSpPr>
          <p:spPr>
            <a:xfrm>
              <a:off x="6864350" y="1911350"/>
              <a:ext cx="96838" cy="52623"/>
            </a:xfrm>
            <a:custGeom>
              <a:avLst/>
              <a:gdLst>
                <a:gd name="connsiteX0" fmla="*/ 96838 w 96838"/>
                <a:gd name="connsiteY0" fmla="*/ 0 h 52623"/>
                <a:gd name="connsiteX1" fmla="*/ 57150 w 96838"/>
                <a:gd name="connsiteY1" fmla="*/ 49213 h 52623"/>
                <a:gd name="connsiteX2" fmla="*/ 0 w 96838"/>
                <a:gd name="connsiteY2" fmla="*/ 44450 h 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38" h="52623">
                  <a:moveTo>
                    <a:pt x="96838" y="0"/>
                  </a:moveTo>
                  <a:cubicBezTo>
                    <a:pt x="85064" y="20902"/>
                    <a:pt x="73290" y="41805"/>
                    <a:pt x="57150" y="49213"/>
                  </a:cubicBezTo>
                  <a:cubicBezTo>
                    <a:pt x="41010" y="56621"/>
                    <a:pt x="20505" y="50535"/>
                    <a:pt x="0" y="444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A16245AC-A3A3-440C-B9F9-4586A0A79817}"/>
                </a:ext>
              </a:extLst>
            </p:cNvPr>
            <p:cNvSpPr/>
            <p:nvPr/>
          </p:nvSpPr>
          <p:spPr>
            <a:xfrm>
              <a:off x="6854825" y="1966913"/>
              <a:ext cx="7938" cy="55562"/>
            </a:xfrm>
            <a:custGeom>
              <a:avLst/>
              <a:gdLst>
                <a:gd name="connsiteX0" fmla="*/ 0 w 7938"/>
                <a:gd name="connsiteY0" fmla="*/ 0 h 55562"/>
                <a:gd name="connsiteX1" fmla="*/ 7938 w 7938"/>
                <a:gd name="connsiteY1" fmla="*/ 55562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8" h="55562">
                  <a:moveTo>
                    <a:pt x="0" y="0"/>
                  </a:moveTo>
                  <a:lnTo>
                    <a:pt x="7938" y="55562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3A02DD07-781F-454D-83C0-E41F4981FAD0}"/>
                </a:ext>
              </a:extLst>
            </p:cNvPr>
            <p:cNvSpPr/>
            <p:nvPr/>
          </p:nvSpPr>
          <p:spPr>
            <a:xfrm>
              <a:off x="6927850" y="1960563"/>
              <a:ext cx="6350" cy="57150"/>
            </a:xfrm>
            <a:custGeom>
              <a:avLst/>
              <a:gdLst>
                <a:gd name="connsiteX0" fmla="*/ 0 w 6350"/>
                <a:gd name="connsiteY0" fmla="*/ 0 h 57150"/>
                <a:gd name="connsiteX1" fmla="*/ 6350 w 6350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57150">
                  <a:moveTo>
                    <a:pt x="0" y="0"/>
                  </a:moveTo>
                  <a:cubicBezTo>
                    <a:pt x="1058" y="23680"/>
                    <a:pt x="2117" y="47361"/>
                    <a:pt x="6350" y="571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E50449FB-3E13-45D3-9373-9FD6E2564F88}"/>
                </a:ext>
              </a:extLst>
            </p:cNvPr>
            <p:cNvSpPr/>
            <p:nvPr/>
          </p:nvSpPr>
          <p:spPr>
            <a:xfrm>
              <a:off x="6781711" y="2025650"/>
              <a:ext cx="17552" cy="330200"/>
            </a:xfrm>
            <a:custGeom>
              <a:avLst/>
              <a:gdLst>
                <a:gd name="connsiteX0" fmla="*/ 9614 w 17552"/>
                <a:gd name="connsiteY0" fmla="*/ 0 h 330200"/>
                <a:gd name="connsiteX1" fmla="*/ 1677 w 17552"/>
                <a:gd name="connsiteY1" fmla="*/ 76200 h 330200"/>
                <a:gd name="connsiteX2" fmla="*/ 89 w 17552"/>
                <a:gd name="connsiteY2" fmla="*/ 198438 h 330200"/>
                <a:gd name="connsiteX3" fmla="*/ 3264 w 17552"/>
                <a:gd name="connsiteY3" fmla="*/ 274638 h 330200"/>
                <a:gd name="connsiteX4" fmla="*/ 17552 w 17552"/>
                <a:gd name="connsiteY4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52" h="330200">
                  <a:moveTo>
                    <a:pt x="9614" y="0"/>
                  </a:moveTo>
                  <a:cubicBezTo>
                    <a:pt x="6439" y="21563"/>
                    <a:pt x="3264" y="43127"/>
                    <a:pt x="1677" y="76200"/>
                  </a:cubicBezTo>
                  <a:cubicBezTo>
                    <a:pt x="89" y="109273"/>
                    <a:pt x="-176" y="165365"/>
                    <a:pt x="89" y="198438"/>
                  </a:cubicBezTo>
                  <a:cubicBezTo>
                    <a:pt x="353" y="231511"/>
                    <a:pt x="354" y="252678"/>
                    <a:pt x="3264" y="274638"/>
                  </a:cubicBezTo>
                  <a:cubicBezTo>
                    <a:pt x="6174" y="296598"/>
                    <a:pt x="13583" y="321204"/>
                    <a:pt x="17552" y="3302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E99969B2-A260-4427-9CA1-4DE486F518B3}"/>
                </a:ext>
              </a:extLst>
            </p:cNvPr>
            <p:cNvSpPr/>
            <p:nvPr/>
          </p:nvSpPr>
          <p:spPr>
            <a:xfrm>
              <a:off x="6378819" y="1345023"/>
              <a:ext cx="136281" cy="78965"/>
            </a:xfrm>
            <a:custGeom>
              <a:avLst/>
              <a:gdLst>
                <a:gd name="connsiteX0" fmla="*/ 136281 w 136281"/>
                <a:gd name="connsiteY0" fmla="*/ 1177 h 78965"/>
                <a:gd name="connsiteX1" fmla="*/ 14044 w 136281"/>
                <a:gd name="connsiteY1" fmla="*/ 10702 h 78965"/>
                <a:gd name="connsiteX2" fmla="*/ 7694 w 136281"/>
                <a:gd name="connsiteY2" fmla="*/ 78965 h 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1" h="78965">
                  <a:moveTo>
                    <a:pt x="136281" y="1177"/>
                  </a:moveTo>
                  <a:cubicBezTo>
                    <a:pt x="85878" y="-543"/>
                    <a:pt x="35475" y="-2263"/>
                    <a:pt x="14044" y="10702"/>
                  </a:cubicBezTo>
                  <a:cubicBezTo>
                    <a:pt x="-7387" y="23667"/>
                    <a:pt x="153" y="51316"/>
                    <a:pt x="7694" y="7896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1581BCB1-B3B5-40E6-AB95-B99474BA4CD5}"/>
                </a:ext>
              </a:extLst>
            </p:cNvPr>
            <p:cNvSpPr/>
            <p:nvPr/>
          </p:nvSpPr>
          <p:spPr>
            <a:xfrm>
              <a:off x="6296025" y="1284288"/>
              <a:ext cx="52553" cy="131762"/>
            </a:xfrm>
            <a:custGeom>
              <a:avLst/>
              <a:gdLst>
                <a:gd name="connsiteX0" fmla="*/ 0 w 52553"/>
                <a:gd name="connsiteY0" fmla="*/ 0 h 131762"/>
                <a:gd name="connsiteX1" fmla="*/ 44450 w 52553"/>
                <a:gd name="connsiteY1" fmla="*/ 26987 h 131762"/>
                <a:gd name="connsiteX2" fmla="*/ 52388 w 52553"/>
                <a:gd name="connsiteY2" fmla="*/ 131762 h 1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53" h="131762">
                  <a:moveTo>
                    <a:pt x="0" y="0"/>
                  </a:moveTo>
                  <a:cubicBezTo>
                    <a:pt x="17859" y="2513"/>
                    <a:pt x="35719" y="5027"/>
                    <a:pt x="44450" y="26987"/>
                  </a:cubicBezTo>
                  <a:cubicBezTo>
                    <a:pt x="53181" y="48947"/>
                    <a:pt x="52784" y="90354"/>
                    <a:pt x="52388" y="1317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75047FF9-BF7A-4A19-9E31-FB8C4212C94F}"/>
                </a:ext>
              </a:extLst>
            </p:cNvPr>
            <p:cNvSpPr/>
            <p:nvPr/>
          </p:nvSpPr>
          <p:spPr>
            <a:xfrm>
              <a:off x="6296025" y="1277938"/>
              <a:ext cx="46038" cy="134937"/>
            </a:xfrm>
            <a:custGeom>
              <a:avLst/>
              <a:gdLst>
                <a:gd name="connsiteX0" fmla="*/ 0 w 46038"/>
                <a:gd name="connsiteY0" fmla="*/ 0 h 134937"/>
                <a:gd name="connsiteX1" fmla="*/ 11113 w 46038"/>
                <a:gd name="connsiteY1" fmla="*/ 57150 h 134937"/>
                <a:gd name="connsiteX2" fmla="*/ 46038 w 46038"/>
                <a:gd name="connsiteY2" fmla="*/ 134937 h 13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38" h="134937">
                  <a:moveTo>
                    <a:pt x="0" y="0"/>
                  </a:moveTo>
                  <a:cubicBezTo>
                    <a:pt x="1720" y="17330"/>
                    <a:pt x="3440" y="34661"/>
                    <a:pt x="11113" y="57150"/>
                  </a:cubicBezTo>
                  <a:cubicBezTo>
                    <a:pt x="18786" y="79640"/>
                    <a:pt x="32412" y="107288"/>
                    <a:pt x="46038" y="1349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457D2143-8B30-451B-B14D-B9CD3F5DA43B}"/>
                </a:ext>
              </a:extLst>
            </p:cNvPr>
            <p:cNvSpPr/>
            <p:nvPr/>
          </p:nvSpPr>
          <p:spPr>
            <a:xfrm>
              <a:off x="6088063" y="1255713"/>
              <a:ext cx="77787" cy="90487"/>
            </a:xfrm>
            <a:custGeom>
              <a:avLst/>
              <a:gdLst>
                <a:gd name="connsiteX0" fmla="*/ 77787 w 77787"/>
                <a:gd name="connsiteY0" fmla="*/ 0 h 90487"/>
                <a:gd name="connsiteX1" fmla="*/ 47625 w 77787"/>
                <a:gd name="connsiteY1" fmla="*/ 65087 h 90487"/>
                <a:gd name="connsiteX2" fmla="*/ 0 w 77787"/>
                <a:gd name="connsiteY2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87" h="90487">
                  <a:moveTo>
                    <a:pt x="77787" y="0"/>
                  </a:moveTo>
                  <a:cubicBezTo>
                    <a:pt x="69188" y="25003"/>
                    <a:pt x="60589" y="50006"/>
                    <a:pt x="47625" y="65087"/>
                  </a:cubicBezTo>
                  <a:cubicBezTo>
                    <a:pt x="34660" y="80168"/>
                    <a:pt x="17330" y="85327"/>
                    <a:pt x="0" y="904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0A2EEF92-E15D-41C3-A344-6A3621CCC9B8}"/>
                </a:ext>
              </a:extLst>
            </p:cNvPr>
            <p:cNvSpPr/>
            <p:nvPr/>
          </p:nvSpPr>
          <p:spPr>
            <a:xfrm>
              <a:off x="6110288" y="1339850"/>
              <a:ext cx="125412" cy="8701"/>
            </a:xfrm>
            <a:custGeom>
              <a:avLst/>
              <a:gdLst>
                <a:gd name="connsiteX0" fmla="*/ 0 w 125412"/>
                <a:gd name="connsiteY0" fmla="*/ 0 h 8701"/>
                <a:gd name="connsiteX1" fmla="*/ 74612 w 125412"/>
                <a:gd name="connsiteY1" fmla="*/ 7938 h 8701"/>
                <a:gd name="connsiteX2" fmla="*/ 125412 w 125412"/>
                <a:gd name="connsiteY2" fmla="*/ 7938 h 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" h="8701">
                  <a:moveTo>
                    <a:pt x="0" y="0"/>
                  </a:moveTo>
                  <a:cubicBezTo>
                    <a:pt x="26855" y="3307"/>
                    <a:pt x="53710" y="6615"/>
                    <a:pt x="74612" y="7938"/>
                  </a:cubicBezTo>
                  <a:cubicBezTo>
                    <a:pt x="95514" y="9261"/>
                    <a:pt x="110463" y="8599"/>
                    <a:pt x="125412" y="79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563CEC63-3033-4413-A677-1FFB107F2EE7}"/>
                </a:ext>
              </a:extLst>
            </p:cNvPr>
            <p:cNvSpPr/>
            <p:nvPr/>
          </p:nvSpPr>
          <p:spPr>
            <a:xfrm>
              <a:off x="6080125" y="1371600"/>
              <a:ext cx="149225" cy="18756"/>
            </a:xfrm>
            <a:custGeom>
              <a:avLst/>
              <a:gdLst>
                <a:gd name="connsiteX0" fmla="*/ 0 w 149225"/>
                <a:gd name="connsiteY0" fmla="*/ 0 h 18756"/>
                <a:gd name="connsiteX1" fmla="*/ 87313 w 149225"/>
                <a:gd name="connsiteY1" fmla="*/ 17463 h 18756"/>
                <a:gd name="connsiteX2" fmla="*/ 149225 w 149225"/>
                <a:gd name="connsiteY2" fmla="*/ 17463 h 1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18756">
                  <a:moveTo>
                    <a:pt x="0" y="0"/>
                  </a:moveTo>
                  <a:cubicBezTo>
                    <a:pt x="31221" y="7276"/>
                    <a:pt x="62442" y="14552"/>
                    <a:pt x="87313" y="17463"/>
                  </a:cubicBezTo>
                  <a:cubicBezTo>
                    <a:pt x="112184" y="20374"/>
                    <a:pt x="149225" y="17463"/>
                    <a:pt x="149225" y="174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98F6F785-2430-4D74-8051-A75E35F2169F}"/>
                </a:ext>
              </a:extLst>
            </p:cNvPr>
            <p:cNvSpPr/>
            <p:nvPr/>
          </p:nvSpPr>
          <p:spPr>
            <a:xfrm>
              <a:off x="5780088" y="1641475"/>
              <a:ext cx="78880" cy="142875"/>
            </a:xfrm>
            <a:custGeom>
              <a:avLst/>
              <a:gdLst>
                <a:gd name="connsiteX0" fmla="*/ 61912 w 78880"/>
                <a:gd name="connsiteY0" fmla="*/ 0 h 142875"/>
                <a:gd name="connsiteX1" fmla="*/ 77787 w 78880"/>
                <a:gd name="connsiteY1" fmla="*/ 60325 h 142875"/>
                <a:gd name="connsiteX2" fmla="*/ 34925 w 78880"/>
                <a:gd name="connsiteY2" fmla="*/ 90488 h 142875"/>
                <a:gd name="connsiteX3" fmla="*/ 0 w 7888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80" h="142875">
                  <a:moveTo>
                    <a:pt x="61912" y="0"/>
                  </a:moveTo>
                  <a:cubicBezTo>
                    <a:pt x="72098" y="22622"/>
                    <a:pt x="82285" y="45244"/>
                    <a:pt x="77787" y="60325"/>
                  </a:cubicBezTo>
                  <a:cubicBezTo>
                    <a:pt x="73289" y="75406"/>
                    <a:pt x="47889" y="76730"/>
                    <a:pt x="34925" y="90488"/>
                  </a:cubicBezTo>
                  <a:cubicBezTo>
                    <a:pt x="21961" y="104246"/>
                    <a:pt x="0" y="142875"/>
                    <a:pt x="0" y="1428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59E76F85-8334-49C2-BEC2-7AA182DB1C86}"/>
                </a:ext>
              </a:extLst>
            </p:cNvPr>
            <p:cNvSpPr/>
            <p:nvPr/>
          </p:nvSpPr>
          <p:spPr>
            <a:xfrm>
              <a:off x="6211888" y="1589088"/>
              <a:ext cx="250852" cy="370886"/>
            </a:xfrm>
            <a:custGeom>
              <a:avLst/>
              <a:gdLst>
                <a:gd name="connsiteX0" fmla="*/ 171450 w 250852"/>
                <a:gd name="connsiteY0" fmla="*/ 0 h 370886"/>
                <a:gd name="connsiteX1" fmla="*/ 212725 w 250852"/>
                <a:gd name="connsiteY1" fmla="*/ 46037 h 370886"/>
                <a:gd name="connsiteX2" fmla="*/ 230187 w 250852"/>
                <a:gd name="connsiteY2" fmla="*/ 98425 h 370886"/>
                <a:gd name="connsiteX3" fmla="*/ 250825 w 250852"/>
                <a:gd name="connsiteY3" fmla="*/ 168275 h 370886"/>
                <a:gd name="connsiteX4" fmla="*/ 233362 w 250852"/>
                <a:gd name="connsiteY4" fmla="*/ 274637 h 370886"/>
                <a:gd name="connsiteX5" fmla="*/ 185737 w 250852"/>
                <a:gd name="connsiteY5" fmla="*/ 336550 h 370886"/>
                <a:gd name="connsiteX6" fmla="*/ 61912 w 250852"/>
                <a:gd name="connsiteY6" fmla="*/ 366712 h 370886"/>
                <a:gd name="connsiteX7" fmla="*/ 0 w 250852"/>
                <a:gd name="connsiteY7" fmla="*/ 369887 h 37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852" h="370886">
                  <a:moveTo>
                    <a:pt x="171450" y="0"/>
                  </a:moveTo>
                  <a:cubicBezTo>
                    <a:pt x="187193" y="14816"/>
                    <a:pt x="202936" y="29633"/>
                    <a:pt x="212725" y="46037"/>
                  </a:cubicBezTo>
                  <a:cubicBezTo>
                    <a:pt x="222514" y="62441"/>
                    <a:pt x="223837" y="78052"/>
                    <a:pt x="230187" y="98425"/>
                  </a:cubicBezTo>
                  <a:cubicBezTo>
                    <a:pt x="236537" y="118798"/>
                    <a:pt x="250296" y="138906"/>
                    <a:pt x="250825" y="168275"/>
                  </a:cubicBezTo>
                  <a:cubicBezTo>
                    <a:pt x="251354" y="197644"/>
                    <a:pt x="244210" y="246591"/>
                    <a:pt x="233362" y="274637"/>
                  </a:cubicBezTo>
                  <a:cubicBezTo>
                    <a:pt x="222514" y="302683"/>
                    <a:pt x="214312" y="321204"/>
                    <a:pt x="185737" y="336550"/>
                  </a:cubicBezTo>
                  <a:cubicBezTo>
                    <a:pt x="157162" y="351896"/>
                    <a:pt x="92868" y="361156"/>
                    <a:pt x="61912" y="366712"/>
                  </a:cubicBezTo>
                  <a:cubicBezTo>
                    <a:pt x="30956" y="372268"/>
                    <a:pt x="15478" y="371077"/>
                    <a:pt x="0" y="3698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F6239953-8195-4D5F-A24A-B668841F7229}"/>
                </a:ext>
              </a:extLst>
            </p:cNvPr>
            <p:cNvSpPr/>
            <p:nvPr/>
          </p:nvSpPr>
          <p:spPr>
            <a:xfrm>
              <a:off x="6532563" y="1612900"/>
              <a:ext cx="55562" cy="147638"/>
            </a:xfrm>
            <a:custGeom>
              <a:avLst/>
              <a:gdLst>
                <a:gd name="connsiteX0" fmla="*/ 0 w 55562"/>
                <a:gd name="connsiteY0" fmla="*/ 0 h 147638"/>
                <a:gd name="connsiteX1" fmla="*/ 26987 w 55562"/>
                <a:gd name="connsiteY1" fmla="*/ 88900 h 147638"/>
                <a:gd name="connsiteX2" fmla="*/ 55562 w 55562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62" h="147638">
                  <a:moveTo>
                    <a:pt x="0" y="0"/>
                  </a:moveTo>
                  <a:cubicBezTo>
                    <a:pt x="8863" y="32147"/>
                    <a:pt x="17727" y="64294"/>
                    <a:pt x="26987" y="88900"/>
                  </a:cubicBezTo>
                  <a:cubicBezTo>
                    <a:pt x="36247" y="113506"/>
                    <a:pt x="45904" y="130572"/>
                    <a:pt x="55562" y="1476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5B6FD243-50D6-4774-B78E-5C7335758667}"/>
                </a:ext>
              </a:extLst>
            </p:cNvPr>
            <p:cNvSpPr/>
            <p:nvPr/>
          </p:nvSpPr>
          <p:spPr>
            <a:xfrm>
              <a:off x="6473825" y="1685925"/>
              <a:ext cx="52388" cy="69850"/>
            </a:xfrm>
            <a:custGeom>
              <a:avLst/>
              <a:gdLst>
                <a:gd name="connsiteX0" fmla="*/ 0 w 52388"/>
                <a:gd name="connsiteY0" fmla="*/ 0 h 69850"/>
                <a:gd name="connsiteX1" fmla="*/ 15875 w 52388"/>
                <a:gd name="connsiteY1" fmla="*/ 53975 h 69850"/>
                <a:gd name="connsiteX2" fmla="*/ 52388 w 52388"/>
                <a:gd name="connsiteY2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88" h="69850">
                  <a:moveTo>
                    <a:pt x="0" y="0"/>
                  </a:moveTo>
                  <a:cubicBezTo>
                    <a:pt x="3572" y="21166"/>
                    <a:pt x="7144" y="42333"/>
                    <a:pt x="15875" y="53975"/>
                  </a:cubicBezTo>
                  <a:cubicBezTo>
                    <a:pt x="24606" y="65617"/>
                    <a:pt x="38497" y="67733"/>
                    <a:pt x="52388" y="698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48732407-A3C0-4E98-9D2F-30FFB62F586D}"/>
                </a:ext>
              </a:extLst>
            </p:cNvPr>
            <p:cNvSpPr/>
            <p:nvPr/>
          </p:nvSpPr>
          <p:spPr>
            <a:xfrm>
              <a:off x="6477000" y="1689100"/>
              <a:ext cx="69850" cy="58738"/>
            </a:xfrm>
            <a:custGeom>
              <a:avLst/>
              <a:gdLst>
                <a:gd name="connsiteX0" fmla="*/ 0 w 69850"/>
                <a:gd name="connsiteY0" fmla="*/ 0 h 58738"/>
                <a:gd name="connsiteX1" fmla="*/ 69850 w 69850"/>
                <a:gd name="connsiteY1" fmla="*/ 58738 h 5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58738">
                  <a:moveTo>
                    <a:pt x="0" y="0"/>
                  </a:moveTo>
                  <a:cubicBezTo>
                    <a:pt x="27649" y="24871"/>
                    <a:pt x="55298" y="49742"/>
                    <a:pt x="69850" y="587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BE4474E5-E2A3-43B9-B8B3-2D12DC4F6B93}"/>
                </a:ext>
              </a:extLst>
            </p:cNvPr>
            <p:cNvSpPr/>
            <p:nvPr/>
          </p:nvSpPr>
          <p:spPr>
            <a:xfrm>
              <a:off x="6578600" y="1628775"/>
              <a:ext cx="95250" cy="57150"/>
            </a:xfrm>
            <a:custGeom>
              <a:avLst/>
              <a:gdLst>
                <a:gd name="connsiteX0" fmla="*/ 0 w 95250"/>
                <a:gd name="connsiteY0" fmla="*/ 0 h 57150"/>
                <a:gd name="connsiteX1" fmla="*/ 44450 w 95250"/>
                <a:gd name="connsiteY1" fmla="*/ 25400 h 57150"/>
                <a:gd name="connsiteX2" fmla="*/ 95250 w 95250"/>
                <a:gd name="connsiteY2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0" y="0"/>
                  </a:moveTo>
                  <a:cubicBezTo>
                    <a:pt x="14287" y="7937"/>
                    <a:pt x="28575" y="15875"/>
                    <a:pt x="44450" y="25400"/>
                  </a:cubicBezTo>
                  <a:cubicBezTo>
                    <a:pt x="60325" y="34925"/>
                    <a:pt x="84138" y="52123"/>
                    <a:pt x="95250" y="571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38F01D8F-8DB9-47BF-B051-D7E187ADDBD7}"/>
                </a:ext>
              </a:extLst>
            </p:cNvPr>
            <p:cNvSpPr/>
            <p:nvPr/>
          </p:nvSpPr>
          <p:spPr>
            <a:xfrm>
              <a:off x="6474211" y="1752438"/>
              <a:ext cx="140951" cy="224574"/>
            </a:xfrm>
            <a:custGeom>
              <a:avLst/>
              <a:gdLst>
                <a:gd name="connsiteX0" fmla="*/ 72639 w 140951"/>
                <a:gd name="connsiteY0" fmla="*/ 224000 h 224574"/>
                <a:gd name="connsiteX1" fmla="*/ 101214 w 140951"/>
                <a:gd name="connsiteY1" fmla="*/ 179550 h 224574"/>
                <a:gd name="connsiteX2" fmla="*/ 139314 w 140951"/>
                <a:gd name="connsiteY2" fmla="*/ 141450 h 224574"/>
                <a:gd name="connsiteX3" fmla="*/ 132964 w 140951"/>
                <a:gd name="connsiteY3" fmla="*/ 90650 h 224574"/>
                <a:gd name="connsiteX4" fmla="*/ 123439 w 140951"/>
                <a:gd name="connsiteY4" fmla="*/ 39850 h 224574"/>
                <a:gd name="connsiteX5" fmla="*/ 69464 w 140951"/>
                <a:gd name="connsiteY5" fmla="*/ 162 h 224574"/>
                <a:gd name="connsiteX6" fmla="*/ 36127 w 140951"/>
                <a:gd name="connsiteY6" fmla="*/ 30325 h 224574"/>
                <a:gd name="connsiteX7" fmla="*/ 1202 w 140951"/>
                <a:gd name="connsiteY7" fmla="*/ 130337 h 224574"/>
                <a:gd name="connsiteX8" fmla="*/ 13902 w 140951"/>
                <a:gd name="connsiteY8" fmla="*/ 146212 h 224574"/>
                <a:gd name="connsiteX9" fmla="*/ 72639 w 140951"/>
                <a:gd name="connsiteY9" fmla="*/ 224000 h 22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951" h="224574">
                  <a:moveTo>
                    <a:pt x="72639" y="224000"/>
                  </a:moveTo>
                  <a:cubicBezTo>
                    <a:pt x="87191" y="229556"/>
                    <a:pt x="90101" y="193308"/>
                    <a:pt x="101214" y="179550"/>
                  </a:cubicBezTo>
                  <a:cubicBezTo>
                    <a:pt x="112327" y="165792"/>
                    <a:pt x="134022" y="156267"/>
                    <a:pt x="139314" y="141450"/>
                  </a:cubicBezTo>
                  <a:cubicBezTo>
                    <a:pt x="144606" y="126633"/>
                    <a:pt x="135610" y="107583"/>
                    <a:pt x="132964" y="90650"/>
                  </a:cubicBezTo>
                  <a:cubicBezTo>
                    <a:pt x="130318" y="73717"/>
                    <a:pt x="134022" y="54931"/>
                    <a:pt x="123439" y="39850"/>
                  </a:cubicBezTo>
                  <a:cubicBezTo>
                    <a:pt x="112856" y="24769"/>
                    <a:pt x="84016" y="1749"/>
                    <a:pt x="69464" y="162"/>
                  </a:cubicBezTo>
                  <a:cubicBezTo>
                    <a:pt x="54912" y="-1425"/>
                    <a:pt x="47504" y="8629"/>
                    <a:pt x="36127" y="30325"/>
                  </a:cubicBezTo>
                  <a:cubicBezTo>
                    <a:pt x="24750" y="52021"/>
                    <a:pt x="4906" y="111023"/>
                    <a:pt x="1202" y="130337"/>
                  </a:cubicBezTo>
                  <a:cubicBezTo>
                    <a:pt x="-2502" y="149651"/>
                    <a:pt x="2525" y="131395"/>
                    <a:pt x="13902" y="146212"/>
                  </a:cubicBezTo>
                  <a:cubicBezTo>
                    <a:pt x="25279" y="161029"/>
                    <a:pt x="58087" y="218444"/>
                    <a:pt x="72639" y="224000"/>
                  </a:cubicBezTo>
                  <a:close/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楕円 145">
              <a:extLst>
                <a:ext uri="{FF2B5EF4-FFF2-40B4-BE49-F238E27FC236}">
                  <a16:creationId xmlns:a16="http://schemas.microsoft.com/office/drawing/2014/main" id="{39D998F2-EC02-45AE-B9ED-3340E56853B4}"/>
                </a:ext>
              </a:extLst>
            </p:cNvPr>
            <p:cNvSpPr/>
            <p:nvPr/>
          </p:nvSpPr>
          <p:spPr>
            <a:xfrm>
              <a:off x="6515049" y="1810081"/>
              <a:ext cx="65205" cy="65205"/>
            </a:xfrm>
            <a:prstGeom prst="ellipse">
              <a:avLst/>
            </a:pr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89C755C7-67A5-4135-8447-2E7842862529}"/>
                </a:ext>
              </a:extLst>
            </p:cNvPr>
            <p:cNvSpPr/>
            <p:nvPr/>
          </p:nvSpPr>
          <p:spPr>
            <a:xfrm>
              <a:off x="5953125" y="1909763"/>
              <a:ext cx="508000" cy="136789"/>
            </a:xfrm>
            <a:custGeom>
              <a:avLst/>
              <a:gdLst>
                <a:gd name="connsiteX0" fmla="*/ 0 w 508000"/>
                <a:gd name="connsiteY0" fmla="*/ 0 h 136789"/>
                <a:gd name="connsiteX1" fmla="*/ 134938 w 508000"/>
                <a:gd name="connsiteY1" fmla="*/ 66675 h 136789"/>
                <a:gd name="connsiteX2" fmla="*/ 279400 w 508000"/>
                <a:gd name="connsiteY2" fmla="*/ 123825 h 136789"/>
                <a:gd name="connsiteX3" fmla="*/ 360363 w 508000"/>
                <a:gd name="connsiteY3" fmla="*/ 131762 h 136789"/>
                <a:gd name="connsiteX4" fmla="*/ 508000 w 508000"/>
                <a:gd name="connsiteY4" fmla="*/ 136525 h 13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0" h="136789">
                  <a:moveTo>
                    <a:pt x="0" y="0"/>
                  </a:moveTo>
                  <a:cubicBezTo>
                    <a:pt x="44185" y="23018"/>
                    <a:pt x="88371" y="46037"/>
                    <a:pt x="134938" y="66675"/>
                  </a:cubicBezTo>
                  <a:cubicBezTo>
                    <a:pt x="181505" y="87313"/>
                    <a:pt x="241829" y="112977"/>
                    <a:pt x="279400" y="123825"/>
                  </a:cubicBezTo>
                  <a:cubicBezTo>
                    <a:pt x="316971" y="134673"/>
                    <a:pt x="322263" y="129645"/>
                    <a:pt x="360363" y="131762"/>
                  </a:cubicBezTo>
                  <a:cubicBezTo>
                    <a:pt x="398463" y="133879"/>
                    <a:pt x="483394" y="137848"/>
                    <a:pt x="508000" y="1365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7516FFCC-E235-4CE6-BF3F-AE1BF76AA79C}"/>
                </a:ext>
              </a:extLst>
            </p:cNvPr>
            <p:cNvSpPr/>
            <p:nvPr/>
          </p:nvSpPr>
          <p:spPr>
            <a:xfrm>
              <a:off x="5953125" y="1909763"/>
              <a:ext cx="509588" cy="147637"/>
            </a:xfrm>
            <a:custGeom>
              <a:avLst/>
              <a:gdLst>
                <a:gd name="connsiteX0" fmla="*/ 0 w 509588"/>
                <a:gd name="connsiteY0" fmla="*/ 0 h 147637"/>
                <a:gd name="connsiteX1" fmla="*/ 133350 w 509588"/>
                <a:gd name="connsiteY1" fmla="*/ 96837 h 147637"/>
                <a:gd name="connsiteX2" fmla="*/ 268288 w 509588"/>
                <a:gd name="connsiteY2" fmla="*/ 139700 h 147637"/>
                <a:gd name="connsiteX3" fmla="*/ 509588 w 509588"/>
                <a:gd name="connsiteY3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588" h="147637">
                  <a:moveTo>
                    <a:pt x="0" y="0"/>
                  </a:moveTo>
                  <a:cubicBezTo>
                    <a:pt x="44317" y="36777"/>
                    <a:pt x="88635" y="73554"/>
                    <a:pt x="133350" y="96837"/>
                  </a:cubicBezTo>
                  <a:cubicBezTo>
                    <a:pt x="178065" y="120120"/>
                    <a:pt x="205582" y="131233"/>
                    <a:pt x="268288" y="139700"/>
                  </a:cubicBezTo>
                  <a:cubicBezTo>
                    <a:pt x="330994" y="148167"/>
                    <a:pt x="454026" y="133085"/>
                    <a:pt x="509588" y="1476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2AAA061D-A189-4D15-8D89-5FC56770A624}"/>
                </a:ext>
              </a:extLst>
            </p:cNvPr>
            <p:cNvSpPr/>
            <p:nvPr/>
          </p:nvSpPr>
          <p:spPr>
            <a:xfrm>
              <a:off x="6061075" y="2101850"/>
              <a:ext cx="406867" cy="98477"/>
            </a:xfrm>
            <a:custGeom>
              <a:avLst/>
              <a:gdLst>
                <a:gd name="connsiteX0" fmla="*/ 0 w 406867"/>
                <a:gd name="connsiteY0" fmla="*/ 0 h 98477"/>
                <a:gd name="connsiteX1" fmla="*/ 161925 w 406867"/>
                <a:gd name="connsiteY1" fmla="*/ 74613 h 98477"/>
                <a:gd name="connsiteX2" fmla="*/ 384175 w 406867"/>
                <a:gd name="connsiteY2" fmla="*/ 98425 h 98477"/>
                <a:gd name="connsiteX3" fmla="*/ 400050 w 406867"/>
                <a:gd name="connsiteY3" fmla="*/ 69850 h 9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67" h="98477">
                  <a:moveTo>
                    <a:pt x="0" y="0"/>
                  </a:moveTo>
                  <a:cubicBezTo>
                    <a:pt x="48948" y="29104"/>
                    <a:pt x="97896" y="58209"/>
                    <a:pt x="161925" y="74613"/>
                  </a:cubicBezTo>
                  <a:cubicBezTo>
                    <a:pt x="225954" y="91017"/>
                    <a:pt x="344488" y="99219"/>
                    <a:pt x="384175" y="98425"/>
                  </a:cubicBezTo>
                  <a:cubicBezTo>
                    <a:pt x="423862" y="97631"/>
                    <a:pt x="399256" y="75671"/>
                    <a:pt x="400050" y="698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7E2A43AA-D0E4-49A7-9D5E-3502FA8A3418}"/>
                </a:ext>
              </a:extLst>
            </p:cNvPr>
            <p:cNvSpPr/>
            <p:nvPr/>
          </p:nvSpPr>
          <p:spPr>
            <a:xfrm>
              <a:off x="6076950" y="2000250"/>
              <a:ext cx="393700" cy="166688"/>
            </a:xfrm>
            <a:custGeom>
              <a:avLst/>
              <a:gdLst>
                <a:gd name="connsiteX0" fmla="*/ 0 w 393700"/>
                <a:gd name="connsiteY0" fmla="*/ 0 h 166688"/>
                <a:gd name="connsiteX1" fmla="*/ 147638 w 393700"/>
                <a:gd name="connsiteY1" fmla="*/ 61913 h 166688"/>
                <a:gd name="connsiteX2" fmla="*/ 234950 w 393700"/>
                <a:gd name="connsiteY2" fmla="*/ 130175 h 166688"/>
                <a:gd name="connsiteX3" fmla="*/ 393700 w 393700"/>
                <a:gd name="connsiteY3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166688">
                  <a:moveTo>
                    <a:pt x="0" y="0"/>
                  </a:moveTo>
                  <a:cubicBezTo>
                    <a:pt x="54240" y="20108"/>
                    <a:pt x="108480" y="40217"/>
                    <a:pt x="147638" y="61913"/>
                  </a:cubicBezTo>
                  <a:cubicBezTo>
                    <a:pt x="186796" y="83609"/>
                    <a:pt x="193940" y="112713"/>
                    <a:pt x="234950" y="130175"/>
                  </a:cubicBezTo>
                  <a:cubicBezTo>
                    <a:pt x="275960" y="147637"/>
                    <a:pt x="334830" y="157162"/>
                    <a:pt x="393700" y="16668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A63415F7-2CFF-4C62-B464-45D9E4BE3D60}"/>
                </a:ext>
              </a:extLst>
            </p:cNvPr>
            <p:cNvSpPr/>
            <p:nvPr/>
          </p:nvSpPr>
          <p:spPr>
            <a:xfrm>
              <a:off x="6461125" y="2065338"/>
              <a:ext cx="0" cy="109537"/>
            </a:xfrm>
            <a:custGeom>
              <a:avLst/>
              <a:gdLst>
                <a:gd name="connsiteX0" fmla="*/ 0 w 0"/>
                <a:gd name="connsiteY0" fmla="*/ 0 h 109537"/>
                <a:gd name="connsiteX1" fmla="*/ 0 w 0"/>
                <a:gd name="connsiteY1" fmla="*/ 73025 h 109537"/>
                <a:gd name="connsiteX2" fmla="*/ 0 w 0"/>
                <a:gd name="connsiteY2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09537">
                  <a:moveTo>
                    <a:pt x="0" y="0"/>
                  </a:moveTo>
                  <a:lnTo>
                    <a:pt x="0" y="73025"/>
                  </a:lnTo>
                  <a:lnTo>
                    <a:pt x="0" y="109537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55B93D34-EE25-4107-9C63-59820FC7AB65}"/>
                </a:ext>
              </a:extLst>
            </p:cNvPr>
            <p:cNvSpPr/>
            <p:nvPr/>
          </p:nvSpPr>
          <p:spPr>
            <a:xfrm>
              <a:off x="6616654" y="2013768"/>
              <a:ext cx="155621" cy="166368"/>
            </a:xfrm>
            <a:custGeom>
              <a:avLst/>
              <a:gdLst>
                <a:gd name="connsiteX0" fmla="*/ 155621 w 155621"/>
                <a:gd name="connsiteY0" fmla="*/ 2357 h 166368"/>
                <a:gd name="connsiteX1" fmla="*/ 87359 w 155621"/>
                <a:gd name="connsiteY1" fmla="*/ 10295 h 166368"/>
                <a:gd name="connsiteX2" fmla="*/ 4809 w 155621"/>
                <a:gd name="connsiteY2" fmla="*/ 10295 h 166368"/>
                <a:gd name="connsiteX3" fmla="*/ 11159 w 155621"/>
                <a:gd name="connsiteY3" fmla="*/ 153170 h 166368"/>
                <a:gd name="connsiteX4" fmla="*/ 22271 w 155621"/>
                <a:gd name="connsiteY4" fmla="*/ 161107 h 166368"/>
                <a:gd name="connsiteX5" fmla="*/ 65134 w 155621"/>
                <a:gd name="connsiteY5" fmla="*/ 162695 h 166368"/>
                <a:gd name="connsiteX6" fmla="*/ 123871 w 155621"/>
                <a:gd name="connsiteY6" fmla="*/ 121420 h 1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21" h="166368">
                  <a:moveTo>
                    <a:pt x="155621" y="2357"/>
                  </a:moveTo>
                  <a:cubicBezTo>
                    <a:pt x="134057" y="5664"/>
                    <a:pt x="112494" y="8972"/>
                    <a:pt x="87359" y="10295"/>
                  </a:cubicBezTo>
                  <a:cubicBezTo>
                    <a:pt x="62224" y="11618"/>
                    <a:pt x="17509" y="-13518"/>
                    <a:pt x="4809" y="10295"/>
                  </a:cubicBezTo>
                  <a:cubicBezTo>
                    <a:pt x="-7891" y="34108"/>
                    <a:pt x="8249" y="128035"/>
                    <a:pt x="11159" y="153170"/>
                  </a:cubicBezTo>
                  <a:cubicBezTo>
                    <a:pt x="14069" y="178305"/>
                    <a:pt x="13275" y="159520"/>
                    <a:pt x="22271" y="161107"/>
                  </a:cubicBezTo>
                  <a:cubicBezTo>
                    <a:pt x="31267" y="162694"/>
                    <a:pt x="48201" y="169310"/>
                    <a:pt x="65134" y="162695"/>
                  </a:cubicBezTo>
                  <a:cubicBezTo>
                    <a:pt x="82067" y="156081"/>
                    <a:pt x="102969" y="138750"/>
                    <a:pt x="123871" y="12142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4DCF583F-BB51-4099-8157-F1EFE994D838}"/>
                </a:ext>
              </a:extLst>
            </p:cNvPr>
            <p:cNvSpPr/>
            <p:nvPr/>
          </p:nvSpPr>
          <p:spPr>
            <a:xfrm>
              <a:off x="6645886" y="2033628"/>
              <a:ext cx="139089" cy="125606"/>
            </a:xfrm>
            <a:custGeom>
              <a:avLst/>
              <a:gdLst>
                <a:gd name="connsiteX0" fmla="*/ 139089 w 139089"/>
                <a:gd name="connsiteY0" fmla="*/ 9485 h 125606"/>
                <a:gd name="connsiteX1" fmla="*/ 10502 w 139089"/>
                <a:gd name="connsiteY1" fmla="*/ 11072 h 125606"/>
                <a:gd name="connsiteX2" fmla="*/ 16852 w 139089"/>
                <a:gd name="connsiteY2" fmla="*/ 120610 h 125606"/>
                <a:gd name="connsiteX3" fmla="*/ 91464 w 139089"/>
                <a:gd name="connsiteY3" fmla="*/ 104735 h 1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89" h="125606">
                  <a:moveTo>
                    <a:pt x="139089" y="9485"/>
                  </a:moveTo>
                  <a:cubicBezTo>
                    <a:pt x="84982" y="1018"/>
                    <a:pt x="30875" y="-7449"/>
                    <a:pt x="10502" y="11072"/>
                  </a:cubicBezTo>
                  <a:cubicBezTo>
                    <a:pt x="-9871" y="29593"/>
                    <a:pt x="3358" y="105000"/>
                    <a:pt x="16852" y="120610"/>
                  </a:cubicBezTo>
                  <a:cubicBezTo>
                    <a:pt x="30346" y="136220"/>
                    <a:pt x="81410" y="110820"/>
                    <a:pt x="91464" y="10473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357D13ED-1128-486C-8059-F5518DBF2DEB}"/>
                </a:ext>
              </a:extLst>
            </p:cNvPr>
            <p:cNvSpPr/>
            <p:nvPr/>
          </p:nvSpPr>
          <p:spPr>
            <a:xfrm>
              <a:off x="6704013" y="2055813"/>
              <a:ext cx="38100" cy="85725"/>
            </a:xfrm>
            <a:custGeom>
              <a:avLst/>
              <a:gdLst>
                <a:gd name="connsiteX0" fmla="*/ 0 w 38100"/>
                <a:gd name="connsiteY0" fmla="*/ 0 h 85725"/>
                <a:gd name="connsiteX1" fmla="*/ 23812 w 38100"/>
                <a:gd name="connsiteY1" fmla="*/ 71437 h 85725"/>
                <a:gd name="connsiteX2" fmla="*/ 38100 w 38100"/>
                <a:gd name="connsiteY2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85725">
                  <a:moveTo>
                    <a:pt x="0" y="0"/>
                  </a:moveTo>
                  <a:cubicBezTo>
                    <a:pt x="8731" y="28574"/>
                    <a:pt x="17462" y="57149"/>
                    <a:pt x="23812" y="71437"/>
                  </a:cubicBezTo>
                  <a:cubicBezTo>
                    <a:pt x="30162" y="85725"/>
                    <a:pt x="37306" y="82550"/>
                    <a:pt x="38100" y="857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158F060C-E529-47EC-B4BA-7DCF939EA9E8}"/>
                </a:ext>
              </a:extLst>
            </p:cNvPr>
            <p:cNvSpPr/>
            <p:nvPr/>
          </p:nvSpPr>
          <p:spPr>
            <a:xfrm>
              <a:off x="6594475" y="1933335"/>
              <a:ext cx="28583" cy="112953"/>
            </a:xfrm>
            <a:custGeom>
              <a:avLst/>
              <a:gdLst>
                <a:gd name="connsiteX0" fmla="*/ 17463 w 28583"/>
                <a:gd name="connsiteY0" fmla="*/ 112953 h 112953"/>
                <a:gd name="connsiteX1" fmla="*/ 28575 w 28583"/>
                <a:gd name="connsiteY1" fmla="*/ 25640 h 112953"/>
                <a:gd name="connsiteX2" fmla="*/ 15875 w 28583"/>
                <a:gd name="connsiteY2" fmla="*/ 1828 h 112953"/>
                <a:gd name="connsiteX3" fmla="*/ 0 w 28583"/>
                <a:gd name="connsiteY3" fmla="*/ 3415 h 1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83" h="112953">
                  <a:moveTo>
                    <a:pt x="17463" y="112953"/>
                  </a:moveTo>
                  <a:cubicBezTo>
                    <a:pt x="23151" y="78557"/>
                    <a:pt x="28840" y="44161"/>
                    <a:pt x="28575" y="25640"/>
                  </a:cubicBezTo>
                  <a:cubicBezTo>
                    <a:pt x="28310" y="7119"/>
                    <a:pt x="20637" y="5532"/>
                    <a:pt x="15875" y="1828"/>
                  </a:cubicBezTo>
                  <a:cubicBezTo>
                    <a:pt x="11113" y="-1876"/>
                    <a:pt x="5556" y="769"/>
                    <a:pt x="0" y="341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349D8BDA-058D-459B-A507-4503A98E489B}"/>
                </a:ext>
              </a:extLst>
            </p:cNvPr>
            <p:cNvSpPr/>
            <p:nvPr/>
          </p:nvSpPr>
          <p:spPr>
            <a:xfrm>
              <a:off x="6623046" y="1903446"/>
              <a:ext cx="28583" cy="112953"/>
            </a:xfrm>
            <a:custGeom>
              <a:avLst/>
              <a:gdLst>
                <a:gd name="connsiteX0" fmla="*/ 17463 w 28583"/>
                <a:gd name="connsiteY0" fmla="*/ 112953 h 112953"/>
                <a:gd name="connsiteX1" fmla="*/ 28575 w 28583"/>
                <a:gd name="connsiteY1" fmla="*/ 25640 h 112953"/>
                <a:gd name="connsiteX2" fmla="*/ 15875 w 28583"/>
                <a:gd name="connsiteY2" fmla="*/ 1828 h 112953"/>
                <a:gd name="connsiteX3" fmla="*/ 0 w 28583"/>
                <a:gd name="connsiteY3" fmla="*/ 3415 h 1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83" h="112953">
                  <a:moveTo>
                    <a:pt x="17463" y="112953"/>
                  </a:moveTo>
                  <a:cubicBezTo>
                    <a:pt x="23151" y="78557"/>
                    <a:pt x="28840" y="44161"/>
                    <a:pt x="28575" y="25640"/>
                  </a:cubicBezTo>
                  <a:cubicBezTo>
                    <a:pt x="28310" y="7119"/>
                    <a:pt x="20637" y="5532"/>
                    <a:pt x="15875" y="1828"/>
                  </a:cubicBezTo>
                  <a:cubicBezTo>
                    <a:pt x="11113" y="-1876"/>
                    <a:pt x="5556" y="769"/>
                    <a:pt x="0" y="341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CC75A8A0-00F9-4297-9D4C-77D81C4D77A8}"/>
                </a:ext>
              </a:extLst>
            </p:cNvPr>
            <p:cNvSpPr/>
            <p:nvPr/>
          </p:nvSpPr>
          <p:spPr>
            <a:xfrm>
              <a:off x="6253163" y="1936750"/>
              <a:ext cx="157162" cy="42863"/>
            </a:xfrm>
            <a:custGeom>
              <a:avLst/>
              <a:gdLst>
                <a:gd name="connsiteX0" fmla="*/ 0 w 157162"/>
                <a:gd name="connsiteY0" fmla="*/ 42863 h 42863"/>
                <a:gd name="connsiteX1" fmla="*/ 106362 w 157162"/>
                <a:gd name="connsiteY1" fmla="*/ 30163 h 42863"/>
                <a:gd name="connsiteX2" fmla="*/ 157162 w 157162"/>
                <a:gd name="connsiteY2" fmla="*/ 0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2" h="42863">
                  <a:moveTo>
                    <a:pt x="0" y="42863"/>
                  </a:moveTo>
                  <a:cubicBezTo>
                    <a:pt x="40084" y="40085"/>
                    <a:pt x="80168" y="37307"/>
                    <a:pt x="106362" y="30163"/>
                  </a:cubicBezTo>
                  <a:cubicBezTo>
                    <a:pt x="132556" y="23019"/>
                    <a:pt x="144859" y="11509"/>
                    <a:pt x="157162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AE8CB33E-6492-40BB-80EF-33D6A2A7CB24}"/>
                </a:ext>
              </a:extLst>
            </p:cNvPr>
            <p:cNvSpPr/>
            <p:nvPr/>
          </p:nvSpPr>
          <p:spPr>
            <a:xfrm>
              <a:off x="6354763" y="1973263"/>
              <a:ext cx="28407" cy="60325"/>
            </a:xfrm>
            <a:custGeom>
              <a:avLst/>
              <a:gdLst>
                <a:gd name="connsiteX0" fmla="*/ 0 w 28407"/>
                <a:gd name="connsiteY0" fmla="*/ 0 h 60325"/>
                <a:gd name="connsiteX1" fmla="*/ 26987 w 28407"/>
                <a:gd name="connsiteY1" fmla="*/ 46037 h 60325"/>
                <a:gd name="connsiteX2" fmla="*/ 22225 w 28407"/>
                <a:gd name="connsiteY2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07" h="60325">
                  <a:moveTo>
                    <a:pt x="0" y="0"/>
                  </a:moveTo>
                  <a:cubicBezTo>
                    <a:pt x="11641" y="17991"/>
                    <a:pt x="23283" y="35983"/>
                    <a:pt x="26987" y="46037"/>
                  </a:cubicBezTo>
                  <a:cubicBezTo>
                    <a:pt x="30691" y="56091"/>
                    <a:pt x="26458" y="58208"/>
                    <a:pt x="22225" y="603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91F076F4-41B5-4886-B0F8-0E723630A1FF}"/>
                </a:ext>
              </a:extLst>
            </p:cNvPr>
            <p:cNvSpPr/>
            <p:nvPr/>
          </p:nvSpPr>
          <p:spPr>
            <a:xfrm>
              <a:off x="6386610" y="1955800"/>
              <a:ext cx="28407" cy="60325"/>
            </a:xfrm>
            <a:custGeom>
              <a:avLst/>
              <a:gdLst>
                <a:gd name="connsiteX0" fmla="*/ 0 w 28407"/>
                <a:gd name="connsiteY0" fmla="*/ 0 h 60325"/>
                <a:gd name="connsiteX1" fmla="*/ 26987 w 28407"/>
                <a:gd name="connsiteY1" fmla="*/ 46037 h 60325"/>
                <a:gd name="connsiteX2" fmla="*/ 22225 w 28407"/>
                <a:gd name="connsiteY2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07" h="60325">
                  <a:moveTo>
                    <a:pt x="0" y="0"/>
                  </a:moveTo>
                  <a:cubicBezTo>
                    <a:pt x="11641" y="17991"/>
                    <a:pt x="23283" y="35983"/>
                    <a:pt x="26987" y="46037"/>
                  </a:cubicBezTo>
                  <a:cubicBezTo>
                    <a:pt x="30691" y="56091"/>
                    <a:pt x="26458" y="58208"/>
                    <a:pt x="22225" y="603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4D619D5B-9089-47D5-B9BF-E858D777C0D1}"/>
                </a:ext>
              </a:extLst>
            </p:cNvPr>
            <p:cNvSpPr/>
            <p:nvPr/>
          </p:nvSpPr>
          <p:spPr>
            <a:xfrm>
              <a:off x="6413500" y="1973263"/>
              <a:ext cx="125665" cy="1017587"/>
            </a:xfrm>
            <a:custGeom>
              <a:avLst/>
              <a:gdLst>
                <a:gd name="connsiteX0" fmla="*/ 117475 w 125665"/>
                <a:gd name="connsiteY0" fmla="*/ 0 h 1017587"/>
                <a:gd name="connsiteX1" fmla="*/ 122238 w 125665"/>
                <a:gd name="connsiteY1" fmla="*/ 220662 h 1017587"/>
                <a:gd name="connsiteX2" fmla="*/ 123825 w 125665"/>
                <a:gd name="connsiteY2" fmla="*/ 317500 h 1017587"/>
                <a:gd name="connsiteX3" fmla="*/ 95250 w 125665"/>
                <a:gd name="connsiteY3" fmla="*/ 449262 h 1017587"/>
                <a:gd name="connsiteX4" fmla="*/ 84138 w 125665"/>
                <a:gd name="connsiteY4" fmla="*/ 531812 h 1017587"/>
                <a:gd name="connsiteX5" fmla="*/ 74613 w 125665"/>
                <a:gd name="connsiteY5" fmla="*/ 657225 h 1017587"/>
                <a:gd name="connsiteX6" fmla="*/ 53975 w 125665"/>
                <a:gd name="connsiteY6" fmla="*/ 752475 h 1017587"/>
                <a:gd name="connsiteX7" fmla="*/ 26988 w 125665"/>
                <a:gd name="connsiteY7" fmla="*/ 846137 h 1017587"/>
                <a:gd name="connsiteX8" fmla="*/ 0 w 125665"/>
                <a:gd name="connsiteY8" fmla="*/ 1017587 h 10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65" h="1017587">
                  <a:moveTo>
                    <a:pt x="117475" y="0"/>
                  </a:moveTo>
                  <a:cubicBezTo>
                    <a:pt x="119327" y="83872"/>
                    <a:pt x="121180" y="167745"/>
                    <a:pt x="122238" y="220662"/>
                  </a:cubicBezTo>
                  <a:cubicBezTo>
                    <a:pt x="123296" y="273579"/>
                    <a:pt x="128323" y="279400"/>
                    <a:pt x="123825" y="317500"/>
                  </a:cubicBezTo>
                  <a:cubicBezTo>
                    <a:pt x="119327" y="355600"/>
                    <a:pt x="101865" y="413543"/>
                    <a:pt x="95250" y="449262"/>
                  </a:cubicBezTo>
                  <a:cubicBezTo>
                    <a:pt x="88635" y="484981"/>
                    <a:pt x="87577" y="497152"/>
                    <a:pt x="84138" y="531812"/>
                  </a:cubicBezTo>
                  <a:cubicBezTo>
                    <a:pt x="80699" y="566472"/>
                    <a:pt x="79640" y="620448"/>
                    <a:pt x="74613" y="657225"/>
                  </a:cubicBezTo>
                  <a:cubicBezTo>
                    <a:pt x="69586" y="694002"/>
                    <a:pt x="61912" y="720990"/>
                    <a:pt x="53975" y="752475"/>
                  </a:cubicBezTo>
                  <a:cubicBezTo>
                    <a:pt x="46038" y="783960"/>
                    <a:pt x="35984" y="801952"/>
                    <a:pt x="26988" y="846137"/>
                  </a:cubicBezTo>
                  <a:cubicBezTo>
                    <a:pt x="17992" y="890322"/>
                    <a:pt x="8996" y="953954"/>
                    <a:pt x="0" y="10175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817EB6A4-BD9F-4521-BE5A-48C3F001853E}"/>
                </a:ext>
              </a:extLst>
            </p:cNvPr>
            <p:cNvSpPr/>
            <p:nvPr/>
          </p:nvSpPr>
          <p:spPr>
            <a:xfrm>
              <a:off x="6440120" y="1972474"/>
              <a:ext cx="125665" cy="1017587"/>
            </a:xfrm>
            <a:custGeom>
              <a:avLst/>
              <a:gdLst>
                <a:gd name="connsiteX0" fmla="*/ 117475 w 125665"/>
                <a:gd name="connsiteY0" fmla="*/ 0 h 1017587"/>
                <a:gd name="connsiteX1" fmla="*/ 122238 w 125665"/>
                <a:gd name="connsiteY1" fmla="*/ 220662 h 1017587"/>
                <a:gd name="connsiteX2" fmla="*/ 123825 w 125665"/>
                <a:gd name="connsiteY2" fmla="*/ 317500 h 1017587"/>
                <a:gd name="connsiteX3" fmla="*/ 95250 w 125665"/>
                <a:gd name="connsiteY3" fmla="*/ 449262 h 1017587"/>
                <a:gd name="connsiteX4" fmla="*/ 84138 w 125665"/>
                <a:gd name="connsiteY4" fmla="*/ 531812 h 1017587"/>
                <a:gd name="connsiteX5" fmla="*/ 74613 w 125665"/>
                <a:gd name="connsiteY5" fmla="*/ 657225 h 1017587"/>
                <a:gd name="connsiteX6" fmla="*/ 53975 w 125665"/>
                <a:gd name="connsiteY6" fmla="*/ 752475 h 1017587"/>
                <a:gd name="connsiteX7" fmla="*/ 26988 w 125665"/>
                <a:gd name="connsiteY7" fmla="*/ 846137 h 1017587"/>
                <a:gd name="connsiteX8" fmla="*/ 0 w 125665"/>
                <a:gd name="connsiteY8" fmla="*/ 1017587 h 10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65" h="1017587">
                  <a:moveTo>
                    <a:pt x="117475" y="0"/>
                  </a:moveTo>
                  <a:cubicBezTo>
                    <a:pt x="119327" y="83872"/>
                    <a:pt x="121180" y="167745"/>
                    <a:pt x="122238" y="220662"/>
                  </a:cubicBezTo>
                  <a:cubicBezTo>
                    <a:pt x="123296" y="273579"/>
                    <a:pt x="128323" y="279400"/>
                    <a:pt x="123825" y="317500"/>
                  </a:cubicBezTo>
                  <a:cubicBezTo>
                    <a:pt x="119327" y="355600"/>
                    <a:pt x="101865" y="413543"/>
                    <a:pt x="95250" y="449262"/>
                  </a:cubicBezTo>
                  <a:cubicBezTo>
                    <a:pt x="88635" y="484981"/>
                    <a:pt x="87577" y="497152"/>
                    <a:pt x="84138" y="531812"/>
                  </a:cubicBezTo>
                  <a:cubicBezTo>
                    <a:pt x="80699" y="566472"/>
                    <a:pt x="79640" y="620448"/>
                    <a:pt x="74613" y="657225"/>
                  </a:cubicBezTo>
                  <a:cubicBezTo>
                    <a:pt x="69586" y="694002"/>
                    <a:pt x="61912" y="720990"/>
                    <a:pt x="53975" y="752475"/>
                  </a:cubicBezTo>
                  <a:cubicBezTo>
                    <a:pt x="46038" y="783960"/>
                    <a:pt x="35984" y="801952"/>
                    <a:pt x="26988" y="846137"/>
                  </a:cubicBezTo>
                  <a:cubicBezTo>
                    <a:pt x="17992" y="890322"/>
                    <a:pt x="8996" y="953954"/>
                    <a:pt x="0" y="10175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0EBF258E-D799-4FEB-A025-8468F6C82BB7}"/>
                </a:ext>
              </a:extLst>
            </p:cNvPr>
            <p:cNvSpPr/>
            <p:nvPr/>
          </p:nvSpPr>
          <p:spPr>
            <a:xfrm>
              <a:off x="6130925" y="2192338"/>
              <a:ext cx="132837" cy="126535"/>
            </a:xfrm>
            <a:custGeom>
              <a:avLst/>
              <a:gdLst>
                <a:gd name="connsiteX0" fmla="*/ 119063 w 132837"/>
                <a:gd name="connsiteY0" fmla="*/ 0 h 126535"/>
                <a:gd name="connsiteX1" fmla="*/ 50800 w 132837"/>
                <a:gd name="connsiteY1" fmla="*/ 12700 h 126535"/>
                <a:gd name="connsiteX2" fmla="*/ 69850 w 132837"/>
                <a:gd name="connsiteY2" fmla="*/ 39687 h 126535"/>
                <a:gd name="connsiteX3" fmla="*/ 107950 w 132837"/>
                <a:gd name="connsiteY3" fmla="*/ 61912 h 126535"/>
                <a:gd name="connsiteX4" fmla="*/ 127000 w 132837"/>
                <a:gd name="connsiteY4" fmla="*/ 100012 h 126535"/>
                <a:gd name="connsiteX5" fmla="*/ 128588 w 132837"/>
                <a:gd name="connsiteY5" fmla="*/ 125412 h 126535"/>
                <a:gd name="connsiteX6" fmla="*/ 74613 w 132837"/>
                <a:gd name="connsiteY6" fmla="*/ 120650 h 126535"/>
                <a:gd name="connsiteX7" fmla="*/ 26988 w 132837"/>
                <a:gd name="connsiteY7" fmla="*/ 107950 h 126535"/>
                <a:gd name="connsiteX8" fmla="*/ 0 w 132837"/>
                <a:gd name="connsiteY8" fmla="*/ 101600 h 12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37" h="126535">
                  <a:moveTo>
                    <a:pt x="119063" y="0"/>
                  </a:moveTo>
                  <a:cubicBezTo>
                    <a:pt x="89032" y="3042"/>
                    <a:pt x="59002" y="6085"/>
                    <a:pt x="50800" y="12700"/>
                  </a:cubicBezTo>
                  <a:cubicBezTo>
                    <a:pt x="42598" y="19315"/>
                    <a:pt x="60325" y="31485"/>
                    <a:pt x="69850" y="39687"/>
                  </a:cubicBezTo>
                  <a:cubicBezTo>
                    <a:pt x="79375" y="47889"/>
                    <a:pt x="98425" y="51858"/>
                    <a:pt x="107950" y="61912"/>
                  </a:cubicBezTo>
                  <a:cubicBezTo>
                    <a:pt x="117475" y="71966"/>
                    <a:pt x="123560" y="89429"/>
                    <a:pt x="127000" y="100012"/>
                  </a:cubicBezTo>
                  <a:cubicBezTo>
                    <a:pt x="130440" y="110595"/>
                    <a:pt x="137319" y="121972"/>
                    <a:pt x="128588" y="125412"/>
                  </a:cubicBezTo>
                  <a:cubicBezTo>
                    <a:pt x="119857" y="128852"/>
                    <a:pt x="91546" y="123560"/>
                    <a:pt x="74613" y="120650"/>
                  </a:cubicBezTo>
                  <a:cubicBezTo>
                    <a:pt x="57680" y="117740"/>
                    <a:pt x="39423" y="111125"/>
                    <a:pt x="26988" y="107950"/>
                  </a:cubicBezTo>
                  <a:cubicBezTo>
                    <a:pt x="14553" y="104775"/>
                    <a:pt x="7276" y="103187"/>
                    <a:pt x="0" y="1016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CDA7921F-CE86-4B25-B2F8-495C7C114A34}"/>
                </a:ext>
              </a:extLst>
            </p:cNvPr>
            <p:cNvSpPr/>
            <p:nvPr/>
          </p:nvSpPr>
          <p:spPr>
            <a:xfrm>
              <a:off x="6108700" y="2316163"/>
              <a:ext cx="81349" cy="45213"/>
            </a:xfrm>
            <a:custGeom>
              <a:avLst/>
              <a:gdLst>
                <a:gd name="connsiteX0" fmla="*/ 26988 w 81349"/>
                <a:gd name="connsiteY0" fmla="*/ 0 h 45213"/>
                <a:gd name="connsiteX1" fmla="*/ 79375 w 81349"/>
                <a:gd name="connsiteY1" fmla="*/ 36512 h 45213"/>
                <a:gd name="connsiteX2" fmla="*/ 63500 w 81349"/>
                <a:gd name="connsiteY2" fmla="*/ 44450 h 45213"/>
                <a:gd name="connsiteX3" fmla="*/ 0 w 81349"/>
                <a:gd name="connsiteY3" fmla="*/ 44450 h 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49" h="45213">
                  <a:moveTo>
                    <a:pt x="26988" y="0"/>
                  </a:moveTo>
                  <a:cubicBezTo>
                    <a:pt x="50139" y="14552"/>
                    <a:pt x="73290" y="29104"/>
                    <a:pt x="79375" y="36512"/>
                  </a:cubicBezTo>
                  <a:cubicBezTo>
                    <a:pt x="85460" y="43920"/>
                    <a:pt x="76729" y="43127"/>
                    <a:pt x="63500" y="44450"/>
                  </a:cubicBezTo>
                  <a:cubicBezTo>
                    <a:pt x="50271" y="45773"/>
                    <a:pt x="25135" y="45111"/>
                    <a:pt x="0" y="444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B94ACA82-3D81-4C22-A895-02F8B0E1881E}"/>
                </a:ext>
              </a:extLst>
            </p:cNvPr>
            <p:cNvSpPr/>
            <p:nvPr/>
          </p:nvSpPr>
          <p:spPr>
            <a:xfrm>
              <a:off x="6092825" y="2390775"/>
              <a:ext cx="85725" cy="14710"/>
            </a:xfrm>
            <a:custGeom>
              <a:avLst/>
              <a:gdLst>
                <a:gd name="connsiteX0" fmla="*/ 0 w 85725"/>
                <a:gd name="connsiteY0" fmla="*/ 9525 h 14710"/>
                <a:gd name="connsiteX1" fmla="*/ 60325 w 85725"/>
                <a:gd name="connsiteY1" fmla="*/ 14288 h 14710"/>
                <a:gd name="connsiteX2" fmla="*/ 85725 w 85725"/>
                <a:gd name="connsiteY2" fmla="*/ 0 h 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710">
                  <a:moveTo>
                    <a:pt x="0" y="9525"/>
                  </a:moveTo>
                  <a:cubicBezTo>
                    <a:pt x="23019" y="12700"/>
                    <a:pt x="46038" y="15875"/>
                    <a:pt x="60325" y="14288"/>
                  </a:cubicBezTo>
                  <a:cubicBezTo>
                    <a:pt x="74612" y="12701"/>
                    <a:pt x="80168" y="6350"/>
                    <a:pt x="85725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895272B8-F612-40ED-9C54-14D0BF89D9CB}"/>
                </a:ext>
              </a:extLst>
            </p:cNvPr>
            <p:cNvSpPr/>
            <p:nvPr/>
          </p:nvSpPr>
          <p:spPr>
            <a:xfrm>
              <a:off x="6111875" y="2368550"/>
              <a:ext cx="77788" cy="30163"/>
            </a:xfrm>
            <a:custGeom>
              <a:avLst/>
              <a:gdLst>
                <a:gd name="connsiteX0" fmla="*/ 0 w 77788"/>
                <a:gd name="connsiteY0" fmla="*/ 0 h 30163"/>
                <a:gd name="connsiteX1" fmla="*/ 52388 w 77788"/>
                <a:gd name="connsiteY1" fmla="*/ 12700 h 30163"/>
                <a:gd name="connsiteX2" fmla="*/ 77788 w 77788"/>
                <a:gd name="connsiteY2" fmla="*/ 30163 h 3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88" h="30163">
                  <a:moveTo>
                    <a:pt x="0" y="0"/>
                  </a:moveTo>
                  <a:cubicBezTo>
                    <a:pt x="19711" y="3836"/>
                    <a:pt x="39423" y="7673"/>
                    <a:pt x="52388" y="12700"/>
                  </a:cubicBezTo>
                  <a:cubicBezTo>
                    <a:pt x="65353" y="17727"/>
                    <a:pt x="71570" y="23945"/>
                    <a:pt x="77788" y="301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楕円 169">
              <a:extLst>
                <a:ext uri="{FF2B5EF4-FFF2-40B4-BE49-F238E27FC236}">
                  <a16:creationId xmlns:a16="http://schemas.microsoft.com/office/drawing/2014/main" id="{ABC42181-670E-490C-9034-A59CF9506807}"/>
                </a:ext>
              </a:extLst>
            </p:cNvPr>
            <p:cNvSpPr/>
            <p:nvPr/>
          </p:nvSpPr>
          <p:spPr>
            <a:xfrm>
              <a:off x="6221413" y="1636713"/>
              <a:ext cx="95250" cy="45719"/>
            </a:xfrm>
            <a:prstGeom prst="ellipse">
              <a:avLst/>
            </a:pr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楕円 170">
              <a:extLst>
                <a:ext uri="{FF2B5EF4-FFF2-40B4-BE49-F238E27FC236}">
                  <a16:creationId xmlns:a16="http://schemas.microsoft.com/office/drawing/2014/main" id="{427BBF8F-A055-4036-A4EF-C297FDD1EAC7}"/>
                </a:ext>
              </a:extLst>
            </p:cNvPr>
            <p:cNvSpPr/>
            <p:nvPr/>
          </p:nvSpPr>
          <p:spPr>
            <a:xfrm rot="20286096">
              <a:off x="6294438" y="1737044"/>
              <a:ext cx="95250" cy="45719"/>
            </a:xfrm>
            <a:prstGeom prst="ellipse">
              <a:avLst/>
            </a:pr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3944D587-7316-467C-BAFE-FA1C6D1AA13F}"/>
                </a:ext>
              </a:extLst>
            </p:cNvPr>
            <p:cNvSpPr/>
            <p:nvPr/>
          </p:nvSpPr>
          <p:spPr>
            <a:xfrm>
              <a:off x="6402388" y="1714500"/>
              <a:ext cx="25441" cy="149225"/>
            </a:xfrm>
            <a:custGeom>
              <a:avLst/>
              <a:gdLst>
                <a:gd name="connsiteX0" fmla="*/ 6350 w 25441"/>
                <a:gd name="connsiteY0" fmla="*/ 0 h 149225"/>
                <a:gd name="connsiteX1" fmla="*/ 25400 w 25441"/>
                <a:gd name="connsiteY1" fmla="*/ 55563 h 149225"/>
                <a:gd name="connsiteX2" fmla="*/ 11112 w 25441"/>
                <a:gd name="connsiteY2" fmla="*/ 111125 h 149225"/>
                <a:gd name="connsiteX3" fmla="*/ 0 w 25441"/>
                <a:gd name="connsiteY3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41" h="149225">
                  <a:moveTo>
                    <a:pt x="6350" y="0"/>
                  </a:moveTo>
                  <a:cubicBezTo>
                    <a:pt x="15478" y="18521"/>
                    <a:pt x="24606" y="37042"/>
                    <a:pt x="25400" y="55563"/>
                  </a:cubicBezTo>
                  <a:cubicBezTo>
                    <a:pt x="26194" y="74084"/>
                    <a:pt x="15345" y="95515"/>
                    <a:pt x="11112" y="111125"/>
                  </a:cubicBezTo>
                  <a:cubicBezTo>
                    <a:pt x="6879" y="126735"/>
                    <a:pt x="3439" y="137980"/>
                    <a:pt x="0" y="1492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24642D4A-9186-4817-AC40-46FEE080BE83}"/>
                </a:ext>
              </a:extLst>
            </p:cNvPr>
            <p:cNvSpPr/>
            <p:nvPr/>
          </p:nvSpPr>
          <p:spPr>
            <a:xfrm>
              <a:off x="6122988" y="1746250"/>
              <a:ext cx="109596" cy="169863"/>
            </a:xfrm>
            <a:custGeom>
              <a:avLst/>
              <a:gdLst>
                <a:gd name="connsiteX0" fmla="*/ 0 w 109596"/>
                <a:gd name="connsiteY0" fmla="*/ 0 h 169863"/>
                <a:gd name="connsiteX1" fmla="*/ 44450 w 109596"/>
                <a:gd name="connsiteY1" fmla="*/ 38100 h 169863"/>
                <a:gd name="connsiteX2" fmla="*/ 95250 w 109596"/>
                <a:gd name="connsiteY2" fmla="*/ 69850 h 169863"/>
                <a:gd name="connsiteX3" fmla="*/ 109537 w 109596"/>
                <a:gd name="connsiteY3" fmla="*/ 117475 h 169863"/>
                <a:gd name="connsiteX4" fmla="*/ 100012 w 109596"/>
                <a:gd name="connsiteY4" fmla="*/ 169863 h 1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96" h="169863">
                  <a:moveTo>
                    <a:pt x="0" y="0"/>
                  </a:moveTo>
                  <a:cubicBezTo>
                    <a:pt x="14287" y="13229"/>
                    <a:pt x="28575" y="26458"/>
                    <a:pt x="44450" y="38100"/>
                  </a:cubicBezTo>
                  <a:cubicBezTo>
                    <a:pt x="60325" y="49742"/>
                    <a:pt x="84402" y="56621"/>
                    <a:pt x="95250" y="69850"/>
                  </a:cubicBezTo>
                  <a:cubicBezTo>
                    <a:pt x="106098" y="83079"/>
                    <a:pt x="108743" y="100806"/>
                    <a:pt x="109537" y="117475"/>
                  </a:cubicBezTo>
                  <a:cubicBezTo>
                    <a:pt x="110331" y="134144"/>
                    <a:pt x="102922" y="160338"/>
                    <a:pt x="100012" y="1698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0ECCB139-0C3F-4513-92B8-949FDF28BD26}"/>
                </a:ext>
              </a:extLst>
            </p:cNvPr>
            <p:cNvSpPr/>
            <p:nvPr/>
          </p:nvSpPr>
          <p:spPr>
            <a:xfrm>
              <a:off x="5659438" y="1960563"/>
              <a:ext cx="77195" cy="239712"/>
            </a:xfrm>
            <a:custGeom>
              <a:avLst/>
              <a:gdLst>
                <a:gd name="connsiteX0" fmla="*/ 7937 w 77195"/>
                <a:gd name="connsiteY0" fmla="*/ 0 h 239712"/>
                <a:gd name="connsiteX1" fmla="*/ 55562 w 77195"/>
                <a:gd name="connsiteY1" fmla="*/ 22225 h 239712"/>
                <a:gd name="connsiteX2" fmla="*/ 74612 w 77195"/>
                <a:gd name="connsiteY2" fmla="*/ 22225 h 239712"/>
                <a:gd name="connsiteX3" fmla="*/ 74612 w 77195"/>
                <a:gd name="connsiteY3" fmla="*/ 96837 h 239712"/>
                <a:gd name="connsiteX4" fmla="*/ 52387 w 77195"/>
                <a:gd name="connsiteY4" fmla="*/ 157162 h 239712"/>
                <a:gd name="connsiteX5" fmla="*/ 34925 w 77195"/>
                <a:gd name="connsiteY5" fmla="*/ 192087 h 239712"/>
                <a:gd name="connsiteX6" fmla="*/ 30162 w 77195"/>
                <a:gd name="connsiteY6" fmla="*/ 220662 h 239712"/>
                <a:gd name="connsiteX7" fmla="*/ 0 w 77195"/>
                <a:gd name="connsiteY7" fmla="*/ 239712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95" h="239712">
                  <a:moveTo>
                    <a:pt x="7937" y="0"/>
                  </a:moveTo>
                  <a:cubicBezTo>
                    <a:pt x="26193" y="9260"/>
                    <a:pt x="44450" y="18521"/>
                    <a:pt x="55562" y="22225"/>
                  </a:cubicBezTo>
                  <a:cubicBezTo>
                    <a:pt x="66674" y="25929"/>
                    <a:pt x="71437" y="9790"/>
                    <a:pt x="74612" y="22225"/>
                  </a:cubicBezTo>
                  <a:cubicBezTo>
                    <a:pt x="77787" y="34660"/>
                    <a:pt x="78316" y="74347"/>
                    <a:pt x="74612" y="96837"/>
                  </a:cubicBezTo>
                  <a:cubicBezTo>
                    <a:pt x="70908" y="119327"/>
                    <a:pt x="59001" y="141287"/>
                    <a:pt x="52387" y="157162"/>
                  </a:cubicBezTo>
                  <a:cubicBezTo>
                    <a:pt x="45773" y="173037"/>
                    <a:pt x="38629" y="181504"/>
                    <a:pt x="34925" y="192087"/>
                  </a:cubicBezTo>
                  <a:cubicBezTo>
                    <a:pt x="31221" y="202670"/>
                    <a:pt x="35983" y="212725"/>
                    <a:pt x="30162" y="220662"/>
                  </a:cubicBezTo>
                  <a:cubicBezTo>
                    <a:pt x="24341" y="228599"/>
                    <a:pt x="4498" y="237595"/>
                    <a:pt x="0" y="2397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97BAEDA0-2D72-4890-B8EE-567A72957DD5}"/>
                </a:ext>
              </a:extLst>
            </p:cNvPr>
            <p:cNvSpPr/>
            <p:nvPr/>
          </p:nvSpPr>
          <p:spPr>
            <a:xfrm>
              <a:off x="5686425" y="2176463"/>
              <a:ext cx="44450" cy="85758"/>
            </a:xfrm>
            <a:custGeom>
              <a:avLst/>
              <a:gdLst>
                <a:gd name="connsiteX0" fmla="*/ 0 w 44450"/>
                <a:gd name="connsiteY0" fmla="*/ 0 h 85758"/>
                <a:gd name="connsiteX1" fmla="*/ 3175 w 44450"/>
                <a:gd name="connsiteY1" fmla="*/ 71437 h 85758"/>
                <a:gd name="connsiteX2" fmla="*/ 15875 w 44450"/>
                <a:gd name="connsiteY2" fmla="*/ 85725 h 85758"/>
                <a:gd name="connsiteX3" fmla="*/ 44450 w 44450"/>
                <a:gd name="connsiteY3" fmla="*/ 74612 h 8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" h="85758">
                  <a:moveTo>
                    <a:pt x="0" y="0"/>
                  </a:moveTo>
                  <a:cubicBezTo>
                    <a:pt x="264" y="28575"/>
                    <a:pt x="529" y="57150"/>
                    <a:pt x="3175" y="71437"/>
                  </a:cubicBezTo>
                  <a:cubicBezTo>
                    <a:pt x="5821" y="85724"/>
                    <a:pt x="8996" y="85196"/>
                    <a:pt x="15875" y="85725"/>
                  </a:cubicBezTo>
                  <a:cubicBezTo>
                    <a:pt x="22754" y="86254"/>
                    <a:pt x="33602" y="80433"/>
                    <a:pt x="44450" y="746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22EDAB08-DD61-4B44-82DA-22BAE46D5BF8}"/>
                </a:ext>
              </a:extLst>
            </p:cNvPr>
            <p:cNvSpPr/>
            <p:nvPr/>
          </p:nvSpPr>
          <p:spPr>
            <a:xfrm>
              <a:off x="5741718" y="1646238"/>
              <a:ext cx="87582" cy="319087"/>
            </a:xfrm>
            <a:custGeom>
              <a:avLst/>
              <a:gdLst>
                <a:gd name="connsiteX0" fmla="*/ 33607 w 87582"/>
                <a:gd name="connsiteY0" fmla="*/ 319087 h 319087"/>
                <a:gd name="connsiteX1" fmla="*/ 14557 w 87582"/>
                <a:gd name="connsiteY1" fmla="*/ 257175 h 319087"/>
                <a:gd name="connsiteX2" fmla="*/ 270 w 87582"/>
                <a:gd name="connsiteY2" fmla="*/ 161925 h 319087"/>
                <a:gd name="connsiteX3" fmla="*/ 27257 w 87582"/>
                <a:gd name="connsiteY3" fmla="*/ 101600 h 319087"/>
                <a:gd name="connsiteX4" fmla="*/ 73295 w 87582"/>
                <a:gd name="connsiteY4" fmla="*/ 53975 h 319087"/>
                <a:gd name="connsiteX5" fmla="*/ 87582 w 87582"/>
                <a:gd name="connsiteY5" fmla="*/ 0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82" h="319087">
                  <a:moveTo>
                    <a:pt x="33607" y="319087"/>
                  </a:moveTo>
                  <a:cubicBezTo>
                    <a:pt x="26860" y="301228"/>
                    <a:pt x="20113" y="283369"/>
                    <a:pt x="14557" y="257175"/>
                  </a:cubicBezTo>
                  <a:cubicBezTo>
                    <a:pt x="9001" y="230981"/>
                    <a:pt x="-1847" y="187854"/>
                    <a:pt x="270" y="161925"/>
                  </a:cubicBezTo>
                  <a:cubicBezTo>
                    <a:pt x="2387" y="135996"/>
                    <a:pt x="15086" y="119592"/>
                    <a:pt x="27257" y="101600"/>
                  </a:cubicBezTo>
                  <a:cubicBezTo>
                    <a:pt x="39428" y="83608"/>
                    <a:pt x="63241" y="70908"/>
                    <a:pt x="73295" y="53975"/>
                  </a:cubicBezTo>
                  <a:cubicBezTo>
                    <a:pt x="83349" y="37042"/>
                    <a:pt x="85465" y="18521"/>
                    <a:pt x="87582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304DF90C-64C4-4403-8C97-3A9DF76AE98B}"/>
                </a:ext>
              </a:extLst>
            </p:cNvPr>
            <p:cNvSpPr/>
            <p:nvPr/>
          </p:nvSpPr>
          <p:spPr>
            <a:xfrm>
              <a:off x="6029325" y="2508250"/>
              <a:ext cx="211138" cy="681038"/>
            </a:xfrm>
            <a:custGeom>
              <a:avLst/>
              <a:gdLst>
                <a:gd name="connsiteX0" fmla="*/ 0 w 211138"/>
                <a:gd name="connsiteY0" fmla="*/ 0 h 681038"/>
                <a:gd name="connsiteX1" fmla="*/ 87313 w 211138"/>
                <a:gd name="connsiteY1" fmla="*/ 106363 h 681038"/>
                <a:gd name="connsiteX2" fmla="*/ 150813 w 211138"/>
                <a:gd name="connsiteY2" fmla="*/ 306388 h 681038"/>
                <a:gd name="connsiteX3" fmla="*/ 198438 w 211138"/>
                <a:gd name="connsiteY3" fmla="*/ 476250 h 681038"/>
                <a:gd name="connsiteX4" fmla="*/ 211138 w 211138"/>
                <a:gd name="connsiteY4" fmla="*/ 681038 h 68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38" h="681038">
                  <a:moveTo>
                    <a:pt x="0" y="0"/>
                  </a:moveTo>
                  <a:cubicBezTo>
                    <a:pt x="31089" y="27649"/>
                    <a:pt x="62178" y="55298"/>
                    <a:pt x="87313" y="106363"/>
                  </a:cubicBezTo>
                  <a:cubicBezTo>
                    <a:pt x="112448" y="157428"/>
                    <a:pt x="132292" y="244740"/>
                    <a:pt x="150813" y="306388"/>
                  </a:cubicBezTo>
                  <a:cubicBezTo>
                    <a:pt x="169334" y="368036"/>
                    <a:pt x="188384" y="413808"/>
                    <a:pt x="198438" y="476250"/>
                  </a:cubicBezTo>
                  <a:cubicBezTo>
                    <a:pt x="208492" y="538692"/>
                    <a:pt x="209815" y="609865"/>
                    <a:pt x="211138" y="6810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085EFDAA-CE99-4629-8BD6-3CDFA1928F78}"/>
                </a:ext>
              </a:extLst>
            </p:cNvPr>
            <p:cNvSpPr/>
            <p:nvPr/>
          </p:nvSpPr>
          <p:spPr>
            <a:xfrm>
              <a:off x="6754813" y="2589213"/>
              <a:ext cx="23812" cy="108448"/>
            </a:xfrm>
            <a:custGeom>
              <a:avLst/>
              <a:gdLst>
                <a:gd name="connsiteX0" fmla="*/ 23812 w 23812"/>
                <a:gd name="connsiteY0" fmla="*/ 0 h 108448"/>
                <a:gd name="connsiteX1" fmla="*/ 12700 w 23812"/>
                <a:gd name="connsiteY1" fmla="*/ 92075 h 108448"/>
                <a:gd name="connsiteX2" fmla="*/ 0 w 23812"/>
                <a:gd name="connsiteY2" fmla="*/ 107950 h 10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" h="108448">
                  <a:moveTo>
                    <a:pt x="23812" y="0"/>
                  </a:moveTo>
                  <a:cubicBezTo>
                    <a:pt x="20240" y="37041"/>
                    <a:pt x="16669" y="74083"/>
                    <a:pt x="12700" y="92075"/>
                  </a:cubicBezTo>
                  <a:cubicBezTo>
                    <a:pt x="8731" y="110067"/>
                    <a:pt x="4365" y="109008"/>
                    <a:pt x="0" y="1079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23C3F8D1-932B-42F1-A11B-6E356357C5F4}"/>
                </a:ext>
              </a:extLst>
            </p:cNvPr>
            <p:cNvSpPr/>
            <p:nvPr/>
          </p:nvSpPr>
          <p:spPr>
            <a:xfrm>
              <a:off x="6556064" y="2688210"/>
              <a:ext cx="153988" cy="327025"/>
            </a:xfrm>
            <a:custGeom>
              <a:avLst/>
              <a:gdLst>
                <a:gd name="connsiteX0" fmla="*/ 153988 w 153988"/>
                <a:gd name="connsiteY0" fmla="*/ 0 h 327025"/>
                <a:gd name="connsiteX1" fmla="*/ 84138 w 153988"/>
                <a:gd name="connsiteY1" fmla="*/ 184150 h 327025"/>
                <a:gd name="connsiteX2" fmla="*/ 0 w 153988"/>
                <a:gd name="connsiteY2" fmla="*/ 327025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88" h="327025">
                  <a:moveTo>
                    <a:pt x="153988" y="0"/>
                  </a:moveTo>
                  <a:cubicBezTo>
                    <a:pt x="131895" y="64823"/>
                    <a:pt x="109803" y="129646"/>
                    <a:pt x="84138" y="184150"/>
                  </a:cubicBezTo>
                  <a:cubicBezTo>
                    <a:pt x="58473" y="238654"/>
                    <a:pt x="29236" y="282839"/>
                    <a:pt x="0" y="3270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68142D05-41E5-4313-966F-57C0C994649B}"/>
                </a:ext>
              </a:extLst>
            </p:cNvPr>
            <p:cNvSpPr/>
            <p:nvPr/>
          </p:nvSpPr>
          <p:spPr>
            <a:xfrm>
              <a:off x="6327775" y="2728913"/>
              <a:ext cx="398463" cy="523875"/>
            </a:xfrm>
            <a:custGeom>
              <a:avLst/>
              <a:gdLst>
                <a:gd name="connsiteX0" fmla="*/ 398463 w 398463"/>
                <a:gd name="connsiteY0" fmla="*/ 0 h 523875"/>
                <a:gd name="connsiteX1" fmla="*/ 357188 w 398463"/>
                <a:gd name="connsiteY1" fmla="*/ 133350 h 523875"/>
                <a:gd name="connsiteX2" fmla="*/ 222250 w 398463"/>
                <a:gd name="connsiteY2" fmla="*/ 306387 h 523875"/>
                <a:gd name="connsiteX3" fmla="*/ 133350 w 398463"/>
                <a:gd name="connsiteY3" fmla="*/ 436562 h 523875"/>
                <a:gd name="connsiteX4" fmla="*/ 74613 w 398463"/>
                <a:gd name="connsiteY4" fmla="*/ 485775 h 523875"/>
                <a:gd name="connsiteX5" fmla="*/ 0 w 398463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463" h="523875">
                  <a:moveTo>
                    <a:pt x="398463" y="0"/>
                  </a:moveTo>
                  <a:cubicBezTo>
                    <a:pt x="392510" y="41143"/>
                    <a:pt x="386557" y="82286"/>
                    <a:pt x="357188" y="133350"/>
                  </a:cubicBezTo>
                  <a:cubicBezTo>
                    <a:pt x="327819" y="184414"/>
                    <a:pt x="259556" y="255852"/>
                    <a:pt x="222250" y="306387"/>
                  </a:cubicBezTo>
                  <a:cubicBezTo>
                    <a:pt x="184944" y="356922"/>
                    <a:pt x="157956" y="406664"/>
                    <a:pt x="133350" y="436562"/>
                  </a:cubicBezTo>
                  <a:cubicBezTo>
                    <a:pt x="108744" y="466460"/>
                    <a:pt x="96838" y="471223"/>
                    <a:pt x="74613" y="485775"/>
                  </a:cubicBezTo>
                  <a:cubicBezTo>
                    <a:pt x="52388" y="500327"/>
                    <a:pt x="9260" y="519906"/>
                    <a:pt x="0" y="5238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E341DEF6-63C1-43DE-AA62-D39867831FBE}"/>
                </a:ext>
              </a:extLst>
            </p:cNvPr>
            <p:cNvSpPr/>
            <p:nvPr/>
          </p:nvSpPr>
          <p:spPr>
            <a:xfrm>
              <a:off x="6442075" y="3127375"/>
              <a:ext cx="173038" cy="58738"/>
            </a:xfrm>
            <a:custGeom>
              <a:avLst/>
              <a:gdLst>
                <a:gd name="connsiteX0" fmla="*/ 173038 w 173038"/>
                <a:gd name="connsiteY0" fmla="*/ 0 h 58738"/>
                <a:gd name="connsiteX1" fmla="*/ 65088 w 173038"/>
                <a:gd name="connsiteY1" fmla="*/ 33338 h 58738"/>
                <a:gd name="connsiteX2" fmla="*/ 0 w 173038"/>
                <a:gd name="connsiteY2" fmla="*/ 58738 h 5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38" h="58738">
                  <a:moveTo>
                    <a:pt x="173038" y="0"/>
                  </a:moveTo>
                  <a:cubicBezTo>
                    <a:pt x="133483" y="11774"/>
                    <a:pt x="93928" y="23548"/>
                    <a:pt x="65088" y="33338"/>
                  </a:cubicBezTo>
                  <a:cubicBezTo>
                    <a:pt x="36248" y="43128"/>
                    <a:pt x="18124" y="50933"/>
                    <a:pt x="0" y="587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FF10D791-AF9F-473D-A773-AD3F101A87F9}"/>
                </a:ext>
              </a:extLst>
            </p:cNvPr>
            <p:cNvSpPr/>
            <p:nvPr/>
          </p:nvSpPr>
          <p:spPr>
            <a:xfrm>
              <a:off x="6783318" y="2667000"/>
              <a:ext cx="32235" cy="630238"/>
            </a:xfrm>
            <a:custGeom>
              <a:avLst/>
              <a:gdLst>
                <a:gd name="connsiteX0" fmla="*/ 6420 w 32235"/>
                <a:gd name="connsiteY0" fmla="*/ 0 h 630238"/>
                <a:gd name="connsiteX1" fmla="*/ 70 w 32235"/>
                <a:gd name="connsiteY1" fmla="*/ 173038 h 630238"/>
                <a:gd name="connsiteX2" fmla="*/ 4832 w 32235"/>
                <a:gd name="connsiteY2" fmla="*/ 296863 h 630238"/>
                <a:gd name="connsiteX3" fmla="*/ 28645 w 32235"/>
                <a:gd name="connsiteY3" fmla="*/ 466725 h 630238"/>
                <a:gd name="connsiteX4" fmla="*/ 31820 w 32235"/>
                <a:gd name="connsiteY4" fmla="*/ 588963 h 630238"/>
                <a:gd name="connsiteX5" fmla="*/ 25470 w 32235"/>
                <a:gd name="connsiteY5" fmla="*/ 630238 h 63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35" h="630238">
                  <a:moveTo>
                    <a:pt x="6420" y="0"/>
                  </a:moveTo>
                  <a:cubicBezTo>
                    <a:pt x="3377" y="61780"/>
                    <a:pt x="335" y="123561"/>
                    <a:pt x="70" y="173038"/>
                  </a:cubicBezTo>
                  <a:cubicBezTo>
                    <a:pt x="-195" y="222515"/>
                    <a:pt x="70" y="247915"/>
                    <a:pt x="4832" y="296863"/>
                  </a:cubicBezTo>
                  <a:cubicBezTo>
                    <a:pt x="9594" y="345811"/>
                    <a:pt x="24147" y="418042"/>
                    <a:pt x="28645" y="466725"/>
                  </a:cubicBezTo>
                  <a:cubicBezTo>
                    <a:pt x="33143" y="515408"/>
                    <a:pt x="32349" y="561711"/>
                    <a:pt x="31820" y="588963"/>
                  </a:cubicBezTo>
                  <a:cubicBezTo>
                    <a:pt x="31291" y="616215"/>
                    <a:pt x="28380" y="623226"/>
                    <a:pt x="25470" y="6302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CE7AF9C4-EE14-4304-8362-C06D793CB93B}"/>
                </a:ext>
              </a:extLst>
            </p:cNvPr>
            <p:cNvSpPr/>
            <p:nvPr/>
          </p:nvSpPr>
          <p:spPr>
            <a:xfrm>
              <a:off x="6734175" y="3119438"/>
              <a:ext cx="117886" cy="355600"/>
            </a:xfrm>
            <a:custGeom>
              <a:avLst/>
              <a:gdLst>
                <a:gd name="connsiteX0" fmla="*/ 109538 w 117886"/>
                <a:gd name="connsiteY0" fmla="*/ 0 h 355600"/>
                <a:gd name="connsiteX1" fmla="*/ 117475 w 117886"/>
                <a:gd name="connsiteY1" fmla="*/ 120650 h 355600"/>
                <a:gd name="connsiteX2" fmla="*/ 112713 w 117886"/>
                <a:gd name="connsiteY2" fmla="*/ 180975 h 355600"/>
                <a:gd name="connsiteX3" fmla="*/ 79375 w 117886"/>
                <a:gd name="connsiteY3" fmla="*/ 268287 h 355600"/>
                <a:gd name="connsiteX4" fmla="*/ 0 w 117886"/>
                <a:gd name="connsiteY4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886" h="355600">
                  <a:moveTo>
                    <a:pt x="109538" y="0"/>
                  </a:moveTo>
                  <a:cubicBezTo>
                    <a:pt x="113242" y="45244"/>
                    <a:pt x="116946" y="90488"/>
                    <a:pt x="117475" y="120650"/>
                  </a:cubicBezTo>
                  <a:cubicBezTo>
                    <a:pt x="118004" y="150813"/>
                    <a:pt x="119063" y="156369"/>
                    <a:pt x="112713" y="180975"/>
                  </a:cubicBezTo>
                  <a:cubicBezTo>
                    <a:pt x="106363" y="205581"/>
                    <a:pt x="98160" y="239183"/>
                    <a:pt x="79375" y="268287"/>
                  </a:cubicBezTo>
                  <a:cubicBezTo>
                    <a:pt x="60590" y="297391"/>
                    <a:pt x="8467" y="338667"/>
                    <a:pt x="0" y="3556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2C67FB26-7938-429D-8F0F-DE1A2F1BBA75}"/>
                </a:ext>
              </a:extLst>
            </p:cNvPr>
            <p:cNvSpPr/>
            <p:nvPr/>
          </p:nvSpPr>
          <p:spPr>
            <a:xfrm>
              <a:off x="6729413" y="3481388"/>
              <a:ext cx="7937" cy="111125"/>
            </a:xfrm>
            <a:custGeom>
              <a:avLst/>
              <a:gdLst>
                <a:gd name="connsiteX0" fmla="*/ 0 w 7937"/>
                <a:gd name="connsiteY0" fmla="*/ 0 h 111125"/>
                <a:gd name="connsiteX1" fmla="*/ 7937 w 7937"/>
                <a:gd name="connsiteY1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" h="111125">
                  <a:moveTo>
                    <a:pt x="0" y="0"/>
                  </a:moveTo>
                  <a:cubicBezTo>
                    <a:pt x="3704" y="47096"/>
                    <a:pt x="7408" y="94192"/>
                    <a:pt x="7937" y="1111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2E8734B0-35BD-4620-AA6C-09BFCF28BD9A}"/>
                </a:ext>
              </a:extLst>
            </p:cNvPr>
            <p:cNvSpPr/>
            <p:nvPr/>
          </p:nvSpPr>
          <p:spPr>
            <a:xfrm>
              <a:off x="6745288" y="3435350"/>
              <a:ext cx="109537" cy="163513"/>
            </a:xfrm>
            <a:custGeom>
              <a:avLst/>
              <a:gdLst>
                <a:gd name="connsiteX0" fmla="*/ 109537 w 109537"/>
                <a:gd name="connsiteY0" fmla="*/ 0 h 163513"/>
                <a:gd name="connsiteX1" fmla="*/ 69850 w 109537"/>
                <a:gd name="connsiteY1" fmla="*/ 87313 h 163513"/>
                <a:gd name="connsiteX2" fmla="*/ 0 w 109537"/>
                <a:gd name="connsiteY2" fmla="*/ 163513 h 16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7" h="163513">
                  <a:moveTo>
                    <a:pt x="109537" y="0"/>
                  </a:moveTo>
                  <a:cubicBezTo>
                    <a:pt x="98821" y="30030"/>
                    <a:pt x="88106" y="60061"/>
                    <a:pt x="69850" y="87313"/>
                  </a:cubicBezTo>
                  <a:cubicBezTo>
                    <a:pt x="51594" y="114565"/>
                    <a:pt x="25797" y="139039"/>
                    <a:pt x="0" y="1635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53268B33-024A-4094-A055-BCFC41849B46}"/>
                </a:ext>
              </a:extLst>
            </p:cNvPr>
            <p:cNvSpPr/>
            <p:nvPr/>
          </p:nvSpPr>
          <p:spPr>
            <a:xfrm>
              <a:off x="6727825" y="3494088"/>
              <a:ext cx="106363" cy="244475"/>
            </a:xfrm>
            <a:custGeom>
              <a:avLst/>
              <a:gdLst>
                <a:gd name="connsiteX0" fmla="*/ 106363 w 106363"/>
                <a:gd name="connsiteY0" fmla="*/ 0 h 244475"/>
                <a:gd name="connsiteX1" fmla="*/ 93663 w 106363"/>
                <a:gd name="connsiteY1" fmla="*/ 114300 h 244475"/>
                <a:gd name="connsiteX2" fmla="*/ 53975 w 106363"/>
                <a:gd name="connsiteY2" fmla="*/ 182562 h 244475"/>
                <a:gd name="connsiteX3" fmla="*/ 0 w 106363"/>
                <a:gd name="connsiteY3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63" h="244475">
                  <a:moveTo>
                    <a:pt x="106363" y="0"/>
                  </a:moveTo>
                  <a:cubicBezTo>
                    <a:pt x="104378" y="41936"/>
                    <a:pt x="102394" y="83873"/>
                    <a:pt x="93663" y="114300"/>
                  </a:cubicBezTo>
                  <a:cubicBezTo>
                    <a:pt x="84932" y="144727"/>
                    <a:pt x="69585" y="160866"/>
                    <a:pt x="53975" y="182562"/>
                  </a:cubicBezTo>
                  <a:cubicBezTo>
                    <a:pt x="38364" y="204258"/>
                    <a:pt x="19182" y="224366"/>
                    <a:pt x="0" y="2444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6E9AE7C0-31BB-4F06-A27E-4051D3DD9CAB}"/>
                </a:ext>
              </a:extLst>
            </p:cNvPr>
            <p:cNvSpPr/>
            <p:nvPr/>
          </p:nvSpPr>
          <p:spPr>
            <a:xfrm>
              <a:off x="6710512" y="3736975"/>
              <a:ext cx="63351" cy="117516"/>
            </a:xfrm>
            <a:custGeom>
              <a:avLst/>
              <a:gdLst>
                <a:gd name="connsiteX0" fmla="*/ 9376 w 63351"/>
                <a:gd name="connsiteY0" fmla="*/ 0 h 117516"/>
                <a:gd name="connsiteX1" fmla="*/ 18901 w 63351"/>
                <a:gd name="connsiteY1" fmla="*/ 49213 h 117516"/>
                <a:gd name="connsiteX2" fmla="*/ 1438 w 63351"/>
                <a:gd name="connsiteY2" fmla="*/ 117475 h 117516"/>
                <a:gd name="connsiteX3" fmla="*/ 63351 w 63351"/>
                <a:gd name="connsiteY3" fmla="*/ 57150 h 11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51" h="117516">
                  <a:moveTo>
                    <a:pt x="9376" y="0"/>
                  </a:moveTo>
                  <a:cubicBezTo>
                    <a:pt x="14800" y="14817"/>
                    <a:pt x="20224" y="29634"/>
                    <a:pt x="18901" y="49213"/>
                  </a:cubicBezTo>
                  <a:cubicBezTo>
                    <a:pt x="17578" y="68792"/>
                    <a:pt x="-5970" y="116152"/>
                    <a:pt x="1438" y="117475"/>
                  </a:cubicBezTo>
                  <a:cubicBezTo>
                    <a:pt x="8846" y="118798"/>
                    <a:pt x="36098" y="87974"/>
                    <a:pt x="63351" y="571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A1F231ED-60B0-4984-859A-9A9556D58F8D}"/>
                </a:ext>
              </a:extLst>
            </p:cNvPr>
            <p:cNvSpPr/>
            <p:nvPr/>
          </p:nvSpPr>
          <p:spPr>
            <a:xfrm>
              <a:off x="6061075" y="2946400"/>
              <a:ext cx="157163" cy="196850"/>
            </a:xfrm>
            <a:custGeom>
              <a:avLst/>
              <a:gdLst>
                <a:gd name="connsiteX0" fmla="*/ 0 w 157163"/>
                <a:gd name="connsiteY0" fmla="*/ 0 h 196850"/>
                <a:gd name="connsiteX1" fmla="*/ 52388 w 157163"/>
                <a:gd name="connsiteY1" fmla="*/ 82550 h 196850"/>
                <a:gd name="connsiteX2" fmla="*/ 84138 w 157163"/>
                <a:gd name="connsiteY2" fmla="*/ 119063 h 196850"/>
                <a:gd name="connsiteX3" fmla="*/ 157163 w 157163"/>
                <a:gd name="connsiteY3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3" h="196850">
                  <a:moveTo>
                    <a:pt x="0" y="0"/>
                  </a:moveTo>
                  <a:cubicBezTo>
                    <a:pt x="19182" y="31353"/>
                    <a:pt x="38365" y="62706"/>
                    <a:pt x="52388" y="82550"/>
                  </a:cubicBezTo>
                  <a:cubicBezTo>
                    <a:pt x="66411" y="102394"/>
                    <a:pt x="66676" y="100013"/>
                    <a:pt x="84138" y="119063"/>
                  </a:cubicBezTo>
                  <a:cubicBezTo>
                    <a:pt x="101600" y="138113"/>
                    <a:pt x="129381" y="167481"/>
                    <a:pt x="157163" y="1968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04EF4D0D-6271-4168-8013-4C781D182269}"/>
                </a:ext>
              </a:extLst>
            </p:cNvPr>
            <p:cNvSpPr/>
            <p:nvPr/>
          </p:nvSpPr>
          <p:spPr>
            <a:xfrm>
              <a:off x="5794121" y="2862263"/>
              <a:ext cx="176467" cy="511175"/>
            </a:xfrm>
            <a:custGeom>
              <a:avLst/>
              <a:gdLst>
                <a:gd name="connsiteX0" fmla="*/ 39942 w 176467"/>
                <a:gd name="connsiteY0" fmla="*/ 0 h 511175"/>
                <a:gd name="connsiteX1" fmla="*/ 11367 w 176467"/>
                <a:gd name="connsiteY1" fmla="*/ 117475 h 511175"/>
                <a:gd name="connsiteX2" fmla="*/ 254 w 176467"/>
                <a:gd name="connsiteY2" fmla="*/ 201612 h 511175"/>
                <a:gd name="connsiteX3" fmla="*/ 20892 w 176467"/>
                <a:gd name="connsiteY3" fmla="*/ 328612 h 511175"/>
                <a:gd name="connsiteX4" fmla="*/ 112967 w 176467"/>
                <a:gd name="connsiteY4" fmla="*/ 465137 h 511175"/>
                <a:gd name="connsiteX5" fmla="*/ 176467 w 176467"/>
                <a:gd name="connsiteY5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467" h="511175">
                  <a:moveTo>
                    <a:pt x="39942" y="0"/>
                  </a:moveTo>
                  <a:cubicBezTo>
                    <a:pt x="28962" y="41936"/>
                    <a:pt x="17982" y="83873"/>
                    <a:pt x="11367" y="117475"/>
                  </a:cubicBezTo>
                  <a:cubicBezTo>
                    <a:pt x="4752" y="151077"/>
                    <a:pt x="-1333" y="166423"/>
                    <a:pt x="254" y="201612"/>
                  </a:cubicBezTo>
                  <a:cubicBezTo>
                    <a:pt x="1841" y="236801"/>
                    <a:pt x="2106" y="284691"/>
                    <a:pt x="20892" y="328612"/>
                  </a:cubicBezTo>
                  <a:cubicBezTo>
                    <a:pt x="39678" y="372533"/>
                    <a:pt x="87038" y="434710"/>
                    <a:pt x="112967" y="465137"/>
                  </a:cubicBezTo>
                  <a:cubicBezTo>
                    <a:pt x="138896" y="495564"/>
                    <a:pt x="176467" y="511175"/>
                    <a:pt x="176467" y="5111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C4FC37DC-704A-44AB-B123-AD545669B013}"/>
                </a:ext>
              </a:extLst>
            </p:cNvPr>
            <p:cNvSpPr/>
            <p:nvPr/>
          </p:nvSpPr>
          <p:spPr>
            <a:xfrm>
              <a:off x="5776913" y="3324225"/>
              <a:ext cx="174625" cy="176213"/>
            </a:xfrm>
            <a:custGeom>
              <a:avLst/>
              <a:gdLst>
                <a:gd name="connsiteX0" fmla="*/ 0 w 174625"/>
                <a:gd name="connsiteY0" fmla="*/ 0 h 176213"/>
                <a:gd name="connsiteX1" fmla="*/ 44450 w 174625"/>
                <a:gd name="connsiteY1" fmla="*/ 73025 h 176213"/>
                <a:gd name="connsiteX2" fmla="*/ 174625 w 174625"/>
                <a:gd name="connsiteY2" fmla="*/ 176213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25" h="176213">
                  <a:moveTo>
                    <a:pt x="0" y="0"/>
                  </a:moveTo>
                  <a:cubicBezTo>
                    <a:pt x="7673" y="21828"/>
                    <a:pt x="15346" y="43656"/>
                    <a:pt x="44450" y="73025"/>
                  </a:cubicBezTo>
                  <a:cubicBezTo>
                    <a:pt x="73554" y="102394"/>
                    <a:pt x="124089" y="139303"/>
                    <a:pt x="174625" y="1762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02CDE768-DCCD-4AB4-AEC3-985C10FD4C06}"/>
                </a:ext>
              </a:extLst>
            </p:cNvPr>
            <p:cNvSpPr/>
            <p:nvPr/>
          </p:nvSpPr>
          <p:spPr>
            <a:xfrm>
              <a:off x="5956945" y="3375025"/>
              <a:ext cx="15230" cy="128588"/>
            </a:xfrm>
            <a:custGeom>
              <a:avLst/>
              <a:gdLst>
                <a:gd name="connsiteX0" fmla="*/ 15230 w 15230"/>
                <a:gd name="connsiteY0" fmla="*/ 0 h 128588"/>
                <a:gd name="connsiteX1" fmla="*/ 943 w 15230"/>
                <a:gd name="connsiteY1" fmla="*/ 73025 h 128588"/>
                <a:gd name="connsiteX2" fmla="*/ 2530 w 15230"/>
                <a:gd name="connsiteY2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0" h="128588">
                  <a:moveTo>
                    <a:pt x="15230" y="0"/>
                  </a:moveTo>
                  <a:cubicBezTo>
                    <a:pt x="9145" y="25797"/>
                    <a:pt x="3060" y="51594"/>
                    <a:pt x="943" y="73025"/>
                  </a:cubicBezTo>
                  <a:cubicBezTo>
                    <a:pt x="-1174" y="94456"/>
                    <a:pt x="678" y="111522"/>
                    <a:pt x="2530" y="12858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C9C7FF98-F3E1-4A67-ADF6-269ABC065749}"/>
                </a:ext>
              </a:extLst>
            </p:cNvPr>
            <p:cNvSpPr/>
            <p:nvPr/>
          </p:nvSpPr>
          <p:spPr>
            <a:xfrm>
              <a:off x="5776913" y="3328988"/>
              <a:ext cx="187325" cy="314325"/>
            </a:xfrm>
            <a:custGeom>
              <a:avLst/>
              <a:gdLst>
                <a:gd name="connsiteX0" fmla="*/ 0 w 187325"/>
                <a:gd name="connsiteY0" fmla="*/ 0 h 314325"/>
                <a:gd name="connsiteX1" fmla="*/ 12700 w 187325"/>
                <a:gd name="connsiteY1" fmla="*/ 98425 h 314325"/>
                <a:gd name="connsiteX2" fmla="*/ 39687 w 187325"/>
                <a:gd name="connsiteY2" fmla="*/ 166687 h 314325"/>
                <a:gd name="connsiteX3" fmla="*/ 104775 w 187325"/>
                <a:gd name="connsiteY3" fmla="*/ 242887 h 314325"/>
                <a:gd name="connsiteX4" fmla="*/ 187325 w 187325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25" h="314325">
                  <a:moveTo>
                    <a:pt x="0" y="0"/>
                  </a:moveTo>
                  <a:cubicBezTo>
                    <a:pt x="3043" y="35322"/>
                    <a:pt x="6086" y="70644"/>
                    <a:pt x="12700" y="98425"/>
                  </a:cubicBezTo>
                  <a:cubicBezTo>
                    <a:pt x="19315" y="126206"/>
                    <a:pt x="24341" y="142610"/>
                    <a:pt x="39687" y="166687"/>
                  </a:cubicBezTo>
                  <a:cubicBezTo>
                    <a:pt x="55033" y="190764"/>
                    <a:pt x="80169" y="218281"/>
                    <a:pt x="104775" y="242887"/>
                  </a:cubicBezTo>
                  <a:cubicBezTo>
                    <a:pt x="129381" y="267493"/>
                    <a:pt x="175683" y="302419"/>
                    <a:pt x="187325" y="3143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70EB0F5D-BDBA-4133-85FB-88F232839B11}"/>
                </a:ext>
              </a:extLst>
            </p:cNvPr>
            <p:cNvSpPr/>
            <p:nvPr/>
          </p:nvSpPr>
          <p:spPr>
            <a:xfrm>
              <a:off x="5832475" y="3649663"/>
              <a:ext cx="119063" cy="101600"/>
            </a:xfrm>
            <a:custGeom>
              <a:avLst/>
              <a:gdLst>
                <a:gd name="connsiteX0" fmla="*/ 0 w 119063"/>
                <a:gd name="connsiteY0" fmla="*/ 0 h 101600"/>
                <a:gd name="connsiteX1" fmla="*/ 68263 w 119063"/>
                <a:gd name="connsiteY1" fmla="*/ 68262 h 101600"/>
                <a:gd name="connsiteX2" fmla="*/ 119063 w 119063"/>
                <a:gd name="connsiteY2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3" h="101600">
                  <a:moveTo>
                    <a:pt x="0" y="0"/>
                  </a:moveTo>
                  <a:cubicBezTo>
                    <a:pt x="24209" y="25664"/>
                    <a:pt x="48419" y="51329"/>
                    <a:pt x="68263" y="68262"/>
                  </a:cubicBezTo>
                  <a:cubicBezTo>
                    <a:pt x="88107" y="85195"/>
                    <a:pt x="110861" y="99483"/>
                    <a:pt x="119063" y="1016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4CC4B9BF-DC2F-4ACC-8915-4CC653F9AC89}"/>
                </a:ext>
              </a:extLst>
            </p:cNvPr>
            <p:cNvSpPr/>
            <p:nvPr/>
          </p:nvSpPr>
          <p:spPr>
            <a:xfrm>
              <a:off x="5951524" y="3640138"/>
              <a:ext cx="6364" cy="115887"/>
            </a:xfrm>
            <a:custGeom>
              <a:avLst/>
              <a:gdLst>
                <a:gd name="connsiteX0" fmla="*/ 6364 w 6364"/>
                <a:gd name="connsiteY0" fmla="*/ 0 h 115887"/>
                <a:gd name="connsiteX1" fmla="*/ 14 w 6364"/>
                <a:gd name="connsiteY1" fmla="*/ 1158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64" h="115887">
                  <a:moveTo>
                    <a:pt x="6364" y="0"/>
                  </a:moveTo>
                  <a:cubicBezTo>
                    <a:pt x="3057" y="47757"/>
                    <a:pt x="-250" y="95514"/>
                    <a:pt x="14" y="1158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B000CDA0-3E02-4692-862A-F2FE7EA1F8B5}"/>
                </a:ext>
              </a:extLst>
            </p:cNvPr>
            <p:cNvSpPr/>
            <p:nvPr/>
          </p:nvSpPr>
          <p:spPr>
            <a:xfrm>
              <a:off x="5707063" y="3375025"/>
              <a:ext cx="125416" cy="301625"/>
            </a:xfrm>
            <a:custGeom>
              <a:avLst/>
              <a:gdLst>
                <a:gd name="connsiteX0" fmla="*/ 0 w 125416"/>
                <a:gd name="connsiteY0" fmla="*/ 0 h 301625"/>
                <a:gd name="connsiteX1" fmla="*/ 20637 w 125416"/>
                <a:gd name="connsiteY1" fmla="*/ 73025 h 301625"/>
                <a:gd name="connsiteX2" fmla="*/ 61912 w 125416"/>
                <a:gd name="connsiteY2" fmla="*/ 123825 h 301625"/>
                <a:gd name="connsiteX3" fmla="*/ 73025 w 125416"/>
                <a:gd name="connsiteY3" fmla="*/ 155575 h 301625"/>
                <a:gd name="connsiteX4" fmla="*/ 85725 w 125416"/>
                <a:gd name="connsiteY4" fmla="*/ 190500 h 301625"/>
                <a:gd name="connsiteX5" fmla="*/ 112712 w 125416"/>
                <a:gd name="connsiteY5" fmla="*/ 227013 h 301625"/>
                <a:gd name="connsiteX6" fmla="*/ 125412 w 125416"/>
                <a:gd name="connsiteY6" fmla="*/ 257175 h 301625"/>
                <a:gd name="connsiteX7" fmla="*/ 114300 w 125416"/>
                <a:gd name="connsiteY7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16" h="301625">
                  <a:moveTo>
                    <a:pt x="0" y="0"/>
                  </a:moveTo>
                  <a:cubicBezTo>
                    <a:pt x="5159" y="26194"/>
                    <a:pt x="10318" y="52388"/>
                    <a:pt x="20637" y="73025"/>
                  </a:cubicBezTo>
                  <a:cubicBezTo>
                    <a:pt x="30956" y="93663"/>
                    <a:pt x="53181" y="110067"/>
                    <a:pt x="61912" y="123825"/>
                  </a:cubicBezTo>
                  <a:cubicBezTo>
                    <a:pt x="70643" y="137583"/>
                    <a:pt x="69056" y="144463"/>
                    <a:pt x="73025" y="155575"/>
                  </a:cubicBezTo>
                  <a:cubicBezTo>
                    <a:pt x="76994" y="166687"/>
                    <a:pt x="79111" y="178594"/>
                    <a:pt x="85725" y="190500"/>
                  </a:cubicBezTo>
                  <a:cubicBezTo>
                    <a:pt x="92340" y="202406"/>
                    <a:pt x="106098" y="215901"/>
                    <a:pt x="112712" y="227013"/>
                  </a:cubicBezTo>
                  <a:cubicBezTo>
                    <a:pt x="119326" y="238125"/>
                    <a:pt x="125147" y="244740"/>
                    <a:pt x="125412" y="257175"/>
                  </a:cubicBezTo>
                  <a:cubicBezTo>
                    <a:pt x="125677" y="269610"/>
                    <a:pt x="114300" y="301625"/>
                    <a:pt x="114300" y="3016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4910B692-1917-4583-BE2E-631651AD1DBB}"/>
                </a:ext>
              </a:extLst>
            </p:cNvPr>
            <p:cNvSpPr/>
            <p:nvPr/>
          </p:nvSpPr>
          <p:spPr>
            <a:xfrm>
              <a:off x="5705475" y="3551238"/>
              <a:ext cx="111125" cy="125412"/>
            </a:xfrm>
            <a:custGeom>
              <a:avLst/>
              <a:gdLst>
                <a:gd name="connsiteX0" fmla="*/ 0 w 111125"/>
                <a:gd name="connsiteY0" fmla="*/ 0 h 125412"/>
                <a:gd name="connsiteX1" fmla="*/ 53975 w 111125"/>
                <a:gd name="connsiteY1" fmla="*/ 71437 h 125412"/>
                <a:gd name="connsiteX2" fmla="*/ 73025 w 111125"/>
                <a:gd name="connsiteY2" fmla="*/ 101600 h 125412"/>
                <a:gd name="connsiteX3" fmla="*/ 111125 w 111125"/>
                <a:gd name="connsiteY3" fmla="*/ 125412 h 1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25" h="125412">
                  <a:moveTo>
                    <a:pt x="0" y="0"/>
                  </a:moveTo>
                  <a:cubicBezTo>
                    <a:pt x="20902" y="27252"/>
                    <a:pt x="41804" y="54504"/>
                    <a:pt x="53975" y="71437"/>
                  </a:cubicBezTo>
                  <a:cubicBezTo>
                    <a:pt x="66146" y="88370"/>
                    <a:pt x="63500" y="92604"/>
                    <a:pt x="73025" y="101600"/>
                  </a:cubicBezTo>
                  <a:cubicBezTo>
                    <a:pt x="82550" y="110596"/>
                    <a:pt x="96837" y="118004"/>
                    <a:pt x="111125" y="1254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27837A44-D47A-49C9-8F04-2D0D9CA485D5}"/>
                </a:ext>
              </a:extLst>
            </p:cNvPr>
            <p:cNvSpPr/>
            <p:nvPr/>
          </p:nvSpPr>
          <p:spPr>
            <a:xfrm>
              <a:off x="5703712" y="3551238"/>
              <a:ext cx="65263" cy="258762"/>
            </a:xfrm>
            <a:custGeom>
              <a:avLst/>
              <a:gdLst>
                <a:gd name="connsiteX0" fmla="*/ 176 w 65263"/>
                <a:gd name="connsiteY0" fmla="*/ 0 h 258762"/>
                <a:gd name="connsiteX1" fmla="*/ 1763 w 65263"/>
                <a:gd name="connsiteY1" fmla="*/ 65087 h 258762"/>
                <a:gd name="connsiteX2" fmla="*/ 12876 w 65263"/>
                <a:gd name="connsiteY2" fmla="*/ 120650 h 258762"/>
                <a:gd name="connsiteX3" fmla="*/ 30338 w 65263"/>
                <a:gd name="connsiteY3" fmla="*/ 192087 h 258762"/>
                <a:gd name="connsiteX4" fmla="*/ 65263 w 65263"/>
                <a:gd name="connsiteY4" fmla="*/ 258762 h 25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3" h="258762">
                  <a:moveTo>
                    <a:pt x="176" y="0"/>
                  </a:moveTo>
                  <a:cubicBezTo>
                    <a:pt x="-89" y="22489"/>
                    <a:pt x="-354" y="44979"/>
                    <a:pt x="1763" y="65087"/>
                  </a:cubicBezTo>
                  <a:cubicBezTo>
                    <a:pt x="3880" y="85195"/>
                    <a:pt x="8114" y="99483"/>
                    <a:pt x="12876" y="120650"/>
                  </a:cubicBezTo>
                  <a:cubicBezTo>
                    <a:pt x="17638" y="141817"/>
                    <a:pt x="21607" y="169068"/>
                    <a:pt x="30338" y="192087"/>
                  </a:cubicBezTo>
                  <a:cubicBezTo>
                    <a:pt x="39069" y="215106"/>
                    <a:pt x="58648" y="245533"/>
                    <a:pt x="65263" y="2587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41B8B5F4-B69A-4AE8-B5B1-B5DC4F554605}"/>
                </a:ext>
              </a:extLst>
            </p:cNvPr>
            <p:cNvSpPr/>
            <p:nvPr/>
          </p:nvSpPr>
          <p:spPr>
            <a:xfrm>
              <a:off x="5649913" y="3695700"/>
              <a:ext cx="130175" cy="123825"/>
            </a:xfrm>
            <a:custGeom>
              <a:avLst/>
              <a:gdLst>
                <a:gd name="connsiteX0" fmla="*/ 0 w 130175"/>
                <a:gd name="connsiteY0" fmla="*/ 0 h 123825"/>
                <a:gd name="connsiteX1" fmla="*/ 61912 w 130175"/>
                <a:gd name="connsiteY1" fmla="*/ 93663 h 123825"/>
                <a:gd name="connsiteX2" fmla="*/ 130175 w 130175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175" h="123825">
                  <a:moveTo>
                    <a:pt x="0" y="0"/>
                  </a:moveTo>
                  <a:cubicBezTo>
                    <a:pt x="20108" y="36513"/>
                    <a:pt x="40216" y="73026"/>
                    <a:pt x="61912" y="93663"/>
                  </a:cubicBezTo>
                  <a:cubicBezTo>
                    <a:pt x="83608" y="114301"/>
                    <a:pt x="106891" y="119063"/>
                    <a:pt x="130175" y="1238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2A79F415-52CC-44F9-B991-0AE9A0FCCC93}"/>
                </a:ext>
              </a:extLst>
            </p:cNvPr>
            <p:cNvSpPr/>
            <p:nvPr/>
          </p:nvSpPr>
          <p:spPr>
            <a:xfrm>
              <a:off x="5694363" y="3771900"/>
              <a:ext cx="20637" cy="98425"/>
            </a:xfrm>
            <a:custGeom>
              <a:avLst/>
              <a:gdLst>
                <a:gd name="connsiteX0" fmla="*/ 0 w 20637"/>
                <a:gd name="connsiteY0" fmla="*/ 0 h 98425"/>
                <a:gd name="connsiteX1" fmla="*/ 20637 w 20637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37" h="98425">
                  <a:moveTo>
                    <a:pt x="0" y="0"/>
                  </a:moveTo>
                  <a:cubicBezTo>
                    <a:pt x="8069" y="42201"/>
                    <a:pt x="16139" y="84402"/>
                    <a:pt x="20637" y="984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F19EE7EC-3D4A-4FC7-AB79-740BD99CCD38}"/>
                </a:ext>
              </a:extLst>
            </p:cNvPr>
            <p:cNvSpPr/>
            <p:nvPr/>
          </p:nvSpPr>
          <p:spPr>
            <a:xfrm>
              <a:off x="5573713" y="2887663"/>
              <a:ext cx="176212" cy="197117"/>
            </a:xfrm>
            <a:custGeom>
              <a:avLst/>
              <a:gdLst>
                <a:gd name="connsiteX0" fmla="*/ 0 w 176212"/>
                <a:gd name="connsiteY0" fmla="*/ 0 h 197117"/>
                <a:gd name="connsiteX1" fmla="*/ 4762 w 176212"/>
                <a:gd name="connsiteY1" fmla="*/ 50800 h 197117"/>
                <a:gd name="connsiteX2" fmla="*/ 28575 w 176212"/>
                <a:gd name="connsiteY2" fmla="*/ 120650 h 197117"/>
                <a:gd name="connsiteX3" fmla="*/ 88900 w 176212"/>
                <a:gd name="connsiteY3" fmla="*/ 195262 h 197117"/>
                <a:gd name="connsiteX4" fmla="*/ 142875 w 176212"/>
                <a:gd name="connsiteY4" fmla="*/ 169862 h 197117"/>
                <a:gd name="connsiteX5" fmla="*/ 176212 w 176212"/>
                <a:gd name="connsiteY5" fmla="*/ 119062 h 1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2" h="197117">
                  <a:moveTo>
                    <a:pt x="0" y="0"/>
                  </a:moveTo>
                  <a:cubicBezTo>
                    <a:pt x="0" y="15346"/>
                    <a:pt x="0" y="30692"/>
                    <a:pt x="4762" y="50800"/>
                  </a:cubicBezTo>
                  <a:cubicBezTo>
                    <a:pt x="9524" y="70908"/>
                    <a:pt x="14552" y="96573"/>
                    <a:pt x="28575" y="120650"/>
                  </a:cubicBezTo>
                  <a:cubicBezTo>
                    <a:pt x="42598" y="144727"/>
                    <a:pt x="69850" y="187060"/>
                    <a:pt x="88900" y="195262"/>
                  </a:cubicBezTo>
                  <a:cubicBezTo>
                    <a:pt x="107950" y="203464"/>
                    <a:pt x="128323" y="182562"/>
                    <a:pt x="142875" y="169862"/>
                  </a:cubicBezTo>
                  <a:cubicBezTo>
                    <a:pt x="157427" y="157162"/>
                    <a:pt x="166819" y="138112"/>
                    <a:pt x="176212" y="1190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1EA0F86D-916B-4603-96DE-A1F306E94D01}"/>
                </a:ext>
              </a:extLst>
            </p:cNvPr>
            <p:cNvSpPr/>
            <p:nvPr/>
          </p:nvSpPr>
          <p:spPr>
            <a:xfrm>
              <a:off x="5575300" y="3187700"/>
              <a:ext cx="120650" cy="16194"/>
            </a:xfrm>
            <a:custGeom>
              <a:avLst/>
              <a:gdLst>
                <a:gd name="connsiteX0" fmla="*/ 0 w 120650"/>
                <a:gd name="connsiteY0" fmla="*/ 0 h 16194"/>
                <a:gd name="connsiteX1" fmla="*/ 52388 w 120650"/>
                <a:gd name="connsiteY1" fmla="*/ 14288 h 16194"/>
                <a:gd name="connsiteX2" fmla="*/ 92075 w 120650"/>
                <a:gd name="connsiteY2" fmla="*/ 15875 h 16194"/>
                <a:gd name="connsiteX3" fmla="*/ 120650 w 120650"/>
                <a:gd name="connsiteY3" fmla="*/ 12700 h 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16194">
                  <a:moveTo>
                    <a:pt x="0" y="0"/>
                  </a:moveTo>
                  <a:cubicBezTo>
                    <a:pt x="18521" y="5821"/>
                    <a:pt x="37042" y="11642"/>
                    <a:pt x="52388" y="14288"/>
                  </a:cubicBezTo>
                  <a:cubicBezTo>
                    <a:pt x="67734" y="16934"/>
                    <a:pt x="80698" y="16140"/>
                    <a:pt x="92075" y="15875"/>
                  </a:cubicBezTo>
                  <a:cubicBezTo>
                    <a:pt x="103452" y="15610"/>
                    <a:pt x="112051" y="14155"/>
                    <a:pt x="120650" y="127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007FFBA9-C8A7-4DFF-AEDA-EAE088C1C595}"/>
                </a:ext>
              </a:extLst>
            </p:cNvPr>
            <p:cNvSpPr/>
            <p:nvPr/>
          </p:nvSpPr>
          <p:spPr>
            <a:xfrm>
              <a:off x="5546725" y="3216275"/>
              <a:ext cx="36729" cy="88900"/>
            </a:xfrm>
            <a:custGeom>
              <a:avLst/>
              <a:gdLst>
                <a:gd name="connsiteX0" fmla="*/ 0 w 36729"/>
                <a:gd name="connsiteY0" fmla="*/ 0 h 88900"/>
                <a:gd name="connsiteX1" fmla="*/ 34925 w 36729"/>
                <a:gd name="connsiteY1" fmla="*/ 41275 h 88900"/>
                <a:gd name="connsiteX2" fmla="*/ 28575 w 36729"/>
                <a:gd name="connsiteY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29" h="88900">
                  <a:moveTo>
                    <a:pt x="0" y="0"/>
                  </a:moveTo>
                  <a:cubicBezTo>
                    <a:pt x="15081" y="13229"/>
                    <a:pt x="30162" y="26458"/>
                    <a:pt x="34925" y="41275"/>
                  </a:cubicBezTo>
                  <a:cubicBezTo>
                    <a:pt x="39688" y="56092"/>
                    <a:pt x="34131" y="72496"/>
                    <a:pt x="28575" y="889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6B5C7E23-3B2A-43D1-976D-7573E2B9A3E5}"/>
                </a:ext>
              </a:extLst>
            </p:cNvPr>
            <p:cNvSpPr/>
            <p:nvPr/>
          </p:nvSpPr>
          <p:spPr>
            <a:xfrm>
              <a:off x="5575300" y="3233738"/>
              <a:ext cx="166688" cy="23700"/>
            </a:xfrm>
            <a:custGeom>
              <a:avLst/>
              <a:gdLst>
                <a:gd name="connsiteX0" fmla="*/ 0 w 166688"/>
                <a:gd name="connsiteY0" fmla="*/ 12700 h 23700"/>
                <a:gd name="connsiteX1" fmla="*/ 93663 w 166688"/>
                <a:gd name="connsiteY1" fmla="*/ 20637 h 23700"/>
                <a:gd name="connsiteX2" fmla="*/ 138113 w 166688"/>
                <a:gd name="connsiteY2" fmla="*/ 22225 h 23700"/>
                <a:gd name="connsiteX3" fmla="*/ 166688 w 166688"/>
                <a:gd name="connsiteY3" fmla="*/ 0 h 2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88" h="23700">
                  <a:moveTo>
                    <a:pt x="0" y="12700"/>
                  </a:moveTo>
                  <a:lnTo>
                    <a:pt x="93663" y="20637"/>
                  </a:lnTo>
                  <a:cubicBezTo>
                    <a:pt x="116682" y="22224"/>
                    <a:pt x="125942" y="25665"/>
                    <a:pt x="138113" y="22225"/>
                  </a:cubicBezTo>
                  <a:cubicBezTo>
                    <a:pt x="150284" y="18786"/>
                    <a:pt x="158486" y="9393"/>
                    <a:pt x="166688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21DD2AB3-7D84-4AB6-810C-78B814DE1DBB}"/>
                </a:ext>
              </a:extLst>
            </p:cNvPr>
            <p:cNvSpPr/>
            <p:nvPr/>
          </p:nvSpPr>
          <p:spPr>
            <a:xfrm>
              <a:off x="5713413" y="3257550"/>
              <a:ext cx="1587" cy="58738"/>
            </a:xfrm>
            <a:custGeom>
              <a:avLst/>
              <a:gdLst>
                <a:gd name="connsiteX0" fmla="*/ 0 w 1587"/>
                <a:gd name="connsiteY0" fmla="*/ 0 h 58738"/>
                <a:gd name="connsiteX1" fmla="*/ 1587 w 1587"/>
                <a:gd name="connsiteY1" fmla="*/ 58738 h 5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" h="58738">
                  <a:moveTo>
                    <a:pt x="0" y="0"/>
                  </a:moveTo>
                  <a:lnTo>
                    <a:pt x="1587" y="58738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C3C89B8-824D-422C-95AC-CFDA88A8FBE5}"/>
                </a:ext>
              </a:extLst>
            </p:cNvPr>
            <p:cNvSpPr/>
            <p:nvPr/>
          </p:nvSpPr>
          <p:spPr>
            <a:xfrm>
              <a:off x="5654675" y="3257550"/>
              <a:ext cx="4763" cy="66675"/>
            </a:xfrm>
            <a:custGeom>
              <a:avLst/>
              <a:gdLst>
                <a:gd name="connsiteX0" fmla="*/ 0 w 4763"/>
                <a:gd name="connsiteY0" fmla="*/ 0 h 66675"/>
                <a:gd name="connsiteX1" fmla="*/ 4763 w 4763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66675">
                  <a:moveTo>
                    <a:pt x="0" y="0"/>
                  </a:moveTo>
                  <a:cubicBezTo>
                    <a:pt x="1984" y="28707"/>
                    <a:pt x="3969" y="57415"/>
                    <a:pt x="4763" y="666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D4DCAFB4-4F51-4381-BA4A-170969E7D5BD}"/>
                </a:ext>
              </a:extLst>
            </p:cNvPr>
            <p:cNvSpPr/>
            <p:nvPr/>
          </p:nvSpPr>
          <p:spPr>
            <a:xfrm>
              <a:off x="5573713" y="3314700"/>
              <a:ext cx="190500" cy="26988"/>
            </a:xfrm>
            <a:custGeom>
              <a:avLst/>
              <a:gdLst>
                <a:gd name="connsiteX0" fmla="*/ 0 w 190500"/>
                <a:gd name="connsiteY0" fmla="*/ 0 h 26988"/>
                <a:gd name="connsiteX1" fmla="*/ 127000 w 190500"/>
                <a:gd name="connsiteY1" fmla="*/ 11113 h 26988"/>
                <a:gd name="connsiteX2" fmla="*/ 190500 w 190500"/>
                <a:gd name="connsiteY2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26988">
                  <a:moveTo>
                    <a:pt x="0" y="0"/>
                  </a:moveTo>
                  <a:cubicBezTo>
                    <a:pt x="47625" y="3307"/>
                    <a:pt x="95250" y="6615"/>
                    <a:pt x="127000" y="11113"/>
                  </a:cubicBezTo>
                  <a:cubicBezTo>
                    <a:pt x="158750" y="15611"/>
                    <a:pt x="174625" y="21299"/>
                    <a:pt x="190500" y="2698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E79CC4AA-441E-4B2B-A29A-D9828E8B4FF0}"/>
                </a:ext>
              </a:extLst>
            </p:cNvPr>
            <p:cNvSpPr/>
            <p:nvPr/>
          </p:nvSpPr>
          <p:spPr>
            <a:xfrm>
              <a:off x="5503863" y="3300413"/>
              <a:ext cx="82550" cy="12700"/>
            </a:xfrm>
            <a:custGeom>
              <a:avLst/>
              <a:gdLst>
                <a:gd name="connsiteX0" fmla="*/ 0 w 82550"/>
                <a:gd name="connsiteY0" fmla="*/ 12700 h 12700"/>
                <a:gd name="connsiteX1" fmla="*/ 82550 w 8255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550" h="12700">
                  <a:moveTo>
                    <a:pt x="0" y="12700"/>
                  </a:moveTo>
                  <a:lnTo>
                    <a:pt x="82550" y="0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9ECDCF2F-8E6A-4740-B1D8-0655874F78EA}"/>
                </a:ext>
              </a:extLst>
            </p:cNvPr>
            <p:cNvSpPr/>
            <p:nvPr/>
          </p:nvSpPr>
          <p:spPr>
            <a:xfrm>
              <a:off x="5572125" y="3351558"/>
              <a:ext cx="131763" cy="39342"/>
            </a:xfrm>
            <a:custGeom>
              <a:avLst/>
              <a:gdLst>
                <a:gd name="connsiteX0" fmla="*/ 0 w 131763"/>
                <a:gd name="connsiteY0" fmla="*/ 39342 h 39342"/>
                <a:gd name="connsiteX1" fmla="*/ 46038 w 131763"/>
                <a:gd name="connsiteY1" fmla="*/ 2830 h 39342"/>
                <a:gd name="connsiteX2" fmla="*/ 93663 w 131763"/>
                <a:gd name="connsiteY2" fmla="*/ 4417 h 39342"/>
                <a:gd name="connsiteX3" fmla="*/ 131763 w 131763"/>
                <a:gd name="connsiteY3" fmla="*/ 20292 h 3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763" h="39342">
                  <a:moveTo>
                    <a:pt x="0" y="39342"/>
                  </a:moveTo>
                  <a:cubicBezTo>
                    <a:pt x="15214" y="23996"/>
                    <a:pt x="30428" y="8651"/>
                    <a:pt x="46038" y="2830"/>
                  </a:cubicBezTo>
                  <a:cubicBezTo>
                    <a:pt x="61648" y="-2991"/>
                    <a:pt x="79375" y="1507"/>
                    <a:pt x="93663" y="4417"/>
                  </a:cubicBezTo>
                  <a:cubicBezTo>
                    <a:pt x="107951" y="7327"/>
                    <a:pt x="119857" y="13809"/>
                    <a:pt x="131763" y="2029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E841731B-10EC-4719-9F19-4813B7C15094}"/>
                </a:ext>
              </a:extLst>
            </p:cNvPr>
            <p:cNvSpPr/>
            <p:nvPr/>
          </p:nvSpPr>
          <p:spPr>
            <a:xfrm>
              <a:off x="5999163" y="3805238"/>
              <a:ext cx="88252" cy="517525"/>
            </a:xfrm>
            <a:custGeom>
              <a:avLst/>
              <a:gdLst>
                <a:gd name="connsiteX0" fmla="*/ 71437 w 88252"/>
                <a:gd name="connsiteY0" fmla="*/ 0 h 517525"/>
                <a:gd name="connsiteX1" fmla="*/ 85725 w 88252"/>
                <a:gd name="connsiteY1" fmla="*/ 161925 h 517525"/>
                <a:gd name="connsiteX2" fmla="*/ 85725 w 88252"/>
                <a:gd name="connsiteY2" fmla="*/ 296862 h 517525"/>
                <a:gd name="connsiteX3" fmla="*/ 60325 w 88252"/>
                <a:gd name="connsiteY3" fmla="*/ 395287 h 517525"/>
                <a:gd name="connsiteX4" fmla="*/ 0 w 88252"/>
                <a:gd name="connsiteY4" fmla="*/ 517525 h 51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52" h="517525">
                  <a:moveTo>
                    <a:pt x="71437" y="0"/>
                  </a:moveTo>
                  <a:cubicBezTo>
                    <a:pt x="77390" y="56224"/>
                    <a:pt x="83344" y="112448"/>
                    <a:pt x="85725" y="161925"/>
                  </a:cubicBezTo>
                  <a:cubicBezTo>
                    <a:pt x="88106" y="211402"/>
                    <a:pt x="89958" y="257968"/>
                    <a:pt x="85725" y="296862"/>
                  </a:cubicBezTo>
                  <a:cubicBezTo>
                    <a:pt x="81492" y="335756"/>
                    <a:pt x="74612" y="358510"/>
                    <a:pt x="60325" y="395287"/>
                  </a:cubicBezTo>
                  <a:cubicBezTo>
                    <a:pt x="46038" y="432064"/>
                    <a:pt x="23019" y="474794"/>
                    <a:pt x="0" y="5175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DEF86BC1-8286-449C-B9DE-F1217B8B0A2B}"/>
                </a:ext>
              </a:extLst>
            </p:cNvPr>
            <p:cNvSpPr/>
            <p:nvPr/>
          </p:nvSpPr>
          <p:spPr>
            <a:xfrm>
              <a:off x="6075363" y="3787699"/>
              <a:ext cx="149225" cy="347739"/>
            </a:xfrm>
            <a:custGeom>
              <a:avLst/>
              <a:gdLst>
                <a:gd name="connsiteX0" fmla="*/ 0 w 149225"/>
                <a:gd name="connsiteY0" fmla="*/ 19126 h 347739"/>
                <a:gd name="connsiteX1" fmla="*/ 71437 w 149225"/>
                <a:gd name="connsiteY1" fmla="*/ 76 h 347739"/>
                <a:gd name="connsiteX2" fmla="*/ 96837 w 149225"/>
                <a:gd name="connsiteY2" fmla="*/ 25476 h 347739"/>
                <a:gd name="connsiteX3" fmla="*/ 112712 w 149225"/>
                <a:gd name="connsiteY3" fmla="*/ 130251 h 347739"/>
                <a:gd name="connsiteX4" fmla="*/ 134937 w 149225"/>
                <a:gd name="connsiteY4" fmla="*/ 282651 h 347739"/>
                <a:gd name="connsiteX5" fmla="*/ 149225 w 149225"/>
                <a:gd name="connsiteY5" fmla="*/ 347739 h 3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25" h="347739">
                  <a:moveTo>
                    <a:pt x="0" y="19126"/>
                  </a:moveTo>
                  <a:cubicBezTo>
                    <a:pt x="27649" y="9072"/>
                    <a:pt x="55298" y="-982"/>
                    <a:pt x="71437" y="76"/>
                  </a:cubicBezTo>
                  <a:cubicBezTo>
                    <a:pt x="87576" y="1134"/>
                    <a:pt x="89958" y="3780"/>
                    <a:pt x="96837" y="25476"/>
                  </a:cubicBezTo>
                  <a:cubicBezTo>
                    <a:pt x="103716" y="47172"/>
                    <a:pt x="106362" y="87389"/>
                    <a:pt x="112712" y="130251"/>
                  </a:cubicBezTo>
                  <a:cubicBezTo>
                    <a:pt x="119062" y="173113"/>
                    <a:pt x="128852" y="246403"/>
                    <a:pt x="134937" y="282651"/>
                  </a:cubicBezTo>
                  <a:cubicBezTo>
                    <a:pt x="141022" y="318899"/>
                    <a:pt x="145123" y="333319"/>
                    <a:pt x="149225" y="347739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D437AEE4-DBD9-43F2-B348-1822BB11E251}"/>
                </a:ext>
              </a:extLst>
            </p:cNvPr>
            <p:cNvSpPr/>
            <p:nvPr/>
          </p:nvSpPr>
          <p:spPr>
            <a:xfrm>
              <a:off x="6073775" y="3745012"/>
              <a:ext cx="111125" cy="60226"/>
            </a:xfrm>
            <a:custGeom>
              <a:avLst/>
              <a:gdLst>
                <a:gd name="connsiteX0" fmla="*/ 0 w 111125"/>
                <a:gd name="connsiteY0" fmla="*/ 58638 h 60226"/>
                <a:gd name="connsiteX1" fmla="*/ 11113 w 111125"/>
                <a:gd name="connsiteY1" fmla="*/ 9426 h 60226"/>
                <a:gd name="connsiteX2" fmla="*/ 41275 w 111125"/>
                <a:gd name="connsiteY2" fmla="*/ 1488 h 60226"/>
                <a:gd name="connsiteX3" fmla="*/ 74613 w 111125"/>
                <a:gd name="connsiteY3" fmla="*/ 6251 h 60226"/>
                <a:gd name="connsiteX4" fmla="*/ 111125 w 111125"/>
                <a:gd name="connsiteY4" fmla="*/ 60226 h 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60226">
                  <a:moveTo>
                    <a:pt x="0" y="58638"/>
                  </a:moveTo>
                  <a:cubicBezTo>
                    <a:pt x="2117" y="38794"/>
                    <a:pt x="4234" y="18951"/>
                    <a:pt x="11113" y="9426"/>
                  </a:cubicBezTo>
                  <a:cubicBezTo>
                    <a:pt x="17992" y="-99"/>
                    <a:pt x="30692" y="2017"/>
                    <a:pt x="41275" y="1488"/>
                  </a:cubicBezTo>
                  <a:cubicBezTo>
                    <a:pt x="51858" y="959"/>
                    <a:pt x="62971" y="-3539"/>
                    <a:pt x="74613" y="6251"/>
                  </a:cubicBezTo>
                  <a:cubicBezTo>
                    <a:pt x="86255" y="16041"/>
                    <a:pt x="98690" y="38133"/>
                    <a:pt x="111125" y="60226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25C2D65A-E5EA-4D8F-8CC6-0B1F43A812AE}"/>
                </a:ext>
              </a:extLst>
            </p:cNvPr>
            <p:cNvSpPr/>
            <p:nvPr/>
          </p:nvSpPr>
          <p:spPr>
            <a:xfrm>
              <a:off x="6172285" y="3833813"/>
              <a:ext cx="96753" cy="600075"/>
            </a:xfrm>
            <a:custGeom>
              <a:avLst/>
              <a:gdLst>
                <a:gd name="connsiteX0" fmla="*/ 96753 w 96753"/>
                <a:gd name="connsiteY0" fmla="*/ 0 h 600075"/>
                <a:gd name="connsiteX1" fmla="*/ 77703 w 96753"/>
                <a:gd name="connsiteY1" fmla="*/ 195262 h 600075"/>
                <a:gd name="connsiteX2" fmla="*/ 47540 w 96753"/>
                <a:gd name="connsiteY2" fmla="*/ 360362 h 600075"/>
                <a:gd name="connsiteX3" fmla="*/ 4678 w 96753"/>
                <a:gd name="connsiteY3" fmla="*/ 447675 h 600075"/>
                <a:gd name="connsiteX4" fmla="*/ 3090 w 96753"/>
                <a:gd name="connsiteY4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53" h="600075">
                  <a:moveTo>
                    <a:pt x="96753" y="0"/>
                  </a:moveTo>
                  <a:cubicBezTo>
                    <a:pt x="91329" y="67601"/>
                    <a:pt x="85905" y="135202"/>
                    <a:pt x="77703" y="195262"/>
                  </a:cubicBezTo>
                  <a:cubicBezTo>
                    <a:pt x="69501" y="255322"/>
                    <a:pt x="59711" y="318293"/>
                    <a:pt x="47540" y="360362"/>
                  </a:cubicBezTo>
                  <a:cubicBezTo>
                    <a:pt x="35369" y="402431"/>
                    <a:pt x="12086" y="407723"/>
                    <a:pt x="4678" y="447675"/>
                  </a:cubicBezTo>
                  <a:cubicBezTo>
                    <a:pt x="-2730" y="487627"/>
                    <a:pt x="180" y="543851"/>
                    <a:pt x="3090" y="6000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DE70E987-44DC-4348-B74F-DE75DCDD5D25}"/>
                </a:ext>
              </a:extLst>
            </p:cNvPr>
            <p:cNvSpPr/>
            <p:nvPr/>
          </p:nvSpPr>
          <p:spPr>
            <a:xfrm>
              <a:off x="6251575" y="3911600"/>
              <a:ext cx="280988" cy="644525"/>
            </a:xfrm>
            <a:custGeom>
              <a:avLst/>
              <a:gdLst>
                <a:gd name="connsiteX0" fmla="*/ 280988 w 280988"/>
                <a:gd name="connsiteY0" fmla="*/ 0 h 644525"/>
                <a:gd name="connsiteX1" fmla="*/ 220663 w 280988"/>
                <a:gd name="connsiteY1" fmla="*/ 193675 h 644525"/>
                <a:gd name="connsiteX2" fmla="*/ 179388 w 280988"/>
                <a:gd name="connsiteY2" fmla="*/ 400050 h 644525"/>
                <a:gd name="connsiteX3" fmla="*/ 0 w 280988"/>
                <a:gd name="connsiteY3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8" h="644525">
                  <a:moveTo>
                    <a:pt x="280988" y="0"/>
                  </a:moveTo>
                  <a:cubicBezTo>
                    <a:pt x="259292" y="63500"/>
                    <a:pt x="237596" y="127000"/>
                    <a:pt x="220663" y="193675"/>
                  </a:cubicBezTo>
                  <a:cubicBezTo>
                    <a:pt x="203730" y="260350"/>
                    <a:pt x="216165" y="324908"/>
                    <a:pt x="179388" y="400050"/>
                  </a:cubicBezTo>
                  <a:cubicBezTo>
                    <a:pt x="142611" y="475192"/>
                    <a:pt x="71305" y="559858"/>
                    <a:pt x="0" y="6445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BB37E892-A782-4691-B59B-54DE82FD5439}"/>
                </a:ext>
              </a:extLst>
            </p:cNvPr>
            <p:cNvSpPr/>
            <p:nvPr/>
          </p:nvSpPr>
          <p:spPr>
            <a:xfrm>
              <a:off x="6530975" y="3895496"/>
              <a:ext cx="103188" cy="16104"/>
            </a:xfrm>
            <a:custGeom>
              <a:avLst/>
              <a:gdLst>
                <a:gd name="connsiteX0" fmla="*/ 0 w 103188"/>
                <a:gd name="connsiteY0" fmla="*/ 8167 h 16104"/>
                <a:gd name="connsiteX1" fmla="*/ 87313 w 103188"/>
                <a:gd name="connsiteY1" fmla="*/ 229 h 16104"/>
                <a:gd name="connsiteX2" fmla="*/ 103188 w 103188"/>
                <a:gd name="connsiteY2" fmla="*/ 16104 h 1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88" h="16104">
                  <a:moveTo>
                    <a:pt x="0" y="8167"/>
                  </a:moveTo>
                  <a:cubicBezTo>
                    <a:pt x="35057" y="3536"/>
                    <a:pt x="70115" y="-1094"/>
                    <a:pt x="87313" y="229"/>
                  </a:cubicBezTo>
                  <a:cubicBezTo>
                    <a:pt x="104511" y="1552"/>
                    <a:pt x="101600" y="13987"/>
                    <a:pt x="103188" y="16104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90FD9C68-2088-444C-B293-C8B82D92883B}"/>
                </a:ext>
              </a:extLst>
            </p:cNvPr>
            <p:cNvSpPr/>
            <p:nvPr/>
          </p:nvSpPr>
          <p:spPr>
            <a:xfrm>
              <a:off x="6534150" y="3847097"/>
              <a:ext cx="111966" cy="61328"/>
            </a:xfrm>
            <a:custGeom>
              <a:avLst/>
              <a:gdLst>
                <a:gd name="connsiteX0" fmla="*/ 0 w 111966"/>
                <a:gd name="connsiteY0" fmla="*/ 53391 h 61328"/>
                <a:gd name="connsiteX1" fmla="*/ 33338 w 111966"/>
                <a:gd name="connsiteY1" fmla="*/ 5766 h 61328"/>
                <a:gd name="connsiteX2" fmla="*/ 52388 w 111966"/>
                <a:gd name="connsiteY2" fmla="*/ 2591 h 61328"/>
                <a:gd name="connsiteX3" fmla="*/ 79375 w 111966"/>
                <a:gd name="connsiteY3" fmla="*/ 2591 h 61328"/>
                <a:gd name="connsiteX4" fmla="*/ 109538 w 111966"/>
                <a:gd name="connsiteY4" fmla="*/ 35928 h 61328"/>
                <a:gd name="connsiteX5" fmla="*/ 107950 w 111966"/>
                <a:gd name="connsiteY5" fmla="*/ 6132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66" h="61328">
                  <a:moveTo>
                    <a:pt x="0" y="53391"/>
                  </a:moveTo>
                  <a:cubicBezTo>
                    <a:pt x="12303" y="33812"/>
                    <a:pt x="24607" y="14233"/>
                    <a:pt x="33338" y="5766"/>
                  </a:cubicBezTo>
                  <a:cubicBezTo>
                    <a:pt x="42069" y="-2701"/>
                    <a:pt x="44715" y="3120"/>
                    <a:pt x="52388" y="2591"/>
                  </a:cubicBezTo>
                  <a:cubicBezTo>
                    <a:pt x="60061" y="2062"/>
                    <a:pt x="69850" y="-2965"/>
                    <a:pt x="79375" y="2591"/>
                  </a:cubicBezTo>
                  <a:cubicBezTo>
                    <a:pt x="88900" y="8147"/>
                    <a:pt x="104776" y="26139"/>
                    <a:pt x="109538" y="35928"/>
                  </a:cubicBezTo>
                  <a:cubicBezTo>
                    <a:pt x="114300" y="45717"/>
                    <a:pt x="111125" y="53522"/>
                    <a:pt x="107950" y="6132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10CD4D47-8320-4516-BD78-F68CF0FD9F41}"/>
                </a:ext>
              </a:extLst>
            </p:cNvPr>
            <p:cNvSpPr/>
            <p:nvPr/>
          </p:nvSpPr>
          <p:spPr>
            <a:xfrm>
              <a:off x="6010275" y="4506913"/>
              <a:ext cx="80963" cy="273050"/>
            </a:xfrm>
            <a:custGeom>
              <a:avLst/>
              <a:gdLst>
                <a:gd name="connsiteX0" fmla="*/ 0 w 80963"/>
                <a:gd name="connsiteY0" fmla="*/ 0 h 273050"/>
                <a:gd name="connsiteX1" fmla="*/ 15875 w 80963"/>
                <a:gd name="connsiteY1" fmla="*/ 84137 h 273050"/>
                <a:gd name="connsiteX2" fmla="*/ 25400 w 80963"/>
                <a:gd name="connsiteY2" fmla="*/ 153987 h 273050"/>
                <a:gd name="connsiteX3" fmla="*/ 80963 w 80963"/>
                <a:gd name="connsiteY3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3" h="273050">
                  <a:moveTo>
                    <a:pt x="0" y="0"/>
                  </a:moveTo>
                  <a:cubicBezTo>
                    <a:pt x="5821" y="29236"/>
                    <a:pt x="11642" y="58473"/>
                    <a:pt x="15875" y="84137"/>
                  </a:cubicBezTo>
                  <a:cubicBezTo>
                    <a:pt x="20108" y="109801"/>
                    <a:pt x="14552" y="122502"/>
                    <a:pt x="25400" y="153987"/>
                  </a:cubicBezTo>
                  <a:cubicBezTo>
                    <a:pt x="36248" y="185473"/>
                    <a:pt x="73026" y="253735"/>
                    <a:pt x="80963" y="2730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AEC7A5A1-4BD4-45B2-9CEA-68C007719DFE}"/>
                </a:ext>
              </a:extLst>
            </p:cNvPr>
            <p:cNvSpPr/>
            <p:nvPr/>
          </p:nvSpPr>
          <p:spPr>
            <a:xfrm>
              <a:off x="6019800" y="4729163"/>
              <a:ext cx="103188" cy="285750"/>
            </a:xfrm>
            <a:custGeom>
              <a:avLst/>
              <a:gdLst>
                <a:gd name="connsiteX0" fmla="*/ 103188 w 103188"/>
                <a:gd name="connsiteY0" fmla="*/ 0 h 285750"/>
                <a:gd name="connsiteX1" fmla="*/ 85725 w 103188"/>
                <a:gd name="connsiteY1" fmla="*/ 55562 h 285750"/>
                <a:gd name="connsiteX2" fmla="*/ 55563 w 103188"/>
                <a:gd name="connsiteY2" fmla="*/ 104775 h 285750"/>
                <a:gd name="connsiteX3" fmla="*/ 0 w 103188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88" h="285750">
                  <a:moveTo>
                    <a:pt x="103188" y="0"/>
                  </a:moveTo>
                  <a:cubicBezTo>
                    <a:pt x="98425" y="19050"/>
                    <a:pt x="93662" y="38100"/>
                    <a:pt x="85725" y="55562"/>
                  </a:cubicBezTo>
                  <a:cubicBezTo>
                    <a:pt x="77788" y="73024"/>
                    <a:pt x="69850" y="66410"/>
                    <a:pt x="55563" y="104775"/>
                  </a:cubicBezTo>
                  <a:cubicBezTo>
                    <a:pt x="41276" y="143140"/>
                    <a:pt x="0" y="285750"/>
                    <a:pt x="0" y="2857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F2F4A3C2-A373-4C5D-B6CC-554DA7C91202}"/>
                </a:ext>
              </a:extLst>
            </p:cNvPr>
            <p:cNvSpPr/>
            <p:nvPr/>
          </p:nvSpPr>
          <p:spPr>
            <a:xfrm>
              <a:off x="6237561" y="4549775"/>
              <a:ext cx="85991" cy="439738"/>
            </a:xfrm>
            <a:custGeom>
              <a:avLst/>
              <a:gdLst>
                <a:gd name="connsiteX0" fmla="*/ 2902 w 85991"/>
                <a:gd name="connsiteY0" fmla="*/ 0 h 439738"/>
                <a:gd name="connsiteX1" fmla="*/ 2902 w 85991"/>
                <a:gd name="connsiteY1" fmla="*/ 90488 h 439738"/>
                <a:gd name="connsiteX2" fmla="*/ 33064 w 85991"/>
                <a:gd name="connsiteY2" fmla="*/ 188913 h 439738"/>
                <a:gd name="connsiteX3" fmla="*/ 82277 w 85991"/>
                <a:gd name="connsiteY3" fmla="*/ 273050 h 439738"/>
                <a:gd name="connsiteX4" fmla="*/ 77514 w 85991"/>
                <a:gd name="connsiteY4" fmla="*/ 384175 h 439738"/>
                <a:gd name="connsiteX5" fmla="*/ 37827 w 85991"/>
                <a:gd name="connsiteY5" fmla="*/ 439738 h 43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91" h="439738">
                  <a:moveTo>
                    <a:pt x="2902" y="0"/>
                  </a:moveTo>
                  <a:cubicBezTo>
                    <a:pt x="388" y="29501"/>
                    <a:pt x="-2125" y="59003"/>
                    <a:pt x="2902" y="90488"/>
                  </a:cubicBezTo>
                  <a:cubicBezTo>
                    <a:pt x="7929" y="121973"/>
                    <a:pt x="19835" y="158486"/>
                    <a:pt x="33064" y="188913"/>
                  </a:cubicBezTo>
                  <a:cubicBezTo>
                    <a:pt x="46293" y="219340"/>
                    <a:pt x="74869" y="240507"/>
                    <a:pt x="82277" y="273050"/>
                  </a:cubicBezTo>
                  <a:cubicBezTo>
                    <a:pt x="89685" y="305593"/>
                    <a:pt x="84922" y="356394"/>
                    <a:pt x="77514" y="384175"/>
                  </a:cubicBezTo>
                  <a:cubicBezTo>
                    <a:pt x="70106" y="411956"/>
                    <a:pt x="53966" y="425847"/>
                    <a:pt x="37827" y="4397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B1821250-C63A-4C76-A6CC-D25AF16EFFD3}"/>
                </a:ext>
              </a:extLst>
            </p:cNvPr>
            <p:cNvSpPr/>
            <p:nvPr/>
          </p:nvSpPr>
          <p:spPr>
            <a:xfrm>
              <a:off x="6198680" y="4783138"/>
              <a:ext cx="68770" cy="219075"/>
            </a:xfrm>
            <a:custGeom>
              <a:avLst/>
              <a:gdLst>
                <a:gd name="connsiteX0" fmla="*/ 508 w 68770"/>
                <a:gd name="connsiteY0" fmla="*/ 0 h 219075"/>
                <a:gd name="connsiteX1" fmla="*/ 10033 w 68770"/>
                <a:gd name="connsiteY1" fmla="*/ 109537 h 219075"/>
                <a:gd name="connsiteX2" fmla="*/ 68770 w 68770"/>
                <a:gd name="connsiteY2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70" h="219075">
                  <a:moveTo>
                    <a:pt x="508" y="0"/>
                  </a:moveTo>
                  <a:cubicBezTo>
                    <a:pt x="-418" y="36512"/>
                    <a:pt x="-1344" y="73025"/>
                    <a:pt x="10033" y="109537"/>
                  </a:cubicBezTo>
                  <a:cubicBezTo>
                    <a:pt x="21410" y="146049"/>
                    <a:pt x="45090" y="182562"/>
                    <a:pt x="68770" y="2190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F4EAB16F-673A-4FD0-B04D-0BCBFA970450}"/>
                </a:ext>
              </a:extLst>
            </p:cNvPr>
            <p:cNvSpPr/>
            <p:nvPr/>
          </p:nvSpPr>
          <p:spPr>
            <a:xfrm>
              <a:off x="6094413" y="5010150"/>
              <a:ext cx="165100" cy="227013"/>
            </a:xfrm>
            <a:custGeom>
              <a:avLst/>
              <a:gdLst>
                <a:gd name="connsiteX0" fmla="*/ 165100 w 165100"/>
                <a:gd name="connsiteY0" fmla="*/ 0 h 227013"/>
                <a:gd name="connsiteX1" fmla="*/ 84137 w 165100"/>
                <a:gd name="connsiteY1" fmla="*/ 69850 h 227013"/>
                <a:gd name="connsiteX2" fmla="*/ 38100 w 165100"/>
                <a:gd name="connsiteY2" fmla="*/ 128588 h 227013"/>
                <a:gd name="connsiteX3" fmla="*/ 0 w 165100"/>
                <a:gd name="connsiteY3" fmla="*/ 227013 h 2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" h="227013">
                  <a:moveTo>
                    <a:pt x="165100" y="0"/>
                  </a:moveTo>
                  <a:cubicBezTo>
                    <a:pt x="135202" y="24209"/>
                    <a:pt x="105304" y="48419"/>
                    <a:pt x="84137" y="69850"/>
                  </a:cubicBezTo>
                  <a:cubicBezTo>
                    <a:pt x="62970" y="91281"/>
                    <a:pt x="52123" y="102394"/>
                    <a:pt x="38100" y="128588"/>
                  </a:cubicBezTo>
                  <a:cubicBezTo>
                    <a:pt x="24077" y="154782"/>
                    <a:pt x="8202" y="210344"/>
                    <a:pt x="0" y="2270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59A08E44-D00B-4EBF-9C27-34EA71D0ED68}"/>
                </a:ext>
              </a:extLst>
            </p:cNvPr>
            <p:cNvSpPr/>
            <p:nvPr/>
          </p:nvSpPr>
          <p:spPr>
            <a:xfrm>
              <a:off x="6224588" y="6284734"/>
              <a:ext cx="86177" cy="131941"/>
            </a:xfrm>
            <a:custGeom>
              <a:avLst/>
              <a:gdLst>
                <a:gd name="connsiteX0" fmla="*/ 0 w 86177"/>
                <a:gd name="connsiteY0" fmla="*/ 11291 h 131941"/>
                <a:gd name="connsiteX1" fmla="*/ 79375 w 86177"/>
                <a:gd name="connsiteY1" fmla="*/ 179 h 131941"/>
                <a:gd name="connsiteX2" fmla="*/ 77787 w 86177"/>
                <a:gd name="connsiteY2" fmla="*/ 19229 h 131941"/>
                <a:gd name="connsiteX3" fmla="*/ 42862 w 86177"/>
                <a:gd name="connsiteY3" fmla="*/ 57329 h 131941"/>
                <a:gd name="connsiteX4" fmla="*/ 25400 w 86177"/>
                <a:gd name="connsiteY4" fmla="*/ 131941 h 13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77" h="131941">
                  <a:moveTo>
                    <a:pt x="0" y="11291"/>
                  </a:moveTo>
                  <a:cubicBezTo>
                    <a:pt x="33205" y="5073"/>
                    <a:pt x="66411" y="-1144"/>
                    <a:pt x="79375" y="179"/>
                  </a:cubicBezTo>
                  <a:cubicBezTo>
                    <a:pt x="92339" y="1502"/>
                    <a:pt x="83872" y="9704"/>
                    <a:pt x="77787" y="19229"/>
                  </a:cubicBezTo>
                  <a:cubicBezTo>
                    <a:pt x="71702" y="28754"/>
                    <a:pt x="51593" y="38544"/>
                    <a:pt x="42862" y="57329"/>
                  </a:cubicBezTo>
                  <a:cubicBezTo>
                    <a:pt x="34131" y="76114"/>
                    <a:pt x="29765" y="104027"/>
                    <a:pt x="25400" y="131941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ECD85AD9-6576-4ADC-A4B2-14786FAE8E6F}"/>
                </a:ext>
              </a:extLst>
            </p:cNvPr>
            <p:cNvSpPr/>
            <p:nvPr/>
          </p:nvSpPr>
          <p:spPr>
            <a:xfrm>
              <a:off x="6442075" y="6272213"/>
              <a:ext cx="73711" cy="217487"/>
            </a:xfrm>
            <a:custGeom>
              <a:avLst/>
              <a:gdLst>
                <a:gd name="connsiteX0" fmla="*/ 0 w 73711"/>
                <a:gd name="connsiteY0" fmla="*/ 217487 h 217487"/>
                <a:gd name="connsiteX1" fmla="*/ 63500 w 73711"/>
                <a:gd name="connsiteY1" fmla="*/ 166687 h 217487"/>
                <a:gd name="connsiteX2" fmla="*/ 69850 w 73711"/>
                <a:gd name="connsiteY2" fmla="*/ 131762 h 217487"/>
                <a:gd name="connsiteX3" fmla="*/ 25400 w 73711"/>
                <a:gd name="connsiteY3" fmla="*/ 44450 h 217487"/>
                <a:gd name="connsiteX4" fmla="*/ 1588 w 73711"/>
                <a:gd name="connsiteY4" fmla="*/ 0 h 2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17487">
                  <a:moveTo>
                    <a:pt x="0" y="217487"/>
                  </a:moveTo>
                  <a:cubicBezTo>
                    <a:pt x="25929" y="199230"/>
                    <a:pt x="51858" y="180974"/>
                    <a:pt x="63500" y="166687"/>
                  </a:cubicBezTo>
                  <a:cubicBezTo>
                    <a:pt x="75142" y="152400"/>
                    <a:pt x="76200" y="152135"/>
                    <a:pt x="69850" y="131762"/>
                  </a:cubicBezTo>
                  <a:cubicBezTo>
                    <a:pt x="63500" y="111389"/>
                    <a:pt x="36777" y="66410"/>
                    <a:pt x="25400" y="44450"/>
                  </a:cubicBezTo>
                  <a:cubicBezTo>
                    <a:pt x="14023" y="22490"/>
                    <a:pt x="7805" y="11245"/>
                    <a:pt x="1588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FFEA71EF-91C5-4537-959D-21FCDA8EFE28}"/>
                </a:ext>
              </a:extLst>
            </p:cNvPr>
            <p:cNvSpPr/>
            <p:nvPr/>
          </p:nvSpPr>
          <p:spPr>
            <a:xfrm>
              <a:off x="6092825" y="6621038"/>
              <a:ext cx="111125" cy="162350"/>
            </a:xfrm>
            <a:custGeom>
              <a:avLst/>
              <a:gdLst>
                <a:gd name="connsiteX0" fmla="*/ 0 w 111125"/>
                <a:gd name="connsiteY0" fmla="*/ 62337 h 162350"/>
                <a:gd name="connsiteX1" fmla="*/ 23813 w 111125"/>
                <a:gd name="connsiteY1" fmla="*/ 16300 h 162350"/>
                <a:gd name="connsiteX2" fmla="*/ 92075 w 111125"/>
                <a:gd name="connsiteY2" fmla="*/ 425 h 162350"/>
                <a:gd name="connsiteX3" fmla="*/ 71438 w 111125"/>
                <a:gd name="connsiteY3" fmla="*/ 30587 h 162350"/>
                <a:gd name="connsiteX4" fmla="*/ 74613 w 111125"/>
                <a:gd name="connsiteY4" fmla="*/ 95675 h 162350"/>
                <a:gd name="connsiteX5" fmla="*/ 111125 w 111125"/>
                <a:gd name="connsiteY5" fmla="*/ 162350 h 16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5" h="162350">
                  <a:moveTo>
                    <a:pt x="0" y="62337"/>
                  </a:moveTo>
                  <a:cubicBezTo>
                    <a:pt x="4233" y="44478"/>
                    <a:pt x="8467" y="26619"/>
                    <a:pt x="23813" y="16300"/>
                  </a:cubicBezTo>
                  <a:cubicBezTo>
                    <a:pt x="39159" y="5981"/>
                    <a:pt x="84138" y="-1956"/>
                    <a:pt x="92075" y="425"/>
                  </a:cubicBezTo>
                  <a:cubicBezTo>
                    <a:pt x="100012" y="2806"/>
                    <a:pt x="74348" y="14712"/>
                    <a:pt x="71438" y="30587"/>
                  </a:cubicBezTo>
                  <a:cubicBezTo>
                    <a:pt x="68528" y="46462"/>
                    <a:pt x="67999" y="73715"/>
                    <a:pt x="74613" y="95675"/>
                  </a:cubicBezTo>
                  <a:cubicBezTo>
                    <a:pt x="81227" y="117635"/>
                    <a:pt x="102658" y="150708"/>
                    <a:pt x="111125" y="1623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040A7BF9-FD2F-4B68-8E7B-52C16C0697C4}"/>
                </a:ext>
              </a:extLst>
            </p:cNvPr>
            <p:cNvSpPr/>
            <p:nvPr/>
          </p:nvSpPr>
          <p:spPr>
            <a:xfrm>
              <a:off x="5881671" y="233363"/>
              <a:ext cx="111142" cy="100012"/>
            </a:xfrm>
            <a:custGeom>
              <a:avLst/>
              <a:gdLst>
                <a:gd name="connsiteX0" fmla="*/ 111142 w 111142"/>
                <a:gd name="connsiteY0" fmla="*/ 0 h 100012"/>
                <a:gd name="connsiteX1" fmla="*/ 44467 w 111142"/>
                <a:gd name="connsiteY1" fmla="*/ 55562 h 100012"/>
                <a:gd name="connsiteX2" fmla="*/ 17 w 111142"/>
                <a:gd name="connsiteY2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42" h="100012">
                  <a:moveTo>
                    <a:pt x="111142" y="0"/>
                  </a:moveTo>
                  <a:cubicBezTo>
                    <a:pt x="87065" y="19447"/>
                    <a:pt x="62988" y="38894"/>
                    <a:pt x="44467" y="55562"/>
                  </a:cubicBezTo>
                  <a:cubicBezTo>
                    <a:pt x="25946" y="72230"/>
                    <a:pt x="-777" y="89693"/>
                    <a:pt x="17" y="1000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26FBC389-109B-4821-8F16-DABFA047DB44}"/>
                </a:ext>
              </a:extLst>
            </p:cNvPr>
            <p:cNvSpPr/>
            <p:nvPr/>
          </p:nvSpPr>
          <p:spPr>
            <a:xfrm>
              <a:off x="5795467" y="166688"/>
              <a:ext cx="364033" cy="558800"/>
            </a:xfrm>
            <a:custGeom>
              <a:avLst/>
              <a:gdLst>
                <a:gd name="connsiteX0" fmla="*/ 364033 w 364033"/>
                <a:gd name="connsiteY0" fmla="*/ 0 h 558800"/>
                <a:gd name="connsiteX1" fmla="*/ 213221 w 364033"/>
                <a:gd name="connsiteY1" fmla="*/ 93662 h 558800"/>
                <a:gd name="connsiteX2" fmla="*/ 100508 w 364033"/>
                <a:gd name="connsiteY2" fmla="*/ 217487 h 558800"/>
                <a:gd name="connsiteX3" fmla="*/ 21133 w 364033"/>
                <a:gd name="connsiteY3" fmla="*/ 360362 h 558800"/>
                <a:gd name="connsiteX4" fmla="*/ 496 w 364033"/>
                <a:gd name="connsiteY4" fmla="*/ 450850 h 558800"/>
                <a:gd name="connsiteX5" fmla="*/ 8433 w 364033"/>
                <a:gd name="connsiteY5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33" h="558800">
                  <a:moveTo>
                    <a:pt x="364033" y="0"/>
                  </a:moveTo>
                  <a:cubicBezTo>
                    <a:pt x="310587" y="28707"/>
                    <a:pt x="257142" y="57414"/>
                    <a:pt x="213221" y="93662"/>
                  </a:cubicBezTo>
                  <a:cubicBezTo>
                    <a:pt x="169300" y="129910"/>
                    <a:pt x="132523" y="173037"/>
                    <a:pt x="100508" y="217487"/>
                  </a:cubicBezTo>
                  <a:cubicBezTo>
                    <a:pt x="68493" y="261937"/>
                    <a:pt x="37802" y="321468"/>
                    <a:pt x="21133" y="360362"/>
                  </a:cubicBezTo>
                  <a:cubicBezTo>
                    <a:pt x="4464" y="399256"/>
                    <a:pt x="2613" y="417777"/>
                    <a:pt x="496" y="450850"/>
                  </a:cubicBezTo>
                  <a:cubicBezTo>
                    <a:pt x="-1621" y="483923"/>
                    <a:pt x="3406" y="521361"/>
                    <a:pt x="8433" y="5588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E8995048-7AD3-4A98-8931-97CAF7744477}"/>
                </a:ext>
              </a:extLst>
            </p:cNvPr>
            <p:cNvSpPr/>
            <p:nvPr/>
          </p:nvSpPr>
          <p:spPr>
            <a:xfrm>
              <a:off x="5897563" y="180975"/>
              <a:ext cx="376237" cy="466725"/>
            </a:xfrm>
            <a:custGeom>
              <a:avLst/>
              <a:gdLst>
                <a:gd name="connsiteX0" fmla="*/ 376237 w 376237"/>
                <a:gd name="connsiteY0" fmla="*/ 0 h 466725"/>
                <a:gd name="connsiteX1" fmla="*/ 230187 w 376237"/>
                <a:gd name="connsiteY1" fmla="*/ 53975 h 466725"/>
                <a:gd name="connsiteX2" fmla="*/ 142875 w 376237"/>
                <a:gd name="connsiteY2" fmla="*/ 163513 h 466725"/>
                <a:gd name="connsiteX3" fmla="*/ 33337 w 376237"/>
                <a:gd name="connsiteY3" fmla="*/ 309563 h 466725"/>
                <a:gd name="connsiteX4" fmla="*/ 0 w 376237"/>
                <a:gd name="connsiteY4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466725">
                  <a:moveTo>
                    <a:pt x="376237" y="0"/>
                  </a:moveTo>
                  <a:cubicBezTo>
                    <a:pt x="322659" y="13361"/>
                    <a:pt x="269081" y="26723"/>
                    <a:pt x="230187" y="53975"/>
                  </a:cubicBezTo>
                  <a:cubicBezTo>
                    <a:pt x="191293" y="81227"/>
                    <a:pt x="175683" y="120915"/>
                    <a:pt x="142875" y="163513"/>
                  </a:cubicBezTo>
                  <a:cubicBezTo>
                    <a:pt x="110067" y="206111"/>
                    <a:pt x="57149" y="259028"/>
                    <a:pt x="33337" y="309563"/>
                  </a:cubicBezTo>
                  <a:cubicBezTo>
                    <a:pt x="9525" y="360098"/>
                    <a:pt x="4762" y="413411"/>
                    <a:pt x="0" y="4667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46CE119E-D6FE-4F57-B5B6-1E2AA1870BC9}"/>
                </a:ext>
              </a:extLst>
            </p:cNvPr>
            <p:cNvSpPr/>
            <p:nvPr/>
          </p:nvSpPr>
          <p:spPr>
            <a:xfrm>
              <a:off x="6340475" y="192088"/>
              <a:ext cx="233363" cy="104775"/>
            </a:xfrm>
            <a:custGeom>
              <a:avLst/>
              <a:gdLst>
                <a:gd name="connsiteX0" fmla="*/ 0 w 233363"/>
                <a:gd name="connsiteY0" fmla="*/ 0 h 104775"/>
                <a:gd name="connsiteX1" fmla="*/ 128588 w 233363"/>
                <a:gd name="connsiteY1" fmla="*/ 33337 h 104775"/>
                <a:gd name="connsiteX2" fmla="*/ 233363 w 233363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3" h="104775">
                  <a:moveTo>
                    <a:pt x="0" y="0"/>
                  </a:moveTo>
                  <a:cubicBezTo>
                    <a:pt x="44847" y="7937"/>
                    <a:pt x="89694" y="15875"/>
                    <a:pt x="128588" y="33337"/>
                  </a:cubicBezTo>
                  <a:cubicBezTo>
                    <a:pt x="167482" y="50799"/>
                    <a:pt x="200422" y="77787"/>
                    <a:pt x="233363" y="1047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CCE795F7-C56A-4A10-8F68-AB8758CBF318}"/>
                </a:ext>
              </a:extLst>
            </p:cNvPr>
            <p:cNvSpPr/>
            <p:nvPr/>
          </p:nvSpPr>
          <p:spPr>
            <a:xfrm>
              <a:off x="6643174" y="528638"/>
              <a:ext cx="27501" cy="198437"/>
            </a:xfrm>
            <a:custGeom>
              <a:avLst/>
              <a:gdLst>
                <a:gd name="connsiteX0" fmla="*/ 27501 w 27501"/>
                <a:gd name="connsiteY0" fmla="*/ 0 h 198437"/>
                <a:gd name="connsiteX1" fmla="*/ 21151 w 27501"/>
                <a:gd name="connsiteY1" fmla="*/ 109537 h 198437"/>
                <a:gd name="connsiteX2" fmla="*/ 514 w 27501"/>
                <a:gd name="connsiteY2" fmla="*/ 157162 h 198437"/>
                <a:gd name="connsiteX3" fmla="*/ 5276 w 27501"/>
                <a:gd name="connsiteY3" fmla="*/ 198437 h 19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01" h="198437">
                  <a:moveTo>
                    <a:pt x="27501" y="0"/>
                  </a:moveTo>
                  <a:cubicBezTo>
                    <a:pt x="26575" y="41671"/>
                    <a:pt x="25649" y="83343"/>
                    <a:pt x="21151" y="109537"/>
                  </a:cubicBezTo>
                  <a:cubicBezTo>
                    <a:pt x="16653" y="135731"/>
                    <a:pt x="3160" y="142345"/>
                    <a:pt x="514" y="157162"/>
                  </a:cubicBezTo>
                  <a:cubicBezTo>
                    <a:pt x="-2132" y="171979"/>
                    <a:pt x="6334" y="192616"/>
                    <a:pt x="5276" y="1984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3117FB84-9BB1-4357-A756-BE9083C6C893}"/>
                </a:ext>
              </a:extLst>
            </p:cNvPr>
            <p:cNvSpPr/>
            <p:nvPr/>
          </p:nvSpPr>
          <p:spPr>
            <a:xfrm>
              <a:off x="6440488" y="314325"/>
              <a:ext cx="27763" cy="238125"/>
            </a:xfrm>
            <a:custGeom>
              <a:avLst/>
              <a:gdLst>
                <a:gd name="connsiteX0" fmla="*/ 14287 w 27763"/>
                <a:gd name="connsiteY0" fmla="*/ 0 h 238125"/>
                <a:gd name="connsiteX1" fmla="*/ 25400 w 27763"/>
                <a:gd name="connsiteY1" fmla="*/ 88900 h 238125"/>
                <a:gd name="connsiteX2" fmla="*/ 25400 w 27763"/>
                <a:gd name="connsiteY2" fmla="*/ 155575 h 238125"/>
                <a:gd name="connsiteX3" fmla="*/ 0 w 27763"/>
                <a:gd name="connsiteY3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63" h="238125">
                  <a:moveTo>
                    <a:pt x="14287" y="0"/>
                  </a:moveTo>
                  <a:cubicBezTo>
                    <a:pt x="18917" y="31485"/>
                    <a:pt x="23548" y="62971"/>
                    <a:pt x="25400" y="88900"/>
                  </a:cubicBezTo>
                  <a:cubicBezTo>
                    <a:pt x="27252" y="114829"/>
                    <a:pt x="29633" y="130704"/>
                    <a:pt x="25400" y="155575"/>
                  </a:cubicBezTo>
                  <a:cubicBezTo>
                    <a:pt x="21167" y="180446"/>
                    <a:pt x="10583" y="209285"/>
                    <a:pt x="0" y="2381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21051C07-21CC-4640-BB69-1E9D426E72D4}"/>
                </a:ext>
              </a:extLst>
            </p:cNvPr>
            <p:cNvSpPr/>
            <p:nvPr/>
          </p:nvSpPr>
          <p:spPr>
            <a:xfrm>
              <a:off x="6489700" y="260350"/>
              <a:ext cx="85725" cy="239713"/>
            </a:xfrm>
            <a:custGeom>
              <a:avLst/>
              <a:gdLst>
                <a:gd name="connsiteX0" fmla="*/ 0 w 85725"/>
                <a:gd name="connsiteY0" fmla="*/ 0 h 239713"/>
                <a:gd name="connsiteX1" fmla="*/ 52388 w 85725"/>
                <a:gd name="connsiteY1" fmla="*/ 74613 h 239713"/>
                <a:gd name="connsiteX2" fmla="*/ 80963 w 85725"/>
                <a:gd name="connsiteY2" fmla="*/ 150813 h 239713"/>
                <a:gd name="connsiteX3" fmla="*/ 85725 w 85725"/>
                <a:gd name="connsiteY3" fmla="*/ 239713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9713">
                  <a:moveTo>
                    <a:pt x="0" y="0"/>
                  </a:moveTo>
                  <a:cubicBezTo>
                    <a:pt x="19447" y="24739"/>
                    <a:pt x="38894" y="49478"/>
                    <a:pt x="52388" y="74613"/>
                  </a:cubicBezTo>
                  <a:cubicBezTo>
                    <a:pt x="65882" y="99748"/>
                    <a:pt x="75407" y="123296"/>
                    <a:pt x="80963" y="150813"/>
                  </a:cubicBezTo>
                  <a:cubicBezTo>
                    <a:pt x="86519" y="178330"/>
                    <a:pt x="83344" y="226219"/>
                    <a:pt x="85725" y="2397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1F2F3A24-2B45-4201-9EB8-41FD2823B568}"/>
                </a:ext>
              </a:extLst>
            </p:cNvPr>
            <p:cNvSpPr/>
            <p:nvPr/>
          </p:nvSpPr>
          <p:spPr>
            <a:xfrm>
              <a:off x="6488113" y="342900"/>
              <a:ext cx="43533" cy="277813"/>
            </a:xfrm>
            <a:custGeom>
              <a:avLst/>
              <a:gdLst>
                <a:gd name="connsiteX0" fmla="*/ 0 w 43533"/>
                <a:gd name="connsiteY0" fmla="*/ 0 h 277813"/>
                <a:gd name="connsiteX1" fmla="*/ 39687 w 43533"/>
                <a:gd name="connsiteY1" fmla="*/ 76200 h 277813"/>
                <a:gd name="connsiteX2" fmla="*/ 41275 w 43533"/>
                <a:gd name="connsiteY2" fmla="*/ 141288 h 277813"/>
                <a:gd name="connsiteX3" fmla="*/ 33337 w 43533"/>
                <a:gd name="connsiteY3" fmla="*/ 219075 h 277813"/>
                <a:gd name="connsiteX4" fmla="*/ 17462 w 43533"/>
                <a:gd name="connsiteY4" fmla="*/ 277813 h 2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3" h="277813">
                  <a:moveTo>
                    <a:pt x="0" y="0"/>
                  </a:moveTo>
                  <a:cubicBezTo>
                    <a:pt x="16404" y="26326"/>
                    <a:pt x="32808" y="52652"/>
                    <a:pt x="39687" y="76200"/>
                  </a:cubicBezTo>
                  <a:cubicBezTo>
                    <a:pt x="46566" y="99748"/>
                    <a:pt x="42333" y="117476"/>
                    <a:pt x="41275" y="141288"/>
                  </a:cubicBezTo>
                  <a:cubicBezTo>
                    <a:pt x="40217" y="165100"/>
                    <a:pt x="37306" y="196321"/>
                    <a:pt x="33337" y="219075"/>
                  </a:cubicBezTo>
                  <a:cubicBezTo>
                    <a:pt x="29368" y="241829"/>
                    <a:pt x="19314" y="270669"/>
                    <a:pt x="17462" y="2778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40680DE2-FF30-4321-A335-41AF584455F3}"/>
                </a:ext>
              </a:extLst>
            </p:cNvPr>
            <p:cNvSpPr/>
            <p:nvPr/>
          </p:nvSpPr>
          <p:spPr>
            <a:xfrm>
              <a:off x="6287994" y="276225"/>
              <a:ext cx="12794" cy="134938"/>
            </a:xfrm>
            <a:custGeom>
              <a:avLst/>
              <a:gdLst>
                <a:gd name="connsiteX0" fmla="*/ 12794 w 12794"/>
                <a:gd name="connsiteY0" fmla="*/ 0 h 134938"/>
                <a:gd name="connsiteX1" fmla="*/ 94 w 12794"/>
                <a:gd name="connsiteY1" fmla="*/ 60325 h 134938"/>
                <a:gd name="connsiteX2" fmla="*/ 8031 w 12794"/>
                <a:gd name="connsiteY2" fmla="*/ 134938 h 13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94" h="134938">
                  <a:moveTo>
                    <a:pt x="12794" y="0"/>
                  </a:moveTo>
                  <a:cubicBezTo>
                    <a:pt x="6841" y="18917"/>
                    <a:pt x="888" y="37835"/>
                    <a:pt x="94" y="60325"/>
                  </a:cubicBezTo>
                  <a:cubicBezTo>
                    <a:pt x="-700" y="82815"/>
                    <a:pt x="3665" y="108876"/>
                    <a:pt x="8031" y="1349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B28FE3BE-CCD4-4A66-9853-63C23822954E}"/>
                </a:ext>
              </a:extLst>
            </p:cNvPr>
            <p:cNvSpPr/>
            <p:nvPr/>
          </p:nvSpPr>
          <p:spPr>
            <a:xfrm>
              <a:off x="6153150" y="487363"/>
              <a:ext cx="60325" cy="117475"/>
            </a:xfrm>
            <a:custGeom>
              <a:avLst/>
              <a:gdLst>
                <a:gd name="connsiteX0" fmla="*/ 60325 w 60325"/>
                <a:gd name="connsiteY0" fmla="*/ 0 h 117475"/>
                <a:gd name="connsiteX1" fmla="*/ 23813 w 60325"/>
                <a:gd name="connsiteY1" fmla="*/ 65087 h 117475"/>
                <a:gd name="connsiteX2" fmla="*/ 0 w 60325"/>
                <a:gd name="connsiteY2" fmla="*/ 117475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25" h="117475">
                  <a:moveTo>
                    <a:pt x="60325" y="0"/>
                  </a:moveTo>
                  <a:cubicBezTo>
                    <a:pt x="47096" y="22754"/>
                    <a:pt x="33867" y="45508"/>
                    <a:pt x="23813" y="65087"/>
                  </a:cubicBezTo>
                  <a:cubicBezTo>
                    <a:pt x="13759" y="84666"/>
                    <a:pt x="6879" y="101070"/>
                    <a:pt x="0" y="1174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31BA2225-8F98-45D8-9894-6C3A059AA1A2}"/>
                </a:ext>
              </a:extLst>
            </p:cNvPr>
            <p:cNvSpPr/>
            <p:nvPr/>
          </p:nvSpPr>
          <p:spPr>
            <a:xfrm>
              <a:off x="6048200" y="504825"/>
              <a:ext cx="27163" cy="236538"/>
            </a:xfrm>
            <a:custGeom>
              <a:avLst/>
              <a:gdLst>
                <a:gd name="connsiteX0" fmla="*/ 27163 w 27163"/>
                <a:gd name="connsiteY0" fmla="*/ 0 h 236538"/>
                <a:gd name="connsiteX1" fmla="*/ 1763 w 27163"/>
                <a:gd name="connsiteY1" fmla="*/ 90488 h 236538"/>
                <a:gd name="connsiteX2" fmla="*/ 4938 w 27163"/>
                <a:gd name="connsiteY2" fmla="*/ 166688 h 236538"/>
                <a:gd name="connsiteX3" fmla="*/ 27163 w 27163"/>
                <a:gd name="connsiteY3" fmla="*/ 236538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3" h="236538">
                  <a:moveTo>
                    <a:pt x="27163" y="0"/>
                  </a:moveTo>
                  <a:cubicBezTo>
                    <a:pt x="16315" y="31353"/>
                    <a:pt x="5467" y="62707"/>
                    <a:pt x="1763" y="90488"/>
                  </a:cubicBezTo>
                  <a:cubicBezTo>
                    <a:pt x="-1941" y="118269"/>
                    <a:pt x="705" y="142346"/>
                    <a:pt x="4938" y="166688"/>
                  </a:cubicBezTo>
                  <a:cubicBezTo>
                    <a:pt x="9171" y="191030"/>
                    <a:pt x="21078" y="225955"/>
                    <a:pt x="27163" y="2365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9D6185C0-9AB2-4EF5-90AA-5381170B9B41}"/>
                </a:ext>
              </a:extLst>
            </p:cNvPr>
            <p:cNvSpPr/>
            <p:nvPr/>
          </p:nvSpPr>
          <p:spPr>
            <a:xfrm>
              <a:off x="5962542" y="546100"/>
              <a:ext cx="63608" cy="247650"/>
            </a:xfrm>
            <a:custGeom>
              <a:avLst/>
              <a:gdLst>
                <a:gd name="connsiteX0" fmla="*/ 14396 w 63608"/>
                <a:gd name="connsiteY0" fmla="*/ 0 h 247650"/>
                <a:gd name="connsiteX1" fmla="*/ 108 w 63608"/>
                <a:gd name="connsiteY1" fmla="*/ 74613 h 247650"/>
                <a:gd name="connsiteX2" fmla="*/ 11221 w 63608"/>
                <a:gd name="connsiteY2" fmla="*/ 144463 h 247650"/>
                <a:gd name="connsiteX3" fmla="*/ 63608 w 63608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608" h="247650">
                  <a:moveTo>
                    <a:pt x="14396" y="0"/>
                  </a:moveTo>
                  <a:cubicBezTo>
                    <a:pt x="7516" y="25268"/>
                    <a:pt x="637" y="50536"/>
                    <a:pt x="108" y="74613"/>
                  </a:cubicBezTo>
                  <a:cubicBezTo>
                    <a:pt x="-421" y="98690"/>
                    <a:pt x="638" y="115624"/>
                    <a:pt x="11221" y="144463"/>
                  </a:cubicBezTo>
                  <a:cubicBezTo>
                    <a:pt x="21804" y="173303"/>
                    <a:pt x="42706" y="210476"/>
                    <a:pt x="63608" y="2476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A5C3E049-98F5-4CC5-A85F-F8FFDF4DFA3A}"/>
                </a:ext>
              </a:extLst>
            </p:cNvPr>
            <p:cNvSpPr/>
            <p:nvPr/>
          </p:nvSpPr>
          <p:spPr>
            <a:xfrm>
              <a:off x="6010538" y="612775"/>
              <a:ext cx="42600" cy="184150"/>
            </a:xfrm>
            <a:custGeom>
              <a:avLst/>
              <a:gdLst>
                <a:gd name="connsiteX0" fmla="*/ 6087 w 42600"/>
                <a:gd name="connsiteY0" fmla="*/ 0 h 184150"/>
                <a:gd name="connsiteX1" fmla="*/ 2912 w 42600"/>
                <a:gd name="connsiteY1" fmla="*/ 80963 h 184150"/>
                <a:gd name="connsiteX2" fmla="*/ 42600 w 42600"/>
                <a:gd name="connsiteY2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00" h="184150">
                  <a:moveTo>
                    <a:pt x="6087" y="0"/>
                  </a:moveTo>
                  <a:cubicBezTo>
                    <a:pt x="1456" y="25135"/>
                    <a:pt x="-3174" y="50271"/>
                    <a:pt x="2912" y="80963"/>
                  </a:cubicBezTo>
                  <a:cubicBezTo>
                    <a:pt x="8998" y="111655"/>
                    <a:pt x="25799" y="147902"/>
                    <a:pt x="42600" y="1841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769AEC5E-510E-4911-97FF-222397D91181}"/>
                </a:ext>
              </a:extLst>
            </p:cNvPr>
            <p:cNvSpPr/>
            <p:nvPr/>
          </p:nvSpPr>
          <p:spPr>
            <a:xfrm>
              <a:off x="5902325" y="557213"/>
              <a:ext cx="52388" cy="103187"/>
            </a:xfrm>
            <a:custGeom>
              <a:avLst/>
              <a:gdLst>
                <a:gd name="connsiteX0" fmla="*/ 52388 w 52388"/>
                <a:gd name="connsiteY0" fmla="*/ 0 h 103187"/>
                <a:gd name="connsiteX1" fmla="*/ 38100 w 52388"/>
                <a:gd name="connsiteY1" fmla="*/ 65087 h 103187"/>
                <a:gd name="connsiteX2" fmla="*/ 0 w 52388"/>
                <a:gd name="connsiteY2" fmla="*/ 103187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88" h="103187">
                  <a:moveTo>
                    <a:pt x="52388" y="0"/>
                  </a:moveTo>
                  <a:cubicBezTo>
                    <a:pt x="49609" y="23944"/>
                    <a:pt x="46831" y="47889"/>
                    <a:pt x="38100" y="65087"/>
                  </a:cubicBezTo>
                  <a:cubicBezTo>
                    <a:pt x="29369" y="82285"/>
                    <a:pt x="14684" y="92736"/>
                    <a:pt x="0" y="1031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FE55CD56-28BA-4103-B822-CC9A19899408}"/>
                </a:ext>
              </a:extLst>
            </p:cNvPr>
            <p:cNvSpPr/>
            <p:nvPr/>
          </p:nvSpPr>
          <p:spPr>
            <a:xfrm>
              <a:off x="5935663" y="695325"/>
              <a:ext cx="114300" cy="284163"/>
            </a:xfrm>
            <a:custGeom>
              <a:avLst/>
              <a:gdLst>
                <a:gd name="connsiteX0" fmla="*/ 0 w 114300"/>
                <a:gd name="connsiteY0" fmla="*/ 0 h 284163"/>
                <a:gd name="connsiteX1" fmla="*/ 9525 w 114300"/>
                <a:gd name="connsiteY1" fmla="*/ 90488 h 284163"/>
                <a:gd name="connsiteX2" fmla="*/ 41275 w 114300"/>
                <a:gd name="connsiteY2" fmla="*/ 182563 h 284163"/>
                <a:gd name="connsiteX3" fmla="*/ 114300 w 114300"/>
                <a:gd name="connsiteY3" fmla="*/ 284163 h 28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84163">
                  <a:moveTo>
                    <a:pt x="0" y="0"/>
                  </a:moveTo>
                  <a:cubicBezTo>
                    <a:pt x="1323" y="30030"/>
                    <a:pt x="2646" y="60061"/>
                    <a:pt x="9525" y="90488"/>
                  </a:cubicBezTo>
                  <a:cubicBezTo>
                    <a:pt x="16404" y="120915"/>
                    <a:pt x="23813" y="150284"/>
                    <a:pt x="41275" y="182563"/>
                  </a:cubicBezTo>
                  <a:cubicBezTo>
                    <a:pt x="58737" y="214842"/>
                    <a:pt x="86518" y="249502"/>
                    <a:pt x="114300" y="2841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3A8EDEFD-7B9D-44EA-B919-33FFEA30F905}"/>
                </a:ext>
              </a:extLst>
            </p:cNvPr>
            <p:cNvSpPr/>
            <p:nvPr/>
          </p:nvSpPr>
          <p:spPr>
            <a:xfrm>
              <a:off x="5851525" y="355600"/>
              <a:ext cx="111125" cy="447675"/>
            </a:xfrm>
            <a:custGeom>
              <a:avLst/>
              <a:gdLst>
                <a:gd name="connsiteX0" fmla="*/ 111125 w 111125"/>
                <a:gd name="connsiteY0" fmla="*/ 0 h 447675"/>
                <a:gd name="connsiteX1" fmla="*/ 44450 w 111125"/>
                <a:gd name="connsiteY1" fmla="*/ 107950 h 447675"/>
                <a:gd name="connsiteX2" fmla="*/ 15875 w 111125"/>
                <a:gd name="connsiteY2" fmla="*/ 228600 h 447675"/>
                <a:gd name="connsiteX3" fmla="*/ 3175 w 111125"/>
                <a:gd name="connsiteY3" fmla="*/ 369888 h 447675"/>
                <a:gd name="connsiteX4" fmla="*/ 0 w 111125"/>
                <a:gd name="connsiteY4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447675">
                  <a:moveTo>
                    <a:pt x="111125" y="0"/>
                  </a:moveTo>
                  <a:cubicBezTo>
                    <a:pt x="85725" y="34925"/>
                    <a:pt x="60325" y="69850"/>
                    <a:pt x="44450" y="107950"/>
                  </a:cubicBezTo>
                  <a:cubicBezTo>
                    <a:pt x="28575" y="146050"/>
                    <a:pt x="22754" y="184944"/>
                    <a:pt x="15875" y="228600"/>
                  </a:cubicBezTo>
                  <a:cubicBezTo>
                    <a:pt x="8996" y="272256"/>
                    <a:pt x="5821" y="333376"/>
                    <a:pt x="3175" y="369888"/>
                  </a:cubicBezTo>
                  <a:cubicBezTo>
                    <a:pt x="529" y="406400"/>
                    <a:pt x="264" y="427037"/>
                    <a:pt x="0" y="4476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732F99E8-4CDF-46F6-9FF7-E4FF5273498C}"/>
                </a:ext>
              </a:extLst>
            </p:cNvPr>
            <p:cNvSpPr/>
            <p:nvPr/>
          </p:nvSpPr>
          <p:spPr>
            <a:xfrm>
              <a:off x="5893013" y="690563"/>
              <a:ext cx="134725" cy="312737"/>
            </a:xfrm>
            <a:custGeom>
              <a:avLst/>
              <a:gdLst>
                <a:gd name="connsiteX0" fmla="*/ 2962 w 134725"/>
                <a:gd name="connsiteY0" fmla="*/ 0 h 312737"/>
                <a:gd name="connsiteX1" fmla="*/ 2962 w 134725"/>
                <a:gd name="connsiteY1" fmla="*/ 63500 h 312737"/>
                <a:gd name="connsiteX2" fmla="*/ 12487 w 134725"/>
                <a:gd name="connsiteY2" fmla="*/ 142875 h 312737"/>
                <a:gd name="connsiteX3" fmla="*/ 134725 w 134725"/>
                <a:gd name="connsiteY3" fmla="*/ 312737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725" h="312737">
                  <a:moveTo>
                    <a:pt x="2962" y="0"/>
                  </a:moveTo>
                  <a:cubicBezTo>
                    <a:pt x="2168" y="19843"/>
                    <a:pt x="1374" y="39687"/>
                    <a:pt x="2962" y="63500"/>
                  </a:cubicBezTo>
                  <a:cubicBezTo>
                    <a:pt x="4550" y="87313"/>
                    <a:pt x="-9473" y="101336"/>
                    <a:pt x="12487" y="142875"/>
                  </a:cubicBezTo>
                  <a:cubicBezTo>
                    <a:pt x="34447" y="184414"/>
                    <a:pt x="84586" y="248575"/>
                    <a:pt x="134725" y="3127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F7E96413-F184-49D0-B335-A53BBA14F973}"/>
                </a:ext>
              </a:extLst>
            </p:cNvPr>
            <p:cNvSpPr/>
            <p:nvPr/>
          </p:nvSpPr>
          <p:spPr>
            <a:xfrm>
              <a:off x="5988050" y="228600"/>
              <a:ext cx="238125" cy="282575"/>
            </a:xfrm>
            <a:custGeom>
              <a:avLst/>
              <a:gdLst>
                <a:gd name="connsiteX0" fmla="*/ 238125 w 238125"/>
                <a:gd name="connsiteY0" fmla="*/ 0 h 282575"/>
                <a:gd name="connsiteX1" fmla="*/ 123825 w 238125"/>
                <a:gd name="connsiteY1" fmla="*/ 96838 h 282575"/>
                <a:gd name="connsiteX2" fmla="*/ 60325 w 238125"/>
                <a:gd name="connsiteY2" fmla="*/ 185738 h 282575"/>
                <a:gd name="connsiteX3" fmla="*/ 0 w 238125"/>
                <a:gd name="connsiteY3" fmla="*/ 2825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282575">
                  <a:moveTo>
                    <a:pt x="238125" y="0"/>
                  </a:moveTo>
                  <a:cubicBezTo>
                    <a:pt x="195791" y="32941"/>
                    <a:pt x="153458" y="65882"/>
                    <a:pt x="123825" y="96838"/>
                  </a:cubicBezTo>
                  <a:cubicBezTo>
                    <a:pt x="94192" y="127794"/>
                    <a:pt x="80962" y="154782"/>
                    <a:pt x="60325" y="185738"/>
                  </a:cubicBezTo>
                  <a:cubicBezTo>
                    <a:pt x="39688" y="216694"/>
                    <a:pt x="19844" y="249634"/>
                    <a:pt x="0" y="2825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69263B69-404E-4B7D-B8AC-87E98082DADF}"/>
                </a:ext>
              </a:extLst>
            </p:cNvPr>
            <p:cNvSpPr/>
            <p:nvPr/>
          </p:nvSpPr>
          <p:spPr>
            <a:xfrm>
              <a:off x="6351588" y="260350"/>
              <a:ext cx="6441" cy="150813"/>
            </a:xfrm>
            <a:custGeom>
              <a:avLst/>
              <a:gdLst>
                <a:gd name="connsiteX0" fmla="*/ 3175 w 6441"/>
                <a:gd name="connsiteY0" fmla="*/ 0 h 150813"/>
                <a:gd name="connsiteX1" fmla="*/ 6350 w 6441"/>
                <a:gd name="connsiteY1" fmla="*/ 79375 h 150813"/>
                <a:gd name="connsiteX2" fmla="*/ 0 w 6441"/>
                <a:gd name="connsiteY2" fmla="*/ 150813 h 15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1" h="150813">
                  <a:moveTo>
                    <a:pt x="3175" y="0"/>
                  </a:moveTo>
                  <a:cubicBezTo>
                    <a:pt x="5027" y="27120"/>
                    <a:pt x="6879" y="54240"/>
                    <a:pt x="6350" y="79375"/>
                  </a:cubicBezTo>
                  <a:cubicBezTo>
                    <a:pt x="5821" y="104510"/>
                    <a:pt x="2910" y="127661"/>
                    <a:pt x="0" y="1508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FC96E35D-4626-4D96-A028-71164D0BFB39}"/>
                </a:ext>
              </a:extLst>
            </p:cNvPr>
            <p:cNvSpPr/>
            <p:nvPr/>
          </p:nvSpPr>
          <p:spPr>
            <a:xfrm>
              <a:off x="6605588" y="496888"/>
              <a:ext cx="25588" cy="144462"/>
            </a:xfrm>
            <a:custGeom>
              <a:avLst/>
              <a:gdLst>
                <a:gd name="connsiteX0" fmla="*/ 9525 w 25588"/>
                <a:gd name="connsiteY0" fmla="*/ 0 h 144462"/>
                <a:gd name="connsiteX1" fmla="*/ 25400 w 25588"/>
                <a:gd name="connsiteY1" fmla="*/ 57150 h 144462"/>
                <a:gd name="connsiteX2" fmla="*/ 0 w 25588"/>
                <a:gd name="connsiteY2" fmla="*/ 144462 h 14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88" h="144462">
                  <a:moveTo>
                    <a:pt x="9525" y="0"/>
                  </a:moveTo>
                  <a:cubicBezTo>
                    <a:pt x="18256" y="16536"/>
                    <a:pt x="26988" y="33073"/>
                    <a:pt x="25400" y="57150"/>
                  </a:cubicBezTo>
                  <a:cubicBezTo>
                    <a:pt x="23813" y="81227"/>
                    <a:pt x="5292" y="131233"/>
                    <a:pt x="0" y="1444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84D3C40C-73ED-4D6D-A137-C15B66E94956}"/>
                </a:ext>
              </a:extLst>
            </p:cNvPr>
            <p:cNvSpPr/>
            <p:nvPr/>
          </p:nvSpPr>
          <p:spPr>
            <a:xfrm>
              <a:off x="6256338" y="192088"/>
              <a:ext cx="34925" cy="77787"/>
            </a:xfrm>
            <a:custGeom>
              <a:avLst/>
              <a:gdLst>
                <a:gd name="connsiteX0" fmla="*/ 34925 w 34925"/>
                <a:gd name="connsiteY0" fmla="*/ 0 h 77787"/>
                <a:gd name="connsiteX1" fmla="*/ 0 w 34925"/>
                <a:gd name="connsiteY1" fmla="*/ 77787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77787">
                  <a:moveTo>
                    <a:pt x="34925" y="0"/>
                  </a:moveTo>
                  <a:lnTo>
                    <a:pt x="0" y="77787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AB09366D-8183-4F27-8F94-B1D77D698A6B}"/>
                </a:ext>
              </a:extLst>
            </p:cNvPr>
            <p:cNvSpPr/>
            <p:nvPr/>
          </p:nvSpPr>
          <p:spPr>
            <a:xfrm>
              <a:off x="6316663" y="222250"/>
              <a:ext cx="20883" cy="109538"/>
            </a:xfrm>
            <a:custGeom>
              <a:avLst/>
              <a:gdLst>
                <a:gd name="connsiteX0" fmla="*/ 0 w 20883"/>
                <a:gd name="connsiteY0" fmla="*/ 0 h 109538"/>
                <a:gd name="connsiteX1" fmla="*/ 20637 w 20883"/>
                <a:gd name="connsiteY1" fmla="*/ 84138 h 109538"/>
                <a:gd name="connsiteX2" fmla="*/ 9525 w 20883"/>
                <a:gd name="connsiteY2" fmla="*/ 10953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3" h="109538">
                  <a:moveTo>
                    <a:pt x="0" y="0"/>
                  </a:moveTo>
                  <a:cubicBezTo>
                    <a:pt x="9525" y="32941"/>
                    <a:pt x="19050" y="65882"/>
                    <a:pt x="20637" y="84138"/>
                  </a:cubicBezTo>
                  <a:cubicBezTo>
                    <a:pt x="22225" y="102394"/>
                    <a:pt x="15875" y="105966"/>
                    <a:pt x="9525" y="1095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2B599867-7056-43C4-B047-D49C5187989F}"/>
                </a:ext>
              </a:extLst>
            </p:cNvPr>
            <p:cNvSpPr/>
            <p:nvPr/>
          </p:nvSpPr>
          <p:spPr>
            <a:xfrm>
              <a:off x="6363609" y="1475731"/>
              <a:ext cx="129270" cy="93464"/>
            </a:xfrm>
            <a:custGeom>
              <a:avLst/>
              <a:gdLst>
                <a:gd name="connsiteX0" fmla="*/ 679 w 129270"/>
                <a:gd name="connsiteY0" fmla="*/ 13344 h 93464"/>
                <a:gd name="connsiteX1" fmla="*/ 26079 w 129270"/>
                <a:gd name="connsiteY1" fmla="*/ 89544 h 93464"/>
                <a:gd name="connsiteX2" fmla="*/ 80054 w 129270"/>
                <a:gd name="connsiteY2" fmla="*/ 83194 h 93464"/>
                <a:gd name="connsiteX3" fmla="*/ 110216 w 129270"/>
                <a:gd name="connsiteY3" fmla="*/ 89544 h 93464"/>
                <a:gd name="connsiteX4" fmla="*/ 129266 w 129270"/>
                <a:gd name="connsiteY4" fmla="*/ 81607 h 93464"/>
                <a:gd name="connsiteX5" fmla="*/ 111804 w 129270"/>
                <a:gd name="connsiteY5" fmla="*/ 30807 h 93464"/>
                <a:gd name="connsiteX6" fmla="*/ 92754 w 129270"/>
                <a:gd name="connsiteY6" fmla="*/ 644 h 93464"/>
                <a:gd name="connsiteX7" fmla="*/ 51479 w 129270"/>
                <a:gd name="connsiteY7" fmla="*/ 10169 h 93464"/>
                <a:gd name="connsiteX8" fmla="*/ 679 w 129270"/>
                <a:gd name="connsiteY8" fmla="*/ 13344 h 9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70" h="93464">
                  <a:moveTo>
                    <a:pt x="679" y="13344"/>
                  </a:moveTo>
                  <a:cubicBezTo>
                    <a:pt x="-3554" y="26573"/>
                    <a:pt x="12850" y="77902"/>
                    <a:pt x="26079" y="89544"/>
                  </a:cubicBezTo>
                  <a:cubicBezTo>
                    <a:pt x="39308" y="101186"/>
                    <a:pt x="66031" y="83194"/>
                    <a:pt x="80054" y="83194"/>
                  </a:cubicBezTo>
                  <a:cubicBezTo>
                    <a:pt x="94077" y="83194"/>
                    <a:pt x="102014" y="89808"/>
                    <a:pt x="110216" y="89544"/>
                  </a:cubicBezTo>
                  <a:cubicBezTo>
                    <a:pt x="118418" y="89280"/>
                    <a:pt x="129001" y="91396"/>
                    <a:pt x="129266" y="81607"/>
                  </a:cubicBezTo>
                  <a:cubicBezTo>
                    <a:pt x="129531" y="71818"/>
                    <a:pt x="117889" y="44301"/>
                    <a:pt x="111804" y="30807"/>
                  </a:cubicBezTo>
                  <a:cubicBezTo>
                    <a:pt x="105719" y="17313"/>
                    <a:pt x="102808" y="4084"/>
                    <a:pt x="92754" y="644"/>
                  </a:cubicBezTo>
                  <a:cubicBezTo>
                    <a:pt x="82700" y="-2796"/>
                    <a:pt x="59946" y="8582"/>
                    <a:pt x="51479" y="10169"/>
                  </a:cubicBezTo>
                  <a:cubicBezTo>
                    <a:pt x="43012" y="11756"/>
                    <a:pt x="4912" y="115"/>
                    <a:pt x="679" y="13344"/>
                  </a:cubicBezTo>
                  <a:close/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D2DCCCC0-634E-44AA-A721-990B70CA8676}"/>
                </a:ext>
              </a:extLst>
            </p:cNvPr>
            <p:cNvSpPr/>
            <p:nvPr/>
          </p:nvSpPr>
          <p:spPr>
            <a:xfrm>
              <a:off x="6405563" y="1487488"/>
              <a:ext cx="25400" cy="69850"/>
            </a:xfrm>
            <a:custGeom>
              <a:avLst/>
              <a:gdLst>
                <a:gd name="connsiteX0" fmla="*/ 0 w 25400"/>
                <a:gd name="connsiteY0" fmla="*/ 0 h 69850"/>
                <a:gd name="connsiteX1" fmla="*/ 25400 w 25400"/>
                <a:gd name="connsiteY1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0" h="69850">
                  <a:moveTo>
                    <a:pt x="0" y="0"/>
                  </a:moveTo>
                  <a:lnTo>
                    <a:pt x="25400" y="69850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07BE6BBC-0527-470A-B4F9-1CEABEBECBEF}"/>
                </a:ext>
              </a:extLst>
            </p:cNvPr>
            <p:cNvSpPr/>
            <p:nvPr/>
          </p:nvSpPr>
          <p:spPr>
            <a:xfrm>
              <a:off x="6427420" y="1491457"/>
              <a:ext cx="25400" cy="69850"/>
            </a:xfrm>
            <a:custGeom>
              <a:avLst/>
              <a:gdLst>
                <a:gd name="connsiteX0" fmla="*/ 0 w 25400"/>
                <a:gd name="connsiteY0" fmla="*/ 0 h 69850"/>
                <a:gd name="connsiteX1" fmla="*/ 25400 w 25400"/>
                <a:gd name="connsiteY1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0" h="69850">
                  <a:moveTo>
                    <a:pt x="0" y="0"/>
                  </a:moveTo>
                  <a:lnTo>
                    <a:pt x="25400" y="69850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E21B8E06-E789-4CB3-A3FC-3660E29A6E72}"/>
                </a:ext>
              </a:extLst>
            </p:cNvPr>
            <p:cNvSpPr/>
            <p:nvPr/>
          </p:nvSpPr>
          <p:spPr>
            <a:xfrm rot="19513694">
              <a:off x="6377770" y="1507491"/>
              <a:ext cx="45719" cy="45719"/>
            </a:xfrm>
            <a:custGeom>
              <a:avLst/>
              <a:gdLst>
                <a:gd name="connsiteX0" fmla="*/ 17462 w 17462"/>
                <a:gd name="connsiteY0" fmla="*/ 0 h 65088"/>
                <a:gd name="connsiteX1" fmla="*/ 0 w 17462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2" h="65088">
                  <a:moveTo>
                    <a:pt x="17462" y="0"/>
                  </a:moveTo>
                  <a:lnTo>
                    <a:pt x="0" y="65088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B0FED82B-C039-40E2-B80D-5395F59C7A0F}"/>
                </a:ext>
              </a:extLst>
            </p:cNvPr>
            <p:cNvSpPr/>
            <p:nvPr/>
          </p:nvSpPr>
          <p:spPr>
            <a:xfrm rot="19513694">
              <a:off x="6428793" y="1495508"/>
              <a:ext cx="45719" cy="45719"/>
            </a:xfrm>
            <a:custGeom>
              <a:avLst/>
              <a:gdLst>
                <a:gd name="connsiteX0" fmla="*/ 17462 w 17462"/>
                <a:gd name="connsiteY0" fmla="*/ 0 h 65088"/>
                <a:gd name="connsiteX1" fmla="*/ 0 w 17462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2" h="65088">
                  <a:moveTo>
                    <a:pt x="17462" y="0"/>
                  </a:moveTo>
                  <a:lnTo>
                    <a:pt x="0" y="65088"/>
                  </a:ln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D3EF1A4C-E344-4D58-9AC2-45EF70A60502}"/>
                </a:ext>
              </a:extLst>
            </p:cNvPr>
            <p:cNvSpPr/>
            <p:nvPr/>
          </p:nvSpPr>
          <p:spPr>
            <a:xfrm>
              <a:off x="6104994" y="495300"/>
              <a:ext cx="44981" cy="190500"/>
            </a:xfrm>
            <a:custGeom>
              <a:avLst/>
              <a:gdLst>
                <a:gd name="connsiteX0" fmla="*/ 44981 w 44981"/>
                <a:gd name="connsiteY0" fmla="*/ 0 h 190500"/>
                <a:gd name="connsiteX1" fmla="*/ 24344 w 44981"/>
                <a:gd name="connsiteY1" fmla="*/ 79375 h 190500"/>
                <a:gd name="connsiteX2" fmla="*/ 3706 w 44981"/>
                <a:gd name="connsiteY2" fmla="*/ 153988 h 190500"/>
                <a:gd name="connsiteX3" fmla="*/ 531 w 44981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81" h="190500">
                  <a:moveTo>
                    <a:pt x="44981" y="0"/>
                  </a:moveTo>
                  <a:cubicBezTo>
                    <a:pt x="38102" y="26855"/>
                    <a:pt x="31223" y="53710"/>
                    <a:pt x="24344" y="79375"/>
                  </a:cubicBezTo>
                  <a:cubicBezTo>
                    <a:pt x="17465" y="105040"/>
                    <a:pt x="7675" y="135467"/>
                    <a:pt x="3706" y="153988"/>
                  </a:cubicBezTo>
                  <a:cubicBezTo>
                    <a:pt x="-263" y="172509"/>
                    <a:pt x="-527" y="184150"/>
                    <a:pt x="531" y="1905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948FF76E-3954-4FA6-9FD0-BF832CB7CC67}"/>
                </a:ext>
              </a:extLst>
            </p:cNvPr>
            <p:cNvSpPr/>
            <p:nvPr/>
          </p:nvSpPr>
          <p:spPr>
            <a:xfrm>
              <a:off x="6736307" y="2830513"/>
              <a:ext cx="32991" cy="396875"/>
            </a:xfrm>
            <a:custGeom>
              <a:avLst/>
              <a:gdLst>
                <a:gd name="connsiteX0" fmla="*/ 8981 w 32991"/>
                <a:gd name="connsiteY0" fmla="*/ 0 h 396875"/>
                <a:gd name="connsiteX1" fmla="*/ 1043 w 32991"/>
                <a:gd name="connsiteY1" fmla="*/ 141287 h 396875"/>
                <a:gd name="connsiteX2" fmla="*/ 29618 w 32991"/>
                <a:gd name="connsiteY2" fmla="*/ 207962 h 396875"/>
                <a:gd name="connsiteX3" fmla="*/ 31206 w 32991"/>
                <a:gd name="connsiteY3" fmla="*/ 257175 h 396875"/>
                <a:gd name="connsiteX4" fmla="*/ 18506 w 32991"/>
                <a:gd name="connsiteY4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1" h="396875">
                  <a:moveTo>
                    <a:pt x="8981" y="0"/>
                  </a:moveTo>
                  <a:cubicBezTo>
                    <a:pt x="3292" y="53313"/>
                    <a:pt x="-2396" y="106627"/>
                    <a:pt x="1043" y="141287"/>
                  </a:cubicBezTo>
                  <a:cubicBezTo>
                    <a:pt x="4482" y="175947"/>
                    <a:pt x="24591" y="188647"/>
                    <a:pt x="29618" y="207962"/>
                  </a:cubicBezTo>
                  <a:cubicBezTo>
                    <a:pt x="34645" y="227277"/>
                    <a:pt x="33058" y="225690"/>
                    <a:pt x="31206" y="257175"/>
                  </a:cubicBezTo>
                  <a:cubicBezTo>
                    <a:pt x="29354" y="288661"/>
                    <a:pt x="17977" y="372798"/>
                    <a:pt x="18506" y="3968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A47E3C74-77FB-48CF-A25F-465237F38EAE}"/>
                </a:ext>
              </a:extLst>
            </p:cNvPr>
            <p:cNvSpPr/>
            <p:nvPr/>
          </p:nvSpPr>
          <p:spPr>
            <a:xfrm>
              <a:off x="6715604" y="2843213"/>
              <a:ext cx="32991" cy="396875"/>
            </a:xfrm>
            <a:custGeom>
              <a:avLst/>
              <a:gdLst>
                <a:gd name="connsiteX0" fmla="*/ 8981 w 32991"/>
                <a:gd name="connsiteY0" fmla="*/ 0 h 396875"/>
                <a:gd name="connsiteX1" fmla="*/ 1043 w 32991"/>
                <a:gd name="connsiteY1" fmla="*/ 141287 h 396875"/>
                <a:gd name="connsiteX2" fmla="*/ 29618 w 32991"/>
                <a:gd name="connsiteY2" fmla="*/ 207962 h 396875"/>
                <a:gd name="connsiteX3" fmla="*/ 31206 w 32991"/>
                <a:gd name="connsiteY3" fmla="*/ 257175 h 396875"/>
                <a:gd name="connsiteX4" fmla="*/ 18506 w 32991"/>
                <a:gd name="connsiteY4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1" h="396875">
                  <a:moveTo>
                    <a:pt x="8981" y="0"/>
                  </a:moveTo>
                  <a:cubicBezTo>
                    <a:pt x="3292" y="53313"/>
                    <a:pt x="-2396" y="106627"/>
                    <a:pt x="1043" y="141287"/>
                  </a:cubicBezTo>
                  <a:cubicBezTo>
                    <a:pt x="4482" y="175947"/>
                    <a:pt x="24591" y="188647"/>
                    <a:pt x="29618" y="207962"/>
                  </a:cubicBezTo>
                  <a:cubicBezTo>
                    <a:pt x="34645" y="227277"/>
                    <a:pt x="33058" y="225690"/>
                    <a:pt x="31206" y="257175"/>
                  </a:cubicBezTo>
                  <a:cubicBezTo>
                    <a:pt x="29354" y="288661"/>
                    <a:pt x="17977" y="372798"/>
                    <a:pt x="18506" y="3968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9238687F-4763-4B20-8C69-A2639571A9FD}"/>
                </a:ext>
              </a:extLst>
            </p:cNvPr>
            <p:cNvSpPr/>
            <p:nvPr/>
          </p:nvSpPr>
          <p:spPr>
            <a:xfrm>
              <a:off x="6396038" y="3200400"/>
              <a:ext cx="174625" cy="188913"/>
            </a:xfrm>
            <a:custGeom>
              <a:avLst/>
              <a:gdLst>
                <a:gd name="connsiteX0" fmla="*/ 174625 w 174625"/>
                <a:gd name="connsiteY0" fmla="*/ 0 h 188913"/>
                <a:gd name="connsiteX1" fmla="*/ 80962 w 174625"/>
                <a:gd name="connsiteY1" fmla="*/ 61913 h 188913"/>
                <a:gd name="connsiteX2" fmla="*/ 0 w 174625"/>
                <a:gd name="connsiteY2" fmla="*/ 188913 h 18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25" h="188913">
                  <a:moveTo>
                    <a:pt x="174625" y="0"/>
                  </a:moveTo>
                  <a:cubicBezTo>
                    <a:pt x="142345" y="15214"/>
                    <a:pt x="110066" y="30428"/>
                    <a:pt x="80962" y="61913"/>
                  </a:cubicBezTo>
                  <a:cubicBezTo>
                    <a:pt x="51858" y="93398"/>
                    <a:pt x="0" y="188913"/>
                    <a:pt x="0" y="1889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089200AE-DD27-4042-BF8C-52D4A89D1ABA}"/>
                </a:ext>
              </a:extLst>
            </p:cNvPr>
            <p:cNvSpPr/>
            <p:nvPr/>
          </p:nvSpPr>
          <p:spPr>
            <a:xfrm>
              <a:off x="5888888" y="2609850"/>
              <a:ext cx="143612" cy="655638"/>
            </a:xfrm>
            <a:custGeom>
              <a:avLst/>
              <a:gdLst>
                <a:gd name="connsiteX0" fmla="*/ 143612 w 143612"/>
                <a:gd name="connsiteY0" fmla="*/ 0 h 655638"/>
                <a:gd name="connsiteX1" fmla="*/ 108687 w 143612"/>
                <a:gd name="connsiteY1" fmla="*/ 80963 h 655638"/>
                <a:gd name="connsiteX2" fmla="*/ 76937 w 143612"/>
                <a:gd name="connsiteY2" fmla="*/ 161925 h 655638"/>
                <a:gd name="connsiteX3" fmla="*/ 107100 w 143612"/>
                <a:gd name="connsiteY3" fmla="*/ 268288 h 655638"/>
                <a:gd name="connsiteX4" fmla="*/ 56300 w 143612"/>
                <a:gd name="connsiteY4" fmla="*/ 238125 h 655638"/>
                <a:gd name="connsiteX5" fmla="*/ 29312 w 143612"/>
                <a:gd name="connsiteY5" fmla="*/ 288925 h 655638"/>
                <a:gd name="connsiteX6" fmla="*/ 737 w 143612"/>
                <a:gd name="connsiteY6" fmla="*/ 409575 h 655638"/>
                <a:gd name="connsiteX7" fmla="*/ 61062 w 143612"/>
                <a:gd name="connsiteY7" fmla="*/ 581025 h 655638"/>
                <a:gd name="connsiteX8" fmla="*/ 72175 w 143612"/>
                <a:gd name="connsiteY8" fmla="*/ 655638 h 6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12" h="655638">
                  <a:moveTo>
                    <a:pt x="143612" y="0"/>
                  </a:moveTo>
                  <a:cubicBezTo>
                    <a:pt x="131705" y="26988"/>
                    <a:pt x="119799" y="53976"/>
                    <a:pt x="108687" y="80963"/>
                  </a:cubicBezTo>
                  <a:cubicBezTo>
                    <a:pt x="97575" y="107950"/>
                    <a:pt x="77201" y="130704"/>
                    <a:pt x="76937" y="161925"/>
                  </a:cubicBezTo>
                  <a:cubicBezTo>
                    <a:pt x="76673" y="193146"/>
                    <a:pt x="110539" y="255588"/>
                    <a:pt x="107100" y="268288"/>
                  </a:cubicBezTo>
                  <a:cubicBezTo>
                    <a:pt x="103661" y="280988"/>
                    <a:pt x="69265" y="234686"/>
                    <a:pt x="56300" y="238125"/>
                  </a:cubicBezTo>
                  <a:cubicBezTo>
                    <a:pt x="43335" y="241564"/>
                    <a:pt x="38572" y="260350"/>
                    <a:pt x="29312" y="288925"/>
                  </a:cubicBezTo>
                  <a:cubicBezTo>
                    <a:pt x="20052" y="317500"/>
                    <a:pt x="-4555" y="360892"/>
                    <a:pt x="737" y="409575"/>
                  </a:cubicBezTo>
                  <a:cubicBezTo>
                    <a:pt x="6029" y="458258"/>
                    <a:pt x="49156" y="540015"/>
                    <a:pt x="61062" y="581025"/>
                  </a:cubicBezTo>
                  <a:cubicBezTo>
                    <a:pt x="72968" y="622036"/>
                    <a:pt x="68471" y="640821"/>
                    <a:pt x="72175" y="6556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C7742ED7-0861-42A8-A366-BF93B91E7B50}"/>
                </a:ext>
              </a:extLst>
            </p:cNvPr>
            <p:cNvSpPr/>
            <p:nvPr/>
          </p:nvSpPr>
          <p:spPr>
            <a:xfrm>
              <a:off x="5984401" y="3684588"/>
              <a:ext cx="63548" cy="449262"/>
            </a:xfrm>
            <a:custGeom>
              <a:avLst/>
              <a:gdLst>
                <a:gd name="connsiteX0" fmla="*/ 11587 w 63548"/>
                <a:gd name="connsiteY0" fmla="*/ 0 h 449262"/>
                <a:gd name="connsiteX1" fmla="*/ 3649 w 63548"/>
                <a:gd name="connsiteY1" fmla="*/ 104775 h 449262"/>
                <a:gd name="connsiteX2" fmla="*/ 2062 w 63548"/>
                <a:gd name="connsiteY2" fmla="*/ 182562 h 449262"/>
                <a:gd name="connsiteX3" fmla="*/ 32224 w 63548"/>
                <a:gd name="connsiteY3" fmla="*/ 282575 h 449262"/>
                <a:gd name="connsiteX4" fmla="*/ 60799 w 63548"/>
                <a:gd name="connsiteY4" fmla="*/ 369887 h 449262"/>
                <a:gd name="connsiteX5" fmla="*/ 60799 w 63548"/>
                <a:gd name="connsiteY5" fmla="*/ 449262 h 4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48" h="449262">
                  <a:moveTo>
                    <a:pt x="11587" y="0"/>
                  </a:moveTo>
                  <a:cubicBezTo>
                    <a:pt x="8411" y="37174"/>
                    <a:pt x="5236" y="74348"/>
                    <a:pt x="3649" y="104775"/>
                  </a:cubicBezTo>
                  <a:cubicBezTo>
                    <a:pt x="2061" y="135202"/>
                    <a:pt x="-2700" y="152929"/>
                    <a:pt x="2062" y="182562"/>
                  </a:cubicBezTo>
                  <a:cubicBezTo>
                    <a:pt x="6824" y="212195"/>
                    <a:pt x="22435" y="251354"/>
                    <a:pt x="32224" y="282575"/>
                  </a:cubicBezTo>
                  <a:cubicBezTo>
                    <a:pt x="42013" y="313796"/>
                    <a:pt x="56037" y="342106"/>
                    <a:pt x="60799" y="369887"/>
                  </a:cubicBezTo>
                  <a:cubicBezTo>
                    <a:pt x="65562" y="397668"/>
                    <a:pt x="63180" y="423465"/>
                    <a:pt x="60799" y="4492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24EC6D1F-8EAA-4CA6-8AF0-A59608C447A8}"/>
                </a:ext>
              </a:extLst>
            </p:cNvPr>
            <p:cNvSpPr/>
            <p:nvPr/>
          </p:nvSpPr>
          <p:spPr>
            <a:xfrm>
              <a:off x="6300788" y="3673475"/>
              <a:ext cx="114300" cy="506413"/>
            </a:xfrm>
            <a:custGeom>
              <a:avLst/>
              <a:gdLst>
                <a:gd name="connsiteX0" fmla="*/ 114300 w 114300"/>
                <a:gd name="connsiteY0" fmla="*/ 0 h 506413"/>
                <a:gd name="connsiteX1" fmla="*/ 92075 w 114300"/>
                <a:gd name="connsiteY1" fmla="*/ 155575 h 506413"/>
                <a:gd name="connsiteX2" fmla="*/ 53975 w 114300"/>
                <a:gd name="connsiteY2" fmla="*/ 306388 h 506413"/>
                <a:gd name="connsiteX3" fmla="*/ 23812 w 114300"/>
                <a:gd name="connsiteY3" fmla="*/ 415925 h 506413"/>
                <a:gd name="connsiteX4" fmla="*/ 0 w 114300"/>
                <a:gd name="connsiteY4" fmla="*/ 506413 h 50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506413">
                  <a:moveTo>
                    <a:pt x="114300" y="0"/>
                  </a:moveTo>
                  <a:cubicBezTo>
                    <a:pt x="108214" y="52255"/>
                    <a:pt x="102129" y="104510"/>
                    <a:pt x="92075" y="155575"/>
                  </a:cubicBezTo>
                  <a:cubicBezTo>
                    <a:pt x="82021" y="206640"/>
                    <a:pt x="65352" y="262996"/>
                    <a:pt x="53975" y="306388"/>
                  </a:cubicBezTo>
                  <a:cubicBezTo>
                    <a:pt x="42598" y="349780"/>
                    <a:pt x="32808" y="382588"/>
                    <a:pt x="23812" y="415925"/>
                  </a:cubicBezTo>
                  <a:cubicBezTo>
                    <a:pt x="14816" y="449262"/>
                    <a:pt x="7408" y="477837"/>
                    <a:pt x="0" y="5064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881C4E95-49DD-4E42-829D-3F862F4460CE}"/>
                </a:ext>
              </a:extLst>
            </p:cNvPr>
            <p:cNvSpPr/>
            <p:nvPr/>
          </p:nvSpPr>
          <p:spPr>
            <a:xfrm>
              <a:off x="6100725" y="4127500"/>
              <a:ext cx="20675" cy="282575"/>
            </a:xfrm>
            <a:custGeom>
              <a:avLst/>
              <a:gdLst>
                <a:gd name="connsiteX0" fmla="*/ 19088 w 20675"/>
                <a:gd name="connsiteY0" fmla="*/ 0 h 282575"/>
                <a:gd name="connsiteX1" fmla="*/ 38 w 20675"/>
                <a:gd name="connsiteY1" fmla="*/ 133350 h 282575"/>
                <a:gd name="connsiteX2" fmla="*/ 14325 w 20675"/>
                <a:gd name="connsiteY2" fmla="*/ 223838 h 282575"/>
                <a:gd name="connsiteX3" fmla="*/ 20675 w 20675"/>
                <a:gd name="connsiteY3" fmla="*/ 2825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75" h="282575">
                  <a:moveTo>
                    <a:pt x="19088" y="0"/>
                  </a:moveTo>
                  <a:cubicBezTo>
                    <a:pt x="9960" y="48022"/>
                    <a:pt x="832" y="96044"/>
                    <a:pt x="38" y="133350"/>
                  </a:cubicBezTo>
                  <a:cubicBezTo>
                    <a:pt x="-756" y="170656"/>
                    <a:pt x="10886" y="198967"/>
                    <a:pt x="14325" y="223838"/>
                  </a:cubicBezTo>
                  <a:cubicBezTo>
                    <a:pt x="17764" y="248709"/>
                    <a:pt x="19219" y="265642"/>
                    <a:pt x="20675" y="2825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2ED86405-30CC-475F-B79F-381BD99E0B97}"/>
                </a:ext>
              </a:extLst>
            </p:cNvPr>
            <p:cNvSpPr/>
            <p:nvPr/>
          </p:nvSpPr>
          <p:spPr>
            <a:xfrm>
              <a:off x="6394450" y="4494213"/>
              <a:ext cx="25517" cy="239712"/>
            </a:xfrm>
            <a:custGeom>
              <a:avLst/>
              <a:gdLst>
                <a:gd name="connsiteX0" fmla="*/ 0 w 25517"/>
                <a:gd name="connsiteY0" fmla="*/ 239712 h 239712"/>
                <a:gd name="connsiteX1" fmla="*/ 23813 w 25517"/>
                <a:gd name="connsiteY1" fmla="*/ 180975 h 239712"/>
                <a:gd name="connsiteX2" fmla="*/ 22225 w 25517"/>
                <a:gd name="connsiteY2" fmla="*/ 92075 h 239712"/>
                <a:gd name="connsiteX3" fmla="*/ 11113 w 25517"/>
                <a:gd name="connsiteY3" fmla="*/ 0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7" h="239712">
                  <a:moveTo>
                    <a:pt x="0" y="239712"/>
                  </a:moveTo>
                  <a:cubicBezTo>
                    <a:pt x="10054" y="222646"/>
                    <a:pt x="20109" y="205581"/>
                    <a:pt x="23813" y="180975"/>
                  </a:cubicBezTo>
                  <a:cubicBezTo>
                    <a:pt x="27517" y="156369"/>
                    <a:pt x="24342" y="122237"/>
                    <a:pt x="22225" y="92075"/>
                  </a:cubicBezTo>
                  <a:cubicBezTo>
                    <a:pt x="20108" y="61913"/>
                    <a:pt x="15610" y="30956"/>
                    <a:pt x="11113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4B23F338-7F0D-4B80-835A-56BB21C0DD36}"/>
                </a:ext>
              </a:extLst>
            </p:cNvPr>
            <p:cNvSpPr/>
            <p:nvPr/>
          </p:nvSpPr>
          <p:spPr>
            <a:xfrm>
              <a:off x="6062663" y="5053013"/>
              <a:ext cx="223837" cy="936625"/>
            </a:xfrm>
            <a:custGeom>
              <a:avLst/>
              <a:gdLst>
                <a:gd name="connsiteX0" fmla="*/ 223837 w 223837"/>
                <a:gd name="connsiteY0" fmla="*/ 0 h 936625"/>
                <a:gd name="connsiteX1" fmla="*/ 136525 w 223837"/>
                <a:gd name="connsiteY1" fmla="*/ 53975 h 936625"/>
                <a:gd name="connsiteX2" fmla="*/ 119062 w 223837"/>
                <a:gd name="connsiteY2" fmla="*/ 168275 h 936625"/>
                <a:gd name="connsiteX3" fmla="*/ 109537 w 223837"/>
                <a:gd name="connsiteY3" fmla="*/ 431800 h 936625"/>
                <a:gd name="connsiteX4" fmla="*/ 77787 w 223837"/>
                <a:gd name="connsiteY4" fmla="*/ 592137 h 936625"/>
                <a:gd name="connsiteX5" fmla="*/ 36512 w 223837"/>
                <a:gd name="connsiteY5" fmla="*/ 798512 h 936625"/>
                <a:gd name="connsiteX6" fmla="*/ 0 w 223837"/>
                <a:gd name="connsiteY6" fmla="*/ 936625 h 93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37" h="936625">
                  <a:moveTo>
                    <a:pt x="223837" y="0"/>
                  </a:moveTo>
                  <a:cubicBezTo>
                    <a:pt x="188912" y="12964"/>
                    <a:pt x="153987" y="25929"/>
                    <a:pt x="136525" y="53975"/>
                  </a:cubicBezTo>
                  <a:cubicBezTo>
                    <a:pt x="119062" y="82021"/>
                    <a:pt x="123560" y="105304"/>
                    <a:pt x="119062" y="168275"/>
                  </a:cubicBezTo>
                  <a:cubicBezTo>
                    <a:pt x="114564" y="231246"/>
                    <a:pt x="116416" y="361156"/>
                    <a:pt x="109537" y="431800"/>
                  </a:cubicBezTo>
                  <a:cubicBezTo>
                    <a:pt x="102658" y="502444"/>
                    <a:pt x="89958" y="531018"/>
                    <a:pt x="77787" y="592137"/>
                  </a:cubicBezTo>
                  <a:cubicBezTo>
                    <a:pt x="65616" y="653256"/>
                    <a:pt x="49476" y="741097"/>
                    <a:pt x="36512" y="798512"/>
                  </a:cubicBezTo>
                  <a:cubicBezTo>
                    <a:pt x="23547" y="855927"/>
                    <a:pt x="5027" y="910960"/>
                    <a:pt x="0" y="93662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745B6B87-9D26-437C-9525-698F26B170D1}"/>
                </a:ext>
              </a:extLst>
            </p:cNvPr>
            <p:cNvSpPr/>
            <p:nvPr/>
          </p:nvSpPr>
          <p:spPr>
            <a:xfrm>
              <a:off x="5810182" y="2157413"/>
              <a:ext cx="57218" cy="409575"/>
            </a:xfrm>
            <a:custGeom>
              <a:avLst/>
              <a:gdLst>
                <a:gd name="connsiteX0" fmla="*/ 57218 w 57218"/>
                <a:gd name="connsiteY0" fmla="*/ 0 h 409575"/>
                <a:gd name="connsiteX1" fmla="*/ 28643 w 57218"/>
                <a:gd name="connsiteY1" fmla="*/ 111125 h 409575"/>
                <a:gd name="connsiteX2" fmla="*/ 8006 w 57218"/>
                <a:gd name="connsiteY2" fmla="*/ 222250 h 409575"/>
                <a:gd name="connsiteX3" fmla="*/ 68 w 57218"/>
                <a:gd name="connsiteY3" fmla="*/ 298450 h 409575"/>
                <a:gd name="connsiteX4" fmla="*/ 4831 w 57218"/>
                <a:gd name="connsiteY4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18" h="409575">
                  <a:moveTo>
                    <a:pt x="57218" y="0"/>
                  </a:moveTo>
                  <a:cubicBezTo>
                    <a:pt x="47031" y="37041"/>
                    <a:pt x="36845" y="74083"/>
                    <a:pt x="28643" y="111125"/>
                  </a:cubicBezTo>
                  <a:cubicBezTo>
                    <a:pt x="20441" y="148167"/>
                    <a:pt x="12768" y="191029"/>
                    <a:pt x="8006" y="222250"/>
                  </a:cubicBezTo>
                  <a:cubicBezTo>
                    <a:pt x="3244" y="253471"/>
                    <a:pt x="597" y="267229"/>
                    <a:pt x="68" y="298450"/>
                  </a:cubicBezTo>
                  <a:cubicBezTo>
                    <a:pt x="-461" y="329671"/>
                    <a:pt x="2185" y="369623"/>
                    <a:pt x="4831" y="4095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35B4F2E9-15DE-4CD4-BA17-7BF8C296291A}"/>
                </a:ext>
              </a:extLst>
            </p:cNvPr>
            <p:cNvSpPr/>
            <p:nvPr/>
          </p:nvSpPr>
          <p:spPr>
            <a:xfrm>
              <a:off x="5684838" y="2479675"/>
              <a:ext cx="79411" cy="566738"/>
            </a:xfrm>
            <a:custGeom>
              <a:avLst/>
              <a:gdLst>
                <a:gd name="connsiteX0" fmla="*/ 55562 w 79411"/>
                <a:gd name="connsiteY0" fmla="*/ 0 h 566738"/>
                <a:gd name="connsiteX1" fmla="*/ 79375 w 79411"/>
                <a:gd name="connsiteY1" fmla="*/ 95250 h 566738"/>
                <a:gd name="connsiteX2" fmla="*/ 50800 w 79411"/>
                <a:gd name="connsiteY2" fmla="*/ 239713 h 566738"/>
                <a:gd name="connsiteX3" fmla="*/ 42862 w 79411"/>
                <a:gd name="connsiteY3" fmla="*/ 436563 h 566738"/>
                <a:gd name="connsiteX4" fmla="*/ 0 w 79411"/>
                <a:gd name="connsiteY4" fmla="*/ 56673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11" h="566738">
                  <a:moveTo>
                    <a:pt x="55562" y="0"/>
                  </a:moveTo>
                  <a:cubicBezTo>
                    <a:pt x="67865" y="27649"/>
                    <a:pt x="80169" y="55298"/>
                    <a:pt x="79375" y="95250"/>
                  </a:cubicBezTo>
                  <a:cubicBezTo>
                    <a:pt x="78581" y="135202"/>
                    <a:pt x="56885" y="182828"/>
                    <a:pt x="50800" y="239713"/>
                  </a:cubicBezTo>
                  <a:cubicBezTo>
                    <a:pt x="44715" y="296598"/>
                    <a:pt x="51329" y="382059"/>
                    <a:pt x="42862" y="436563"/>
                  </a:cubicBezTo>
                  <a:cubicBezTo>
                    <a:pt x="34395" y="491067"/>
                    <a:pt x="17197" y="528902"/>
                    <a:pt x="0" y="5667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ADA06198-E024-478A-A32C-426B1DDEC3BB}"/>
                </a:ext>
              </a:extLst>
            </p:cNvPr>
            <p:cNvSpPr/>
            <p:nvPr/>
          </p:nvSpPr>
          <p:spPr>
            <a:xfrm>
              <a:off x="5673725" y="2493963"/>
              <a:ext cx="42863" cy="541337"/>
            </a:xfrm>
            <a:custGeom>
              <a:avLst/>
              <a:gdLst>
                <a:gd name="connsiteX0" fmla="*/ 42863 w 42863"/>
                <a:gd name="connsiteY0" fmla="*/ 0 h 541337"/>
                <a:gd name="connsiteX1" fmla="*/ 22225 w 42863"/>
                <a:gd name="connsiteY1" fmla="*/ 55562 h 541337"/>
                <a:gd name="connsiteX2" fmla="*/ 28575 w 42863"/>
                <a:gd name="connsiteY2" fmla="*/ 149225 h 541337"/>
                <a:gd name="connsiteX3" fmla="*/ 28575 w 42863"/>
                <a:gd name="connsiteY3" fmla="*/ 260350 h 541337"/>
                <a:gd name="connsiteX4" fmla="*/ 12700 w 42863"/>
                <a:gd name="connsiteY4" fmla="*/ 363537 h 541337"/>
                <a:gd name="connsiteX5" fmla="*/ 0 w 42863"/>
                <a:gd name="connsiteY5" fmla="*/ 541337 h 5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3" h="541337">
                  <a:moveTo>
                    <a:pt x="42863" y="0"/>
                  </a:moveTo>
                  <a:cubicBezTo>
                    <a:pt x="33734" y="15345"/>
                    <a:pt x="24606" y="30691"/>
                    <a:pt x="22225" y="55562"/>
                  </a:cubicBezTo>
                  <a:cubicBezTo>
                    <a:pt x="19844" y="80433"/>
                    <a:pt x="27517" y="115094"/>
                    <a:pt x="28575" y="149225"/>
                  </a:cubicBezTo>
                  <a:cubicBezTo>
                    <a:pt x="29633" y="183356"/>
                    <a:pt x="31221" y="224631"/>
                    <a:pt x="28575" y="260350"/>
                  </a:cubicBezTo>
                  <a:cubicBezTo>
                    <a:pt x="25929" y="296069"/>
                    <a:pt x="17462" y="316706"/>
                    <a:pt x="12700" y="363537"/>
                  </a:cubicBezTo>
                  <a:cubicBezTo>
                    <a:pt x="7938" y="410368"/>
                    <a:pt x="3969" y="475852"/>
                    <a:pt x="0" y="5413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6A1CB7B7-DD15-44EC-918B-5508CF50E3B4}"/>
                </a:ext>
              </a:extLst>
            </p:cNvPr>
            <p:cNvSpPr/>
            <p:nvPr/>
          </p:nvSpPr>
          <p:spPr>
            <a:xfrm>
              <a:off x="5578475" y="2255838"/>
              <a:ext cx="111125" cy="609600"/>
            </a:xfrm>
            <a:custGeom>
              <a:avLst/>
              <a:gdLst>
                <a:gd name="connsiteX0" fmla="*/ 111125 w 111125"/>
                <a:gd name="connsiteY0" fmla="*/ 0 h 609600"/>
                <a:gd name="connsiteX1" fmla="*/ 98425 w 111125"/>
                <a:gd name="connsiteY1" fmla="*/ 122237 h 609600"/>
                <a:gd name="connsiteX2" fmla="*/ 66675 w 111125"/>
                <a:gd name="connsiteY2" fmla="*/ 238125 h 609600"/>
                <a:gd name="connsiteX3" fmla="*/ 39688 w 111125"/>
                <a:gd name="connsiteY3" fmla="*/ 355600 h 609600"/>
                <a:gd name="connsiteX4" fmla="*/ 17463 w 111125"/>
                <a:gd name="connsiteY4" fmla="*/ 520700 h 609600"/>
                <a:gd name="connsiteX5" fmla="*/ 0 w 111125"/>
                <a:gd name="connsiteY5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5" h="609600">
                  <a:moveTo>
                    <a:pt x="111125" y="0"/>
                  </a:moveTo>
                  <a:cubicBezTo>
                    <a:pt x="108479" y="41275"/>
                    <a:pt x="105833" y="82550"/>
                    <a:pt x="98425" y="122237"/>
                  </a:cubicBezTo>
                  <a:cubicBezTo>
                    <a:pt x="91017" y="161924"/>
                    <a:pt x="76464" y="199231"/>
                    <a:pt x="66675" y="238125"/>
                  </a:cubicBezTo>
                  <a:cubicBezTo>
                    <a:pt x="56886" y="277019"/>
                    <a:pt x="47890" y="308504"/>
                    <a:pt x="39688" y="355600"/>
                  </a:cubicBezTo>
                  <a:cubicBezTo>
                    <a:pt x="31486" y="402696"/>
                    <a:pt x="24078" y="478367"/>
                    <a:pt x="17463" y="520700"/>
                  </a:cubicBezTo>
                  <a:cubicBezTo>
                    <a:pt x="10848" y="563033"/>
                    <a:pt x="0" y="609600"/>
                    <a:pt x="0" y="6096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DEF37919-4D5A-46E3-BBED-59FD5F48F45F}"/>
                </a:ext>
              </a:extLst>
            </p:cNvPr>
            <p:cNvSpPr/>
            <p:nvPr/>
          </p:nvSpPr>
          <p:spPr>
            <a:xfrm>
              <a:off x="6008688" y="6276975"/>
              <a:ext cx="103187" cy="315913"/>
            </a:xfrm>
            <a:custGeom>
              <a:avLst/>
              <a:gdLst>
                <a:gd name="connsiteX0" fmla="*/ 0 w 103187"/>
                <a:gd name="connsiteY0" fmla="*/ 0 h 315913"/>
                <a:gd name="connsiteX1" fmla="*/ 60325 w 103187"/>
                <a:gd name="connsiteY1" fmla="*/ 31750 h 315913"/>
                <a:gd name="connsiteX2" fmla="*/ 61912 w 103187"/>
                <a:gd name="connsiteY2" fmla="*/ 103188 h 315913"/>
                <a:gd name="connsiteX3" fmla="*/ 55562 w 103187"/>
                <a:gd name="connsiteY3" fmla="*/ 209550 h 315913"/>
                <a:gd name="connsiteX4" fmla="*/ 103187 w 103187"/>
                <a:gd name="connsiteY4" fmla="*/ 315913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87" h="315913">
                  <a:moveTo>
                    <a:pt x="0" y="0"/>
                  </a:moveTo>
                  <a:cubicBezTo>
                    <a:pt x="25003" y="7276"/>
                    <a:pt x="50006" y="14552"/>
                    <a:pt x="60325" y="31750"/>
                  </a:cubicBezTo>
                  <a:cubicBezTo>
                    <a:pt x="70644" y="48948"/>
                    <a:pt x="62706" y="73555"/>
                    <a:pt x="61912" y="103188"/>
                  </a:cubicBezTo>
                  <a:cubicBezTo>
                    <a:pt x="61118" y="132821"/>
                    <a:pt x="48683" y="174096"/>
                    <a:pt x="55562" y="209550"/>
                  </a:cubicBezTo>
                  <a:cubicBezTo>
                    <a:pt x="62441" y="245004"/>
                    <a:pt x="94191" y="296334"/>
                    <a:pt x="103187" y="3159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EB696FAF-0073-4D18-BC6C-14043BE7D34E}"/>
                </a:ext>
              </a:extLst>
            </p:cNvPr>
            <p:cNvSpPr/>
            <p:nvPr/>
          </p:nvSpPr>
          <p:spPr>
            <a:xfrm>
              <a:off x="6194425" y="6718300"/>
              <a:ext cx="146050" cy="88900"/>
            </a:xfrm>
            <a:custGeom>
              <a:avLst/>
              <a:gdLst>
                <a:gd name="connsiteX0" fmla="*/ 0 w 146050"/>
                <a:gd name="connsiteY0" fmla="*/ 0 h 88900"/>
                <a:gd name="connsiteX1" fmla="*/ 76200 w 146050"/>
                <a:gd name="connsiteY1" fmla="*/ 42863 h 88900"/>
                <a:gd name="connsiteX2" fmla="*/ 146050 w 146050"/>
                <a:gd name="connsiteY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88900">
                  <a:moveTo>
                    <a:pt x="0" y="0"/>
                  </a:moveTo>
                  <a:cubicBezTo>
                    <a:pt x="25929" y="14023"/>
                    <a:pt x="51858" y="28046"/>
                    <a:pt x="76200" y="42863"/>
                  </a:cubicBezTo>
                  <a:cubicBezTo>
                    <a:pt x="100542" y="57680"/>
                    <a:pt x="123296" y="73290"/>
                    <a:pt x="146050" y="889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B1ACD1EC-CD89-4E53-BEF8-1F16DF214909}"/>
                </a:ext>
              </a:extLst>
            </p:cNvPr>
            <p:cNvSpPr/>
            <p:nvPr/>
          </p:nvSpPr>
          <p:spPr>
            <a:xfrm>
              <a:off x="6165850" y="6437313"/>
              <a:ext cx="44761" cy="163512"/>
            </a:xfrm>
            <a:custGeom>
              <a:avLst/>
              <a:gdLst>
                <a:gd name="connsiteX0" fmla="*/ 0 w 44761"/>
                <a:gd name="connsiteY0" fmla="*/ 0 h 163512"/>
                <a:gd name="connsiteX1" fmla="*/ 41275 w 44761"/>
                <a:gd name="connsiteY1" fmla="*/ 131762 h 163512"/>
                <a:gd name="connsiteX2" fmla="*/ 39688 w 44761"/>
                <a:gd name="connsiteY2" fmla="*/ 163512 h 1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1" h="163512">
                  <a:moveTo>
                    <a:pt x="0" y="0"/>
                  </a:moveTo>
                  <a:cubicBezTo>
                    <a:pt x="17330" y="52255"/>
                    <a:pt x="34660" y="104510"/>
                    <a:pt x="41275" y="131762"/>
                  </a:cubicBezTo>
                  <a:cubicBezTo>
                    <a:pt x="47890" y="159014"/>
                    <a:pt x="43789" y="161263"/>
                    <a:pt x="39688" y="1635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E3868A9C-9465-48E4-B1EC-9A4D4F89E748}"/>
                </a:ext>
              </a:extLst>
            </p:cNvPr>
            <p:cNvSpPr/>
            <p:nvPr/>
          </p:nvSpPr>
          <p:spPr>
            <a:xfrm>
              <a:off x="6291263" y="5791200"/>
              <a:ext cx="55015" cy="452438"/>
            </a:xfrm>
            <a:custGeom>
              <a:avLst/>
              <a:gdLst>
                <a:gd name="connsiteX0" fmla="*/ 0 w 55015"/>
                <a:gd name="connsiteY0" fmla="*/ 0 h 452438"/>
                <a:gd name="connsiteX1" fmla="*/ 44450 w 55015"/>
                <a:gd name="connsiteY1" fmla="*/ 147638 h 452438"/>
                <a:gd name="connsiteX2" fmla="*/ 30162 w 55015"/>
                <a:gd name="connsiteY2" fmla="*/ 207963 h 452438"/>
                <a:gd name="connsiteX3" fmla="*/ 44450 w 55015"/>
                <a:gd name="connsiteY3" fmla="*/ 319088 h 452438"/>
                <a:gd name="connsiteX4" fmla="*/ 53975 w 55015"/>
                <a:gd name="connsiteY4" fmla="*/ 384175 h 452438"/>
                <a:gd name="connsiteX5" fmla="*/ 19050 w 55015"/>
                <a:gd name="connsiteY5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15" h="452438">
                  <a:moveTo>
                    <a:pt x="0" y="0"/>
                  </a:moveTo>
                  <a:cubicBezTo>
                    <a:pt x="19711" y="56489"/>
                    <a:pt x="39423" y="112978"/>
                    <a:pt x="44450" y="147638"/>
                  </a:cubicBezTo>
                  <a:cubicBezTo>
                    <a:pt x="49477" y="182298"/>
                    <a:pt x="30162" y="179388"/>
                    <a:pt x="30162" y="207963"/>
                  </a:cubicBezTo>
                  <a:cubicBezTo>
                    <a:pt x="30162" y="236538"/>
                    <a:pt x="40481" y="289719"/>
                    <a:pt x="44450" y="319088"/>
                  </a:cubicBezTo>
                  <a:cubicBezTo>
                    <a:pt x="48419" y="348457"/>
                    <a:pt x="58208" y="361950"/>
                    <a:pt x="53975" y="384175"/>
                  </a:cubicBezTo>
                  <a:cubicBezTo>
                    <a:pt x="49742" y="406400"/>
                    <a:pt x="34396" y="429419"/>
                    <a:pt x="19050" y="4524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C36A3262-E00C-412A-8233-C5BA5A1DF6BD}"/>
                </a:ext>
              </a:extLst>
            </p:cNvPr>
            <p:cNvSpPr/>
            <p:nvPr/>
          </p:nvSpPr>
          <p:spPr>
            <a:xfrm>
              <a:off x="6372225" y="5930900"/>
              <a:ext cx="44450" cy="303213"/>
            </a:xfrm>
            <a:custGeom>
              <a:avLst/>
              <a:gdLst>
                <a:gd name="connsiteX0" fmla="*/ 0 w 44450"/>
                <a:gd name="connsiteY0" fmla="*/ 0 h 303213"/>
                <a:gd name="connsiteX1" fmla="*/ 9525 w 44450"/>
                <a:gd name="connsiteY1" fmla="*/ 79375 h 303213"/>
                <a:gd name="connsiteX2" fmla="*/ 15875 w 44450"/>
                <a:gd name="connsiteY2" fmla="*/ 173038 h 303213"/>
                <a:gd name="connsiteX3" fmla="*/ 44450 w 44450"/>
                <a:gd name="connsiteY3" fmla="*/ 303213 h 30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" h="303213">
                  <a:moveTo>
                    <a:pt x="0" y="0"/>
                  </a:moveTo>
                  <a:cubicBezTo>
                    <a:pt x="3439" y="25267"/>
                    <a:pt x="6879" y="50535"/>
                    <a:pt x="9525" y="79375"/>
                  </a:cubicBezTo>
                  <a:cubicBezTo>
                    <a:pt x="12171" y="108215"/>
                    <a:pt x="10054" y="135732"/>
                    <a:pt x="15875" y="173038"/>
                  </a:cubicBezTo>
                  <a:cubicBezTo>
                    <a:pt x="21696" y="210344"/>
                    <a:pt x="33073" y="256778"/>
                    <a:pt x="44450" y="3032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9BA968BA-80BE-4D26-9C38-BEC5B35D4035}"/>
                </a:ext>
              </a:extLst>
            </p:cNvPr>
            <p:cNvSpPr/>
            <p:nvPr/>
          </p:nvSpPr>
          <p:spPr>
            <a:xfrm>
              <a:off x="6372225" y="6388100"/>
              <a:ext cx="104775" cy="89313"/>
            </a:xfrm>
            <a:custGeom>
              <a:avLst/>
              <a:gdLst>
                <a:gd name="connsiteX0" fmla="*/ 104775 w 104775"/>
                <a:gd name="connsiteY0" fmla="*/ 0 h 89313"/>
                <a:gd name="connsiteX1" fmla="*/ 49213 w 104775"/>
                <a:gd name="connsiteY1" fmla="*/ 85725 h 89313"/>
                <a:gd name="connsiteX2" fmla="*/ 0 w 104775"/>
                <a:gd name="connsiteY2" fmla="*/ 65088 h 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89313">
                  <a:moveTo>
                    <a:pt x="104775" y="0"/>
                  </a:moveTo>
                  <a:cubicBezTo>
                    <a:pt x="85725" y="37438"/>
                    <a:pt x="66675" y="74877"/>
                    <a:pt x="49213" y="85725"/>
                  </a:cubicBezTo>
                  <a:cubicBezTo>
                    <a:pt x="31751" y="96573"/>
                    <a:pt x="15875" y="80830"/>
                    <a:pt x="0" y="6508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2C6FCCF4-F9EE-4F19-907A-D8C81CFBDFDB}"/>
                </a:ext>
              </a:extLst>
            </p:cNvPr>
            <p:cNvSpPr/>
            <p:nvPr/>
          </p:nvSpPr>
          <p:spPr>
            <a:xfrm>
              <a:off x="6613739" y="2324100"/>
              <a:ext cx="15661" cy="147638"/>
            </a:xfrm>
            <a:custGeom>
              <a:avLst/>
              <a:gdLst>
                <a:gd name="connsiteX0" fmla="*/ 1374 w 15661"/>
                <a:gd name="connsiteY0" fmla="*/ 0 h 147638"/>
                <a:gd name="connsiteX1" fmla="*/ 1374 w 15661"/>
                <a:gd name="connsiteY1" fmla="*/ 74613 h 147638"/>
                <a:gd name="connsiteX2" fmla="*/ 15661 w 15661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1" h="147638">
                  <a:moveTo>
                    <a:pt x="1374" y="0"/>
                  </a:moveTo>
                  <a:cubicBezTo>
                    <a:pt x="183" y="25003"/>
                    <a:pt x="-1007" y="50007"/>
                    <a:pt x="1374" y="74613"/>
                  </a:cubicBezTo>
                  <a:cubicBezTo>
                    <a:pt x="3755" y="99219"/>
                    <a:pt x="9708" y="123428"/>
                    <a:pt x="15661" y="1476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3947A1E1-4697-436B-9F63-875A0F25EE3F}"/>
                </a:ext>
              </a:extLst>
            </p:cNvPr>
            <p:cNvSpPr/>
            <p:nvPr/>
          </p:nvSpPr>
          <p:spPr>
            <a:xfrm>
              <a:off x="6670972" y="2379663"/>
              <a:ext cx="86516" cy="282575"/>
            </a:xfrm>
            <a:custGeom>
              <a:avLst/>
              <a:gdLst>
                <a:gd name="connsiteX0" fmla="*/ 1291 w 86516"/>
                <a:gd name="connsiteY0" fmla="*/ 0 h 282575"/>
                <a:gd name="connsiteX1" fmla="*/ 2878 w 86516"/>
                <a:gd name="connsiteY1" fmla="*/ 66675 h 282575"/>
                <a:gd name="connsiteX2" fmla="*/ 26691 w 86516"/>
                <a:gd name="connsiteY2" fmla="*/ 114300 h 282575"/>
                <a:gd name="connsiteX3" fmla="*/ 69553 w 86516"/>
                <a:gd name="connsiteY3" fmla="*/ 171450 h 282575"/>
                <a:gd name="connsiteX4" fmla="*/ 85428 w 86516"/>
                <a:gd name="connsiteY4" fmla="*/ 215900 h 282575"/>
                <a:gd name="connsiteX5" fmla="*/ 83841 w 86516"/>
                <a:gd name="connsiteY5" fmla="*/ 2825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16" h="282575">
                  <a:moveTo>
                    <a:pt x="1291" y="0"/>
                  </a:moveTo>
                  <a:cubicBezTo>
                    <a:pt x="-32" y="23812"/>
                    <a:pt x="-1355" y="47625"/>
                    <a:pt x="2878" y="66675"/>
                  </a:cubicBezTo>
                  <a:cubicBezTo>
                    <a:pt x="7111" y="85725"/>
                    <a:pt x="15579" y="96838"/>
                    <a:pt x="26691" y="114300"/>
                  </a:cubicBezTo>
                  <a:cubicBezTo>
                    <a:pt x="37803" y="131762"/>
                    <a:pt x="59764" y="154517"/>
                    <a:pt x="69553" y="171450"/>
                  </a:cubicBezTo>
                  <a:cubicBezTo>
                    <a:pt x="79342" y="188383"/>
                    <a:pt x="83047" y="197379"/>
                    <a:pt x="85428" y="215900"/>
                  </a:cubicBezTo>
                  <a:cubicBezTo>
                    <a:pt x="87809" y="234421"/>
                    <a:pt x="85825" y="258498"/>
                    <a:pt x="83841" y="2825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93259C79-F9F7-4965-B372-A889873555AD}"/>
                </a:ext>
              </a:extLst>
            </p:cNvPr>
            <p:cNvSpPr/>
            <p:nvPr/>
          </p:nvSpPr>
          <p:spPr>
            <a:xfrm>
              <a:off x="6848475" y="2049463"/>
              <a:ext cx="30344" cy="322262"/>
            </a:xfrm>
            <a:custGeom>
              <a:avLst/>
              <a:gdLst>
                <a:gd name="connsiteX0" fmla="*/ 0 w 30344"/>
                <a:gd name="connsiteY0" fmla="*/ 0 h 322262"/>
                <a:gd name="connsiteX1" fmla="*/ 20638 w 30344"/>
                <a:gd name="connsiteY1" fmla="*/ 80962 h 322262"/>
                <a:gd name="connsiteX2" fmla="*/ 30163 w 30344"/>
                <a:gd name="connsiteY2" fmla="*/ 165100 h 322262"/>
                <a:gd name="connsiteX3" fmla="*/ 25400 w 30344"/>
                <a:gd name="connsiteY3" fmla="*/ 258762 h 322262"/>
                <a:gd name="connsiteX4" fmla="*/ 7938 w 30344"/>
                <a:gd name="connsiteY4" fmla="*/ 322262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" h="322262">
                  <a:moveTo>
                    <a:pt x="0" y="0"/>
                  </a:moveTo>
                  <a:cubicBezTo>
                    <a:pt x="7805" y="26722"/>
                    <a:pt x="15611" y="53445"/>
                    <a:pt x="20638" y="80962"/>
                  </a:cubicBezTo>
                  <a:cubicBezTo>
                    <a:pt x="25665" y="108479"/>
                    <a:pt x="29369" y="135467"/>
                    <a:pt x="30163" y="165100"/>
                  </a:cubicBezTo>
                  <a:cubicBezTo>
                    <a:pt x="30957" y="194733"/>
                    <a:pt x="29104" y="232568"/>
                    <a:pt x="25400" y="258762"/>
                  </a:cubicBezTo>
                  <a:cubicBezTo>
                    <a:pt x="21696" y="284956"/>
                    <a:pt x="14817" y="303609"/>
                    <a:pt x="7938" y="3222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98D25E92-A5CB-430E-9C69-125C73031B52}"/>
                </a:ext>
              </a:extLst>
            </p:cNvPr>
            <p:cNvSpPr/>
            <p:nvPr/>
          </p:nvSpPr>
          <p:spPr>
            <a:xfrm>
              <a:off x="6894513" y="2214563"/>
              <a:ext cx="23876" cy="211137"/>
            </a:xfrm>
            <a:custGeom>
              <a:avLst/>
              <a:gdLst>
                <a:gd name="connsiteX0" fmla="*/ 20637 w 23876"/>
                <a:gd name="connsiteY0" fmla="*/ 0 h 211137"/>
                <a:gd name="connsiteX1" fmla="*/ 23812 w 23876"/>
                <a:gd name="connsiteY1" fmla="*/ 71437 h 211137"/>
                <a:gd name="connsiteX2" fmla="*/ 20637 w 23876"/>
                <a:gd name="connsiteY2" fmla="*/ 149225 h 211137"/>
                <a:gd name="connsiteX3" fmla="*/ 0 w 23876"/>
                <a:gd name="connsiteY3" fmla="*/ 211137 h 21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76" h="211137">
                  <a:moveTo>
                    <a:pt x="20637" y="0"/>
                  </a:moveTo>
                  <a:cubicBezTo>
                    <a:pt x="22224" y="23283"/>
                    <a:pt x="23812" y="46566"/>
                    <a:pt x="23812" y="71437"/>
                  </a:cubicBezTo>
                  <a:cubicBezTo>
                    <a:pt x="23812" y="96308"/>
                    <a:pt x="24606" y="125942"/>
                    <a:pt x="20637" y="149225"/>
                  </a:cubicBezTo>
                  <a:cubicBezTo>
                    <a:pt x="16668" y="172508"/>
                    <a:pt x="8334" y="191822"/>
                    <a:pt x="0" y="2111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3EF50DE1-5F0F-4647-968D-8131402536AF}"/>
                </a:ext>
              </a:extLst>
            </p:cNvPr>
            <p:cNvSpPr/>
            <p:nvPr/>
          </p:nvSpPr>
          <p:spPr>
            <a:xfrm>
              <a:off x="6943725" y="2030413"/>
              <a:ext cx="94077" cy="292100"/>
            </a:xfrm>
            <a:custGeom>
              <a:avLst/>
              <a:gdLst>
                <a:gd name="connsiteX0" fmla="*/ 0 w 94077"/>
                <a:gd name="connsiteY0" fmla="*/ 0 h 292100"/>
                <a:gd name="connsiteX1" fmla="*/ 28575 w 94077"/>
                <a:gd name="connsiteY1" fmla="*/ 68262 h 292100"/>
                <a:gd name="connsiteX2" fmla="*/ 57150 w 94077"/>
                <a:gd name="connsiteY2" fmla="*/ 136525 h 292100"/>
                <a:gd name="connsiteX3" fmla="*/ 88900 w 94077"/>
                <a:gd name="connsiteY3" fmla="*/ 203200 h 292100"/>
                <a:gd name="connsiteX4" fmla="*/ 93663 w 94077"/>
                <a:gd name="connsiteY4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77" h="292100">
                  <a:moveTo>
                    <a:pt x="0" y="0"/>
                  </a:moveTo>
                  <a:lnTo>
                    <a:pt x="28575" y="68262"/>
                  </a:lnTo>
                  <a:cubicBezTo>
                    <a:pt x="38100" y="91016"/>
                    <a:pt x="47096" y="114035"/>
                    <a:pt x="57150" y="136525"/>
                  </a:cubicBezTo>
                  <a:cubicBezTo>
                    <a:pt x="67204" y="159015"/>
                    <a:pt x="82815" y="177271"/>
                    <a:pt x="88900" y="203200"/>
                  </a:cubicBezTo>
                  <a:cubicBezTo>
                    <a:pt x="94986" y="229129"/>
                    <a:pt x="94324" y="260614"/>
                    <a:pt x="93663" y="2921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66A7A15A-C6A0-4450-ACDF-EC517E37F2D0}"/>
                </a:ext>
              </a:extLst>
            </p:cNvPr>
            <p:cNvSpPr/>
            <p:nvPr/>
          </p:nvSpPr>
          <p:spPr>
            <a:xfrm>
              <a:off x="5703888" y="3783013"/>
              <a:ext cx="49212" cy="61912"/>
            </a:xfrm>
            <a:custGeom>
              <a:avLst/>
              <a:gdLst>
                <a:gd name="connsiteX0" fmla="*/ 0 w 49212"/>
                <a:gd name="connsiteY0" fmla="*/ 0 h 61912"/>
                <a:gd name="connsiteX1" fmla="*/ 49212 w 49212"/>
                <a:gd name="connsiteY1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2" h="61912">
                  <a:moveTo>
                    <a:pt x="0" y="0"/>
                  </a:moveTo>
                  <a:cubicBezTo>
                    <a:pt x="20769" y="26722"/>
                    <a:pt x="41539" y="53445"/>
                    <a:pt x="49212" y="619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680DFE8F-BBCC-45D0-8407-4465D3509CB5}"/>
                </a:ext>
              </a:extLst>
            </p:cNvPr>
            <p:cNvSpPr/>
            <p:nvPr/>
          </p:nvSpPr>
          <p:spPr>
            <a:xfrm>
              <a:off x="5597525" y="3397250"/>
              <a:ext cx="107950" cy="360363"/>
            </a:xfrm>
            <a:custGeom>
              <a:avLst/>
              <a:gdLst>
                <a:gd name="connsiteX0" fmla="*/ 0 w 107950"/>
                <a:gd name="connsiteY0" fmla="*/ 0 h 360363"/>
                <a:gd name="connsiteX1" fmla="*/ 11113 w 107950"/>
                <a:gd name="connsiteY1" fmla="*/ 100013 h 360363"/>
                <a:gd name="connsiteX2" fmla="*/ 20638 w 107950"/>
                <a:gd name="connsiteY2" fmla="*/ 193675 h 360363"/>
                <a:gd name="connsiteX3" fmla="*/ 53975 w 107950"/>
                <a:gd name="connsiteY3" fmla="*/ 266700 h 360363"/>
                <a:gd name="connsiteX4" fmla="*/ 107950 w 107950"/>
                <a:gd name="connsiteY4" fmla="*/ 360363 h 36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360363">
                  <a:moveTo>
                    <a:pt x="0" y="0"/>
                  </a:moveTo>
                  <a:cubicBezTo>
                    <a:pt x="3836" y="33867"/>
                    <a:pt x="7673" y="67734"/>
                    <a:pt x="11113" y="100013"/>
                  </a:cubicBezTo>
                  <a:cubicBezTo>
                    <a:pt x="14553" y="132292"/>
                    <a:pt x="13494" y="165894"/>
                    <a:pt x="20638" y="193675"/>
                  </a:cubicBezTo>
                  <a:cubicBezTo>
                    <a:pt x="27782" y="221456"/>
                    <a:pt x="39423" y="238919"/>
                    <a:pt x="53975" y="266700"/>
                  </a:cubicBezTo>
                  <a:cubicBezTo>
                    <a:pt x="68527" y="294481"/>
                    <a:pt x="88238" y="327422"/>
                    <a:pt x="107950" y="3603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3BD32F7B-00A7-40ED-ABD2-77FBA847006B}"/>
                </a:ext>
              </a:extLst>
            </p:cNvPr>
            <p:cNvSpPr/>
            <p:nvPr/>
          </p:nvSpPr>
          <p:spPr>
            <a:xfrm>
              <a:off x="5632450" y="3679825"/>
              <a:ext cx="55563" cy="130175"/>
            </a:xfrm>
            <a:custGeom>
              <a:avLst/>
              <a:gdLst>
                <a:gd name="connsiteX0" fmla="*/ 0 w 55563"/>
                <a:gd name="connsiteY0" fmla="*/ 0 h 130175"/>
                <a:gd name="connsiteX1" fmla="*/ 20638 w 55563"/>
                <a:gd name="connsiteY1" fmla="*/ 74613 h 130175"/>
                <a:gd name="connsiteX2" fmla="*/ 55563 w 55563"/>
                <a:gd name="connsiteY2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563" h="130175">
                  <a:moveTo>
                    <a:pt x="0" y="0"/>
                  </a:moveTo>
                  <a:cubicBezTo>
                    <a:pt x="5689" y="26458"/>
                    <a:pt x="11378" y="52917"/>
                    <a:pt x="20638" y="74613"/>
                  </a:cubicBezTo>
                  <a:cubicBezTo>
                    <a:pt x="29899" y="96309"/>
                    <a:pt x="42731" y="113242"/>
                    <a:pt x="55563" y="1301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39143FFF-963D-4ED3-872F-5184E10A808B}"/>
                </a:ext>
              </a:extLst>
            </p:cNvPr>
            <p:cNvSpPr/>
            <p:nvPr/>
          </p:nvSpPr>
          <p:spPr>
            <a:xfrm>
              <a:off x="5665788" y="3384550"/>
              <a:ext cx="85725" cy="144463"/>
            </a:xfrm>
            <a:custGeom>
              <a:avLst/>
              <a:gdLst>
                <a:gd name="connsiteX0" fmla="*/ 0 w 85725"/>
                <a:gd name="connsiteY0" fmla="*/ 0 h 144463"/>
                <a:gd name="connsiteX1" fmla="*/ 26987 w 85725"/>
                <a:gd name="connsiteY1" fmla="*/ 66675 h 144463"/>
                <a:gd name="connsiteX2" fmla="*/ 68262 w 85725"/>
                <a:gd name="connsiteY2" fmla="*/ 114300 h 144463"/>
                <a:gd name="connsiteX3" fmla="*/ 85725 w 85725"/>
                <a:gd name="connsiteY3" fmla="*/ 144463 h 14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44463">
                  <a:moveTo>
                    <a:pt x="0" y="0"/>
                  </a:moveTo>
                  <a:cubicBezTo>
                    <a:pt x="7805" y="23812"/>
                    <a:pt x="15610" y="47625"/>
                    <a:pt x="26987" y="66675"/>
                  </a:cubicBezTo>
                  <a:cubicBezTo>
                    <a:pt x="38364" y="85725"/>
                    <a:pt x="58472" y="101335"/>
                    <a:pt x="68262" y="114300"/>
                  </a:cubicBezTo>
                  <a:cubicBezTo>
                    <a:pt x="78052" y="127265"/>
                    <a:pt x="85725" y="144463"/>
                    <a:pt x="85725" y="1444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9386BC26-5D14-43EE-8AA8-7B656F916DEB}"/>
                </a:ext>
              </a:extLst>
            </p:cNvPr>
            <p:cNvSpPr/>
            <p:nvPr/>
          </p:nvSpPr>
          <p:spPr>
            <a:xfrm>
              <a:off x="5761038" y="3556000"/>
              <a:ext cx="55340" cy="95250"/>
            </a:xfrm>
            <a:custGeom>
              <a:avLst/>
              <a:gdLst>
                <a:gd name="connsiteX0" fmla="*/ 0 w 55340"/>
                <a:gd name="connsiteY0" fmla="*/ 0 h 95250"/>
                <a:gd name="connsiteX1" fmla="*/ 52387 w 55340"/>
                <a:gd name="connsiteY1" fmla="*/ 71438 h 95250"/>
                <a:gd name="connsiteX2" fmla="*/ 50800 w 55340"/>
                <a:gd name="connsiteY2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0" h="95250">
                  <a:moveTo>
                    <a:pt x="0" y="0"/>
                  </a:moveTo>
                  <a:cubicBezTo>
                    <a:pt x="21960" y="27781"/>
                    <a:pt x="43920" y="55563"/>
                    <a:pt x="52387" y="71438"/>
                  </a:cubicBezTo>
                  <a:cubicBezTo>
                    <a:pt x="60854" y="87313"/>
                    <a:pt x="48154" y="91281"/>
                    <a:pt x="50800" y="952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99FFB95A-E1B8-457B-87D0-A95C7CAFED34}"/>
                </a:ext>
              </a:extLst>
            </p:cNvPr>
            <p:cNvSpPr/>
            <p:nvPr/>
          </p:nvSpPr>
          <p:spPr>
            <a:xfrm>
              <a:off x="5649913" y="3487738"/>
              <a:ext cx="50800" cy="50800"/>
            </a:xfrm>
            <a:custGeom>
              <a:avLst/>
              <a:gdLst>
                <a:gd name="connsiteX0" fmla="*/ 0 w 50800"/>
                <a:gd name="connsiteY0" fmla="*/ 0 h 50800"/>
                <a:gd name="connsiteX1" fmla="*/ 44450 w 50800"/>
                <a:gd name="connsiteY1" fmla="*/ 34925 h 50800"/>
                <a:gd name="connsiteX2" fmla="*/ 50800 w 50800"/>
                <a:gd name="connsiteY2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50800">
                  <a:moveTo>
                    <a:pt x="0" y="0"/>
                  </a:moveTo>
                  <a:cubicBezTo>
                    <a:pt x="17991" y="13229"/>
                    <a:pt x="35983" y="26458"/>
                    <a:pt x="44450" y="34925"/>
                  </a:cubicBezTo>
                  <a:cubicBezTo>
                    <a:pt x="52917" y="43392"/>
                    <a:pt x="49477" y="48683"/>
                    <a:pt x="50800" y="508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A1FF3714-5160-4CCE-9012-C315857A7F42}"/>
                </a:ext>
              </a:extLst>
            </p:cNvPr>
            <p:cNvSpPr/>
            <p:nvPr/>
          </p:nvSpPr>
          <p:spPr>
            <a:xfrm>
              <a:off x="5634038" y="3484563"/>
              <a:ext cx="52387" cy="204787"/>
            </a:xfrm>
            <a:custGeom>
              <a:avLst/>
              <a:gdLst>
                <a:gd name="connsiteX0" fmla="*/ 0 w 52387"/>
                <a:gd name="connsiteY0" fmla="*/ 0 h 204787"/>
                <a:gd name="connsiteX1" fmla="*/ 19050 w 52387"/>
                <a:gd name="connsiteY1" fmla="*/ 79375 h 204787"/>
                <a:gd name="connsiteX2" fmla="*/ 31750 w 52387"/>
                <a:gd name="connsiteY2" fmla="*/ 136525 h 204787"/>
                <a:gd name="connsiteX3" fmla="*/ 52387 w 5238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" h="204787">
                  <a:moveTo>
                    <a:pt x="0" y="0"/>
                  </a:moveTo>
                  <a:cubicBezTo>
                    <a:pt x="6879" y="28310"/>
                    <a:pt x="13758" y="56621"/>
                    <a:pt x="19050" y="79375"/>
                  </a:cubicBezTo>
                  <a:cubicBezTo>
                    <a:pt x="24342" y="102129"/>
                    <a:pt x="26194" y="115623"/>
                    <a:pt x="31750" y="136525"/>
                  </a:cubicBezTo>
                  <a:cubicBezTo>
                    <a:pt x="37306" y="157427"/>
                    <a:pt x="44846" y="181107"/>
                    <a:pt x="52387" y="20478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B2A7A5B8-54EB-48FE-A78B-47E84B5960BB}"/>
                </a:ext>
              </a:extLst>
            </p:cNvPr>
            <p:cNvSpPr/>
            <p:nvPr/>
          </p:nvSpPr>
          <p:spPr>
            <a:xfrm>
              <a:off x="5729288" y="1570038"/>
              <a:ext cx="119026" cy="201612"/>
            </a:xfrm>
            <a:custGeom>
              <a:avLst/>
              <a:gdLst>
                <a:gd name="connsiteX0" fmla="*/ 115887 w 119026"/>
                <a:gd name="connsiteY0" fmla="*/ 0 h 201612"/>
                <a:gd name="connsiteX1" fmla="*/ 111125 w 119026"/>
                <a:gd name="connsiteY1" fmla="*/ 66675 h 201612"/>
                <a:gd name="connsiteX2" fmla="*/ 47625 w 119026"/>
                <a:gd name="connsiteY2" fmla="*/ 85725 h 201612"/>
                <a:gd name="connsiteX3" fmla="*/ 19050 w 119026"/>
                <a:gd name="connsiteY3" fmla="*/ 134937 h 201612"/>
                <a:gd name="connsiteX4" fmla="*/ 0 w 119026"/>
                <a:gd name="connsiteY4" fmla="*/ 201612 h 2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26" h="201612">
                  <a:moveTo>
                    <a:pt x="115887" y="0"/>
                  </a:moveTo>
                  <a:cubicBezTo>
                    <a:pt x="119194" y="26193"/>
                    <a:pt x="122502" y="52387"/>
                    <a:pt x="111125" y="66675"/>
                  </a:cubicBezTo>
                  <a:cubicBezTo>
                    <a:pt x="99748" y="80963"/>
                    <a:pt x="62971" y="74348"/>
                    <a:pt x="47625" y="85725"/>
                  </a:cubicBezTo>
                  <a:cubicBezTo>
                    <a:pt x="32279" y="97102"/>
                    <a:pt x="26987" y="115623"/>
                    <a:pt x="19050" y="134937"/>
                  </a:cubicBezTo>
                  <a:cubicBezTo>
                    <a:pt x="11112" y="154252"/>
                    <a:pt x="5556" y="177932"/>
                    <a:pt x="0" y="2016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11783552-488E-4154-AC6B-EB6963AF4829}"/>
                </a:ext>
              </a:extLst>
            </p:cNvPr>
            <p:cNvSpPr/>
            <p:nvPr/>
          </p:nvSpPr>
          <p:spPr>
            <a:xfrm>
              <a:off x="6934200" y="2374900"/>
              <a:ext cx="64600" cy="42863"/>
            </a:xfrm>
            <a:custGeom>
              <a:avLst/>
              <a:gdLst>
                <a:gd name="connsiteX0" fmla="*/ 0 w 64600"/>
                <a:gd name="connsiteY0" fmla="*/ 0 h 42863"/>
                <a:gd name="connsiteX1" fmla="*/ 61913 w 64600"/>
                <a:gd name="connsiteY1" fmla="*/ 17463 h 42863"/>
                <a:gd name="connsiteX2" fmla="*/ 47625 w 64600"/>
                <a:gd name="connsiteY2" fmla="*/ 428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00" h="42863">
                  <a:moveTo>
                    <a:pt x="0" y="0"/>
                  </a:moveTo>
                  <a:cubicBezTo>
                    <a:pt x="26988" y="5159"/>
                    <a:pt x="53976" y="10319"/>
                    <a:pt x="61913" y="17463"/>
                  </a:cubicBezTo>
                  <a:cubicBezTo>
                    <a:pt x="69851" y="24607"/>
                    <a:pt x="58738" y="33735"/>
                    <a:pt x="47625" y="428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324D6337-AE17-48C2-A671-5D6CC0010573}"/>
                </a:ext>
              </a:extLst>
            </p:cNvPr>
            <p:cNvSpPr/>
            <p:nvPr/>
          </p:nvSpPr>
          <p:spPr>
            <a:xfrm>
              <a:off x="6292850" y="2414588"/>
              <a:ext cx="139700" cy="74612"/>
            </a:xfrm>
            <a:custGeom>
              <a:avLst/>
              <a:gdLst>
                <a:gd name="connsiteX0" fmla="*/ 0 w 139700"/>
                <a:gd name="connsiteY0" fmla="*/ 0 h 74612"/>
                <a:gd name="connsiteX1" fmla="*/ 42863 w 139700"/>
                <a:gd name="connsiteY1" fmla="*/ 47625 h 74612"/>
                <a:gd name="connsiteX2" fmla="*/ 139700 w 139700"/>
                <a:gd name="connsiteY2" fmla="*/ 74612 h 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74612">
                  <a:moveTo>
                    <a:pt x="0" y="0"/>
                  </a:moveTo>
                  <a:cubicBezTo>
                    <a:pt x="9790" y="17595"/>
                    <a:pt x="19580" y="35190"/>
                    <a:pt x="42863" y="47625"/>
                  </a:cubicBezTo>
                  <a:cubicBezTo>
                    <a:pt x="66146" y="60060"/>
                    <a:pt x="102923" y="67336"/>
                    <a:pt x="139700" y="746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0A61699E-E1BA-4083-8C25-08D7968B239E}"/>
                </a:ext>
              </a:extLst>
            </p:cNvPr>
            <p:cNvSpPr/>
            <p:nvPr/>
          </p:nvSpPr>
          <p:spPr>
            <a:xfrm>
              <a:off x="6615113" y="3287713"/>
              <a:ext cx="100012" cy="411162"/>
            </a:xfrm>
            <a:custGeom>
              <a:avLst/>
              <a:gdLst>
                <a:gd name="connsiteX0" fmla="*/ 100012 w 100012"/>
                <a:gd name="connsiteY0" fmla="*/ 0 h 411162"/>
                <a:gd name="connsiteX1" fmla="*/ 87312 w 100012"/>
                <a:gd name="connsiteY1" fmla="*/ 87312 h 411162"/>
                <a:gd name="connsiteX2" fmla="*/ 73025 w 100012"/>
                <a:gd name="connsiteY2" fmla="*/ 185737 h 411162"/>
                <a:gd name="connsiteX3" fmla="*/ 63500 w 100012"/>
                <a:gd name="connsiteY3" fmla="*/ 279400 h 411162"/>
                <a:gd name="connsiteX4" fmla="*/ 41275 w 100012"/>
                <a:gd name="connsiteY4" fmla="*/ 342900 h 411162"/>
                <a:gd name="connsiteX5" fmla="*/ 0 w 100012"/>
                <a:gd name="connsiteY5" fmla="*/ 411162 h 41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2" h="411162">
                  <a:moveTo>
                    <a:pt x="100012" y="0"/>
                  </a:moveTo>
                  <a:lnTo>
                    <a:pt x="87312" y="87312"/>
                  </a:lnTo>
                  <a:cubicBezTo>
                    <a:pt x="82814" y="118268"/>
                    <a:pt x="76994" y="153722"/>
                    <a:pt x="73025" y="185737"/>
                  </a:cubicBezTo>
                  <a:cubicBezTo>
                    <a:pt x="69056" y="217752"/>
                    <a:pt x="68792" y="253206"/>
                    <a:pt x="63500" y="279400"/>
                  </a:cubicBezTo>
                  <a:cubicBezTo>
                    <a:pt x="58208" y="305594"/>
                    <a:pt x="51858" y="320940"/>
                    <a:pt x="41275" y="342900"/>
                  </a:cubicBezTo>
                  <a:cubicBezTo>
                    <a:pt x="30692" y="364860"/>
                    <a:pt x="15346" y="388011"/>
                    <a:pt x="0" y="4111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8E03A639-92E7-421A-9F69-190BB2333D2D}"/>
                </a:ext>
              </a:extLst>
            </p:cNvPr>
            <p:cNvSpPr/>
            <p:nvPr/>
          </p:nvSpPr>
          <p:spPr>
            <a:xfrm>
              <a:off x="6538913" y="3255963"/>
              <a:ext cx="42658" cy="374650"/>
            </a:xfrm>
            <a:custGeom>
              <a:avLst/>
              <a:gdLst>
                <a:gd name="connsiteX0" fmla="*/ 23812 w 42658"/>
                <a:gd name="connsiteY0" fmla="*/ 0 h 374650"/>
                <a:gd name="connsiteX1" fmla="*/ 38100 w 42658"/>
                <a:gd name="connsiteY1" fmla="*/ 134937 h 374650"/>
                <a:gd name="connsiteX2" fmla="*/ 41275 w 42658"/>
                <a:gd name="connsiteY2" fmla="*/ 203200 h 374650"/>
                <a:gd name="connsiteX3" fmla="*/ 17462 w 42658"/>
                <a:gd name="connsiteY3" fmla="*/ 309562 h 374650"/>
                <a:gd name="connsiteX4" fmla="*/ 0 w 42658"/>
                <a:gd name="connsiteY4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58" h="374650">
                  <a:moveTo>
                    <a:pt x="23812" y="0"/>
                  </a:moveTo>
                  <a:cubicBezTo>
                    <a:pt x="29501" y="50535"/>
                    <a:pt x="35190" y="101070"/>
                    <a:pt x="38100" y="134937"/>
                  </a:cubicBezTo>
                  <a:cubicBezTo>
                    <a:pt x="41010" y="168804"/>
                    <a:pt x="44715" y="174096"/>
                    <a:pt x="41275" y="203200"/>
                  </a:cubicBezTo>
                  <a:cubicBezTo>
                    <a:pt x="37835" y="232304"/>
                    <a:pt x="24341" y="280987"/>
                    <a:pt x="17462" y="309562"/>
                  </a:cubicBezTo>
                  <a:cubicBezTo>
                    <a:pt x="10583" y="338137"/>
                    <a:pt x="5291" y="356393"/>
                    <a:pt x="0" y="3746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D89B4851-52B8-4C0C-A0E8-821FD688B246}"/>
                </a:ext>
              </a:extLst>
            </p:cNvPr>
            <p:cNvSpPr/>
            <p:nvPr/>
          </p:nvSpPr>
          <p:spPr>
            <a:xfrm>
              <a:off x="6006563" y="3430588"/>
              <a:ext cx="24485" cy="198437"/>
            </a:xfrm>
            <a:custGeom>
              <a:avLst/>
              <a:gdLst>
                <a:gd name="connsiteX0" fmla="*/ 10062 w 24485"/>
                <a:gd name="connsiteY0" fmla="*/ 0 h 198437"/>
                <a:gd name="connsiteX1" fmla="*/ 537 w 24485"/>
                <a:gd name="connsiteY1" fmla="*/ 104775 h 198437"/>
                <a:gd name="connsiteX2" fmla="*/ 24350 w 24485"/>
                <a:gd name="connsiteY2" fmla="*/ 147637 h 198437"/>
                <a:gd name="connsiteX3" fmla="*/ 8475 w 24485"/>
                <a:gd name="connsiteY3" fmla="*/ 198437 h 19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5" h="198437">
                  <a:moveTo>
                    <a:pt x="10062" y="0"/>
                  </a:moveTo>
                  <a:cubicBezTo>
                    <a:pt x="4109" y="40084"/>
                    <a:pt x="-1844" y="80169"/>
                    <a:pt x="537" y="104775"/>
                  </a:cubicBezTo>
                  <a:cubicBezTo>
                    <a:pt x="2918" y="129381"/>
                    <a:pt x="23027" y="132027"/>
                    <a:pt x="24350" y="147637"/>
                  </a:cubicBezTo>
                  <a:cubicBezTo>
                    <a:pt x="25673" y="163247"/>
                    <a:pt x="17074" y="180842"/>
                    <a:pt x="8475" y="1984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029FEDD8-DB6B-4C08-82BB-79A9D9E5CFE3}"/>
                </a:ext>
              </a:extLst>
            </p:cNvPr>
            <p:cNvSpPr/>
            <p:nvPr/>
          </p:nvSpPr>
          <p:spPr>
            <a:xfrm>
              <a:off x="6459538" y="3775075"/>
              <a:ext cx="65087" cy="79375"/>
            </a:xfrm>
            <a:custGeom>
              <a:avLst/>
              <a:gdLst>
                <a:gd name="connsiteX0" fmla="*/ 0 w 65087"/>
                <a:gd name="connsiteY0" fmla="*/ 0 h 79375"/>
                <a:gd name="connsiteX1" fmla="*/ 34925 w 65087"/>
                <a:gd name="connsiteY1" fmla="*/ 55563 h 79375"/>
                <a:gd name="connsiteX2" fmla="*/ 65087 w 65087"/>
                <a:gd name="connsiteY2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79375">
                  <a:moveTo>
                    <a:pt x="0" y="0"/>
                  </a:moveTo>
                  <a:cubicBezTo>
                    <a:pt x="12038" y="21167"/>
                    <a:pt x="24077" y="42334"/>
                    <a:pt x="34925" y="55563"/>
                  </a:cubicBezTo>
                  <a:cubicBezTo>
                    <a:pt x="45773" y="68792"/>
                    <a:pt x="57943" y="74613"/>
                    <a:pt x="65087" y="793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1B3DA7E1-9975-4F66-8B71-E01111C2BF85}"/>
                </a:ext>
              </a:extLst>
            </p:cNvPr>
            <p:cNvSpPr/>
            <p:nvPr/>
          </p:nvSpPr>
          <p:spPr>
            <a:xfrm>
              <a:off x="6434138" y="4937125"/>
              <a:ext cx="39687" cy="87313"/>
            </a:xfrm>
            <a:custGeom>
              <a:avLst/>
              <a:gdLst>
                <a:gd name="connsiteX0" fmla="*/ 0 w 39687"/>
                <a:gd name="connsiteY0" fmla="*/ 0 h 87313"/>
                <a:gd name="connsiteX1" fmla="*/ 15875 w 39687"/>
                <a:gd name="connsiteY1" fmla="*/ 55563 h 87313"/>
                <a:gd name="connsiteX2" fmla="*/ 39687 w 39687"/>
                <a:gd name="connsiteY2" fmla="*/ 87313 h 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7" h="87313">
                  <a:moveTo>
                    <a:pt x="0" y="0"/>
                  </a:moveTo>
                  <a:cubicBezTo>
                    <a:pt x="4630" y="20505"/>
                    <a:pt x="9261" y="41011"/>
                    <a:pt x="15875" y="55563"/>
                  </a:cubicBezTo>
                  <a:cubicBezTo>
                    <a:pt x="22489" y="70115"/>
                    <a:pt x="31088" y="78714"/>
                    <a:pt x="39687" y="8731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8E0BB6D3-98EA-4F45-8D54-7BC4D7398152}"/>
                </a:ext>
              </a:extLst>
            </p:cNvPr>
            <p:cNvSpPr/>
            <p:nvPr/>
          </p:nvSpPr>
          <p:spPr>
            <a:xfrm>
              <a:off x="6380163" y="4743450"/>
              <a:ext cx="101600" cy="15875"/>
            </a:xfrm>
            <a:custGeom>
              <a:avLst/>
              <a:gdLst>
                <a:gd name="connsiteX0" fmla="*/ 0 w 101600"/>
                <a:gd name="connsiteY0" fmla="*/ 15875 h 15875"/>
                <a:gd name="connsiteX1" fmla="*/ 73025 w 101600"/>
                <a:gd name="connsiteY1" fmla="*/ 7938 h 15875"/>
                <a:gd name="connsiteX2" fmla="*/ 101600 w 101600"/>
                <a:gd name="connsiteY2" fmla="*/ 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15875">
                  <a:moveTo>
                    <a:pt x="0" y="15875"/>
                  </a:moveTo>
                  <a:cubicBezTo>
                    <a:pt x="28046" y="13229"/>
                    <a:pt x="56092" y="10584"/>
                    <a:pt x="73025" y="7938"/>
                  </a:cubicBezTo>
                  <a:cubicBezTo>
                    <a:pt x="89958" y="5292"/>
                    <a:pt x="96838" y="4762"/>
                    <a:pt x="101600" y="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3FFC2478-906E-4943-8861-C3397E1FC6ED}"/>
                </a:ext>
              </a:extLst>
            </p:cNvPr>
            <p:cNvSpPr/>
            <p:nvPr/>
          </p:nvSpPr>
          <p:spPr>
            <a:xfrm>
              <a:off x="6378575" y="4762500"/>
              <a:ext cx="31750" cy="93663"/>
            </a:xfrm>
            <a:custGeom>
              <a:avLst/>
              <a:gdLst>
                <a:gd name="connsiteX0" fmla="*/ 0 w 31750"/>
                <a:gd name="connsiteY0" fmla="*/ 0 h 93663"/>
                <a:gd name="connsiteX1" fmla="*/ 4763 w 31750"/>
                <a:gd name="connsiteY1" fmla="*/ 58738 h 93663"/>
                <a:gd name="connsiteX2" fmla="*/ 4763 w 31750"/>
                <a:gd name="connsiteY2" fmla="*/ 87313 h 93663"/>
                <a:gd name="connsiteX3" fmla="*/ 31750 w 31750"/>
                <a:gd name="connsiteY3" fmla="*/ 93663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" h="93663">
                  <a:moveTo>
                    <a:pt x="0" y="0"/>
                  </a:moveTo>
                  <a:cubicBezTo>
                    <a:pt x="1984" y="22093"/>
                    <a:pt x="3969" y="44186"/>
                    <a:pt x="4763" y="58738"/>
                  </a:cubicBezTo>
                  <a:cubicBezTo>
                    <a:pt x="5557" y="73290"/>
                    <a:pt x="265" y="81492"/>
                    <a:pt x="4763" y="87313"/>
                  </a:cubicBezTo>
                  <a:cubicBezTo>
                    <a:pt x="9261" y="93134"/>
                    <a:pt x="20505" y="93398"/>
                    <a:pt x="31750" y="9366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92F99527-794A-4A92-8D5B-51C4F335A9B4}"/>
                </a:ext>
              </a:extLst>
            </p:cNvPr>
            <p:cNvSpPr/>
            <p:nvPr/>
          </p:nvSpPr>
          <p:spPr>
            <a:xfrm>
              <a:off x="6081713" y="1233488"/>
              <a:ext cx="51534" cy="63500"/>
            </a:xfrm>
            <a:custGeom>
              <a:avLst/>
              <a:gdLst>
                <a:gd name="connsiteX0" fmla="*/ 0 w 51534"/>
                <a:gd name="connsiteY0" fmla="*/ 0 h 63500"/>
                <a:gd name="connsiteX1" fmla="*/ 50800 w 51534"/>
                <a:gd name="connsiteY1" fmla="*/ 41275 h 63500"/>
                <a:gd name="connsiteX2" fmla="*/ 25400 w 51534"/>
                <a:gd name="connsiteY2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34" h="63500">
                  <a:moveTo>
                    <a:pt x="0" y="0"/>
                  </a:moveTo>
                  <a:cubicBezTo>
                    <a:pt x="23283" y="15346"/>
                    <a:pt x="46567" y="30692"/>
                    <a:pt x="50800" y="41275"/>
                  </a:cubicBezTo>
                  <a:cubicBezTo>
                    <a:pt x="55033" y="51858"/>
                    <a:pt x="40216" y="57679"/>
                    <a:pt x="25400" y="6350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F3DC7E18-13EF-46DD-B529-FCFF8EF80B04}"/>
                </a:ext>
              </a:extLst>
            </p:cNvPr>
            <p:cNvSpPr/>
            <p:nvPr/>
          </p:nvSpPr>
          <p:spPr>
            <a:xfrm>
              <a:off x="5917870" y="1338263"/>
              <a:ext cx="24143" cy="119062"/>
            </a:xfrm>
            <a:custGeom>
              <a:avLst/>
              <a:gdLst>
                <a:gd name="connsiteX0" fmla="*/ 22555 w 24143"/>
                <a:gd name="connsiteY0" fmla="*/ 0 h 119062"/>
                <a:gd name="connsiteX1" fmla="*/ 3505 w 24143"/>
                <a:gd name="connsiteY1" fmla="*/ 49212 h 119062"/>
                <a:gd name="connsiteX2" fmla="*/ 1918 w 24143"/>
                <a:gd name="connsiteY2" fmla="*/ 82550 h 119062"/>
                <a:gd name="connsiteX3" fmla="*/ 24143 w 24143"/>
                <a:gd name="connsiteY3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43" h="119062">
                  <a:moveTo>
                    <a:pt x="22555" y="0"/>
                  </a:moveTo>
                  <a:cubicBezTo>
                    <a:pt x="14749" y="17727"/>
                    <a:pt x="6944" y="35454"/>
                    <a:pt x="3505" y="49212"/>
                  </a:cubicBezTo>
                  <a:cubicBezTo>
                    <a:pt x="66" y="62970"/>
                    <a:pt x="-1522" y="70908"/>
                    <a:pt x="1918" y="82550"/>
                  </a:cubicBezTo>
                  <a:cubicBezTo>
                    <a:pt x="5358" y="94192"/>
                    <a:pt x="24143" y="119062"/>
                    <a:pt x="24143" y="11906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538C788E-1840-4601-87DB-B011DBD1891D}"/>
                </a:ext>
              </a:extLst>
            </p:cNvPr>
            <p:cNvSpPr/>
            <p:nvPr/>
          </p:nvSpPr>
          <p:spPr>
            <a:xfrm>
              <a:off x="6813550" y="1889561"/>
              <a:ext cx="147638" cy="66239"/>
            </a:xfrm>
            <a:custGeom>
              <a:avLst/>
              <a:gdLst>
                <a:gd name="connsiteX0" fmla="*/ 0 w 147638"/>
                <a:gd name="connsiteY0" fmla="*/ 66239 h 66239"/>
                <a:gd name="connsiteX1" fmla="*/ 71438 w 147638"/>
                <a:gd name="connsiteY1" fmla="*/ 28139 h 66239"/>
                <a:gd name="connsiteX2" fmla="*/ 114300 w 147638"/>
                <a:gd name="connsiteY2" fmla="*/ 1152 h 66239"/>
                <a:gd name="connsiteX3" fmla="*/ 147638 w 147638"/>
                <a:gd name="connsiteY3" fmla="*/ 7502 h 6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8" h="66239">
                  <a:moveTo>
                    <a:pt x="0" y="66239"/>
                  </a:moveTo>
                  <a:cubicBezTo>
                    <a:pt x="26194" y="52613"/>
                    <a:pt x="52388" y="38987"/>
                    <a:pt x="71438" y="28139"/>
                  </a:cubicBezTo>
                  <a:cubicBezTo>
                    <a:pt x="90488" y="17291"/>
                    <a:pt x="101600" y="4591"/>
                    <a:pt x="114300" y="1152"/>
                  </a:cubicBezTo>
                  <a:cubicBezTo>
                    <a:pt x="127000" y="-2287"/>
                    <a:pt x="137319" y="2607"/>
                    <a:pt x="147638" y="750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BF54CB03-CB7B-4C78-80A3-66EB32FC97C0}"/>
                </a:ext>
              </a:extLst>
            </p:cNvPr>
            <p:cNvSpPr/>
            <p:nvPr/>
          </p:nvSpPr>
          <p:spPr>
            <a:xfrm>
              <a:off x="6813550" y="2049463"/>
              <a:ext cx="23848" cy="227012"/>
            </a:xfrm>
            <a:custGeom>
              <a:avLst/>
              <a:gdLst>
                <a:gd name="connsiteX0" fmla="*/ 3175 w 23848"/>
                <a:gd name="connsiteY0" fmla="*/ 0 h 227012"/>
                <a:gd name="connsiteX1" fmla="*/ 23813 w 23848"/>
                <a:gd name="connsiteY1" fmla="*/ 63500 h 227012"/>
                <a:gd name="connsiteX2" fmla="*/ 7938 w 23848"/>
                <a:gd name="connsiteY2" fmla="*/ 155575 h 227012"/>
                <a:gd name="connsiteX3" fmla="*/ 0 w 23848"/>
                <a:gd name="connsiteY3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48" h="227012">
                  <a:moveTo>
                    <a:pt x="3175" y="0"/>
                  </a:moveTo>
                  <a:cubicBezTo>
                    <a:pt x="13097" y="18785"/>
                    <a:pt x="23019" y="37571"/>
                    <a:pt x="23813" y="63500"/>
                  </a:cubicBezTo>
                  <a:cubicBezTo>
                    <a:pt x="24607" y="89429"/>
                    <a:pt x="11907" y="128323"/>
                    <a:pt x="7938" y="155575"/>
                  </a:cubicBezTo>
                  <a:cubicBezTo>
                    <a:pt x="3969" y="182827"/>
                    <a:pt x="1984" y="204919"/>
                    <a:pt x="0" y="227012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1AE415D1-C726-4FA1-9542-F33B348AF3CC}"/>
                </a:ext>
              </a:extLst>
            </p:cNvPr>
            <p:cNvSpPr/>
            <p:nvPr/>
          </p:nvSpPr>
          <p:spPr>
            <a:xfrm>
              <a:off x="6334125" y="6640513"/>
              <a:ext cx="37339" cy="86624"/>
            </a:xfrm>
            <a:custGeom>
              <a:avLst/>
              <a:gdLst>
                <a:gd name="connsiteX0" fmla="*/ 0 w 37339"/>
                <a:gd name="connsiteY0" fmla="*/ 0 h 86624"/>
                <a:gd name="connsiteX1" fmla="*/ 34925 w 37339"/>
                <a:gd name="connsiteY1" fmla="*/ 46037 h 86624"/>
                <a:gd name="connsiteX2" fmla="*/ 33338 w 37339"/>
                <a:gd name="connsiteY2" fmla="*/ 82550 h 86624"/>
                <a:gd name="connsiteX3" fmla="*/ 25400 w 37339"/>
                <a:gd name="connsiteY3" fmla="*/ 84137 h 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9" h="86624">
                  <a:moveTo>
                    <a:pt x="0" y="0"/>
                  </a:moveTo>
                  <a:cubicBezTo>
                    <a:pt x="14684" y="16139"/>
                    <a:pt x="29369" y="32279"/>
                    <a:pt x="34925" y="46037"/>
                  </a:cubicBezTo>
                  <a:cubicBezTo>
                    <a:pt x="40481" y="59795"/>
                    <a:pt x="34926" y="76200"/>
                    <a:pt x="33338" y="82550"/>
                  </a:cubicBezTo>
                  <a:cubicBezTo>
                    <a:pt x="31751" y="88900"/>
                    <a:pt x="28575" y="86518"/>
                    <a:pt x="25400" y="84137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55EBDA82-4558-4482-B440-FD44D4212F5A}"/>
                </a:ext>
              </a:extLst>
            </p:cNvPr>
            <p:cNvSpPr/>
            <p:nvPr/>
          </p:nvSpPr>
          <p:spPr>
            <a:xfrm>
              <a:off x="6294438" y="6378575"/>
              <a:ext cx="69850" cy="66675"/>
            </a:xfrm>
            <a:custGeom>
              <a:avLst/>
              <a:gdLst>
                <a:gd name="connsiteX0" fmla="*/ 0 w 69850"/>
                <a:gd name="connsiteY0" fmla="*/ 0 h 66675"/>
                <a:gd name="connsiteX1" fmla="*/ 30162 w 69850"/>
                <a:gd name="connsiteY1" fmla="*/ 47625 h 66675"/>
                <a:gd name="connsiteX2" fmla="*/ 69850 w 69850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66675">
                  <a:moveTo>
                    <a:pt x="0" y="0"/>
                  </a:moveTo>
                  <a:cubicBezTo>
                    <a:pt x="9260" y="18256"/>
                    <a:pt x="18520" y="36513"/>
                    <a:pt x="30162" y="47625"/>
                  </a:cubicBezTo>
                  <a:cubicBezTo>
                    <a:pt x="41804" y="58738"/>
                    <a:pt x="55827" y="62706"/>
                    <a:pt x="69850" y="666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110D53EF-E4B3-46E7-9BD1-1BC7C1BA9C95}"/>
                </a:ext>
              </a:extLst>
            </p:cNvPr>
            <p:cNvSpPr/>
            <p:nvPr/>
          </p:nvSpPr>
          <p:spPr>
            <a:xfrm>
              <a:off x="6242050" y="5073650"/>
              <a:ext cx="128123" cy="604838"/>
            </a:xfrm>
            <a:custGeom>
              <a:avLst/>
              <a:gdLst>
                <a:gd name="connsiteX0" fmla="*/ 127000 w 128123"/>
                <a:gd name="connsiteY0" fmla="*/ 0 h 604838"/>
                <a:gd name="connsiteX1" fmla="*/ 119063 w 128123"/>
                <a:gd name="connsiteY1" fmla="*/ 152400 h 604838"/>
                <a:gd name="connsiteX2" fmla="*/ 60325 w 128123"/>
                <a:gd name="connsiteY2" fmla="*/ 346075 h 604838"/>
                <a:gd name="connsiteX3" fmla="*/ 33338 w 128123"/>
                <a:gd name="connsiteY3" fmla="*/ 465138 h 604838"/>
                <a:gd name="connsiteX4" fmla="*/ 0 w 128123"/>
                <a:gd name="connsiteY4" fmla="*/ 604838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23" h="604838">
                  <a:moveTo>
                    <a:pt x="127000" y="0"/>
                  </a:moveTo>
                  <a:cubicBezTo>
                    <a:pt x="128588" y="47360"/>
                    <a:pt x="130176" y="94721"/>
                    <a:pt x="119063" y="152400"/>
                  </a:cubicBezTo>
                  <a:cubicBezTo>
                    <a:pt x="107950" y="210079"/>
                    <a:pt x="74612" y="293952"/>
                    <a:pt x="60325" y="346075"/>
                  </a:cubicBezTo>
                  <a:cubicBezTo>
                    <a:pt x="46038" y="398198"/>
                    <a:pt x="43392" y="422011"/>
                    <a:pt x="33338" y="465138"/>
                  </a:cubicBezTo>
                  <a:cubicBezTo>
                    <a:pt x="23284" y="508265"/>
                    <a:pt x="11642" y="556551"/>
                    <a:pt x="0" y="6048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17A82EBD-309A-4073-8834-C635595A40C2}"/>
                </a:ext>
              </a:extLst>
            </p:cNvPr>
            <p:cNvSpPr/>
            <p:nvPr/>
          </p:nvSpPr>
          <p:spPr>
            <a:xfrm>
              <a:off x="6129314" y="5800725"/>
              <a:ext cx="79399" cy="552450"/>
            </a:xfrm>
            <a:custGeom>
              <a:avLst/>
              <a:gdLst>
                <a:gd name="connsiteX0" fmla="*/ 79399 w 79399"/>
                <a:gd name="connsiteY0" fmla="*/ 0 h 552450"/>
                <a:gd name="connsiteX1" fmla="*/ 34949 w 79399"/>
                <a:gd name="connsiteY1" fmla="*/ 179388 h 552450"/>
                <a:gd name="connsiteX2" fmla="*/ 19074 w 79399"/>
                <a:gd name="connsiteY2" fmla="*/ 314325 h 552450"/>
                <a:gd name="connsiteX3" fmla="*/ 24 w 79399"/>
                <a:gd name="connsiteY3" fmla="*/ 439738 h 552450"/>
                <a:gd name="connsiteX4" fmla="*/ 15899 w 79399"/>
                <a:gd name="connsiteY4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99" h="552450">
                  <a:moveTo>
                    <a:pt x="79399" y="0"/>
                  </a:moveTo>
                  <a:cubicBezTo>
                    <a:pt x="62201" y="63500"/>
                    <a:pt x="45003" y="127001"/>
                    <a:pt x="34949" y="179388"/>
                  </a:cubicBezTo>
                  <a:cubicBezTo>
                    <a:pt x="24895" y="231776"/>
                    <a:pt x="24895" y="270933"/>
                    <a:pt x="19074" y="314325"/>
                  </a:cubicBezTo>
                  <a:cubicBezTo>
                    <a:pt x="13253" y="357717"/>
                    <a:pt x="553" y="400051"/>
                    <a:pt x="24" y="439738"/>
                  </a:cubicBezTo>
                  <a:cubicBezTo>
                    <a:pt x="-505" y="479425"/>
                    <a:pt x="7697" y="515937"/>
                    <a:pt x="15899" y="552450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6F3035D9-E7EB-463B-94C6-B1E644806F36}"/>
                </a:ext>
              </a:extLst>
            </p:cNvPr>
            <p:cNvSpPr/>
            <p:nvPr/>
          </p:nvSpPr>
          <p:spPr>
            <a:xfrm>
              <a:off x="5903913" y="1514534"/>
              <a:ext cx="182562" cy="96040"/>
            </a:xfrm>
            <a:custGeom>
              <a:avLst/>
              <a:gdLst>
                <a:gd name="connsiteX0" fmla="*/ 182562 w 182562"/>
                <a:gd name="connsiteY0" fmla="*/ 57091 h 96040"/>
                <a:gd name="connsiteX1" fmla="*/ 106362 w 182562"/>
                <a:gd name="connsiteY1" fmla="*/ 1529 h 96040"/>
                <a:gd name="connsiteX2" fmla="*/ 68262 w 182562"/>
                <a:gd name="connsiteY2" fmla="*/ 22166 h 96040"/>
                <a:gd name="connsiteX3" fmla="*/ 41275 w 182562"/>
                <a:gd name="connsiteY3" fmla="*/ 90429 h 96040"/>
                <a:gd name="connsiteX4" fmla="*/ 0 w 182562"/>
                <a:gd name="connsiteY4" fmla="*/ 87254 h 9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62" h="96040">
                  <a:moveTo>
                    <a:pt x="182562" y="57091"/>
                  </a:moveTo>
                  <a:cubicBezTo>
                    <a:pt x="153987" y="32220"/>
                    <a:pt x="125412" y="7350"/>
                    <a:pt x="106362" y="1529"/>
                  </a:cubicBezTo>
                  <a:cubicBezTo>
                    <a:pt x="87312" y="-4292"/>
                    <a:pt x="79110" y="7349"/>
                    <a:pt x="68262" y="22166"/>
                  </a:cubicBezTo>
                  <a:cubicBezTo>
                    <a:pt x="57414" y="36983"/>
                    <a:pt x="52652" y="79581"/>
                    <a:pt x="41275" y="90429"/>
                  </a:cubicBezTo>
                  <a:cubicBezTo>
                    <a:pt x="29898" y="101277"/>
                    <a:pt x="14949" y="94265"/>
                    <a:pt x="0" y="87254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2FC08C5C-DA5C-4DE8-9EE1-2E26CE9C5C1D}"/>
                </a:ext>
              </a:extLst>
            </p:cNvPr>
            <p:cNvSpPr/>
            <p:nvPr/>
          </p:nvSpPr>
          <p:spPr>
            <a:xfrm>
              <a:off x="6000750" y="6339417"/>
              <a:ext cx="74634" cy="258233"/>
            </a:xfrm>
            <a:custGeom>
              <a:avLst/>
              <a:gdLst>
                <a:gd name="connsiteX0" fmla="*/ 0 w 74634"/>
                <a:gd name="connsiteY0" fmla="*/ 0 h 258233"/>
                <a:gd name="connsiteX1" fmla="*/ 27517 w 74634"/>
                <a:gd name="connsiteY1" fmla="*/ 80433 h 258233"/>
                <a:gd name="connsiteX2" fmla="*/ 19050 w 74634"/>
                <a:gd name="connsiteY2" fmla="*/ 116416 h 258233"/>
                <a:gd name="connsiteX3" fmla="*/ 38100 w 74634"/>
                <a:gd name="connsiteY3" fmla="*/ 156633 h 258233"/>
                <a:gd name="connsiteX4" fmla="*/ 71967 w 74634"/>
                <a:gd name="connsiteY4" fmla="*/ 218016 h 258233"/>
                <a:gd name="connsiteX5" fmla="*/ 74083 w 74634"/>
                <a:gd name="connsiteY5" fmla="*/ 258233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34" h="258233">
                  <a:moveTo>
                    <a:pt x="0" y="0"/>
                  </a:moveTo>
                  <a:cubicBezTo>
                    <a:pt x="12171" y="30515"/>
                    <a:pt x="24342" y="61030"/>
                    <a:pt x="27517" y="80433"/>
                  </a:cubicBezTo>
                  <a:cubicBezTo>
                    <a:pt x="30692" y="99836"/>
                    <a:pt x="17286" y="103716"/>
                    <a:pt x="19050" y="116416"/>
                  </a:cubicBezTo>
                  <a:cubicBezTo>
                    <a:pt x="20814" y="129116"/>
                    <a:pt x="29281" y="139700"/>
                    <a:pt x="38100" y="156633"/>
                  </a:cubicBezTo>
                  <a:cubicBezTo>
                    <a:pt x="46920" y="173566"/>
                    <a:pt x="65970" y="201083"/>
                    <a:pt x="71967" y="218016"/>
                  </a:cubicBezTo>
                  <a:cubicBezTo>
                    <a:pt x="77964" y="234949"/>
                    <a:pt x="71614" y="251177"/>
                    <a:pt x="74083" y="258233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F3FCD303-B41A-4FE7-8669-B85115624DA6}"/>
                </a:ext>
              </a:extLst>
            </p:cNvPr>
            <p:cNvSpPr/>
            <p:nvPr/>
          </p:nvSpPr>
          <p:spPr>
            <a:xfrm>
              <a:off x="6421438" y="2255838"/>
              <a:ext cx="50332" cy="130175"/>
            </a:xfrm>
            <a:custGeom>
              <a:avLst/>
              <a:gdLst>
                <a:gd name="connsiteX0" fmla="*/ 39687 w 50332"/>
                <a:gd name="connsiteY0" fmla="*/ 0 h 130175"/>
                <a:gd name="connsiteX1" fmla="*/ 47625 w 50332"/>
                <a:gd name="connsiteY1" fmla="*/ 53975 h 130175"/>
                <a:gd name="connsiteX2" fmla="*/ 46037 w 50332"/>
                <a:gd name="connsiteY2" fmla="*/ 103187 h 130175"/>
                <a:gd name="connsiteX3" fmla="*/ 0 w 50332"/>
                <a:gd name="connsiteY3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32" h="130175">
                  <a:moveTo>
                    <a:pt x="39687" y="0"/>
                  </a:moveTo>
                  <a:cubicBezTo>
                    <a:pt x="43127" y="18388"/>
                    <a:pt x="46567" y="36777"/>
                    <a:pt x="47625" y="53975"/>
                  </a:cubicBezTo>
                  <a:cubicBezTo>
                    <a:pt x="48683" y="71173"/>
                    <a:pt x="53974" y="90487"/>
                    <a:pt x="46037" y="103187"/>
                  </a:cubicBezTo>
                  <a:cubicBezTo>
                    <a:pt x="38100" y="115887"/>
                    <a:pt x="19050" y="123031"/>
                    <a:pt x="0" y="1301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B82D46A8-25A7-42C2-A87E-C6E137EEC281}"/>
                </a:ext>
              </a:extLst>
            </p:cNvPr>
            <p:cNvSpPr/>
            <p:nvPr/>
          </p:nvSpPr>
          <p:spPr>
            <a:xfrm>
              <a:off x="6129338" y="2355850"/>
              <a:ext cx="144462" cy="94366"/>
            </a:xfrm>
            <a:custGeom>
              <a:avLst/>
              <a:gdLst>
                <a:gd name="connsiteX0" fmla="*/ 144462 w 144462"/>
                <a:gd name="connsiteY0" fmla="*/ 0 h 94366"/>
                <a:gd name="connsiteX1" fmla="*/ 130175 w 144462"/>
                <a:gd name="connsiteY1" fmla="*/ 68263 h 94366"/>
                <a:gd name="connsiteX2" fmla="*/ 69850 w 144462"/>
                <a:gd name="connsiteY2" fmla="*/ 92075 h 94366"/>
                <a:gd name="connsiteX3" fmla="*/ 0 w 144462"/>
                <a:gd name="connsiteY3" fmla="*/ 92075 h 9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62" h="94366">
                  <a:moveTo>
                    <a:pt x="144462" y="0"/>
                  </a:moveTo>
                  <a:cubicBezTo>
                    <a:pt x="143536" y="26458"/>
                    <a:pt x="142610" y="52917"/>
                    <a:pt x="130175" y="68263"/>
                  </a:cubicBezTo>
                  <a:cubicBezTo>
                    <a:pt x="117740" y="83609"/>
                    <a:pt x="91546" y="88106"/>
                    <a:pt x="69850" y="92075"/>
                  </a:cubicBezTo>
                  <a:cubicBezTo>
                    <a:pt x="48154" y="96044"/>
                    <a:pt x="24077" y="94059"/>
                    <a:pt x="0" y="920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DA1274DC-EA18-433C-BC00-FA18244E6A73}"/>
                </a:ext>
              </a:extLst>
            </p:cNvPr>
            <p:cNvSpPr/>
            <p:nvPr/>
          </p:nvSpPr>
          <p:spPr>
            <a:xfrm>
              <a:off x="6123543" y="4441825"/>
              <a:ext cx="86757" cy="160338"/>
            </a:xfrm>
            <a:custGeom>
              <a:avLst/>
              <a:gdLst>
                <a:gd name="connsiteX0" fmla="*/ 86757 w 86757"/>
                <a:gd name="connsiteY0" fmla="*/ 0 h 160338"/>
                <a:gd name="connsiteX1" fmla="*/ 13732 w 86757"/>
                <a:gd name="connsiteY1" fmla="*/ 22225 h 160338"/>
                <a:gd name="connsiteX2" fmla="*/ 1032 w 86757"/>
                <a:gd name="connsiteY2" fmla="*/ 71438 h 160338"/>
                <a:gd name="connsiteX3" fmla="*/ 28020 w 86757"/>
                <a:gd name="connsiteY3" fmla="*/ 160338 h 16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57" h="160338">
                  <a:moveTo>
                    <a:pt x="86757" y="0"/>
                  </a:moveTo>
                  <a:cubicBezTo>
                    <a:pt x="57388" y="5159"/>
                    <a:pt x="28019" y="10319"/>
                    <a:pt x="13732" y="22225"/>
                  </a:cubicBezTo>
                  <a:cubicBezTo>
                    <a:pt x="-555" y="34131"/>
                    <a:pt x="-1349" y="48419"/>
                    <a:pt x="1032" y="71438"/>
                  </a:cubicBezTo>
                  <a:cubicBezTo>
                    <a:pt x="3413" y="94457"/>
                    <a:pt x="22464" y="146050"/>
                    <a:pt x="28020" y="160338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44F1B253-8BB4-4E27-BB3F-C83362AAC1DD}"/>
                </a:ext>
              </a:extLst>
            </p:cNvPr>
            <p:cNvSpPr/>
            <p:nvPr/>
          </p:nvSpPr>
          <p:spPr>
            <a:xfrm>
              <a:off x="6051550" y="4508500"/>
              <a:ext cx="31856" cy="117475"/>
            </a:xfrm>
            <a:custGeom>
              <a:avLst/>
              <a:gdLst>
                <a:gd name="connsiteX0" fmla="*/ 0 w 31856"/>
                <a:gd name="connsiteY0" fmla="*/ 0 h 117475"/>
                <a:gd name="connsiteX1" fmla="*/ 30163 w 31856"/>
                <a:gd name="connsiteY1" fmla="*/ 76200 h 117475"/>
                <a:gd name="connsiteX2" fmla="*/ 25400 w 31856"/>
                <a:gd name="connsiteY2" fmla="*/ 117475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56" h="117475">
                  <a:moveTo>
                    <a:pt x="0" y="0"/>
                  </a:moveTo>
                  <a:cubicBezTo>
                    <a:pt x="12965" y="28310"/>
                    <a:pt x="25930" y="56621"/>
                    <a:pt x="30163" y="76200"/>
                  </a:cubicBezTo>
                  <a:cubicBezTo>
                    <a:pt x="34396" y="95779"/>
                    <a:pt x="29898" y="106627"/>
                    <a:pt x="25400" y="117475"/>
                  </a:cubicBezTo>
                </a:path>
              </a:pathLst>
            </a:custGeom>
            <a:grpFill/>
            <a:ln w="6350" cap="rnd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AD5CE0-B738-46C9-970C-7EEFA64B84A2}"/>
              </a:ext>
            </a:extLst>
          </p:cNvPr>
          <p:cNvSpPr/>
          <p:nvPr/>
        </p:nvSpPr>
        <p:spPr>
          <a:xfrm>
            <a:off x="4295775" y="0"/>
            <a:ext cx="3609975" cy="6857999"/>
          </a:xfrm>
          <a:prstGeom prst="rect">
            <a:avLst/>
          </a:prstGeom>
          <a:noFill/>
          <a:ln w="63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293308"/>
      </p:ext>
    </p:extLst>
  </p:cSld>
  <p:clrMapOvr>
    <a:masterClrMapping/>
  </p:clrMapOvr>
  <p:transition spd="slow" advClick="0" advTm="4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おもちゃ, 立つ, 持つ, テーブル が含まれている画像&#10;&#10;自動的に生成された説明" hidden="1">
            <a:extLst>
              <a:ext uri="{FF2B5EF4-FFF2-40B4-BE49-F238E27FC236}">
                <a16:creationId xmlns:a16="http://schemas.microsoft.com/office/drawing/2014/main" id="{F3D67950-1EB3-4D56-8B2A-D625824F0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5976" r="26296" b="6514"/>
          <a:stretch/>
        </p:blipFill>
        <p:spPr>
          <a:xfrm>
            <a:off x="5286703" y="-23532"/>
            <a:ext cx="2186151" cy="693495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064F44-6E1D-46B9-A9E9-AFF606DF3DED}"/>
              </a:ext>
            </a:extLst>
          </p:cNvPr>
          <p:cNvSpPr txBox="1"/>
          <p:nvPr/>
        </p:nvSpPr>
        <p:spPr>
          <a:xfrm>
            <a:off x="5271628" y="1155244"/>
            <a:ext cx="1661993" cy="4694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綾波レイ</a:t>
            </a:r>
            <a:endParaRPr kumimoji="1" lang="ja-JP" altLang="en-US" sz="96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928365"/>
      </p:ext>
    </p:extLst>
  </p:cSld>
  <p:clrMapOvr>
    <a:masterClrMapping/>
  </p:clrMapOvr>
  <p:transition spd="slow" advClick="0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おもちゃ, 立つ, 持つ, テーブル が含まれている画像&#10;&#10;自動的に生成された説明" hidden="1">
            <a:extLst>
              <a:ext uri="{FF2B5EF4-FFF2-40B4-BE49-F238E27FC236}">
                <a16:creationId xmlns:a16="http://schemas.microsoft.com/office/drawing/2014/main" id="{F3D67950-1EB3-4D56-8B2A-D625824F0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5976" r="26296" b="6514"/>
          <a:stretch/>
        </p:blipFill>
        <p:spPr>
          <a:xfrm>
            <a:off x="5286703" y="-23532"/>
            <a:ext cx="2186151" cy="693495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064F44-6E1D-46B9-A9E9-AFF606DF3DED}"/>
              </a:ext>
            </a:extLst>
          </p:cNvPr>
          <p:cNvSpPr txBox="1"/>
          <p:nvPr/>
        </p:nvSpPr>
        <p:spPr>
          <a:xfrm>
            <a:off x="5271628" y="585376"/>
            <a:ext cx="1661993" cy="58342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近日公開。</a:t>
            </a:r>
            <a:endParaRPr kumimoji="1" lang="ja-JP" altLang="en-US" sz="96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266945"/>
      </p:ext>
    </p:extLst>
  </p:cSld>
  <p:clrMapOvr>
    <a:masterClrMapping/>
  </p:clrMapOvr>
  <p:transition spd="slow" advClick="0" advTm="3000">
    <p:fade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 cap="rnd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</Words>
  <Application>Microsoft Office PowerPoint</Application>
  <PresentationFormat>ワイド画面</PresentationFormat>
  <Paragraphs>5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HGP行書体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admin@v2krcvh7.onmicrosoft.com</dc:creator>
  <cp:lastModifiedBy>諭 熊坂</cp:lastModifiedBy>
  <cp:revision>37</cp:revision>
  <dcterms:created xsi:type="dcterms:W3CDTF">2021-03-29T12:42:11Z</dcterms:created>
  <dcterms:modified xsi:type="dcterms:W3CDTF">2021-03-31T14:23:32Z</dcterms:modified>
</cp:coreProperties>
</file>