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92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67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38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2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3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53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18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71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26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2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2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41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F52DD-4623-4CE0-9A16-BE8F5EC54CD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8D51-2C99-4634-8DBB-2AF2C5795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60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ARDUST - スターダストプロモーション - 永野芽郁のプロフィール" hidden="1">
            <a:extLst>
              <a:ext uri="{FF2B5EF4-FFF2-40B4-BE49-F238E27FC236}">
                <a16:creationId xmlns:a16="http://schemas.microsoft.com/office/drawing/2014/main" id="{670C72E6-4A1B-47E7-ABCC-3CA1DE792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" y="1562100"/>
            <a:ext cx="9692640" cy="1211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04DEE1B-C252-4584-8AE0-6794CC199D14}"/>
              </a:ext>
            </a:extLst>
          </p:cNvPr>
          <p:cNvSpPr/>
          <p:nvPr/>
        </p:nvSpPr>
        <p:spPr>
          <a:xfrm>
            <a:off x="5031158" y="4569694"/>
            <a:ext cx="537799" cy="434171"/>
          </a:xfrm>
          <a:custGeom>
            <a:avLst/>
            <a:gdLst>
              <a:gd name="connsiteX0" fmla="*/ 159 w 537799"/>
              <a:gd name="connsiteY0" fmla="*/ 434106 h 434171"/>
              <a:gd name="connsiteX1" fmla="*/ 180075 w 537799"/>
              <a:gd name="connsiteY1" fmla="*/ 137773 h 434171"/>
              <a:gd name="connsiteX2" fmla="*/ 292259 w 537799"/>
              <a:gd name="connsiteY2" fmla="*/ 53106 h 434171"/>
              <a:gd name="connsiteX3" fmla="*/ 537792 w 537799"/>
              <a:gd name="connsiteY3" fmla="*/ 189 h 434171"/>
              <a:gd name="connsiteX4" fmla="*/ 283792 w 537799"/>
              <a:gd name="connsiteY4" fmla="*/ 38289 h 434171"/>
              <a:gd name="connsiteX5" fmla="*/ 150442 w 537799"/>
              <a:gd name="connsiteY5" fmla="*/ 110256 h 434171"/>
              <a:gd name="connsiteX6" fmla="*/ 159 w 537799"/>
              <a:gd name="connsiteY6" fmla="*/ 434106 h 43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799" h="434171">
                <a:moveTo>
                  <a:pt x="159" y="434106"/>
                </a:moveTo>
                <a:cubicBezTo>
                  <a:pt x="5098" y="438692"/>
                  <a:pt x="131392" y="201273"/>
                  <a:pt x="180075" y="137773"/>
                </a:cubicBezTo>
                <a:cubicBezTo>
                  <a:pt x="228758" y="74273"/>
                  <a:pt x="232639" y="76037"/>
                  <a:pt x="292259" y="53106"/>
                </a:cubicBezTo>
                <a:cubicBezTo>
                  <a:pt x="351879" y="30175"/>
                  <a:pt x="539203" y="2658"/>
                  <a:pt x="537792" y="189"/>
                </a:cubicBezTo>
                <a:cubicBezTo>
                  <a:pt x="536381" y="-2281"/>
                  <a:pt x="348350" y="19945"/>
                  <a:pt x="283792" y="38289"/>
                </a:cubicBezTo>
                <a:cubicBezTo>
                  <a:pt x="219234" y="56633"/>
                  <a:pt x="194892" y="47109"/>
                  <a:pt x="150442" y="110256"/>
                </a:cubicBezTo>
                <a:cubicBezTo>
                  <a:pt x="105992" y="173403"/>
                  <a:pt x="-4780" y="429520"/>
                  <a:pt x="159" y="434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4DEBA377-9D72-4796-8DDE-1C96B520EE27}"/>
              </a:ext>
            </a:extLst>
          </p:cNvPr>
          <p:cNvSpPr/>
          <p:nvPr/>
        </p:nvSpPr>
        <p:spPr>
          <a:xfrm>
            <a:off x="5406326" y="4544114"/>
            <a:ext cx="664791" cy="222624"/>
          </a:xfrm>
          <a:custGeom>
            <a:avLst/>
            <a:gdLst>
              <a:gd name="connsiteX0" fmla="*/ 1757 w 664791"/>
              <a:gd name="connsiteY0" fmla="*/ 27886 h 222624"/>
              <a:gd name="connsiteX1" fmla="*/ 63141 w 664791"/>
              <a:gd name="connsiteY1" fmla="*/ 27886 h 222624"/>
              <a:gd name="connsiteX2" fmla="*/ 359474 w 664791"/>
              <a:gd name="connsiteY2" fmla="*/ 23653 h 222624"/>
              <a:gd name="connsiteX3" fmla="*/ 547857 w 664791"/>
              <a:gd name="connsiteY3" fmla="*/ 116786 h 222624"/>
              <a:gd name="connsiteX4" fmla="*/ 664274 w 664791"/>
              <a:gd name="connsiteY4" fmla="*/ 222619 h 222624"/>
              <a:gd name="connsiteX5" fmla="*/ 569024 w 664791"/>
              <a:gd name="connsiteY5" fmla="*/ 121019 h 222624"/>
              <a:gd name="connsiteX6" fmla="*/ 147807 w 664791"/>
              <a:gd name="connsiteY6" fmla="*/ 4603 h 222624"/>
              <a:gd name="connsiteX7" fmla="*/ 1757 w 664791"/>
              <a:gd name="connsiteY7" fmla="*/ 27886 h 22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4791" h="222624">
                <a:moveTo>
                  <a:pt x="1757" y="27886"/>
                </a:moveTo>
                <a:cubicBezTo>
                  <a:pt x="-12354" y="31767"/>
                  <a:pt x="63141" y="27886"/>
                  <a:pt x="63141" y="27886"/>
                </a:cubicBezTo>
                <a:cubicBezTo>
                  <a:pt x="122760" y="27181"/>
                  <a:pt x="278688" y="8836"/>
                  <a:pt x="359474" y="23653"/>
                </a:cubicBezTo>
                <a:cubicBezTo>
                  <a:pt x="440260" y="38470"/>
                  <a:pt x="497057" y="83625"/>
                  <a:pt x="547857" y="116786"/>
                </a:cubicBezTo>
                <a:cubicBezTo>
                  <a:pt x="598657" y="149947"/>
                  <a:pt x="660746" y="221914"/>
                  <a:pt x="664274" y="222619"/>
                </a:cubicBezTo>
                <a:cubicBezTo>
                  <a:pt x="667802" y="223324"/>
                  <a:pt x="655102" y="157355"/>
                  <a:pt x="569024" y="121019"/>
                </a:cubicBezTo>
                <a:cubicBezTo>
                  <a:pt x="482946" y="84683"/>
                  <a:pt x="248349" y="21889"/>
                  <a:pt x="147807" y="4603"/>
                </a:cubicBezTo>
                <a:cubicBezTo>
                  <a:pt x="47265" y="-12683"/>
                  <a:pt x="15868" y="24005"/>
                  <a:pt x="1757" y="27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A18376A3-AB07-4408-A6BC-9662807694F8}"/>
              </a:ext>
            </a:extLst>
          </p:cNvPr>
          <p:cNvSpPr/>
          <p:nvPr/>
        </p:nvSpPr>
        <p:spPr>
          <a:xfrm>
            <a:off x="5174528" y="4661789"/>
            <a:ext cx="205927" cy="248403"/>
          </a:xfrm>
          <a:custGeom>
            <a:avLst/>
            <a:gdLst>
              <a:gd name="connsiteX0" fmla="*/ 7072 w 205927"/>
              <a:gd name="connsiteY0" fmla="*/ 246761 h 248403"/>
              <a:gd name="connsiteX1" fmla="*/ 121372 w 205927"/>
              <a:gd name="connsiteY1" fmla="*/ 49911 h 248403"/>
              <a:gd name="connsiteX2" fmla="*/ 203922 w 205927"/>
              <a:gd name="connsiteY2" fmla="*/ 1228 h 248403"/>
              <a:gd name="connsiteX3" fmla="*/ 36705 w 205927"/>
              <a:gd name="connsiteY3" fmla="*/ 83778 h 248403"/>
              <a:gd name="connsiteX4" fmla="*/ 17655 w 205927"/>
              <a:gd name="connsiteY4" fmla="*/ 140928 h 248403"/>
              <a:gd name="connsiteX5" fmla="*/ 7072 w 205927"/>
              <a:gd name="connsiteY5" fmla="*/ 246761 h 24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927" h="248403">
                <a:moveTo>
                  <a:pt x="7072" y="246761"/>
                </a:moveTo>
                <a:cubicBezTo>
                  <a:pt x="24358" y="231591"/>
                  <a:pt x="88564" y="90833"/>
                  <a:pt x="121372" y="49911"/>
                </a:cubicBezTo>
                <a:cubicBezTo>
                  <a:pt x="154180" y="8989"/>
                  <a:pt x="218033" y="-4417"/>
                  <a:pt x="203922" y="1228"/>
                </a:cubicBezTo>
                <a:cubicBezTo>
                  <a:pt x="189811" y="6872"/>
                  <a:pt x="67750" y="60495"/>
                  <a:pt x="36705" y="83778"/>
                </a:cubicBezTo>
                <a:cubicBezTo>
                  <a:pt x="5660" y="107061"/>
                  <a:pt x="26827" y="114117"/>
                  <a:pt x="17655" y="140928"/>
                </a:cubicBezTo>
                <a:cubicBezTo>
                  <a:pt x="8483" y="167739"/>
                  <a:pt x="-10214" y="261931"/>
                  <a:pt x="7072" y="246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D1B07091-2656-45A9-9289-C5DA69213DBB}"/>
              </a:ext>
            </a:extLst>
          </p:cNvPr>
          <p:cNvSpPr/>
          <p:nvPr/>
        </p:nvSpPr>
        <p:spPr>
          <a:xfrm>
            <a:off x="5339978" y="4529644"/>
            <a:ext cx="410079" cy="135950"/>
          </a:xfrm>
          <a:custGeom>
            <a:avLst/>
            <a:gdLst>
              <a:gd name="connsiteX0" fmla="*/ 2489 w 410079"/>
              <a:gd name="connsiteY0" fmla="*/ 135489 h 135950"/>
              <a:gd name="connsiteX1" fmla="*/ 254372 w 410079"/>
              <a:gd name="connsiteY1" fmla="*/ 105856 h 135950"/>
              <a:gd name="connsiteX2" fmla="*/ 391955 w 410079"/>
              <a:gd name="connsiteY2" fmla="*/ 63523 h 135950"/>
              <a:gd name="connsiteX3" fmla="*/ 383489 w 410079"/>
              <a:gd name="connsiteY3" fmla="*/ 44473 h 135950"/>
              <a:gd name="connsiteX4" fmla="*/ 163355 w 410079"/>
              <a:gd name="connsiteY4" fmla="*/ 91039 h 135950"/>
              <a:gd name="connsiteX5" fmla="*/ 154889 w 410079"/>
              <a:gd name="connsiteY5" fmla="*/ 23 h 135950"/>
              <a:gd name="connsiteX6" fmla="*/ 125255 w 410079"/>
              <a:gd name="connsiteY6" fmla="*/ 82573 h 135950"/>
              <a:gd name="connsiteX7" fmla="*/ 2489 w 410079"/>
              <a:gd name="connsiteY7" fmla="*/ 135489 h 13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079" h="135950">
                <a:moveTo>
                  <a:pt x="2489" y="135489"/>
                </a:moveTo>
                <a:cubicBezTo>
                  <a:pt x="24008" y="139369"/>
                  <a:pt x="189461" y="117850"/>
                  <a:pt x="254372" y="105856"/>
                </a:cubicBezTo>
                <a:cubicBezTo>
                  <a:pt x="319283" y="93862"/>
                  <a:pt x="370436" y="73753"/>
                  <a:pt x="391955" y="63523"/>
                </a:cubicBezTo>
                <a:cubicBezTo>
                  <a:pt x="413474" y="53293"/>
                  <a:pt x="421589" y="39887"/>
                  <a:pt x="383489" y="44473"/>
                </a:cubicBezTo>
                <a:cubicBezTo>
                  <a:pt x="345389" y="49059"/>
                  <a:pt x="201455" y="98447"/>
                  <a:pt x="163355" y="91039"/>
                </a:cubicBezTo>
                <a:cubicBezTo>
                  <a:pt x="125255" y="83631"/>
                  <a:pt x="161239" y="1434"/>
                  <a:pt x="154889" y="23"/>
                </a:cubicBezTo>
                <a:cubicBezTo>
                  <a:pt x="148539" y="-1388"/>
                  <a:pt x="145011" y="61759"/>
                  <a:pt x="125255" y="82573"/>
                </a:cubicBezTo>
                <a:cubicBezTo>
                  <a:pt x="105499" y="103387"/>
                  <a:pt x="-19030" y="131609"/>
                  <a:pt x="2489" y="135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44A3B94-20B9-4457-AD20-C24C95920919}"/>
              </a:ext>
            </a:extLst>
          </p:cNvPr>
          <p:cNvSpPr/>
          <p:nvPr/>
        </p:nvSpPr>
        <p:spPr>
          <a:xfrm>
            <a:off x="5699120" y="4540173"/>
            <a:ext cx="282364" cy="127134"/>
          </a:xfrm>
          <a:custGeom>
            <a:avLst/>
            <a:gdLst>
              <a:gd name="connsiteX0" fmla="*/ 1063 w 282364"/>
              <a:gd name="connsiteY0" fmla="*/ 93210 h 127134"/>
              <a:gd name="connsiteX1" fmla="*/ 166163 w 282364"/>
              <a:gd name="connsiteY1" fmla="*/ 127077 h 127134"/>
              <a:gd name="connsiteX2" fmla="*/ 280463 w 282364"/>
              <a:gd name="connsiteY2" fmla="*/ 86860 h 127134"/>
              <a:gd name="connsiteX3" fmla="*/ 73030 w 282364"/>
              <a:gd name="connsiteY3" fmla="*/ 95327 h 127134"/>
              <a:gd name="connsiteX4" fmla="*/ 92080 w 282364"/>
              <a:gd name="connsiteY4" fmla="*/ 77 h 127134"/>
              <a:gd name="connsiteX5" fmla="*/ 1063 w 282364"/>
              <a:gd name="connsiteY5" fmla="*/ 93210 h 12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2364" h="127134">
                <a:moveTo>
                  <a:pt x="1063" y="93210"/>
                </a:moveTo>
                <a:cubicBezTo>
                  <a:pt x="13410" y="114377"/>
                  <a:pt x="119596" y="128135"/>
                  <a:pt x="166163" y="127077"/>
                </a:cubicBezTo>
                <a:cubicBezTo>
                  <a:pt x="212730" y="126019"/>
                  <a:pt x="295985" y="92152"/>
                  <a:pt x="280463" y="86860"/>
                </a:cubicBezTo>
                <a:cubicBezTo>
                  <a:pt x="264941" y="81568"/>
                  <a:pt x="104427" y="109791"/>
                  <a:pt x="73030" y="95327"/>
                </a:cubicBezTo>
                <a:cubicBezTo>
                  <a:pt x="41633" y="80863"/>
                  <a:pt x="96313" y="2899"/>
                  <a:pt x="92080" y="77"/>
                </a:cubicBezTo>
                <a:cubicBezTo>
                  <a:pt x="87847" y="-2745"/>
                  <a:pt x="-11284" y="72043"/>
                  <a:pt x="1063" y="93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15F44D1-BA7C-4894-A09D-BC505933C7DB}"/>
              </a:ext>
            </a:extLst>
          </p:cNvPr>
          <p:cNvSpPr/>
          <p:nvPr/>
        </p:nvSpPr>
        <p:spPr>
          <a:xfrm>
            <a:off x="5707474" y="4626902"/>
            <a:ext cx="377943" cy="106766"/>
          </a:xfrm>
          <a:custGeom>
            <a:avLst/>
            <a:gdLst>
              <a:gd name="connsiteX0" fmla="*/ 3293 w 377943"/>
              <a:gd name="connsiteY0" fmla="*/ 2248 h 106766"/>
              <a:gd name="connsiteX1" fmla="*/ 204376 w 377943"/>
              <a:gd name="connsiteY1" fmla="*/ 95381 h 106766"/>
              <a:gd name="connsiteX2" fmla="*/ 377943 w 377943"/>
              <a:gd name="connsiteY2" fmla="*/ 101731 h 106766"/>
              <a:gd name="connsiteX3" fmla="*/ 206493 w 377943"/>
              <a:gd name="connsiteY3" fmla="*/ 63631 h 106766"/>
              <a:gd name="connsiteX4" fmla="*/ 87959 w 377943"/>
              <a:gd name="connsiteY4" fmla="*/ 31881 h 106766"/>
              <a:gd name="connsiteX5" fmla="*/ 3293 w 377943"/>
              <a:gd name="connsiteY5" fmla="*/ 2248 h 10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943" h="106766">
                <a:moveTo>
                  <a:pt x="3293" y="2248"/>
                </a:moveTo>
                <a:cubicBezTo>
                  <a:pt x="22696" y="12831"/>
                  <a:pt x="141934" y="78801"/>
                  <a:pt x="204376" y="95381"/>
                </a:cubicBezTo>
                <a:cubicBezTo>
                  <a:pt x="266818" y="111962"/>
                  <a:pt x="377590" y="107023"/>
                  <a:pt x="377943" y="101731"/>
                </a:cubicBezTo>
                <a:cubicBezTo>
                  <a:pt x="378296" y="96439"/>
                  <a:pt x="254824" y="75273"/>
                  <a:pt x="206493" y="63631"/>
                </a:cubicBezTo>
                <a:cubicBezTo>
                  <a:pt x="158162" y="51989"/>
                  <a:pt x="120767" y="42464"/>
                  <a:pt x="87959" y="31881"/>
                </a:cubicBezTo>
                <a:cubicBezTo>
                  <a:pt x="55151" y="21298"/>
                  <a:pt x="-16110" y="-8335"/>
                  <a:pt x="3293" y="2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121085D9-CAAA-4D45-8C17-0E21F2FEE891}"/>
              </a:ext>
            </a:extLst>
          </p:cNvPr>
          <p:cNvSpPr/>
          <p:nvPr/>
        </p:nvSpPr>
        <p:spPr>
          <a:xfrm>
            <a:off x="5728952" y="4651850"/>
            <a:ext cx="384088" cy="119413"/>
          </a:xfrm>
          <a:custGeom>
            <a:avLst/>
            <a:gdLst>
              <a:gd name="connsiteX0" fmla="*/ 2981 w 384088"/>
              <a:gd name="connsiteY0" fmla="*/ 583 h 119413"/>
              <a:gd name="connsiteX1" fmla="*/ 237931 w 384088"/>
              <a:gd name="connsiteY1" fmla="*/ 112767 h 119413"/>
              <a:gd name="connsiteX2" fmla="*/ 383981 w 384088"/>
              <a:gd name="connsiteY2" fmla="*/ 106417 h 119413"/>
              <a:gd name="connsiteX3" fmla="*/ 259098 w 384088"/>
              <a:gd name="connsiteY3" fmla="*/ 106417 h 119413"/>
              <a:gd name="connsiteX4" fmla="*/ 117281 w 384088"/>
              <a:gd name="connsiteY4" fmla="*/ 70433 h 119413"/>
              <a:gd name="connsiteX5" fmla="*/ 2981 w 384088"/>
              <a:gd name="connsiteY5" fmla="*/ 583 h 11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4088" h="119413">
                <a:moveTo>
                  <a:pt x="2981" y="583"/>
                </a:moveTo>
                <a:cubicBezTo>
                  <a:pt x="23089" y="7639"/>
                  <a:pt x="174431" y="95128"/>
                  <a:pt x="237931" y="112767"/>
                </a:cubicBezTo>
                <a:cubicBezTo>
                  <a:pt x="301431" y="130406"/>
                  <a:pt x="380453" y="107475"/>
                  <a:pt x="383981" y="106417"/>
                </a:cubicBezTo>
                <a:cubicBezTo>
                  <a:pt x="387509" y="105359"/>
                  <a:pt x="303548" y="112414"/>
                  <a:pt x="259098" y="106417"/>
                </a:cubicBezTo>
                <a:cubicBezTo>
                  <a:pt x="214648" y="100420"/>
                  <a:pt x="165259" y="88425"/>
                  <a:pt x="117281" y="70433"/>
                </a:cubicBezTo>
                <a:cubicBezTo>
                  <a:pt x="69303" y="52441"/>
                  <a:pt x="-17127" y="-6473"/>
                  <a:pt x="2981" y="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AA4001B-A296-4E3A-8D78-14DEFE8D126C}"/>
              </a:ext>
            </a:extLst>
          </p:cNvPr>
          <p:cNvSpPr/>
          <p:nvPr/>
        </p:nvSpPr>
        <p:spPr>
          <a:xfrm>
            <a:off x="5617513" y="4644003"/>
            <a:ext cx="559855" cy="154013"/>
          </a:xfrm>
          <a:custGeom>
            <a:avLst/>
            <a:gdLst>
              <a:gd name="connsiteX0" fmla="*/ 4354 w 559855"/>
              <a:gd name="connsiteY0" fmla="*/ 12664 h 154013"/>
              <a:gd name="connsiteX1" fmla="*/ 262587 w 559855"/>
              <a:gd name="connsiteY1" fmla="*/ 84630 h 154013"/>
              <a:gd name="connsiteX2" fmla="*/ 374770 w 559855"/>
              <a:gd name="connsiteY2" fmla="*/ 146014 h 154013"/>
              <a:gd name="connsiteX3" fmla="*/ 527170 w 559855"/>
              <a:gd name="connsiteY3" fmla="*/ 152364 h 154013"/>
              <a:gd name="connsiteX4" fmla="*/ 544104 w 559855"/>
              <a:gd name="connsiteY4" fmla="*/ 137547 h 154013"/>
              <a:gd name="connsiteX5" fmla="*/ 340904 w 559855"/>
              <a:gd name="connsiteY5" fmla="*/ 135430 h 154013"/>
              <a:gd name="connsiteX6" fmla="*/ 116537 w 559855"/>
              <a:gd name="connsiteY6" fmla="*/ 12664 h 154013"/>
              <a:gd name="connsiteX7" fmla="*/ 4354 w 559855"/>
              <a:gd name="connsiteY7" fmla="*/ 12664 h 15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855" h="154013">
                <a:moveTo>
                  <a:pt x="4354" y="12664"/>
                </a:moveTo>
                <a:cubicBezTo>
                  <a:pt x="28696" y="24658"/>
                  <a:pt x="200851" y="62405"/>
                  <a:pt x="262587" y="84630"/>
                </a:cubicBezTo>
                <a:cubicBezTo>
                  <a:pt x="324323" y="106855"/>
                  <a:pt x="330673" y="134725"/>
                  <a:pt x="374770" y="146014"/>
                </a:cubicBezTo>
                <a:cubicBezTo>
                  <a:pt x="418867" y="157303"/>
                  <a:pt x="498948" y="153775"/>
                  <a:pt x="527170" y="152364"/>
                </a:cubicBezTo>
                <a:cubicBezTo>
                  <a:pt x="555392" y="150953"/>
                  <a:pt x="575148" y="140369"/>
                  <a:pt x="544104" y="137547"/>
                </a:cubicBezTo>
                <a:cubicBezTo>
                  <a:pt x="513060" y="134725"/>
                  <a:pt x="412165" y="156244"/>
                  <a:pt x="340904" y="135430"/>
                </a:cubicBezTo>
                <a:cubicBezTo>
                  <a:pt x="269643" y="114616"/>
                  <a:pt x="169807" y="33831"/>
                  <a:pt x="116537" y="12664"/>
                </a:cubicBezTo>
                <a:cubicBezTo>
                  <a:pt x="63268" y="-8503"/>
                  <a:pt x="-19988" y="670"/>
                  <a:pt x="4354" y="12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4945E914-F8A1-443D-9C3C-F90F386B1C51}"/>
              </a:ext>
            </a:extLst>
          </p:cNvPr>
          <p:cNvSpPr/>
          <p:nvPr/>
        </p:nvSpPr>
        <p:spPr>
          <a:xfrm>
            <a:off x="5786312" y="4707210"/>
            <a:ext cx="401258" cy="152395"/>
          </a:xfrm>
          <a:custGeom>
            <a:avLst/>
            <a:gdLst>
              <a:gd name="connsiteX0" fmla="*/ 655 w 401258"/>
              <a:gd name="connsiteY0" fmla="*/ 257 h 152395"/>
              <a:gd name="connsiteX1" fmla="*/ 208088 w 401258"/>
              <a:gd name="connsiteY1" fmla="*/ 97623 h 152395"/>
              <a:gd name="connsiteX2" fmla="*/ 390121 w 401258"/>
              <a:gd name="connsiteY2" fmla="*/ 150540 h 152395"/>
              <a:gd name="connsiteX3" fmla="*/ 360488 w 401258"/>
              <a:gd name="connsiteY3" fmla="*/ 139957 h 152395"/>
              <a:gd name="connsiteX4" fmla="*/ 189038 w 401258"/>
              <a:gd name="connsiteY4" fmla="*/ 135723 h 152395"/>
              <a:gd name="connsiteX5" fmla="*/ 144588 w 401258"/>
              <a:gd name="connsiteY5" fmla="*/ 129373 h 152395"/>
              <a:gd name="connsiteX6" fmla="*/ 655 w 401258"/>
              <a:gd name="connsiteY6" fmla="*/ 257 h 15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1258" h="152395">
                <a:moveTo>
                  <a:pt x="655" y="257"/>
                </a:moveTo>
                <a:cubicBezTo>
                  <a:pt x="11238" y="-5035"/>
                  <a:pt x="143177" y="72576"/>
                  <a:pt x="208088" y="97623"/>
                </a:cubicBezTo>
                <a:cubicBezTo>
                  <a:pt x="272999" y="122670"/>
                  <a:pt x="364721" y="143484"/>
                  <a:pt x="390121" y="150540"/>
                </a:cubicBezTo>
                <a:cubicBezTo>
                  <a:pt x="415521" y="157596"/>
                  <a:pt x="394002" y="142426"/>
                  <a:pt x="360488" y="139957"/>
                </a:cubicBezTo>
                <a:cubicBezTo>
                  <a:pt x="326974" y="137488"/>
                  <a:pt x="225021" y="137487"/>
                  <a:pt x="189038" y="135723"/>
                </a:cubicBezTo>
                <a:cubicBezTo>
                  <a:pt x="153055" y="133959"/>
                  <a:pt x="178455" y="151245"/>
                  <a:pt x="144588" y="129373"/>
                </a:cubicBezTo>
                <a:cubicBezTo>
                  <a:pt x="110721" y="107501"/>
                  <a:pt x="-9928" y="5549"/>
                  <a:pt x="655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EF0358E-C5A8-4514-A838-5D916BB1AD03}"/>
              </a:ext>
            </a:extLst>
          </p:cNvPr>
          <p:cNvSpPr/>
          <p:nvPr/>
        </p:nvSpPr>
        <p:spPr>
          <a:xfrm>
            <a:off x="5649278" y="4683934"/>
            <a:ext cx="185829" cy="91605"/>
          </a:xfrm>
          <a:custGeom>
            <a:avLst/>
            <a:gdLst>
              <a:gd name="connsiteX0" fmla="*/ 105 w 185829"/>
              <a:gd name="connsiteY0" fmla="*/ 249 h 91605"/>
              <a:gd name="connsiteX1" fmla="*/ 148272 w 185829"/>
              <a:gd name="connsiteY1" fmla="*/ 59516 h 91605"/>
              <a:gd name="connsiteX2" fmla="*/ 171555 w 185829"/>
              <a:gd name="connsiteY2" fmla="*/ 91266 h 91605"/>
              <a:gd name="connsiteX3" fmla="*/ 173672 w 185829"/>
              <a:gd name="connsiteY3" fmla="*/ 40466 h 91605"/>
              <a:gd name="connsiteX4" fmla="*/ 105 w 185829"/>
              <a:gd name="connsiteY4" fmla="*/ 249 h 9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829" h="91605">
                <a:moveTo>
                  <a:pt x="105" y="249"/>
                </a:moveTo>
                <a:cubicBezTo>
                  <a:pt x="-4128" y="3424"/>
                  <a:pt x="119697" y="44347"/>
                  <a:pt x="148272" y="59516"/>
                </a:cubicBezTo>
                <a:cubicBezTo>
                  <a:pt x="176847" y="74685"/>
                  <a:pt x="167322" y="94441"/>
                  <a:pt x="171555" y="91266"/>
                </a:cubicBezTo>
                <a:cubicBezTo>
                  <a:pt x="175788" y="88091"/>
                  <a:pt x="200130" y="55988"/>
                  <a:pt x="173672" y="40466"/>
                </a:cubicBezTo>
                <a:cubicBezTo>
                  <a:pt x="147214" y="24944"/>
                  <a:pt x="4338" y="-2926"/>
                  <a:pt x="105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67D7989-1A3B-4F5C-920A-1A99543211C3}"/>
              </a:ext>
            </a:extLst>
          </p:cNvPr>
          <p:cNvSpPr/>
          <p:nvPr/>
        </p:nvSpPr>
        <p:spPr>
          <a:xfrm>
            <a:off x="5750196" y="4736937"/>
            <a:ext cx="104580" cy="202455"/>
          </a:xfrm>
          <a:custGeom>
            <a:avLst/>
            <a:gdLst>
              <a:gd name="connsiteX0" fmla="*/ 7137 w 104580"/>
              <a:gd name="connsiteY0" fmla="*/ 163 h 202455"/>
              <a:gd name="connsiteX1" fmla="*/ 79104 w 104580"/>
              <a:gd name="connsiteY1" fmla="*/ 89063 h 202455"/>
              <a:gd name="connsiteX2" fmla="*/ 57937 w 104580"/>
              <a:gd name="connsiteY2" fmla="*/ 158913 h 202455"/>
              <a:gd name="connsiteX3" fmla="*/ 787 w 104580"/>
              <a:gd name="connsiteY3" fmla="*/ 201246 h 202455"/>
              <a:gd name="connsiteX4" fmla="*/ 104504 w 104580"/>
              <a:gd name="connsiteY4" fmla="*/ 112346 h 202455"/>
              <a:gd name="connsiteX5" fmla="*/ 7137 w 104580"/>
              <a:gd name="connsiteY5" fmla="*/ 163 h 20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580" h="202455">
                <a:moveTo>
                  <a:pt x="7137" y="163"/>
                </a:moveTo>
                <a:cubicBezTo>
                  <a:pt x="2904" y="-3717"/>
                  <a:pt x="70637" y="62605"/>
                  <a:pt x="79104" y="89063"/>
                </a:cubicBezTo>
                <a:cubicBezTo>
                  <a:pt x="87571" y="115521"/>
                  <a:pt x="70990" y="140216"/>
                  <a:pt x="57937" y="158913"/>
                </a:cubicBezTo>
                <a:cubicBezTo>
                  <a:pt x="44884" y="177610"/>
                  <a:pt x="-6974" y="209007"/>
                  <a:pt x="787" y="201246"/>
                </a:cubicBezTo>
                <a:cubicBezTo>
                  <a:pt x="8548" y="193485"/>
                  <a:pt x="101329" y="144802"/>
                  <a:pt x="104504" y="112346"/>
                </a:cubicBezTo>
                <a:cubicBezTo>
                  <a:pt x="107679" y="79891"/>
                  <a:pt x="11370" y="4043"/>
                  <a:pt x="7137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1BD9F98E-0C2B-42BA-BFEB-B5B00740F0E5}"/>
              </a:ext>
            </a:extLst>
          </p:cNvPr>
          <p:cNvSpPr/>
          <p:nvPr/>
        </p:nvSpPr>
        <p:spPr>
          <a:xfrm>
            <a:off x="5772011" y="4770957"/>
            <a:ext cx="142149" cy="191294"/>
          </a:xfrm>
          <a:custGeom>
            <a:avLst/>
            <a:gdLst>
              <a:gd name="connsiteX0" fmla="*/ 65756 w 142149"/>
              <a:gd name="connsiteY0" fmla="*/ 10 h 191294"/>
              <a:gd name="connsiteX1" fmla="*/ 141956 w 142149"/>
              <a:gd name="connsiteY1" fmla="*/ 69860 h 191294"/>
              <a:gd name="connsiteX2" fmla="*/ 84806 w 142149"/>
              <a:gd name="connsiteY2" fmla="*/ 116426 h 191294"/>
              <a:gd name="connsiteX3" fmla="*/ 139 w 142149"/>
              <a:gd name="connsiteY3" fmla="*/ 190510 h 191294"/>
              <a:gd name="connsiteX4" fmla="*/ 105972 w 142149"/>
              <a:gd name="connsiteY4" fmla="*/ 65626 h 191294"/>
              <a:gd name="connsiteX5" fmla="*/ 65756 w 142149"/>
              <a:gd name="connsiteY5" fmla="*/ 10 h 19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149" h="191294">
                <a:moveTo>
                  <a:pt x="65756" y="10"/>
                </a:moveTo>
                <a:cubicBezTo>
                  <a:pt x="71753" y="716"/>
                  <a:pt x="138781" y="50457"/>
                  <a:pt x="141956" y="69860"/>
                </a:cubicBezTo>
                <a:cubicBezTo>
                  <a:pt x="145131" y="89263"/>
                  <a:pt x="108442" y="96318"/>
                  <a:pt x="84806" y="116426"/>
                </a:cubicBezTo>
                <a:cubicBezTo>
                  <a:pt x="61170" y="136534"/>
                  <a:pt x="-3389" y="198977"/>
                  <a:pt x="139" y="190510"/>
                </a:cubicBezTo>
                <a:cubicBezTo>
                  <a:pt x="3667" y="182043"/>
                  <a:pt x="93272" y="95965"/>
                  <a:pt x="105972" y="65626"/>
                </a:cubicBezTo>
                <a:cubicBezTo>
                  <a:pt x="118672" y="35287"/>
                  <a:pt x="59759" y="-696"/>
                  <a:pt x="65756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29B85C90-B3F1-4912-A3AC-E2C3053312B9}"/>
              </a:ext>
            </a:extLst>
          </p:cNvPr>
          <p:cNvSpPr/>
          <p:nvPr/>
        </p:nvSpPr>
        <p:spPr>
          <a:xfrm>
            <a:off x="5494700" y="4828011"/>
            <a:ext cx="453146" cy="218221"/>
          </a:xfrm>
          <a:custGeom>
            <a:avLst/>
            <a:gdLst>
              <a:gd name="connsiteX0" fmla="*/ 453133 w 453146"/>
              <a:gd name="connsiteY0" fmla="*/ 106 h 218221"/>
              <a:gd name="connsiteX1" fmla="*/ 370583 w 453146"/>
              <a:gd name="connsiteY1" fmla="*/ 105939 h 218221"/>
              <a:gd name="connsiteX2" fmla="*/ 317667 w 453146"/>
              <a:gd name="connsiteY2" fmla="*/ 144039 h 218221"/>
              <a:gd name="connsiteX3" fmla="*/ 167 w 453146"/>
              <a:gd name="connsiteY3" fmla="*/ 218122 h 218221"/>
              <a:gd name="connsiteX4" fmla="*/ 364233 w 453146"/>
              <a:gd name="connsiteY4" fmla="*/ 127106 h 218221"/>
              <a:gd name="connsiteX5" fmla="*/ 453133 w 453146"/>
              <a:gd name="connsiteY5" fmla="*/ 106 h 21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146" h="218221">
                <a:moveTo>
                  <a:pt x="453133" y="106"/>
                </a:moveTo>
                <a:cubicBezTo>
                  <a:pt x="454191" y="-3422"/>
                  <a:pt x="393161" y="81950"/>
                  <a:pt x="370583" y="105939"/>
                </a:cubicBezTo>
                <a:cubicBezTo>
                  <a:pt x="348005" y="129928"/>
                  <a:pt x="379403" y="125342"/>
                  <a:pt x="317667" y="144039"/>
                </a:cubicBezTo>
                <a:cubicBezTo>
                  <a:pt x="255931" y="162736"/>
                  <a:pt x="-7594" y="220944"/>
                  <a:pt x="167" y="218122"/>
                </a:cubicBezTo>
                <a:cubicBezTo>
                  <a:pt x="7928" y="215300"/>
                  <a:pt x="291208" y="163442"/>
                  <a:pt x="364233" y="127106"/>
                </a:cubicBezTo>
                <a:cubicBezTo>
                  <a:pt x="437258" y="90770"/>
                  <a:pt x="452075" y="3634"/>
                  <a:pt x="453133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CA6127B-1106-4952-B560-023C453403AE}"/>
              </a:ext>
            </a:extLst>
          </p:cNvPr>
          <p:cNvSpPr/>
          <p:nvPr/>
        </p:nvSpPr>
        <p:spPr>
          <a:xfrm>
            <a:off x="5508680" y="4927597"/>
            <a:ext cx="401544" cy="116421"/>
          </a:xfrm>
          <a:custGeom>
            <a:avLst/>
            <a:gdLst>
              <a:gd name="connsiteX0" fmla="*/ 1003 w 401544"/>
              <a:gd name="connsiteY0" fmla="*/ 116420 h 116421"/>
              <a:gd name="connsiteX1" fmla="*/ 322737 w 401544"/>
              <a:gd name="connsiteY1" fmla="*/ 48686 h 116421"/>
              <a:gd name="connsiteX2" fmla="*/ 396820 w 401544"/>
              <a:gd name="connsiteY2" fmla="*/ 3 h 116421"/>
              <a:gd name="connsiteX3" fmla="*/ 227487 w 401544"/>
              <a:gd name="connsiteY3" fmla="*/ 50803 h 116421"/>
              <a:gd name="connsiteX4" fmla="*/ 1003 w 401544"/>
              <a:gd name="connsiteY4" fmla="*/ 116420 h 11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544" h="116421">
                <a:moveTo>
                  <a:pt x="1003" y="116420"/>
                </a:moveTo>
                <a:cubicBezTo>
                  <a:pt x="16878" y="116067"/>
                  <a:pt x="256768" y="68089"/>
                  <a:pt x="322737" y="48686"/>
                </a:cubicBezTo>
                <a:cubicBezTo>
                  <a:pt x="388706" y="29283"/>
                  <a:pt x="412695" y="-350"/>
                  <a:pt x="396820" y="3"/>
                </a:cubicBezTo>
                <a:cubicBezTo>
                  <a:pt x="380945" y="356"/>
                  <a:pt x="293104" y="33517"/>
                  <a:pt x="227487" y="50803"/>
                </a:cubicBezTo>
                <a:cubicBezTo>
                  <a:pt x="161870" y="68089"/>
                  <a:pt x="-14872" y="116773"/>
                  <a:pt x="1003" y="116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D478E6F-BDFF-4AB5-82DB-62E586DE32C9}"/>
              </a:ext>
            </a:extLst>
          </p:cNvPr>
          <p:cNvSpPr/>
          <p:nvPr/>
        </p:nvSpPr>
        <p:spPr>
          <a:xfrm>
            <a:off x="5928783" y="4892381"/>
            <a:ext cx="188384" cy="91799"/>
          </a:xfrm>
          <a:custGeom>
            <a:avLst/>
            <a:gdLst>
              <a:gd name="connsiteX0" fmla="*/ 0 w 188384"/>
              <a:gd name="connsiteY0" fmla="*/ 5586 h 91799"/>
              <a:gd name="connsiteX1" fmla="*/ 133350 w 188384"/>
              <a:gd name="connsiteY1" fmla="*/ 58502 h 91799"/>
              <a:gd name="connsiteX2" fmla="*/ 148167 w 188384"/>
              <a:gd name="connsiteY2" fmla="*/ 90252 h 91799"/>
              <a:gd name="connsiteX3" fmla="*/ 84667 w 188384"/>
              <a:gd name="connsiteY3" fmla="*/ 9819 h 91799"/>
              <a:gd name="connsiteX4" fmla="*/ 188384 w 188384"/>
              <a:gd name="connsiteY4" fmla="*/ 1352 h 91799"/>
              <a:gd name="connsiteX5" fmla="*/ 0 w 188384"/>
              <a:gd name="connsiteY5" fmla="*/ 5586 h 9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84" h="91799">
                <a:moveTo>
                  <a:pt x="0" y="5586"/>
                </a:moveTo>
                <a:cubicBezTo>
                  <a:pt x="54328" y="24988"/>
                  <a:pt x="108656" y="44391"/>
                  <a:pt x="133350" y="58502"/>
                </a:cubicBezTo>
                <a:cubicBezTo>
                  <a:pt x="158044" y="72613"/>
                  <a:pt x="156281" y="98366"/>
                  <a:pt x="148167" y="90252"/>
                </a:cubicBezTo>
                <a:cubicBezTo>
                  <a:pt x="140053" y="82138"/>
                  <a:pt x="77964" y="24636"/>
                  <a:pt x="84667" y="9819"/>
                </a:cubicBezTo>
                <a:cubicBezTo>
                  <a:pt x="91370" y="-4998"/>
                  <a:pt x="188384" y="1352"/>
                  <a:pt x="188384" y="1352"/>
                </a:cubicBezTo>
                <a:lnTo>
                  <a:pt x="0" y="558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9A5497D-0041-4A53-AFAD-2187BD81ABDF}"/>
              </a:ext>
            </a:extLst>
          </p:cNvPr>
          <p:cNvSpPr/>
          <p:nvPr/>
        </p:nvSpPr>
        <p:spPr>
          <a:xfrm>
            <a:off x="5189689" y="4922529"/>
            <a:ext cx="356660" cy="107201"/>
          </a:xfrm>
          <a:custGeom>
            <a:avLst/>
            <a:gdLst>
              <a:gd name="connsiteX0" fmla="*/ 378 w 356660"/>
              <a:gd name="connsiteY0" fmla="*/ 838 h 107201"/>
              <a:gd name="connsiteX1" fmla="*/ 233211 w 356660"/>
              <a:gd name="connsiteY1" fmla="*/ 96088 h 107201"/>
              <a:gd name="connsiteX2" fmla="*/ 355978 w 356660"/>
              <a:gd name="connsiteY2" fmla="*/ 100321 h 107201"/>
              <a:gd name="connsiteX3" fmla="*/ 182411 w 356660"/>
              <a:gd name="connsiteY3" fmla="*/ 51638 h 107201"/>
              <a:gd name="connsiteX4" fmla="*/ 378 w 356660"/>
              <a:gd name="connsiteY4" fmla="*/ 838 h 10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660" h="107201">
                <a:moveTo>
                  <a:pt x="378" y="838"/>
                </a:moveTo>
                <a:cubicBezTo>
                  <a:pt x="8845" y="8246"/>
                  <a:pt x="173944" y="79508"/>
                  <a:pt x="233211" y="96088"/>
                </a:cubicBezTo>
                <a:cubicBezTo>
                  <a:pt x="292478" y="112668"/>
                  <a:pt x="364445" y="107729"/>
                  <a:pt x="355978" y="100321"/>
                </a:cubicBezTo>
                <a:cubicBezTo>
                  <a:pt x="347511" y="92913"/>
                  <a:pt x="237092" y="66102"/>
                  <a:pt x="182411" y="51638"/>
                </a:cubicBezTo>
                <a:cubicBezTo>
                  <a:pt x="127730" y="37174"/>
                  <a:pt x="-8089" y="-6570"/>
                  <a:pt x="378" y="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F27DFF7-44AA-4616-A8AB-1054F358D8F1}"/>
              </a:ext>
            </a:extLst>
          </p:cNvPr>
          <p:cNvSpPr/>
          <p:nvPr/>
        </p:nvSpPr>
        <p:spPr>
          <a:xfrm>
            <a:off x="5115872" y="4948489"/>
            <a:ext cx="432070" cy="83273"/>
          </a:xfrm>
          <a:custGeom>
            <a:avLst/>
            <a:gdLst>
              <a:gd name="connsiteX0" fmla="*/ 111 w 432070"/>
              <a:gd name="connsiteY0" fmla="*/ 278 h 83273"/>
              <a:gd name="connsiteX1" fmla="*/ 254111 w 432070"/>
              <a:gd name="connsiteY1" fmla="*/ 72244 h 83273"/>
              <a:gd name="connsiteX2" fmla="*/ 431911 w 432070"/>
              <a:gd name="connsiteY2" fmla="*/ 80711 h 83273"/>
              <a:gd name="connsiteX3" fmla="*/ 224478 w 432070"/>
              <a:gd name="connsiteY3" fmla="*/ 48961 h 83273"/>
              <a:gd name="connsiteX4" fmla="*/ 111 w 432070"/>
              <a:gd name="connsiteY4" fmla="*/ 278 h 8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070" h="83273">
                <a:moveTo>
                  <a:pt x="111" y="278"/>
                </a:moveTo>
                <a:cubicBezTo>
                  <a:pt x="5050" y="4158"/>
                  <a:pt x="182144" y="58839"/>
                  <a:pt x="254111" y="72244"/>
                </a:cubicBezTo>
                <a:cubicBezTo>
                  <a:pt x="326078" y="85649"/>
                  <a:pt x="436850" y="84591"/>
                  <a:pt x="431911" y="80711"/>
                </a:cubicBezTo>
                <a:cubicBezTo>
                  <a:pt x="426972" y="76831"/>
                  <a:pt x="292917" y="63778"/>
                  <a:pt x="224478" y="48961"/>
                </a:cubicBezTo>
                <a:cubicBezTo>
                  <a:pt x="156039" y="34144"/>
                  <a:pt x="-4828" y="-3602"/>
                  <a:pt x="111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0321972-AC3F-494C-BC18-7271D7D9F3B0}"/>
              </a:ext>
            </a:extLst>
          </p:cNvPr>
          <p:cNvSpPr/>
          <p:nvPr/>
        </p:nvSpPr>
        <p:spPr>
          <a:xfrm>
            <a:off x="5037512" y="4802704"/>
            <a:ext cx="192914" cy="245783"/>
          </a:xfrm>
          <a:custGeom>
            <a:avLst/>
            <a:gdLst>
              <a:gd name="connsiteX0" fmla="*/ 192771 w 192914"/>
              <a:gd name="connsiteY0" fmla="*/ 13 h 245783"/>
              <a:gd name="connsiteX1" fmla="*/ 63655 w 192914"/>
              <a:gd name="connsiteY1" fmla="*/ 141829 h 245783"/>
              <a:gd name="connsiteX2" fmla="*/ 31905 w 192914"/>
              <a:gd name="connsiteY2" fmla="*/ 192629 h 245783"/>
              <a:gd name="connsiteX3" fmla="*/ 23438 w 192914"/>
              <a:gd name="connsiteY3" fmla="*/ 245546 h 245783"/>
              <a:gd name="connsiteX4" fmla="*/ 155 w 192914"/>
              <a:gd name="connsiteY4" fmla="*/ 209563 h 245783"/>
              <a:gd name="connsiteX5" fmla="*/ 36138 w 192914"/>
              <a:gd name="connsiteY5" fmla="*/ 150296 h 245783"/>
              <a:gd name="connsiteX6" fmla="*/ 192771 w 192914"/>
              <a:gd name="connsiteY6" fmla="*/ 13 h 2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914" h="245783">
                <a:moveTo>
                  <a:pt x="192771" y="13"/>
                </a:moveTo>
                <a:cubicBezTo>
                  <a:pt x="197357" y="-1398"/>
                  <a:pt x="90466" y="109726"/>
                  <a:pt x="63655" y="141829"/>
                </a:cubicBezTo>
                <a:cubicBezTo>
                  <a:pt x="36844" y="173932"/>
                  <a:pt x="38608" y="175343"/>
                  <a:pt x="31905" y="192629"/>
                </a:cubicBezTo>
                <a:cubicBezTo>
                  <a:pt x="25202" y="209915"/>
                  <a:pt x="28730" y="242724"/>
                  <a:pt x="23438" y="245546"/>
                </a:cubicBezTo>
                <a:cubicBezTo>
                  <a:pt x="18146" y="248368"/>
                  <a:pt x="-1962" y="225438"/>
                  <a:pt x="155" y="209563"/>
                </a:cubicBezTo>
                <a:cubicBezTo>
                  <a:pt x="2272" y="193688"/>
                  <a:pt x="6858" y="183810"/>
                  <a:pt x="36138" y="150296"/>
                </a:cubicBezTo>
                <a:cubicBezTo>
                  <a:pt x="65418" y="116782"/>
                  <a:pt x="188185" y="1424"/>
                  <a:pt x="192771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B08AEBC1-9B76-4AA9-8869-C20D19FEDD0E}"/>
              </a:ext>
            </a:extLst>
          </p:cNvPr>
          <p:cNvSpPr/>
          <p:nvPr/>
        </p:nvSpPr>
        <p:spPr>
          <a:xfrm>
            <a:off x="5115003" y="4992155"/>
            <a:ext cx="306474" cy="80748"/>
          </a:xfrm>
          <a:custGeom>
            <a:avLst/>
            <a:gdLst>
              <a:gd name="connsiteX0" fmla="*/ 980 w 306474"/>
              <a:gd name="connsiteY0" fmla="*/ 1062 h 80748"/>
              <a:gd name="connsiteX1" fmla="*/ 250747 w 306474"/>
              <a:gd name="connsiteY1" fmla="*/ 77262 h 80748"/>
              <a:gd name="connsiteX2" fmla="*/ 301547 w 306474"/>
              <a:gd name="connsiteY2" fmla="*/ 64562 h 80748"/>
              <a:gd name="connsiteX3" fmla="*/ 168197 w 306474"/>
              <a:gd name="connsiteY3" fmla="*/ 34928 h 80748"/>
              <a:gd name="connsiteX4" fmla="*/ 980 w 306474"/>
              <a:gd name="connsiteY4" fmla="*/ 1062 h 8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474" h="80748">
                <a:moveTo>
                  <a:pt x="980" y="1062"/>
                </a:moveTo>
                <a:cubicBezTo>
                  <a:pt x="14738" y="8118"/>
                  <a:pt x="200653" y="66679"/>
                  <a:pt x="250747" y="77262"/>
                </a:cubicBezTo>
                <a:cubicBezTo>
                  <a:pt x="300841" y="87845"/>
                  <a:pt x="315305" y="71618"/>
                  <a:pt x="301547" y="64562"/>
                </a:cubicBezTo>
                <a:cubicBezTo>
                  <a:pt x="287789" y="57506"/>
                  <a:pt x="214411" y="45864"/>
                  <a:pt x="168197" y="34928"/>
                </a:cubicBezTo>
                <a:cubicBezTo>
                  <a:pt x="121983" y="23992"/>
                  <a:pt x="-12778" y="-5994"/>
                  <a:pt x="980" y="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A4167886-1228-4245-AE07-1597DD8D6BAF}"/>
              </a:ext>
            </a:extLst>
          </p:cNvPr>
          <p:cNvSpPr/>
          <p:nvPr/>
        </p:nvSpPr>
        <p:spPr>
          <a:xfrm>
            <a:off x="5543468" y="4948754"/>
            <a:ext cx="383261" cy="122841"/>
          </a:xfrm>
          <a:custGeom>
            <a:avLst/>
            <a:gdLst>
              <a:gd name="connsiteX0" fmla="*/ 82 w 383261"/>
              <a:gd name="connsiteY0" fmla="*/ 103729 h 122841"/>
              <a:gd name="connsiteX1" fmla="*/ 215982 w 383261"/>
              <a:gd name="connsiteY1" fmla="*/ 78329 h 122841"/>
              <a:gd name="connsiteX2" fmla="*/ 383199 w 383261"/>
              <a:gd name="connsiteY2" fmla="*/ 13 h 122841"/>
              <a:gd name="connsiteX3" fmla="*/ 235032 w 383261"/>
              <a:gd name="connsiteY3" fmla="*/ 84679 h 122841"/>
              <a:gd name="connsiteX4" fmla="*/ 190582 w 383261"/>
              <a:gd name="connsiteY4" fmla="*/ 122779 h 122841"/>
              <a:gd name="connsiteX5" fmla="*/ 82 w 383261"/>
              <a:gd name="connsiteY5" fmla="*/ 103729 h 12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261" h="122841">
                <a:moveTo>
                  <a:pt x="82" y="103729"/>
                </a:moveTo>
                <a:cubicBezTo>
                  <a:pt x="4315" y="96321"/>
                  <a:pt x="152129" y="95615"/>
                  <a:pt x="215982" y="78329"/>
                </a:cubicBezTo>
                <a:cubicBezTo>
                  <a:pt x="279835" y="61043"/>
                  <a:pt x="380024" y="-1045"/>
                  <a:pt x="383199" y="13"/>
                </a:cubicBezTo>
                <a:cubicBezTo>
                  <a:pt x="386374" y="1071"/>
                  <a:pt x="267135" y="64218"/>
                  <a:pt x="235032" y="84679"/>
                </a:cubicBezTo>
                <a:cubicBezTo>
                  <a:pt x="202929" y="105140"/>
                  <a:pt x="225860" y="121721"/>
                  <a:pt x="190582" y="122779"/>
                </a:cubicBezTo>
                <a:cubicBezTo>
                  <a:pt x="155304" y="123837"/>
                  <a:pt x="-4151" y="111137"/>
                  <a:pt x="82" y="103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16E2B94-0597-43CA-84C0-AF323158B3B8}"/>
              </a:ext>
            </a:extLst>
          </p:cNvPr>
          <p:cNvSpPr/>
          <p:nvPr/>
        </p:nvSpPr>
        <p:spPr>
          <a:xfrm>
            <a:off x="5251450" y="4713429"/>
            <a:ext cx="99589" cy="27904"/>
          </a:xfrm>
          <a:custGeom>
            <a:avLst/>
            <a:gdLst>
              <a:gd name="connsiteX0" fmla="*/ 0 w 99589"/>
              <a:gd name="connsiteY0" fmla="*/ 27904 h 27904"/>
              <a:gd name="connsiteX1" fmla="*/ 99483 w 99589"/>
              <a:gd name="connsiteY1" fmla="*/ 388 h 27904"/>
              <a:gd name="connsiteX2" fmla="*/ 0 w 99589"/>
              <a:gd name="connsiteY2" fmla="*/ 27904 h 2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589" h="27904">
                <a:moveTo>
                  <a:pt x="0" y="27904"/>
                </a:moveTo>
                <a:cubicBezTo>
                  <a:pt x="0" y="27904"/>
                  <a:pt x="95603" y="-3845"/>
                  <a:pt x="99483" y="388"/>
                </a:cubicBezTo>
                <a:cubicBezTo>
                  <a:pt x="103363" y="4621"/>
                  <a:pt x="0" y="27904"/>
                  <a:pt x="0" y="27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8AE1EF9-EB49-4BC4-96B6-AB130FF53A67}"/>
              </a:ext>
            </a:extLst>
          </p:cNvPr>
          <p:cNvSpPr/>
          <p:nvPr/>
        </p:nvSpPr>
        <p:spPr>
          <a:xfrm>
            <a:off x="5278305" y="4623410"/>
            <a:ext cx="433974" cy="395756"/>
          </a:xfrm>
          <a:custGeom>
            <a:avLst/>
            <a:gdLst>
              <a:gd name="connsiteX0" fmla="*/ 76862 w 433974"/>
              <a:gd name="connsiteY0" fmla="*/ 56540 h 395756"/>
              <a:gd name="connsiteX1" fmla="*/ 2778 w 433974"/>
              <a:gd name="connsiteY1" fmla="*/ 179307 h 395756"/>
              <a:gd name="connsiteX2" fmla="*/ 34528 w 433974"/>
              <a:gd name="connsiteY2" fmla="*/ 297840 h 395756"/>
              <a:gd name="connsiteX3" fmla="*/ 205978 w 433974"/>
              <a:gd name="connsiteY3" fmla="*/ 386740 h 395756"/>
              <a:gd name="connsiteX4" fmla="*/ 347795 w 433974"/>
              <a:gd name="connsiteY4" fmla="*/ 371923 h 395756"/>
              <a:gd name="connsiteX5" fmla="*/ 432462 w 433974"/>
              <a:gd name="connsiteY5" fmla="*/ 202590 h 395756"/>
              <a:gd name="connsiteX6" fmla="*/ 392245 w 433974"/>
              <a:gd name="connsiteY6" fmla="*/ 24790 h 395756"/>
              <a:gd name="connsiteX7" fmla="*/ 271595 w 433974"/>
              <a:gd name="connsiteY7" fmla="*/ 3623 h 395756"/>
              <a:gd name="connsiteX8" fmla="*/ 76862 w 433974"/>
              <a:gd name="connsiteY8" fmla="*/ 56540 h 39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974" h="395756">
                <a:moveTo>
                  <a:pt x="76862" y="56540"/>
                </a:moveTo>
                <a:cubicBezTo>
                  <a:pt x="32059" y="85821"/>
                  <a:pt x="9834" y="139090"/>
                  <a:pt x="2778" y="179307"/>
                </a:cubicBezTo>
                <a:cubicBezTo>
                  <a:pt x="-4278" y="219524"/>
                  <a:pt x="661" y="263268"/>
                  <a:pt x="34528" y="297840"/>
                </a:cubicBezTo>
                <a:cubicBezTo>
                  <a:pt x="68395" y="332412"/>
                  <a:pt x="153767" y="374393"/>
                  <a:pt x="205978" y="386740"/>
                </a:cubicBezTo>
                <a:cubicBezTo>
                  <a:pt x="258189" y="399087"/>
                  <a:pt x="310048" y="402615"/>
                  <a:pt x="347795" y="371923"/>
                </a:cubicBezTo>
                <a:cubicBezTo>
                  <a:pt x="385542" y="341231"/>
                  <a:pt x="425054" y="260446"/>
                  <a:pt x="432462" y="202590"/>
                </a:cubicBezTo>
                <a:cubicBezTo>
                  <a:pt x="439870" y="144735"/>
                  <a:pt x="419056" y="57951"/>
                  <a:pt x="392245" y="24790"/>
                </a:cubicBezTo>
                <a:cubicBezTo>
                  <a:pt x="365434" y="-8371"/>
                  <a:pt x="326275" y="95"/>
                  <a:pt x="271595" y="3623"/>
                </a:cubicBezTo>
                <a:cubicBezTo>
                  <a:pt x="216915" y="7151"/>
                  <a:pt x="121665" y="27259"/>
                  <a:pt x="76862" y="565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AB9AFBFE-6614-4B1B-B696-CE6677075623}"/>
              </a:ext>
            </a:extLst>
          </p:cNvPr>
          <p:cNvSpPr/>
          <p:nvPr/>
        </p:nvSpPr>
        <p:spPr>
          <a:xfrm>
            <a:off x="5386917" y="4718050"/>
            <a:ext cx="135466" cy="135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23794FB8-977E-43BC-96B5-188FA5B95FF4}"/>
              </a:ext>
            </a:extLst>
          </p:cNvPr>
          <p:cNvSpPr/>
          <p:nvPr/>
        </p:nvSpPr>
        <p:spPr>
          <a:xfrm>
            <a:off x="5599006" y="4954581"/>
            <a:ext cx="352439" cy="219424"/>
          </a:xfrm>
          <a:custGeom>
            <a:avLst/>
            <a:gdLst>
              <a:gd name="connsiteX0" fmla="*/ 344594 w 352439"/>
              <a:gd name="connsiteY0" fmla="*/ 7 h 219424"/>
              <a:gd name="connsiteX1" fmla="*/ 343007 w 352439"/>
              <a:gd name="connsiteY1" fmla="*/ 92082 h 219424"/>
              <a:gd name="connsiteX2" fmla="*/ 230294 w 352439"/>
              <a:gd name="connsiteY2" fmla="*/ 169869 h 219424"/>
              <a:gd name="connsiteX3" fmla="*/ 82657 w 352439"/>
              <a:gd name="connsiteY3" fmla="*/ 219082 h 219424"/>
              <a:gd name="connsiteX4" fmla="*/ 107 w 352439"/>
              <a:gd name="connsiteY4" fmla="*/ 192094 h 219424"/>
              <a:gd name="connsiteX5" fmla="*/ 98532 w 352439"/>
              <a:gd name="connsiteY5" fmla="*/ 200032 h 219424"/>
              <a:gd name="connsiteX6" fmla="*/ 181082 w 352439"/>
              <a:gd name="connsiteY6" fmla="*/ 198444 h 219424"/>
              <a:gd name="connsiteX7" fmla="*/ 255694 w 352439"/>
              <a:gd name="connsiteY7" fmla="*/ 163519 h 219424"/>
              <a:gd name="connsiteX8" fmla="*/ 330307 w 352439"/>
              <a:gd name="connsiteY8" fmla="*/ 87319 h 219424"/>
              <a:gd name="connsiteX9" fmla="*/ 344594 w 352439"/>
              <a:gd name="connsiteY9" fmla="*/ 7 h 21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439" h="219424">
                <a:moveTo>
                  <a:pt x="344594" y="7"/>
                </a:moveTo>
                <a:cubicBezTo>
                  <a:pt x="346711" y="801"/>
                  <a:pt x="362057" y="63772"/>
                  <a:pt x="343007" y="92082"/>
                </a:cubicBezTo>
                <a:cubicBezTo>
                  <a:pt x="323957" y="120392"/>
                  <a:pt x="273686" y="148702"/>
                  <a:pt x="230294" y="169869"/>
                </a:cubicBezTo>
                <a:cubicBezTo>
                  <a:pt x="186902" y="191036"/>
                  <a:pt x="121021" y="215378"/>
                  <a:pt x="82657" y="219082"/>
                </a:cubicBezTo>
                <a:cubicBezTo>
                  <a:pt x="44293" y="222786"/>
                  <a:pt x="-2539" y="195269"/>
                  <a:pt x="107" y="192094"/>
                </a:cubicBezTo>
                <a:cubicBezTo>
                  <a:pt x="2753" y="188919"/>
                  <a:pt x="68370" y="198974"/>
                  <a:pt x="98532" y="200032"/>
                </a:cubicBezTo>
                <a:cubicBezTo>
                  <a:pt x="128694" y="201090"/>
                  <a:pt x="154888" y="204529"/>
                  <a:pt x="181082" y="198444"/>
                </a:cubicBezTo>
                <a:cubicBezTo>
                  <a:pt x="207276" y="192359"/>
                  <a:pt x="230823" y="182040"/>
                  <a:pt x="255694" y="163519"/>
                </a:cubicBezTo>
                <a:cubicBezTo>
                  <a:pt x="280565" y="144998"/>
                  <a:pt x="315226" y="109279"/>
                  <a:pt x="330307" y="87319"/>
                </a:cubicBezTo>
                <a:cubicBezTo>
                  <a:pt x="345388" y="65359"/>
                  <a:pt x="342477" y="-787"/>
                  <a:pt x="34459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3B632EE-37D6-476D-8BA2-B4AE28D11F7A}"/>
              </a:ext>
            </a:extLst>
          </p:cNvPr>
          <p:cNvSpPr/>
          <p:nvPr/>
        </p:nvSpPr>
        <p:spPr>
          <a:xfrm>
            <a:off x="5276792" y="5166675"/>
            <a:ext cx="646538" cy="60971"/>
          </a:xfrm>
          <a:custGeom>
            <a:avLst/>
            <a:gdLst>
              <a:gd name="connsiteX0" fmla="*/ 58 w 646538"/>
              <a:gd name="connsiteY0" fmla="*/ 5400 h 60971"/>
              <a:gd name="connsiteX1" fmla="*/ 277871 w 646538"/>
              <a:gd name="connsiteY1" fmla="*/ 60963 h 60971"/>
              <a:gd name="connsiteX2" fmla="*/ 642996 w 646538"/>
              <a:gd name="connsiteY2" fmla="*/ 638 h 60971"/>
              <a:gd name="connsiteX3" fmla="*/ 473133 w 646538"/>
              <a:gd name="connsiteY3" fmla="*/ 27625 h 60971"/>
              <a:gd name="connsiteX4" fmla="*/ 300096 w 646538"/>
              <a:gd name="connsiteY4" fmla="*/ 53025 h 60971"/>
              <a:gd name="connsiteX5" fmla="*/ 58 w 646538"/>
              <a:gd name="connsiteY5" fmla="*/ 5400 h 6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6538" h="60971">
                <a:moveTo>
                  <a:pt x="58" y="5400"/>
                </a:moveTo>
                <a:cubicBezTo>
                  <a:pt x="-3646" y="6723"/>
                  <a:pt x="170715" y="61757"/>
                  <a:pt x="277871" y="60963"/>
                </a:cubicBezTo>
                <a:cubicBezTo>
                  <a:pt x="385027" y="60169"/>
                  <a:pt x="642996" y="638"/>
                  <a:pt x="642996" y="638"/>
                </a:cubicBezTo>
                <a:cubicBezTo>
                  <a:pt x="675540" y="-4918"/>
                  <a:pt x="473133" y="27625"/>
                  <a:pt x="473133" y="27625"/>
                </a:cubicBezTo>
                <a:cubicBezTo>
                  <a:pt x="415983" y="36356"/>
                  <a:pt x="374444" y="57787"/>
                  <a:pt x="300096" y="53025"/>
                </a:cubicBezTo>
                <a:cubicBezTo>
                  <a:pt x="225748" y="48263"/>
                  <a:pt x="3762" y="4077"/>
                  <a:pt x="58" y="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324876B-2F5F-4B2A-919E-692706DE616A}"/>
              </a:ext>
            </a:extLst>
          </p:cNvPr>
          <p:cNvSpPr/>
          <p:nvPr/>
        </p:nvSpPr>
        <p:spPr>
          <a:xfrm>
            <a:off x="4965461" y="4167182"/>
            <a:ext cx="449649" cy="146056"/>
          </a:xfrm>
          <a:custGeom>
            <a:avLst/>
            <a:gdLst>
              <a:gd name="connsiteX0" fmla="*/ 239 w 449649"/>
              <a:gd name="connsiteY0" fmla="*/ 6 h 146056"/>
              <a:gd name="connsiteX1" fmla="*/ 228839 w 449649"/>
              <a:gd name="connsiteY1" fmla="*/ 95256 h 146056"/>
              <a:gd name="connsiteX2" fmla="*/ 270114 w 449649"/>
              <a:gd name="connsiteY2" fmla="*/ 146056 h 146056"/>
              <a:gd name="connsiteX3" fmla="*/ 311389 w 449649"/>
              <a:gd name="connsiteY3" fmla="*/ 95256 h 146056"/>
              <a:gd name="connsiteX4" fmla="*/ 449502 w 449649"/>
              <a:gd name="connsiteY4" fmla="*/ 134943 h 146056"/>
              <a:gd name="connsiteX5" fmla="*/ 336789 w 449649"/>
              <a:gd name="connsiteY5" fmla="*/ 82556 h 146056"/>
              <a:gd name="connsiteX6" fmla="*/ 276464 w 449649"/>
              <a:gd name="connsiteY6" fmla="*/ 100018 h 146056"/>
              <a:gd name="connsiteX7" fmla="*/ 239 w 449649"/>
              <a:gd name="connsiteY7" fmla="*/ 6 h 14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649" h="146056">
                <a:moveTo>
                  <a:pt x="239" y="6"/>
                </a:moveTo>
                <a:cubicBezTo>
                  <a:pt x="-7698" y="-788"/>
                  <a:pt x="183860" y="70914"/>
                  <a:pt x="228839" y="95256"/>
                </a:cubicBezTo>
                <a:cubicBezTo>
                  <a:pt x="273818" y="119598"/>
                  <a:pt x="256356" y="146056"/>
                  <a:pt x="270114" y="146056"/>
                </a:cubicBezTo>
                <a:cubicBezTo>
                  <a:pt x="283872" y="146056"/>
                  <a:pt x="281491" y="97108"/>
                  <a:pt x="311389" y="95256"/>
                </a:cubicBezTo>
                <a:cubicBezTo>
                  <a:pt x="341287" y="93404"/>
                  <a:pt x="445269" y="137060"/>
                  <a:pt x="449502" y="134943"/>
                </a:cubicBezTo>
                <a:cubicBezTo>
                  <a:pt x="453735" y="132826"/>
                  <a:pt x="365629" y="88377"/>
                  <a:pt x="336789" y="82556"/>
                </a:cubicBezTo>
                <a:cubicBezTo>
                  <a:pt x="307949" y="76735"/>
                  <a:pt x="328852" y="112454"/>
                  <a:pt x="276464" y="100018"/>
                </a:cubicBezTo>
                <a:cubicBezTo>
                  <a:pt x="224077" y="87583"/>
                  <a:pt x="8176" y="800"/>
                  <a:pt x="23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A8FEF66-617A-4A5D-9F8C-17057D64F7E0}"/>
              </a:ext>
            </a:extLst>
          </p:cNvPr>
          <p:cNvSpPr/>
          <p:nvPr/>
        </p:nvSpPr>
        <p:spPr>
          <a:xfrm>
            <a:off x="5380075" y="4159046"/>
            <a:ext cx="481589" cy="59040"/>
          </a:xfrm>
          <a:custGeom>
            <a:avLst/>
            <a:gdLst>
              <a:gd name="connsiteX0" fmla="*/ 1550 w 481589"/>
              <a:gd name="connsiteY0" fmla="*/ 57354 h 59040"/>
              <a:gd name="connsiteX1" fmla="*/ 319050 w 481589"/>
              <a:gd name="connsiteY1" fmla="*/ 3379 h 59040"/>
              <a:gd name="connsiteX2" fmla="*/ 479388 w 481589"/>
              <a:gd name="connsiteY2" fmla="*/ 9729 h 59040"/>
              <a:gd name="connsiteX3" fmla="*/ 209513 w 481589"/>
              <a:gd name="connsiteY3" fmla="*/ 43067 h 59040"/>
              <a:gd name="connsiteX4" fmla="*/ 1550 w 481589"/>
              <a:gd name="connsiteY4" fmla="*/ 57354 h 5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589" h="59040">
                <a:moveTo>
                  <a:pt x="1550" y="57354"/>
                </a:moveTo>
                <a:cubicBezTo>
                  <a:pt x="19806" y="50739"/>
                  <a:pt x="239410" y="11316"/>
                  <a:pt x="319050" y="3379"/>
                </a:cubicBezTo>
                <a:cubicBezTo>
                  <a:pt x="398690" y="-4558"/>
                  <a:pt x="497644" y="3114"/>
                  <a:pt x="479388" y="9729"/>
                </a:cubicBezTo>
                <a:cubicBezTo>
                  <a:pt x="461132" y="16344"/>
                  <a:pt x="288359" y="36717"/>
                  <a:pt x="209513" y="43067"/>
                </a:cubicBezTo>
                <a:cubicBezTo>
                  <a:pt x="130667" y="49417"/>
                  <a:pt x="-16706" y="63969"/>
                  <a:pt x="1550" y="57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485E76F-85F6-4405-B6CD-208891260E6E}"/>
              </a:ext>
            </a:extLst>
          </p:cNvPr>
          <p:cNvSpPr/>
          <p:nvPr/>
        </p:nvSpPr>
        <p:spPr>
          <a:xfrm>
            <a:off x="5079965" y="4063598"/>
            <a:ext cx="577720" cy="73429"/>
          </a:xfrm>
          <a:custGeom>
            <a:avLst/>
            <a:gdLst>
              <a:gd name="connsiteX0" fmla="*/ 35 w 577720"/>
              <a:gd name="connsiteY0" fmla="*/ 40090 h 73429"/>
              <a:gd name="connsiteX1" fmla="*/ 127035 w 577720"/>
              <a:gd name="connsiteY1" fmla="*/ 73427 h 73429"/>
              <a:gd name="connsiteX2" fmla="*/ 177835 w 577720"/>
              <a:gd name="connsiteY2" fmla="*/ 41677 h 73429"/>
              <a:gd name="connsiteX3" fmla="*/ 569948 w 577720"/>
              <a:gd name="connsiteY3" fmla="*/ 6752 h 73429"/>
              <a:gd name="connsiteX4" fmla="*/ 414373 w 577720"/>
              <a:gd name="connsiteY4" fmla="*/ 3577 h 73429"/>
              <a:gd name="connsiteX5" fmla="*/ 117510 w 577720"/>
              <a:gd name="connsiteY5" fmla="*/ 46440 h 73429"/>
              <a:gd name="connsiteX6" fmla="*/ 35 w 577720"/>
              <a:gd name="connsiteY6" fmla="*/ 40090 h 7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7720" h="73429">
                <a:moveTo>
                  <a:pt x="35" y="40090"/>
                </a:moveTo>
                <a:cubicBezTo>
                  <a:pt x="1622" y="44588"/>
                  <a:pt x="97402" y="73163"/>
                  <a:pt x="127035" y="73427"/>
                </a:cubicBezTo>
                <a:cubicBezTo>
                  <a:pt x="156668" y="73691"/>
                  <a:pt x="104016" y="52790"/>
                  <a:pt x="177835" y="41677"/>
                </a:cubicBezTo>
                <a:cubicBezTo>
                  <a:pt x="251654" y="30564"/>
                  <a:pt x="530525" y="13102"/>
                  <a:pt x="569948" y="6752"/>
                </a:cubicBezTo>
                <a:cubicBezTo>
                  <a:pt x="609371" y="402"/>
                  <a:pt x="489779" y="-3038"/>
                  <a:pt x="414373" y="3577"/>
                </a:cubicBezTo>
                <a:cubicBezTo>
                  <a:pt x="338967" y="10192"/>
                  <a:pt x="184185" y="39296"/>
                  <a:pt x="117510" y="46440"/>
                </a:cubicBezTo>
                <a:cubicBezTo>
                  <a:pt x="50835" y="53584"/>
                  <a:pt x="-1552" y="35592"/>
                  <a:pt x="35" y="40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95983205-CBEB-4177-A5D7-E0F8B241B38E}"/>
              </a:ext>
            </a:extLst>
          </p:cNvPr>
          <p:cNvSpPr/>
          <p:nvPr/>
        </p:nvSpPr>
        <p:spPr>
          <a:xfrm>
            <a:off x="5716588" y="4000500"/>
            <a:ext cx="539755" cy="122535"/>
          </a:xfrm>
          <a:custGeom>
            <a:avLst/>
            <a:gdLst>
              <a:gd name="connsiteX0" fmla="*/ 0 w 539755"/>
              <a:gd name="connsiteY0" fmla="*/ 0 h 122535"/>
              <a:gd name="connsiteX1" fmla="*/ 374650 w 539755"/>
              <a:gd name="connsiteY1" fmla="*/ 58738 h 122535"/>
              <a:gd name="connsiteX2" fmla="*/ 539750 w 539755"/>
              <a:gd name="connsiteY2" fmla="*/ 122238 h 122535"/>
              <a:gd name="connsiteX3" fmla="*/ 381000 w 539755"/>
              <a:gd name="connsiteY3" fmla="*/ 84138 h 122535"/>
              <a:gd name="connsiteX4" fmla="*/ 0 w 539755"/>
              <a:gd name="connsiteY4" fmla="*/ 0 h 12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55" h="122535">
                <a:moveTo>
                  <a:pt x="0" y="0"/>
                </a:moveTo>
                <a:cubicBezTo>
                  <a:pt x="142346" y="19182"/>
                  <a:pt x="284692" y="38365"/>
                  <a:pt x="374650" y="58738"/>
                </a:cubicBezTo>
                <a:cubicBezTo>
                  <a:pt x="464608" y="79111"/>
                  <a:pt x="538692" y="118005"/>
                  <a:pt x="539750" y="122238"/>
                </a:cubicBezTo>
                <a:cubicBezTo>
                  <a:pt x="540808" y="126471"/>
                  <a:pt x="381000" y="84138"/>
                  <a:pt x="381000" y="8413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4CB1970-78AA-40E5-8CE5-C58146675195}"/>
              </a:ext>
            </a:extLst>
          </p:cNvPr>
          <p:cNvSpPr/>
          <p:nvPr/>
        </p:nvSpPr>
        <p:spPr>
          <a:xfrm>
            <a:off x="5862138" y="4135554"/>
            <a:ext cx="562125" cy="176686"/>
          </a:xfrm>
          <a:custGeom>
            <a:avLst/>
            <a:gdLst>
              <a:gd name="connsiteX0" fmla="*/ 8437 w 562125"/>
              <a:gd name="connsiteY0" fmla="*/ 17346 h 176686"/>
              <a:gd name="connsiteX1" fmla="*/ 243387 w 562125"/>
              <a:gd name="connsiteY1" fmla="*/ 39571 h 176686"/>
              <a:gd name="connsiteX2" fmla="*/ 559300 w 562125"/>
              <a:gd name="connsiteY2" fmla="*/ 176096 h 176686"/>
              <a:gd name="connsiteX3" fmla="*/ 394200 w 562125"/>
              <a:gd name="connsiteY3" fmla="*/ 87196 h 176686"/>
              <a:gd name="connsiteX4" fmla="*/ 316412 w 562125"/>
              <a:gd name="connsiteY4" fmla="*/ 41159 h 176686"/>
              <a:gd name="connsiteX5" fmla="*/ 76700 w 562125"/>
              <a:gd name="connsiteY5" fmla="*/ 1471 h 176686"/>
              <a:gd name="connsiteX6" fmla="*/ 8437 w 562125"/>
              <a:gd name="connsiteY6" fmla="*/ 17346 h 17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2125" h="176686">
                <a:moveTo>
                  <a:pt x="8437" y="17346"/>
                </a:moveTo>
                <a:cubicBezTo>
                  <a:pt x="36218" y="23696"/>
                  <a:pt x="151577" y="13113"/>
                  <a:pt x="243387" y="39571"/>
                </a:cubicBezTo>
                <a:cubicBezTo>
                  <a:pt x="335198" y="66029"/>
                  <a:pt x="534165" y="168159"/>
                  <a:pt x="559300" y="176096"/>
                </a:cubicBezTo>
                <a:cubicBezTo>
                  <a:pt x="584435" y="184033"/>
                  <a:pt x="434681" y="109685"/>
                  <a:pt x="394200" y="87196"/>
                </a:cubicBezTo>
                <a:cubicBezTo>
                  <a:pt x="353719" y="64707"/>
                  <a:pt x="369329" y="55447"/>
                  <a:pt x="316412" y="41159"/>
                </a:cubicBezTo>
                <a:cubicBezTo>
                  <a:pt x="263495" y="26872"/>
                  <a:pt x="127235" y="7821"/>
                  <a:pt x="76700" y="1471"/>
                </a:cubicBezTo>
                <a:cubicBezTo>
                  <a:pt x="26165" y="-4879"/>
                  <a:pt x="-19344" y="10996"/>
                  <a:pt x="8437" y="17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28FCD8E-209E-4B19-A505-1ADD70F33FCF}"/>
              </a:ext>
            </a:extLst>
          </p:cNvPr>
          <p:cNvSpPr/>
          <p:nvPr/>
        </p:nvSpPr>
        <p:spPr>
          <a:xfrm>
            <a:off x="2925501" y="4645075"/>
            <a:ext cx="557251" cy="241582"/>
          </a:xfrm>
          <a:custGeom>
            <a:avLst/>
            <a:gdLst>
              <a:gd name="connsiteX0" fmla="*/ 3437 w 557251"/>
              <a:gd name="connsiteY0" fmla="*/ 241250 h 241582"/>
              <a:gd name="connsiteX1" fmla="*/ 289187 w 557251"/>
              <a:gd name="connsiteY1" fmla="*/ 45988 h 241582"/>
              <a:gd name="connsiteX2" fmla="*/ 555887 w 557251"/>
              <a:gd name="connsiteY2" fmla="*/ 1538 h 241582"/>
              <a:gd name="connsiteX3" fmla="*/ 387612 w 557251"/>
              <a:gd name="connsiteY3" fmla="*/ 12650 h 241582"/>
              <a:gd name="connsiteX4" fmla="*/ 263787 w 557251"/>
              <a:gd name="connsiteY4" fmla="*/ 36463 h 241582"/>
              <a:gd name="connsiteX5" fmla="*/ 138374 w 557251"/>
              <a:gd name="connsiteY5" fmla="*/ 92025 h 241582"/>
              <a:gd name="connsiteX6" fmla="*/ 3437 w 557251"/>
              <a:gd name="connsiteY6" fmla="*/ 241250 h 24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251" h="241582">
                <a:moveTo>
                  <a:pt x="3437" y="241250"/>
                </a:moveTo>
                <a:cubicBezTo>
                  <a:pt x="28573" y="233577"/>
                  <a:pt x="197112" y="85940"/>
                  <a:pt x="289187" y="45988"/>
                </a:cubicBezTo>
                <a:cubicBezTo>
                  <a:pt x="381262" y="6036"/>
                  <a:pt x="539483" y="7094"/>
                  <a:pt x="555887" y="1538"/>
                </a:cubicBezTo>
                <a:cubicBezTo>
                  <a:pt x="572291" y="-4018"/>
                  <a:pt x="436295" y="6829"/>
                  <a:pt x="387612" y="12650"/>
                </a:cubicBezTo>
                <a:cubicBezTo>
                  <a:pt x="338929" y="18471"/>
                  <a:pt x="305327" y="23234"/>
                  <a:pt x="263787" y="36463"/>
                </a:cubicBezTo>
                <a:cubicBezTo>
                  <a:pt x="222247" y="49692"/>
                  <a:pt x="178855" y="62392"/>
                  <a:pt x="138374" y="92025"/>
                </a:cubicBezTo>
                <a:cubicBezTo>
                  <a:pt x="97893" y="121658"/>
                  <a:pt x="-21699" y="248923"/>
                  <a:pt x="3437" y="241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47EE34C-4600-4CCF-B1CD-E658E229EAF9}"/>
              </a:ext>
            </a:extLst>
          </p:cNvPr>
          <p:cNvSpPr/>
          <p:nvPr/>
        </p:nvSpPr>
        <p:spPr>
          <a:xfrm>
            <a:off x="3375015" y="4650481"/>
            <a:ext cx="592219" cy="355162"/>
          </a:xfrm>
          <a:custGeom>
            <a:avLst/>
            <a:gdLst>
              <a:gd name="connsiteX0" fmla="*/ 10 w 592219"/>
              <a:gd name="connsiteY0" fmla="*/ 13594 h 355162"/>
              <a:gd name="connsiteX1" fmla="*/ 266710 w 592219"/>
              <a:gd name="connsiteY1" fmla="*/ 46932 h 355162"/>
              <a:gd name="connsiteX2" fmla="*/ 382598 w 592219"/>
              <a:gd name="connsiteY2" fmla="*/ 110432 h 355162"/>
              <a:gd name="connsiteX3" fmla="*/ 517535 w 592219"/>
              <a:gd name="connsiteY3" fmla="*/ 269182 h 355162"/>
              <a:gd name="connsiteX4" fmla="*/ 592148 w 592219"/>
              <a:gd name="connsiteY4" fmla="*/ 354907 h 355162"/>
              <a:gd name="connsiteX5" fmla="*/ 530235 w 592219"/>
              <a:gd name="connsiteY5" fmla="*/ 243782 h 355162"/>
              <a:gd name="connsiteX6" fmla="*/ 479435 w 592219"/>
              <a:gd name="connsiteY6" fmla="*/ 148532 h 355162"/>
              <a:gd name="connsiteX7" fmla="*/ 257185 w 592219"/>
              <a:gd name="connsiteY7" fmla="*/ 10419 h 355162"/>
              <a:gd name="connsiteX8" fmla="*/ 10 w 592219"/>
              <a:gd name="connsiteY8" fmla="*/ 13594 h 35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219" h="355162">
                <a:moveTo>
                  <a:pt x="10" y="13594"/>
                </a:moveTo>
                <a:cubicBezTo>
                  <a:pt x="1597" y="19679"/>
                  <a:pt x="202945" y="30792"/>
                  <a:pt x="266710" y="46932"/>
                </a:cubicBezTo>
                <a:cubicBezTo>
                  <a:pt x="330475" y="63072"/>
                  <a:pt x="340794" y="73390"/>
                  <a:pt x="382598" y="110432"/>
                </a:cubicBezTo>
                <a:cubicBezTo>
                  <a:pt x="424402" y="147474"/>
                  <a:pt x="482610" y="228436"/>
                  <a:pt x="517535" y="269182"/>
                </a:cubicBezTo>
                <a:cubicBezTo>
                  <a:pt x="552460" y="309928"/>
                  <a:pt x="590031" y="359140"/>
                  <a:pt x="592148" y="354907"/>
                </a:cubicBezTo>
                <a:cubicBezTo>
                  <a:pt x="594265" y="350674"/>
                  <a:pt x="549020" y="278178"/>
                  <a:pt x="530235" y="243782"/>
                </a:cubicBezTo>
                <a:cubicBezTo>
                  <a:pt x="511450" y="209386"/>
                  <a:pt x="524943" y="187426"/>
                  <a:pt x="479435" y="148532"/>
                </a:cubicBezTo>
                <a:cubicBezTo>
                  <a:pt x="433927" y="109638"/>
                  <a:pt x="331798" y="32644"/>
                  <a:pt x="257185" y="10419"/>
                </a:cubicBezTo>
                <a:cubicBezTo>
                  <a:pt x="182572" y="-11806"/>
                  <a:pt x="-1577" y="7509"/>
                  <a:pt x="10" y="13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A656835-362D-4B5A-9834-F08A5AD94325}"/>
              </a:ext>
            </a:extLst>
          </p:cNvPr>
          <p:cNvSpPr/>
          <p:nvPr/>
        </p:nvSpPr>
        <p:spPr>
          <a:xfrm>
            <a:off x="3601678" y="4630346"/>
            <a:ext cx="333954" cy="339172"/>
          </a:xfrm>
          <a:custGeom>
            <a:avLst/>
            <a:gdLst>
              <a:gd name="connsiteX0" fmla="*/ 333735 w 333954"/>
              <a:gd name="connsiteY0" fmla="*/ 338529 h 339172"/>
              <a:gd name="connsiteX1" fmla="*/ 198797 w 333954"/>
              <a:gd name="connsiteY1" fmla="*/ 213117 h 339172"/>
              <a:gd name="connsiteX2" fmla="*/ 98785 w 333954"/>
              <a:gd name="connsiteY2" fmla="*/ 155967 h 339172"/>
              <a:gd name="connsiteX3" fmla="*/ 5122 w 333954"/>
              <a:gd name="connsiteY3" fmla="*/ 130567 h 339172"/>
              <a:gd name="connsiteX4" fmla="*/ 46397 w 333954"/>
              <a:gd name="connsiteY4" fmla="*/ 52779 h 339172"/>
              <a:gd name="connsiteX5" fmla="*/ 82910 w 333954"/>
              <a:gd name="connsiteY5" fmla="*/ 392 h 339172"/>
              <a:gd name="connsiteX6" fmla="*/ 360 w 333954"/>
              <a:gd name="connsiteY6" fmla="*/ 79767 h 339172"/>
              <a:gd name="connsiteX7" fmla="*/ 57510 w 333954"/>
              <a:gd name="connsiteY7" fmla="*/ 127392 h 339172"/>
              <a:gd name="connsiteX8" fmla="*/ 165460 w 333954"/>
              <a:gd name="connsiteY8" fmla="*/ 154379 h 339172"/>
              <a:gd name="connsiteX9" fmla="*/ 333735 w 333954"/>
              <a:gd name="connsiteY9" fmla="*/ 338529 h 33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954" h="339172">
                <a:moveTo>
                  <a:pt x="333735" y="338529"/>
                </a:moveTo>
                <a:cubicBezTo>
                  <a:pt x="339291" y="348319"/>
                  <a:pt x="237955" y="243544"/>
                  <a:pt x="198797" y="213117"/>
                </a:cubicBezTo>
                <a:cubicBezTo>
                  <a:pt x="159639" y="182690"/>
                  <a:pt x="131064" y="169725"/>
                  <a:pt x="98785" y="155967"/>
                </a:cubicBezTo>
                <a:cubicBezTo>
                  <a:pt x="66506" y="142209"/>
                  <a:pt x="13853" y="147765"/>
                  <a:pt x="5122" y="130567"/>
                </a:cubicBezTo>
                <a:cubicBezTo>
                  <a:pt x="-3609" y="113369"/>
                  <a:pt x="33432" y="74475"/>
                  <a:pt x="46397" y="52779"/>
                </a:cubicBezTo>
                <a:cubicBezTo>
                  <a:pt x="59362" y="31083"/>
                  <a:pt x="90583" y="-4106"/>
                  <a:pt x="82910" y="392"/>
                </a:cubicBezTo>
                <a:cubicBezTo>
                  <a:pt x="75237" y="4890"/>
                  <a:pt x="4593" y="58600"/>
                  <a:pt x="360" y="79767"/>
                </a:cubicBezTo>
                <a:cubicBezTo>
                  <a:pt x="-3873" y="100934"/>
                  <a:pt x="29993" y="114957"/>
                  <a:pt x="57510" y="127392"/>
                </a:cubicBezTo>
                <a:cubicBezTo>
                  <a:pt x="85027" y="139827"/>
                  <a:pt x="118364" y="120777"/>
                  <a:pt x="165460" y="154379"/>
                </a:cubicBezTo>
                <a:cubicBezTo>
                  <a:pt x="212556" y="187981"/>
                  <a:pt x="328179" y="328739"/>
                  <a:pt x="333735" y="338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7BEAB1D-3C6E-48C5-90CF-905347806BA1}"/>
              </a:ext>
            </a:extLst>
          </p:cNvPr>
          <p:cNvSpPr/>
          <p:nvPr/>
        </p:nvSpPr>
        <p:spPr>
          <a:xfrm>
            <a:off x="3413659" y="4638460"/>
            <a:ext cx="234492" cy="146281"/>
          </a:xfrm>
          <a:custGeom>
            <a:avLst/>
            <a:gdLst>
              <a:gd name="connsiteX0" fmla="*/ 229654 w 234492"/>
              <a:gd name="connsiteY0" fmla="*/ 146265 h 146281"/>
              <a:gd name="connsiteX1" fmla="*/ 86779 w 234492"/>
              <a:gd name="connsiteY1" fmla="*/ 104990 h 146281"/>
              <a:gd name="connsiteX2" fmla="*/ 1054 w 234492"/>
              <a:gd name="connsiteY2" fmla="*/ 101815 h 146281"/>
              <a:gd name="connsiteX3" fmla="*/ 143929 w 234492"/>
              <a:gd name="connsiteY3" fmla="*/ 30378 h 146281"/>
              <a:gd name="connsiteX4" fmla="*/ 234416 w 234492"/>
              <a:gd name="connsiteY4" fmla="*/ 1803 h 146281"/>
              <a:gd name="connsiteX5" fmla="*/ 129641 w 234492"/>
              <a:gd name="connsiteY5" fmla="*/ 78003 h 146281"/>
              <a:gd name="connsiteX6" fmla="*/ 150279 w 234492"/>
              <a:gd name="connsiteY6" fmla="*/ 109753 h 146281"/>
              <a:gd name="connsiteX7" fmla="*/ 229654 w 234492"/>
              <a:gd name="connsiteY7" fmla="*/ 146265 h 14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492" h="146281">
                <a:moveTo>
                  <a:pt x="229654" y="146265"/>
                </a:moveTo>
                <a:cubicBezTo>
                  <a:pt x="219071" y="145471"/>
                  <a:pt x="124879" y="112398"/>
                  <a:pt x="86779" y="104990"/>
                </a:cubicBezTo>
                <a:cubicBezTo>
                  <a:pt x="48679" y="97582"/>
                  <a:pt x="-8471" y="114250"/>
                  <a:pt x="1054" y="101815"/>
                </a:cubicBezTo>
                <a:cubicBezTo>
                  <a:pt x="10579" y="89380"/>
                  <a:pt x="105035" y="47047"/>
                  <a:pt x="143929" y="30378"/>
                </a:cubicBezTo>
                <a:cubicBezTo>
                  <a:pt x="182823" y="13709"/>
                  <a:pt x="236797" y="-6134"/>
                  <a:pt x="234416" y="1803"/>
                </a:cubicBezTo>
                <a:cubicBezTo>
                  <a:pt x="232035" y="9740"/>
                  <a:pt x="143664" y="60011"/>
                  <a:pt x="129641" y="78003"/>
                </a:cubicBezTo>
                <a:cubicBezTo>
                  <a:pt x="115618" y="95995"/>
                  <a:pt x="135992" y="101022"/>
                  <a:pt x="150279" y="109753"/>
                </a:cubicBezTo>
                <a:cubicBezTo>
                  <a:pt x="164566" y="118484"/>
                  <a:pt x="240237" y="147059"/>
                  <a:pt x="229654" y="146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77854AB-D355-4339-A5D4-D2C3D62E5C2A}"/>
              </a:ext>
            </a:extLst>
          </p:cNvPr>
          <p:cNvSpPr/>
          <p:nvPr/>
        </p:nvSpPr>
        <p:spPr>
          <a:xfrm>
            <a:off x="3251075" y="4619625"/>
            <a:ext cx="251001" cy="113295"/>
          </a:xfrm>
          <a:custGeom>
            <a:avLst/>
            <a:gdLst>
              <a:gd name="connsiteX0" fmla="*/ 250950 w 251001"/>
              <a:gd name="connsiteY0" fmla="*/ 98425 h 113295"/>
              <a:gd name="connsiteX1" fmla="*/ 136650 w 251001"/>
              <a:gd name="connsiteY1" fmla="*/ 82550 h 113295"/>
              <a:gd name="connsiteX2" fmla="*/ 125 w 251001"/>
              <a:gd name="connsiteY2" fmla="*/ 0 h 113295"/>
              <a:gd name="connsiteX3" fmla="*/ 112838 w 251001"/>
              <a:gd name="connsiteY3" fmla="*/ 84138 h 113295"/>
              <a:gd name="connsiteX4" fmla="*/ 150938 w 251001"/>
              <a:gd name="connsiteY4" fmla="*/ 112713 h 113295"/>
              <a:gd name="connsiteX5" fmla="*/ 250950 w 251001"/>
              <a:gd name="connsiteY5" fmla="*/ 98425 h 11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001" h="113295">
                <a:moveTo>
                  <a:pt x="250950" y="98425"/>
                </a:moveTo>
                <a:cubicBezTo>
                  <a:pt x="248569" y="93398"/>
                  <a:pt x="178454" y="98954"/>
                  <a:pt x="136650" y="82550"/>
                </a:cubicBezTo>
                <a:cubicBezTo>
                  <a:pt x="94846" y="66146"/>
                  <a:pt x="4094" y="-265"/>
                  <a:pt x="125" y="0"/>
                </a:cubicBezTo>
                <a:cubicBezTo>
                  <a:pt x="-3844" y="265"/>
                  <a:pt x="87703" y="65353"/>
                  <a:pt x="112838" y="84138"/>
                </a:cubicBezTo>
                <a:cubicBezTo>
                  <a:pt x="137973" y="102923"/>
                  <a:pt x="130036" y="109274"/>
                  <a:pt x="150938" y="112713"/>
                </a:cubicBezTo>
                <a:cubicBezTo>
                  <a:pt x="171840" y="116153"/>
                  <a:pt x="253331" y="103452"/>
                  <a:pt x="250950" y="98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00CD764-4941-477C-AEDB-3C133FD8EC01}"/>
              </a:ext>
            </a:extLst>
          </p:cNvPr>
          <p:cNvSpPr/>
          <p:nvPr/>
        </p:nvSpPr>
        <p:spPr>
          <a:xfrm>
            <a:off x="3214506" y="4613100"/>
            <a:ext cx="195450" cy="145882"/>
          </a:xfrm>
          <a:custGeom>
            <a:avLst/>
            <a:gdLst>
              <a:gd name="connsiteX0" fmla="*/ 195444 w 195450"/>
              <a:gd name="connsiteY0" fmla="*/ 141463 h 145882"/>
              <a:gd name="connsiteX1" fmla="*/ 85907 w 195450"/>
              <a:gd name="connsiteY1" fmla="*/ 87488 h 145882"/>
              <a:gd name="connsiteX2" fmla="*/ 182 w 195450"/>
              <a:gd name="connsiteY2" fmla="*/ 175 h 145882"/>
              <a:gd name="connsiteX3" fmla="*/ 63682 w 195450"/>
              <a:gd name="connsiteY3" fmla="*/ 66850 h 145882"/>
              <a:gd name="connsiteX4" fmla="*/ 81144 w 195450"/>
              <a:gd name="connsiteY4" fmla="*/ 133525 h 145882"/>
              <a:gd name="connsiteX5" fmla="*/ 195444 w 195450"/>
              <a:gd name="connsiteY5" fmla="*/ 141463 h 14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450" h="145882">
                <a:moveTo>
                  <a:pt x="195444" y="141463"/>
                </a:moveTo>
                <a:cubicBezTo>
                  <a:pt x="196238" y="133790"/>
                  <a:pt x="118451" y="111036"/>
                  <a:pt x="85907" y="87488"/>
                </a:cubicBezTo>
                <a:cubicBezTo>
                  <a:pt x="53363" y="63940"/>
                  <a:pt x="3886" y="3615"/>
                  <a:pt x="182" y="175"/>
                </a:cubicBezTo>
                <a:cubicBezTo>
                  <a:pt x="-3522" y="-3265"/>
                  <a:pt x="50188" y="44625"/>
                  <a:pt x="63682" y="66850"/>
                </a:cubicBezTo>
                <a:cubicBezTo>
                  <a:pt x="77176" y="89075"/>
                  <a:pt x="59978" y="120031"/>
                  <a:pt x="81144" y="133525"/>
                </a:cubicBezTo>
                <a:cubicBezTo>
                  <a:pt x="102310" y="147019"/>
                  <a:pt x="194650" y="149136"/>
                  <a:pt x="195444" y="141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8B9B0B62-1178-4800-A92A-FC389DDEADD8}"/>
              </a:ext>
            </a:extLst>
          </p:cNvPr>
          <p:cNvSpPr/>
          <p:nvPr/>
        </p:nvSpPr>
        <p:spPr>
          <a:xfrm>
            <a:off x="3060688" y="4725409"/>
            <a:ext cx="336842" cy="83960"/>
          </a:xfrm>
          <a:custGeom>
            <a:avLst/>
            <a:gdLst>
              <a:gd name="connsiteX0" fmla="*/ 336562 w 336842"/>
              <a:gd name="connsiteY0" fmla="*/ 2166 h 83960"/>
              <a:gd name="connsiteX1" fmla="*/ 177812 w 336842"/>
              <a:gd name="connsiteY1" fmla="*/ 57729 h 83960"/>
              <a:gd name="connsiteX2" fmla="*/ 149237 w 336842"/>
              <a:gd name="connsiteY2" fmla="*/ 83129 h 83960"/>
              <a:gd name="connsiteX3" fmla="*/ 12 w 336842"/>
              <a:gd name="connsiteY3" fmla="*/ 29154 h 83960"/>
              <a:gd name="connsiteX4" fmla="*/ 141300 w 336842"/>
              <a:gd name="connsiteY4" fmla="*/ 40266 h 83960"/>
              <a:gd name="connsiteX5" fmla="*/ 214325 w 336842"/>
              <a:gd name="connsiteY5" fmla="*/ 14866 h 83960"/>
              <a:gd name="connsiteX6" fmla="*/ 336562 w 336842"/>
              <a:gd name="connsiteY6" fmla="*/ 2166 h 83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842" h="83960">
                <a:moveTo>
                  <a:pt x="336562" y="2166"/>
                </a:moveTo>
                <a:cubicBezTo>
                  <a:pt x="330476" y="9310"/>
                  <a:pt x="209033" y="44235"/>
                  <a:pt x="177812" y="57729"/>
                </a:cubicBezTo>
                <a:cubicBezTo>
                  <a:pt x="146591" y="71223"/>
                  <a:pt x="178870" y="87891"/>
                  <a:pt x="149237" y="83129"/>
                </a:cubicBezTo>
                <a:cubicBezTo>
                  <a:pt x="119604" y="78367"/>
                  <a:pt x="1335" y="36298"/>
                  <a:pt x="12" y="29154"/>
                </a:cubicBezTo>
                <a:cubicBezTo>
                  <a:pt x="-1311" y="22010"/>
                  <a:pt x="105581" y="42647"/>
                  <a:pt x="141300" y="40266"/>
                </a:cubicBezTo>
                <a:cubicBezTo>
                  <a:pt x="177019" y="37885"/>
                  <a:pt x="180459" y="22539"/>
                  <a:pt x="214325" y="14866"/>
                </a:cubicBezTo>
                <a:cubicBezTo>
                  <a:pt x="248191" y="7193"/>
                  <a:pt x="342648" y="-4978"/>
                  <a:pt x="336562" y="2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6DAB391F-BB73-4E58-AE2D-A5D4C77C62A3}"/>
              </a:ext>
            </a:extLst>
          </p:cNvPr>
          <p:cNvSpPr/>
          <p:nvPr/>
        </p:nvSpPr>
        <p:spPr>
          <a:xfrm>
            <a:off x="2765397" y="4770438"/>
            <a:ext cx="540793" cy="252412"/>
          </a:xfrm>
          <a:custGeom>
            <a:avLst/>
            <a:gdLst>
              <a:gd name="connsiteX0" fmla="*/ 539778 w 540793"/>
              <a:gd name="connsiteY0" fmla="*/ 0 h 252412"/>
              <a:gd name="connsiteX1" fmla="*/ 381028 w 540793"/>
              <a:gd name="connsiteY1" fmla="*/ 114300 h 252412"/>
              <a:gd name="connsiteX2" fmla="*/ 314353 w 540793"/>
              <a:gd name="connsiteY2" fmla="*/ 180975 h 252412"/>
              <a:gd name="connsiteX3" fmla="*/ 211166 w 540793"/>
              <a:gd name="connsiteY3" fmla="*/ 204787 h 252412"/>
              <a:gd name="connsiteX4" fmla="*/ 28 w 540793"/>
              <a:gd name="connsiteY4" fmla="*/ 252412 h 252412"/>
              <a:gd name="connsiteX5" fmla="*/ 196878 w 540793"/>
              <a:gd name="connsiteY5" fmla="*/ 201612 h 252412"/>
              <a:gd name="connsiteX6" fmla="*/ 296891 w 540793"/>
              <a:gd name="connsiteY6" fmla="*/ 115887 h 252412"/>
              <a:gd name="connsiteX7" fmla="*/ 539778 w 540793"/>
              <a:gd name="connsiteY7" fmla="*/ 0 h 252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793" h="252412">
                <a:moveTo>
                  <a:pt x="539778" y="0"/>
                </a:moveTo>
                <a:cubicBezTo>
                  <a:pt x="553801" y="-264"/>
                  <a:pt x="418599" y="84138"/>
                  <a:pt x="381028" y="114300"/>
                </a:cubicBezTo>
                <a:cubicBezTo>
                  <a:pt x="343457" y="144462"/>
                  <a:pt x="342663" y="165894"/>
                  <a:pt x="314353" y="180975"/>
                </a:cubicBezTo>
                <a:cubicBezTo>
                  <a:pt x="286043" y="196056"/>
                  <a:pt x="211166" y="204787"/>
                  <a:pt x="211166" y="204787"/>
                </a:cubicBezTo>
                <a:lnTo>
                  <a:pt x="28" y="252412"/>
                </a:lnTo>
                <a:cubicBezTo>
                  <a:pt x="-2353" y="251883"/>
                  <a:pt x="147401" y="224366"/>
                  <a:pt x="196878" y="201612"/>
                </a:cubicBezTo>
                <a:cubicBezTo>
                  <a:pt x="246355" y="178858"/>
                  <a:pt x="242651" y="148431"/>
                  <a:pt x="296891" y="115887"/>
                </a:cubicBezTo>
                <a:cubicBezTo>
                  <a:pt x="351131" y="83343"/>
                  <a:pt x="525755" y="264"/>
                  <a:pt x="5397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D0122E3-F845-45A1-A736-277B72FB4753}"/>
              </a:ext>
            </a:extLst>
          </p:cNvPr>
          <p:cNvSpPr/>
          <p:nvPr/>
        </p:nvSpPr>
        <p:spPr>
          <a:xfrm>
            <a:off x="2905122" y="4705296"/>
            <a:ext cx="484700" cy="143704"/>
          </a:xfrm>
          <a:custGeom>
            <a:avLst/>
            <a:gdLst>
              <a:gd name="connsiteX0" fmla="*/ 484191 w 484700"/>
              <a:gd name="connsiteY0" fmla="*/ 54 h 143704"/>
              <a:gd name="connsiteX1" fmla="*/ 269878 w 484700"/>
              <a:gd name="connsiteY1" fmla="*/ 96892 h 143704"/>
              <a:gd name="connsiteX2" fmla="*/ 187328 w 484700"/>
              <a:gd name="connsiteY2" fmla="*/ 139754 h 143704"/>
              <a:gd name="connsiteX3" fmla="*/ 117478 w 484700"/>
              <a:gd name="connsiteY3" fmla="*/ 115942 h 143704"/>
              <a:gd name="connsiteX4" fmla="*/ 3 w 484700"/>
              <a:gd name="connsiteY4" fmla="*/ 87367 h 143704"/>
              <a:gd name="connsiteX5" fmla="*/ 114303 w 484700"/>
              <a:gd name="connsiteY5" fmla="*/ 142929 h 143704"/>
              <a:gd name="connsiteX6" fmla="*/ 322266 w 484700"/>
              <a:gd name="connsiteY6" fmla="*/ 111179 h 143704"/>
              <a:gd name="connsiteX7" fmla="*/ 484191 w 484700"/>
              <a:gd name="connsiteY7" fmla="*/ 54 h 14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700" h="143704">
                <a:moveTo>
                  <a:pt x="484191" y="54"/>
                </a:moveTo>
                <a:cubicBezTo>
                  <a:pt x="475460" y="-2327"/>
                  <a:pt x="319355" y="73609"/>
                  <a:pt x="269878" y="96892"/>
                </a:cubicBezTo>
                <a:cubicBezTo>
                  <a:pt x="220401" y="120175"/>
                  <a:pt x="212728" y="136579"/>
                  <a:pt x="187328" y="139754"/>
                </a:cubicBezTo>
                <a:cubicBezTo>
                  <a:pt x="161928" y="142929"/>
                  <a:pt x="148699" y="124673"/>
                  <a:pt x="117478" y="115942"/>
                </a:cubicBezTo>
                <a:cubicBezTo>
                  <a:pt x="86257" y="107211"/>
                  <a:pt x="532" y="82869"/>
                  <a:pt x="3" y="87367"/>
                </a:cubicBezTo>
                <a:cubicBezTo>
                  <a:pt x="-526" y="91865"/>
                  <a:pt x="60593" y="138960"/>
                  <a:pt x="114303" y="142929"/>
                </a:cubicBezTo>
                <a:cubicBezTo>
                  <a:pt x="168013" y="146898"/>
                  <a:pt x="257179" y="135521"/>
                  <a:pt x="322266" y="111179"/>
                </a:cubicBezTo>
                <a:cubicBezTo>
                  <a:pt x="387353" y="86837"/>
                  <a:pt x="492922" y="2435"/>
                  <a:pt x="484191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70CCF55F-239F-487F-BE1A-09E8E147A1F5}"/>
              </a:ext>
            </a:extLst>
          </p:cNvPr>
          <p:cNvSpPr/>
          <p:nvPr/>
        </p:nvSpPr>
        <p:spPr>
          <a:xfrm>
            <a:off x="2783001" y="4716462"/>
            <a:ext cx="623020" cy="208153"/>
          </a:xfrm>
          <a:custGeom>
            <a:avLst/>
            <a:gdLst>
              <a:gd name="connsiteX0" fmla="*/ 622187 w 623020"/>
              <a:gd name="connsiteY0" fmla="*/ 1 h 208153"/>
              <a:gd name="connsiteX1" fmla="*/ 366599 w 623020"/>
              <a:gd name="connsiteY1" fmla="*/ 52388 h 208153"/>
              <a:gd name="connsiteX2" fmla="*/ 279287 w 623020"/>
              <a:gd name="connsiteY2" fmla="*/ 133351 h 208153"/>
              <a:gd name="connsiteX3" fmla="*/ 234837 w 623020"/>
              <a:gd name="connsiteY3" fmla="*/ 174626 h 208153"/>
              <a:gd name="connsiteX4" fmla="*/ 182449 w 623020"/>
              <a:gd name="connsiteY4" fmla="*/ 185738 h 208153"/>
              <a:gd name="connsiteX5" fmla="*/ 80849 w 623020"/>
              <a:gd name="connsiteY5" fmla="*/ 185738 h 208153"/>
              <a:gd name="connsiteX6" fmla="*/ 3062 w 623020"/>
              <a:gd name="connsiteY6" fmla="*/ 169863 h 208153"/>
              <a:gd name="connsiteX7" fmla="*/ 188799 w 623020"/>
              <a:gd name="connsiteY7" fmla="*/ 207963 h 208153"/>
              <a:gd name="connsiteX8" fmla="*/ 314212 w 623020"/>
              <a:gd name="connsiteY8" fmla="*/ 150813 h 208153"/>
              <a:gd name="connsiteX9" fmla="*/ 444387 w 623020"/>
              <a:gd name="connsiteY9" fmla="*/ 53976 h 208153"/>
              <a:gd name="connsiteX10" fmla="*/ 622187 w 623020"/>
              <a:gd name="connsiteY10" fmla="*/ 1 h 2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3020" h="208153">
                <a:moveTo>
                  <a:pt x="622187" y="1"/>
                </a:moveTo>
                <a:cubicBezTo>
                  <a:pt x="609222" y="-264"/>
                  <a:pt x="423749" y="30163"/>
                  <a:pt x="366599" y="52388"/>
                </a:cubicBezTo>
                <a:cubicBezTo>
                  <a:pt x="309449" y="74613"/>
                  <a:pt x="279287" y="133351"/>
                  <a:pt x="279287" y="133351"/>
                </a:cubicBezTo>
                <a:cubicBezTo>
                  <a:pt x="257327" y="153724"/>
                  <a:pt x="250977" y="165895"/>
                  <a:pt x="234837" y="174626"/>
                </a:cubicBezTo>
                <a:cubicBezTo>
                  <a:pt x="218697" y="183357"/>
                  <a:pt x="208114" y="183886"/>
                  <a:pt x="182449" y="185738"/>
                </a:cubicBezTo>
                <a:cubicBezTo>
                  <a:pt x="156784" y="187590"/>
                  <a:pt x="110747" y="188384"/>
                  <a:pt x="80849" y="185738"/>
                </a:cubicBezTo>
                <a:cubicBezTo>
                  <a:pt x="50951" y="183092"/>
                  <a:pt x="-14930" y="166159"/>
                  <a:pt x="3062" y="169863"/>
                </a:cubicBezTo>
                <a:cubicBezTo>
                  <a:pt x="21054" y="173567"/>
                  <a:pt x="136941" y="211138"/>
                  <a:pt x="188799" y="207963"/>
                </a:cubicBezTo>
                <a:cubicBezTo>
                  <a:pt x="240657" y="204788"/>
                  <a:pt x="271614" y="176477"/>
                  <a:pt x="314212" y="150813"/>
                </a:cubicBezTo>
                <a:cubicBezTo>
                  <a:pt x="356810" y="125149"/>
                  <a:pt x="395439" y="79376"/>
                  <a:pt x="444387" y="53976"/>
                </a:cubicBezTo>
                <a:cubicBezTo>
                  <a:pt x="493335" y="28576"/>
                  <a:pt x="635152" y="266"/>
                  <a:pt x="62218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47764EC-393B-4332-A5A3-35838661D964}"/>
              </a:ext>
            </a:extLst>
          </p:cNvPr>
          <p:cNvSpPr/>
          <p:nvPr/>
        </p:nvSpPr>
        <p:spPr>
          <a:xfrm>
            <a:off x="2782869" y="4788525"/>
            <a:ext cx="451871" cy="273345"/>
          </a:xfrm>
          <a:custGeom>
            <a:avLst/>
            <a:gdLst>
              <a:gd name="connsiteX0" fmla="*/ 301644 w 451871"/>
              <a:gd name="connsiteY0" fmla="*/ 963 h 273345"/>
              <a:gd name="connsiteX1" fmla="*/ 246081 w 451871"/>
              <a:gd name="connsiteY1" fmla="*/ 124788 h 273345"/>
              <a:gd name="connsiteX2" fmla="*/ 155594 w 451871"/>
              <a:gd name="connsiteY2" fmla="*/ 164475 h 273345"/>
              <a:gd name="connsiteX3" fmla="*/ 19 w 451871"/>
              <a:gd name="connsiteY3" fmla="*/ 213688 h 273345"/>
              <a:gd name="connsiteX4" fmla="*/ 146069 w 451871"/>
              <a:gd name="connsiteY4" fmla="*/ 210513 h 273345"/>
              <a:gd name="connsiteX5" fmla="*/ 319106 w 451871"/>
              <a:gd name="connsiteY5" fmla="*/ 256550 h 273345"/>
              <a:gd name="connsiteX6" fmla="*/ 450869 w 451871"/>
              <a:gd name="connsiteY6" fmla="*/ 272425 h 273345"/>
              <a:gd name="connsiteX7" fmla="*/ 249256 w 451871"/>
              <a:gd name="connsiteY7" fmla="*/ 232738 h 273345"/>
              <a:gd name="connsiteX8" fmla="*/ 152419 w 451871"/>
              <a:gd name="connsiteY8" fmla="*/ 208925 h 273345"/>
              <a:gd name="connsiteX9" fmla="*/ 309581 w 451871"/>
              <a:gd name="connsiteY9" fmla="*/ 73988 h 273345"/>
              <a:gd name="connsiteX10" fmla="*/ 301644 w 451871"/>
              <a:gd name="connsiteY10" fmla="*/ 963 h 27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1871" h="273345">
                <a:moveTo>
                  <a:pt x="301644" y="963"/>
                </a:moveTo>
                <a:cubicBezTo>
                  <a:pt x="291061" y="9430"/>
                  <a:pt x="270423" y="97536"/>
                  <a:pt x="246081" y="124788"/>
                </a:cubicBezTo>
                <a:cubicBezTo>
                  <a:pt x="221739" y="152040"/>
                  <a:pt x="196604" y="149658"/>
                  <a:pt x="155594" y="164475"/>
                </a:cubicBezTo>
                <a:cubicBezTo>
                  <a:pt x="114584" y="179292"/>
                  <a:pt x="1606" y="206015"/>
                  <a:pt x="19" y="213688"/>
                </a:cubicBezTo>
                <a:cubicBezTo>
                  <a:pt x="-1568" y="221361"/>
                  <a:pt x="92888" y="203369"/>
                  <a:pt x="146069" y="210513"/>
                </a:cubicBezTo>
                <a:cubicBezTo>
                  <a:pt x="199250" y="217657"/>
                  <a:pt x="268306" y="246231"/>
                  <a:pt x="319106" y="256550"/>
                </a:cubicBezTo>
                <a:cubicBezTo>
                  <a:pt x="369906" y="266869"/>
                  <a:pt x="462511" y="276394"/>
                  <a:pt x="450869" y="272425"/>
                </a:cubicBezTo>
                <a:cubicBezTo>
                  <a:pt x="439227" y="268456"/>
                  <a:pt x="249256" y="232738"/>
                  <a:pt x="249256" y="232738"/>
                </a:cubicBezTo>
                <a:cubicBezTo>
                  <a:pt x="199514" y="222155"/>
                  <a:pt x="142365" y="235383"/>
                  <a:pt x="152419" y="208925"/>
                </a:cubicBezTo>
                <a:cubicBezTo>
                  <a:pt x="162473" y="182467"/>
                  <a:pt x="282594" y="106267"/>
                  <a:pt x="309581" y="73988"/>
                </a:cubicBezTo>
                <a:cubicBezTo>
                  <a:pt x="336568" y="41709"/>
                  <a:pt x="312227" y="-7504"/>
                  <a:pt x="301644" y="9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6789A29-219C-4820-B89E-E59AC9BD34FF}"/>
              </a:ext>
            </a:extLst>
          </p:cNvPr>
          <p:cNvSpPr/>
          <p:nvPr/>
        </p:nvSpPr>
        <p:spPr>
          <a:xfrm>
            <a:off x="3102697" y="4837184"/>
            <a:ext cx="143789" cy="227966"/>
          </a:xfrm>
          <a:custGeom>
            <a:avLst/>
            <a:gdLst>
              <a:gd name="connsiteX0" fmla="*/ 143741 w 143789"/>
              <a:gd name="connsiteY0" fmla="*/ 1516 h 227966"/>
              <a:gd name="connsiteX1" fmla="*/ 26266 w 143789"/>
              <a:gd name="connsiteY1" fmla="*/ 118991 h 227966"/>
              <a:gd name="connsiteX2" fmla="*/ 129453 w 143789"/>
              <a:gd name="connsiteY2" fmla="*/ 226941 h 227966"/>
              <a:gd name="connsiteX3" fmla="*/ 23091 w 143789"/>
              <a:gd name="connsiteY3" fmla="*/ 171379 h 227966"/>
              <a:gd name="connsiteX4" fmla="*/ 866 w 143789"/>
              <a:gd name="connsiteY4" fmla="*/ 138041 h 227966"/>
              <a:gd name="connsiteX5" fmla="*/ 40553 w 143789"/>
              <a:gd name="connsiteY5" fmla="*/ 57079 h 227966"/>
              <a:gd name="connsiteX6" fmla="*/ 143741 w 143789"/>
              <a:gd name="connsiteY6" fmla="*/ 1516 h 22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789" h="227966">
                <a:moveTo>
                  <a:pt x="143741" y="1516"/>
                </a:moveTo>
                <a:cubicBezTo>
                  <a:pt x="141360" y="11835"/>
                  <a:pt x="28647" y="81420"/>
                  <a:pt x="26266" y="118991"/>
                </a:cubicBezTo>
                <a:cubicBezTo>
                  <a:pt x="23885" y="156562"/>
                  <a:pt x="129982" y="218210"/>
                  <a:pt x="129453" y="226941"/>
                </a:cubicBezTo>
                <a:cubicBezTo>
                  <a:pt x="128924" y="235672"/>
                  <a:pt x="44522" y="186196"/>
                  <a:pt x="23091" y="171379"/>
                </a:cubicBezTo>
                <a:cubicBezTo>
                  <a:pt x="1660" y="156562"/>
                  <a:pt x="-2044" y="157091"/>
                  <a:pt x="866" y="138041"/>
                </a:cubicBezTo>
                <a:cubicBezTo>
                  <a:pt x="3776" y="118991"/>
                  <a:pt x="20445" y="77981"/>
                  <a:pt x="40553" y="57079"/>
                </a:cubicBezTo>
                <a:cubicBezTo>
                  <a:pt x="60661" y="36177"/>
                  <a:pt x="146122" y="-8803"/>
                  <a:pt x="143741" y="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51884C82-25EE-48C1-B920-1EBA46C56A70}"/>
              </a:ext>
            </a:extLst>
          </p:cNvPr>
          <p:cNvSpPr/>
          <p:nvPr/>
        </p:nvSpPr>
        <p:spPr>
          <a:xfrm>
            <a:off x="3620437" y="4772166"/>
            <a:ext cx="306025" cy="200257"/>
          </a:xfrm>
          <a:custGeom>
            <a:avLst/>
            <a:gdLst>
              <a:gd name="connsiteX0" fmla="*/ 2238 w 306025"/>
              <a:gd name="connsiteY0" fmla="*/ 3034 h 200257"/>
              <a:gd name="connsiteX1" fmla="*/ 191151 w 306025"/>
              <a:gd name="connsiteY1" fmla="*/ 130034 h 200257"/>
              <a:gd name="connsiteX2" fmla="*/ 305451 w 306025"/>
              <a:gd name="connsiteY2" fmla="*/ 199884 h 200257"/>
              <a:gd name="connsiteX3" fmla="*/ 229251 w 306025"/>
              <a:gd name="connsiteY3" fmla="*/ 101459 h 200257"/>
              <a:gd name="connsiteX4" fmla="*/ 95901 w 306025"/>
              <a:gd name="connsiteY4" fmla="*/ 44309 h 200257"/>
              <a:gd name="connsiteX5" fmla="*/ 2238 w 306025"/>
              <a:gd name="connsiteY5" fmla="*/ 3034 h 20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025" h="200257">
                <a:moveTo>
                  <a:pt x="2238" y="3034"/>
                </a:moveTo>
                <a:cubicBezTo>
                  <a:pt x="18113" y="17322"/>
                  <a:pt x="140616" y="97226"/>
                  <a:pt x="191151" y="130034"/>
                </a:cubicBezTo>
                <a:cubicBezTo>
                  <a:pt x="241687" y="162842"/>
                  <a:pt x="299101" y="204646"/>
                  <a:pt x="305451" y="199884"/>
                </a:cubicBezTo>
                <a:cubicBezTo>
                  <a:pt x="311801" y="195122"/>
                  <a:pt x="264176" y="127388"/>
                  <a:pt x="229251" y="101459"/>
                </a:cubicBezTo>
                <a:cubicBezTo>
                  <a:pt x="194326" y="75530"/>
                  <a:pt x="132943" y="59919"/>
                  <a:pt x="95901" y="44309"/>
                </a:cubicBezTo>
                <a:cubicBezTo>
                  <a:pt x="58859" y="28699"/>
                  <a:pt x="-13637" y="-11254"/>
                  <a:pt x="2238" y="30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00588F6F-7E92-4549-AB9E-84FF93A4C334}"/>
              </a:ext>
            </a:extLst>
          </p:cNvPr>
          <p:cNvSpPr/>
          <p:nvPr/>
        </p:nvSpPr>
        <p:spPr>
          <a:xfrm>
            <a:off x="3613377" y="4860809"/>
            <a:ext cx="207430" cy="241453"/>
          </a:xfrm>
          <a:custGeom>
            <a:avLst/>
            <a:gdLst>
              <a:gd name="connsiteX0" fmla="*/ 152173 w 207430"/>
              <a:gd name="connsiteY0" fmla="*/ 1704 h 241453"/>
              <a:gd name="connsiteX1" fmla="*/ 206148 w 207430"/>
              <a:gd name="connsiteY1" fmla="*/ 85841 h 241453"/>
              <a:gd name="connsiteX2" fmla="*/ 187098 w 207430"/>
              <a:gd name="connsiteY2" fmla="*/ 131879 h 241453"/>
              <a:gd name="connsiteX3" fmla="*/ 148998 w 207430"/>
              <a:gd name="connsiteY3" fmla="*/ 155691 h 241453"/>
              <a:gd name="connsiteX4" fmla="*/ 23586 w 207430"/>
              <a:gd name="connsiteY4" fmla="*/ 179504 h 241453"/>
              <a:gd name="connsiteX5" fmla="*/ 9298 w 207430"/>
              <a:gd name="connsiteY5" fmla="*/ 241416 h 241453"/>
              <a:gd name="connsiteX6" fmla="*/ 128361 w 207430"/>
              <a:gd name="connsiteY6" fmla="*/ 169979 h 241453"/>
              <a:gd name="connsiteX7" fmla="*/ 152173 w 207430"/>
              <a:gd name="connsiteY7" fmla="*/ 1704 h 24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430" h="241453">
                <a:moveTo>
                  <a:pt x="152173" y="1704"/>
                </a:moveTo>
                <a:cubicBezTo>
                  <a:pt x="165138" y="-12319"/>
                  <a:pt x="200327" y="64145"/>
                  <a:pt x="206148" y="85841"/>
                </a:cubicBezTo>
                <a:cubicBezTo>
                  <a:pt x="211969" y="107537"/>
                  <a:pt x="196623" y="120237"/>
                  <a:pt x="187098" y="131879"/>
                </a:cubicBezTo>
                <a:cubicBezTo>
                  <a:pt x="177573" y="143521"/>
                  <a:pt x="176250" y="147754"/>
                  <a:pt x="148998" y="155691"/>
                </a:cubicBezTo>
                <a:cubicBezTo>
                  <a:pt x="121746" y="163628"/>
                  <a:pt x="46869" y="165217"/>
                  <a:pt x="23586" y="179504"/>
                </a:cubicBezTo>
                <a:cubicBezTo>
                  <a:pt x="303" y="193791"/>
                  <a:pt x="-8164" y="243003"/>
                  <a:pt x="9298" y="241416"/>
                </a:cubicBezTo>
                <a:cubicBezTo>
                  <a:pt x="26760" y="239829"/>
                  <a:pt x="99257" y="205698"/>
                  <a:pt x="128361" y="169979"/>
                </a:cubicBezTo>
                <a:cubicBezTo>
                  <a:pt x="157465" y="134260"/>
                  <a:pt x="139208" y="15727"/>
                  <a:pt x="152173" y="1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13EBCB97-A63E-4E34-966D-12097994ED5E}"/>
              </a:ext>
            </a:extLst>
          </p:cNvPr>
          <p:cNvSpPr/>
          <p:nvPr/>
        </p:nvSpPr>
        <p:spPr>
          <a:xfrm>
            <a:off x="3814742" y="4970354"/>
            <a:ext cx="197687" cy="46172"/>
          </a:xfrm>
          <a:custGeom>
            <a:avLst/>
            <a:gdLst>
              <a:gd name="connsiteX0" fmla="*/ 21 w 197687"/>
              <a:gd name="connsiteY0" fmla="*/ 17571 h 46172"/>
              <a:gd name="connsiteX1" fmla="*/ 117496 w 197687"/>
              <a:gd name="connsiteY1" fmla="*/ 46146 h 46172"/>
              <a:gd name="connsiteX2" fmla="*/ 185758 w 197687"/>
              <a:gd name="connsiteY2" fmla="*/ 22334 h 46172"/>
              <a:gd name="connsiteX3" fmla="*/ 192108 w 197687"/>
              <a:gd name="connsiteY3" fmla="*/ 109 h 46172"/>
              <a:gd name="connsiteX4" fmla="*/ 127021 w 197687"/>
              <a:gd name="connsiteY4" fmla="*/ 31859 h 46172"/>
              <a:gd name="connsiteX5" fmla="*/ 21 w 197687"/>
              <a:gd name="connsiteY5" fmla="*/ 17571 h 4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687" h="46172">
                <a:moveTo>
                  <a:pt x="21" y="17571"/>
                </a:moveTo>
                <a:cubicBezTo>
                  <a:pt x="-1567" y="19952"/>
                  <a:pt x="86540" y="45352"/>
                  <a:pt x="117496" y="46146"/>
                </a:cubicBezTo>
                <a:cubicBezTo>
                  <a:pt x="148452" y="46940"/>
                  <a:pt x="173323" y="30007"/>
                  <a:pt x="185758" y="22334"/>
                </a:cubicBezTo>
                <a:cubicBezTo>
                  <a:pt x="198193" y="14661"/>
                  <a:pt x="201898" y="-1479"/>
                  <a:pt x="192108" y="109"/>
                </a:cubicBezTo>
                <a:cubicBezTo>
                  <a:pt x="182319" y="1696"/>
                  <a:pt x="156654" y="28684"/>
                  <a:pt x="127021" y="31859"/>
                </a:cubicBezTo>
                <a:cubicBezTo>
                  <a:pt x="97388" y="35034"/>
                  <a:pt x="1609" y="15190"/>
                  <a:pt x="21" y="17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0A8A6A1-A2B7-4469-9A00-E98555048E20}"/>
              </a:ext>
            </a:extLst>
          </p:cNvPr>
          <p:cNvSpPr/>
          <p:nvPr/>
        </p:nvSpPr>
        <p:spPr>
          <a:xfrm>
            <a:off x="3072421" y="5005288"/>
            <a:ext cx="342608" cy="109982"/>
          </a:xfrm>
          <a:custGeom>
            <a:avLst/>
            <a:gdLst>
              <a:gd name="connsiteX0" fmla="*/ 979 w 342608"/>
              <a:gd name="connsiteY0" fmla="*/ 100 h 109982"/>
              <a:gd name="connsiteX1" fmla="*/ 267679 w 342608"/>
              <a:gd name="connsiteY1" fmla="*/ 101700 h 109982"/>
              <a:gd name="connsiteX2" fmla="*/ 339117 w 342608"/>
              <a:gd name="connsiteY2" fmla="*/ 101700 h 109982"/>
              <a:gd name="connsiteX3" fmla="*/ 183542 w 342608"/>
              <a:gd name="connsiteY3" fmla="*/ 82650 h 109982"/>
              <a:gd name="connsiteX4" fmla="*/ 979 w 342608"/>
              <a:gd name="connsiteY4" fmla="*/ 100 h 109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08" h="109982">
                <a:moveTo>
                  <a:pt x="979" y="100"/>
                </a:moveTo>
                <a:cubicBezTo>
                  <a:pt x="15002" y="3275"/>
                  <a:pt x="211323" y="84767"/>
                  <a:pt x="267679" y="101700"/>
                </a:cubicBezTo>
                <a:cubicBezTo>
                  <a:pt x="324035" y="118633"/>
                  <a:pt x="353140" y="104875"/>
                  <a:pt x="339117" y="101700"/>
                </a:cubicBezTo>
                <a:cubicBezTo>
                  <a:pt x="325094" y="98525"/>
                  <a:pt x="239898" y="95350"/>
                  <a:pt x="183542" y="82650"/>
                </a:cubicBezTo>
                <a:cubicBezTo>
                  <a:pt x="127186" y="69950"/>
                  <a:pt x="-13044" y="-3075"/>
                  <a:pt x="979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A2C9836E-DE8A-4048-BB92-BE9B9EAABA0A}"/>
              </a:ext>
            </a:extLst>
          </p:cNvPr>
          <p:cNvSpPr/>
          <p:nvPr/>
        </p:nvSpPr>
        <p:spPr>
          <a:xfrm>
            <a:off x="3044732" y="5034568"/>
            <a:ext cx="341427" cy="97155"/>
          </a:xfrm>
          <a:custGeom>
            <a:avLst/>
            <a:gdLst>
              <a:gd name="connsiteX0" fmla="*/ 30256 w 341427"/>
              <a:gd name="connsiteY0" fmla="*/ 982 h 97155"/>
              <a:gd name="connsiteX1" fmla="*/ 230281 w 341427"/>
              <a:gd name="connsiteY1" fmla="*/ 89882 h 97155"/>
              <a:gd name="connsiteX2" fmla="*/ 341406 w 341427"/>
              <a:gd name="connsiteY2" fmla="*/ 91470 h 97155"/>
              <a:gd name="connsiteX3" fmla="*/ 238218 w 341427"/>
              <a:gd name="connsiteY3" fmla="*/ 86707 h 97155"/>
              <a:gd name="connsiteX4" fmla="*/ 81056 w 341427"/>
              <a:gd name="connsiteY4" fmla="*/ 50195 h 97155"/>
              <a:gd name="connsiteX5" fmla="*/ 93 w 341427"/>
              <a:gd name="connsiteY5" fmla="*/ 64482 h 97155"/>
              <a:gd name="connsiteX6" fmla="*/ 95343 w 341427"/>
              <a:gd name="connsiteY6" fmla="*/ 43845 h 97155"/>
              <a:gd name="connsiteX7" fmla="*/ 30256 w 341427"/>
              <a:gd name="connsiteY7" fmla="*/ 982 h 9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427" h="97155">
                <a:moveTo>
                  <a:pt x="30256" y="982"/>
                </a:moveTo>
                <a:cubicBezTo>
                  <a:pt x="52746" y="8655"/>
                  <a:pt x="178423" y="74801"/>
                  <a:pt x="230281" y="89882"/>
                </a:cubicBezTo>
                <a:cubicBezTo>
                  <a:pt x="282139" y="104963"/>
                  <a:pt x="340083" y="91999"/>
                  <a:pt x="341406" y="91470"/>
                </a:cubicBezTo>
                <a:cubicBezTo>
                  <a:pt x="342729" y="90941"/>
                  <a:pt x="281610" y="93586"/>
                  <a:pt x="238218" y="86707"/>
                </a:cubicBezTo>
                <a:cubicBezTo>
                  <a:pt x="194826" y="79828"/>
                  <a:pt x="120743" y="53899"/>
                  <a:pt x="81056" y="50195"/>
                </a:cubicBezTo>
                <a:cubicBezTo>
                  <a:pt x="41369" y="46491"/>
                  <a:pt x="-2288" y="65540"/>
                  <a:pt x="93" y="64482"/>
                </a:cubicBezTo>
                <a:cubicBezTo>
                  <a:pt x="2474" y="63424"/>
                  <a:pt x="85289" y="54957"/>
                  <a:pt x="95343" y="43845"/>
                </a:cubicBezTo>
                <a:cubicBezTo>
                  <a:pt x="105397" y="32733"/>
                  <a:pt x="7766" y="-6691"/>
                  <a:pt x="30256" y="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F64E5E5-5FFE-4CE0-AA91-8CDD6826B157}"/>
              </a:ext>
            </a:extLst>
          </p:cNvPr>
          <p:cNvSpPr/>
          <p:nvPr/>
        </p:nvSpPr>
        <p:spPr>
          <a:xfrm>
            <a:off x="2987272" y="5035549"/>
            <a:ext cx="321936" cy="206823"/>
          </a:xfrm>
          <a:custGeom>
            <a:avLst/>
            <a:gdLst>
              <a:gd name="connsiteX0" fmla="*/ 84541 w 321936"/>
              <a:gd name="connsiteY0" fmla="*/ 1 h 206823"/>
              <a:gd name="connsiteX1" fmla="*/ 8341 w 321936"/>
              <a:gd name="connsiteY1" fmla="*/ 66676 h 206823"/>
              <a:gd name="connsiteX2" fmla="*/ 321078 w 321936"/>
              <a:gd name="connsiteY2" fmla="*/ 206376 h 206823"/>
              <a:gd name="connsiteX3" fmla="*/ 98828 w 321936"/>
              <a:gd name="connsiteY3" fmla="*/ 109539 h 206823"/>
              <a:gd name="connsiteX4" fmla="*/ 24216 w 321936"/>
              <a:gd name="connsiteY4" fmla="*/ 65089 h 206823"/>
              <a:gd name="connsiteX5" fmla="*/ 84541 w 321936"/>
              <a:gd name="connsiteY5" fmla="*/ 1 h 20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936" h="206823">
                <a:moveTo>
                  <a:pt x="84541" y="1"/>
                </a:moveTo>
                <a:cubicBezTo>
                  <a:pt x="81895" y="265"/>
                  <a:pt x="-31082" y="32280"/>
                  <a:pt x="8341" y="66676"/>
                </a:cubicBezTo>
                <a:cubicBezTo>
                  <a:pt x="47764" y="101072"/>
                  <a:pt x="305997" y="199232"/>
                  <a:pt x="321078" y="206376"/>
                </a:cubicBezTo>
                <a:cubicBezTo>
                  <a:pt x="336159" y="213520"/>
                  <a:pt x="148305" y="133087"/>
                  <a:pt x="98828" y="109539"/>
                </a:cubicBezTo>
                <a:cubicBezTo>
                  <a:pt x="49351" y="85991"/>
                  <a:pt x="27920" y="82816"/>
                  <a:pt x="24216" y="65089"/>
                </a:cubicBezTo>
                <a:cubicBezTo>
                  <a:pt x="20512" y="47362"/>
                  <a:pt x="87187" y="-263"/>
                  <a:pt x="8454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FB62601-7A8A-4ACF-AD66-E443E95C4F5F}"/>
              </a:ext>
            </a:extLst>
          </p:cNvPr>
          <p:cNvSpPr/>
          <p:nvPr/>
        </p:nvSpPr>
        <p:spPr>
          <a:xfrm>
            <a:off x="3228975" y="4724400"/>
            <a:ext cx="447855" cy="374838"/>
          </a:xfrm>
          <a:custGeom>
            <a:avLst/>
            <a:gdLst>
              <a:gd name="connsiteX0" fmla="*/ 311150 w 447855"/>
              <a:gd name="connsiteY0" fmla="*/ 3175 h 374838"/>
              <a:gd name="connsiteX1" fmla="*/ 438150 w 447855"/>
              <a:gd name="connsiteY1" fmla="*/ 55563 h 374838"/>
              <a:gd name="connsiteX2" fmla="*/ 439738 w 447855"/>
              <a:gd name="connsiteY2" fmla="*/ 114300 h 374838"/>
              <a:gd name="connsiteX3" fmla="*/ 444500 w 447855"/>
              <a:gd name="connsiteY3" fmla="*/ 252413 h 374838"/>
              <a:gd name="connsiteX4" fmla="*/ 387350 w 447855"/>
              <a:gd name="connsiteY4" fmla="*/ 312738 h 374838"/>
              <a:gd name="connsiteX5" fmla="*/ 146050 w 447855"/>
              <a:gd name="connsiteY5" fmla="*/ 374650 h 374838"/>
              <a:gd name="connsiteX6" fmla="*/ 77788 w 447855"/>
              <a:gd name="connsiteY6" fmla="*/ 327025 h 374838"/>
              <a:gd name="connsiteX7" fmla="*/ 53975 w 447855"/>
              <a:gd name="connsiteY7" fmla="*/ 196850 h 374838"/>
              <a:gd name="connsiteX8" fmla="*/ 0 w 447855"/>
              <a:gd name="connsiteY8" fmla="*/ 107950 h 374838"/>
              <a:gd name="connsiteX9" fmla="*/ 53975 w 447855"/>
              <a:gd name="connsiteY9" fmla="*/ 30163 h 374838"/>
              <a:gd name="connsiteX10" fmla="*/ 239713 w 447855"/>
              <a:gd name="connsiteY10" fmla="*/ 7938 h 374838"/>
              <a:gd name="connsiteX11" fmla="*/ 311150 w 447855"/>
              <a:gd name="connsiteY11" fmla="*/ 3175 h 37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7855" h="374838">
                <a:moveTo>
                  <a:pt x="311150" y="3175"/>
                </a:moveTo>
                <a:cubicBezTo>
                  <a:pt x="344223" y="11112"/>
                  <a:pt x="416719" y="37042"/>
                  <a:pt x="438150" y="55563"/>
                </a:cubicBezTo>
                <a:cubicBezTo>
                  <a:pt x="459581" y="74084"/>
                  <a:pt x="438680" y="81492"/>
                  <a:pt x="439738" y="114300"/>
                </a:cubicBezTo>
                <a:cubicBezTo>
                  <a:pt x="440796" y="147108"/>
                  <a:pt x="453231" y="219340"/>
                  <a:pt x="444500" y="252413"/>
                </a:cubicBezTo>
                <a:cubicBezTo>
                  <a:pt x="435769" y="285486"/>
                  <a:pt x="437092" y="292365"/>
                  <a:pt x="387350" y="312738"/>
                </a:cubicBezTo>
                <a:cubicBezTo>
                  <a:pt x="337608" y="333111"/>
                  <a:pt x="197644" y="372269"/>
                  <a:pt x="146050" y="374650"/>
                </a:cubicBezTo>
                <a:cubicBezTo>
                  <a:pt x="94456" y="377031"/>
                  <a:pt x="93134" y="356658"/>
                  <a:pt x="77788" y="327025"/>
                </a:cubicBezTo>
                <a:cubicBezTo>
                  <a:pt x="62442" y="297392"/>
                  <a:pt x="66940" y="233362"/>
                  <a:pt x="53975" y="196850"/>
                </a:cubicBezTo>
                <a:cubicBezTo>
                  <a:pt x="41010" y="160338"/>
                  <a:pt x="0" y="135731"/>
                  <a:pt x="0" y="107950"/>
                </a:cubicBezTo>
                <a:cubicBezTo>
                  <a:pt x="0" y="80169"/>
                  <a:pt x="14023" y="46832"/>
                  <a:pt x="53975" y="30163"/>
                </a:cubicBezTo>
                <a:cubicBezTo>
                  <a:pt x="93927" y="13494"/>
                  <a:pt x="196850" y="11642"/>
                  <a:pt x="239713" y="7938"/>
                </a:cubicBezTo>
                <a:cubicBezTo>
                  <a:pt x="282576" y="4234"/>
                  <a:pt x="278077" y="-4762"/>
                  <a:pt x="311150" y="317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6FBF0EE9-0289-44C4-90A7-A0591D12BAE4}"/>
              </a:ext>
            </a:extLst>
          </p:cNvPr>
          <p:cNvSpPr/>
          <p:nvPr/>
        </p:nvSpPr>
        <p:spPr>
          <a:xfrm>
            <a:off x="2675248" y="4158789"/>
            <a:ext cx="316137" cy="229279"/>
          </a:xfrm>
          <a:custGeom>
            <a:avLst/>
            <a:gdLst>
              <a:gd name="connsiteX0" fmla="*/ 219 w 316137"/>
              <a:gd name="connsiteY0" fmla="*/ 229061 h 229279"/>
              <a:gd name="connsiteX1" fmla="*/ 218235 w 316137"/>
              <a:gd name="connsiteY1" fmla="*/ 104178 h 229279"/>
              <a:gd name="connsiteX2" fmla="*/ 315602 w 316137"/>
              <a:gd name="connsiteY2" fmla="*/ 461 h 229279"/>
              <a:gd name="connsiteX3" fmla="*/ 180135 w 316137"/>
              <a:gd name="connsiteY3" fmla="*/ 72428 h 229279"/>
              <a:gd name="connsiteX4" fmla="*/ 219 w 316137"/>
              <a:gd name="connsiteY4" fmla="*/ 229061 h 22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137" h="229279">
                <a:moveTo>
                  <a:pt x="219" y="229061"/>
                </a:moveTo>
                <a:cubicBezTo>
                  <a:pt x="6569" y="234353"/>
                  <a:pt x="165671" y="142278"/>
                  <a:pt x="218235" y="104178"/>
                </a:cubicBezTo>
                <a:cubicBezTo>
                  <a:pt x="270799" y="66078"/>
                  <a:pt x="321952" y="5753"/>
                  <a:pt x="315602" y="461"/>
                </a:cubicBezTo>
                <a:cubicBezTo>
                  <a:pt x="309252" y="-4831"/>
                  <a:pt x="233052" y="36445"/>
                  <a:pt x="180135" y="72428"/>
                </a:cubicBezTo>
                <a:cubicBezTo>
                  <a:pt x="127218" y="108411"/>
                  <a:pt x="-6131" y="223769"/>
                  <a:pt x="219" y="2290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B3B8B23-3595-4CE7-AF01-FD070B000BA2}"/>
              </a:ext>
            </a:extLst>
          </p:cNvPr>
          <p:cNvSpPr/>
          <p:nvPr/>
        </p:nvSpPr>
        <p:spPr>
          <a:xfrm>
            <a:off x="3013195" y="4131714"/>
            <a:ext cx="354056" cy="57188"/>
          </a:xfrm>
          <a:custGeom>
            <a:avLst/>
            <a:gdLst>
              <a:gd name="connsiteX0" fmla="*/ 938 w 354056"/>
              <a:gd name="connsiteY0" fmla="*/ 8486 h 57188"/>
              <a:gd name="connsiteX1" fmla="*/ 191438 w 354056"/>
              <a:gd name="connsiteY1" fmla="*/ 19069 h 57188"/>
              <a:gd name="connsiteX2" fmla="*/ 352305 w 354056"/>
              <a:gd name="connsiteY2" fmla="*/ 19 h 57188"/>
              <a:gd name="connsiteX3" fmla="*/ 267638 w 354056"/>
              <a:gd name="connsiteY3" fmla="*/ 23303 h 57188"/>
              <a:gd name="connsiteX4" fmla="*/ 123705 w 354056"/>
              <a:gd name="connsiteY4" fmla="*/ 57169 h 57188"/>
              <a:gd name="connsiteX5" fmla="*/ 938 w 354056"/>
              <a:gd name="connsiteY5" fmla="*/ 8486 h 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056" h="57188">
                <a:moveTo>
                  <a:pt x="938" y="8486"/>
                </a:moveTo>
                <a:cubicBezTo>
                  <a:pt x="12227" y="2136"/>
                  <a:pt x="132877" y="20480"/>
                  <a:pt x="191438" y="19069"/>
                </a:cubicBezTo>
                <a:cubicBezTo>
                  <a:pt x="249999" y="17658"/>
                  <a:pt x="339605" y="-687"/>
                  <a:pt x="352305" y="19"/>
                </a:cubicBezTo>
                <a:cubicBezTo>
                  <a:pt x="365005" y="725"/>
                  <a:pt x="305738" y="13778"/>
                  <a:pt x="267638" y="23303"/>
                </a:cubicBezTo>
                <a:cubicBezTo>
                  <a:pt x="229538" y="32828"/>
                  <a:pt x="164274" y="56111"/>
                  <a:pt x="123705" y="57169"/>
                </a:cubicBezTo>
                <a:cubicBezTo>
                  <a:pt x="83136" y="58227"/>
                  <a:pt x="-10351" y="14836"/>
                  <a:pt x="938" y="8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7A406E47-174D-479C-BCF8-9C44A1898758}"/>
              </a:ext>
            </a:extLst>
          </p:cNvPr>
          <p:cNvSpPr/>
          <p:nvPr/>
        </p:nvSpPr>
        <p:spPr>
          <a:xfrm>
            <a:off x="3395927" y="4183480"/>
            <a:ext cx="494373" cy="122120"/>
          </a:xfrm>
          <a:custGeom>
            <a:avLst/>
            <a:gdLst>
              <a:gd name="connsiteX0" fmla="*/ 3440 w 494373"/>
              <a:gd name="connsiteY0" fmla="*/ 1170 h 122120"/>
              <a:gd name="connsiteX1" fmla="*/ 244740 w 494373"/>
              <a:gd name="connsiteY1" fmla="*/ 28687 h 122120"/>
              <a:gd name="connsiteX2" fmla="*/ 462756 w 494373"/>
              <a:gd name="connsiteY2" fmla="*/ 47737 h 122120"/>
              <a:gd name="connsiteX3" fmla="*/ 490273 w 494373"/>
              <a:gd name="connsiteY3" fmla="*/ 121820 h 122120"/>
              <a:gd name="connsiteX4" fmla="*/ 435240 w 494373"/>
              <a:gd name="connsiteY4" fmla="*/ 71020 h 122120"/>
              <a:gd name="connsiteX5" fmla="*/ 3440 w 494373"/>
              <a:gd name="connsiteY5" fmla="*/ 1170 h 122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373" h="122120">
                <a:moveTo>
                  <a:pt x="3440" y="1170"/>
                </a:moveTo>
                <a:cubicBezTo>
                  <a:pt x="-28310" y="-5885"/>
                  <a:pt x="168187" y="20926"/>
                  <a:pt x="244740" y="28687"/>
                </a:cubicBezTo>
                <a:cubicBezTo>
                  <a:pt x="321293" y="36448"/>
                  <a:pt x="421834" y="32215"/>
                  <a:pt x="462756" y="47737"/>
                </a:cubicBezTo>
                <a:cubicBezTo>
                  <a:pt x="503678" y="63259"/>
                  <a:pt x="494859" y="117939"/>
                  <a:pt x="490273" y="121820"/>
                </a:cubicBezTo>
                <a:cubicBezTo>
                  <a:pt x="485687" y="125701"/>
                  <a:pt x="513204" y="91128"/>
                  <a:pt x="435240" y="71020"/>
                </a:cubicBezTo>
                <a:cubicBezTo>
                  <a:pt x="357276" y="50912"/>
                  <a:pt x="35190" y="8225"/>
                  <a:pt x="3440" y="1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333AEC3-8EDC-4C80-B88E-84BE1BEC6D6C}"/>
              </a:ext>
            </a:extLst>
          </p:cNvPr>
          <p:cNvSpPr/>
          <p:nvPr/>
        </p:nvSpPr>
        <p:spPr>
          <a:xfrm>
            <a:off x="2977369" y="4315823"/>
            <a:ext cx="508320" cy="44669"/>
          </a:xfrm>
          <a:custGeom>
            <a:avLst/>
            <a:gdLst>
              <a:gd name="connsiteX0" fmla="*/ 781 w 508320"/>
              <a:gd name="connsiteY0" fmla="*/ 44510 h 44669"/>
              <a:gd name="connsiteX1" fmla="*/ 72748 w 508320"/>
              <a:gd name="connsiteY1" fmla="*/ 29694 h 44669"/>
              <a:gd name="connsiteX2" fmla="*/ 294998 w 508320"/>
              <a:gd name="connsiteY2" fmla="*/ 25460 h 44669"/>
              <a:gd name="connsiteX3" fmla="*/ 504548 w 508320"/>
              <a:gd name="connsiteY3" fmla="*/ 60 h 44669"/>
              <a:gd name="connsiteX4" fmla="*/ 108731 w 508320"/>
              <a:gd name="connsiteY4" fmla="*/ 19110 h 44669"/>
              <a:gd name="connsiteX5" fmla="*/ 781 w 508320"/>
              <a:gd name="connsiteY5" fmla="*/ 44510 h 4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8320" h="44669">
                <a:moveTo>
                  <a:pt x="781" y="44510"/>
                </a:moveTo>
                <a:cubicBezTo>
                  <a:pt x="-5216" y="46274"/>
                  <a:pt x="23712" y="32869"/>
                  <a:pt x="72748" y="29694"/>
                </a:cubicBezTo>
                <a:cubicBezTo>
                  <a:pt x="121784" y="26519"/>
                  <a:pt x="223032" y="30399"/>
                  <a:pt x="294998" y="25460"/>
                </a:cubicBezTo>
                <a:cubicBezTo>
                  <a:pt x="366964" y="20521"/>
                  <a:pt x="535592" y="1118"/>
                  <a:pt x="504548" y="60"/>
                </a:cubicBezTo>
                <a:cubicBezTo>
                  <a:pt x="473504" y="-998"/>
                  <a:pt x="189870" y="12054"/>
                  <a:pt x="108731" y="19110"/>
                </a:cubicBezTo>
                <a:cubicBezTo>
                  <a:pt x="27592" y="26166"/>
                  <a:pt x="6778" y="42746"/>
                  <a:pt x="781" y="44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B63E6CD3-9857-46D7-AAA4-C13113D53AAF}"/>
              </a:ext>
            </a:extLst>
          </p:cNvPr>
          <p:cNvSpPr/>
          <p:nvPr/>
        </p:nvSpPr>
        <p:spPr>
          <a:xfrm>
            <a:off x="3503357" y="4333238"/>
            <a:ext cx="205379" cy="48379"/>
          </a:xfrm>
          <a:custGeom>
            <a:avLst/>
            <a:gdLst>
              <a:gd name="connsiteX0" fmla="*/ 1843 w 205379"/>
              <a:gd name="connsiteY0" fmla="*/ 1695 h 48379"/>
              <a:gd name="connsiteX1" fmla="*/ 202926 w 205379"/>
              <a:gd name="connsiteY1" fmla="*/ 48262 h 48379"/>
              <a:gd name="connsiteX2" fmla="*/ 107676 w 205379"/>
              <a:gd name="connsiteY2" fmla="*/ 14395 h 48379"/>
              <a:gd name="connsiteX3" fmla="*/ 1843 w 205379"/>
              <a:gd name="connsiteY3" fmla="*/ 1695 h 48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379" h="48379">
                <a:moveTo>
                  <a:pt x="1843" y="1695"/>
                </a:moveTo>
                <a:cubicBezTo>
                  <a:pt x="17718" y="7339"/>
                  <a:pt x="185287" y="46145"/>
                  <a:pt x="202926" y="48262"/>
                </a:cubicBezTo>
                <a:cubicBezTo>
                  <a:pt x="220565" y="50379"/>
                  <a:pt x="138368" y="23214"/>
                  <a:pt x="107676" y="14395"/>
                </a:cubicBezTo>
                <a:cubicBezTo>
                  <a:pt x="76984" y="5576"/>
                  <a:pt x="-14032" y="-3949"/>
                  <a:pt x="1843" y="1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B92AEBB-0798-485C-8966-364B346228DB}"/>
              </a:ext>
            </a:extLst>
          </p:cNvPr>
          <p:cNvSpPr/>
          <p:nvPr/>
        </p:nvSpPr>
        <p:spPr>
          <a:xfrm>
            <a:off x="2766002" y="4268417"/>
            <a:ext cx="244904" cy="176774"/>
          </a:xfrm>
          <a:custGeom>
            <a:avLst/>
            <a:gdLst>
              <a:gd name="connsiteX0" fmla="*/ 243898 w 244904"/>
              <a:gd name="connsiteY0" fmla="*/ 3016 h 176774"/>
              <a:gd name="connsiteX1" fmla="*/ 47048 w 244904"/>
              <a:gd name="connsiteY1" fmla="*/ 121550 h 176774"/>
              <a:gd name="connsiteX2" fmla="*/ 481 w 244904"/>
              <a:gd name="connsiteY2" fmla="*/ 176583 h 176774"/>
              <a:gd name="connsiteX3" fmla="*/ 63981 w 244904"/>
              <a:gd name="connsiteY3" fmla="*/ 104616 h 176774"/>
              <a:gd name="connsiteX4" fmla="*/ 121131 w 244904"/>
              <a:gd name="connsiteY4" fmla="*/ 39000 h 176774"/>
              <a:gd name="connsiteX5" fmla="*/ 243898 w 244904"/>
              <a:gd name="connsiteY5" fmla="*/ 3016 h 17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904" h="176774">
                <a:moveTo>
                  <a:pt x="243898" y="3016"/>
                </a:moveTo>
                <a:cubicBezTo>
                  <a:pt x="231551" y="16774"/>
                  <a:pt x="87617" y="92622"/>
                  <a:pt x="47048" y="121550"/>
                </a:cubicBezTo>
                <a:cubicBezTo>
                  <a:pt x="6478" y="150478"/>
                  <a:pt x="-2341" y="179405"/>
                  <a:pt x="481" y="176583"/>
                </a:cubicBezTo>
                <a:cubicBezTo>
                  <a:pt x="3303" y="173761"/>
                  <a:pt x="43873" y="127546"/>
                  <a:pt x="63981" y="104616"/>
                </a:cubicBezTo>
                <a:cubicBezTo>
                  <a:pt x="84089" y="81686"/>
                  <a:pt x="90792" y="51700"/>
                  <a:pt x="121131" y="39000"/>
                </a:cubicBezTo>
                <a:cubicBezTo>
                  <a:pt x="151470" y="26300"/>
                  <a:pt x="256245" y="-10742"/>
                  <a:pt x="243898" y="3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763D062-9786-4F0E-AB4F-01FA373EDBCC}"/>
              </a:ext>
            </a:extLst>
          </p:cNvPr>
          <p:cNvSpPr/>
          <p:nvPr/>
        </p:nvSpPr>
        <p:spPr>
          <a:xfrm>
            <a:off x="3341465" y="5033369"/>
            <a:ext cx="727346" cy="313529"/>
          </a:xfrm>
          <a:custGeom>
            <a:avLst/>
            <a:gdLst>
              <a:gd name="connsiteX0" fmla="*/ 673852 w 727346"/>
              <a:gd name="connsiteY0" fmla="*/ 6414 h 313529"/>
              <a:gd name="connsiteX1" fmla="*/ 722535 w 727346"/>
              <a:gd name="connsiteY1" fmla="*/ 25464 h 313529"/>
              <a:gd name="connsiteX2" fmla="*/ 587068 w 727346"/>
              <a:gd name="connsiteY2" fmla="*/ 95314 h 313529"/>
              <a:gd name="connsiteX3" fmla="*/ 335185 w 727346"/>
              <a:gd name="connsiteY3" fmla="*/ 196914 h 313529"/>
              <a:gd name="connsiteX4" fmla="*/ 752 w 727346"/>
              <a:gd name="connsiteY4" fmla="*/ 313331 h 313529"/>
              <a:gd name="connsiteX5" fmla="*/ 250518 w 727346"/>
              <a:gd name="connsiteY5" fmla="*/ 222314 h 313529"/>
              <a:gd name="connsiteX6" fmla="*/ 455835 w 727346"/>
              <a:gd name="connsiteY6" fmla="*/ 129181 h 313529"/>
              <a:gd name="connsiteX7" fmla="*/ 673852 w 727346"/>
              <a:gd name="connsiteY7" fmla="*/ 6414 h 31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346" h="313529">
                <a:moveTo>
                  <a:pt x="673852" y="6414"/>
                </a:moveTo>
                <a:cubicBezTo>
                  <a:pt x="718302" y="-10872"/>
                  <a:pt x="736999" y="10647"/>
                  <a:pt x="722535" y="25464"/>
                </a:cubicBezTo>
                <a:cubicBezTo>
                  <a:pt x="708071" y="40281"/>
                  <a:pt x="651626" y="66739"/>
                  <a:pt x="587068" y="95314"/>
                </a:cubicBezTo>
                <a:cubicBezTo>
                  <a:pt x="522510" y="123889"/>
                  <a:pt x="432904" y="160578"/>
                  <a:pt x="335185" y="196914"/>
                </a:cubicBezTo>
                <a:cubicBezTo>
                  <a:pt x="237466" y="233250"/>
                  <a:pt x="14863" y="309098"/>
                  <a:pt x="752" y="313331"/>
                </a:cubicBezTo>
                <a:cubicBezTo>
                  <a:pt x="-13359" y="317564"/>
                  <a:pt x="174671" y="253006"/>
                  <a:pt x="250518" y="222314"/>
                </a:cubicBezTo>
                <a:cubicBezTo>
                  <a:pt x="326365" y="191622"/>
                  <a:pt x="388102" y="157756"/>
                  <a:pt x="455835" y="129181"/>
                </a:cubicBezTo>
                <a:cubicBezTo>
                  <a:pt x="523568" y="100606"/>
                  <a:pt x="629402" y="23700"/>
                  <a:pt x="673852" y="6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7B458F2-A710-42F0-9DD1-89CD4F518BBE}"/>
              </a:ext>
            </a:extLst>
          </p:cNvPr>
          <p:cNvSpPr/>
          <p:nvPr/>
        </p:nvSpPr>
        <p:spPr>
          <a:xfrm>
            <a:off x="3505713" y="5028939"/>
            <a:ext cx="340383" cy="130573"/>
          </a:xfrm>
          <a:custGeom>
            <a:avLst/>
            <a:gdLst>
              <a:gd name="connsiteX0" fmla="*/ 1075 w 340383"/>
              <a:gd name="connsiteY0" fmla="*/ 130436 h 130573"/>
              <a:gd name="connsiteX1" fmla="*/ 150300 w 340383"/>
              <a:gd name="connsiteY1" fmla="*/ 71699 h 130573"/>
              <a:gd name="connsiteX2" fmla="*/ 337625 w 340383"/>
              <a:gd name="connsiteY2" fmla="*/ 261 h 130573"/>
              <a:gd name="connsiteX3" fmla="*/ 245550 w 340383"/>
              <a:gd name="connsiteY3" fmla="*/ 51061 h 130573"/>
              <a:gd name="connsiteX4" fmla="*/ 1075 w 340383"/>
              <a:gd name="connsiteY4" fmla="*/ 130436 h 130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383" h="130573">
                <a:moveTo>
                  <a:pt x="1075" y="130436"/>
                </a:moveTo>
                <a:cubicBezTo>
                  <a:pt x="-14800" y="133876"/>
                  <a:pt x="150300" y="71699"/>
                  <a:pt x="150300" y="71699"/>
                </a:cubicBezTo>
                <a:cubicBezTo>
                  <a:pt x="206392" y="50003"/>
                  <a:pt x="321750" y="3701"/>
                  <a:pt x="337625" y="261"/>
                </a:cubicBezTo>
                <a:cubicBezTo>
                  <a:pt x="353500" y="-3179"/>
                  <a:pt x="297938" y="28042"/>
                  <a:pt x="245550" y="51061"/>
                </a:cubicBezTo>
                <a:cubicBezTo>
                  <a:pt x="193163" y="74080"/>
                  <a:pt x="16950" y="126996"/>
                  <a:pt x="1075" y="130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04D18F1-F04C-49B5-AD8F-BD924CD64172}"/>
              </a:ext>
            </a:extLst>
          </p:cNvPr>
          <p:cNvSpPr/>
          <p:nvPr/>
        </p:nvSpPr>
        <p:spPr>
          <a:xfrm>
            <a:off x="2999479" y="5157456"/>
            <a:ext cx="280457" cy="117112"/>
          </a:xfrm>
          <a:custGeom>
            <a:avLst/>
            <a:gdLst>
              <a:gd name="connsiteX0" fmla="*/ 2484 w 280457"/>
              <a:gd name="connsiteY0" fmla="*/ 1919 h 117112"/>
              <a:gd name="connsiteX1" fmla="*/ 192984 w 280457"/>
              <a:gd name="connsiteY1" fmla="*/ 105107 h 117112"/>
              <a:gd name="connsiteX2" fmla="*/ 280296 w 280457"/>
              <a:gd name="connsiteY2" fmla="*/ 113044 h 117112"/>
              <a:gd name="connsiteX3" fmla="*/ 173934 w 280457"/>
              <a:gd name="connsiteY3" fmla="*/ 87644 h 117112"/>
              <a:gd name="connsiteX4" fmla="*/ 89796 w 280457"/>
              <a:gd name="connsiteY4" fmla="*/ 41607 h 117112"/>
              <a:gd name="connsiteX5" fmla="*/ 2484 w 280457"/>
              <a:gd name="connsiteY5" fmla="*/ 1919 h 117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57" h="117112">
                <a:moveTo>
                  <a:pt x="2484" y="1919"/>
                </a:moveTo>
                <a:cubicBezTo>
                  <a:pt x="19682" y="12502"/>
                  <a:pt x="146682" y="86586"/>
                  <a:pt x="192984" y="105107"/>
                </a:cubicBezTo>
                <a:cubicBezTo>
                  <a:pt x="239286" y="123628"/>
                  <a:pt x="283471" y="115955"/>
                  <a:pt x="280296" y="113044"/>
                </a:cubicBezTo>
                <a:cubicBezTo>
                  <a:pt x="277121" y="110134"/>
                  <a:pt x="205684" y="99550"/>
                  <a:pt x="173934" y="87644"/>
                </a:cubicBezTo>
                <a:cubicBezTo>
                  <a:pt x="142184" y="75738"/>
                  <a:pt x="117577" y="55895"/>
                  <a:pt x="89796" y="41607"/>
                </a:cubicBezTo>
                <a:cubicBezTo>
                  <a:pt x="62015" y="27319"/>
                  <a:pt x="-14714" y="-8664"/>
                  <a:pt x="2484" y="1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3586D6F-5AF8-472B-BDFE-941169A423BF}"/>
              </a:ext>
            </a:extLst>
          </p:cNvPr>
          <p:cNvSpPr/>
          <p:nvPr/>
        </p:nvSpPr>
        <p:spPr>
          <a:xfrm>
            <a:off x="3974992" y="5974848"/>
            <a:ext cx="142055" cy="472417"/>
          </a:xfrm>
          <a:custGeom>
            <a:avLst/>
            <a:gdLst>
              <a:gd name="connsiteX0" fmla="*/ 141925 w 142055"/>
              <a:gd name="connsiteY0" fmla="*/ 502 h 472417"/>
              <a:gd name="connsiteX1" fmla="*/ 42441 w 142055"/>
              <a:gd name="connsiteY1" fmla="*/ 119035 h 472417"/>
              <a:gd name="connsiteX2" fmla="*/ 23391 w 142055"/>
              <a:gd name="connsiteY2" fmla="*/ 205819 h 472417"/>
              <a:gd name="connsiteX3" fmla="*/ 12808 w 142055"/>
              <a:gd name="connsiteY3" fmla="*/ 296835 h 472417"/>
              <a:gd name="connsiteX4" fmla="*/ 110175 w 142055"/>
              <a:gd name="connsiteY4" fmla="*/ 466169 h 472417"/>
              <a:gd name="connsiteX5" fmla="*/ 78425 w 142055"/>
              <a:gd name="connsiteY5" fmla="*/ 430185 h 472417"/>
              <a:gd name="connsiteX6" fmla="*/ 14925 w 142055"/>
              <a:gd name="connsiteY6" fmla="*/ 375152 h 472417"/>
              <a:gd name="connsiteX7" fmla="*/ 108 w 142055"/>
              <a:gd name="connsiteY7" fmla="*/ 273552 h 472417"/>
              <a:gd name="connsiteX8" fmla="*/ 19158 w 142055"/>
              <a:gd name="connsiteY8" fmla="*/ 167719 h 472417"/>
              <a:gd name="connsiteX9" fmla="*/ 141925 w 142055"/>
              <a:gd name="connsiteY9" fmla="*/ 502 h 47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055" h="472417">
                <a:moveTo>
                  <a:pt x="141925" y="502"/>
                </a:moveTo>
                <a:cubicBezTo>
                  <a:pt x="145805" y="-7612"/>
                  <a:pt x="62197" y="84816"/>
                  <a:pt x="42441" y="119035"/>
                </a:cubicBezTo>
                <a:cubicBezTo>
                  <a:pt x="22685" y="153254"/>
                  <a:pt x="28330" y="176186"/>
                  <a:pt x="23391" y="205819"/>
                </a:cubicBezTo>
                <a:cubicBezTo>
                  <a:pt x="18452" y="235452"/>
                  <a:pt x="-1656" y="253443"/>
                  <a:pt x="12808" y="296835"/>
                </a:cubicBezTo>
                <a:cubicBezTo>
                  <a:pt x="27272" y="340227"/>
                  <a:pt x="99239" y="443944"/>
                  <a:pt x="110175" y="466169"/>
                </a:cubicBezTo>
                <a:cubicBezTo>
                  <a:pt x="121111" y="488394"/>
                  <a:pt x="94300" y="445354"/>
                  <a:pt x="78425" y="430185"/>
                </a:cubicBezTo>
                <a:cubicBezTo>
                  <a:pt x="62550" y="415016"/>
                  <a:pt x="27978" y="401258"/>
                  <a:pt x="14925" y="375152"/>
                </a:cubicBezTo>
                <a:cubicBezTo>
                  <a:pt x="1872" y="349047"/>
                  <a:pt x="-597" y="308124"/>
                  <a:pt x="108" y="273552"/>
                </a:cubicBezTo>
                <a:cubicBezTo>
                  <a:pt x="813" y="238980"/>
                  <a:pt x="-1656" y="207936"/>
                  <a:pt x="19158" y="167719"/>
                </a:cubicBezTo>
                <a:cubicBezTo>
                  <a:pt x="39972" y="127502"/>
                  <a:pt x="138045" y="8616"/>
                  <a:pt x="141925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8801F7F3-713E-481F-BFE2-2B87B9D6B38C}"/>
              </a:ext>
            </a:extLst>
          </p:cNvPr>
          <p:cNvSpPr/>
          <p:nvPr/>
        </p:nvSpPr>
        <p:spPr>
          <a:xfrm>
            <a:off x="4116703" y="6323280"/>
            <a:ext cx="313520" cy="114132"/>
          </a:xfrm>
          <a:custGeom>
            <a:avLst/>
            <a:gdLst>
              <a:gd name="connsiteX0" fmla="*/ 214 w 313520"/>
              <a:gd name="connsiteY0" fmla="*/ 14020 h 114132"/>
              <a:gd name="connsiteX1" fmla="*/ 154730 w 313520"/>
              <a:gd name="connsiteY1" fmla="*/ 16137 h 114132"/>
              <a:gd name="connsiteX2" fmla="*/ 233047 w 313520"/>
              <a:gd name="connsiteY2" fmla="*/ 64820 h 114132"/>
              <a:gd name="connsiteX3" fmla="*/ 313480 w 313520"/>
              <a:gd name="connsiteY3" fmla="*/ 113503 h 114132"/>
              <a:gd name="connsiteX4" fmla="*/ 222464 w 313520"/>
              <a:gd name="connsiteY4" fmla="*/ 28837 h 114132"/>
              <a:gd name="connsiteX5" fmla="*/ 190714 w 313520"/>
              <a:gd name="connsiteY5" fmla="*/ 1320 h 114132"/>
              <a:gd name="connsiteX6" fmla="*/ 214 w 313520"/>
              <a:gd name="connsiteY6" fmla="*/ 14020 h 11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520" h="114132">
                <a:moveTo>
                  <a:pt x="214" y="14020"/>
                </a:moveTo>
                <a:cubicBezTo>
                  <a:pt x="-5783" y="16490"/>
                  <a:pt x="115925" y="7670"/>
                  <a:pt x="154730" y="16137"/>
                </a:cubicBezTo>
                <a:cubicBezTo>
                  <a:pt x="193536" y="24604"/>
                  <a:pt x="233047" y="64820"/>
                  <a:pt x="233047" y="64820"/>
                </a:cubicBezTo>
                <a:cubicBezTo>
                  <a:pt x="259505" y="81048"/>
                  <a:pt x="315244" y="119500"/>
                  <a:pt x="313480" y="113503"/>
                </a:cubicBezTo>
                <a:cubicBezTo>
                  <a:pt x="311716" y="107506"/>
                  <a:pt x="222464" y="28837"/>
                  <a:pt x="222464" y="28837"/>
                </a:cubicBezTo>
                <a:cubicBezTo>
                  <a:pt x="202003" y="10140"/>
                  <a:pt x="227403" y="7317"/>
                  <a:pt x="190714" y="1320"/>
                </a:cubicBezTo>
                <a:cubicBezTo>
                  <a:pt x="154025" y="-4677"/>
                  <a:pt x="6211" y="11550"/>
                  <a:pt x="214" y="14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F0F095D4-B6DB-46F4-9581-F7B6E0CF15DD}"/>
              </a:ext>
            </a:extLst>
          </p:cNvPr>
          <p:cNvSpPr/>
          <p:nvPr/>
        </p:nvSpPr>
        <p:spPr>
          <a:xfrm>
            <a:off x="4442853" y="6313998"/>
            <a:ext cx="391813" cy="142095"/>
          </a:xfrm>
          <a:custGeom>
            <a:avLst/>
            <a:gdLst>
              <a:gd name="connsiteX0" fmla="*/ 30 w 391813"/>
              <a:gd name="connsiteY0" fmla="*/ 116435 h 142095"/>
              <a:gd name="connsiteX1" fmla="*/ 139730 w 391813"/>
              <a:gd name="connsiteY1" fmla="*/ 141835 h 142095"/>
              <a:gd name="connsiteX2" fmla="*/ 190530 w 391813"/>
              <a:gd name="connsiteY2" fmla="*/ 97385 h 142095"/>
              <a:gd name="connsiteX3" fmla="*/ 391614 w 391813"/>
              <a:gd name="connsiteY3" fmla="*/ 19 h 142095"/>
              <a:gd name="connsiteX4" fmla="*/ 226514 w 391813"/>
              <a:gd name="connsiteY4" fmla="*/ 105852 h 142095"/>
              <a:gd name="connsiteX5" fmla="*/ 152430 w 391813"/>
              <a:gd name="connsiteY5" fmla="*/ 131252 h 142095"/>
              <a:gd name="connsiteX6" fmla="*/ 30 w 391813"/>
              <a:gd name="connsiteY6" fmla="*/ 116435 h 14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813" h="142095">
                <a:moveTo>
                  <a:pt x="30" y="116435"/>
                </a:moveTo>
                <a:cubicBezTo>
                  <a:pt x="-2087" y="118199"/>
                  <a:pt x="107980" y="145010"/>
                  <a:pt x="139730" y="141835"/>
                </a:cubicBezTo>
                <a:cubicBezTo>
                  <a:pt x="171480" y="138660"/>
                  <a:pt x="148549" y="121021"/>
                  <a:pt x="190530" y="97385"/>
                </a:cubicBezTo>
                <a:cubicBezTo>
                  <a:pt x="232511" y="73749"/>
                  <a:pt x="385617" y="-1392"/>
                  <a:pt x="391614" y="19"/>
                </a:cubicBezTo>
                <a:cubicBezTo>
                  <a:pt x="397611" y="1430"/>
                  <a:pt x="266378" y="83980"/>
                  <a:pt x="226514" y="105852"/>
                </a:cubicBezTo>
                <a:cubicBezTo>
                  <a:pt x="186650" y="127724"/>
                  <a:pt x="188766" y="127019"/>
                  <a:pt x="152430" y="131252"/>
                </a:cubicBezTo>
                <a:cubicBezTo>
                  <a:pt x="116094" y="135485"/>
                  <a:pt x="2147" y="114671"/>
                  <a:pt x="30" y="116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D36B189E-3425-4DA4-9A3E-4368B73819A1}"/>
              </a:ext>
            </a:extLst>
          </p:cNvPr>
          <p:cNvSpPr/>
          <p:nvPr/>
        </p:nvSpPr>
        <p:spPr>
          <a:xfrm>
            <a:off x="4957207" y="5904941"/>
            <a:ext cx="180951" cy="526097"/>
          </a:xfrm>
          <a:custGeom>
            <a:avLst/>
            <a:gdLst>
              <a:gd name="connsiteX0" fmla="*/ 26 w 180951"/>
              <a:gd name="connsiteY0" fmla="*/ 559 h 526097"/>
              <a:gd name="connsiteX1" fmla="*/ 158776 w 180951"/>
              <a:gd name="connsiteY1" fmla="*/ 184709 h 526097"/>
              <a:gd name="connsiteX2" fmla="*/ 175710 w 180951"/>
              <a:gd name="connsiteY2" fmla="*/ 256676 h 526097"/>
              <a:gd name="connsiteX3" fmla="*/ 175710 w 180951"/>
              <a:gd name="connsiteY3" fmla="*/ 332876 h 526097"/>
              <a:gd name="connsiteX4" fmla="*/ 114326 w 180951"/>
              <a:gd name="connsiteY4" fmla="*/ 464109 h 526097"/>
              <a:gd name="connsiteX5" fmla="*/ 48710 w 180951"/>
              <a:gd name="connsiteY5" fmla="*/ 523376 h 526097"/>
              <a:gd name="connsiteX6" fmla="*/ 148193 w 180951"/>
              <a:gd name="connsiteY6" fmla="*/ 381559 h 526097"/>
              <a:gd name="connsiteX7" fmla="*/ 146076 w 180951"/>
              <a:gd name="connsiteY7" fmla="*/ 250326 h 526097"/>
              <a:gd name="connsiteX8" fmla="*/ 26 w 180951"/>
              <a:gd name="connsiteY8" fmla="*/ 559 h 52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951" h="526097">
                <a:moveTo>
                  <a:pt x="26" y="559"/>
                </a:moveTo>
                <a:cubicBezTo>
                  <a:pt x="2143" y="-10377"/>
                  <a:pt x="129495" y="142023"/>
                  <a:pt x="158776" y="184709"/>
                </a:cubicBezTo>
                <a:cubicBezTo>
                  <a:pt x="188057" y="227395"/>
                  <a:pt x="172888" y="231982"/>
                  <a:pt x="175710" y="256676"/>
                </a:cubicBezTo>
                <a:cubicBezTo>
                  <a:pt x="178532" y="281370"/>
                  <a:pt x="185941" y="298304"/>
                  <a:pt x="175710" y="332876"/>
                </a:cubicBezTo>
                <a:cubicBezTo>
                  <a:pt x="165479" y="367448"/>
                  <a:pt x="135493" y="432359"/>
                  <a:pt x="114326" y="464109"/>
                </a:cubicBezTo>
                <a:cubicBezTo>
                  <a:pt x="93159" y="495859"/>
                  <a:pt x="43066" y="537134"/>
                  <a:pt x="48710" y="523376"/>
                </a:cubicBezTo>
                <a:cubicBezTo>
                  <a:pt x="54354" y="509618"/>
                  <a:pt x="131965" y="427067"/>
                  <a:pt x="148193" y="381559"/>
                </a:cubicBezTo>
                <a:cubicBezTo>
                  <a:pt x="164421" y="336051"/>
                  <a:pt x="166537" y="307829"/>
                  <a:pt x="146076" y="250326"/>
                </a:cubicBezTo>
                <a:cubicBezTo>
                  <a:pt x="125615" y="192823"/>
                  <a:pt x="-2091" y="11495"/>
                  <a:pt x="26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46122EDB-48CB-4DEE-8BB9-AE89E3E6FFFF}"/>
              </a:ext>
            </a:extLst>
          </p:cNvPr>
          <p:cNvSpPr/>
          <p:nvPr/>
        </p:nvSpPr>
        <p:spPr>
          <a:xfrm>
            <a:off x="4332621" y="4721484"/>
            <a:ext cx="124755" cy="542781"/>
          </a:xfrm>
          <a:custGeom>
            <a:avLst/>
            <a:gdLst>
              <a:gd name="connsiteX0" fmla="*/ 59462 w 124755"/>
              <a:gd name="connsiteY0" fmla="*/ 799 h 542781"/>
              <a:gd name="connsiteX1" fmla="*/ 82746 w 124755"/>
              <a:gd name="connsiteY1" fmla="*/ 309833 h 542781"/>
              <a:gd name="connsiteX2" fmla="*/ 196 w 124755"/>
              <a:gd name="connsiteY2" fmla="*/ 542666 h 542781"/>
              <a:gd name="connsiteX3" fmla="*/ 110262 w 124755"/>
              <a:gd name="connsiteY3" fmla="*/ 339466 h 542781"/>
              <a:gd name="connsiteX4" fmla="*/ 118729 w 124755"/>
              <a:gd name="connsiteY4" fmla="*/ 223049 h 542781"/>
              <a:gd name="connsiteX5" fmla="*/ 59462 w 124755"/>
              <a:gd name="connsiteY5" fmla="*/ 799 h 54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755" h="542781">
                <a:moveTo>
                  <a:pt x="59462" y="799"/>
                </a:moveTo>
                <a:cubicBezTo>
                  <a:pt x="53465" y="15263"/>
                  <a:pt x="92624" y="219522"/>
                  <a:pt x="82746" y="309833"/>
                </a:cubicBezTo>
                <a:cubicBezTo>
                  <a:pt x="72868" y="400144"/>
                  <a:pt x="-4390" y="537727"/>
                  <a:pt x="196" y="542666"/>
                </a:cubicBezTo>
                <a:cubicBezTo>
                  <a:pt x="4782" y="547605"/>
                  <a:pt x="90507" y="392735"/>
                  <a:pt x="110262" y="339466"/>
                </a:cubicBezTo>
                <a:cubicBezTo>
                  <a:pt x="130017" y="286197"/>
                  <a:pt x="126137" y="273849"/>
                  <a:pt x="118729" y="223049"/>
                </a:cubicBezTo>
                <a:cubicBezTo>
                  <a:pt x="111321" y="172249"/>
                  <a:pt x="65459" y="-13665"/>
                  <a:pt x="59462" y="79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A7F9D41C-393B-4F2E-A32F-386BC8403B06}"/>
              </a:ext>
            </a:extLst>
          </p:cNvPr>
          <p:cNvSpPr/>
          <p:nvPr/>
        </p:nvSpPr>
        <p:spPr>
          <a:xfrm>
            <a:off x="4620486" y="4717834"/>
            <a:ext cx="80935" cy="388313"/>
          </a:xfrm>
          <a:custGeom>
            <a:avLst/>
            <a:gdLst>
              <a:gd name="connsiteX0" fmla="*/ 53114 w 80935"/>
              <a:gd name="connsiteY0" fmla="*/ 216 h 388313"/>
              <a:gd name="connsiteX1" fmla="*/ 197 w 80935"/>
              <a:gd name="connsiteY1" fmla="*/ 192833 h 388313"/>
              <a:gd name="connsiteX2" fmla="*/ 76397 w 80935"/>
              <a:gd name="connsiteY2" fmla="*/ 383333 h 388313"/>
              <a:gd name="connsiteX3" fmla="*/ 65814 w 80935"/>
              <a:gd name="connsiteY3" fmla="*/ 324066 h 388313"/>
              <a:gd name="connsiteX4" fmla="*/ 12897 w 80935"/>
              <a:gd name="connsiteY4" fmla="*/ 230933 h 388313"/>
              <a:gd name="connsiteX5" fmla="*/ 53114 w 80935"/>
              <a:gd name="connsiteY5" fmla="*/ 216 h 38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35" h="388313">
                <a:moveTo>
                  <a:pt x="53114" y="216"/>
                </a:moveTo>
                <a:cubicBezTo>
                  <a:pt x="50997" y="-6134"/>
                  <a:pt x="-3683" y="128980"/>
                  <a:pt x="197" y="192833"/>
                </a:cubicBezTo>
                <a:cubicBezTo>
                  <a:pt x="4077" y="256686"/>
                  <a:pt x="65461" y="361461"/>
                  <a:pt x="76397" y="383333"/>
                </a:cubicBezTo>
                <a:cubicBezTo>
                  <a:pt x="87333" y="405205"/>
                  <a:pt x="76397" y="349466"/>
                  <a:pt x="65814" y="324066"/>
                </a:cubicBezTo>
                <a:cubicBezTo>
                  <a:pt x="55231" y="298666"/>
                  <a:pt x="16072" y="279616"/>
                  <a:pt x="12897" y="230933"/>
                </a:cubicBezTo>
                <a:cubicBezTo>
                  <a:pt x="9722" y="182250"/>
                  <a:pt x="55231" y="6566"/>
                  <a:pt x="53114" y="2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CDA510E4-FCFF-4D1C-B319-6BDFE573CD41}"/>
              </a:ext>
            </a:extLst>
          </p:cNvPr>
          <p:cNvSpPr/>
          <p:nvPr/>
        </p:nvSpPr>
        <p:spPr>
          <a:xfrm>
            <a:off x="4319294" y="5274690"/>
            <a:ext cx="132358" cy="523460"/>
          </a:xfrm>
          <a:custGeom>
            <a:avLst/>
            <a:gdLst>
              <a:gd name="connsiteX0" fmla="*/ 100306 w 132358"/>
              <a:gd name="connsiteY0" fmla="*/ 43 h 523460"/>
              <a:gd name="connsiteX1" fmla="*/ 110889 w 132358"/>
              <a:gd name="connsiteY1" fmla="*/ 321777 h 523460"/>
              <a:gd name="connsiteX2" fmla="*/ 74906 w 132358"/>
              <a:gd name="connsiteY2" fmla="*/ 400093 h 523460"/>
              <a:gd name="connsiteX3" fmla="*/ 823 w 132358"/>
              <a:gd name="connsiteY3" fmla="*/ 522860 h 523460"/>
              <a:gd name="connsiteX4" fmla="*/ 127823 w 132358"/>
              <a:gd name="connsiteY4" fmla="*/ 345060 h 523460"/>
              <a:gd name="connsiteX5" fmla="*/ 100306 w 132358"/>
              <a:gd name="connsiteY5" fmla="*/ 43 h 52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358" h="523460">
                <a:moveTo>
                  <a:pt x="100306" y="43"/>
                </a:moveTo>
                <a:cubicBezTo>
                  <a:pt x="97484" y="-3838"/>
                  <a:pt x="115122" y="255102"/>
                  <a:pt x="110889" y="321777"/>
                </a:cubicBezTo>
                <a:cubicBezTo>
                  <a:pt x="106656" y="388452"/>
                  <a:pt x="93250" y="366579"/>
                  <a:pt x="74906" y="400093"/>
                </a:cubicBezTo>
                <a:cubicBezTo>
                  <a:pt x="56562" y="433607"/>
                  <a:pt x="-7996" y="532032"/>
                  <a:pt x="823" y="522860"/>
                </a:cubicBezTo>
                <a:cubicBezTo>
                  <a:pt x="9642" y="513688"/>
                  <a:pt x="109479" y="425846"/>
                  <a:pt x="127823" y="345060"/>
                </a:cubicBezTo>
                <a:cubicBezTo>
                  <a:pt x="146167" y="264274"/>
                  <a:pt x="103128" y="3924"/>
                  <a:pt x="100306" y="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9CC5ADBB-3971-4768-B8D0-F55CC76033E1}"/>
              </a:ext>
            </a:extLst>
          </p:cNvPr>
          <p:cNvSpPr/>
          <p:nvPr/>
        </p:nvSpPr>
        <p:spPr>
          <a:xfrm>
            <a:off x="4615816" y="5177366"/>
            <a:ext cx="158430" cy="540323"/>
          </a:xfrm>
          <a:custGeom>
            <a:avLst/>
            <a:gdLst>
              <a:gd name="connsiteX0" fmla="*/ 13334 w 158430"/>
              <a:gd name="connsiteY0" fmla="*/ 1 h 540323"/>
              <a:gd name="connsiteX1" fmla="*/ 38734 w 158430"/>
              <a:gd name="connsiteY1" fmla="*/ 336551 h 540323"/>
              <a:gd name="connsiteX2" fmla="*/ 157267 w 158430"/>
              <a:gd name="connsiteY2" fmla="*/ 537634 h 540323"/>
              <a:gd name="connsiteX3" fmla="*/ 93767 w 158430"/>
              <a:gd name="connsiteY3" fmla="*/ 444501 h 540323"/>
              <a:gd name="connsiteX4" fmla="*/ 4867 w 158430"/>
              <a:gd name="connsiteY4" fmla="*/ 332317 h 540323"/>
              <a:gd name="connsiteX5" fmla="*/ 13334 w 158430"/>
              <a:gd name="connsiteY5" fmla="*/ 1 h 54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30" h="540323">
                <a:moveTo>
                  <a:pt x="13334" y="1"/>
                </a:moveTo>
                <a:cubicBezTo>
                  <a:pt x="18979" y="707"/>
                  <a:pt x="14745" y="246946"/>
                  <a:pt x="38734" y="336551"/>
                </a:cubicBezTo>
                <a:cubicBezTo>
                  <a:pt x="62723" y="426157"/>
                  <a:pt x="148095" y="519642"/>
                  <a:pt x="157267" y="537634"/>
                </a:cubicBezTo>
                <a:cubicBezTo>
                  <a:pt x="166439" y="555626"/>
                  <a:pt x="119167" y="478721"/>
                  <a:pt x="93767" y="444501"/>
                </a:cubicBezTo>
                <a:cubicBezTo>
                  <a:pt x="68367" y="410282"/>
                  <a:pt x="17567" y="402167"/>
                  <a:pt x="4867" y="332317"/>
                </a:cubicBezTo>
                <a:cubicBezTo>
                  <a:pt x="-7833" y="262467"/>
                  <a:pt x="7689" y="-705"/>
                  <a:pt x="13334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3EA39E3-DAD2-48B3-A9D1-08AC4282EDF0}"/>
              </a:ext>
            </a:extLst>
          </p:cNvPr>
          <p:cNvSpPr/>
          <p:nvPr/>
        </p:nvSpPr>
        <p:spPr>
          <a:xfrm>
            <a:off x="4392035" y="5846179"/>
            <a:ext cx="120618" cy="230838"/>
          </a:xfrm>
          <a:custGeom>
            <a:avLst/>
            <a:gdLst>
              <a:gd name="connsiteX0" fmla="*/ 95298 w 120618"/>
              <a:gd name="connsiteY0" fmla="*/ 54 h 230838"/>
              <a:gd name="connsiteX1" fmla="*/ 116465 w 120618"/>
              <a:gd name="connsiteY1" fmla="*/ 129171 h 230838"/>
              <a:gd name="connsiteX2" fmla="*/ 48 w 120618"/>
              <a:gd name="connsiteY2" fmla="*/ 230771 h 230838"/>
              <a:gd name="connsiteX3" fmla="*/ 101648 w 120618"/>
              <a:gd name="connsiteY3" fmla="*/ 114354 h 230838"/>
              <a:gd name="connsiteX4" fmla="*/ 95298 w 120618"/>
              <a:gd name="connsiteY4" fmla="*/ 54 h 23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618" h="230838">
                <a:moveTo>
                  <a:pt x="95298" y="54"/>
                </a:moveTo>
                <a:cubicBezTo>
                  <a:pt x="97767" y="2523"/>
                  <a:pt x="132340" y="90718"/>
                  <a:pt x="116465" y="129171"/>
                </a:cubicBezTo>
                <a:cubicBezTo>
                  <a:pt x="100590" y="167624"/>
                  <a:pt x="2517" y="233240"/>
                  <a:pt x="48" y="230771"/>
                </a:cubicBezTo>
                <a:cubicBezTo>
                  <a:pt x="-2421" y="228302"/>
                  <a:pt x="90006" y="149632"/>
                  <a:pt x="101648" y="114354"/>
                </a:cubicBezTo>
                <a:cubicBezTo>
                  <a:pt x="113290" y="79076"/>
                  <a:pt x="92829" y="-2415"/>
                  <a:pt x="95298" y="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97703C1-CF1F-4660-8DBC-6B1FB50529B1}"/>
              </a:ext>
            </a:extLst>
          </p:cNvPr>
          <p:cNvSpPr/>
          <p:nvPr/>
        </p:nvSpPr>
        <p:spPr>
          <a:xfrm>
            <a:off x="4542768" y="5899121"/>
            <a:ext cx="212459" cy="260474"/>
          </a:xfrm>
          <a:custGeom>
            <a:avLst/>
            <a:gdLst>
              <a:gd name="connsiteX0" fmla="*/ 181632 w 212459"/>
              <a:gd name="connsiteY0" fmla="*/ 29 h 260474"/>
              <a:gd name="connsiteX1" fmla="*/ 132949 w 212459"/>
              <a:gd name="connsiteY1" fmla="*/ 146079 h 260474"/>
              <a:gd name="connsiteX2" fmla="*/ 209149 w 212459"/>
              <a:gd name="connsiteY2" fmla="*/ 260379 h 260474"/>
              <a:gd name="connsiteX3" fmla="*/ 1715 w 212459"/>
              <a:gd name="connsiteY3" fmla="*/ 165129 h 260474"/>
              <a:gd name="connsiteX4" fmla="*/ 113899 w 212459"/>
              <a:gd name="connsiteY4" fmla="*/ 133379 h 260474"/>
              <a:gd name="connsiteX5" fmla="*/ 181632 w 212459"/>
              <a:gd name="connsiteY5" fmla="*/ 29 h 26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459" h="260474">
                <a:moveTo>
                  <a:pt x="181632" y="29"/>
                </a:moveTo>
                <a:cubicBezTo>
                  <a:pt x="184807" y="2146"/>
                  <a:pt x="128363" y="102687"/>
                  <a:pt x="132949" y="146079"/>
                </a:cubicBezTo>
                <a:cubicBezTo>
                  <a:pt x="137535" y="189471"/>
                  <a:pt x="231021" y="257204"/>
                  <a:pt x="209149" y="260379"/>
                </a:cubicBezTo>
                <a:cubicBezTo>
                  <a:pt x="187277" y="263554"/>
                  <a:pt x="17590" y="186296"/>
                  <a:pt x="1715" y="165129"/>
                </a:cubicBezTo>
                <a:cubicBezTo>
                  <a:pt x="-14160" y="143962"/>
                  <a:pt x="84618" y="154546"/>
                  <a:pt x="113899" y="133379"/>
                </a:cubicBezTo>
                <a:cubicBezTo>
                  <a:pt x="143180" y="112212"/>
                  <a:pt x="178457" y="-2088"/>
                  <a:pt x="181632" y="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D4750C9-30C0-4DD4-8897-C4B84662A939}"/>
              </a:ext>
            </a:extLst>
          </p:cNvPr>
          <p:cNvSpPr/>
          <p:nvPr/>
        </p:nvSpPr>
        <p:spPr>
          <a:xfrm>
            <a:off x="4605773" y="6608153"/>
            <a:ext cx="65910" cy="127274"/>
          </a:xfrm>
          <a:custGeom>
            <a:avLst/>
            <a:gdLst>
              <a:gd name="connsiteX0" fmla="*/ 94 w 65910"/>
              <a:gd name="connsiteY0" fmla="*/ 80 h 127274"/>
              <a:gd name="connsiteX1" fmla="*/ 50894 w 65910"/>
              <a:gd name="connsiteY1" fmla="*/ 86864 h 127274"/>
              <a:gd name="connsiteX2" fmla="*/ 38194 w 65910"/>
              <a:gd name="connsiteY2" fmla="*/ 127080 h 127274"/>
              <a:gd name="connsiteX3" fmla="*/ 65710 w 65910"/>
              <a:gd name="connsiteY3" fmla="*/ 72047 h 127274"/>
              <a:gd name="connsiteX4" fmla="*/ 94 w 65910"/>
              <a:gd name="connsiteY4" fmla="*/ 80 h 127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10" h="127274">
                <a:moveTo>
                  <a:pt x="94" y="80"/>
                </a:moveTo>
                <a:cubicBezTo>
                  <a:pt x="-2375" y="2549"/>
                  <a:pt x="44544" y="65697"/>
                  <a:pt x="50894" y="86864"/>
                </a:cubicBezTo>
                <a:cubicBezTo>
                  <a:pt x="57244" y="108031"/>
                  <a:pt x="35725" y="129549"/>
                  <a:pt x="38194" y="127080"/>
                </a:cubicBezTo>
                <a:cubicBezTo>
                  <a:pt x="40663" y="124611"/>
                  <a:pt x="68532" y="91450"/>
                  <a:pt x="65710" y="72047"/>
                </a:cubicBezTo>
                <a:cubicBezTo>
                  <a:pt x="62888" y="52644"/>
                  <a:pt x="2563" y="-2389"/>
                  <a:pt x="94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5F8AFA0-B47D-4A6F-8C76-B1D273D729F8}"/>
              </a:ext>
            </a:extLst>
          </p:cNvPr>
          <p:cNvSpPr/>
          <p:nvPr/>
        </p:nvSpPr>
        <p:spPr>
          <a:xfrm>
            <a:off x="4427562" y="6582833"/>
            <a:ext cx="83161" cy="120659"/>
          </a:xfrm>
          <a:custGeom>
            <a:avLst/>
            <a:gdLst>
              <a:gd name="connsiteX0" fmla="*/ 83055 w 83161"/>
              <a:gd name="connsiteY0" fmla="*/ 0 h 120659"/>
              <a:gd name="connsiteX1" fmla="*/ 2621 w 83161"/>
              <a:gd name="connsiteY1" fmla="*/ 101600 h 120659"/>
              <a:gd name="connsiteX2" fmla="*/ 19555 w 83161"/>
              <a:gd name="connsiteY2" fmla="*/ 120650 h 120659"/>
              <a:gd name="connsiteX3" fmla="*/ 19555 w 83161"/>
              <a:gd name="connsiteY3" fmla="*/ 101600 h 120659"/>
              <a:gd name="connsiteX4" fmla="*/ 83055 w 83161"/>
              <a:gd name="connsiteY4" fmla="*/ 0 h 12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161" h="120659">
                <a:moveTo>
                  <a:pt x="83055" y="0"/>
                </a:moveTo>
                <a:cubicBezTo>
                  <a:pt x="80233" y="0"/>
                  <a:pt x="13204" y="81492"/>
                  <a:pt x="2621" y="101600"/>
                </a:cubicBezTo>
                <a:cubicBezTo>
                  <a:pt x="-7962" y="121708"/>
                  <a:pt x="16733" y="120650"/>
                  <a:pt x="19555" y="120650"/>
                </a:cubicBezTo>
                <a:cubicBezTo>
                  <a:pt x="22377" y="120650"/>
                  <a:pt x="7561" y="117475"/>
                  <a:pt x="19555" y="101600"/>
                </a:cubicBezTo>
                <a:cubicBezTo>
                  <a:pt x="31549" y="85725"/>
                  <a:pt x="85877" y="0"/>
                  <a:pt x="830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9A326F1D-4AF4-4CC6-B156-EB8BC06055E2}"/>
              </a:ext>
            </a:extLst>
          </p:cNvPr>
          <p:cNvSpPr/>
          <p:nvPr/>
        </p:nvSpPr>
        <p:spPr>
          <a:xfrm>
            <a:off x="3984415" y="6877811"/>
            <a:ext cx="525089" cy="180014"/>
          </a:xfrm>
          <a:custGeom>
            <a:avLst/>
            <a:gdLst>
              <a:gd name="connsiteX0" fmla="*/ 1268 w 525089"/>
              <a:gd name="connsiteY0" fmla="*/ 179156 h 180014"/>
              <a:gd name="connsiteX1" fmla="*/ 337818 w 525089"/>
              <a:gd name="connsiteY1" fmla="*/ 3472 h 180014"/>
              <a:gd name="connsiteX2" fmla="*/ 521968 w 525089"/>
              <a:gd name="connsiteY2" fmla="*/ 58506 h 180014"/>
              <a:gd name="connsiteX3" fmla="*/ 437302 w 525089"/>
              <a:gd name="connsiteY3" fmla="*/ 11939 h 180014"/>
              <a:gd name="connsiteX4" fmla="*/ 229868 w 525089"/>
              <a:gd name="connsiteY4" fmla="*/ 69089 h 180014"/>
              <a:gd name="connsiteX5" fmla="*/ 1268 w 525089"/>
              <a:gd name="connsiteY5" fmla="*/ 179156 h 18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089" h="180014">
                <a:moveTo>
                  <a:pt x="1268" y="179156"/>
                </a:moveTo>
                <a:cubicBezTo>
                  <a:pt x="19260" y="168220"/>
                  <a:pt x="251035" y="23580"/>
                  <a:pt x="337818" y="3472"/>
                </a:cubicBezTo>
                <a:cubicBezTo>
                  <a:pt x="424601" y="-16636"/>
                  <a:pt x="505387" y="57095"/>
                  <a:pt x="521968" y="58506"/>
                </a:cubicBezTo>
                <a:cubicBezTo>
                  <a:pt x="538549" y="59917"/>
                  <a:pt x="485985" y="10175"/>
                  <a:pt x="437302" y="11939"/>
                </a:cubicBezTo>
                <a:cubicBezTo>
                  <a:pt x="388619" y="13703"/>
                  <a:pt x="298307" y="44747"/>
                  <a:pt x="229868" y="69089"/>
                </a:cubicBezTo>
                <a:cubicBezTo>
                  <a:pt x="161429" y="93431"/>
                  <a:pt x="-16724" y="190092"/>
                  <a:pt x="1268" y="179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1D66EEA3-19A4-411B-AD21-B94BE0CA6F95}"/>
              </a:ext>
            </a:extLst>
          </p:cNvPr>
          <p:cNvSpPr/>
          <p:nvPr/>
        </p:nvSpPr>
        <p:spPr>
          <a:xfrm>
            <a:off x="4531607" y="6855841"/>
            <a:ext cx="243824" cy="97620"/>
          </a:xfrm>
          <a:custGeom>
            <a:avLst/>
            <a:gdLst>
              <a:gd name="connsiteX0" fmla="*/ 176 w 243824"/>
              <a:gd name="connsiteY0" fmla="*/ 97409 h 97620"/>
              <a:gd name="connsiteX1" fmla="*/ 201260 w 243824"/>
              <a:gd name="connsiteY1" fmla="*/ 27559 h 97620"/>
              <a:gd name="connsiteX2" fmla="*/ 131410 w 243824"/>
              <a:gd name="connsiteY2" fmla="*/ 80476 h 97620"/>
              <a:gd name="connsiteX3" fmla="*/ 241476 w 243824"/>
              <a:gd name="connsiteY3" fmla="*/ 42 h 97620"/>
              <a:gd name="connsiteX4" fmla="*/ 176 w 243824"/>
              <a:gd name="connsiteY4" fmla="*/ 97409 h 9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824" h="97620">
                <a:moveTo>
                  <a:pt x="176" y="97409"/>
                </a:moveTo>
                <a:cubicBezTo>
                  <a:pt x="-6527" y="101995"/>
                  <a:pt x="179388" y="30381"/>
                  <a:pt x="201260" y="27559"/>
                </a:cubicBezTo>
                <a:cubicBezTo>
                  <a:pt x="223132" y="24737"/>
                  <a:pt x="124707" y="85062"/>
                  <a:pt x="131410" y="80476"/>
                </a:cubicBezTo>
                <a:cubicBezTo>
                  <a:pt x="138113" y="75890"/>
                  <a:pt x="262290" y="-2075"/>
                  <a:pt x="241476" y="42"/>
                </a:cubicBezTo>
                <a:cubicBezTo>
                  <a:pt x="220662" y="2159"/>
                  <a:pt x="6879" y="92823"/>
                  <a:pt x="176" y="97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471062E-F223-4B7D-A7AE-3B0C4C368B71}"/>
              </a:ext>
            </a:extLst>
          </p:cNvPr>
          <p:cNvSpPr/>
          <p:nvPr/>
        </p:nvSpPr>
        <p:spPr>
          <a:xfrm>
            <a:off x="4725871" y="6897877"/>
            <a:ext cx="411669" cy="165722"/>
          </a:xfrm>
          <a:custGeom>
            <a:avLst/>
            <a:gdLst>
              <a:gd name="connsiteX0" fmla="*/ 646 w 411669"/>
              <a:gd name="connsiteY0" fmla="*/ 8806 h 165722"/>
              <a:gd name="connsiteX1" fmla="*/ 186912 w 411669"/>
              <a:gd name="connsiteY1" fmla="*/ 36323 h 165722"/>
              <a:gd name="connsiteX2" fmla="*/ 273696 w 411669"/>
              <a:gd name="connsiteY2" fmla="*/ 144273 h 165722"/>
              <a:gd name="connsiteX3" fmla="*/ 411279 w 411669"/>
              <a:gd name="connsiteY3" fmla="*/ 163323 h 165722"/>
              <a:gd name="connsiteX4" fmla="*/ 318146 w 411669"/>
              <a:gd name="connsiteY4" fmla="*/ 110406 h 165722"/>
              <a:gd name="connsiteX5" fmla="*/ 131879 w 411669"/>
              <a:gd name="connsiteY5" fmla="*/ 8806 h 165722"/>
              <a:gd name="connsiteX6" fmla="*/ 646 w 411669"/>
              <a:gd name="connsiteY6" fmla="*/ 8806 h 16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669" h="165722">
                <a:moveTo>
                  <a:pt x="646" y="8806"/>
                </a:moveTo>
                <a:cubicBezTo>
                  <a:pt x="9818" y="13392"/>
                  <a:pt x="141404" y="13745"/>
                  <a:pt x="186912" y="36323"/>
                </a:cubicBezTo>
                <a:cubicBezTo>
                  <a:pt x="232420" y="58901"/>
                  <a:pt x="236302" y="123106"/>
                  <a:pt x="273696" y="144273"/>
                </a:cubicBezTo>
                <a:cubicBezTo>
                  <a:pt x="311090" y="165440"/>
                  <a:pt x="403871" y="168967"/>
                  <a:pt x="411279" y="163323"/>
                </a:cubicBezTo>
                <a:cubicBezTo>
                  <a:pt x="418687" y="157679"/>
                  <a:pt x="318146" y="110406"/>
                  <a:pt x="318146" y="110406"/>
                </a:cubicBezTo>
                <a:cubicBezTo>
                  <a:pt x="271579" y="84653"/>
                  <a:pt x="181621" y="26092"/>
                  <a:pt x="131879" y="8806"/>
                </a:cubicBezTo>
                <a:cubicBezTo>
                  <a:pt x="82137" y="-8480"/>
                  <a:pt x="-8526" y="4220"/>
                  <a:pt x="646" y="8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D533C93-8179-41B5-867D-EA8B151CA370}"/>
              </a:ext>
            </a:extLst>
          </p:cNvPr>
          <p:cNvSpPr/>
          <p:nvPr/>
        </p:nvSpPr>
        <p:spPr>
          <a:xfrm>
            <a:off x="3873491" y="7033495"/>
            <a:ext cx="417004" cy="68539"/>
          </a:xfrm>
          <a:custGeom>
            <a:avLst/>
            <a:gdLst>
              <a:gd name="connsiteX0" fmla="*/ 9 w 417004"/>
              <a:gd name="connsiteY0" fmla="*/ 55222 h 68539"/>
              <a:gd name="connsiteX1" fmla="*/ 228609 w 417004"/>
              <a:gd name="connsiteY1" fmla="*/ 65805 h 68539"/>
              <a:gd name="connsiteX2" fmla="*/ 416992 w 417004"/>
              <a:gd name="connsiteY2" fmla="*/ 188 h 68539"/>
              <a:gd name="connsiteX3" fmla="*/ 220142 w 417004"/>
              <a:gd name="connsiteY3" fmla="*/ 46755 h 68539"/>
              <a:gd name="connsiteX4" fmla="*/ 9 w 417004"/>
              <a:gd name="connsiteY4" fmla="*/ 55222 h 6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004" h="68539">
                <a:moveTo>
                  <a:pt x="9" y="55222"/>
                </a:moveTo>
                <a:cubicBezTo>
                  <a:pt x="1420" y="58397"/>
                  <a:pt x="159112" y="74977"/>
                  <a:pt x="228609" y="65805"/>
                </a:cubicBezTo>
                <a:cubicBezTo>
                  <a:pt x="298106" y="56633"/>
                  <a:pt x="418403" y="3363"/>
                  <a:pt x="416992" y="188"/>
                </a:cubicBezTo>
                <a:cubicBezTo>
                  <a:pt x="415581" y="-2987"/>
                  <a:pt x="285406" y="34761"/>
                  <a:pt x="220142" y="46755"/>
                </a:cubicBezTo>
                <a:cubicBezTo>
                  <a:pt x="154878" y="58749"/>
                  <a:pt x="-1402" y="52047"/>
                  <a:pt x="9" y="55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4AF2D99-DC22-4BED-A467-D36BC60A4BD4}"/>
              </a:ext>
            </a:extLst>
          </p:cNvPr>
          <p:cNvSpPr/>
          <p:nvPr/>
        </p:nvSpPr>
        <p:spPr>
          <a:xfrm>
            <a:off x="4317836" y="7044160"/>
            <a:ext cx="376957" cy="73419"/>
          </a:xfrm>
          <a:custGeom>
            <a:avLst/>
            <a:gdLst>
              <a:gd name="connsiteX0" fmla="*/ 164 w 376957"/>
              <a:gd name="connsiteY0" fmla="*/ 107 h 73419"/>
              <a:gd name="connsiteX1" fmla="*/ 108114 w 376957"/>
              <a:gd name="connsiteY1" fmla="*/ 59373 h 73419"/>
              <a:gd name="connsiteX2" fmla="*/ 201247 w 376957"/>
              <a:gd name="connsiteY2" fmla="*/ 72073 h 73419"/>
              <a:gd name="connsiteX3" fmla="*/ 376931 w 376957"/>
              <a:gd name="connsiteY3" fmla="*/ 36090 h 73419"/>
              <a:gd name="connsiteX4" fmla="*/ 213947 w 376957"/>
              <a:gd name="connsiteY4" fmla="*/ 44557 h 73419"/>
              <a:gd name="connsiteX5" fmla="*/ 133514 w 376957"/>
              <a:gd name="connsiteY5" fmla="*/ 44557 h 73419"/>
              <a:gd name="connsiteX6" fmla="*/ 164 w 376957"/>
              <a:gd name="connsiteY6" fmla="*/ 107 h 7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957" h="73419">
                <a:moveTo>
                  <a:pt x="164" y="107"/>
                </a:moveTo>
                <a:cubicBezTo>
                  <a:pt x="-4069" y="2576"/>
                  <a:pt x="74600" y="47379"/>
                  <a:pt x="108114" y="59373"/>
                </a:cubicBezTo>
                <a:cubicBezTo>
                  <a:pt x="141628" y="71367"/>
                  <a:pt x="156444" y="75953"/>
                  <a:pt x="201247" y="72073"/>
                </a:cubicBezTo>
                <a:cubicBezTo>
                  <a:pt x="246050" y="68193"/>
                  <a:pt x="374814" y="40676"/>
                  <a:pt x="376931" y="36090"/>
                </a:cubicBezTo>
                <a:cubicBezTo>
                  <a:pt x="379048" y="31504"/>
                  <a:pt x="254516" y="43146"/>
                  <a:pt x="213947" y="44557"/>
                </a:cubicBezTo>
                <a:cubicBezTo>
                  <a:pt x="173378" y="45968"/>
                  <a:pt x="167381" y="50554"/>
                  <a:pt x="133514" y="44557"/>
                </a:cubicBezTo>
                <a:cubicBezTo>
                  <a:pt x="99647" y="38560"/>
                  <a:pt x="4397" y="-2362"/>
                  <a:pt x="164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7E4DF3A3-FBCD-4A4C-8E9E-C0407C6CA089}"/>
              </a:ext>
            </a:extLst>
          </p:cNvPr>
          <p:cNvSpPr/>
          <p:nvPr/>
        </p:nvSpPr>
        <p:spPr>
          <a:xfrm>
            <a:off x="4713038" y="7064467"/>
            <a:ext cx="532828" cy="45774"/>
          </a:xfrm>
          <a:custGeom>
            <a:avLst/>
            <a:gdLst>
              <a:gd name="connsiteX0" fmla="*/ 779 w 532828"/>
              <a:gd name="connsiteY0" fmla="*/ 9433 h 45774"/>
              <a:gd name="connsiteX1" fmla="*/ 174345 w 532828"/>
              <a:gd name="connsiteY1" fmla="*/ 966 h 45774"/>
              <a:gd name="connsiteX2" fmla="*/ 242079 w 532828"/>
              <a:gd name="connsiteY2" fmla="*/ 34833 h 45774"/>
              <a:gd name="connsiteX3" fmla="*/ 330979 w 532828"/>
              <a:gd name="connsiteY3" fmla="*/ 45416 h 45774"/>
              <a:gd name="connsiteX4" fmla="*/ 532062 w 532828"/>
              <a:gd name="connsiteY4" fmla="*/ 24250 h 45774"/>
              <a:gd name="connsiteX5" fmla="*/ 250545 w 532828"/>
              <a:gd name="connsiteY5" fmla="*/ 11550 h 45774"/>
              <a:gd name="connsiteX6" fmla="*/ 779 w 532828"/>
              <a:gd name="connsiteY6" fmla="*/ 9433 h 4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2828" h="45774">
                <a:moveTo>
                  <a:pt x="779" y="9433"/>
                </a:moveTo>
                <a:cubicBezTo>
                  <a:pt x="-11921" y="7669"/>
                  <a:pt x="134128" y="-3267"/>
                  <a:pt x="174345" y="966"/>
                </a:cubicBezTo>
                <a:cubicBezTo>
                  <a:pt x="214562" y="5199"/>
                  <a:pt x="215973" y="27425"/>
                  <a:pt x="242079" y="34833"/>
                </a:cubicBezTo>
                <a:cubicBezTo>
                  <a:pt x="268185" y="42241"/>
                  <a:pt x="282649" y="47180"/>
                  <a:pt x="330979" y="45416"/>
                </a:cubicBezTo>
                <a:cubicBezTo>
                  <a:pt x="379309" y="43652"/>
                  <a:pt x="545468" y="29894"/>
                  <a:pt x="532062" y="24250"/>
                </a:cubicBezTo>
                <a:cubicBezTo>
                  <a:pt x="518656" y="18606"/>
                  <a:pt x="332037" y="17900"/>
                  <a:pt x="250545" y="11550"/>
                </a:cubicBezTo>
                <a:cubicBezTo>
                  <a:pt x="169053" y="5200"/>
                  <a:pt x="13479" y="11197"/>
                  <a:pt x="779" y="9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25E43DAE-84BF-46E2-AA25-8C2E9248CE13}"/>
              </a:ext>
            </a:extLst>
          </p:cNvPr>
          <p:cNvSpPr/>
          <p:nvPr/>
        </p:nvSpPr>
        <p:spPr>
          <a:xfrm>
            <a:off x="3854450" y="7154312"/>
            <a:ext cx="651268" cy="56358"/>
          </a:xfrm>
          <a:custGeom>
            <a:avLst/>
            <a:gdLst>
              <a:gd name="connsiteX0" fmla="*/ 0 w 651268"/>
              <a:gd name="connsiteY0" fmla="*/ 16955 h 56358"/>
              <a:gd name="connsiteX1" fmla="*/ 279400 w 651268"/>
              <a:gd name="connsiteY1" fmla="*/ 21 h 56358"/>
              <a:gd name="connsiteX2" fmla="*/ 436033 w 651268"/>
              <a:gd name="connsiteY2" fmla="*/ 21188 h 56358"/>
              <a:gd name="connsiteX3" fmla="*/ 649817 w 651268"/>
              <a:gd name="connsiteY3" fmla="*/ 55055 h 56358"/>
              <a:gd name="connsiteX4" fmla="*/ 524933 w 651268"/>
              <a:gd name="connsiteY4" fmla="*/ 48705 h 56358"/>
              <a:gd name="connsiteX5" fmla="*/ 427567 w 651268"/>
              <a:gd name="connsiteY5" fmla="*/ 42355 h 56358"/>
              <a:gd name="connsiteX6" fmla="*/ 162983 w 651268"/>
              <a:gd name="connsiteY6" fmla="*/ 6371 h 56358"/>
              <a:gd name="connsiteX7" fmla="*/ 0 w 651268"/>
              <a:gd name="connsiteY7" fmla="*/ 16955 h 56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268" h="56358">
                <a:moveTo>
                  <a:pt x="0" y="16955"/>
                </a:moveTo>
                <a:cubicBezTo>
                  <a:pt x="19403" y="15897"/>
                  <a:pt x="206728" y="-684"/>
                  <a:pt x="279400" y="21"/>
                </a:cubicBezTo>
                <a:cubicBezTo>
                  <a:pt x="352072" y="726"/>
                  <a:pt x="374297" y="12016"/>
                  <a:pt x="436033" y="21188"/>
                </a:cubicBezTo>
                <a:cubicBezTo>
                  <a:pt x="497769" y="30360"/>
                  <a:pt x="635000" y="50469"/>
                  <a:pt x="649817" y="55055"/>
                </a:cubicBezTo>
                <a:cubicBezTo>
                  <a:pt x="664634" y="59641"/>
                  <a:pt x="561975" y="50822"/>
                  <a:pt x="524933" y="48705"/>
                </a:cubicBezTo>
                <a:cubicBezTo>
                  <a:pt x="487891" y="46588"/>
                  <a:pt x="487892" y="49411"/>
                  <a:pt x="427567" y="42355"/>
                </a:cubicBezTo>
                <a:cubicBezTo>
                  <a:pt x="367242" y="35299"/>
                  <a:pt x="232480" y="10957"/>
                  <a:pt x="162983" y="6371"/>
                </a:cubicBezTo>
                <a:lnTo>
                  <a:pt x="0" y="1695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3D3EEFB5-23A4-4185-8F63-C4DCD59C2815}"/>
              </a:ext>
            </a:extLst>
          </p:cNvPr>
          <p:cNvSpPr/>
          <p:nvPr/>
        </p:nvSpPr>
        <p:spPr>
          <a:xfrm>
            <a:off x="4049142" y="7069577"/>
            <a:ext cx="294313" cy="63098"/>
          </a:xfrm>
          <a:custGeom>
            <a:avLst/>
            <a:gdLst>
              <a:gd name="connsiteX0" fmla="*/ 41 w 294313"/>
              <a:gd name="connsiteY0" fmla="*/ 61473 h 63098"/>
              <a:gd name="connsiteX1" fmla="*/ 167258 w 294313"/>
              <a:gd name="connsiteY1" fmla="*/ 55123 h 63098"/>
              <a:gd name="connsiteX2" fmla="*/ 294258 w 294313"/>
              <a:gd name="connsiteY2" fmla="*/ 90 h 63098"/>
              <a:gd name="connsiteX3" fmla="*/ 152441 w 294313"/>
              <a:gd name="connsiteY3" fmla="*/ 42423 h 63098"/>
              <a:gd name="connsiteX4" fmla="*/ 41 w 294313"/>
              <a:gd name="connsiteY4" fmla="*/ 61473 h 6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313" h="63098">
                <a:moveTo>
                  <a:pt x="41" y="61473"/>
                </a:moveTo>
                <a:cubicBezTo>
                  <a:pt x="2511" y="63590"/>
                  <a:pt x="118222" y="65353"/>
                  <a:pt x="167258" y="55123"/>
                </a:cubicBezTo>
                <a:cubicBezTo>
                  <a:pt x="216294" y="44893"/>
                  <a:pt x="296728" y="2207"/>
                  <a:pt x="294258" y="90"/>
                </a:cubicBezTo>
                <a:cubicBezTo>
                  <a:pt x="291789" y="-2027"/>
                  <a:pt x="200066" y="33604"/>
                  <a:pt x="152441" y="42423"/>
                </a:cubicBezTo>
                <a:cubicBezTo>
                  <a:pt x="104816" y="51242"/>
                  <a:pt x="-2429" y="59356"/>
                  <a:pt x="41" y="6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365DB890-5462-458D-8A27-4F58FE5DCABB}"/>
              </a:ext>
            </a:extLst>
          </p:cNvPr>
          <p:cNvSpPr/>
          <p:nvPr/>
        </p:nvSpPr>
        <p:spPr>
          <a:xfrm>
            <a:off x="4549223" y="7191417"/>
            <a:ext cx="549035" cy="41659"/>
          </a:xfrm>
          <a:custGeom>
            <a:avLst/>
            <a:gdLst>
              <a:gd name="connsiteX0" fmla="*/ 1610 w 549035"/>
              <a:gd name="connsiteY0" fmla="*/ 26416 h 41659"/>
              <a:gd name="connsiteX1" fmla="*/ 238677 w 549035"/>
              <a:gd name="connsiteY1" fmla="*/ 41233 h 41659"/>
              <a:gd name="connsiteX2" fmla="*/ 422827 w 549035"/>
              <a:gd name="connsiteY2" fmla="*/ 7366 h 41659"/>
              <a:gd name="connsiteX3" fmla="*/ 547710 w 549035"/>
              <a:gd name="connsiteY3" fmla="*/ 5250 h 41659"/>
              <a:gd name="connsiteX4" fmla="*/ 344510 w 549035"/>
              <a:gd name="connsiteY4" fmla="*/ 1016 h 41659"/>
              <a:gd name="connsiteX5" fmla="*/ 143427 w 549035"/>
              <a:gd name="connsiteY5" fmla="*/ 26416 h 41659"/>
              <a:gd name="connsiteX6" fmla="*/ 1610 w 549035"/>
              <a:gd name="connsiteY6" fmla="*/ 26416 h 4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035" h="41659">
                <a:moveTo>
                  <a:pt x="1610" y="26416"/>
                </a:moveTo>
                <a:cubicBezTo>
                  <a:pt x="17485" y="28886"/>
                  <a:pt x="168474" y="44408"/>
                  <a:pt x="238677" y="41233"/>
                </a:cubicBezTo>
                <a:cubicBezTo>
                  <a:pt x="308880" y="38058"/>
                  <a:pt x="371322" y="13363"/>
                  <a:pt x="422827" y="7366"/>
                </a:cubicBezTo>
                <a:cubicBezTo>
                  <a:pt x="474332" y="1369"/>
                  <a:pt x="560763" y="6308"/>
                  <a:pt x="547710" y="5250"/>
                </a:cubicBezTo>
                <a:cubicBezTo>
                  <a:pt x="534657" y="4192"/>
                  <a:pt x="411890" y="-2512"/>
                  <a:pt x="344510" y="1016"/>
                </a:cubicBezTo>
                <a:cubicBezTo>
                  <a:pt x="277130" y="4544"/>
                  <a:pt x="195638" y="20419"/>
                  <a:pt x="143427" y="26416"/>
                </a:cubicBezTo>
                <a:cubicBezTo>
                  <a:pt x="91216" y="32413"/>
                  <a:pt x="-14265" y="23946"/>
                  <a:pt x="1610" y="26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857C721-EAA5-4492-8341-E507CE0D0835}"/>
              </a:ext>
            </a:extLst>
          </p:cNvPr>
          <p:cNvSpPr/>
          <p:nvPr/>
        </p:nvSpPr>
        <p:spPr>
          <a:xfrm>
            <a:off x="4887000" y="7165045"/>
            <a:ext cx="346947" cy="308058"/>
          </a:xfrm>
          <a:custGeom>
            <a:avLst/>
            <a:gdLst>
              <a:gd name="connsiteX0" fmla="*/ 345400 w 346947"/>
              <a:gd name="connsiteY0" fmla="*/ 1988 h 308058"/>
              <a:gd name="connsiteX1" fmla="*/ 108333 w 346947"/>
              <a:gd name="connsiteY1" fmla="*/ 145922 h 308058"/>
              <a:gd name="connsiteX2" fmla="*/ 36367 w 346947"/>
              <a:gd name="connsiteY2" fmla="*/ 294088 h 308058"/>
              <a:gd name="connsiteX3" fmla="*/ 383 w 346947"/>
              <a:gd name="connsiteY3" fmla="*/ 289855 h 308058"/>
              <a:gd name="connsiteX4" fmla="*/ 57533 w 346947"/>
              <a:gd name="connsiteY4" fmla="*/ 188255 h 308058"/>
              <a:gd name="connsiteX5" fmla="*/ 203583 w 346947"/>
              <a:gd name="connsiteY5" fmla="*/ 69722 h 308058"/>
              <a:gd name="connsiteX6" fmla="*/ 345400 w 346947"/>
              <a:gd name="connsiteY6" fmla="*/ 1988 h 30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947" h="308058">
                <a:moveTo>
                  <a:pt x="345400" y="1988"/>
                </a:moveTo>
                <a:cubicBezTo>
                  <a:pt x="329525" y="14688"/>
                  <a:pt x="159838" y="97239"/>
                  <a:pt x="108333" y="145922"/>
                </a:cubicBezTo>
                <a:cubicBezTo>
                  <a:pt x="56827" y="194605"/>
                  <a:pt x="54359" y="270099"/>
                  <a:pt x="36367" y="294088"/>
                </a:cubicBezTo>
                <a:cubicBezTo>
                  <a:pt x="18375" y="318077"/>
                  <a:pt x="-3145" y="307494"/>
                  <a:pt x="383" y="289855"/>
                </a:cubicBezTo>
                <a:cubicBezTo>
                  <a:pt x="3911" y="272216"/>
                  <a:pt x="23666" y="224944"/>
                  <a:pt x="57533" y="188255"/>
                </a:cubicBezTo>
                <a:cubicBezTo>
                  <a:pt x="91400" y="151566"/>
                  <a:pt x="156311" y="99003"/>
                  <a:pt x="203583" y="69722"/>
                </a:cubicBezTo>
                <a:cubicBezTo>
                  <a:pt x="250855" y="40442"/>
                  <a:pt x="361275" y="-10712"/>
                  <a:pt x="345400" y="1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4E87F67-7072-445E-B1A7-0A18E08A3701}"/>
              </a:ext>
            </a:extLst>
          </p:cNvPr>
          <p:cNvSpPr/>
          <p:nvPr/>
        </p:nvSpPr>
        <p:spPr>
          <a:xfrm>
            <a:off x="3941001" y="7230532"/>
            <a:ext cx="311133" cy="214189"/>
          </a:xfrm>
          <a:custGeom>
            <a:avLst/>
            <a:gdLst>
              <a:gd name="connsiteX0" fmla="*/ 232 w 311133"/>
              <a:gd name="connsiteY0" fmla="*/ 1 h 214189"/>
              <a:gd name="connsiteX1" fmla="*/ 144166 w 311133"/>
              <a:gd name="connsiteY1" fmla="*/ 114301 h 214189"/>
              <a:gd name="connsiteX2" fmla="*/ 307149 w 311133"/>
              <a:gd name="connsiteY2" fmla="*/ 213785 h 214189"/>
              <a:gd name="connsiteX3" fmla="*/ 254232 w 311133"/>
              <a:gd name="connsiteY3" fmla="*/ 148168 h 214189"/>
              <a:gd name="connsiteX4" fmla="*/ 178032 w 311133"/>
              <a:gd name="connsiteY4" fmla="*/ 116418 h 214189"/>
              <a:gd name="connsiteX5" fmla="*/ 232 w 311133"/>
              <a:gd name="connsiteY5" fmla="*/ 1 h 21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133" h="214189">
                <a:moveTo>
                  <a:pt x="232" y="1"/>
                </a:moveTo>
                <a:cubicBezTo>
                  <a:pt x="-5412" y="-352"/>
                  <a:pt x="93013" y="78670"/>
                  <a:pt x="144166" y="114301"/>
                </a:cubicBezTo>
                <a:cubicBezTo>
                  <a:pt x="195319" y="149932"/>
                  <a:pt x="288805" y="208141"/>
                  <a:pt x="307149" y="213785"/>
                </a:cubicBezTo>
                <a:cubicBezTo>
                  <a:pt x="325493" y="219429"/>
                  <a:pt x="275752" y="164396"/>
                  <a:pt x="254232" y="148168"/>
                </a:cubicBezTo>
                <a:cubicBezTo>
                  <a:pt x="232713" y="131940"/>
                  <a:pt x="219307" y="138290"/>
                  <a:pt x="178032" y="116418"/>
                </a:cubicBezTo>
                <a:cubicBezTo>
                  <a:pt x="136757" y="94546"/>
                  <a:pt x="5876" y="354"/>
                  <a:pt x="23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940F4A4B-89DF-4687-8677-A95680ED9ACF}"/>
              </a:ext>
            </a:extLst>
          </p:cNvPr>
          <p:cNvSpPr/>
          <p:nvPr/>
        </p:nvSpPr>
        <p:spPr>
          <a:xfrm>
            <a:off x="4273500" y="7444821"/>
            <a:ext cx="271212" cy="86211"/>
          </a:xfrm>
          <a:custGeom>
            <a:avLst/>
            <a:gdLst>
              <a:gd name="connsiteX0" fmla="*/ 2167 w 271212"/>
              <a:gd name="connsiteY0" fmla="*/ 1612 h 86211"/>
              <a:gd name="connsiteX1" fmla="*/ 156683 w 271212"/>
              <a:gd name="connsiteY1" fmla="*/ 75696 h 86211"/>
              <a:gd name="connsiteX2" fmla="*/ 270983 w 271212"/>
              <a:gd name="connsiteY2" fmla="*/ 84162 h 86211"/>
              <a:gd name="connsiteX3" fmla="*/ 188433 w 271212"/>
              <a:gd name="connsiteY3" fmla="*/ 60879 h 86211"/>
              <a:gd name="connsiteX4" fmla="*/ 74133 w 271212"/>
              <a:gd name="connsiteY4" fmla="*/ 27012 h 86211"/>
              <a:gd name="connsiteX5" fmla="*/ 2167 w 271212"/>
              <a:gd name="connsiteY5" fmla="*/ 1612 h 8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12" h="86211">
                <a:moveTo>
                  <a:pt x="2167" y="1612"/>
                </a:moveTo>
                <a:cubicBezTo>
                  <a:pt x="15925" y="9726"/>
                  <a:pt x="111880" y="61938"/>
                  <a:pt x="156683" y="75696"/>
                </a:cubicBezTo>
                <a:cubicBezTo>
                  <a:pt x="201486" y="89454"/>
                  <a:pt x="265691" y="86632"/>
                  <a:pt x="270983" y="84162"/>
                </a:cubicBezTo>
                <a:cubicBezTo>
                  <a:pt x="276275" y="81693"/>
                  <a:pt x="188433" y="60879"/>
                  <a:pt x="188433" y="60879"/>
                </a:cubicBezTo>
                <a:lnTo>
                  <a:pt x="74133" y="27012"/>
                </a:lnTo>
                <a:cubicBezTo>
                  <a:pt x="43441" y="18193"/>
                  <a:pt x="-11591" y="-6502"/>
                  <a:pt x="2167" y="16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4FDAE7E9-5C6D-48BC-94D9-3D63DB82BB96}"/>
              </a:ext>
            </a:extLst>
          </p:cNvPr>
          <p:cNvSpPr/>
          <p:nvPr/>
        </p:nvSpPr>
        <p:spPr>
          <a:xfrm>
            <a:off x="4652362" y="7433712"/>
            <a:ext cx="292299" cy="95657"/>
          </a:xfrm>
          <a:custGeom>
            <a:avLst/>
            <a:gdLst>
              <a:gd name="connsiteX0" fmla="*/ 2188 w 292299"/>
              <a:gd name="connsiteY0" fmla="*/ 84688 h 95657"/>
              <a:gd name="connsiteX1" fmla="*/ 169405 w 292299"/>
              <a:gd name="connsiteY1" fmla="*/ 50821 h 95657"/>
              <a:gd name="connsiteX2" fmla="*/ 292171 w 292299"/>
              <a:gd name="connsiteY2" fmla="*/ 21 h 95657"/>
              <a:gd name="connsiteX3" fmla="*/ 190571 w 292299"/>
              <a:gd name="connsiteY3" fmla="*/ 57171 h 95657"/>
              <a:gd name="connsiteX4" fmla="*/ 80505 w 292299"/>
              <a:gd name="connsiteY4" fmla="*/ 93155 h 95657"/>
              <a:gd name="connsiteX5" fmla="*/ 2188 w 292299"/>
              <a:gd name="connsiteY5" fmla="*/ 84688 h 9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299" h="95657">
                <a:moveTo>
                  <a:pt x="2188" y="84688"/>
                </a:moveTo>
                <a:cubicBezTo>
                  <a:pt x="17005" y="77632"/>
                  <a:pt x="121075" y="64932"/>
                  <a:pt x="169405" y="50821"/>
                </a:cubicBezTo>
                <a:cubicBezTo>
                  <a:pt x="217735" y="36710"/>
                  <a:pt x="288643" y="-1037"/>
                  <a:pt x="292171" y="21"/>
                </a:cubicBezTo>
                <a:cubicBezTo>
                  <a:pt x="295699" y="1079"/>
                  <a:pt x="225849" y="41649"/>
                  <a:pt x="190571" y="57171"/>
                </a:cubicBezTo>
                <a:cubicBezTo>
                  <a:pt x="155293" y="72693"/>
                  <a:pt x="109432" y="86452"/>
                  <a:pt x="80505" y="93155"/>
                </a:cubicBezTo>
                <a:cubicBezTo>
                  <a:pt x="51578" y="99858"/>
                  <a:pt x="-12629" y="91744"/>
                  <a:pt x="2188" y="84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D9BF35C-E7BB-4568-8AB5-C54A6C57593B}"/>
              </a:ext>
            </a:extLst>
          </p:cNvPr>
          <p:cNvSpPr/>
          <p:nvPr/>
        </p:nvSpPr>
        <p:spPr>
          <a:xfrm>
            <a:off x="2362771" y="5283200"/>
            <a:ext cx="324087" cy="1247171"/>
          </a:xfrm>
          <a:custGeom>
            <a:avLst/>
            <a:gdLst>
              <a:gd name="connsiteX0" fmla="*/ 2604 w 324087"/>
              <a:gd name="connsiteY0" fmla="*/ 0 h 1247171"/>
              <a:gd name="connsiteX1" fmla="*/ 120079 w 324087"/>
              <a:gd name="connsiteY1" fmla="*/ 457200 h 1247171"/>
              <a:gd name="connsiteX2" fmla="*/ 313754 w 324087"/>
              <a:gd name="connsiteY2" fmla="*/ 1219200 h 1247171"/>
              <a:gd name="connsiteX3" fmla="*/ 272479 w 324087"/>
              <a:gd name="connsiteY3" fmla="*/ 1022350 h 1247171"/>
              <a:gd name="connsiteX4" fmla="*/ 59754 w 324087"/>
              <a:gd name="connsiteY4" fmla="*/ 454025 h 1247171"/>
              <a:gd name="connsiteX5" fmla="*/ 2604 w 324087"/>
              <a:gd name="connsiteY5" fmla="*/ 0 h 1247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087" h="1247171">
                <a:moveTo>
                  <a:pt x="2604" y="0"/>
                </a:moveTo>
                <a:cubicBezTo>
                  <a:pt x="12658" y="529"/>
                  <a:pt x="68221" y="254000"/>
                  <a:pt x="120079" y="457200"/>
                </a:cubicBezTo>
                <a:cubicBezTo>
                  <a:pt x="171937" y="660400"/>
                  <a:pt x="288354" y="1125008"/>
                  <a:pt x="313754" y="1219200"/>
                </a:cubicBezTo>
                <a:cubicBezTo>
                  <a:pt x="339154" y="1313392"/>
                  <a:pt x="314812" y="1149879"/>
                  <a:pt x="272479" y="1022350"/>
                </a:cubicBezTo>
                <a:cubicBezTo>
                  <a:pt x="230146" y="894821"/>
                  <a:pt x="107908" y="621242"/>
                  <a:pt x="59754" y="454025"/>
                </a:cubicBezTo>
                <a:cubicBezTo>
                  <a:pt x="11600" y="286808"/>
                  <a:pt x="-7450" y="-529"/>
                  <a:pt x="260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34653DE3-24B7-48B6-8DD1-884EE7D8C4D0}"/>
              </a:ext>
            </a:extLst>
          </p:cNvPr>
          <p:cNvSpPr/>
          <p:nvPr/>
        </p:nvSpPr>
        <p:spPr>
          <a:xfrm>
            <a:off x="2639686" y="6504839"/>
            <a:ext cx="521718" cy="871562"/>
          </a:xfrm>
          <a:custGeom>
            <a:avLst/>
            <a:gdLst>
              <a:gd name="connsiteX0" fmla="*/ 55889 w 521718"/>
              <a:gd name="connsiteY0" fmla="*/ 22961 h 871562"/>
              <a:gd name="connsiteX1" fmla="*/ 236864 w 521718"/>
              <a:gd name="connsiteY1" fmla="*/ 559536 h 871562"/>
              <a:gd name="connsiteX2" fmla="*/ 519439 w 521718"/>
              <a:gd name="connsiteY2" fmla="*/ 870686 h 871562"/>
              <a:gd name="connsiteX3" fmla="*/ 351164 w 521718"/>
              <a:gd name="connsiteY3" fmla="*/ 635736 h 871562"/>
              <a:gd name="connsiteX4" fmla="*/ 20964 w 521718"/>
              <a:gd name="connsiteY4" fmla="*/ 149961 h 871562"/>
              <a:gd name="connsiteX5" fmla="*/ 55889 w 521718"/>
              <a:gd name="connsiteY5" fmla="*/ 22961 h 871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718" h="871562">
                <a:moveTo>
                  <a:pt x="55889" y="22961"/>
                </a:moveTo>
                <a:cubicBezTo>
                  <a:pt x="91872" y="91223"/>
                  <a:pt x="159606" y="418249"/>
                  <a:pt x="236864" y="559536"/>
                </a:cubicBezTo>
                <a:cubicBezTo>
                  <a:pt x="314122" y="700824"/>
                  <a:pt x="500389" y="857986"/>
                  <a:pt x="519439" y="870686"/>
                </a:cubicBezTo>
                <a:cubicBezTo>
                  <a:pt x="538489" y="883386"/>
                  <a:pt x="434243" y="755857"/>
                  <a:pt x="351164" y="635736"/>
                </a:cubicBezTo>
                <a:cubicBezTo>
                  <a:pt x="268085" y="515615"/>
                  <a:pt x="70176" y="248915"/>
                  <a:pt x="20964" y="149961"/>
                </a:cubicBezTo>
                <a:cubicBezTo>
                  <a:pt x="-28248" y="51007"/>
                  <a:pt x="19906" y="-45301"/>
                  <a:pt x="55889" y="22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9DE24F53-C506-4895-96A1-52679884D095}"/>
              </a:ext>
            </a:extLst>
          </p:cNvPr>
          <p:cNvSpPr/>
          <p:nvPr/>
        </p:nvSpPr>
        <p:spPr>
          <a:xfrm>
            <a:off x="3085626" y="7336193"/>
            <a:ext cx="709333" cy="658796"/>
          </a:xfrm>
          <a:custGeom>
            <a:avLst/>
            <a:gdLst>
              <a:gd name="connsiteX0" fmla="*/ 13174 w 709333"/>
              <a:gd name="connsiteY0" fmla="*/ 7582 h 658796"/>
              <a:gd name="connsiteX1" fmla="*/ 219549 w 709333"/>
              <a:gd name="connsiteY1" fmla="*/ 245707 h 658796"/>
              <a:gd name="connsiteX2" fmla="*/ 686274 w 709333"/>
              <a:gd name="connsiteY2" fmla="*/ 642582 h 658796"/>
              <a:gd name="connsiteX3" fmla="*/ 575149 w 709333"/>
              <a:gd name="connsiteY3" fmla="*/ 525107 h 658796"/>
              <a:gd name="connsiteX4" fmla="*/ 13174 w 709333"/>
              <a:gd name="connsiteY4" fmla="*/ 7582 h 65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9333" h="658796">
                <a:moveTo>
                  <a:pt x="13174" y="7582"/>
                </a:moveTo>
                <a:cubicBezTo>
                  <a:pt x="-46093" y="-38985"/>
                  <a:pt x="107366" y="139874"/>
                  <a:pt x="219549" y="245707"/>
                </a:cubicBezTo>
                <a:cubicBezTo>
                  <a:pt x="331732" y="351540"/>
                  <a:pt x="627007" y="596015"/>
                  <a:pt x="686274" y="642582"/>
                </a:cubicBezTo>
                <a:cubicBezTo>
                  <a:pt x="745541" y="689149"/>
                  <a:pt x="684157" y="630940"/>
                  <a:pt x="575149" y="525107"/>
                </a:cubicBezTo>
                <a:cubicBezTo>
                  <a:pt x="466141" y="419274"/>
                  <a:pt x="72441" y="54149"/>
                  <a:pt x="13174" y="7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83AF46F-3AF9-4D7B-B2DB-0785211B9C3A}"/>
              </a:ext>
            </a:extLst>
          </p:cNvPr>
          <p:cNvSpPr/>
          <p:nvPr/>
        </p:nvSpPr>
        <p:spPr>
          <a:xfrm>
            <a:off x="3721914" y="8022993"/>
            <a:ext cx="1392808" cy="241833"/>
          </a:xfrm>
          <a:custGeom>
            <a:avLst/>
            <a:gdLst>
              <a:gd name="connsiteX0" fmla="*/ 1383486 w 1392808"/>
              <a:gd name="connsiteY0" fmla="*/ 155807 h 241833"/>
              <a:gd name="connsiteX1" fmla="*/ 1126311 w 1392808"/>
              <a:gd name="connsiteY1" fmla="*/ 228832 h 241833"/>
              <a:gd name="connsiteX2" fmla="*/ 923111 w 1392808"/>
              <a:gd name="connsiteY2" fmla="*/ 216132 h 241833"/>
              <a:gd name="connsiteX3" fmla="*/ 675461 w 1392808"/>
              <a:gd name="connsiteY3" fmla="*/ 193907 h 241833"/>
              <a:gd name="connsiteX4" fmla="*/ 84911 w 1392808"/>
              <a:gd name="connsiteY4" fmla="*/ 57382 h 241833"/>
              <a:gd name="connsiteX5" fmla="*/ 11886 w 1392808"/>
              <a:gd name="connsiteY5" fmla="*/ 232 h 241833"/>
              <a:gd name="connsiteX6" fmla="*/ 164286 w 1392808"/>
              <a:gd name="connsiteY6" fmla="*/ 44682 h 241833"/>
              <a:gd name="connsiteX7" fmla="*/ 481786 w 1392808"/>
              <a:gd name="connsiteY7" fmla="*/ 206607 h 241833"/>
              <a:gd name="connsiteX8" fmla="*/ 770711 w 1392808"/>
              <a:gd name="connsiteY8" fmla="*/ 241532 h 241833"/>
              <a:gd name="connsiteX9" fmla="*/ 1383486 w 1392808"/>
              <a:gd name="connsiteY9" fmla="*/ 155807 h 241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2808" h="241833">
                <a:moveTo>
                  <a:pt x="1383486" y="155807"/>
                </a:moveTo>
                <a:cubicBezTo>
                  <a:pt x="1442753" y="153690"/>
                  <a:pt x="1203040" y="218778"/>
                  <a:pt x="1126311" y="228832"/>
                </a:cubicBezTo>
                <a:cubicBezTo>
                  <a:pt x="1049582" y="238886"/>
                  <a:pt x="923111" y="216132"/>
                  <a:pt x="923111" y="216132"/>
                </a:cubicBezTo>
                <a:cubicBezTo>
                  <a:pt x="847969" y="210311"/>
                  <a:pt x="815161" y="220365"/>
                  <a:pt x="675461" y="193907"/>
                </a:cubicBezTo>
                <a:cubicBezTo>
                  <a:pt x="535761" y="167449"/>
                  <a:pt x="195507" y="89661"/>
                  <a:pt x="84911" y="57382"/>
                </a:cubicBezTo>
                <a:cubicBezTo>
                  <a:pt x="-25685" y="25103"/>
                  <a:pt x="-1343" y="2349"/>
                  <a:pt x="11886" y="232"/>
                </a:cubicBezTo>
                <a:cubicBezTo>
                  <a:pt x="25115" y="-1885"/>
                  <a:pt x="85969" y="10286"/>
                  <a:pt x="164286" y="44682"/>
                </a:cubicBezTo>
                <a:cubicBezTo>
                  <a:pt x="242603" y="79078"/>
                  <a:pt x="380715" y="173799"/>
                  <a:pt x="481786" y="206607"/>
                </a:cubicBezTo>
                <a:cubicBezTo>
                  <a:pt x="582857" y="239415"/>
                  <a:pt x="618840" y="243120"/>
                  <a:pt x="770711" y="241532"/>
                </a:cubicBezTo>
                <a:cubicBezTo>
                  <a:pt x="922582" y="239945"/>
                  <a:pt x="1324219" y="157924"/>
                  <a:pt x="1383486" y="155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674D488-A91A-4098-880A-B8297B7BEEDF}"/>
              </a:ext>
            </a:extLst>
          </p:cNvPr>
          <p:cNvSpPr/>
          <p:nvPr/>
        </p:nvSpPr>
        <p:spPr>
          <a:xfrm>
            <a:off x="5654664" y="7029410"/>
            <a:ext cx="488972" cy="603362"/>
          </a:xfrm>
          <a:custGeom>
            <a:avLst/>
            <a:gdLst>
              <a:gd name="connsiteX0" fmla="*/ 488961 w 488972"/>
              <a:gd name="connsiteY0" fmla="*/ 40 h 603362"/>
              <a:gd name="connsiteX1" fmla="*/ 250836 w 488972"/>
              <a:gd name="connsiteY1" fmla="*/ 368340 h 603362"/>
              <a:gd name="connsiteX2" fmla="*/ 11 w 488972"/>
              <a:gd name="connsiteY2" fmla="*/ 603290 h 603362"/>
              <a:gd name="connsiteX3" fmla="*/ 241311 w 488972"/>
              <a:gd name="connsiteY3" fmla="*/ 346115 h 603362"/>
              <a:gd name="connsiteX4" fmla="*/ 488961 w 488972"/>
              <a:gd name="connsiteY4" fmla="*/ 40 h 6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972" h="603362">
                <a:moveTo>
                  <a:pt x="488961" y="40"/>
                </a:moveTo>
                <a:cubicBezTo>
                  <a:pt x="490548" y="3744"/>
                  <a:pt x="332328" y="267798"/>
                  <a:pt x="250836" y="368340"/>
                </a:cubicBezTo>
                <a:cubicBezTo>
                  <a:pt x="169344" y="468882"/>
                  <a:pt x="1598" y="606994"/>
                  <a:pt x="11" y="603290"/>
                </a:cubicBezTo>
                <a:cubicBezTo>
                  <a:pt x="-1576" y="599586"/>
                  <a:pt x="160878" y="445069"/>
                  <a:pt x="241311" y="346115"/>
                </a:cubicBezTo>
                <a:cubicBezTo>
                  <a:pt x="321744" y="247161"/>
                  <a:pt x="487374" y="-3664"/>
                  <a:pt x="488961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5B78D8F2-AE05-417E-A5E2-2623B39B2D67}"/>
              </a:ext>
            </a:extLst>
          </p:cNvPr>
          <p:cNvSpPr/>
          <p:nvPr/>
        </p:nvSpPr>
        <p:spPr>
          <a:xfrm>
            <a:off x="5230158" y="7623101"/>
            <a:ext cx="470646" cy="460616"/>
          </a:xfrm>
          <a:custGeom>
            <a:avLst/>
            <a:gdLst>
              <a:gd name="connsiteX0" fmla="*/ 468967 w 470646"/>
              <a:gd name="connsiteY0" fmla="*/ 74 h 460616"/>
              <a:gd name="connsiteX1" fmla="*/ 246717 w 470646"/>
              <a:gd name="connsiteY1" fmla="*/ 247724 h 460616"/>
              <a:gd name="connsiteX2" fmla="*/ 8592 w 470646"/>
              <a:gd name="connsiteY2" fmla="*/ 447749 h 460616"/>
              <a:gd name="connsiteX3" fmla="*/ 59392 w 470646"/>
              <a:gd name="connsiteY3" fmla="*/ 422349 h 460616"/>
              <a:gd name="connsiteX4" fmla="*/ 126067 w 470646"/>
              <a:gd name="connsiteY4" fmla="*/ 273124 h 460616"/>
              <a:gd name="connsiteX5" fmla="*/ 468967 w 470646"/>
              <a:gd name="connsiteY5" fmla="*/ 74 h 46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646" h="460616">
                <a:moveTo>
                  <a:pt x="468967" y="74"/>
                </a:moveTo>
                <a:cubicBezTo>
                  <a:pt x="489075" y="-4159"/>
                  <a:pt x="323446" y="173112"/>
                  <a:pt x="246717" y="247724"/>
                </a:cubicBezTo>
                <a:cubicBezTo>
                  <a:pt x="169988" y="322336"/>
                  <a:pt x="39813" y="418645"/>
                  <a:pt x="8592" y="447749"/>
                </a:cubicBezTo>
                <a:cubicBezTo>
                  <a:pt x="-22629" y="476853"/>
                  <a:pt x="39813" y="451453"/>
                  <a:pt x="59392" y="422349"/>
                </a:cubicBezTo>
                <a:cubicBezTo>
                  <a:pt x="78971" y="393245"/>
                  <a:pt x="53042" y="349324"/>
                  <a:pt x="126067" y="273124"/>
                </a:cubicBezTo>
                <a:cubicBezTo>
                  <a:pt x="199092" y="196924"/>
                  <a:pt x="448859" y="4307"/>
                  <a:pt x="468967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3E46B51F-F291-443D-8B9E-234A2D3E3094}"/>
              </a:ext>
            </a:extLst>
          </p:cNvPr>
          <p:cNvSpPr/>
          <p:nvPr/>
        </p:nvSpPr>
        <p:spPr>
          <a:xfrm>
            <a:off x="6114816" y="6035941"/>
            <a:ext cx="342781" cy="1015933"/>
          </a:xfrm>
          <a:custGeom>
            <a:avLst/>
            <a:gdLst>
              <a:gd name="connsiteX0" fmla="*/ 330434 w 342781"/>
              <a:gd name="connsiteY0" fmla="*/ 41009 h 1015933"/>
              <a:gd name="connsiteX1" fmla="*/ 314559 w 342781"/>
              <a:gd name="connsiteY1" fmla="*/ 91809 h 1015933"/>
              <a:gd name="connsiteX2" fmla="*/ 203434 w 342781"/>
              <a:gd name="connsiteY2" fmla="*/ 561709 h 1015933"/>
              <a:gd name="connsiteX3" fmla="*/ 155809 w 342781"/>
              <a:gd name="connsiteY3" fmla="*/ 749034 h 1015933"/>
              <a:gd name="connsiteX4" fmla="*/ 234 w 342781"/>
              <a:gd name="connsiteY4" fmla="*/ 1015734 h 1015933"/>
              <a:gd name="connsiteX5" fmla="*/ 120884 w 342781"/>
              <a:gd name="connsiteY5" fmla="*/ 790309 h 1015933"/>
              <a:gd name="connsiteX6" fmla="*/ 133584 w 342781"/>
              <a:gd name="connsiteY6" fmla="*/ 660134 h 1015933"/>
              <a:gd name="connsiteX7" fmla="*/ 155809 w 342781"/>
              <a:gd name="connsiteY7" fmla="*/ 558534 h 1015933"/>
              <a:gd name="connsiteX8" fmla="*/ 330434 w 342781"/>
              <a:gd name="connsiteY8" fmla="*/ 41009 h 101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781" h="1015933">
                <a:moveTo>
                  <a:pt x="330434" y="41009"/>
                </a:moveTo>
                <a:cubicBezTo>
                  <a:pt x="356892" y="-36779"/>
                  <a:pt x="335726" y="5026"/>
                  <a:pt x="314559" y="91809"/>
                </a:cubicBezTo>
                <a:cubicBezTo>
                  <a:pt x="293392" y="178592"/>
                  <a:pt x="229892" y="452172"/>
                  <a:pt x="203434" y="561709"/>
                </a:cubicBezTo>
                <a:cubicBezTo>
                  <a:pt x="176976" y="671246"/>
                  <a:pt x="189676" y="673363"/>
                  <a:pt x="155809" y="749034"/>
                </a:cubicBezTo>
                <a:cubicBezTo>
                  <a:pt x="121942" y="824705"/>
                  <a:pt x="6055" y="1008855"/>
                  <a:pt x="234" y="1015734"/>
                </a:cubicBezTo>
                <a:cubicBezTo>
                  <a:pt x="-5587" y="1022613"/>
                  <a:pt x="98659" y="849576"/>
                  <a:pt x="120884" y="790309"/>
                </a:cubicBezTo>
                <a:cubicBezTo>
                  <a:pt x="143109" y="731042"/>
                  <a:pt x="127763" y="698763"/>
                  <a:pt x="133584" y="660134"/>
                </a:cubicBezTo>
                <a:cubicBezTo>
                  <a:pt x="139405" y="621505"/>
                  <a:pt x="122471" y="662251"/>
                  <a:pt x="155809" y="558534"/>
                </a:cubicBezTo>
                <a:cubicBezTo>
                  <a:pt x="189146" y="454817"/>
                  <a:pt x="303976" y="118797"/>
                  <a:pt x="330434" y="4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9D78A108-501A-405F-ACA2-8F06C30A79AD}"/>
              </a:ext>
            </a:extLst>
          </p:cNvPr>
          <p:cNvSpPr/>
          <p:nvPr/>
        </p:nvSpPr>
        <p:spPr>
          <a:xfrm>
            <a:off x="6403110" y="5086620"/>
            <a:ext cx="199700" cy="1095603"/>
          </a:xfrm>
          <a:custGeom>
            <a:avLst/>
            <a:gdLst>
              <a:gd name="connsiteX0" fmla="*/ 156440 w 199700"/>
              <a:gd name="connsiteY0" fmla="*/ 2905 h 1095603"/>
              <a:gd name="connsiteX1" fmla="*/ 194540 w 199700"/>
              <a:gd name="connsiteY1" fmla="*/ 345805 h 1095603"/>
              <a:gd name="connsiteX2" fmla="*/ 19915 w 199700"/>
              <a:gd name="connsiteY2" fmla="*/ 876030 h 1095603"/>
              <a:gd name="connsiteX3" fmla="*/ 7215 w 199700"/>
              <a:gd name="connsiteY3" fmla="*/ 1091930 h 1095603"/>
              <a:gd name="connsiteX4" fmla="*/ 865 w 199700"/>
              <a:gd name="connsiteY4" fmla="*/ 990330 h 1095603"/>
              <a:gd name="connsiteX5" fmla="*/ 26265 w 199700"/>
              <a:gd name="connsiteY5" fmla="*/ 717280 h 1095603"/>
              <a:gd name="connsiteX6" fmla="*/ 188190 w 199700"/>
              <a:gd name="connsiteY6" fmla="*/ 209280 h 1095603"/>
              <a:gd name="connsiteX7" fmla="*/ 156440 w 199700"/>
              <a:gd name="connsiteY7" fmla="*/ 2905 h 109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700" h="1095603">
                <a:moveTo>
                  <a:pt x="156440" y="2905"/>
                </a:moveTo>
                <a:cubicBezTo>
                  <a:pt x="157498" y="25659"/>
                  <a:pt x="217294" y="200284"/>
                  <a:pt x="194540" y="345805"/>
                </a:cubicBezTo>
                <a:cubicBezTo>
                  <a:pt x="171786" y="491326"/>
                  <a:pt x="51136" y="751676"/>
                  <a:pt x="19915" y="876030"/>
                </a:cubicBezTo>
                <a:cubicBezTo>
                  <a:pt x="-11306" y="1000384"/>
                  <a:pt x="10390" y="1072880"/>
                  <a:pt x="7215" y="1091930"/>
                </a:cubicBezTo>
                <a:cubicBezTo>
                  <a:pt x="4040" y="1110980"/>
                  <a:pt x="-2310" y="1052772"/>
                  <a:pt x="865" y="990330"/>
                </a:cubicBezTo>
                <a:cubicBezTo>
                  <a:pt x="4040" y="927888"/>
                  <a:pt x="-4956" y="847455"/>
                  <a:pt x="26265" y="717280"/>
                </a:cubicBezTo>
                <a:cubicBezTo>
                  <a:pt x="57486" y="587105"/>
                  <a:pt x="168611" y="323580"/>
                  <a:pt x="188190" y="209280"/>
                </a:cubicBezTo>
                <a:cubicBezTo>
                  <a:pt x="207769" y="94980"/>
                  <a:pt x="155382" y="-19849"/>
                  <a:pt x="156440" y="2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75C43542-161C-4B7D-9DE4-5BC1379DF67B}"/>
              </a:ext>
            </a:extLst>
          </p:cNvPr>
          <p:cNvSpPr/>
          <p:nvPr/>
        </p:nvSpPr>
        <p:spPr>
          <a:xfrm>
            <a:off x="6212360" y="3068315"/>
            <a:ext cx="330601" cy="1290916"/>
          </a:xfrm>
          <a:custGeom>
            <a:avLst/>
            <a:gdLst>
              <a:gd name="connsiteX0" fmla="*/ 480 w 330601"/>
              <a:gd name="connsiteY0" fmla="*/ 5 h 1290916"/>
              <a:gd name="connsiteX1" fmla="*/ 239240 w 330601"/>
              <a:gd name="connsiteY1" fmla="*/ 497845 h 1290916"/>
              <a:gd name="connsiteX2" fmla="*/ 239240 w 330601"/>
              <a:gd name="connsiteY2" fmla="*/ 1290325 h 1290916"/>
              <a:gd name="connsiteX3" fmla="*/ 295120 w 330601"/>
              <a:gd name="connsiteY3" fmla="*/ 624845 h 1290916"/>
              <a:gd name="connsiteX4" fmla="*/ 310360 w 330601"/>
              <a:gd name="connsiteY4" fmla="*/ 487685 h 1290916"/>
              <a:gd name="connsiteX5" fmla="*/ 480 w 330601"/>
              <a:gd name="connsiteY5" fmla="*/ 5 h 1290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01" h="1290916">
                <a:moveTo>
                  <a:pt x="480" y="5"/>
                </a:moveTo>
                <a:cubicBezTo>
                  <a:pt x="-11373" y="1698"/>
                  <a:pt x="199447" y="282792"/>
                  <a:pt x="239240" y="497845"/>
                </a:cubicBezTo>
                <a:cubicBezTo>
                  <a:pt x="279033" y="712898"/>
                  <a:pt x="229927" y="1269158"/>
                  <a:pt x="239240" y="1290325"/>
                </a:cubicBezTo>
                <a:cubicBezTo>
                  <a:pt x="248553" y="1311492"/>
                  <a:pt x="283267" y="758618"/>
                  <a:pt x="295120" y="624845"/>
                </a:cubicBezTo>
                <a:cubicBezTo>
                  <a:pt x="306973" y="491072"/>
                  <a:pt x="358620" y="589285"/>
                  <a:pt x="310360" y="487685"/>
                </a:cubicBezTo>
                <a:cubicBezTo>
                  <a:pt x="262100" y="386085"/>
                  <a:pt x="12333" y="-1688"/>
                  <a:pt x="48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CCC71124-7901-4ABF-99A6-B107D04C0889}"/>
              </a:ext>
            </a:extLst>
          </p:cNvPr>
          <p:cNvSpPr/>
          <p:nvPr/>
        </p:nvSpPr>
        <p:spPr>
          <a:xfrm>
            <a:off x="6491790" y="3959395"/>
            <a:ext cx="182349" cy="1051807"/>
          </a:xfrm>
          <a:custGeom>
            <a:avLst/>
            <a:gdLst>
              <a:gd name="connsiteX0" fmla="*/ 86810 w 182349"/>
              <a:gd name="connsiteY0" fmla="*/ 18245 h 1051807"/>
              <a:gd name="connsiteX1" fmla="*/ 15690 w 182349"/>
              <a:gd name="connsiteY1" fmla="*/ 333205 h 1051807"/>
              <a:gd name="connsiteX2" fmla="*/ 178250 w 182349"/>
              <a:gd name="connsiteY2" fmla="*/ 1019005 h 1051807"/>
              <a:gd name="connsiteX3" fmla="*/ 122370 w 182349"/>
              <a:gd name="connsiteY3" fmla="*/ 932645 h 1051807"/>
              <a:gd name="connsiteX4" fmla="*/ 450 w 182349"/>
              <a:gd name="connsiteY4" fmla="*/ 846285 h 1051807"/>
              <a:gd name="connsiteX5" fmla="*/ 86810 w 182349"/>
              <a:gd name="connsiteY5" fmla="*/ 18245 h 1051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49" h="1051807">
                <a:moveTo>
                  <a:pt x="86810" y="18245"/>
                </a:moveTo>
                <a:cubicBezTo>
                  <a:pt x="89350" y="-67268"/>
                  <a:pt x="450" y="166412"/>
                  <a:pt x="15690" y="333205"/>
                </a:cubicBezTo>
                <a:cubicBezTo>
                  <a:pt x="30930" y="499998"/>
                  <a:pt x="160470" y="919098"/>
                  <a:pt x="178250" y="1019005"/>
                </a:cubicBezTo>
                <a:cubicBezTo>
                  <a:pt x="196030" y="1118912"/>
                  <a:pt x="152003" y="961432"/>
                  <a:pt x="122370" y="932645"/>
                </a:cubicBezTo>
                <a:cubicBezTo>
                  <a:pt x="92737" y="903858"/>
                  <a:pt x="8070" y="999532"/>
                  <a:pt x="450" y="846285"/>
                </a:cubicBezTo>
                <a:cubicBezTo>
                  <a:pt x="-7170" y="693038"/>
                  <a:pt x="84270" y="103758"/>
                  <a:pt x="86810" y="18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03E22EF6-9859-4C35-9AB7-1F08FCF9B393}"/>
              </a:ext>
            </a:extLst>
          </p:cNvPr>
          <p:cNvSpPr/>
          <p:nvPr/>
        </p:nvSpPr>
        <p:spPr>
          <a:xfrm>
            <a:off x="2395758" y="3530566"/>
            <a:ext cx="379969" cy="1770062"/>
          </a:xfrm>
          <a:custGeom>
            <a:avLst/>
            <a:gdLst>
              <a:gd name="connsiteX0" fmla="*/ 377922 w 379969"/>
              <a:gd name="connsiteY0" fmla="*/ 34 h 1770062"/>
              <a:gd name="connsiteX1" fmla="*/ 195042 w 379969"/>
              <a:gd name="connsiteY1" fmla="*/ 508034 h 1770062"/>
              <a:gd name="connsiteX2" fmla="*/ 276322 w 379969"/>
              <a:gd name="connsiteY2" fmla="*/ 1082074 h 1770062"/>
              <a:gd name="connsiteX3" fmla="*/ 98522 w 379969"/>
              <a:gd name="connsiteY3" fmla="*/ 1457994 h 1770062"/>
              <a:gd name="connsiteX4" fmla="*/ 103602 w 379969"/>
              <a:gd name="connsiteY4" fmla="*/ 1757714 h 1770062"/>
              <a:gd name="connsiteX5" fmla="*/ 57882 w 379969"/>
              <a:gd name="connsiteY5" fmla="*/ 1691674 h 1770062"/>
              <a:gd name="connsiteX6" fmla="*/ 7082 w 379969"/>
              <a:gd name="connsiteY6" fmla="*/ 1498634 h 1770062"/>
              <a:gd name="connsiteX7" fmla="*/ 225522 w 379969"/>
              <a:gd name="connsiteY7" fmla="*/ 949994 h 1770062"/>
              <a:gd name="connsiteX8" fmla="*/ 47722 w 379969"/>
              <a:gd name="connsiteY8" fmla="*/ 655354 h 1770062"/>
              <a:gd name="connsiteX9" fmla="*/ 52802 w 379969"/>
              <a:gd name="connsiteY9" fmla="*/ 482634 h 1770062"/>
              <a:gd name="connsiteX10" fmla="*/ 377922 w 379969"/>
              <a:gd name="connsiteY10" fmla="*/ 34 h 177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969" h="1770062">
                <a:moveTo>
                  <a:pt x="377922" y="34"/>
                </a:moveTo>
                <a:cubicBezTo>
                  <a:pt x="401629" y="4267"/>
                  <a:pt x="211975" y="327694"/>
                  <a:pt x="195042" y="508034"/>
                </a:cubicBezTo>
                <a:cubicBezTo>
                  <a:pt x="178109" y="688374"/>
                  <a:pt x="292409" y="923747"/>
                  <a:pt x="276322" y="1082074"/>
                </a:cubicBezTo>
                <a:cubicBezTo>
                  <a:pt x="260235" y="1240401"/>
                  <a:pt x="127309" y="1345387"/>
                  <a:pt x="98522" y="1457994"/>
                </a:cubicBezTo>
                <a:cubicBezTo>
                  <a:pt x="69735" y="1570601"/>
                  <a:pt x="110375" y="1718767"/>
                  <a:pt x="103602" y="1757714"/>
                </a:cubicBezTo>
                <a:cubicBezTo>
                  <a:pt x="96829" y="1796661"/>
                  <a:pt x="73969" y="1734854"/>
                  <a:pt x="57882" y="1691674"/>
                </a:cubicBezTo>
                <a:cubicBezTo>
                  <a:pt x="41795" y="1648494"/>
                  <a:pt x="-20858" y="1622247"/>
                  <a:pt x="7082" y="1498634"/>
                </a:cubicBezTo>
                <a:cubicBezTo>
                  <a:pt x="35022" y="1375021"/>
                  <a:pt x="218749" y="1090541"/>
                  <a:pt x="225522" y="949994"/>
                </a:cubicBezTo>
                <a:cubicBezTo>
                  <a:pt x="232295" y="809447"/>
                  <a:pt x="76509" y="733247"/>
                  <a:pt x="47722" y="655354"/>
                </a:cubicBezTo>
                <a:cubicBezTo>
                  <a:pt x="18935" y="577461"/>
                  <a:pt x="-538" y="586774"/>
                  <a:pt x="52802" y="482634"/>
                </a:cubicBezTo>
                <a:cubicBezTo>
                  <a:pt x="106142" y="378494"/>
                  <a:pt x="354215" y="-4199"/>
                  <a:pt x="377922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3037754-1A09-4544-BB1D-95ABBD31C51B}"/>
              </a:ext>
            </a:extLst>
          </p:cNvPr>
          <p:cNvSpPr/>
          <p:nvPr/>
        </p:nvSpPr>
        <p:spPr>
          <a:xfrm>
            <a:off x="3510379" y="2380617"/>
            <a:ext cx="668175" cy="1882409"/>
          </a:xfrm>
          <a:custGeom>
            <a:avLst/>
            <a:gdLst>
              <a:gd name="connsiteX0" fmla="*/ 667921 w 668175"/>
              <a:gd name="connsiteY0" fmla="*/ 633 h 1882409"/>
              <a:gd name="connsiteX1" fmla="*/ 140871 w 668175"/>
              <a:gd name="connsiteY1" fmla="*/ 915033 h 1882409"/>
              <a:gd name="connsiteX2" fmla="*/ 229771 w 668175"/>
              <a:gd name="connsiteY2" fmla="*/ 1842133 h 1882409"/>
              <a:gd name="connsiteX3" fmla="*/ 191671 w 668175"/>
              <a:gd name="connsiteY3" fmla="*/ 1651633 h 1882409"/>
              <a:gd name="connsiteX4" fmla="*/ 32921 w 668175"/>
              <a:gd name="connsiteY4" fmla="*/ 1073783 h 1882409"/>
              <a:gd name="connsiteX5" fmla="*/ 64671 w 668175"/>
              <a:gd name="connsiteY5" fmla="*/ 775333 h 1882409"/>
              <a:gd name="connsiteX6" fmla="*/ 667921 w 668175"/>
              <a:gd name="connsiteY6" fmla="*/ 633 h 188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175" h="1882409">
                <a:moveTo>
                  <a:pt x="667921" y="633"/>
                </a:moveTo>
                <a:cubicBezTo>
                  <a:pt x="680621" y="23916"/>
                  <a:pt x="213896" y="608116"/>
                  <a:pt x="140871" y="915033"/>
                </a:cubicBezTo>
                <a:cubicBezTo>
                  <a:pt x="67846" y="1221950"/>
                  <a:pt x="221304" y="1719366"/>
                  <a:pt x="229771" y="1842133"/>
                </a:cubicBezTo>
                <a:cubicBezTo>
                  <a:pt x="238238" y="1964900"/>
                  <a:pt x="224479" y="1779691"/>
                  <a:pt x="191671" y="1651633"/>
                </a:cubicBezTo>
                <a:cubicBezTo>
                  <a:pt x="158863" y="1523575"/>
                  <a:pt x="54088" y="1219833"/>
                  <a:pt x="32921" y="1073783"/>
                </a:cubicBezTo>
                <a:cubicBezTo>
                  <a:pt x="11754" y="927733"/>
                  <a:pt x="-43279" y="947841"/>
                  <a:pt x="64671" y="775333"/>
                </a:cubicBezTo>
                <a:cubicBezTo>
                  <a:pt x="172621" y="602825"/>
                  <a:pt x="655221" y="-22650"/>
                  <a:pt x="667921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9391C834-C3C5-466F-BD48-123EBFC0DF95}"/>
              </a:ext>
            </a:extLst>
          </p:cNvPr>
          <p:cNvSpPr/>
          <p:nvPr/>
        </p:nvSpPr>
        <p:spPr>
          <a:xfrm>
            <a:off x="3225794" y="2361758"/>
            <a:ext cx="762119" cy="2153592"/>
          </a:xfrm>
          <a:custGeom>
            <a:avLst/>
            <a:gdLst>
              <a:gd name="connsiteX0" fmla="*/ 762006 w 762119"/>
              <a:gd name="connsiteY0" fmla="*/ 442 h 2153592"/>
              <a:gd name="connsiteX1" fmla="*/ 120656 w 762119"/>
              <a:gd name="connsiteY1" fmla="*/ 1010092 h 2153592"/>
              <a:gd name="connsiteX2" fmla="*/ 266706 w 762119"/>
              <a:gd name="connsiteY2" fmla="*/ 2121342 h 2153592"/>
              <a:gd name="connsiteX3" fmla="*/ 165106 w 762119"/>
              <a:gd name="connsiteY3" fmla="*/ 1816542 h 2153592"/>
              <a:gd name="connsiteX4" fmla="*/ 6 w 762119"/>
              <a:gd name="connsiteY4" fmla="*/ 1416492 h 2153592"/>
              <a:gd name="connsiteX5" fmla="*/ 171456 w 762119"/>
              <a:gd name="connsiteY5" fmla="*/ 889442 h 2153592"/>
              <a:gd name="connsiteX6" fmla="*/ 762006 w 762119"/>
              <a:gd name="connsiteY6" fmla="*/ 442 h 2153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2119" h="2153592">
                <a:moveTo>
                  <a:pt x="762006" y="442"/>
                </a:moveTo>
                <a:cubicBezTo>
                  <a:pt x="753539" y="20550"/>
                  <a:pt x="203206" y="656609"/>
                  <a:pt x="120656" y="1010092"/>
                </a:cubicBezTo>
                <a:cubicBezTo>
                  <a:pt x="38106" y="1363575"/>
                  <a:pt x="259298" y="1986934"/>
                  <a:pt x="266706" y="2121342"/>
                </a:cubicBezTo>
                <a:cubicBezTo>
                  <a:pt x="274114" y="2255750"/>
                  <a:pt x="209556" y="1934017"/>
                  <a:pt x="165106" y="1816542"/>
                </a:cubicBezTo>
                <a:cubicBezTo>
                  <a:pt x="120656" y="1699067"/>
                  <a:pt x="-1052" y="1571009"/>
                  <a:pt x="6" y="1416492"/>
                </a:cubicBezTo>
                <a:cubicBezTo>
                  <a:pt x="1064" y="1261975"/>
                  <a:pt x="38106" y="1127567"/>
                  <a:pt x="171456" y="889442"/>
                </a:cubicBezTo>
                <a:cubicBezTo>
                  <a:pt x="304806" y="651317"/>
                  <a:pt x="770473" y="-19666"/>
                  <a:pt x="762006" y="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7F53EFD7-8FD8-4307-8A5E-365B38FEE538}"/>
              </a:ext>
            </a:extLst>
          </p:cNvPr>
          <p:cNvSpPr/>
          <p:nvPr/>
        </p:nvSpPr>
        <p:spPr>
          <a:xfrm>
            <a:off x="3028914" y="2442516"/>
            <a:ext cx="825940" cy="1208844"/>
          </a:xfrm>
          <a:custGeom>
            <a:avLst/>
            <a:gdLst>
              <a:gd name="connsiteX0" fmla="*/ 825536 w 825940"/>
              <a:gd name="connsiteY0" fmla="*/ 2234 h 1208844"/>
              <a:gd name="connsiteX1" fmla="*/ 247686 w 825940"/>
              <a:gd name="connsiteY1" fmla="*/ 681684 h 1208844"/>
              <a:gd name="connsiteX2" fmla="*/ 36 w 825940"/>
              <a:gd name="connsiteY2" fmla="*/ 1208734 h 1208844"/>
              <a:gd name="connsiteX3" fmla="*/ 228636 w 825940"/>
              <a:gd name="connsiteY3" fmla="*/ 726134 h 1208844"/>
              <a:gd name="connsiteX4" fmla="*/ 152436 w 825940"/>
              <a:gd name="connsiteY4" fmla="*/ 472134 h 1208844"/>
              <a:gd name="connsiteX5" fmla="*/ 825536 w 825940"/>
              <a:gd name="connsiteY5" fmla="*/ 2234 h 120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940" h="1208844">
                <a:moveTo>
                  <a:pt x="825536" y="2234"/>
                </a:moveTo>
                <a:cubicBezTo>
                  <a:pt x="841411" y="37159"/>
                  <a:pt x="385269" y="480601"/>
                  <a:pt x="247686" y="681684"/>
                </a:cubicBezTo>
                <a:cubicBezTo>
                  <a:pt x="110103" y="882767"/>
                  <a:pt x="3211" y="1201326"/>
                  <a:pt x="36" y="1208734"/>
                </a:cubicBezTo>
                <a:cubicBezTo>
                  <a:pt x="-3139" y="1216142"/>
                  <a:pt x="203236" y="848901"/>
                  <a:pt x="228636" y="726134"/>
                </a:cubicBezTo>
                <a:cubicBezTo>
                  <a:pt x="254036" y="603367"/>
                  <a:pt x="52953" y="592784"/>
                  <a:pt x="152436" y="472134"/>
                </a:cubicBezTo>
                <a:cubicBezTo>
                  <a:pt x="251919" y="351484"/>
                  <a:pt x="809661" y="-32691"/>
                  <a:pt x="825536" y="2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EFA6603-4B84-4A44-983F-5D80E8A0FF6C}"/>
              </a:ext>
            </a:extLst>
          </p:cNvPr>
          <p:cNvSpPr/>
          <p:nvPr/>
        </p:nvSpPr>
        <p:spPr>
          <a:xfrm>
            <a:off x="4112073" y="2232877"/>
            <a:ext cx="764185" cy="2364634"/>
          </a:xfrm>
          <a:custGeom>
            <a:avLst/>
            <a:gdLst>
              <a:gd name="connsiteX0" fmla="*/ 466277 w 764185"/>
              <a:gd name="connsiteY0" fmla="*/ 15023 h 2364634"/>
              <a:gd name="connsiteX1" fmla="*/ 110677 w 764185"/>
              <a:gd name="connsiteY1" fmla="*/ 719873 h 2364634"/>
              <a:gd name="connsiteX2" fmla="*/ 47177 w 764185"/>
              <a:gd name="connsiteY2" fmla="*/ 1329473 h 2364634"/>
              <a:gd name="connsiteX3" fmla="*/ 758377 w 764185"/>
              <a:gd name="connsiteY3" fmla="*/ 2345473 h 2364634"/>
              <a:gd name="connsiteX4" fmla="*/ 364677 w 764185"/>
              <a:gd name="connsiteY4" fmla="*/ 1951773 h 2364634"/>
              <a:gd name="connsiteX5" fmla="*/ 15427 w 764185"/>
              <a:gd name="connsiteY5" fmla="*/ 1424723 h 2364634"/>
              <a:gd name="connsiteX6" fmla="*/ 466277 w 764185"/>
              <a:gd name="connsiteY6" fmla="*/ 15023 h 236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185" h="2364634">
                <a:moveTo>
                  <a:pt x="466277" y="15023"/>
                </a:moveTo>
                <a:cubicBezTo>
                  <a:pt x="482152" y="-102452"/>
                  <a:pt x="180527" y="500798"/>
                  <a:pt x="110677" y="719873"/>
                </a:cubicBezTo>
                <a:cubicBezTo>
                  <a:pt x="40827" y="938948"/>
                  <a:pt x="-60773" y="1058540"/>
                  <a:pt x="47177" y="1329473"/>
                </a:cubicBezTo>
                <a:cubicBezTo>
                  <a:pt x="155127" y="1600406"/>
                  <a:pt x="705460" y="2241756"/>
                  <a:pt x="758377" y="2345473"/>
                </a:cubicBezTo>
                <a:cubicBezTo>
                  <a:pt x="811294" y="2449190"/>
                  <a:pt x="488502" y="2105231"/>
                  <a:pt x="364677" y="1951773"/>
                </a:cubicBezTo>
                <a:cubicBezTo>
                  <a:pt x="240852" y="1798315"/>
                  <a:pt x="-4681" y="1750690"/>
                  <a:pt x="15427" y="1424723"/>
                </a:cubicBezTo>
                <a:cubicBezTo>
                  <a:pt x="35535" y="1098756"/>
                  <a:pt x="450402" y="132498"/>
                  <a:pt x="466277" y="15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6CC3FCB-6D45-4CA6-8E83-51531F8D6C63}"/>
              </a:ext>
            </a:extLst>
          </p:cNvPr>
          <p:cNvSpPr/>
          <p:nvPr/>
        </p:nvSpPr>
        <p:spPr>
          <a:xfrm>
            <a:off x="4362545" y="2235091"/>
            <a:ext cx="906494" cy="2098923"/>
          </a:xfrm>
          <a:custGeom>
            <a:avLst/>
            <a:gdLst>
              <a:gd name="connsiteX0" fmla="*/ 584105 w 906494"/>
              <a:gd name="connsiteY0" fmla="*/ 109 h 2098923"/>
              <a:gd name="connsiteX1" fmla="*/ 203105 w 906494"/>
              <a:gd name="connsiteY1" fmla="*/ 819259 h 2098923"/>
              <a:gd name="connsiteX2" fmla="*/ 876205 w 906494"/>
              <a:gd name="connsiteY2" fmla="*/ 2051159 h 2098923"/>
              <a:gd name="connsiteX3" fmla="*/ 742855 w 906494"/>
              <a:gd name="connsiteY3" fmla="*/ 1790809 h 2098923"/>
              <a:gd name="connsiteX4" fmla="*/ 317405 w 906494"/>
              <a:gd name="connsiteY4" fmla="*/ 1263759 h 2098923"/>
              <a:gd name="connsiteX5" fmla="*/ 6255 w 906494"/>
              <a:gd name="connsiteY5" fmla="*/ 870059 h 2098923"/>
              <a:gd name="connsiteX6" fmla="*/ 584105 w 906494"/>
              <a:gd name="connsiteY6" fmla="*/ 109 h 209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6494" h="2098923">
                <a:moveTo>
                  <a:pt x="584105" y="109"/>
                </a:moveTo>
                <a:cubicBezTo>
                  <a:pt x="616913" y="-8358"/>
                  <a:pt x="154422" y="477417"/>
                  <a:pt x="203105" y="819259"/>
                </a:cubicBezTo>
                <a:cubicBezTo>
                  <a:pt x="251788" y="1161101"/>
                  <a:pt x="786247" y="1889234"/>
                  <a:pt x="876205" y="2051159"/>
                </a:cubicBezTo>
                <a:cubicBezTo>
                  <a:pt x="966163" y="2213084"/>
                  <a:pt x="835988" y="1922042"/>
                  <a:pt x="742855" y="1790809"/>
                </a:cubicBezTo>
                <a:cubicBezTo>
                  <a:pt x="649722" y="1659576"/>
                  <a:pt x="440172" y="1417217"/>
                  <a:pt x="317405" y="1263759"/>
                </a:cubicBezTo>
                <a:cubicBezTo>
                  <a:pt x="194638" y="1110301"/>
                  <a:pt x="-41370" y="1074317"/>
                  <a:pt x="6255" y="870059"/>
                </a:cubicBezTo>
                <a:cubicBezTo>
                  <a:pt x="53880" y="665801"/>
                  <a:pt x="551297" y="8576"/>
                  <a:pt x="584105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1BF13067-E80D-4D52-BAE9-02389C3BF584}"/>
              </a:ext>
            </a:extLst>
          </p:cNvPr>
          <p:cNvSpPr/>
          <p:nvPr/>
        </p:nvSpPr>
        <p:spPr>
          <a:xfrm>
            <a:off x="5003651" y="2294105"/>
            <a:ext cx="1022482" cy="2038306"/>
          </a:xfrm>
          <a:custGeom>
            <a:avLst/>
            <a:gdLst>
              <a:gd name="connsiteX0" fmla="*/ 149 w 1022482"/>
              <a:gd name="connsiteY0" fmla="*/ 4595 h 2038306"/>
              <a:gd name="connsiteX1" fmla="*/ 781199 w 1022482"/>
              <a:gd name="connsiteY1" fmla="*/ 480845 h 2038306"/>
              <a:gd name="connsiteX2" fmla="*/ 914549 w 1022482"/>
              <a:gd name="connsiteY2" fmla="*/ 1998495 h 2038306"/>
              <a:gd name="connsiteX3" fmla="*/ 920899 w 1022482"/>
              <a:gd name="connsiteY3" fmla="*/ 1528595 h 2038306"/>
              <a:gd name="connsiteX4" fmla="*/ 1016149 w 1022482"/>
              <a:gd name="connsiteY4" fmla="*/ 798345 h 2038306"/>
              <a:gd name="connsiteX5" fmla="*/ 717699 w 1022482"/>
              <a:gd name="connsiteY5" fmla="*/ 271295 h 2038306"/>
              <a:gd name="connsiteX6" fmla="*/ 149 w 1022482"/>
              <a:gd name="connsiteY6" fmla="*/ 4595 h 203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2482" h="2038306">
                <a:moveTo>
                  <a:pt x="149" y="4595"/>
                </a:moveTo>
                <a:cubicBezTo>
                  <a:pt x="10732" y="39520"/>
                  <a:pt x="628799" y="148528"/>
                  <a:pt x="781199" y="480845"/>
                </a:cubicBezTo>
                <a:cubicBezTo>
                  <a:pt x="933599" y="813162"/>
                  <a:pt x="891266" y="1823870"/>
                  <a:pt x="914549" y="1998495"/>
                </a:cubicBezTo>
                <a:cubicBezTo>
                  <a:pt x="937832" y="2173120"/>
                  <a:pt x="903966" y="1728620"/>
                  <a:pt x="920899" y="1528595"/>
                </a:cubicBezTo>
                <a:cubicBezTo>
                  <a:pt x="937832" y="1328570"/>
                  <a:pt x="1050016" y="1007895"/>
                  <a:pt x="1016149" y="798345"/>
                </a:cubicBezTo>
                <a:cubicBezTo>
                  <a:pt x="982282" y="588795"/>
                  <a:pt x="891266" y="401470"/>
                  <a:pt x="717699" y="271295"/>
                </a:cubicBezTo>
                <a:cubicBezTo>
                  <a:pt x="544132" y="141120"/>
                  <a:pt x="-10434" y="-30330"/>
                  <a:pt x="149" y="4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90D03BF8-6322-4A4A-B20F-CC19D20E5B8D}"/>
              </a:ext>
            </a:extLst>
          </p:cNvPr>
          <p:cNvSpPr/>
          <p:nvPr/>
        </p:nvSpPr>
        <p:spPr>
          <a:xfrm>
            <a:off x="5084766" y="2463578"/>
            <a:ext cx="595069" cy="1801110"/>
          </a:xfrm>
          <a:custGeom>
            <a:avLst/>
            <a:gdLst>
              <a:gd name="connsiteX0" fmla="*/ 230184 w 595069"/>
              <a:gd name="connsiteY0" fmla="*/ 222 h 1801110"/>
              <a:gd name="connsiteX1" fmla="*/ 192084 w 595069"/>
              <a:gd name="connsiteY1" fmla="*/ 584422 h 1801110"/>
              <a:gd name="connsiteX2" fmla="*/ 585784 w 595069"/>
              <a:gd name="connsiteY2" fmla="*/ 1771872 h 1801110"/>
              <a:gd name="connsiteX3" fmla="*/ 446084 w 595069"/>
              <a:gd name="connsiteY3" fmla="*/ 1390872 h 1801110"/>
              <a:gd name="connsiteX4" fmla="*/ 166684 w 595069"/>
              <a:gd name="connsiteY4" fmla="*/ 863822 h 1801110"/>
              <a:gd name="connsiteX5" fmla="*/ 1584 w 595069"/>
              <a:gd name="connsiteY5" fmla="*/ 641572 h 1801110"/>
              <a:gd name="connsiteX6" fmla="*/ 230184 w 595069"/>
              <a:gd name="connsiteY6" fmla="*/ 222 h 180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5069" h="1801110">
                <a:moveTo>
                  <a:pt x="230184" y="222"/>
                </a:moveTo>
                <a:cubicBezTo>
                  <a:pt x="261934" y="-9303"/>
                  <a:pt x="132817" y="289147"/>
                  <a:pt x="192084" y="584422"/>
                </a:cubicBezTo>
                <a:cubicBezTo>
                  <a:pt x="251351" y="879697"/>
                  <a:pt x="543451" y="1637464"/>
                  <a:pt x="585784" y="1771872"/>
                </a:cubicBezTo>
                <a:cubicBezTo>
                  <a:pt x="628117" y="1906280"/>
                  <a:pt x="515934" y="1542214"/>
                  <a:pt x="446084" y="1390872"/>
                </a:cubicBezTo>
                <a:cubicBezTo>
                  <a:pt x="376234" y="1239530"/>
                  <a:pt x="240767" y="988705"/>
                  <a:pt x="166684" y="863822"/>
                </a:cubicBezTo>
                <a:cubicBezTo>
                  <a:pt x="92601" y="738939"/>
                  <a:pt x="-14291" y="785505"/>
                  <a:pt x="1584" y="641572"/>
                </a:cubicBezTo>
                <a:cubicBezTo>
                  <a:pt x="17459" y="497639"/>
                  <a:pt x="198434" y="9747"/>
                  <a:pt x="230184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A8D099E2-A788-40FC-8A59-A59005CC3093}"/>
              </a:ext>
            </a:extLst>
          </p:cNvPr>
          <p:cNvSpPr/>
          <p:nvPr/>
        </p:nvSpPr>
        <p:spPr>
          <a:xfrm>
            <a:off x="1765977" y="1603965"/>
            <a:ext cx="964762" cy="1127997"/>
          </a:xfrm>
          <a:custGeom>
            <a:avLst/>
            <a:gdLst>
              <a:gd name="connsiteX0" fmla="*/ 958173 w 964762"/>
              <a:gd name="connsiteY0" fmla="*/ 8935 h 1127997"/>
              <a:gd name="connsiteX1" fmla="*/ 437473 w 964762"/>
              <a:gd name="connsiteY1" fmla="*/ 389935 h 1127997"/>
              <a:gd name="connsiteX2" fmla="*/ 183473 w 964762"/>
              <a:gd name="connsiteY2" fmla="*/ 1107485 h 1127997"/>
              <a:gd name="connsiteX3" fmla="*/ 177123 w 964762"/>
              <a:gd name="connsiteY3" fmla="*/ 916985 h 1127997"/>
              <a:gd name="connsiteX4" fmla="*/ 37423 w 964762"/>
              <a:gd name="connsiteY4" fmla="*/ 751885 h 1127997"/>
              <a:gd name="connsiteX5" fmla="*/ 958173 w 964762"/>
              <a:gd name="connsiteY5" fmla="*/ 8935 h 112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762" h="1127997">
                <a:moveTo>
                  <a:pt x="958173" y="8935"/>
                </a:moveTo>
                <a:cubicBezTo>
                  <a:pt x="1024848" y="-51390"/>
                  <a:pt x="566590" y="206843"/>
                  <a:pt x="437473" y="389935"/>
                </a:cubicBezTo>
                <a:cubicBezTo>
                  <a:pt x="308356" y="573027"/>
                  <a:pt x="226865" y="1019643"/>
                  <a:pt x="183473" y="1107485"/>
                </a:cubicBezTo>
                <a:cubicBezTo>
                  <a:pt x="140081" y="1195327"/>
                  <a:pt x="201465" y="976252"/>
                  <a:pt x="177123" y="916985"/>
                </a:cubicBezTo>
                <a:cubicBezTo>
                  <a:pt x="152781" y="857718"/>
                  <a:pt x="-91694" y="900052"/>
                  <a:pt x="37423" y="751885"/>
                </a:cubicBezTo>
                <a:cubicBezTo>
                  <a:pt x="166540" y="603718"/>
                  <a:pt x="891498" y="69260"/>
                  <a:pt x="958173" y="8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96C7DA0-BBB3-4276-AD08-1CC0889586E2}"/>
              </a:ext>
            </a:extLst>
          </p:cNvPr>
          <p:cNvSpPr/>
          <p:nvPr/>
        </p:nvSpPr>
        <p:spPr>
          <a:xfrm>
            <a:off x="6174602" y="1637799"/>
            <a:ext cx="1174482" cy="1700074"/>
          </a:xfrm>
          <a:custGeom>
            <a:avLst/>
            <a:gdLst>
              <a:gd name="connsiteX0" fmla="*/ 16648 w 1174482"/>
              <a:gd name="connsiteY0" fmla="*/ 13201 h 1700074"/>
              <a:gd name="connsiteX1" fmla="*/ 429398 w 1174482"/>
              <a:gd name="connsiteY1" fmla="*/ 502151 h 1700074"/>
              <a:gd name="connsiteX2" fmla="*/ 1134248 w 1174482"/>
              <a:gd name="connsiteY2" fmla="*/ 1664201 h 1700074"/>
              <a:gd name="connsiteX3" fmla="*/ 1077098 w 1174482"/>
              <a:gd name="connsiteY3" fmla="*/ 1365751 h 1700074"/>
              <a:gd name="connsiteX4" fmla="*/ 988198 w 1174482"/>
              <a:gd name="connsiteY4" fmla="*/ 978401 h 1700074"/>
              <a:gd name="connsiteX5" fmla="*/ 16648 w 1174482"/>
              <a:gd name="connsiteY5" fmla="*/ 13201 h 1700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482" h="1700074">
                <a:moveTo>
                  <a:pt x="16648" y="13201"/>
                </a:moveTo>
                <a:cubicBezTo>
                  <a:pt x="-76485" y="-66174"/>
                  <a:pt x="243131" y="226984"/>
                  <a:pt x="429398" y="502151"/>
                </a:cubicBezTo>
                <a:cubicBezTo>
                  <a:pt x="615665" y="777318"/>
                  <a:pt x="1026298" y="1520268"/>
                  <a:pt x="1134248" y="1664201"/>
                </a:cubicBezTo>
                <a:cubicBezTo>
                  <a:pt x="1242198" y="1808134"/>
                  <a:pt x="1101440" y="1480051"/>
                  <a:pt x="1077098" y="1365751"/>
                </a:cubicBezTo>
                <a:cubicBezTo>
                  <a:pt x="1052756" y="1251451"/>
                  <a:pt x="1163881" y="1201709"/>
                  <a:pt x="988198" y="978401"/>
                </a:cubicBezTo>
                <a:cubicBezTo>
                  <a:pt x="812515" y="755093"/>
                  <a:pt x="109781" y="92576"/>
                  <a:pt x="16648" y="13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4F5D41E9-E929-415B-8114-21EFA7C8327C}"/>
              </a:ext>
            </a:extLst>
          </p:cNvPr>
          <p:cNvSpPr/>
          <p:nvPr/>
        </p:nvSpPr>
        <p:spPr>
          <a:xfrm>
            <a:off x="4729692" y="799048"/>
            <a:ext cx="1670110" cy="803112"/>
          </a:xfrm>
          <a:custGeom>
            <a:avLst/>
            <a:gdLst>
              <a:gd name="connsiteX0" fmla="*/ 5937 w 1670110"/>
              <a:gd name="connsiteY0" fmla="*/ 346358 h 803112"/>
              <a:gd name="connsiteX1" fmla="*/ 535327 w 1670110"/>
              <a:gd name="connsiteY1" fmla="*/ 9474 h 803112"/>
              <a:gd name="connsiteX2" fmla="*/ 1632607 w 1670110"/>
              <a:gd name="connsiteY2" fmla="*/ 779495 h 803112"/>
              <a:gd name="connsiteX3" fmla="*/ 1363100 w 1670110"/>
              <a:gd name="connsiteY3" fmla="*/ 577365 h 803112"/>
              <a:gd name="connsiteX4" fmla="*/ 852961 w 1670110"/>
              <a:gd name="connsiteY4" fmla="*/ 288607 h 803112"/>
              <a:gd name="connsiteX5" fmla="*/ 5937 w 1670110"/>
              <a:gd name="connsiteY5" fmla="*/ 346358 h 80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0110" h="803112">
                <a:moveTo>
                  <a:pt x="5937" y="346358"/>
                </a:moveTo>
                <a:cubicBezTo>
                  <a:pt x="-47002" y="299836"/>
                  <a:pt x="264215" y="-62716"/>
                  <a:pt x="535327" y="9474"/>
                </a:cubicBezTo>
                <a:cubicBezTo>
                  <a:pt x="806439" y="81663"/>
                  <a:pt x="1494645" y="684847"/>
                  <a:pt x="1632607" y="779495"/>
                </a:cubicBezTo>
                <a:cubicBezTo>
                  <a:pt x="1770569" y="874143"/>
                  <a:pt x="1493041" y="659180"/>
                  <a:pt x="1363100" y="577365"/>
                </a:cubicBezTo>
                <a:cubicBezTo>
                  <a:pt x="1233159" y="495550"/>
                  <a:pt x="1085572" y="331921"/>
                  <a:pt x="852961" y="288607"/>
                </a:cubicBezTo>
                <a:cubicBezTo>
                  <a:pt x="620350" y="245293"/>
                  <a:pt x="58876" y="392880"/>
                  <a:pt x="5937" y="346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BF5CBA7-8EE1-46F7-A127-B1603306E977}"/>
              </a:ext>
            </a:extLst>
          </p:cNvPr>
          <p:cNvSpPr/>
          <p:nvPr/>
        </p:nvSpPr>
        <p:spPr>
          <a:xfrm>
            <a:off x="2487788" y="360419"/>
            <a:ext cx="2259692" cy="1178806"/>
          </a:xfrm>
          <a:custGeom>
            <a:avLst/>
            <a:gdLst>
              <a:gd name="connsiteX0" fmla="*/ 2247841 w 2259692"/>
              <a:gd name="connsiteY0" fmla="*/ 813863 h 1178806"/>
              <a:gd name="connsiteX1" fmla="*/ 1872456 w 2259692"/>
              <a:gd name="connsiteY1" fmla="*/ 265223 h 1178806"/>
              <a:gd name="connsiteX2" fmla="*/ 1525947 w 2259692"/>
              <a:gd name="connsiteY2" fmla="*/ 159345 h 1178806"/>
              <a:gd name="connsiteX3" fmla="*/ 24406 w 2259692"/>
              <a:gd name="connsiteY3" fmla="*/ 1169998 h 1178806"/>
              <a:gd name="connsiteX4" fmla="*/ 601921 w 2259692"/>
              <a:gd name="connsiteY4" fmla="*/ 640608 h 1178806"/>
              <a:gd name="connsiteX5" fmla="*/ 688549 w 2259692"/>
              <a:gd name="connsiteY5" fmla="*/ 457728 h 1178806"/>
              <a:gd name="connsiteX6" fmla="*/ 1400818 w 2259692"/>
              <a:gd name="connsiteY6" fmla="*/ 5341 h 1178806"/>
              <a:gd name="connsiteX7" fmla="*/ 2247841 w 2259692"/>
              <a:gd name="connsiteY7" fmla="*/ 813863 h 117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9692" h="1178806">
                <a:moveTo>
                  <a:pt x="2247841" y="813863"/>
                </a:moveTo>
                <a:cubicBezTo>
                  <a:pt x="2326447" y="857177"/>
                  <a:pt x="1992772" y="374309"/>
                  <a:pt x="1872456" y="265223"/>
                </a:cubicBezTo>
                <a:cubicBezTo>
                  <a:pt x="1752140" y="156137"/>
                  <a:pt x="1833955" y="8549"/>
                  <a:pt x="1525947" y="159345"/>
                </a:cubicBezTo>
                <a:cubicBezTo>
                  <a:pt x="1217939" y="310141"/>
                  <a:pt x="178410" y="1089788"/>
                  <a:pt x="24406" y="1169998"/>
                </a:cubicBezTo>
                <a:cubicBezTo>
                  <a:pt x="-129598" y="1250209"/>
                  <a:pt x="491231" y="759320"/>
                  <a:pt x="601921" y="640608"/>
                </a:cubicBezTo>
                <a:cubicBezTo>
                  <a:pt x="712611" y="521896"/>
                  <a:pt x="555400" y="563606"/>
                  <a:pt x="688549" y="457728"/>
                </a:cubicBezTo>
                <a:cubicBezTo>
                  <a:pt x="821698" y="351850"/>
                  <a:pt x="1134519" y="-50806"/>
                  <a:pt x="1400818" y="5341"/>
                </a:cubicBezTo>
                <a:cubicBezTo>
                  <a:pt x="1667117" y="61488"/>
                  <a:pt x="2169235" y="770549"/>
                  <a:pt x="2247841" y="813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BED29EEC-0A48-4844-9F6F-2C18DCACFBCF}"/>
              </a:ext>
            </a:extLst>
          </p:cNvPr>
          <p:cNvSpPr/>
          <p:nvPr/>
        </p:nvSpPr>
        <p:spPr>
          <a:xfrm>
            <a:off x="6669999" y="2612378"/>
            <a:ext cx="710862" cy="2670787"/>
          </a:xfrm>
          <a:custGeom>
            <a:avLst/>
            <a:gdLst>
              <a:gd name="connsiteX0" fmla="*/ 308 w 710862"/>
              <a:gd name="connsiteY0" fmla="*/ 5694 h 2670787"/>
              <a:gd name="connsiteX1" fmla="*/ 577824 w 710862"/>
              <a:gd name="connsiteY1" fmla="*/ 1266603 h 2670787"/>
              <a:gd name="connsiteX2" fmla="*/ 568199 w 710862"/>
              <a:gd name="connsiteY2" fmla="*/ 2662266 h 2670787"/>
              <a:gd name="connsiteX3" fmla="*/ 645201 w 710862"/>
              <a:gd name="connsiteY3" fmla="*/ 1805618 h 2670787"/>
              <a:gd name="connsiteX4" fmla="*/ 664452 w 710862"/>
              <a:gd name="connsiteY4" fmla="*/ 843091 h 2670787"/>
              <a:gd name="connsiteX5" fmla="*/ 308 w 710862"/>
              <a:gd name="connsiteY5" fmla="*/ 5694 h 267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862" h="2670787">
                <a:moveTo>
                  <a:pt x="308" y="5694"/>
                </a:moveTo>
                <a:cubicBezTo>
                  <a:pt x="-14130" y="76279"/>
                  <a:pt x="483176" y="823841"/>
                  <a:pt x="577824" y="1266603"/>
                </a:cubicBezTo>
                <a:cubicBezTo>
                  <a:pt x="672473" y="1709365"/>
                  <a:pt x="556970" y="2572430"/>
                  <a:pt x="568199" y="2662266"/>
                </a:cubicBezTo>
                <a:cubicBezTo>
                  <a:pt x="579428" y="2752102"/>
                  <a:pt x="629159" y="2108814"/>
                  <a:pt x="645201" y="1805618"/>
                </a:cubicBezTo>
                <a:cubicBezTo>
                  <a:pt x="661243" y="1502422"/>
                  <a:pt x="771934" y="1147891"/>
                  <a:pt x="664452" y="843091"/>
                </a:cubicBezTo>
                <a:cubicBezTo>
                  <a:pt x="556970" y="538291"/>
                  <a:pt x="14746" y="-64891"/>
                  <a:pt x="308" y="56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A563A4B6-E03D-4BEA-9F5C-672095B231AF}"/>
              </a:ext>
            </a:extLst>
          </p:cNvPr>
          <p:cNvSpPr/>
          <p:nvPr/>
        </p:nvSpPr>
        <p:spPr>
          <a:xfrm>
            <a:off x="972928" y="3836937"/>
            <a:ext cx="971991" cy="1980585"/>
          </a:xfrm>
          <a:custGeom>
            <a:avLst/>
            <a:gdLst>
              <a:gd name="connsiteX0" fmla="*/ 624866 w 971991"/>
              <a:gd name="connsiteY0" fmla="*/ 3543 h 1980585"/>
              <a:gd name="connsiteX1" fmla="*/ 605615 w 971991"/>
              <a:gd name="connsiteY1" fmla="*/ 850566 h 1980585"/>
              <a:gd name="connsiteX2" fmla="*/ 230230 w 971991"/>
              <a:gd name="connsiteY2" fmla="*/ 1687964 h 1980585"/>
              <a:gd name="connsiteX3" fmla="*/ 8849 w 971991"/>
              <a:gd name="connsiteY3" fmla="*/ 1957471 h 1980585"/>
              <a:gd name="connsiteX4" fmla="*/ 528613 w 971991"/>
              <a:gd name="connsiteY4" fmla="*/ 1168200 h 1980585"/>
              <a:gd name="connsiteX5" fmla="*/ 971375 w 971991"/>
              <a:gd name="connsiteY5" fmla="*/ 571434 h 1980585"/>
              <a:gd name="connsiteX6" fmla="*/ 624866 w 971991"/>
              <a:gd name="connsiteY6" fmla="*/ 3543 h 198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1991" h="1980585">
                <a:moveTo>
                  <a:pt x="624866" y="3543"/>
                </a:moveTo>
                <a:cubicBezTo>
                  <a:pt x="563906" y="50065"/>
                  <a:pt x="671388" y="569829"/>
                  <a:pt x="605615" y="850566"/>
                </a:cubicBezTo>
                <a:cubicBezTo>
                  <a:pt x="539842" y="1131303"/>
                  <a:pt x="329691" y="1503480"/>
                  <a:pt x="230230" y="1687964"/>
                </a:cubicBezTo>
                <a:cubicBezTo>
                  <a:pt x="130769" y="1872448"/>
                  <a:pt x="-40881" y="2044098"/>
                  <a:pt x="8849" y="1957471"/>
                </a:cubicBezTo>
                <a:cubicBezTo>
                  <a:pt x="58579" y="1870844"/>
                  <a:pt x="368192" y="1399206"/>
                  <a:pt x="528613" y="1168200"/>
                </a:cubicBezTo>
                <a:cubicBezTo>
                  <a:pt x="689034" y="937194"/>
                  <a:pt x="955333" y="762335"/>
                  <a:pt x="971375" y="571434"/>
                </a:cubicBezTo>
                <a:cubicBezTo>
                  <a:pt x="987417" y="380533"/>
                  <a:pt x="685826" y="-42979"/>
                  <a:pt x="624866" y="3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AFC9A93-2206-4EB3-B530-B587CB0655AB}"/>
              </a:ext>
            </a:extLst>
          </p:cNvPr>
          <p:cNvSpPr/>
          <p:nvPr/>
        </p:nvSpPr>
        <p:spPr>
          <a:xfrm>
            <a:off x="832421" y="5028825"/>
            <a:ext cx="832787" cy="2298972"/>
          </a:xfrm>
          <a:custGeom>
            <a:avLst/>
            <a:gdLst>
              <a:gd name="connsiteX0" fmla="*/ 832750 w 832787"/>
              <a:gd name="connsiteY0" fmla="*/ 5188 h 2298972"/>
              <a:gd name="connsiteX1" fmla="*/ 226358 w 832787"/>
              <a:gd name="connsiteY1" fmla="*/ 871461 h 2298972"/>
              <a:gd name="connsiteX2" fmla="*/ 4977 w 832787"/>
              <a:gd name="connsiteY2" fmla="*/ 1429727 h 2298972"/>
              <a:gd name="connsiteX3" fmla="*/ 409238 w 832787"/>
              <a:gd name="connsiteY3" fmla="*/ 2296000 h 2298972"/>
              <a:gd name="connsiteX4" fmla="*/ 81979 w 832787"/>
              <a:gd name="connsiteY4" fmla="*/ 1699234 h 2298972"/>
              <a:gd name="connsiteX5" fmla="*/ 255234 w 832787"/>
              <a:gd name="connsiteY5" fmla="*/ 1304598 h 2298972"/>
              <a:gd name="connsiteX6" fmla="*/ 832750 w 832787"/>
              <a:gd name="connsiteY6" fmla="*/ 5188 h 22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787" h="2298972">
                <a:moveTo>
                  <a:pt x="832750" y="5188"/>
                </a:moveTo>
                <a:cubicBezTo>
                  <a:pt x="827937" y="-67002"/>
                  <a:pt x="364320" y="634038"/>
                  <a:pt x="226358" y="871461"/>
                </a:cubicBezTo>
                <a:cubicBezTo>
                  <a:pt x="88396" y="1108884"/>
                  <a:pt x="-25503" y="1192304"/>
                  <a:pt x="4977" y="1429727"/>
                </a:cubicBezTo>
                <a:cubicBezTo>
                  <a:pt x="35457" y="1667150"/>
                  <a:pt x="396404" y="2251082"/>
                  <a:pt x="409238" y="2296000"/>
                </a:cubicBezTo>
                <a:cubicBezTo>
                  <a:pt x="422072" y="2340918"/>
                  <a:pt x="107646" y="1864468"/>
                  <a:pt x="81979" y="1699234"/>
                </a:cubicBezTo>
                <a:cubicBezTo>
                  <a:pt x="56312" y="1534000"/>
                  <a:pt x="130106" y="1585335"/>
                  <a:pt x="255234" y="1304598"/>
                </a:cubicBezTo>
                <a:cubicBezTo>
                  <a:pt x="380362" y="1023861"/>
                  <a:pt x="837563" y="77378"/>
                  <a:pt x="832750" y="5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40DD0849-8B77-4B63-8520-E76A60595B6B}"/>
              </a:ext>
            </a:extLst>
          </p:cNvPr>
          <p:cNvSpPr/>
          <p:nvPr/>
        </p:nvSpPr>
        <p:spPr>
          <a:xfrm>
            <a:off x="6976455" y="4481855"/>
            <a:ext cx="631217" cy="2795130"/>
          </a:xfrm>
          <a:custGeom>
            <a:avLst/>
            <a:gdLst>
              <a:gd name="connsiteX0" fmla="*/ 377246 w 631217"/>
              <a:gd name="connsiteY0" fmla="*/ 3518 h 2795130"/>
              <a:gd name="connsiteX1" fmla="*/ 88488 w 631217"/>
              <a:gd name="connsiteY1" fmla="*/ 667661 h 2795130"/>
              <a:gd name="connsiteX2" fmla="*/ 425372 w 631217"/>
              <a:gd name="connsiteY2" fmla="*/ 1533934 h 2795130"/>
              <a:gd name="connsiteX3" fmla="*/ 425372 w 631217"/>
              <a:gd name="connsiteY3" fmla="*/ 2275080 h 2795130"/>
              <a:gd name="connsiteX4" fmla="*/ 261743 w 631217"/>
              <a:gd name="connsiteY4" fmla="*/ 2794844 h 2795130"/>
              <a:gd name="connsiteX5" fmla="*/ 598627 w 631217"/>
              <a:gd name="connsiteY5" fmla="*/ 2207703 h 2795130"/>
              <a:gd name="connsiteX6" fmla="*/ 550501 w 631217"/>
              <a:gd name="connsiteY6" fmla="*/ 1582061 h 2795130"/>
              <a:gd name="connsiteX7" fmla="*/ 1861 w 631217"/>
              <a:gd name="connsiteY7" fmla="*/ 956419 h 2795130"/>
              <a:gd name="connsiteX8" fmla="*/ 377246 w 631217"/>
              <a:gd name="connsiteY8" fmla="*/ 3518 h 279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1217" h="2795130">
                <a:moveTo>
                  <a:pt x="377246" y="3518"/>
                </a:moveTo>
                <a:cubicBezTo>
                  <a:pt x="391684" y="-44608"/>
                  <a:pt x="80467" y="412592"/>
                  <a:pt x="88488" y="667661"/>
                </a:cubicBezTo>
                <a:cubicBezTo>
                  <a:pt x="96509" y="922730"/>
                  <a:pt x="369225" y="1266031"/>
                  <a:pt x="425372" y="1533934"/>
                </a:cubicBezTo>
                <a:cubicBezTo>
                  <a:pt x="481519" y="1801837"/>
                  <a:pt x="452643" y="2064928"/>
                  <a:pt x="425372" y="2275080"/>
                </a:cubicBezTo>
                <a:cubicBezTo>
                  <a:pt x="398101" y="2485232"/>
                  <a:pt x="232867" y="2806073"/>
                  <a:pt x="261743" y="2794844"/>
                </a:cubicBezTo>
                <a:cubicBezTo>
                  <a:pt x="290619" y="2783615"/>
                  <a:pt x="550501" y="2409833"/>
                  <a:pt x="598627" y="2207703"/>
                </a:cubicBezTo>
                <a:cubicBezTo>
                  <a:pt x="646753" y="2005573"/>
                  <a:pt x="649962" y="1790608"/>
                  <a:pt x="550501" y="1582061"/>
                </a:cubicBezTo>
                <a:cubicBezTo>
                  <a:pt x="451040" y="1373514"/>
                  <a:pt x="33945" y="1213093"/>
                  <a:pt x="1861" y="956419"/>
                </a:cubicBezTo>
                <a:cubicBezTo>
                  <a:pt x="-30223" y="699745"/>
                  <a:pt x="362808" y="51644"/>
                  <a:pt x="377246" y="3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99262A34-1E64-4DA8-B4B5-4B191B45C593}"/>
              </a:ext>
            </a:extLst>
          </p:cNvPr>
          <p:cNvSpPr/>
          <p:nvPr/>
        </p:nvSpPr>
        <p:spPr>
          <a:xfrm>
            <a:off x="993632" y="5293895"/>
            <a:ext cx="1287555" cy="2607792"/>
          </a:xfrm>
          <a:custGeom>
            <a:avLst/>
            <a:gdLst>
              <a:gd name="connsiteX0" fmla="*/ 1287555 w 1287555"/>
              <a:gd name="connsiteY0" fmla="*/ 0 h 2607792"/>
              <a:gd name="connsiteX1" fmla="*/ 941046 w 1287555"/>
              <a:gd name="connsiteY1" fmla="*/ 779646 h 2607792"/>
              <a:gd name="connsiteX2" fmla="*/ 652288 w 1287555"/>
              <a:gd name="connsiteY2" fmla="*/ 1482290 h 2607792"/>
              <a:gd name="connsiteX3" fmla="*/ 315404 w 1287555"/>
              <a:gd name="connsiteY3" fmla="*/ 1799924 h 2607792"/>
              <a:gd name="connsiteX4" fmla="*/ 430907 w 1287555"/>
              <a:gd name="connsiteY4" fmla="*/ 2598821 h 2607792"/>
              <a:gd name="connsiteX5" fmla="*/ 334654 w 1287555"/>
              <a:gd name="connsiteY5" fmla="*/ 2213810 h 2607792"/>
              <a:gd name="connsiteX6" fmla="*/ 161400 w 1287555"/>
              <a:gd name="connsiteY6" fmla="*/ 1963553 h 2607792"/>
              <a:gd name="connsiteX7" fmla="*/ 26646 w 1287555"/>
              <a:gd name="connsiteY7" fmla="*/ 1819174 h 2607792"/>
              <a:gd name="connsiteX8" fmla="*/ 719665 w 1287555"/>
              <a:gd name="connsiteY8" fmla="*/ 847023 h 2607792"/>
              <a:gd name="connsiteX9" fmla="*/ 1287555 w 1287555"/>
              <a:gd name="connsiteY9" fmla="*/ 0 h 260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7555" h="2607792">
                <a:moveTo>
                  <a:pt x="1287555" y="0"/>
                </a:moveTo>
                <a:cubicBezTo>
                  <a:pt x="1167239" y="266299"/>
                  <a:pt x="1046924" y="532598"/>
                  <a:pt x="941046" y="779646"/>
                </a:cubicBezTo>
                <a:cubicBezTo>
                  <a:pt x="835168" y="1026694"/>
                  <a:pt x="756562" y="1312244"/>
                  <a:pt x="652288" y="1482290"/>
                </a:cubicBezTo>
                <a:cubicBezTo>
                  <a:pt x="548014" y="1652336"/>
                  <a:pt x="352301" y="1613836"/>
                  <a:pt x="315404" y="1799924"/>
                </a:cubicBezTo>
                <a:cubicBezTo>
                  <a:pt x="278507" y="1986012"/>
                  <a:pt x="427699" y="2529840"/>
                  <a:pt x="430907" y="2598821"/>
                </a:cubicBezTo>
                <a:cubicBezTo>
                  <a:pt x="434115" y="2667802"/>
                  <a:pt x="379572" y="2319688"/>
                  <a:pt x="334654" y="2213810"/>
                </a:cubicBezTo>
                <a:cubicBezTo>
                  <a:pt x="289736" y="2107932"/>
                  <a:pt x="212735" y="2029326"/>
                  <a:pt x="161400" y="1963553"/>
                </a:cubicBezTo>
                <a:cubicBezTo>
                  <a:pt x="110065" y="1897780"/>
                  <a:pt x="-66398" y="2005262"/>
                  <a:pt x="26646" y="1819174"/>
                </a:cubicBezTo>
                <a:cubicBezTo>
                  <a:pt x="119690" y="1633086"/>
                  <a:pt x="719665" y="847023"/>
                  <a:pt x="719665" y="847023"/>
                </a:cubicBezTo>
                <a:lnTo>
                  <a:pt x="128755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E2A4A12E-EBC6-4FA4-9D05-9AFB0C6A9338}"/>
              </a:ext>
            </a:extLst>
          </p:cNvPr>
          <p:cNvSpPr/>
          <p:nvPr/>
        </p:nvSpPr>
        <p:spPr>
          <a:xfrm>
            <a:off x="423509" y="6573924"/>
            <a:ext cx="808962" cy="2399575"/>
          </a:xfrm>
          <a:custGeom>
            <a:avLst/>
            <a:gdLst>
              <a:gd name="connsiteX0" fmla="*/ 789274 w 808962"/>
              <a:gd name="connsiteY0" fmla="*/ 131 h 2399575"/>
              <a:gd name="connsiteX1" fmla="*/ 616019 w 808962"/>
              <a:gd name="connsiteY1" fmla="*/ 1058910 h 2399575"/>
              <a:gd name="connsiteX2" fmla="*/ 808525 w 808962"/>
              <a:gd name="connsiteY2" fmla="*/ 1520922 h 2399575"/>
              <a:gd name="connsiteX3" fmla="*/ 644895 w 808962"/>
              <a:gd name="connsiteY3" fmla="*/ 1973310 h 2399575"/>
              <a:gd name="connsiteX4" fmla="*/ 3 w 808962"/>
              <a:gd name="connsiteY4" fmla="*/ 2396821 h 2399575"/>
              <a:gd name="connsiteX5" fmla="*/ 635270 w 808962"/>
              <a:gd name="connsiteY5" fmla="*/ 1761554 h 2399575"/>
              <a:gd name="connsiteX6" fmla="*/ 519767 w 808962"/>
              <a:gd name="connsiteY6" fmla="*/ 991533 h 2399575"/>
              <a:gd name="connsiteX7" fmla="*/ 789274 w 808962"/>
              <a:gd name="connsiteY7" fmla="*/ 131 h 239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962" h="2399575">
                <a:moveTo>
                  <a:pt x="789274" y="131"/>
                </a:moveTo>
                <a:cubicBezTo>
                  <a:pt x="805316" y="11360"/>
                  <a:pt x="612810" y="805445"/>
                  <a:pt x="616019" y="1058910"/>
                </a:cubicBezTo>
                <a:cubicBezTo>
                  <a:pt x="619227" y="1312375"/>
                  <a:pt x="803712" y="1368522"/>
                  <a:pt x="808525" y="1520922"/>
                </a:cubicBezTo>
                <a:cubicBezTo>
                  <a:pt x="813338" y="1673322"/>
                  <a:pt x="779649" y="1827327"/>
                  <a:pt x="644895" y="1973310"/>
                </a:cubicBezTo>
                <a:cubicBezTo>
                  <a:pt x="510141" y="2119293"/>
                  <a:pt x="1607" y="2432114"/>
                  <a:pt x="3" y="2396821"/>
                </a:cubicBezTo>
                <a:cubicBezTo>
                  <a:pt x="-1601" y="2361528"/>
                  <a:pt x="548643" y="1995769"/>
                  <a:pt x="635270" y="1761554"/>
                </a:cubicBezTo>
                <a:cubicBezTo>
                  <a:pt x="721897" y="1527339"/>
                  <a:pt x="495704" y="1283499"/>
                  <a:pt x="519767" y="991533"/>
                </a:cubicBezTo>
                <a:cubicBezTo>
                  <a:pt x="543830" y="699567"/>
                  <a:pt x="773232" y="-11098"/>
                  <a:pt x="789274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E68DA5B-3556-438C-B9EB-525D5298ED96}"/>
              </a:ext>
            </a:extLst>
          </p:cNvPr>
          <p:cNvSpPr/>
          <p:nvPr/>
        </p:nvSpPr>
        <p:spPr>
          <a:xfrm>
            <a:off x="6196034" y="6352674"/>
            <a:ext cx="2204902" cy="3010067"/>
          </a:xfrm>
          <a:custGeom>
            <a:avLst/>
            <a:gdLst>
              <a:gd name="connsiteX0" fmla="*/ 378021 w 2204902"/>
              <a:gd name="connsiteY0" fmla="*/ 0 h 3010067"/>
              <a:gd name="connsiteX1" fmla="*/ 252892 w 2204902"/>
              <a:gd name="connsiteY1" fmla="*/ 1049153 h 3010067"/>
              <a:gd name="connsiteX2" fmla="*/ 2635 w 2204902"/>
              <a:gd name="connsiteY2" fmla="*/ 1674795 h 3010067"/>
              <a:gd name="connsiteX3" fmla="*/ 426147 w 2204902"/>
              <a:gd name="connsiteY3" fmla="*/ 2406315 h 3010067"/>
              <a:gd name="connsiteX4" fmla="*/ 2187570 w 2204902"/>
              <a:gd name="connsiteY4" fmla="*/ 3003082 h 3010067"/>
              <a:gd name="connsiteX5" fmla="*/ 1253920 w 2204902"/>
              <a:gd name="connsiteY5" fmla="*/ 2723949 h 3010067"/>
              <a:gd name="connsiteX6" fmla="*/ 79638 w 2204902"/>
              <a:gd name="connsiteY6" fmla="*/ 2589195 h 3010067"/>
              <a:gd name="connsiteX7" fmla="*/ 214391 w 2204902"/>
              <a:gd name="connsiteY7" fmla="*/ 1742172 h 3010067"/>
              <a:gd name="connsiteX8" fmla="*/ 464648 w 2204902"/>
              <a:gd name="connsiteY8" fmla="*/ 1049153 h 3010067"/>
              <a:gd name="connsiteX9" fmla="*/ 378021 w 2204902"/>
              <a:gd name="connsiteY9" fmla="*/ 0 h 301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4902" h="3010067">
                <a:moveTo>
                  <a:pt x="378021" y="0"/>
                </a:moveTo>
                <a:cubicBezTo>
                  <a:pt x="342728" y="0"/>
                  <a:pt x="315456" y="770021"/>
                  <a:pt x="252892" y="1049153"/>
                </a:cubicBezTo>
                <a:cubicBezTo>
                  <a:pt x="190328" y="1328285"/>
                  <a:pt x="-26241" y="1448601"/>
                  <a:pt x="2635" y="1674795"/>
                </a:cubicBezTo>
                <a:cubicBezTo>
                  <a:pt x="31511" y="1900989"/>
                  <a:pt x="61991" y="2184934"/>
                  <a:pt x="426147" y="2406315"/>
                </a:cubicBezTo>
                <a:cubicBezTo>
                  <a:pt x="790303" y="2627696"/>
                  <a:pt x="2049608" y="2950143"/>
                  <a:pt x="2187570" y="3003082"/>
                </a:cubicBezTo>
                <a:cubicBezTo>
                  <a:pt x="2325532" y="3056021"/>
                  <a:pt x="1605242" y="2792930"/>
                  <a:pt x="1253920" y="2723949"/>
                </a:cubicBezTo>
                <a:cubicBezTo>
                  <a:pt x="902598" y="2654968"/>
                  <a:pt x="252893" y="2752824"/>
                  <a:pt x="79638" y="2589195"/>
                </a:cubicBezTo>
                <a:cubicBezTo>
                  <a:pt x="-93617" y="2425566"/>
                  <a:pt x="150223" y="1998846"/>
                  <a:pt x="214391" y="1742172"/>
                </a:cubicBezTo>
                <a:cubicBezTo>
                  <a:pt x="278559" y="1485498"/>
                  <a:pt x="437376" y="1339515"/>
                  <a:pt x="464648" y="1049153"/>
                </a:cubicBezTo>
                <a:cubicBezTo>
                  <a:pt x="491920" y="758791"/>
                  <a:pt x="413314" y="0"/>
                  <a:pt x="3780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80EBB57F-E31A-4168-B868-21EF18ED67D9}"/>
              </a:ext>
            </a:extLst>
          </p:cNvPr>
          <p:cNvSpPr/>
          <p:nvPr/>
        </p:nvSpPr>
        <p:spPr>
          <a:xfrm>
            <a:off x="2494022" y="2443333"/>
            <a:ext cx="2428129" cy="1753439"/>
          </a:xfrm>
          <a:custGeom>
            <a:avLst/>
            <a:gdLst>
              <a:gd name="connsiteX0" fmla="*/ 2424487 w 2428129"/>
              <a:gd name="connsiteY0" fmla="*/ 11109 h 1753439"/>
              <a:gd name="connsiteX1" fmla="*/ 1250205 w 2428129"/>
              <a:gd name="connsiteY1" fmla="*/ 386494 h 1753439"/>
              <a:gd name="connsiteX2" fmla="*/ 807443 w 2428129"/>
              <a:gd name="connsiteY2" fmla="*/ 675252 h 1753439"/>
              <a:gd name="connsiteX3" fmla="*/ 326180 w 2428129"/>
              <a:gd name="connsiteY3" fmla="*/ 1714781 h 1753439"/>
              <a:gd name="connsiteX4" fmla="*/ 268429 w 2428129"/>
              <a:gd name="connsiteY4" fmla="*/ 1503025 h 1753439"/>
              <a:gd name="connsiteX5" fmla="*/ 18172 w 2428129"/>
              <a:gd name="connsiteY5" fmla="*/ 1233518 h 1753439"/>
              <a:gd name="connsiteX6" fmla="*/ 826694 w 2428129"/>
              <a:gd name="connsiteY6" fmla="*/ 203614 h 1753439"/>
              <a:gd name="connsiteX7" fmla="*/ 2424487 w 2428129"/>
              <a:gd name="connsiteY7" fmla="*/ 11109 h 175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8129" h="1753439">
                <a:moveTo>
                  <a:pt x="2424487" y="11109"/>
                </a:moveTo>
                <a:cubicBezTo>
                  <a:pt x="2495072" y="41589"/>
                  <a:pt x="1519712" y="275804"/>
                  <a:pt x="1250205" y="386494"/>
                </a:cubicBezTo>
                <a:cubicBezTo>
                  <a:pt x="980698" y="497185"/>
                  <a:pt x="961447" y="453871"/>
                  <a:pt x="807443" y="675252"/>
                </a:cubicBezTo>
                <a:cubicBezTo>
                  <a:pt x="653439" y="896633"/>
                  <a:pt x="416016" y="1576819"/>
                  <a:pt x="326180" y="1714781"/>
                </a:cubicBezTo>
                <a:cubicBezTo>
                  <a:pt x="236344" y="1852743"/>
                  <a:pt x="319764" y="1583236"/>
                  <a:pt x="268429" y="1503025"/>
                </a:cubicBezTo>
                <a:cubicBezTo>
                  <a:pt x="217094" y="1422815"/>
                  <a:pt x="-74872" y="1450086"/>
                  <a:pt x="18172" y="1233518"/>
                </a:cubicBezTo>
                <a:cubicBezTo>
                  <a:pt x="111216" y="1016950"/>
                  <a:pt x="428850" y="404140"/>
                  <a:pt x="826694" y="203614"/>
                </a:cubicBezTo>
                <a:cubicBezTo>
                  <a:pt x="1224538" y="3088"/>
                  <a:pt x="2353902" y="-19371"/>
                  <a:pt x="2424487" y="111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633301C-798C-4F26-A8E0-7D32A6CB6AA8}"/>
              </a:ext>
            </a:extLst>
          </p:cNvPr>
          <p:cNvSpPr/>
          <p:nvPr/>
        </p:nvSpPr>
        <p:spPr>
          <a:xfrm>
            <a:off x="4658723" y="2108072"/>
            <a:ext cx="2086352" cy="2864284"/>
          </a:xfrm>
          <a:custGeom>
            <a:avLst/>
            <a:gdLst>
              <a:gd name="connsiteX0" fmla="*/ 76906 w 2086352"/>
              <a:gd name="connsiteY0" fmla="*/ 57612 h 2864284"/>
              <a:gd name="connsiteX1" fmla="*/ 153909 w 2086352"/>
              <a:gd name="connsiteY1" fmla="*/ 96113 h 2864284"/>
              <a:gd name="connsiteX2" fmla="*/ 1443694 w 2086352"/>
              <a:gd name="connsiteY2" fmla="*/ 885385 h 2864284"/>
              <a:gd name="connsiteX3" fmla="*/ 1973083 w 2086352"/>
              <a:gd name="connsiteY3" fmla="*/ 2791187 h 2864284"/>
              <a:gd name="connsiteX4" fmla="*/ 2021210 w 2086352"/>
              <a:gd name="connsiteY4" fmla="*/ 2367675 h 2864284"/>
              <a:gd name="connsiteX5" fmla="*/ 1222313 w 2086352"/>
              <a:gd name="connsiteY5" fmla="*/ 1405149 h 2864284"/>
              <a:gd name="connsiteX6" fmla="*/ 471542 w 2086352"/>
              <a:gd name="connsiteY6" fmla="*/ 885385 h 2864284"/>
              <a:gd name="connsiteX7" fmla="*/ 1838330 w 2086352"/>
              <a:gd name="connsiteY7" fmla="*/ 1742033 h 2864284"/>
              <a:gd name="connsiteX8" fmla="*/ 1414818 w 2086352"/>
              <a:gd name="connsiteY8" fmla="*/ 991263 h 2864284"/>
              <a:gd name="connsiteX9" fmla="*/ 76906 w 2086352"/>
              <a:gd name="connsiteY9" fmla="*/ 57612 h 286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86352" h="2864284">
                <a:moveTo>
                  <a:pt x="76906" y="57612"/>
                </a:moveTo>
                <a:cubicBezTo>
                  <a:pt x="-133246" y="-91580"/>
                  <a:pt x="153909" y="96113"/>
                  <a:pt x="153909" y="96113"/>
                </a:cubicBezTo>
                <a:cubicBezTo>
                  <a:pt x="381707" y="234075"/>
                  <a:pt x="1140498" y="436206"/>
                  <a:pt x="1443694" y="885385"/>
                </a:cubicBezTo>
                <a:cubicBezTo>
                  <a:pt x="1746890" y="1334564"/>
                  <a:pt x="1876830" y="2544139"/>
                  <a:pt x="1973083" y="2791187"/>
                </a:cubicBezTo>
                <a:cubicBezTo>
                  <a:pt x="2069336" y="3038235"/>
                  <a:pt x="2146338" y="2598681"/>
                  <a:pt x="2021210" y="2367675"/>
                </a:cubicBezTo>
                <a:cubicBezTo>
                  <a:pt x="1896082" y="2136669"/>
                  <a:pt x="1480591" y="1652197"/>
                  <a:pt x="1222313" y="1405149"/>
                </a:cubicBezTo>
                <a:cubicBezTo>
                  <a:pt x="964035" y="1158101"/>
                  <a:pt x="368872" y="829238"/>
                  <a:pt x="471542" y="885385"/>
                </a:cubicBezTo>
                <a:cubicBezTo>
                  <a:pt x="574212" y="941532"/>
                  <a:pt x="1681117" y="1724387"/>
                  <a:pt x="1838330" y="1742033"/>
                </a:cubicBezTo>
                <a:cubicBezTo>
                  <a:pt x="1995543" y="1759679"/>
                  <a:pt x="1708389" y="1267187"/>
                  <a:pt x="1414818" y="991263"/>
                </a:cubicBezTo>
                <a:cubicBezTo>
                  <a:pt x="1121247" y="715339"/>
                  <a:pt x="287058" y="206804"/>
                  <a:pt x="76906" y="576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061D1737-A934-4531-9F0A-3FD572C161B8}"/>
              </a:ext>
            </a:extLst>
          </p:cNvPr>
          <p:cNvSpPr/>
          <p:nvPr/>
        </p:nvSpPr>
        <p:spPr>
          <a:xfrm>
            <a:off x="5098673" y="4775397"/>
            <a:ext cx="1509139" cy="3398564"/>
          </a:xfrm>
          <a:custGeom>
            <a:avLst/>
            <a:gdLst>
              <a:gd name="connsiteX0" fmla="*/ 1485007 w 1509139"/>
              <a:gd name="connsiteY0" fmla="*/ 8359 h 3398564"/>
              <a:gd name="connsiteX1" fmla="*/ 1282876 w 1509139"/>
              <a:gd name="connsiteY1" fmla="*/ 1432898 h 3398564"/>
              <a:gd name="connsiteX2" fmla="*/ 1186624 w 1509139"/>
              <a:gd name="connsiteY2" fmla="*/ 2000788 h 3398564"/>
              <a:gd name="connsiteX3" fmla="*/ 772738 w 1509139"/>
              <a:gd name="connsiteY3" fmla="*/ 2549428 h 3398564"/>
              <a:gd name="connsiteX4" fmla="*/ 2716 w 1509139"/>
              <a:gd name="connsiteY4" fmla="*/ 3396451 h 3398564"/>
              <a:gd name="connsiteX5" fmla="*/ 522481 w 1509139"/>
              <a:gd name="connsiteY5" fmla="*/ 2770809 h 3398564"/>
              <a:gd name="connsiteX6" fmla="*/ 666860 w 1509139"/>
              <a:gd name="connsiteY6" fmla="*/ 2154792 h 3398564"/>
              <a:gd name="connsiteX7" fmla="*/ 1485007 w 1509139"/>
              <a:gd name="connsiteY7" fmla="*/ 8359 h 3398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139" h="3398564">
                <a:moveTo>
                  <a:pt x="1485007" y="8359"/>
                </a:moveTo>
                <a:cubicBezTo>
                  <a:pt x="1587676" y="-111957"/>
                  <a:pt x="1332607" y="1100826"/>
                  <a:pt x="1282876" y="1432898"/>
                </a:cubicBezTo>
                <a:cubicBezTo>
                  <a:pt x="1233145" y="1764970"/>
                  <a:pt x="1271647" y="1814700"/>
                  <a:pt x="1186624" y="2000788"/>
                </a:cubicBezTo>
                <a:cubicBezTo>
                  <a:pt x="1101601" y="2186876"/>
                  <a:pt x="970056" y="2316818"/>
                  <a:pt x="772738" y="2549428"/>
                </a:cubicBezTo>
                <a:cubicBezTo>
                  <a:pt x="575420" y="2782038"/>
                  <a:pt x="44425" y="3359554"/>
                  <a:pt x="2716" y="3396451"/>
                </a:cubicBezTo>
                <a:cubicBezTo>
                  <a:pt x="-38994" y="3433348"/>
                  <a:pt x="411790" y="2977752"/>
                  <a:pt x="522481" y="2770809"/>
                </a:cubicBezTo>
                <a:cubicBezTo>
                  <a:pt x="633172" y="2563866"/>
                  <a:pt x="501626" y="2608783"/>
                  <a:pt x="666860" y="2154792"/>
                </a:cubicBezTo>
                <a:cubicBezTo>
                  <a:pt x="832094" y="1700801"/>
                  <a:pt x="1382338" y="128675"/>
                  <a:pt x="1485007" y="83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6ECA93F-2940-49B3-A680-4F548D07F2C8}"/>
              </a:ext>
            </a:extLst>
          </p:cNvPr>
          <p:cNvSpPr/>
          <p:nvPr/>
        </p:nvSpPr>
        <p:spPr>
          <a:xfrm>
            <a:off x="2438041" y="3001007"/>
            <a:ext cx="887375" cy="2277650"/>
          </a:xfrm>
          <a:custGeom>
            <a:avLst/>
            <a:gdLst>
              <a:gd name="connsiteX0" fmla="*/ 873050 w 887375"/>
              <a:gd name="connsiteY0" fmla="*/ 2075 h 2277650"/>
              <a:gd name="connsiteX1" fmla="*/ 593917 w 887375"/>
              <a:gd name="connsiteY1" fmla="*/ 1012728 h 2277650"/>
              <a:gd name="connsiteX2" fmla="*/ 324410 w 887375"/>
              <a:gd name="connsiteY2" fmla="*/ 1532492 h 2277650"/>
              <a:gd name="connsiteX3" fmla="*/ 324410 w 887375"/>
              <a:gd name="connsiteY3" fmla="*/ 2254387 h 2277650"/>
              <a:gd name="connsiteX4" fmla="*/ 285908 w 887375"/>
              <a:gd name="connsiteY4" fmla="*/ 2023380 h 2277650"/>
              <a:gd name="connsiteX5" fmla="*/ 16401 w 887375"/>
              <a:gd name="connsiteY5" fmla="*/ 1262985 h 2277650"/>
              <a:gd name="connsiteX6" fmla="*/ 122279 w 887375"/>
              <a:gd name="connsiteY6" fmla="*/ 762471 h 2277650"/>
              <a:gd name="connsiteX7" fmla="*/ 873050 w 887375"/>
              <a:gd name="connsiteY7" fmla="*/ 2075 h 227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7375" h="2277650">
                <a:moveTo>
                  <a:pt x="873050" y="2075"/>
                </a:moveTo>
                <a:cubicBezTo>
                  <a:pt x="951656" y="43784"/>
                  <a:pt x="685357" y="757659"/>
                  <a:pt x="593917" y="1012728"/>
                </a:cubicBezTo>
                <a:cubicBezTo>
                  <a:pt x="502477" y="1267797"/>
                  <a:pt x="369328" y="1325549"/>
                  <a:pt x="324410" y="1532492"/>
                </a:cubicBezTo>
                <a:cubicBezTo>
                  <a:pt x="279492" y="1739435"/>
                  <a:pt x="330827" y="2172572"/>
                  <a:pt x="324410" y="2254387"/>
                </a:cubicBezTo>
                <a:cubicBezTo>
                  <a:pt x="317993" y="2336202"/>
                  <a:pt x="337243" y="2188614"/>
                  <a:pt x="285908" y="2023380"/>
                </a:cubicBezTo>
                <a:cubicBezTo>
                  <a:pt x="234573" y="1858146"/>
                  <a:pt x="43672" y="1473136"/>
                  <a:pt x="16401" y="1262985"/>
                </a:cubicBezTo>
                <a:cubicBezTo>
                  <a:pt x="-10870" y="1052834"/>
                  <a:pt x="-20496" y="966206"/>
                  <a:pt x="122279" y="762471"/>
                </a:cubicBezTo>
                <a:cubicBezTo>
                  <a:pt x="265054" y="558736"/>
                  <a:pt x="794444" y="-39634"/>
                  <a:pt x="873050" y="20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CEF9CFC0-6347-45A4-9CD5-66021C999C20}"/>
              </a:ext>
            </a:extLst>
          </p:cNvPr>
          <p:cNvSpPr/>
          <p:nvPr/>
        </p:nvSpPr>
        <p:spPr>
          <a:xfrm>
            <a:off x="2440530" y="5359430"/>
            <a:ext cx="2127703" cy="2969397"/>
          </a:xfrm>
          <a:custGeom>
            <a:avLst/>
            <a:gdLst>
              <a:gd name="connsiteX0" fmla="*/ 33163 w 2127703"/>
              <a:gd name="connsiteY0" fmla="*/ 1842 h 2969397"/>
              <a:gd name="connsiteX1" fmla="*/ 514426 w 2127703"/>
              <a:gd name="connsiteY1" fmla="*/ 1426381 h 2969397"/>
              <a:gd name="connsiteX2" fmla="*/ 1332573 w 2127703"/>
              <a:gd name="connsiteY2" fmla="*/ 2456284 h 2969397"/>
              <a:gd name="connsiteX3" fmla="*/ 2092969 w 2127703"/>
              <a:gd name="connsiteY3" fmla="*/ 2889421 h 2969397"/>
              <a:gd name="connsiteX4" fmla="*/ 1833087 w 2127703"/>
              <a:gd name="connsiteY4" fmla="*/ 2889421 h 2969397"/>
              <a:gd name="connsiteX5" fmla="*/ 389297 w 2127703"/>
              <a:gd name="connsiteY5" fmla="*/ 2071273 h 2969397"/>
              <a:gd name="connsiteX6" fmla="*/ 81289 w 2127703"/>
              <a:gd name="connsiteY6" fmla="*/ 1147248 h 2969397"/>
              <a:gd name="connsiteX7" fmla="*/ 33163 w 2127703"/>
              <a:gd name="connsiteY7" fmla="*/ 1842 h 296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7703" h="2969397">
                <a:moveTo>
                  <a:pt x="33163" y="1842"/>
                </a:moveTo>
                <a:cubicBezTo>
                  <a:pt x="105352" y="48364"/>
                  <a:pt x="297858" y="1017307"/>
                  <a:pt x="514426" y="1426381"/>
                </a:cubicBezTo>
                <a:cubicBezTo>
                  <a:pt x="730994" y="1835455"/>
                  <a:pt x="1069482" y="2212444"/>
                  <a:pt x="1332573" y="2456284"/>
                </a:cubicBezTo>
                <a:cubicBezTo>
                  <a:pt x="1595664" y="2700124"/>
                  <a:pt x="2009550" y="2817232"/>
                  <a:pt x="2092969" y="2889421"/>
                </a:cubicBezTo>
                <a:cubicBezTo>
                  <a:pt x="2176388" y="2961610"/>
                  <a:pt x="2117032" y="3025779"/>
                  <a:pt x="1833087" y="2889421"/>
                </a:cubicBezTo>
                <a:cubicBezTo>
                  <a:pt x="1549142" y="2753063"/>
                  <a:pt x="681263" y="2361635"/>
                  <a:pt x="389297" y="2071273"/>
                </a:cubicBezTo>
                <a:cubicBezTo>
                  <a:pt x="97331" y="1780911"/>
                  <a:pt x="142249" y="1492153"/>
                  <a:pt x="81289" y="1147248"/>
                </a:cubicBezTo>
                <a:cubicBezTo>
                  <a:pt x="20329" y="802343"/>
                  <a:pt x="-39026" y="-44680"/>
                  <a:pt x="33163" y="18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05CFFE19-F0C5-4E78-AC0A-8C484E9C5BE0}"/>
              </a:ext>
            </a:extLst>
          </p:cNvPr>
          <p:cNvSpPr/>
          <p:nvPr/>
        </p:nvSpPr>
        <p:spPr>
          <a:xfrm>
            <a:off x="5306299" y="4452414"/>
            <a:ext cx="1163452" cy="234952"/>
          </a:xfrm>
          <a:custGeom>
            <a:avLst/>
            <a:gdLst>
              <a:gd name="connsiteX0" fmla="*/ 15001 w 1163452"/>
              <a:gd name="connsiteY0" fmla="*/ 34919 h 234952"/>
              <a:gd name="connsiteX1" fmla="*/ 91201 w 1163452"/>
              <a:gd name="connsiteY1" fmla="*/ 34919 h 234952"/>
              <a:gd name="connsiteX2" fmla="*/ 582268 w 1163452"/>
              <a:gd name="connsiteY2" fmla="*/ 9519 h 234952"/>
              <a:gd name="connsiteX3" fmla="*/ 738901 w 1163452"/>
              <a:gd name="connsiteY3" fmla="*/ 216953 h 234952"/>
              <a:gd name="connsiteX4" fmla="*/ 1162234 w 1163452"/>
              <a:gd name="connsiteY4" fmla="*/ 187319 h 234952"/>
              <a:gd name="connsiteX5" fmla="*/ 853201 w 1163452"/>
              <a:gd name="connsiteY5" fmla="*/ 233886 h 234952"/>
              <a:gd name="connsiteX6" fmla="*/ 446801 w 1163452"/>
              <a:gd name="connsiteY6" fmla="*/ 132286 h 234952"/>
              <a:gd name="connsiteX7" fmla="*/ 15001 w 1163452"/>
              <a:gd name="connsiteY7" fmla="*/ 34919 h 23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3452" h="234952">
                <a:moveTo>
                  <a:pt x="15001" y="34919"/>
                </a:moveTo>
                <a:cubicBezTo>
                  <a:pt x="-44266" y="18691"/>
                  <a:pt x="91201" y="34919"/>
                  <a:pt x="91201" y="34919"/>
                </a:cubicBezTo>
                <a:cubicBezTo>
                  <a:pt x="185746" y="30686"/>
                  <a:pt x="474318" y="-20820"/>
                  <a:pt x="582268" y="9519"/>
                </a:cubicBezTo>
                <a:cubicBezTo>
                  <a:pt x="690218" y="39858"/>
                  <a:pt x="642240" y="187320"/>
                  <a:pt x="738901" y="216953"/>
                </a:cubicBezTo>
                <a:cubicBezTo>
                  <a:pt x="835562" y="246586"/>
                  <a:pt x="1143184" y="184497"/>
                  <a:pt x="1162234" y="187319"/>
                </a:cubicBezTo>
                <a:cubicBezTo>
                  <a:pt x="1181284" y="190141"/>
                  <a:pt x="972440" y="243058"/>
                  <a:pt x="853201" y="233886"/>
                </a:cubicBezTo>
                <a:cubicBezTo>
                  <a:pt x="733962" y="224714"/>
                  <a:pt x="580151" y="161919"/>
                  <a:pt x="446801" y="132286"/>
                </a:cubicBezTo>
                <a:lnTo>
                  <a:pt x="15001" y="34919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20DF959D-6E3D-4579-875D-5B1749B4AD32}"/>
              </a:ext>
            </a:extLst>
          </p:cNvPr>
          <p:cNvSpPr/>
          <p:nvPr/>
        </p:nvSpPr>
        <p:spPr>
          <a:xfrm>
            <a:off x="4634418" y="4583196"/>
            <a:ext cx="578180" cy="1328918"/>
          </a:xfrm>
          <a:custGeom>
            <a:avLst/>
            <a:gdLst>
              <a:gd name="connsiteX0" fmla="*/ 576815 w 578180"/>
              <a:gd name="connsiteY0" fmla="*/ 5737 h 1328918"/>
              <a:gd name="connsiteX1" fmla="*/ 212749 w 578180"/>
              <a:gd name="connsiteY1" fmla="*/ 454471 h 1328918"/>
              <a:gd name="connsiteX2" fmla="*/ 149249 w 578180"/>
              <a:gd name="connsiteY2" fmla="*/ 750804 h 1328918"/>
              <a:gd name="connsiteX3" fmla="*/ 420182 w 578180"/>
              <a:gd name="connsiteY3" fmla="*/ 1309604 h 1328918"/>
              <a:gd name="connsiteX4" fmla="*/ 259315 w 578180"/>
              <a:gd name="connsiteY4" fmla="*/ 1165671 h 1328918"/>
              <a:gd name="connsiteX5" fmla="*/ 30715 w 578180"/>
              <a:gd name="connsiteY5" fmla="*/ 827004 h 1328918"/>
              <a:gd name="connsiteX6" fmla="*/ 64582 w 578180"/>
              <a:gd name="connsiteY6" fmla="*/ 242804 h 1328918"/>
              <a:gd name="connsiteX7" fmla="*/ 576815 w 578180"/>
              <a:gd name="connsiteY7" fmla="*/ 5737 h 132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180" h="1328918">
                <a:moveTo>
                  <a:pt x="576815" y="5737"/>
                </a:moveTo>
                <a:cubicBezTo>
                  <a:pt x="601509" y="41015"/>
                  <a:pt x="284010" y="330293"/>
                  <a:pt x="212749" y="454471"/>
                </a:cubicBezTo>
                <a:cubicBezTo>
                  <a:pt x="141488" y="578649"/>
                  <a:pt x="114677" y="608282"/>
                  <a:pt x="149249" y="750804"/>
                </a:cubicBezTo>
                <a:cubicBezTo>
                  <a:pt x="183821" y="893326"/>
                  <a:pt x="401838" y="1240460"/>
                  <a:pt x="420182" y="1309604"/>
                </a:cubicBezTo>
                <a:cubicBezTo>
                  <a:pt x="438526" y="1378749"/>
                  <a:pt x="324226" y="1246104"/>
                  <a:pt x="259315" y="1165671"/>
                </a:cubicBezTo>
                <a:cubicBezTo>
                  <a:pt x="194404" y="1085238"/>
                  <a:pt x="63170" y="980815"/>
                  <a:pt x="30715" y="827004"/>
                </a:cubicBezTo>
                <a:cubicBezTo>
                  <a:pt x="-1741" y="673193"/>
                  <a:pt x="-29963" y="381799"/>
                  <a:pt x="64582" y="242804"/>
                </a:cubicBezTo>
                <a:cubicBezTo>
                  <a:pt x="159126" y="103810"/>
                  <a:pt x="552121" y="-29541"/>
                  <a:pt x="576815" y="57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5CB4E022-5D1A-4097-AA6E-EBAB8C923670}"/>
              </a:ext>
            </a:extLst>
          </p:cNvPr>
          <p:cNvSpPr/>
          <p:nvPr/>
        </p:nvSpPr>
        <p:spPr>
          <a:xfrm>
            <a:off x="4828114" y="5886313"/>
            <a:ext cx="454907" cy="632143"/>
          </a:xfrm>
          <a:custGeom>
            <a:avLst/>
            <a:gdLst>
              <a:gd name="connsiteX0" fmla="*/ 169336 w 454907"/>
              <a:gd name="connsiteY0" fmla="*/ 137 h 632143"/>
              <a:gd name="connsiteX1" fmla="*/ 420161 w 454907"/>
              <a:gd name="connsiteY1" fmla="*/ 250962 h 632143"/>
              <a:gd name="connsiteX2" fmla="*/ 407461 w 454907"/>
              <a:gd name="connsiteY2" fmla="*/ 460512 h 632143"/>
              <a:gd name="connsiteX3" fmla="*/ 1061 w 454907"/>
              <a:gd name="connsiteY3" fmla="*/ 631962 h 632143"/>
              <a:gd name="connsiteX4" fmla="*/ 289986 w 454907"/>
              <a:gd name="connsiteY4" fmla="*/ 489087 h 632143"/>
              <a:gd name="connsiteX5" fmla="*/ 309036 w 454907"/>
              <a:gd name="connsiteY5" fmla="*/ 285887 h 632143"/>
              <a:gd name="connsiteX6" fmla="*/ 169336 w 454907"/>
              <a:gd name="connsiteY6" fmla="*/ 137 h 63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907" h="632143">
                <a:moveTo>
                  <a:pt x="169336" y="137"/>
                </a:moveTo>
                <a:cubicBezTo>
                  <a:pt x="187857" y="-5684"/>
                  <a:pt x="380474" y="174233"/>
                  <a:pt x="420161" y="250962"/>
                </a:cubicBezTo>
                <a:cubicBezTo>
                  <a:pt x="459849" y="327691"/>
                  <a:pt x="477311" y="397012"/>
                  <a:pt x="407461" y="460512"/>
                </a:cubicBezTo>
                <a:cubicBezTo>
                  <a:pt x="337611" y="524012"/>
                  <a:pt x="20640" y="627200"/>
                  <a:pt x="1061" y="631962"/>
                </a:cubicBezTo>
                <a:cubicBezTo>
                  <a:pt x="-18518" y="636724"/>
                  <a:pt x="238657" y="546766"/>
                  <a:pt x="289986" y="489087"/>
                </a:cubicBezTo>
                <a:cubicBezTo>
                  <a:pt x="341315" y="431408"/>
                  <a:pt x="328086" y="362087"/>
                  <a:pt x="309036" y="285887"/>
                </a:cubicBezTo>
                <a:cubicBezTo>
                  <a:pt x="289986" y="209687"/>
                  <a:pt x="150815" y="5958"/>
                  <a:pt x="169336" y="13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7C0F1523-736E-4A98-AD81-1414BE9548DB}"/>
              </a:ext>
            </a:extLst>
          </p:cNvPr>
          <p:cNvSpPr/>
          <p:nvPr/>
        </p:nvSpPr>
        <p:spPr>
          <a:xfrm>
            <a:off x="4047015" y="6341730"/>
            <a:ext cx="1110940" cy="232455"/>
          </a:xfrm>
          <a:custGeom>
            <a:avLst/>
            <a:gdLst>
              <a:gd name="connsiteX0" fmla="*/ 1110 w 1110940"/>
              <a:gd name="connsiteY0" fmla="*/ 78120 h 232455"/>
              <a:gd name="connsiteX1" fmla="*/ 293210 w 1110940"/>
              <a:gd name="connsiteY1" fmla="*/ 46370 h 232455"/>
              <a:gd name="connsiteX2" fmla="*/ 556735 w 1110940"/>
              <a:gd name="connsiteY2" fmla="*/ 109870 h 232455"/>
              <a:gd name="connsiteX3" fmla="*/ 804385 w 1110940"/>
              <a:gd name="connsiteY3" fmla="*/ 1920 h 232455"/>
              <a:gd name="connsiteX4" fmla="*/ 1109185 w 1110940"/>
              <a:gd name="connsiteY4" fmla="*/ 43195 h 232455"/>
              <a:gd name="connsiteX5" fmla="*/ 918685 w 1110940"/>
              <a:gd name="connsiteY5" fmla="*/ 74945 h 232455"/>
              <a:gd name="connsiteX6" fmla="*/ 696435 w 1110940"/>
              <a:gd name="connsiteY6" fmla="*/ 151145 h 232455"/>
              <a:gd name="connsiteX7" fmla="*/ 451960 w 1110940"/>
              <a:gd name="connsiteY7" fmla="*/ 201945 h 232455"/>
              <a:gd name="connsiteX8" fmla="*/ 404335 w 1110940"/>
              <a:gd name="connsiteY8" fmla="*/ 224170 h 232455"/>
              <a:gd name="connsiteX9" fmla="*/ 1110 w 1110940"/>
              <a:gd name="connsiteY9" fmla="*/ 78120 h 23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0940" h="232455">
                <a:moveTo>
                  <a:pt x="1110" y="78120"/>
                </a:moveTo>
                <a:cubicBezTo>
                  <a:pt x="-17411" y="48487"/>
                  <a:pt x="200606" y="41078"/>
                  <a:pt x="293210" y="46370"/>
                </a:cubicBezTo>
                <a:cubicBezTo>
                  <a:pt x="385814" y="51662"/>
                  <a:pt x="471539" y="117278"/>
                  <a:pt x="556735" y="109870"/>
                </a:cubicBezTo>
                <a:cubicBezTo>
                  <a:pt x="641931" y="102462"/>
                  <a:pt x="712310" y="13032"/>
                  <a:pt x="804385" y="1920"/>
                </a:cubicBezTo>
                <a:cubicBezTo>
                  <a:pt x="896460" y="-9192"/>
                  <a:pt x="1090135" y="31024"/>
                  <a:pt x="1109185" y="43195"/>
                </a:cubicBezTo>
                <a:cubicBezTo>
                  <a:pt x="1128235" y="55366"/>
                  <a:pt x="987477" y="56953"/>
                  <a:pt x="918685" y="74945"/>
                </a:cubicBezTo>
                <a:cubicBezTo>
                  <a:pt x="849893" y="92937"/>
                  <a:pt x="774222" y="129978"/>
                  <a:pt x="696435" y="151145"/>
                </a:cubicBezTo>
                <a:cubicBezTo>
                  <a:pt x="618648" y="172312"/>
                  <a:pt x="500643" y="189774"/>
                  <a:pt x="451960" y="201945"/>
                </a:cubicBezTo>
                <a:cubicBezTo>
                  <a:pt x="403277" y="214116"/>
                  <a:pt x="479477" y="247983"/>
                  <a:pt x="404335" y="224170"/>
                </a:cubicBezTo>
                <a:cubicBezTo>
                  <a:pt x="329193" y="200358"/>
                  <a:pt x="19631" y="107753"/>
                  <a:pt x="1110" y="781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58624EC0-8327-4086-ABAB-3763C3A714A7}"/>
              </a:ext>
            </a:extLst>
          </p:cNvPr>
          <p:cNvSpPr/>
          <p:nvPr/>
        </p:nvSpPr>
        <p:spPr>
          <a:xfrm>
            <a:off x="3641368" y="5844662"/>
            <a:ext cx="530277" cy="615511"/>
          </a:xfrm>
          <a:custGeom>
            <a:avLst/>
            <a:gdLst>
              <a:gd name="connsiteX0" fmla="*/ 527407 w 530277"/>
              <a:gd name="connsiteY0" fmla="*/ 3688 h 615511"/>
              <a:gd name="connsiteX1" fmla="*/ 390882 w 530277"/>
              <a:gd name="connsiteY1" fmla="*/ 197363 h 615511"/>
              <a:gd name="connsiteX2" fmla="*/ 425807 w 530277"/>
              <a:gd name="connsiteY2" fmla="*/ 597413 h 615511"/>
              <a:gd name="connsiteX3" fmla="*/ 295632 w 530277"/>
              <a:gd name="connsiteY3" fmla="*/ 543438 h 615511"/>
              <a:gd name="connsiteX4" fmla="*/ 357 w 530277"/>
              <a:gd name="connsiteY4" fmla="*/ 511688 h 615511"/>
              <a:gd name="connsiteX5" fmla="*/ 241657 w 530277"/>
              <a:gd name="connsiteY5" fmla="*/ 356113 h 615511"/>
              <a:gd name="connsiteX6" fmla="*/ 527407 w 530277"/>
              <a:gd name="connsiteY6" fmla="*/ 3688 h 61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0277" h="615511">
                <a:moveTo>
                  <a:pt x="527407" y="3688"/>
                </a:moveTo>
                <a:cubicBezTo>
                  <a:pt x="552278" y="-22770"/>
                  <a:pt x="407815" y="98409"/>
                  <a:pt x="390882" y="197363"/>
                </a:cubicBezTo>
                <a:cubicBezTo>
                  <a:pt x="373949" y="296317"/>
                  <a:pt x="441682" y="539734"/>
                  <a:pt x="425807" y="597413"/>
                </a:cubicBezTo>
                <a:cubicBezTo>
                  <a:pt x="409932" y="655092"/>
                  <a:pt x="366540" y="557726"/>
                  <a:pt x="295632" y="543438"/>
                </a:cubicBezTo>
                <a:cubicBezTo>
                  <a:pt x="224724" y="529151"/>
                  <a:pt x="9353" y="542909"/>
                  <a:pt x="357" y="511688"/>
                </a:cubicBezTo>
                <a:cubicBezTo>
                  <a:pt x="-8639" y="480467"/>
                  <a:pt x="154344" y="438134"/>
                  <a:pt x="241657" y="356113"/>
                </a:cubicBezTo>
                <a:cubicBezTo>
                  <a:pt x="328969" y="274092"/>
                  <a:pt x="502536" y="30146"/>
                  <a:pt x="527407" y="368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5AB9DE29-D6EC-4226-815C-DA3026976AFF}"/>
              </a:ext>
            </a:extLst>
          </p:cNvPr>
          <p:cNvSpPr/>
          <p:nvPr/>
        </p:nvSpPr>
        <p:spPr>
          <a:xfrm>
            <a:off x="2833646" y="4942623"/>
            <a:ext cx="1182074" cy="356883"/>
          </a:xfrm>
          <a:custGeom>
            <a:avLst/>
            <a:gdLst>
              <a:gd name="connsiteX0" fmla="*/ 1166854 w 1182074"/>
              <a:gd name="connsiteY0" fmla="*/ 1910 h 356883"/>
              <a:gd name="connsiteX1" fmla="*/ 1069487 w 1182074"/>
              <a:gd name="connsiteY1" fmla="*/ 141610 h 356883"/>
              <a:gd name="connsiteX2" fmla="*/ 849354 w 1182074"/>
              <a:gd name="connsiteY2" fmla="*/ 262260 h 356883"/>
              <a:gd name="connsiteX3" fmla="*/ 716004 w 1182074"/>
              <a:gd name="connsiteY3" fmla="*/ 336344 h 356883"/>
              <a:gd name="connsiteX4" fmla="*/ 517037 w 1182074"/>
              <a:gd name="connsiteY4" fmla="*/ 346927 h 356883"/>
              <a:gd name="connsiteX5" fmla="*/ 243987 w 1182074"/>
              <a:gd name="connsiteY5" fmla="*/ 207227 h 356883"/>
              <a:gd name="connsiteX6" fmla="*/ 571 w 1182074"/>
              <a:gd name="connsiteY6" fmla="*/ 114094 h 356883"/>
              <a:gd name="connsiteX7" fmla="*/ 313837 w 1182074"/>
              <a:gd name="connsiteY7" fmla="*/ 137377 h 356883"/>
              <a:gd name="connsiteX8" fmla="*/ 747754 w 1182074"/>
              <a:gd name="connsiteY8" fmla="*/ 133144 h 356883"/>
              <a:gd name="connsiteX9" fmla="*/ 1135104 w 1182074"/>
              <a:gd name="connsiteY9" fmla="*/ 63294 h 356883"/>
              <a:gd name="connsiteX10" fmla="*/ 1166854 w 1182074"/>
              <a:gd name="connsiteY10" fmla="*/ 1910 h 35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2074" h="356883">
                <a:moveTo>
                  <a:pt x="1166854" y="1910"/>
                </a:moveTo>
                <a:cubicBezTo>
                  <a:pt x="1155918" y="14963"/>
                  <a:pt x="1122404" y="98218"/>
                  <a:pt x="1069487" y="141610"/>
                </a:cubicBezTo>
                <a:cubicBezTo>
                  <a:pt x="1016570" y="185002"/>
                  <a:pt x="908268" y="229804"/>
                  <a:pt x="849354" y="262260"/>
                </a:cubicBezTo>
                <a:cubicBezTo>
                  <a:pt x="790440" y="294716"/>
                  <a:pt x="771390" y="322233"/>
                  <a:pt x="716004" y="336344"/>
                </a:cubicBezTo>
                <a:cubicBezTo>
                  <a:pt x="660618" y="350455"/>
                  <a:pt x="595706" y="368446"/>
                  <a:pt x="517037" y="346927"/>
                </a:cubicBezTo>
                <a:cubicBezTo>
                  <a:pt x="438368" y="325408"/>
                  <a:pt x="330065" y="246032"/>
                  <a:pt x="243987" y="207227"/>
                </a:cubicBezTo>
                <a:cubicBezTo>
                  <a:pt x="157909" y="168422"/>
                  <a:pt x="-11071" y="125736"/>
                  <a:pt x="571" y="114094"/>
                </a:cubicBezTo>
                <a:cubicBezTo>
                  <a:pt x="12213" y="102452"/>
                  <a:pt x="189306" y="134202"/>
                  <a:pt x="313837" y="137377"/>
                </a:cubicBezTo>
                <a:cubicBezTo>
                  <a:pt x="438367" y="140552"/>
                  <a:pt x="610876" y="145491"/>
                  <a:pt x="747754" y="133144"/>
                </a:cubicBezTo>
                <a:cubicBezTo>
                  <a:pt x="884632" y="120797"/>
                  <a:pt x="1063137" y="80227"/>
                  <a:pt x="1135104" y="63294"/>
                </a:cubicBezTo>
                <a:cubicBezTo>
                  <a:pt x="1207071" y="46361"/>
                  <a:pt x="1177790" y="-11143"/>
                  <a:pt x="1166854" y="191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900AB2BF-33C1-4379-B8EA-39223C907173}"/>
              </a:ext>
            </a:extLst>
          </p:cNvPr>
          <p:cNvSpPr/>
          <p:nvPr/>
        </p:nvSpPr>
        <p:spPr>
          <a:xfrm>
            <a:off x="3849284" y="7222795"/>
            <a:ext cx="1442918" cy="418642"/>
          </a:xfrm>
          <a:custGeom>
            <a:avLst/>
            <a:gdLst>
              <a:gd name="connsiteX0" fmla="*/ 5166 w 1442918"/>
              <a:gd name="connsiteY0" fmla="*/ 330 h 418642"/>
              <a:gd name="connsiteX1" fmla="*/ 487766 w 1442918"/>
              <a:gd name="connsiteY1" fmla="*/ 308305 h 418642"/>
              <a:gd name="connsiteX2" fmla="*/ 865591 w 1442918"/>
              <a:gd name="connsiteY2" fmla="*/ 279730 h 418642"/>
              <a:gd name="connsiteX3" fmla="*/ 1433916 w 1442918"/>
              <a:gd name="connsiteY3" fmla="*/ 89230 h 418642"/>
              <a:gd name="connsiteX4" fmla="*/ 1202141 w 1442918"/>
              <a:gd name="connsiteY4" fmla="*/ 254330 h 418642"/>
              <a:gd name="connsiteX5" fmla="*/ 1037041 w 1442918"/>
              <a:gd name="connsiteY5" fmla="*/ 400380 h 418642"/>
              <a:gd name="connsiteX6" fmla="*/ 624291 w 1442918"/>
              <a:gd name="connsiteY6" fmla="*/ 413080 h 418642"/>
              <a:gd name="connsiteX7" fmla="*/ 255991 w 1442918"/>
              <a:gd name="connsiteY7" fmla="*/ 374980 h 418642"/>
              <a:gd name="connsiteX8" fmla="*/ 5166 w 1442918"/>
              <a:gd name="connsiteY8" fmla="*/ 330 h 41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2918" h="418642">
                <a:moveTo>
                  <a:pt x="5166" y="330"/>
                </a:moveTo>
                <a:cubicBezTo>
                  <a:pt x="43795" y="-10782"/>
                  <a:pt x="344362" y="261738"/>
                  <a:pt x="487766" y="308305"/>
                </a:cubicBezTo>
                <a:cubicBezTo>
                  <a:pt x="631170" y="354872"/>
                  <a:pt x="707899" y="316243"/>
                  <a:pt x="865591" y="279730"/>
                </a:cubicBezTo>
                <a:cubicBezTo>
                  <a:pt x="1023283" y="243218"/>
                  <a:pt x="1377824" y="93463"/>
                  <a:pt x="1433916" y="89230"/>
                </a:cubicBezTo>
                <a:cubicBezTo>
                  <a:pt x="1490008" y="84997"/>
                  <a:pt x="1268287" y="202472"/>
                  <a:pt x="1202141" y="254330"/>
                </a:cubicBezTo>
                <a:cubicBezTo>
                  <a:pt x="1135995" y="306188"/>
                  <a:pt x="1133349" y="373922"/>
                  <a:pt x="1037041" y="400380"/>
                </a:cubicBezTo>
                <a:cubicBezTo>
                  <a:pt x="940733" y="426838"/>
                  <a:pt x="754466" y="417313"/>
                  <a:pt x="624291" y="413080"/>
                </a:cubicBezTo>
                <a:cubicBezTo>
                  <a:pt x="494116" y="408847"/>
                  <a:pt x="358120" y="444830"/>
                  <a:pt x="255991" y="374980"/>
                </a:cubicBezTo>
                <a:cubicBezTo>
                  <a:pt x="153862" y="305130"/>
                  <a:pt x="-33463" y="11442"/>
                  <a:pt x="5166" y="3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ABD724E-CBFF-4F6A-B8E3-9DB8F0A586EA}"/>
              </a:ext>
            </a:extLst>
          </p:cNvPr>
          <p:cNvSpPr/>
          <p:nvPr/>
        </p:nvSpPr>
        <p:spPr>
          <a:xfrm>
            <a:off x="5038846" y="4844930"/>
            <a:ext cx="1197299" cy="422640"/>
          </a:xfrm>
          <a:custGeom>
            <a:avLst/>
            <a:gdLst>
              <a:gd name="connsiteX0" fmla="*/ 25279 w 1197299"/>
              <a:gd name="connsiteY0" fmla="*/ 120770 h 422640"/>
              <a:gd name="connsiteX1" fmla="*/ 88779 w 1197299"/>
              <a:gd name="connsiteY1" fmla="*/ 136645 h 422640"/>
              <a:gd name="connsiteX2" fmla="*/ 634879 w 1197299"/>
              <a:gd name="connsiteY2" fmla="*/ 228720 h 422640"/>
              <a:gd name="connsiteX3" fmla="*/ 1085729 w 1197299"/>
              <a:gd name="connsiteY3" fmla="*/ 44570 h 422640"/>
              <a:gd name="connsiteX4" fmla="*/ 1193679 w 1197299"/>
              <a:gd name="connsiteY4" fmla="*/ 9645 h 422640"/>
              <a:gd name="connsiteX5" fmla="*/ 996829 w 1197299"/>
              <a:gd name="connsiteY5" fmla="*/ 184270 h 422640"/>
              <a:gd name="connsiteX6" fmla="*/ 847604 w 1197299"/>
              <a:gd name="connsiteY6" fmla="*/ 387470 h 422640"/>
              <a:gd name="connsiteX7" fmla="*/ 584079 w 1197299"/>
              <a:gd name="connsiteY7" fmla="*/ 396995 h 422640"/>
              <a:gd name="connsiteX8" fmla="*/ 25279 w 1197299"/>
              <a:gd name="connsiteY8" fmla="*/ 120770 h 42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7299" h="422640">
                <a:moveTo>
                  <a:pt x="25279" y="120770"/>
                </a:moveTo>
                <a:cubicBezTo>
                  <a:pt x="-57271" y="77378"/>
                  <a:pt x="88779" y="136645"/>
                  <a:pt x="88779" y="136645"/>
                </a:cubicBezTo>
                <a:cubicBezTo>
                  <a:pt x="190379" y="154637"/>
                  <a:pt x="468721" y="244066"/>
                  <a:pt x="634879" y="228720"/>
                </a:cubicBezTo>
                <a:cubicBezTo>
                  <a:pt x="801037" y="213374"/>
                  <a:pt x="992596" y="81082"/>
                  <a:pt x="1085729" y="44570"/>
                </a:cubicBezTo>
                <a:cubicBezTo>
                  <a:pt x="1178862" y="8057"/>
                  <a:pt x="1208496" y="-13638"/>
                  <a:pt x="1193679" y="9645"/>
                </a:cubicBezTo>
                <a:cubicBezTo>
                  <a:pt x="1178862" y="32928"/>
                  <a:pt x="1054508" y="121299"/>
                  <a:pt x="996829" y="184270"/>
                </a:cubicBezTo>
                <a:cubicBezTo>
                  <a:pt x="939150" y="247241"/>
                  <a:pt x="916396" y="352016"/>
                  <a:pt x="847604" y="387470"/>
                </a:cubicBezTo>
                <a:cubicBezTo>
                  <a:pt x="778812" y="422924"/>
                  <a:pt x="717429" y="440387"/>
                  <a:pt x="584079" y="396995"/>
                </a:cubicBezTo>
                <a:cubicBezTo>
                  <a:pt x="450729" y="353603"/>
                  <a:pt x="107829" y="164162"/>
                  <a:pt x="25279" y="12077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0CEA0A09-7401-4622-A912-0BCE2470FE2C}"/>
              </a:ext>
            </a:extLst>
          </p:cNvPr>
          <p:cNvSpPr/>
          <p:nvPr/>
        </p:nvSpPr>
        <p:spPr>
          <a:xfrm>
            <a:off x="3825377" y="6814643"/>
            <a:ext cx="1162536" cy="257810"/>
          </a:xfrm>
          <a:custGeom>
            <a:avLst/>
            <a:gdLst>
              <a:gd name="connsiteX0" fmla="*/ 29073 w 1162536"/>
              <a:gd name="connsiteY0" fmla="*/ 237032 h 257810"/>
              <a:gd name="connsiteX1" fmla="*/ 89398 w 1162536"/>
              <a:gd name="connsiteY1" fmla="*/ 237032 h 257810"/>
              <a:gd name="connsiteX2" fmla="*/ 479923 w 1162536"/>
              <a:gd name="connsiteY2" fmla="*/ 30657 h 257810"/>
              <a:gd name="connsiteX3" fmla="*/ 718048 w 1162536"/>
              <a:gd name="connsiteY3" fmla="*/ 59232 h 257810"/>
              <a:gd name="connsiteX4" fmla="*/ 1032373 w 1162536"/>
              <a:gd name="connsiteY4" fmla="*/ 30657 h 257810"/>
              <a:gd name="connsiteX5" fmla="*/ 1153023 w 1162536"/>
              <a:gd name="connsiteY5" fmla="*/ 2082 h 257810"/>
              <a:gd name="connsiteX6" fmla="*/ 800598 w 1162536"/>
              <a:gd name="connsiteY6" fmla="*/ 90982 h 257810"/>
              <a:gd name="connsiteX7" fmla="*/ 467223 w 1162536"/>
              <a:gd name="connsiteY7" fmla="*/ 116382 h 257810"/>
              <a:gd name="connsiteX8" fmla="*/ 29073 w 1162536"/>
              <a:gd name="connsiteY8" fmla="*/ 237032 h 25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2536" h="257810">
                <a:moveTo>
                  <a:pt x="29073" y="237032"/>
                </a:moveTo>
                <a:cubicBezTo>
                  <a:pt x="-33898" y="257140"/>
                  <a:pt x="14256" y="271428"/>
                  <a:pt x="89398" y="237032"/>
                </a:cubicBezTo>
                <a:cubicBezTo>
                  <a:pt x="164540" y="202636"/>
                  <a:pt x="375148" y="60290"/>
                  <a:pt x="479923" y="30657"/>
                </a:cubicBezTo>
                <a:cubicBezTo>
                  <a:pt x="584698" y="1024"/>
                  <a:pt x="625973" y="59232"/>
                  <a:pt x="718048" y="59232"/>
                </a:cubicBezTo>
                <a:cubicBezTo>
                  <a:pt x="810123" y="59232"/>
                  <a:pt x="959877" y="40182"/>
                  <a:pt x="1032373" y="30657"/>
                </a:cubicBezTo>
                <a:cubicBezTo>
                  <a:pt x="1104869" y="21132"/>
                  <a:pt x="1191652" y="-7972"/>
                  <a:pt x="1153023" y="2082"/>
                </a:cubicBezTo>
                <a:cubicBezTo>
                  <a:pt x="1114394" y="12136"/>
                  <a:pt x="914898" y="71932"/>
                  <a:pt x="800598" y="90982"/>
                </a:cubicBezTo>
                <a:cubicBezTo>
                  <a:pt x="686298" y="110032"/>
                  <a:pt x="593694" y="87807"/>
                  <a:pt x="467223" y="116382"/>
                </a:cubicBezTo>
                <a:cubicBezTo>
                  <a:pt x="340752" y="144957"/>
                  <a:pt x="92044" y="216924"/>
                  <a:pt x="29073" y="2370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7CCF0187-BA5F-482D-A573-6A881BCCD178}"/>
              </a:ext>
            </a:extLst>
          </p:cNvPr>
          <p:cNvSpPr/>
          <p:nvPr/>
        </p:nvSpPr>
        <p:spPr>
          <a:xfrm>
            <a:off x="2835998" y="5066980"/>
            <a:ext cx="1212829" cy="347006"/>
          </a:xfrm>
          <a:custGeom>
            <a:avLst/>
            <a:gdLst>
              <a:gd name="connsiteX0" fmla="*/ 335 w 1212829"/>
              <a:gd name="connsiteY0" fmla="*/ 320 h 347006"/>
              <a:gd name="connsiteX1" fmla="*/ 267035 w 1212829"/>
              <a:gd name="connsiteY1" fmla="*/ 271253 h 347006"/>
              <a:gd name="connsiteX2" fmla="*/ 567602 w 1212829"/>
              <a:gd name="connsiteY2" fmla="*/ 343220 h 347006"/>
              <a:gd name="connsiteX3" fmla="*/ 1075602 w 1212829"/>
              <a:gd name="connsiteY3" fmla="*/ 182353 h 347006"/>
              <a:gd name="connsiteX4" fmla="*/ 1202602 w 1212829"/>
              <a:gd name="connsiteY4" fmla="*/ 68053 h 347006"/>
              <a:gd name="connsiteX5" fmla="*/ 868169 w 1212829"/>
              <a:gd name="connsiteY5" fmla="*/ 173887 h 347006"/>
              <a:gd name="connsiteX6" fmla="*/ 537969 w 1212829"/>
              <a:gd name="connsiteY6" fmla="*/ 224687 h 347006"/>
              <a:gd name="connsiteX7" fmla="*/ 322069 w 1212829"/>
              <a:gd name="connsiteY7" fmla="*/ 216220 h 347006"/>
              <a:gd name="connsiteX8" fmla="*/ 335 w 1212829"/>
              <a:gd name="connsiteY8" fmla="*/ 320 h 347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2829" h="347006">
                <a:moveTo>
                  <a:pt x="335" y="320"/>
                </a:moveTo>
                <a:cubicBezTo>
                  <a:pt x="-8837" y="9492"/>
                  <a:pt x="172491" y="214103"/>
                  <a:pt x="267035" y="271253"/>
                </a:cubicBezTo>
                <a:cubicBezTo>
                  <a:pt x="361579" y="328403"/>
                  <a:pt x="432841" y="358037"/>
                  <a:pt x="567602" y="343220"/>
                </a:cubicBezTo>
                <a:cubicBezTo>
                  <a:pt x="702363" y="328403"/>
                  <a:pt x="969769" y="228214"/>
                  <a:pt x="1075602" y="182353"/>
                </a:cubicBezTo>
                <a:cubicBezTo>
                  <a:pt x="1181435" y="136492"/>
                  <a:pt x="1237174" y="69464"/>
                  <a:pt x="1202602" y="68053"/>
                </a:cubicBezTo>
                <a:cubicBezTo>
                  <a:pt x="1168030" y="66642"/>
                  <a:pt x="978941" y="147781"/>
                  <a:pt x="868169" y="173887"/>
                </a:cubicBezTo>
                <a:cubicBezTo>
                  <a:pt x="757397" y="199993"/>
                  <a:pt x="628986" y="217632"/>
                  <a:pt x="537969" y="224687"/>
                </a:cubicBezTo>
                <a:cubicBezTo>
                  <a:pt x="446952" y="231743"/>
                  <a:pt x="409558" y="250792"/>
                  <a:pt x="322069" y="216220"/>
                </a:cubicBezTo>
                <a:cubicBezTo>
                  <a:pt x="234580" y="181648"/>
                  <a:pt x="9507" y="-8852"/>
                  <a:pt x="335" y="32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09A3791-0DB7-46F7-ADC8-2619566D2A65}"/>
              </a:ext>
            </a:extLst>
          </p:cNvPr>
          <p:cNvSpPr/>
          <p:nvPr/>
        </p:nvSpPr>
        <p:spPr>
          <a:xfrm>
            <a:off x="3544206" y="2406504"/>
            <a:ext cx="1043487" cy="2098725"/>
          </a:xfrm>
          <a:custGeom>
            <a:avLst/>
            <a:gdLst>
              <a:gd name="connsiteX0" fmla="*/ 1040494 w 1043487"/>
              <a:gd name="connsiteY0" fmla="*/ 146 h 2098725"/>
              <a:gd name="connsiteX1" fmla="*/ 386444 w 1043487"/>
              <a:gd name="connsiteY1" fmla="*/ 1422546 h 2098725"/>
              <a:gd name="connsiteX2" fmla="*/ 792844 w 1043487"/>
              <a:gd name="connsiteY2" fmla="*/ 2095646 h 2098725"/>
              <a:gd name="connsiteX3" fmla="*/ 373744 w 1043487"/>
              <a:gd name="connsiteY3" fmla="*/ 1663846 h 2098725"/>
              <a:gd name="connsiteX4" fmla="*/ 113394 w 1043487"/>
              <a:gd name="connsiteY4" fmla="*/ 1454296 h 2098725"/>
              <a:gd name="connsiteX5" fmla="*/ 68944 w 1043487"/>
              <a:gd name="connsiteY5" fmla="*/ 1333646 h 2098725"/>
              <a:gd name="connsiteX6" fmla="*/ 1040494 w 1043487"/>
              <a:gd name="connsiteY6" fmla="*/ 146 h 209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3487" h="2098725">
                <a:moveTo>
                  <a:pt x="1040494" y="146"/>
                </a:moveTo>
                <a:cubicBezTo>
                  <a:pt x="1093411" y="14963"/>
                  <a:pt x="427719" y="1073296"/>
                  <a:pt x="386444" y="1422546"/>
                </a:cubicBezTo>
                <a:cubicBezTo>
                  <a:pt x="345169" y="1771796"/>
                  <a:pt x="794961" y="2055429"/>
                  <a:pt x="792844" y="2095646"/>
                </a:cubicBezTo>
                <a:cubicBezTo>
                  <a:pt x="790727" y="2135863"/>
                  <a:pt x="486986" y="1770738"/>
                  <a:pt x="373744" y="1663846"/>
                </a:cubicBezTo>
                <a:cubicBezTo>
                  <a:pt x="260502" y="1556954"/>
                  <a:pt x="164194" y="1509329"/>
                  <a:pt x="113394" y="1454296"/>
                </a:cubicBezTo>
                <a:cubicBezTo>
                  <a:pt x="62594" y="1399263"/>
                  <a:pt x="-86631" y="1569654"/>
                  <a:pt x="68944" y="1333646"/>
                </a:cubicBezTo>
                <a:cubicBezTo>
                  <a:pt x="224519" y="1097638"/>
                  <a:pt x="987577" y="-14671"/>
                  <a:pt x="1040494" y="1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6AD4E069-D4B6-411A-BA9C-955492C8E80B}"/>
              </a:ext>
            </a:extLst>
          </p:cNvPr>
          <p:cNvSpPr/>
          <p:nvPr/>
        </p:nvSpPr>
        <p:spPr>
          <a:xfrm>
            <a:off x="4274877" y="6778487"/>
            <a:ext cx="555373" cy="134546"/>
          </a:xfrm>
          <a:custGeom>
            <a:avLst/>
            <a:gdLst>
              <a:gd name="connsiteX0" fmla="*/ 790 w 555373"/>
              <a:gd name="connsiteY0" fmla="*/ 3313 h 134546"/>
              <a:gd name="connsiteX1" fmla="*/ 381790 w 555373"/>
              <a:gd name="connsiteY1" fmla="*/ 37180 h 134546"/>
              <a:gd name="connsiteX2" fmla="*/ 555356 w 555373"/>
              <a:gd name="connsiteY2" fmla="*/ 37180 h 134546"/>
              <a:gd name="connsiteX3" fmla="*/ 373323 w 555373"/>
              <a:gd name="connsiteY3" fmla="*/ 96446 h 134546"/>
              <a:gd name="connsiteX4" fmla="*/ 284423 w 555373"/>
              <a:gd name="connsiteY4" fmla="*/ 130313 h 134546"/>
              <a:gd name="connsiteX5" fmla="*/ 790 w 555373"/>
              <a:gd name="connsiteY5" fmla="*/ 3313 h 13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373" h="134546">
                <a:moveTo>
                  <a:pt x="790" y="3313"/>
                </a:moveTo>
                <a:cubicBezTo>
                  <a:pt x="17018" y="-12209"/>
                  <a:pt x="289362" y="31536"/>
                  <a:pt x="381790" y="37180"/>
                </a:cubicBezTo>
                <a:cubicBezTo>
                  <a:pt x="474218" y="42825"/>
                  <a:pt x="556767" y="27302"/>
                  <a:pt x="555356" y="37180"/>
                </a:cubicBezTo>
                <a:cubicBezTo>
                  <a:pt x="553945" y="47058"/>
                  <a:pt x="418478" y="80924"/>
                  <a:pt x="373323" y="96446"/>
                </a:cubicBezTo>
                <a:cubicBezTo>
                  <a:pt x="328168" y="111968"/>
                  <a:pt x="345806" y="146541"/>
                  <a:pt x="284423" y="130313"/>
                </a:cubicBezTo>
                <a:cubicBezTo>
                  <a:pt x="223040" y="114085"/>
                  <a:pt x="-15438" y="18835"/>
                  <a:pt x="790" y="33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D53859A5-732C-4039-8EF8-EFE38649B9B8}"/>
              </a:ext>
            </a:extLst>
          </p:cNvPr>
          <p:cNvSpPr/>
          <p:nvPr/>
        </p:nvSpPr>
        <p:spPr>
          <a:xfrm>
            <a:off x="2106402" y="4438054"/>
            <a:ext cx="598438" cy="1366235"/>
          </a:xfrm>
          <a:custGeom>
            <a:avLst/>
            <a:gdLst>
              <a:gd name="connsiteX0" fmla="*/ 579648 w 598438"/>
              <a:gd name="connsiteY0" fmla="*/ 596 h 1366235"/>
              <a:gd name="connsiteX1" fmla="*/ 452648 w 598438"/>
              <a:gd name="connsiteY1" fmla="*/ 597496 h 1366235"/>
              <a:gd name="connsiteX2" fmla="*/ 401848 w 598438"/>
              <a:gd name="connsiteY2" fmla="*/ 1041996 h 1366235"/>
              <a:gd name="connsiteX3" fmla="*/ 547898 w 598438"/>
              <a:gd name="connsiteY3" fmla="*/ 1365846 h 1366235"/>
              <a:gd name="connsiteX4" fmla="*/ 408198 w 598438"/>
              <a:gd name="connsiteY4" fmla="*/ 1099146 h 1366235"/>
              <a:gd name="connsiteX5" fmla="*/ 1798 w 598438"/>
              <a:gd name="connsiteY5" fmla="*/ 711796 h 1366235"/>
              <a:gd name="connsiteX6" fmla="*/ 579648 w 598438"/>
              <a:gd name="connsiteY6" fmla="*/ 596 h 1366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8438" h="1366235">
                <a:moveTo>
                  <a:pt x="579648" y="596"/>
                </a:moveTo>
                <a:cubicBezTo>
                  <a:pt x="654790" y="-18454"/>
                  <a:pt x="482281" y="423929"/>
                  <a:pt x="452648" y="597496"/>
                </a:cubicBezTo>
                <a:cubicBezTo>
                  <a:pt x="423015" y="771063"/>
                  <a:pt x="385973" y="913938"/>
                  <a:pt x="401848" y="1041996"/>
                </a:cubicBezTo>
                <a:cubicBezTo>
                  <a:pt x="417723" y="1170054"/>
                  <a:pt x="546840" y="1356321"/>
                  <a:pt x="547898" y="1365846"/>
                </a:cubicBezTo>
                <a:cubicBezTo>
                  <a:pt x="548956" y="1375371"/>
                  <a:pt x="499215" y="1208154"/>
                  <a:pt x="408198" y="1099146"/>
                </a:cubicBezTo>
                <a:cubicBezTo>
                  <a:pt x="317181" y="990138"/>
                  <a:pt x="-27835" y="888538"/>
                  <a:pt x="1798" y="711796"/>
                </a:cubicBezTo>
                <a:cubicBezTo>
                  <a:pt x="31431" y="535054"/>
                  <a:pt x="504506" y="19646"/>
                  <a:pt x="579648" y="5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F77B4643-6939-4796-8207-225B14957C0B}"/>
              </a:ext>
            </a:extLst>
          </p:cNvPr>
          <p:cNvSpPr/>
          <p:nvPr/>
        </p:nvSpPr>
        <p:spPr>
          <a:xfrm>
            <a:off x="3103020" y="5102865"/>
            <a:ext cx="399418" cy="76155"/>
          </a:xfrm>
          <a:custGeom>
            <a:avLst/>
            <a:gdLst>
              <a:gd name="connsiteX0" fmla="*/ 13 w 399418"/>
              <a:gd name="connsiteY0" fmla="*/ 418 h 76155"/>
              <a:gd name="connsiteX1" fmla="*/ 171463 w 399418"/>
              <a:gd name="connsiteY1" fmla="*/ 42752 h 76155"/>
              <a:gd name="connsiteX2" fmla="*/ 395830 w 399418"/>
              <a:gd name="connsiteY2" fmla="*/ 42752 h 76155"/>
              <a:gd name="connsiteX3" fmla="*/ 300580 w 399418"/>
              <a:gd name="connsiteY3" fmla="*/ 66035 h 76155"/>
              <a:gd name="connsiteX4" fmla="*/ 179930 w 399418"/>
              <a:gd name="connsiteY4" fmla="*/ 72385 h 76155"/>
              <a:gd name="connsiteX5" fmla="*/ 13 w 399418"/>
              <a:gd name="connsiteY5" fmla="*/ 418 h 7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418" h="76155">
                <a:moveTo>
                  <a:pt x="13" y="418"/>
                </a:moveTo>
                <a:cubicBezTo>
                  <a:pt x="-1398" y="-4521"/>
                  <a:pt x="105494" y="35696"/>
                  <a:pt x="171463" y="42752"/>
                </a:cubicBezTo>
                <a:cubicBezTo>
                  <a:pt x="237432" y="49808"/>
                  <a:pt x="374311" y="38872"/>
                  <a:pt x="395830" y="42752"/>
                </a:cubicBezTo>
                <a:cubicBezTo>
                  <a:pt x="417349" y="46632"/>
                  <a:pt x="336563" y="61096"/>
                  <a:pt x="300580" y="66035"/>
                </a:cubicBezTo>
                <a:cubicBezTo>
                  <a:pt x="264597" y="70974"/>
                  <a:pt x="227202" y="81910"/>
                  <a:pt x="179930" y="72385"/>
                </a:cubicBezTo>
                <a:cubicBezTo>
                  <a:pt x="132658" y="62860"/>
                  <a:pt x="1424" y="5357"/>
                  <a:pt x="13" y="4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7480FB91-41C5-42ED-BDA4-B12000682F69}"/>
              </a:ext>
            </a:extLst>
          </p:cNvPr>
          <p:cNvSpPr/>
          <p:nvPr/>
        </p:nvSpPr>
        <p:spPr>
          <a:xfrm>
            <a:off x="4565289" y="4425950"/>
            <a:ext cx="470547" cy="129994"/>
          </a:xfrm>
          <a:custGeom>
            <a:avLst/>
            <a:gdLst>
              <a:gd name="connsiteX0" fmla="*/ 361 w 470547"/>
              <a:gd name="connsiteY0" fmla="*/ 16933 h 129994"/>
              <a:gd name="connsiteX1" fmla="*/ 212028 w 470547"/>
              <a:gd name="connsiteY1" fmla="*/ 105833 h 129994"/>
              <a:gd name="connsiteX2" fmla="*/ 470261 w 470547"/>
              <a:gd name="connsiteY2" fmla="*/ 0 h 129994"/>
              <a:gd name="connsiteX3" fmla="*/ 260711 w 470547"/>
              <a:gd name="connsiteY3" fmla="*/ 105833 h 129994"/>
              <a:gd name="connsiteX4" fmla="*/ 163344 w 470547"/>
              <a:gd name="connsiteY4" fmla="*/ 124883 h 129994"/>
              <a:gd name="connsiteX5" fmla="*/ 361 w 470547"/>
              <a:gd name="connsiteY5" fmla="*/ 16933 h 12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547" h="129994">
                <a:moveTo>
                  <a:pt x="361" y="16933"/>
                </a:moveTo>
                <a:cubicBezTo>
                  <a:pt x="8475" y="13758"/>
                  <a:pt x="133711" y="108655"/>
                  <a:pt x="212028" y="105833"/>
                </a:cubicBezTo>
                <a:cubicBezTo>
                  <a:pt x="290345" y="103011"/>
                  <a:pt x="462147" y="0"/>
                  <a:pt x="470261" y="0"/>
                </a:cubicBezTo>
                <a:cubicBezTo>
                  <a:pt x="478375" y="0"/>
                  <a:pt x="311864" y="85019"/>
                  <a:pt x="260711" y="105833"/>
                </a:cubicBezTo>
                <a:cubicBezTo>
                  <a:pt x="209558" y="126647"/>
                  <a:pt x="203561" y="136877"/>
                  <a:pt x="163344" y="124883"/>
                </a:cubicBezTo>
                <a:cubicBezTo>
                  <a:pt x="123127" y="112889"/>
                  <a:pt x="-7753" y="20108"/>
                  <a:pt x="361" y="169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8B880FEF-A1F7-4229-B287-DC565D0B8BED}"/>
              </a:ext>
            </a:extLst>
          </p:cNvPr>
          <p:cNvSpPr/>
          <p:nvPr/>
        </p:nvSpPr>
        <p:spPr>
          <a:xfrm>
            <a:off x="4133850" y="4381500"/>
            <a:ext cx="371985" cy="327027"/>
          </a:xfrm>
          <a:custGeom>
            <a:avLst/>
            <a:gdLst>
              <a:gd name="connsiteX0" fmla="*/ 0 w 371985"/>
              <a:gd name="connsiteY0" fmla="*/ 0 h 327027"/>
              <a:gd name="connsiteX1" fmla="*/ 317500 w 371985"/>
              <a:gd name="connsiteY1" fmla="*/ 161925 h 327027"/>
              <a:gd name="connsiteX2" fmla="*/ 371475 w 371985"/>
              <a:gd name="connsiteY2" fmla="*/ 247650 h 327027"/>
              <a:gd name="connsiteX3" fmla="*/ 336550 w 371985"/>
              <a:gd name="connsiteY3" fmla="*/ 234950 h 327027"/>
              <a:gd name="connsiteX4" fmla="*/ 212725 w 371985"/>
              <a:gd name="connsiteY4" fmla="*/ 327025 h 327027"/>
              <a:gd name="connsiteX5" fmla="*/ 320675 w 371985"/>
              <a:gd name="connsiteY5" fmla="*/ 231775 h 327027"/>
              <a:gd name="connsiteX6" fmla="*/ 228600 w 371985"/>
              <a:gd name="connsiteY6" fmla="*/ 171450 h 327027"/>
              <a:gd name="connsiteX7" fmla="*/ 0 w 371985"/>
              <a:gd name="connsiteY7" fmla="*/ 0 h 327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985" h="327027">
                <a:moveTo>
                  <a:pt x="0" y="0"/>
                </a:moveTo>
                <a:cubicBezTo>
                  <a:pt x="127794" y="60325"/>
                  <a:pt x="255588" y="120650"/>
                  <a:pt x="317500" y="161925"/>
                </a:cubicBezTo>
                <a:cubicBezTo>
                  <a:pt x="379412" y="203200"/>
                  <a:pt x="368300" y="235479"/>
                  <a:pt x="371475" y="247650"/>
                </a:cubicBezTo>
                <a:cubicBezTo>
                  <a:pt x="374650" y="259821"/>
                  <a:pt x="363008" y="221721"/>
                  <a:pt x="336550" y="234950"/>
                </a:cubicBezTo>
                <a:cubicBezTo>
                  <a:pt x="310092" y="248179"/>
                  <a:pt x="215371" y="327554"/>
                  <a:pt x="212725" y="327025"/>
                </a:cubicBezTo>
                <a:cubicBezTo>
                  <a:pt x="210079" y="326496"/>
                  <a:pt x="318029" y="257704"/>
                  <a:pt x="320675" y="231775"/>
                </a:cubicBezTo>
                <a:cubicBezTo>
                  <a:pt x="323321" y="205846"/>
                  <a:pt x="228600" y="171450"/>
                  <a:pt x="228600" y="1714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4974F1ED-78DD-4A24-8782-13A8827E487A}"/>
              </a:ext>
            </a:extLst>
          </p:cNvPr>
          <p:cNvSpPr/>
          <p:nvPr/>
        </p:nvSpPr>
        <p:spPr>
          <a:xfrm>
            <a:off x="4162386" y="5175135"/>
            <a:ext cx="117129" cy="460496"/>
          </a:xfrm>
          <a:custGeom>
            <a:avLst/>
            <a:gdLst>
              <a:gd name="connsiteX0" fmla="*/ 12739 w 117129"/>
              <a:gd name="connsiteY0" fmla="*/ 115 h 460496"/>
              <a:gd name="connsiteX1" fmla="*/ 104814 w 117129"/>
              <a:gd name="connsiteY1" fmla="*/ 247765 h 460496"/>
              <a:gd name="connsiteX2" fmla="*/ 104814 w 117129"/>
              <a:gd name="connsiteY2" fmla="*/ 282690 h 460496"/>
              <a:gd name="connsiteX3" fmla="*/ 39 w 117129"/>
              <a:gd name="connsiteY3" fmla="*/ 460490 h 460496"/>
              <a:gd name="connsiteX4" fmla="*/ 92114 w 117129"/>
              <a:gd name="connsiteY4" fmla="*/ 289040 h 460496"/>
              <a:gd name="connsiteX5" fmla="*/ 66714 w 117129"/>
              <a:gd name="connsiteY5" fmla="*/ 216015 h 460496"/>
              <a:gd name="connsiteX6" fmla="*/ 12739 w 117129"/>
              <a:gd name="connsiteY6" fmla="*/ 115 h 460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129" h="460496">
                <a:moveTo>
                  <a:pt x="12739" y="115"/>
                </a:moveTo>
                <a:cubicBezTo>
                  <a:pt x="19089" y="5407"/>
                  <a:pt x="89468" y="200669"/>
                  <a:pt x="104814" y="247765"/>
                </a:cubicBezTo>
                <a:cubicBezTo>
                  <a:pt x="120160" y="294861"/>
                  <a:pt x="122276" y="247236"/>
                  <a:pt x="104814" y="282690"/>
                </a:cubicBezTo>
                <a:cubicBezTo>
                  <a:pt x="87352" y="318144"/>
                  <a:pt x="2156" y="459432"/>
                  <a:pt x="39" y="460490"/>
                </a:cubicBezTo>
                <a:cubicBezTo>
                  <a:pt x="-2078" y="461548"/>
                  <a:pt x="81002" y="329786"/>
                  <a:pt x="92114" y="289040"/>
                </a:cubicBezTo>
                <a:cubicBezTo>
                  <a:pt x="103227" y="248294"/>
                  <a:pt x="79414" y="258878"/>
                  <a:pt x="66714" y="216015"/>
                </a:cubicBezTo>
                <a:cubicBezTo>
                  <a:pt x="54014" y="173153"/>
                  <a:pt x="6389" y="-5177"/>
                  <a:pt x="12739" y="1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17CE50E-0DD3-4DC6-ACC7-5290E513CEF9}"/>
              </a:ext>
            </a:extLst>
          </p:cNvPr>
          <p:cNvSpPr/>
          <p:nvPr/>
        </p:nvSpPr>
        <p:spPr>
          <a:xfrm>
            <a:off x="4960517" y="5114744"/>
            <a:ext cx="433397" cy="195081"/>
          </a:xfrm>
          <a:custGeom>
            <a:avLst/>
            <a:gdLst>
              <a:gd name="connsiteX0" fmla="*/ 8358 w 433397"/>
              <a:gd name="connsiteY0" fmla="*/ 181 h 195081"/>
              <a:gd name="connsiteX1" fmla="*/ 68683 w 433397"/>
              <a:gd name="connsiteY1" fmla="*/ 82731 h 195081"/>
              <a:gd name="connsiteX2" fmla="*/ 427458 w 433397"/>
              <a:gd name="connsiteY2" fmla="*/ 193856 h 195081"/>
              <a:gd name="connsiteX3" fmla="*/ 284583 w 433397"/>
              <a:gd name="connsiteY3" fmla="*/ 139881 h 195081"/>
              <a:gd name="connsiteX4" fmla="*/ 179808 w 433397"/>
              <a:gd name="connsiteY4" fmla="*/ 104956 h 195081"/>
              <a:gd name="connsiteX5" fmla="*/ 8358 w 433397"/>
              <a:gd name="connsiteY5" fmla="*/ 181 h 19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397" h="195081">
                <a:moveTo>
                  <a:pt x="8358" y="181"/>
                </a:moveTo>
                <a:cubicBezTo>
                  <a:pt x="-10163" y="-3523"/>
                  <a:pt x="-1167" y="50452"/>
                  <a:pt x="68683" y="82731"/>
                </a:cubicBezTo>
                <a:cubicBezTo>
                  <a:pt x="138533" y="115010"/>
                  <a:pt x="391475" y="184331"/>
                  <a:pt x="427458" y="193856"/>
                </a:cubicBezTo>
                <a:cubicBezTo>
                  <a:pt x="463441" y="203381"/>
                  <a:pt x="325858" y="154698"/>
                  <a:pt x="284583" y="139881"/>
                </a:cubicBezTo>
                <a:cubicBezTo>
                  <a:pt x="243308" y="125064"/>
                  <a:pt x="224787" y="124535"/>
                  <a:pt x="179808" y="104956"/>
                </a:cubicBezTo>
                <a:cubicBezTo>
                  <a:pt x="134829" y="85377"/>
                  <a:pt x="26879" y="3885"/>
                  <a:pt x="8358" y="1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58104B2E-D20A-46E0-8E4A-8FE9F8974DDD}"/>
              </a:ext>
            </a:extLst>
          </p:cNvPr>
          <p:cNvSpPr/>
          <p:nvPr/>
        </p:nvSpPr>
        <p:spPr>
          <a:xfrm>
            <a:off x="3187693" y="5406938"/>
            <a:ext cx="688992" cy="138987"/>
          </a:xfrm>
          <a:custGeom>
            <a:avLst/>
            <a:gdLst>
              <a:gd name="connsiteX0" fmla="*/ 688982 w 688992"/>
              <a:gd name="connsiteY0" fmla="*/ 87 h 138987"/>
              <a:gd name="connsiteX1" fmla="*/ 381007 w 688992"/>
              <a:gd name="connsiteY1" fmla="*/ 120737 h 138987"/>
              <a:gd name="connsiteX2" fmla="*/ 7 w 688992"/>
              <a:gd name="connsiteY2" fmla="*/ 136612 h 138987"/>
              <a:gd name="connsiteX3" fmla="*/ 390532 w 688992"/>
              <a:gd name="connsiteY3" fmla="*/ 101687 h 138987"/>
              <a:gd name="connsiteX4" fmla="*/ 688982 w 688992"/>
              <a:gd name="connsiteY4" fmla="*/ 87 h 13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992" h="138987">
                <a:moveTo>
                  <a:pt x="688982" y="87"/>
                </a:moveTo>
                <a:cubicBezTo>
                  <a:pt x="687395" y="3262"/>
                  <a:pt x="495836" y="97983"/>
                  <a:pt x="381007" y="120737"/>
                </a:cubicBezTo>
                <a:cubicBezTo>
                  <a:pt x="266178" y="143491"/>
                  <a:pt x="-1580" y="139787"/>
                  <a:pt x="7" y="136612"/>
                </a:cubicBezTo>
                <a:cubicBezTo>
                  <a:pt x="1594" y="133437"/>
                  <a:pt x="277290" y="122324"/>
                  <a:pt x="390532" y="101687"/>
                </a:cubicBezTo>
                <a:cubicBezTo>
                  <a:pt x="503774" y="81050"/>
                  <a:pt x="690569" y="-3088"/>
                  <a:pt x="688982" y="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8B512343-A904-4546-9FA9-6BD72E08F07A}"/>
              </a:ext>
            </a:extLst>
          </p:cNvPr>
          <p:cNvSpPr/>
          <p:nvPr/>
        </p:nvSpPr>
        <p:spPr>
          <a:xfrm>
            <a:off x="2663263" y="2006780"/>
            <a:ext cx="2313539" cy="1142341"/>
          </a:xfrm>
          <a:custGeom>
            <a:avLst/>
            <a:gdLst>
              <a:gd name="connsiteX0" fmla="*/ 2303373 w 2313539"/>
              <a:gd name="connsiteY0" fmla="*/ 4900 h 1142341"/>
              <a:gd name="connsiteX1" fmla="*/ 888459 w 2313539"/>
              <a:gd name="connsiteY1" fmla="*/ 303283 h 1142341"/>
              <a:gd name="connsiteX2" fmla="*/ 291693 w 2313539"/>
              <a:gd name="connsiteY2" fmla="*/ 1131056 h 1142341"/>
              <a:gd name="connsiteX3" fmla="*/ 426446 w 2313539"/>
              <a:gd name="connsiteY3" fmla="*/ 765296 h 1142341"/>
              <a:gd name="connsiteX4" fmla="*/ 89562 w 2313539"/>
              <a:gd name="connsiteY4" fmla="*/ 505414 h 1142341"/>
              <a:gd name="connsiteX5" fmla="*/ 2303373 w 2313539"/>
              <a:gd name="connsiteY5" fmla="*/ 4900 h 114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3539" h="1142341">
                <a:moveTo>
                  <a:pt x="2303373" y="4900"/>
                </a:moveTo>
                <a:cubicBezTo>
                  <a:pt x="2436523" y="-28789"/>
                  <a:pt x="1223739" y="115590"/>
                  <a:pt x="888459" y="303283"/>
                </a:cubicBezTo>
                <a:cubicBezTo>
                  <a:pt x="553179" y="490976"/>
                  <a:pt x="368695" y="1054054"/>
                  <a:pt x="291693" y="1131056"/>
                </a:cubicBezTo>
                <a:cubicBezTo>
                  <a:pt x="214691" y="1208058"/>
                  <a:pt x="460134" y="869570"/>
                  <a:pt x="426446" y="765296"/>
                </a:cubicBezTo>
                <a:cubicBezTo>
                  <a:pt x="392757" y="661022"/>
                  <a:pt x="-226467" y="627334"/>
                  <a:pt x="89562" y="505414"/>
                </a:cubicBezTo>
                <a:cubicBezTo>
                  <a:pt x="405591" y="383494"/>
                  <a:pt x="2170223" y="38589"/>
                  <a:pt x="2303373" y="49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60530187-8D73-4519-8B53-A38EBF7147BE}"/>
              </a:ext>
            </a:extLst>
          </p:cNvPr>
          <p:cNvSpPr/>
          <p:nvPr/>
        </p:nvSpPr>
        <p:spPr>
          <a:xfrm>
            <a:off x="2258156" y="1609964"/>
            <a:ext cx="2863972" cy="1975409"/>
          </a:xfrm>
          <a:custGeom>
            <a:avLst/>
            <a:gdLst>
              <a:gd name="connsiteX0" fmla="*/ 2698855 w 2863972"/>
              <a:gd name="connsiteY0" fmla="*/ 324714 h 1975409"/>
              <a:gd name="connsiteX1" fmla="*/ 1707452 w 2863972"/>
              <a:gd name="connsiteY1" fmla="*/ 7080 h 1975409"/>
              <a:gd name="connsiteX2" fmla="*/ 302164 w 2863972"/>
              <a:gd name="connsiteY2" fmla="*/ 680849 h 1975409"/>
              <a:gd name="connsiteX3" fmla="*/ 408042 w 2863972"/>
              <a:gd name="connsiteY3" fmla="*/ 1932133 h 1975409"/>
              <a:gd name="connsiteX4" fmla="*/ 369541 w 2863972"/>
              <a:gd name="connsiteY4" fmla="*/ 1633750 h 1975409"/>
              <a:gd name="connsiteX5" fmla="*/ 3781 w 2863972"/>
              <a:gd name="connsiteY5" fmla="*/ 1104360 h 1975409"/>
              <a:gd name="connsiteX6" fmla="*/ 629423 w 2863972"/>
              <a:gd name="connsiteY6" fmla="*/ 449842 h 1975409"/>
              <a:gd name="connsiteX7" fmla="*/ 2727730 w 2863972"/>
              <a:gd name="connsiteY7" fmla="*/ 276588 h 1975409"/>
              <a:gd name="connsiteX8" fmla="*/ 2660353 w 2863972"/>
              <a:gd name="connsiteY8" fmla="*/ 286213 h 1975409"/>
              <a:gd name="connsiteX9" fmla="*/ 2679604 w 2863972"/>
              <a:gd name="connsiteY9" fmla="*/ 276588 h 1975409"/>
              <a:gd name="connsiteX10" fmla="*/ 2698855 w 2863972"/>
              <a:gd name="connsiteY10" fmla="*/ 324714 h 197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63972" h="1975409">
                <a:moveTo>
                  <a:pt x="2698855" y="324714"/>
                </a:moveTo>
                <a:cubicBezTo>
                  <a:pt x="2536830" y="279796"/>
                  <a:pt x="2106900" y="-52276"/>
                  <a:pt x="1707452" y="7080"/>
                </a:cubicBezTo>
                <a:cubicBezTo>
                  <a:pt x="1308003" y="66436"/>
                  <a:pt x="518732" y="360007"/>
                  <a:pt x="302164" y="680849"/>
                </a:cubicBezTo>
                <a:cubicBezTo>
                  <a:pt x="85596" y="1001691"/>
                  <a:pt x="396812" y="1773316"/>
                  <a:pt x="408042" y="1932133"/>
                </a:cubicBezTo>
                <a:cubicBezTo>
                  <a:pt x="419271" y="2090950"/>
                  <a:pt x="436918" y="1771712"/>
                  <a:pt x="369541" y="1633750"/>
                </a:cubicBezTo>
                <a:cubicBezTo>
                  <a:pt x="302164" y="1495788"/>
                  <a:pt x="-39533" y="1301678"/>
                  <a:pt x="3781" y="1104360"/>
                </a:cubicBezTo>
                <a:cubicBezTo>
                  <a:pt x="47095" y="907042"/>
                  <a:pt x="175431" y="587804"/>
                  <a:pt x="629423" y="449842"/>
                </a:cubicBezTo>
                <a:cubicBezTo>
                  <a:pt x="1083414" y="311880"/>
                  <a:pt x="2389242" y="303859"/>
                  <a:pt x="2727730" y="276588"/>
                </a:cubicBezTo>
                <a:cubicBezTo>
                  <a:pt x="3066218" y="249317"/>
                  <a:pt x="2668374" y="286213"/>
                  <a:pt x="2660353" y="286213"/>
                </a:cubicBezTo>
                <a:cubicBezTo>
                  <a:pt x="2652332" y="286213"/>
                  <a:pt x="2674791" y="270171"/>
                  <a:pt x="2679604" y="276588"/>
                </a:cubicBezTo>
                <a:cubicBezTo>
                  <a:pt x="2684417" y="283005"/>
                  <a:pt x="2860880" y="369632"/>
                  <a:pt x="2698855" y="3247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BEC58D8-47A4-4943-BA3B-63A28690FF3E}"/>
              </a:ext>
            </a:extLst>
          </p:cNvPr>
          <p:cNvSpPr/>
          <p:nvPr/>
        </p:nvSpPr>
        <p:spPr>
          <a:xfrm>
            <a:off x="2548507" y="849717"/>
            <a:ext cx="2209141" cy="1395348"/>
          </a:xfrm>
          <a:custGeom>
            <a:avLst/>
            <a:gdLst>
              <a:gd name="connsiteX0" fmla="*/ 2206373 w 2209141"/>
              <a:gd name="connsiteY0" fmla="*/ 603698 h 1395348"/>
              <a:gd name="connsiteX1" fmla="*/ 1407476 w 2209141"/>
              <a:gd name="connsiteY1" fmla="*/ 132060 h 1395348"/>
              <a:gd name="connsiteX2" fmla="*/ 136941 w 2209141"/>
              <a:gd name="connsiteY2" fmla="*/ 1354468 h 1395348"/>
              <a:gd name="connsiteX3" fmla="*/ 252445 w 2209141"/>
              <a:gd name="connsiteY3" fmla="*/ 1084961 h 1395348"/>
              <a:gd name="connsiteX4" fmla="*/ 31064 w 2209141"/>
              <a:gd name="connsiteY4" fmla="*/ 882830 h 1395348"/>
              <a:gd name="connsiteX5" fmla="*/ 1051341 w 2209141"/>
              <a:gd name="connsiteY5" fmla="*/ 103184 h 1395348"/>
              <a:gd name="connsiteX6" fmla="*/ 1648108 w 2209141"/>
              <a:gd name="connsiteY6" fmla="*/ 64683 h 1395348"/>
              <a:gd name="connsiteX7" fmla="*/ 2206373 w 2209141"/>
              <a:gd name="connsiteY7" fmla="*/ 603698 h 1395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9141" h="1395348">
                <a:moveTo>
                  <a:pt x="2206373" y="603698"/>
                </a:moveTo>
                <a:cubicBezTo>
                  <a:pt x="2166268" y="614927"/>
                  <a:pt x="1752381" y="6932"/>
                  <a:pt x="1407476" y="132060"/>
                </a:cubicBezTo>
                <a:cubicBezTo>
                  <a:pt x="1062571" y="257188"/>
                  <a:pt x="329446" y="1195651"/>
                  <a:pt x="136941" y="1354468"/>
                </a:cubicBezTo>
                <a:cubicBezTo>
                  <a:pt x="-55564" y="1513285"/>
                  <a:pt x="270091" y="1163567"/>
                  <a:pt x="252445" y="1084961"/>
                </a:cubicBezTo>
                <a:cubicBezTo>
                  <a:pt x="234799" y="1006355"/>
                  <a:pt x="-102085" y="1046460"/>
                  <a:pt x="31064" y="882830"/>
                </a:cubicBezTo>
                <a:cubicBezTo>
                  <a:pt x="164213" y="719201"/>
                  <a:pt x="781834" y="239542"/>
                  <a:pt x="1051341" y="103184"/>
                </a:cubicBezTo>
                <a:cubicBezTo>
                  <a:pt x="1320848" y="-33174"/>
                  <a:pt x="1455603" y="-21944"/>
                  <a:pt x="1648108" y="64683"/>
                </a:cubicBezTo>
                <a:cubicBezTo>
                  <a:pt x="1840613" y="151310"/>
                  <a:pt x="2246478" y="592469"/>
                  <a:pt x="2206373" y="60369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4D71CB12-9E7A-4B54-BD4B-06C78C801FFF}"/>
              </a:ext>
            </a:extLst>
          </p:cNvPr>
          <p:cNvSpPr/>
          <p:nvPr/>
        </p:nvSpPr>
        <p:spPr>
          <a:xfrm>
            <a:off x="4761126" y="1319726"/>
            <a:ext cx="2121268" cy="1008303"/>
          </a:xfrm>
          <a:custGeom>
            <a:avLst/>
            <a:gdLst>
              <a:gd name="connsiteX0" fmla="*/ 22630 w 2121268"/>
              <a:gd name="connsiteY0" fmla="*/ 104813 h 1008303"/>
              <a:gd name="connsiteX1" fmla="*/ 946655 w 2121268"/>
              <a:gd name="connsiteY1" fmla="*/ 66312 h 1008303"/>
              <a:gd name="connsiteX2" fmla="*/ 2072811 w 2121268"/>
              <a:gd name="connsiteY2" fmla="*/ 990337 h 1008303"/>
              <a:gd name="connsiteX3" fmla="*/ 1764802 w 2121268"/>
              <a:gd name="connsiteY3" fmla="*/ 653453 h 1008303"/>
              <a:gd name="connsiteX4" fmla="*/ 407640 w 2121268"/>
              <a:gd name="connsiteY4" fmla="*/ 355070 h 1008303"/>
              <a:gd name="connsiteX5" fmla="*/ 22630 w 2121268"/>
              <a:gd name="connsiteY5" fmla="*/ 104813 h 1008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21268" h="1008303">
                <a:moveTo>
                  <a:pt x="22630" y="104813"/>
                </a:moveTo>
                <a:cubicBezTo>
                  <a:pt x="112466" y="56687"/>
                  <a:pt x="604958" y="-81275"/>
                  <a:pt x="946655" y="66312"/>
                </a:cubicBezTo>
                <a:cubicBezTo>
                  <a:pt x="1288352" y="213899"/>
                  <a:pt x="1936453" y="892480"/>
                  <a:pt x="2072811" y="990337"/>
                </a:cubicBezTo>
                <a:cubicBezTo>
                  <a:pt x="2209169" y="1088194"/>
                  <a:pt x="2042331" y="759331"/>
                  <a:pt x="1764802" y="653453"/>
                </a:cubicBezTo>
                <a:cubicBezTo>
                  <a:pt x="1487273" y="547575"/>
                  <a:pt x="694794" y="448114"/>
                  <a:pt x="407640" y="355070"/>
                </a:cubicBezTo>
                <a:cubicBezTo>
                  <a:pt x="120486" y="262026"/>
                  <a:pt x="-67206" y="152939"/>
                  <a:pt x="22630" y="1048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332B55A-22A6-4207-927C-4311C2CCE28F}"/>
              </a:ext>
            </a:extLst>
          </p:cNvPr>
          <p:cNvSpPr/>
          <p:nvPr/>
        </p:nvSpPr>
        <p:spPr>
          <a:xfrm>
            <a:off x="1973402" y="2367777"/>
            <a:ext cx="849507" cy="1828485"/>
          </a:xfrm>
          <a:custGeom>
            <a:avLst/>
            <a:gdLst>
              <a:gd name="connsiteX0" fmla="*/ 846800 w 849507"/>
              <a:gd name="connsiteY0" fmla="*/ 38 h 1828485"/>
              <a:gd name="connsiteX1" fmla="*/ 298160 w 849507"/>
              <a:gd name="connsiteY1" fmla="*/ 741183 h 1828485"/>
              <a:gd name="connsiteX2" fmla="*/ 230783 w 849507"/>
              <a:gd name="connsiteY2" fmla="*/ 1809587 h 1828485"/>
              <a:gd name="connsiteX3" fmla="*/ 134531 w 849507"/>
              <a:gd name="connsiteY3" fmla="*/ 1376450 h 1828485"/>
              <a:gd name="connsiteX4" fmla="*/ 38278 w 849507"/>
              <a:gd name="connsiteY4" fmla="*/ 770059 h 1828485"/>
              <a:gd name="connsiteX5" fmla="*/ 846800 w 849507"/>
              <a:gd name="connsiteY5" fmla="*/ 38 h 1828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507" h="1828485">
                <a:moveTo>
                  <a:pt x="846800" y="38"/>
                </a:moveTo>
                <a:cubicBezTo>
                  <a:pt x="890114" y="-4775"/>
                  <a:pt x="400829" y="439592"/>
                  <a:pt x="298160" y="741183"/>
                </a:cubicBezTo>
                <a:cubicBezTo>
                  <a:pt x="195491" y="1042774"/>
                  <a:pt x="258055" y="1703709"/>
                  <a:pt x="230783" y="1809587"/>
                </a:cubicBezTo>
                <a:cubicBezTo>
                  <a:pt x="203511" y="1915465"/>
                  <a:pt x="166615" y="1549705"/>
                  <a:pt x="134531" y="1376450"/>
                </a:cubicBezTo>
                <a:cubicBezTo>
                  <a:pt x="102447" y="1203195"/>
                  <a:pt x="-77225" y="993044"/>
                  <a:pt x="38278" y="770059"/>
                </a:cubicBezTo>
                <a:cubicBezTo>
                  <a:pt x="153781" y="547074"/>
                  <a:pt x="803486" y="4851"/>
                  <a:pt x="846800" y="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11144C11-11F8-4B0B-A9E1-158B17B88B16}"/>
              </a:ext>
            </a:extLst>
          </p:cNvPr>
          <p:cNvSpPr/>
          <p:nvPr/>
        </p:nvSpPr>
        <p:spPr>
          <a:xfrm>
            <a:off x="5103841" y="1868011"/>
            <a:ext cx="1923737" cy="2603122"/>
          </a:xfrm>
          <a:custGeom>
            <a:avLst/>
            <a:gdLst>
              <a:gd name="connsiteX0" fmla="*/ 45675 w 1923737"/>
              <a:gd name="connsiteY0" fmla="*/ 8915 h 2603122"/>
              <a:gd name="connsiteX1" fmla="*/ 1316210 w 1923737"/>
              <a:gd name="connsiteY1" fmla="*/ 596056 h 2603122"/>
              <a:gd name="connsiteX2" fmla="*/ 1768597 w 1923737"/>
              <a:gd name="connsiteY2" fmla="*/ 1346827 h 2603122"/>
              <a:gd name="connsiteX3" fmla="*/ 1912976 w 1923737"/>
              <a:gd name="connsiteY3" fmla="*/ 2578861 h 2603122"/>
              <a:gd name="connsiteX4" fmla="*/ 1884100 w 1923737"/>
              <a:gd name="connsiteY4" fmla="*/ 2078347 h 2603122"/>
              <a:gd name="connsiteX5" fmla="*/ 1653094 w 1923737"/>
              <a:gd name="connsiteY5" fmla="*/ 1029193 h 2603122"/>
              <a:gd name="connsiteX6" fmla="*/ 411435 w 1923737"/>
              <a:gd name="connsiteY6" fmla="*/ 297673 h 2603122"/>
              <a:gd name="connsiteX7" fmla="*/ 45675 w 1923737"/>
              <a:gd name="connsiteY7" fmla="*/ 8915 h 260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3737" h="2603122">
                <a:moveTo>
                  <a:pt x="45675" y="8915"/>
                </a:moveTo>
                <a:cubicBezTo>
                  <a:pt x="196471" y="58646"/>
                  <a:pt x="1029056" y="373071"/>
                  <a:pt x="1316210" y="596056"/>
                </a:cubicBezTo>
                <a:cubicBezTo>
                  <a:pt x="1603364" y="819041"/>
                  <a:pt x="1669136" y="1016360"/>
                  <a:pt x="1768597" y="1346827"/>
                </a:cubicBezTo>
                <a:cubicBezTo>
                  <a:pt x="1868058" y="1677295"/>
                  <a:pt x="1893726" y="2456941"/>
                  <a:pt x="1912976" y="2578861"/>
                </a:cubicBezTo>
                <a:cubicBezTo>
                  <a:pt x="1932226" y="2700781"/>
                  <a:pt x="1927414" y="2336625"/>
                  <a:pt x="1884100" y="2078347"/>
                </a:cubicBezTo>
                <a:cubicBezTo>
                  <a:pt x="1840786" y="1820069"/>
                  <a:pt x="1898538" y="1325972"/>
                  <a:pt x="1653094" y="1029193"/>
                </a:cubicBezTo>
                <a:cubicBezTo>
                  <a:pt x="1407650" y="732414"/>
                  <a:pt x="679338" y="469323"/>
                  <a:pt x="411435" y="297673"/>
                </a:cubicBezTo>
                <a:cubicBezTo>
                  <a:pt x="143532" y="126023"/>
                  <a:pt x="-105121" y="-40816"/>
                  <a:pt x="45675" y="89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4A3CD1B4-9D03-4EBC-8728-A363D8DBDFD8}"/>
              </a:ext>
            </a:extLst>
          </p:cNvPr>
          <p:cNvSpPr/>
          <p:nvPr/>
        </p:nvSpPr>
        <p:spPr>
          <a:xfrm>
            <a:off x="1578536" y="3000320"/>
            <a:ext cx="510737" cy="2767768"/>
          </a:xfrm>
          <a:custGeom>
            <a:avLst/>
            <a:gdLst>
              <a:gd name="connsiteX0" fmla="*/ 394643 w 510737"/>
              <a:gd name="connsiteY0" fmla="*/ 31638 h 2767768"/>
              <a:gd name="connsiteX1" fmla="*/ 510146 w 510737"/>
              <a:gd name="connsiteY1" fmla="*/ 1523554 h 2767768"/>
              <a:gd name="connsiteX2" fmla="*/ 346517 w 510737"/>
              <a:gd name="connsiteY2" fmla="*/ 2255074 h 2767768"/>
              <a:gd name="connsiteX3" fmla="*/ 7 w 510737"/>
              <a:gd name="connsiteY3" fmla="*/ 2765213 h 2767768"/>
              <a:gd name="connsiteX4" fmla="*/ 356142 w 510737"/>
              <a:gd name="connsiteY4" fmla="*/ 2043318 h 2767768"/>
              <a:gd name="connsiteX5" fmla="*/ 404268 w 510737"/>
              <a:gd name="connsiteY5" fmla="*/ 1350299 h 2767768"/>
              <a:gd name="connsiteX6" fmla="*/ 221388 w 510737"/>
              <a:gd name="connsiteY6" fmla="*/ 570653 h 2767768"/>
              <a:gd name="connsiteX7" fmla="*/ 394643 w 510737"/>
              <a:gd name="connsiteY7" fmla="*/ 31638 h 276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0737" h="2767768">
                <a:moveTo>
                  <a:pt x="394643" y="31638"/>
                </a:moveTo>
                <a:cubicBezTo>
                  <a:pt x="442769" y="190455"/>
                  <a:pt x="518167" y="1152981"/>
                  <a:pt x="510146" y="1523554"/>
                </a:cubicBezTo>
                <a:cubicBezTo>
                  <a:pt x="502125" y="1894127"/>
                  <a:pt x="431540" y="2048131"/>
                  <a:pt x="346517" y="2255074"/>
                </a:cubicBezTo>
                <a:cubicBezTo>
                  <a:pt x="261494" y="2462017"/>
                  <a:pt x="-1597" y="2800506"/>
                  <a:pt x="7" y="2765213"/>
                </a:cubicBezTo>
                <a:cubicBezTo>
                  <a:pt x="1611" y="2729920"/>
                  <a:pt x="288765" y="2279137"/>
                  <a:pt x="356142" y="2043318"/>
                </a:cubicBezTo>
                <a:cubicBezTo>
                  <a:pt x="423519" y="1807499"/>
                  <a:pt x="426727" y="1595743"/>
                  <a:pt x="404268" y="1350299"/>
                </a:cubicBezTo>
                <a:cubicBezTo>
                  <a:pt x="381809" y="1104855"/>
                  <a:pt x="219784" y="788826"/>
                  <a:pt x="221388" y="570653"/>
                </a:cubicBezTo>
                <a:cubicBezTo>
                  <a:pt x="222992" y="352480"/>
                  <a:pt x="346517" y="-127179"/>
                  <a:pt x="394643" y="316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710B57D8-613B-49B6-9AC7-8F309EA418FE}"/>
              </a:ext>
            </a:extLst>
          </p:cNvPr>
          <p:cNvSpPr/>
          <p:nvPr/>
        </p:nvSpPr>
        <p:spPr>
          <a:xfrm>
            <a:off x="5948053" y="2584361"/>
            <a:ext cx="1209624" cy="4775310"/>
          </a:xfrm>
          <a:custGeom>
            <a:avLst/>
            <a:gdLst>
              <a:gd name="connsiteX0" fmla="*/ 77362 w 1209624"/>
              <a:gd name="connsiteY0" fmla="*/ 129963 h 4775310"/>
              <a:gd name="connsiteX1" fmla="*/ 183240 w 1209624"/>
              <a:gd name="connsiteY1" fmla="*/ 158839 h 4775310"/>
              <a:gd name="connsiteX2" fmla="*/ 943635 w 1209624"/>
              <a:gd name="connsiteY2" fmla="*/ 1429374 h 4775310"/>
              <a:gd name="connsiteX3" fmla="*/ 828132 w 1209624"/>
              <a:gd name="connsiteY3" fmla="*/ 2863538 h 4775310"/>
              <a:gd name="connsiteX4" fmla="*/ 1165016 w 1209624"/>
              <a:gd name="connsiteY4" fmla="*/ 4750090 h 4775310"/>
              <a:gd name="connsiteX5" fmla="*/ 876259 w 1209624"/>
              <a:gd name="connsiteY5" fmla="*/ 3826064 h 4775310"/>
              <a:gd name="connsiteX6" fmla="*/ 991762 w 1209624"/>
              <a:gd name="connsiteY6" fmla="*/ 2083892 h 4775310"/>
              <a:gd name="connsiteX7" fmla="*/ 1165016 w 1209624"/>
              <a:gd name="connsiteY7" fmla="*/ 1169492 h 4775310"/>
              <a:gd name="connsiteX8" fmla="*/ 77362 w 1209624"/>
              <a:gd name="connsiteY8" fmla="*/ 129963 h 4775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9624" h="4775310">
                <a:moveTo>
                  <a:pt x="77362" y="129963"/>
                </a:moveTo>
                <a:cubicBezTo>
                  <a:pt x="-86267" y="-38479"/>
                  <a:pt x="38861" y="-57729"/>
                  <a:pt x="183240" y="158839"/>
                </a:cubicBezTo>
                <a:cubicBezTo>
                  <a:pt x="327619" y="375407"/>
                  <a:pt x="836153" y="978591"/>
                  <a:pt x="943635" y="1429374"/>
                </a:cubicBezTo>
                <a:cubicBezTo>
                  <a:pt x="1051117" y="1880157"/>
                  <a:pt x="791235" y="2310085"/>
                  <a:pt x="828132" y="2863538"/>
                </a:cubicBezTo>
                <a:cubicBezTo>
                  <a:pt x="865029" y="3416991"/>
                  <a:pt x="1156995" y="4589669"/>
                  <a:pt x="1165016" y="4750090"/>
                </a:cubicBezTo>
                <a:cubicBezTo>
                  <a:pt x="1173037" y="4910511"/>
                  <a:pt x="905135" y="4270430"/>
                  <a:pt x="876259" y="3826064"/>
                </a:cubicBezTo>
                <a:cubicBezTo>
                  <a:pt x="847383" y="3381698"/>
                  <a:pt x="943636" y="2526654"/>
                  <a:pt x="991762" y="2083892"/>
                </a:cubicBezTo>
                <a:cubicBezTo>
                  <a:pt x="1039888" y="1641130"/>
                  <a:pt x="1315812" y="1496751"/>
                  <a:pt x="1165016" y="1169492"/>
                </a:cubicBezTo>
                <a:cubicBezTo>
                  <a:pt x="1014220" y="842233"/>
                  <a:pt x="240991" y="298405"/>
                  <a:pt x="77362" y="1299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17B455C0-CF16-4527-A250-7CE307B1BA68}"/>
              </a:ext>
            </a:extLst>
          </p:cNvPr>
          <p:cNvSpPr/>
          <p:nvPr/>
        </p:nvSpPr>
        <p:spPr>
          <a:xfrm>
            <a:off x="7218820" y="5136157"/>
            <a:ext cx="1650867" cy="3238523"/>
          </a:xfrm>
          <a:custGeom>
            <a:avLst/>
            <a:gdLst>
              <a:gd name="connsiteX0" fmla="*/ 202258 w 1650867"/>
              <a:gd name="connsiteY0" fmla="*/ 157738 h 3238523"/>
              <a:gd name="connsiteX1" fmla="*/ 250384 w 1650867"/>
              <a:gd name="connsiteY1" fmla="*/ 215489 h 3238523"/>
              <a:gd name="connsiteX2" fmla="*/ 298511 w 1650867"/>
              <a:gd name="connsiteY2" fmla="*/ 1919161 h 3238523"/>
              <a:gd name="connsiteX3" fmla="*/ 1626797 w 1650867"/>
              <a:gd name="connsiteY3" fmla="*/ 3208946 h 3238523"/>
              <a:gd name="connsiteX4" fmla="*/ 1078157 w 1650867"/>
              <a:gd name="connsiteY4" fmla="*/ 2785435 h 3238523"/>
              <a:gd name="connsiteX5" fmla="*/ 115631 w 1650867"/>
              <a:gd name="connsiteY5" fmla="*/ 2342672 h 3238523"/>
              <a:gd name="connsiteX6" fmla="*/ 29003 w 1650867"/>
              <a:gd name="connsiteY6" fmla="*/ 1437898 h 3238523"/>
              <a:gd name="connsiteX7" fmla="*/ 202258 w 1650867"/>
              <a:gd name="connsiteY7" fmla="*/ 157738 h 3238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867" h="3238523">
                <a:moveTo>
                  <a:pt x="202258" y="157738"/>
                </a:moveTo>
                <a:cubicBezTo>
                  <a:pt x="239155" y="-45997"/>
                  <a:pt x="234342" y="-78082"/>
                  <a:pt x="250384" y="215489"/>
                </a:cubicBezTo>
                <a:cubicBezTo>
                  <a:pt x="266426" y="509060"/>
                  <a:pt x="69109" y="1420252"/>
                  <a:pt x="298511" y="1919161"/>
                </a:cubicBezTo>
                <a:cubicBezTo>
                  <a:pt x="527913" y="2418070"/>
                  <a:pt x="1496856" y="3064567"/>
                  <a:pt x="1626797" y="3208946"/>
                </a:cubicBezTo>
                <a:cubicBezTo>
                  <a:pt x="1756738" y="3353325"/>
                  <a:pt x="1330018" y="2929814"/>
                  <a:pt x="1078157" y="2785435"/>
                </a:cubicBezTo>
                <a:cubicBezTo>
                  <a:pt x="826296" y="2641056"/>
                  <a:pt x="290490" y="2567262"/>
                  <a:pt x="115631" y="2342672"/>
                </a:cubicBezTo>
                <a:cubicBezTo>
                  <a:pt x="-59228" y="2118082"/>
                  <a:pt x="11357" y="1803658"/>
                  <a:pt x="29003" y="1437898"/>
                </a:cubicBezTo>
                <a:cubicBezTo>
                  <a:pt x="46649" y="1072138"/>
                  <a:pt x="165361" y="361473"/>
                  <a:pt x="202258" y="1577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B6907401-104E-478A-AB2A-E036C8BE44E1}"/>
              </a:ext>
            </a:extLst>
          </p:cNvPr>
          <p:cNvSpPr/>
          <p:nvPr/>
        </p:nvSpPr>
        <p:spPr>
          <a:xfrm>
            <a:off x="3515536" y="2142385"/>
            <a:ext cx="1218185" cy="2443150"/>
          </a:xfrm>
          <a:custGeom>
            <a:avLst/>
            <a:gdLst>
              <a:gd name="connsiteX0" fmla="*/ 1210468 w 1218185"/>
              <a:gd name="connsiteY0" fmla="*/ 4049 h 2443150"/>
              <a:gd name="connsiteX1" fmla="*/ 546325 w 1218185"/>
              <a:gd name="connsiteY1" fmla="*/ 687442 h 2443150"/>
              <a:gd name="connsiteX2" fmla="*/ 1027588 w 1218185"/>
              <a:gd name="connsiteY2" fmla="*/ 2362238 h 2443150"/>
              <a:gd name="connsiteX3" fmla="*/ 748456 w 1218185"/>
              <a:gd name="connsiteY3" fmla="*/ 2054230 h 2443150"/>
              <a:gd name="connsiteX4" fmla="*/ 7310 w 1218185"/>
              <a:gd name="connsiteY4" fmla="*/ 956950 h 2443150"/>
              <a:gd name="connsiteX5" fmla="*/ 1210468 w 1218185"/>
              <a:gd name="connsiteY5" fmla="*/ 4049 h 244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185" h="2443150">
                <a:moveTo>
                  <a:pt x="1210468" y="4049"/>
                </a:moveTo>
                <a:cubicBezTo>
                  <a:pt x="1300304" y="-40869"/>
                  <a:pt x="576805" y="294411"/>
                  <a:pt x="546325" y="687442"/>
                </a:cubicBezTo>
                <a:cubicBezTo>
                  <a:pt x="515845" y="1080473"/>
                  <a:pt x="993899" y="2134440"/>
                  <a:pt x="1027588" y="2362238"/>
                </a:cubicBezTo>
                <a:cubicBezTo>
                  <a:pt x="1061276" y="2590036"/>
                  <a:pt x="918502" y="2288444"/>
                  <a:pt x="748456" y="2054230"/>
                </a:cubicBezTo>
                <a:cubicBezTo>
                  <a:pt x="578410" y="1820016"/>
                  <a:pt x="-76109" y="1298647"/>
                  <a:pt x="7310" y="956950"/>
                </a:cubicBezTo>
                <a:cubicBezTo>
                  <a:pt x="90729" y="615253"/>
                  <a:pt x="1120632" y="48967"/>
                  <a:pt x="1210468" y="404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2B21320-E7E8-470B-9089-CAFED18A2F38}"/>
              </a:ext>
            </a:extLst>
          </p:cNvPr>
          <p:cNvSpPr/>
          <p:nvPr/>
        </p:nvSpPr>
        <p:spPr>
          <a:xfrm>
            <a:off x="2589248" y="1787541"/>
            <a:ext cx="1975060" cy="2659613"/>
          </a:xfrm>
          <a:custGeom>
            <a:avLst/>
            <a:gdLst>
              <a:gd name="connsiteX0" fmla="*/ 1973127 w 1975060"/>
              <a:gd name="connsiteY0" fmla="*/ 2758 h 2659613"/>
              <a:gd name="connsiteX1" fmla="*/ 413834 w 1975060"/>
              <a:gd name="connsiteY1" fmla="*/ 974910 h 2659613"/>
              <a:gd name="connsiteX2" fmla="*/ 644840 w 1975060"/>
              <a:gd name="connsiteY2" fmla="*/ 2572703 h 2659613"/>
              <a:gd name="connsiteX3" fmla="*/ 596714 w 1975060"/>
              <a:gd name="connsiteY3" fmla="*/ 2322446 h 2659613"/>
              <a:gd name="connsiteX4" fmla="*/ 48074 w 1975060"/>
              <a:gd name="connsiteY4" fmla="*/ 1263667 h 2659613"/>
              <a:gd name="connsiteX5" fmla="*/ 1973127 w 1975060"/>
              <a:gd name="connsiteY5" fmla="*/ 2758 h 265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5060" h="2659613">
                <a:moveTo>
                  <a:pt x="1973127" y="2758"/>
                </a:moveTo>
                <a:cubicBezTo>
                  <a:pt x="2034087" y="-45368"/>
                  <a:pt x="635215" y="546586"/>
                  <a:pt x="413834" y="974910"/>
                </a:cubicBezTo>
                <a:cubicBezTo>
                  <a:pt x="192453" y="1403234"/>
                  <a:pt x="614360" y="2348114"/>
                  <a:pt x="644840" y="2572703"/>
                </a:cubicBezTo>
                <a:cubicBezTo>
                  <a:pt x="675320" y="2797292"/>
                  <a:pt x="696175" y="2540619"/>
                  <a:pt x="596714" y="2322446"/>
                </a:cubicBezTo>
                <a:cubicBezTo>
                  <a:pt x="497253" y="2104273"/>
                  <a:pt x="-184537" y="1651886"/>
                  <a:pt x="48074" y="1263667"/>
                </a:cubicBezTo>
                <a:cubicBezTo>
                  <a:pt x="280685" y="875448"/>
                  <a:pt x="1912167" y="50884"/>
                  <a:pt x="1973127" y="275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48192C8A-38F1-4DC4-BA37-F6B2A5E4D62F}"/>
              </a:ext>
            </a:extLst>
          </p:cNvPr>
          <p:cNvSpPr/>
          <p:nvPr/>
        </p:nvSpPr>
        <p:spPr>
          <a:xfrm>
            <a:off x="1763748" y="1342302"/>
            <a:ext cx="3223080" cy="818377"/>
          </a:xfrm>
          <a:custGeom>
            <a:avLst/>
            <a:gdLst>
              <a:gd name="connsiteX0" fmla="*/ 3048884 w 3223080"/>
              <a:gd name="connsiteY0" fmla="*/ 409496 h 818377"/>
              <a:gd name="connsiteX1" fmla="*/ 3029633 w 3223080"/>
              <a:gd name="connsiteY1" fmla="*/ 342119 h 818377"/>
              <a:gd name="connsiteX2" fmla="*/ 2067107 w 3223080"/>
              <a:gd name="connsiteY2" fmla="*/ 5235 h 818377"/>
              <a:gd name="connsiteX3" fmla="*/ 296058 w 3223080"/>
              <a:gd name="connsiteY3" fmla="*/ 640502 h 818377"/>
              <a:gd name="connsiteX4" fmla="*/ 84303 w 3223080"/>
              <a:gd name="connsiteY4" fmla="*/ 804132 h 818377"/>
              <a:gd name="connsiteX5" fmla="*/ 1171957 w 3223080"/>
              <a:gd name="connsiteY5" fmla="*/ 351744 h 818377"/>
              <a:gd name="connsiteX6" fmla="*/ 3048884 w 3223080"/>
              <a:gd name="connsiteY6" fmla="*/ 409496 h 81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3080" h="818377">
                <a:moveTo>
                  <a:pt x="3048884" y="409496"/>
                </a:moveTo>
                <a:cubicBezTo>
                  <a:pt x="3358497" y="407892"/>
                  <a:pt x="3193263" y="409496"/>
                  <a:pt x="3029633" y="342119"/>
                </a:cubicBezTo>
                <a:cubicBezTo>
                  <a:pt x="2866003" y="274742"/>
                  <a:pt x="2522703" y="-44495"/>
                  <a:pt x="2067107" y="5235"/>
                </a:cubicBezTo>
                <a:cubicBezTo>
                  <a:pt x="1611511" y="54965"/>
                  <a:pt x="626525" y="507353"/>
                  <a:pt x="296058" y="640502"/>
                </a:cubicBezTo>
                <a:cubicBezTo>
                  <a:pt x="-34409" y="773651"/>
                  <a:pt x="-61680" y="852258"/>
                  <a:pt x="84303" y="804132"/>
                </a:cubicBezTo>
                <a:cubicBezTo>
                  <a:pt x="230286" y="756006"/>
                  <a:pt x="677860" y="417517"/>
                  <a:pt x="1171957" y="351744"/>
                </a:cubicBezTo>
                <a:cubicBezTo>
                  <a:pt x="1666054" y="285971"/>
                  <a:pt x="2739271" y="411100"/>
                  <a:pt x="3048884" y="40949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48BDC8D8-EEF7-414A-8B1E-A953B08383AC}"/>
              </a:ext>
            </a:extLst>
          </p:cNvPr>
          <p:cNvSpPr/>
          <p:nvPr/>
        </p:nvSpPr>
        <p:spPr>
          <a:xfrm>
            <a:off x="4426356" y="2379298"/>
            <a:ext cx="1060044" cy="2113292"/>
          </a:xfrm>
          <a:custGeom>
            <a:avLst/>
            <a:gdLst>
              <a:gd name="connsiteX0" fmla="*/ 983042 w 1060044"/>
              <a:gd name="connsiteY0" fmla="*/ 7767 h 2113292"/>
              <a:gd name="connsiteX1" fmla="*/ 424777 w 1060044"/>
              <a:gd name="connsiteY1" fmla="*/ 1162799 h 2113292"/>
              <a:gd name="connsiteX2" fmla="*/ 1060044 w 1060044"/>
              <a:gd name="connsiteY2" fmla="*/ 2106075 h 2113292"/>
              <a:gd name="connsiteX3" fmla="*/ 424777 w 1060044"/>
              <a:gd name="connsiteY3" fmla="*/ 1576685 h 2113292"/>
              <a:gd name="connsiteX4" fmla="*/ 1265 w 1060044"/>
              <a:gd name="connsiteY4" fmla="*/ 1182049 h 2113292"/>
              <a:gd name="connsiteX5" fmla="*/ 318899 w 1060044"/>
              <a:gd name="connsiteY5" fmla="*/ 681536 h 2113292"/>
              <a:gd name="connsiteX6" fmla="*/ 983042 w 1060044"/>
              <a:gd name="connsiteY6" fmla="*/ 7767 h 211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044" h="2113292">
                <a:moveTo>
                  <a:pt x="983042" y="7767"/>
                </a:moveTo>
                <a:cubicBezTo>
                  <a:pt x="1000688" y="87977"/>
                  <a:pt x="411943" y="813081"/>
                  <a:pt x="424777" y="1162799"/>
                </a:cubicBezTo>
                <a:cubicBezTo>
                  <a:pt x="437611" y="1512517"/>
                  <a:pt x="1060044" y="2037094"/>
                  <a:pt x="1060044" y="2106075"/>
                </a:cubicBezTo>
                <a:cubicBezTo>
                  <a:pt x="1060044" y="2175056"/>
                  <a:pt x="601240" y="1730689"/>
                  <a:pt x="424777" y="1576685"/>
                </a:cubicBezTo>
                <a:cubicBezTo>
                  <a:pt x="248314" y="1422681"/>
                  <a:pt x="18911" y="1331240"/>
                  <a:pt x="1265" y="1182049"/>
                </a:cubicBezTo>
                <a:cubicBezTo>
                  <a:pt x="-16381" y="1032858"/>
                  <a:pt x="153665" y="872437"/>
                  <a:pt x="318899" y="681536"/>
                </a:cubicBezTo>
                <a:cubicBezTo>
                  <a:pt x="484133" y="490635"/>
                  <a:pt x="965396" y="-72443"/>
                  <a:pt x="983042" y="776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32E9A4D-57E2-4E95-8873-86A8046D0BCB}"/>
              </a:ext>
            </a:extLst>
          </p:cNvPr>
          <p:cNvSpPr/>
          <p:nvPr/>
        </p:nvSpPr>
        <p:spPr>
          <a:xfrm>
            <a:off x="4244304" y="1062669"/>
            <a:ext cx="3249683" cy="1038459"/>
          </a:xfrm>
          <a:custGeom>
            <a:avLst/>
            <a:gdLst>
              <a:gd name="connsiteX0" fmla="*/ 48563 w 3249683"/>
              <a:gd name="connsiteY0" fmla="*/ 227116 h 1038459"/>
              <a:gd name="connsiteX1" fmla="*/ 308445 w 3249683"/>
              <a:gd name="connsiteY1" fmla="*/ 207866 h 1038459"/>
              <a:gd name="connsiteX2" fmla="*/ 1540479 w 3249683"/>
              <a:gd name="connsiteY2" fmla="*/ 265617 h 1038459"/>
              <a:gd name="connsiteX3" fmla="*/ 3244151 w 3249683"/>
              <a:gd name="connsiteY3" fmla="*/ 1035638 h 1038459"/>
              <a:gd name="connsiteX4" fmla="*/ 2050618 w 3249683"/>
              <a:gd name="connsiteY4" fmla="*/ 506249 h 1038459"/>
              <a:gd name="connsiteX5" fmla="*/ 1078467 w 3249683"/>
              <a:gd name="connsiteY5" fmla="*/ 5735 h 1038459"/>
              <a:gd name="connsiteX6" fmla="*/ 48563 w 3249683"/>
              <a:gd name="connsiteY6" fmla="*/ 227116 h 1038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683" h="1038459">
                <a:moveTo>
                  <a:pt x="48563" y="227116"/>
                </a:moveTo>
                <a:cubicBezTo>
                  <a:pt x="-79774" y="260804"/>
                  <a:pt x="59792" y="201449"/>
                  <a:pt x="308445" y="207866"/>
                </a:cubicBezTo>
                <a:cubicBezTo>
                  <a:pt x="557098" y="214283"/>
                  <a:pt x="1051195" y="127655"/>
                  <a:pt x="1540479" y="265617"/>
                </a:cubicBezTo>
                <a:cubicBezTo>
                  <a:pt x="2029763" y="403579"/>
                  <a:pt x="3159128" y="995533"/>
                  <a:pt x="3244151" y="1035638"/>
                </a:cubicBezTo>
                <a:cubicBezTo>
                  <a:pt x="3329174" y="1075743"/>
                  <a:pt x="2411565" y="677900"/>
                  <a:pt x="2050618" y="506249"/>
                </a:cubicBezTo>
                <a:cubicBezTo>
                  <a:pt x="1689671" y="334599"/>
                  <a:pt x="1407330" y="50653"/>
                  <a:pt x="1078467" y="5735"/>
                </a:cubicBezTo>
                <a:cubicBezTo>
                  <a:pt x="749604" y="-39183"/>
                  <a:pt x="176900" y="193428"/>
                  <a:pt x="48563" y="22711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2122841B-2DF7-4B1E-9D2A-D92EAD1E5B5C}"/>
              </a:ext>
            </a:extLst>
          </p:cNvPr>
          <p:cNvSpPr/>
          <p:nvPr/>
        </p:nvSpPr>
        <p:spPr>
          <a:xfrm>
            <a:off x="1849254" y="480553"/>
            <a:ext cx="3411938" cy="1481873"/>
          </a:xfrm>
          <a:custGeom>
            <a:avLst/>
            <a:gdLst>
              <a:gd name="connsiteX0" fmla="*/ 3281011 w 3411938"/>
              <a:gd name="connsiteY0" fmla="*/ 1444500 h 1481873"/>
              <a:gd name="connsiteX1" fmla="*/ 3213634 w 3411938"/>
              <a:gd name="connsiteY1" fmla="*/ 1194243 h 1481873"/>
              <a:gd name="connsiteX2" fmla="*/ 2068228 w 3411938"/>
              <a:gd name="connsiteY2" fmla="*/ 710 h 1481873"/>
              <a:gd name="connsiteX3" fmla="*/ 27672 w 3411938"/>
              <a:gd name="connsiteY3" fmla="*/ 1011363 h 1481873"/>
              <a:gd name="connsiteX4" fmla="*/ 951698 w 3411938"/>
              <a:gd name="connsiteY4" fmla="*/ 491599 h 1481873"/>
              <a:gd name="connsiteX5" fmla="*/ 1875723 w 3411938"/>
              <a:gd name="connsiteY5" fmla="*/ 587851 h 1481873"/>
              <a:gd name="connsiteX6" fmla="*/ 3281011 w 3411938"/>
              <a:gd name="connsiteY6" fmla="*/ 1444500 h 148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1938" h="1481873">
                <a:moveTo>
                  <a:pt x="3281011" y="1444500"/>
                </a:moveTo>
                <a:cubicBezTo>
                  <a:pt x="3503996" y="1545565"/>
                  <a:pt x="3415764" y="1434875"/>
                  <a:pt x="3213634" y="1194243"/>
                </a:cubicBezTo>
                <a:cubicBezTo>
                  <a:pt x="3011504" y="953611"/>
                  <a:pt x="2599222" y="31190"/>
                  <a:pt x="2068228" y="710"/>
                </a:cubicBezTo>
                <a:cubicBezTo>
                  <a:pt x="1537234" y="-29770"/>
                  <a:pt x="213760" y="929548"/>
                  <a:pt x="27672" y="1011363"/>
                </a:cubicBezTo>
                <a:cubicBezTo>
                  <a:pt x="-158416" y="1093178"/>
                  <a:pt x="643689" y="562184"/>
                  <a:pt x="951698" y="491599"/>
                </a:cubicBezTo>
                <a:cubicBezTo>
                  <a:pt x="1259706" y="421014"/>
                  <a:pt x="1482692" y="432243"/>
                  <a:pt x="1875723" y="587851"/>
                </a:cubicBezTo>
                <a:cubicBezTo>
                  <a:pt x="2268754" y="743459"/>
                  <a:pt x="3058026" y="1343435"/>
                  <a:pt x="3281011" y="144450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3A80950-1BB6-444C-807C-AF7F0A953966}"/>
              </a:ext>
            </a:extLst>
          </p:cNvPr>
          <p:cNvSpPr/>
          <p:nvPr/>
        </p:nvSpPr>
        <p:spPr>
          <a:xfrm>
            <a:off x="5736897" y="2647862"/>
            <a:ext cx="2220744" cy="3025507"/>
          </a:xfrm>
          <a:custGeom>
            <a:avLst/>
            <a:gdLst>
              <a:gd name="connsiteX0" fmla="*/ 9385 w 2220744"/>
              <a:gd name="connsiteY0" fmla="*/ 8711 h 3025507"/>
              <a:gd name="connsiteX1" fmla="*/ 1366547 w 2220744"/>
              <a:gd name="connsiteY1" fmla="*/ 1048239 h 3025507"/>
              <a:gd name="connsiteX2" fmla="*/ 1751558 w 2220744"/>
              <a:gd name="connsiteY2" fmla="*/ 2328399 h 3025507"/>
              <a:gd name="connsiteX3" fmla="*/ 1809309 w 2220744"/>
              <a:gd name="connsiteY3" fmla="*/ 3021418 h 3025507"/>
              <a:gd name="connsiteX4" fmla="*/ 1847810 w 2220744"/>
              <a:gd name="connsiteY4" fmla="*/ 2030016 h 3025507"/>
              <a:gd name="connsiteX5" fmla="*/ 2126943 w 2220744"/>
              <a:gd name="connsiteY5" fmla="*/ 1635380 h 3025507"/>
              <a:gd name="connsiteX6" fmla="*/ 9385 w 2220744"/>
              <a:gd name="connsiteY6" fmla="*/ 8711 h 302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0744" h="3025507">
                <a:moveTo>
                  <a:pt x="9385" y="8711"/>
                </a:moveTo>
                <a:cubicBezTo>
                  <a:pt x="-117348" y="-89146"/>
                  <a:pt x="1076185" y="661624"/>
                  <a:pt x="1366547" y="1048239"/>
                </a:cubicBezTo>
                <a:cubicBezTo>
                  <a:pt x="1656909" y="1434854"/>
                  <a:pt x="1677764" y="1999536"/>
                  <a:pt x="1751558" y="2328399"/>
                </a:cubicBezTo>
                <a:cubicBezTo>
                  <a:pt x="1825352" y="2657262"/>
                  <a:pt x="1793267" y="3071149"/>
                  <a:pt x="1809309" y="3021418"/>
                </a:cubicBezTo>
                <a:cubicBezTo>
                  <a:pt x="1825351" y="2971688"/>
                  <a:pt x="1794871" y="2261022"/>
                  <a:pt x="1847810" y="2030016"/>
                </a:cubicBezTo>
                <a:cubicBezTo>
                  <a:pt x="1900749" y="1799010"/>
                  <a:pt x="2431743" y="1967452"/>
                  <a:pt x="2126943" y="1635380"/>
                </a:cubicBezTo>
                <a:cubicBezTo>
                  <a:pt x="1822143" y="1303308"/>
                  <a:pt x="136118" y="106568"/>
                  <a:pt x="9385" y="8711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E878C76-FC2E-4063-83E5-EFFD355A8144}"/>
              </a:ext>
            </a:extLst>
          </p:cNvPr>
          <p:cNvSpPr/>
          <p:nvPr/>
        </p:nvSpPr>
        <p:spPr>
          <a:xfrm>
            <a:off x="4995284" y="2337713"/>
            <a:ext cx="1974169" cy="2632256"/>
          </a:xfrm>
          <a:custGeom>
            <a:avLst/>
            <a:gdLst>
              <a:gd name="connsiteX0" fmla="*/ 228 w 1974169"/>
              <a:gd name="connsiteY0" fmla="*/ 1226 h 2632256"/>
              <a:gd name="connsiteX1" fmla="*/ 1309263 w 1974169"/>
              <a:gd name="connsiteY1" fmla="*/ 1127382 h 2632256"/>
              <a:gd name="connsiteX2" fmla="*/ 1896404 w 1974169"/>
              <a:gd name="connsiteY2" fmla="*/ 2580796 h 2632256"/>
              <a:gd name="connsiteX3" fmla="*/ 1915655 w 1974169"/>
              <a:gd name="connsiteY3" fmla="*/ 2176535 h 2632256"/>
              <a:gd name="connsiteX4" fmla="*/ 1415141 w 1974169"/>
              <a:gd name="connsiteY4" fmla="*/ 934876 h 2632256"/>
              <a:gd name="connsiteX5" fmla="*/ 228 w 1974169"/>
              <a:gd name="connsiteY5" fmla="*/ 1226 h 263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169" h="2632256">
                <a:moveTo>
                  <a:pt x="228" y="1226"/>
                </a:moveTo>
                <a:cubicBezTo>
                  <a:pt x="-17418" y="33310"/>
                  <a:pt x="993234" y="697454"/>
                  <a:pt x="1309263" y="1127382"/>
                </a:cubicBezTo>
                <a:cubicBezTo>
                  <a:pt x="1625292" y="1557310"/>
                  <a:pt x="1795339" y="2405937"/>
                  <a:pt x="1896404" y="2580796"/>
                </a:cubicBezTo>
                <a:cubicBezTo>
                  <a:pt x="1997469" y="2755655"/>
                  <a:pt x="1995865" y="2450855"/>
                  <a:pt x="1915655" y="2176535"/>
                </a:cubicBezTo>
                <a:cubicBezTo>
                  <a:pt x="1835445" y="1902215"/>
                  <a:pt x="1742400" y="1295823"/>
                  <a:pt x="1415141" y="934876"/>
                </a:cubicBezTo>
                <a:cubicBezTo>
                  <a:pt x="1087882" y="573929"/>
                  <a:pt x="17874" y="-30858"/>
                  <a:pt x="228" y="122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3DD872AF-917F-42EF-B572-EC4D4EF48087}"/>
              </a:ext>
            </a:extLst>
          </p:cNvPr>
          <p:cNvSpPr/>
          <p:nvPr/>
        </p:nvSpPr>
        <p:spPr>
          <a:xfrm>
            <a:off x="1669759" y="3363280"/>
            <a:ext cx="1624189" cy="3774784"/>
          </a:xfrm>
          <a:custGeom>
            <a:avLst/>
            <a:gdLst>
              <a:gd name="connsiteX0" fmla="*/ 1179319 w 1624189"/>
              <a:gd name="connsiteY0" fmla="*/ 5562 h 3774784"/>
              <a:gd name="connsiteX1" fmla="*/ 563302 w 1624189"/>
              <a:gd name="connsiteY1" fmla="*/ 1978741 h 3774784"/>
              <a:gd name="connsiteX2" fmla="*/ 1025315 w 1624189"/>
              <a:gd name="connsiteY2" fmla="*/ 3076021 h 3774784"/>
              <a:gd name="connsiteX3" fmla="*/ 1622081 w 1624189"/>
              <a:gd name="connsiteY3" fmla="*/ 3769040 h 3774784"/>
              <a:gd name="connsiteX4" fmla="*/ 803934 w 1624189"/>
              <a:gd name="connsiteY4" fmla="*/ 3364779 h 3774784"/>
              <a:gd name="connsiteX5" fmla="*/ 5037 w 1624189"/>
              <a:gd name="connsiteY5" fmla="*/ 2642884 h 3774784"/>
              <a:gd name="connsiteX6" fmla="*/ 1179319 w 1624189"/>
              <a:gd name="connsiteY6" fmla="*/ 5562 h 37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4189" h="3774784">
                <a:moveTo>
                  <a:pt x="1179319" y="5562"/>
                </a:moveTo>
                <a:cubicBezTo>
                  <a:pt x="1272363" y="-105128"/>
                  <a:pt x="588969" y="1466998"/>
                  <a:pt x="563302" y="1978741"/>
                </a:cubicBezTo>
                <a:cubicBezTo>
                  <a:pt x="537635" y="2490484"/>
                  <a:pt x="848852" y="2777638"/>
                  <a:pt x="1025315" y="3076021"/>
                </a:cubicBezTo>
                <a:cubicBezTo>
                  <a:pt x="1201778" y="3374404"/>
                  <a:pt x="1658978" y="3720914"/>
                  <a:pt x="1622081" y="3769040"/>
                </a:cubicBezTo>
                <a:cubicBezTo>
                  <a:pt x="1585184" y="3817166"/>
                  <a:pt x="1073441" y="3552472"/>
                  <a:pt x="803934" y="3364779"/>
                </a:cubicBezTo>
                <a:cubicBezTo>
                  <a:pt x="534427" y="3177086"/>
                  <a:pt x="-60735" y="3202753"/>
                  <a:pt x="5037" y="2642884"/>
                </a:cubicBezTo>
                <a:cubicBezTo>
                  <a:pt x="70809" y="2083015"/>
                  <a:pt x="1086275" y="116252"/>
                  <a:pt x="1179319" y="556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90B3443C-C9B1-4387-A615-D538562C0D03}"/>
              </a:ext>
            </a:extLst>
          </p:cNvPr>
          <p:cNvSpPr/>
          <p:nvPr/>
        </p:nvSpPr>
        <p:spPr>
          <a:xfrm>
            <a:off x="5118715" y="1677255"/>
            <a:ext cx="2569493" cy="2789589"/>
          </a:xfrm>
          <a:custGeom>
            <a:avLst/>
            <a:gdLst>
              <a:gd name="connsiteX0" fmla="*/ 146304 w 2569493"/>
              <a:gd name="connsiteY0" fmla="*/ 84168 h 2789589"/>
              <a:gd name="connsiteX1" fmla="*/ 213681 w 2569493"/>
              <a:gd name="connsiteY1" fmla="*/ 199671 h 2789589"/>
              <a:gd name="connsiteX2" fmla="*/ 1349462 w 2569493"/>
              <a:gd name="connsiteY2" fmla="*/ 1065945 h 2789589"/>
              <a:gd name="connsiteX3" fmla="*/ 2417866 w 2569493"/>
              <a:gd name="connsiteY3" fmla="*/ 1912968 h 2789589"/>
              <a:gd name="connsiteX4" fmla="*/ 2523744 w 2569493"/>
              <a:gd name="connsiteY4" fmla="*/ 2788867 h 2789589"/>
              <a:gd name="connsiteX5" fmla="*/ 2504493 w 2569493"/>
              <a:gd name="connsiteY5" fmla="*/ 2047722 h 2789589"/>
              <a:gd name="connsiteX6" fmla="*/ 1772973 w 2569493"/>
              <a:gd name="connsiteY6" fmla="*/ 1248825 h 2789589"/>
              <a:gd name="connsiteX7" fmla="*/ 146304 w 2569493"/>
              <a:gd name="connsiteY7" fmla="*/ 84168 h 278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9493" h="2789589">
                <a:moveTo>
                  <a:pt x="146304" y="84168"/>
                </a:moveTo>
                <a:cubicBezTo>
                  <a:pt x="-113578" y="-90691"/>
                  <a:pt x="13155" y="36042"/>
                  <a:pt x="213681" y="199671"/>
                </a:cubicBezTo>
                <a:cubicBezTo>
                  <a:pt x="414207" y="363300"/>
                  <a:pt x="1349462" y="1065945"/>
                  <a:pt x="1349462" y="1065945"/>
                </a:cubicBezTo>
                <a:cubicBezTo>
                  <a:pt x="1716826" y="1351495"/>
                  <a:pt x="2222152" y="1625814"/>
                  <a:pt x="2417866" y="1912968"/>
                </a:cubicBezTo>
                <a:cubicBezTo>
                  <a:pt x="2613580" y="2200122"/>
                  <a:pt x="2509306" y="2766408"/>
                  <a:pt x="2523744" y="2788867"/>
                </a:cubicBezTo>
                <a:cubicBezTo>
                  <a:pt x="2538182" y="2811326"/>
                  <a:pt x="2629622" y="2304396"/>
                  <a:pt x="2504493" y="2047722"/>
                </a:cubicBezTo>
                <a:cubicBezTo>
                  <a:pt x="2379365" y="1791048"/>
                  <a:pt x="2164400" y="1572875"/>
                  <a:pt x="1772973" y="1248825"/>
                </a:cubicBezTo>
                <a:cubicBezTo>
                  <a:pt x="1381546" y="924775"/>
                  <a:pt x="406186" y="259027"/>
                  <a:pt x="146304" y="8416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42F960C5-C120-4684-9858-0765397FEDA4}"/>
              </a:ext>
            </a:extLst>
          </p:cNvPr>
          <p:cNvSpPr/>
          <p:nvPr/>
        </p:nvSpPr>
        <p:spPr>
          <a:xfrm>
            <a:off x="6743203" y="4499156"/>
            <a:ext cx="1698601" cy="3118899"/>
          </a:xfrm>
          <a:custGeom>
            <a:avLst/>
            <a:gdLst>
              <a:gd name="connsiteX0" fmla="*/ 514245 w 1698601"/>
              <a:gd name="connsiteY0" fmla="*/ 24718 h 3118899"/>
              <a:gd name="connsiteX1" fmla="*/ 533496 w 1698601"/>
              <a:gd name="connsiteY1" fmla="*/ 1353004 h 3118899"/>
              <a:gd name="connsiteX2" fmla="*/ 822254 w 1698601"/>
              <a:gd name="connsiteY2" fmla="*/ 2440659 h 3118899"/>
              <a:gd name="connsiteX3" fmla="*/ 1698153 w 1698601"/>
              <a:gd name="connsiteY3" fmla="*/ 3114427 h 3118899"/>
              <a:gd name="connsiteX4" fmla="*/ 928132 w 1698601"/>
              <a:gd name="connsiteY4" fmla="*/ 2710166 h 3118899"/>
              <a:gd name="connsiteX5" fmla="*/ 13732 w 1698601"/>
              <a:gd name="connsiteY5" fmla="*/ 2248153 h 3118899"/>
              <a:gd name="connsiteX6" fmla="*/ 389117 w 1698601"/>
              <a:gd name="connsiteY6" fmla="*/ 621484 h 3118899"/>
              <a:gd name="connsiteX7" fmla="*/ 514245 w 1698601"/>
              <a:gd name="connsiteY7" fmla="*/ 24718 h 311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8601" h="3118899">
                <a:moveTo>
                  <a:pt x="514245" y="24718"/>
                </a:moveTo>
                <a:cubicBezTo>
                  <a:pt x="538308" y="146638"/>
                  <a:pt x="482161" y="950347"/>
                  <a:pt x="533496" y="1353004"/>
                </a:cubicBezTo>
                <a:cubicBezTo>
                  <a:pt x="584831" y="1755661"/>
                  <a:pt x="628145" y="2147089"/>
                  <a:pt x="822254" y="2440659"/>
                </a:cubicBezTo>
                <a:cubicBezTo>
                  <a:pt x="1016363" y="2734229"/>
                  <a:pt x="1680507" y="3069509"/>
                  <a:pt x="1698153" y="3114427"/>
                </a:cubicBezTo>
                <a:cubicBezTo>
                  <a:pt x="1715799" y="3159345"/>
                  <a:pt x="1208869" y="2854545"/>
                  <a:pt x="928132" y="2710166"/>
                </a:cubicBezTo>
                <a:cubicBezTo>
                  <a:pt x="647395" y="2565787"/>
                  <a:pt x="103568" y="2596267"/>
                  <a:pt x="13732" y="2248153"/>
                </a:cubicBezTo>
                <a:cubicBezTo>
                  <a:pt x="-76104" y="1900039"/>
                  <a:pt x="300886" y="990452"/>
                  <a:pt x="389117" y="621484"/>
                </a:cubicBezTo>
                <a:cubicBezTo>
                  <a:pt x="477348" y="252516"/>
                  <a:pt x="490182" y="-97202"/>
                  <a:pt x="514245" y="2471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0F517C21-1B92-4DD0-BF1B-CE21D4986C9C}"/>
              </a:ext>
            </a:extLst>
          </p:cNvPr>
          <p:cNvSpPr/>
          <p:nvPr/>
        </p:nvSpPr>
        <p:spPr>
          <a:xfrm>
            <a:off x="1964110" y="2090419"/>
            <a:ext cx="3179478" cy="1232929"/>
          </a:xfrm>
          <a:custGeom>
            <a:avLst/>
            <a:gdLst>
              <a:gd name="connsiteX0" fmla="*/ 3179390 w 3179478"/>
              <a:gd name="connsiteY0" fmla="*/ 43181 h 1232929"/>
              <a:gd name="connsiteX1" fmla="*/ 1395040 w 3179478"/>
              <a:gd name="connsiteY1" fmla="*/ 189231 h 1232929"/>
              <a:gd name="connsiteX2" fmla="*/ 569540 w 3179478"/>
              <a:gd name="connsiteY2" fmla="*/ 754381 h 1232929"/>
              <a:gd name="connsiteX3" fmla="*/ 702890 w 3179478"/>
              <a:gd name="connsiteY3" fmla="*/ 1230631 h 1232929"/>
              <a:gd name="connsiteX4" fmla="*/ 499690 w 3179478"/>
              <a:gd name="connsiteY4" fmla="*/ 919481 h 1232929"/>
              <a:gd name="connsiteX5" fmla="*/ 23440 w 3179478"/>
              <a:gd name="connsiteY5" fmla="*/ 557531 h 1232929"/>
              <a:gd name="connsiteX6" fmla="*/ 1318840 w 3179478"/>
              <a:gd name="connsiteY6" fmla="*/ 43181 h 1232929"/>
              <a:gd name="connsiteX7" fmla="*/ 3179390 w 3179478"/>
              <a:gd name="connsiteY7" fmla="*/ 43181 h 123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9478" h="1232929">
                <a:moveTo>
                  <a:pt x="3179390" y="43181"/>
                </a:moveTo>
                <a:cubicBezTo>
                  <a:pt x="3192090" y="67523"/>
                  <a:pt x="1830015" y="70698"/>
                  <a:pt x="1395040" y="189231"/>
                </a:cubicBezTo>
                <a:cubicBezTo>
                  <a:pt x="960065" y="307764"/>
                  <a:pt x="684898" y="580814"/>
                  <a:pt x="569540" y="754381"/>
                </a:cubicBezTo>
                <a:cubicBezTo>
                  <a:pt x="454182" y="927948"/>
                  <a:pt x="714532" y="1203114"/>
                  <a:pt x="702890" y="1230631"/>
                </a:cubicBezTo>
                <a:cubicBezTo>
                  <a:pt x="691248" y="1258148"/>
                  <a:pt x="612932" y="1031664"/>
                  <a:pt x="499690" y="919481"/>
                </a:cubicBezTo>
                <a:cubicBezTo>
                  <a:pt x="386448" y="807298"/>
                  <a:pt x="-113085" y="703581"/>
                  <a:pt x="23440" y="557531"/>
                </a:cubicBezTo>
                <a:cubicBezTo>
                  <a:pt x="159965" y="411481"/>
                  <a:pt x="790732" y="126789"/>
                  <a:pt x="1318840" y="43181"/>
                </a:cubicBezTo>
                <a:cubicBezTo>
                  <a:pt x="1846948" y="-40427"/>
                  <a:pt x="3166690" y="18839"/>
                  <a:pt x="3179390" y="4318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A2FF6312-3334-4664-9D92-A4896E1A92BB}"/>
              </a:ext>
            </a:extLst>
          </p:cNvPr>
          <p:cNvSpPr/>
          <p:nvPr/>
        </p:nvSpPr>
        <p:spPr>
          <a:xfrm>
            <a:off x="4923893" y="2471868"/>
            <a:ext cx="1204119" cy="2203431"/>
          </a:xfrm>
          <a:custGeom>
            <a:avLst/>
            <a:gdLst>
              <a:gd name="connsiteX0" fmla="*/ 3707 w 1204119"/>
              <a:gd name="connsiteY0" fmla="*/ 399 h 2203431"/>
              <a:gd name="connsiteX1" fmla="*/ 799574 w 1204119"/>
              <a:gd name="connsiteY1" fmla="*/ 957132 h 2203431"/>
              <a:gd name="connsiteX2" fmla="*/ 731840 w 1204119"/>
              <a:gd name="connsiteY2" fmla="*/ 2193265 h 2203431"/>
              <a:gd name="connsiteX3" fmla="*/ 858840 w 1204119"/>
              <a:gd name="connsiteY3" fmla="*/ 1507465 h 2203431"/>
              <a:gd name="connsiteX4" fmla="*/ 1172107 w 1204119"/>
              <a:gd name="connsiteY4" fmla="*/ 847065 h 2203431"/>
              <a:gd name="connsiteX5" fmla="*/ 3707 w 1204119"/>
              <a:gd name="connsiteY5" fmla="*/ 399 h 220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4119" h="2203431">
                <a:moveTo>
                  <a:pt x="3707" y="399"/>
                </a:moveTo>
                <a:cubicBezTo>
                  <a:pt x="-58382" y="18744"/>
                  <a:pt x="678219" y="591654"/>
                  <a:pt x="799574" y="957132"/>
                </a:cubicBezTo>
                <a:cubicBezTo>
                  <a:pt x="920929" y="1322610"/>
                  <a:pt x="721962" y="2101543"/>
                  <a:pt x="731840" y="2193265"/>
                </a:cubicBezTo>
                <a:cubicBezTo>
                  <a:pt x="741718" y="2284987"/>
                  <a:pt x="785462" y="1731832"/>
                  <a:pt x="858840" y="1507465"/>
                </a:cubicBezTo>
                <a:cubicBezTo>
                  <a:pt x="932218" y="1283098"/>
                  <a:pt x="1316040" y="1094009"/>
                  <a:pt x="1172107" y="847065"/>
                </a:cubicBezTo>
                <a:cubicBezTo>
                  <a:pt x="1028174" y="600121"/>
                  <a:pt x="65796" y="-17946"/>
                  <a:pt x="3707" y="39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D60FF20-49A3-4CBA-AC3B-B436573903AD}"/>
              </a:ext>
            </a:extLst>
          </p:cNvPr>
          <p:cNvSpPr/>
          <p:nvPr/>
        </p:nvSpPr>
        <p:spPr>
          <a:xfrm>
            <a:off x="2944163" y="2328139"/>
            <a:ext cx="1098169" cy="2197543"/>
          </a:xfrm>
          <a:custGeom>
            <a:avLst/>
            <a:gdLst>
              <a:gd name="connsiteX0" fmla="*/ 1094437 w 1098169"/>
              <a:gd name="connsiteY0" fmla="*/ 194 h 2197543"/>
              <a:gd name="connsiteX1" fmla="*/ 400170 w 1098169"/>
              <a:gd name="connsiteY1" fmla="*/ 1464928 h 2197543"/>
              <a:gd name="connsiteX2" fmla="*/ 755770 w 1098169"/>
              <a:gd name="connsiteY2" fmla="*/ 2193061 h 2197543"/>
              <a:gd name="connsiteX3" fmla="*/ 290104 w 1098169"/>
              <a:gd name="connsiteY3" fmla="*/ 1752794 h 2197543"/>
              <a:gd name="connsiteX4" fmla="*/ 36104 w 1098169"/>
              <a:gd name="connsiteY4" fmla="*/ 1363328 h 2197543"/>
              <a:gd name="connsiteX5" fmla="*/ 1094437 w 1098169"/>
              <a:gd name="connsiteY5" fmla="*/ 194 h 219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8169" h="2197543">
                <a:moveTo>
                  <a:pt x="1094437" y="194"/>
                </a:moveTo>
                <a:cubicBezTo>
                  <a:pt x="1155115" y="17127"/>
                  <a:pt x="456614" y="1099450"/>
                  <a:pt x="400170" y="1464928"/>
                </a:cubicBezTo>
                <a:cubicBezTo>
                  <a:pt x="343726" y="1830406"/>
                  <a:pt x="774114" y="2145083"/>
                  <a:pt x="755770" y="2193061"/>
                </a:cubicBezTo>
                <a:cubicBezTo>
                  <a:pt x="737426" y="2241039"/>
                  <a:pt x="410048" y="1891083"/>
                  <a:pt x="290104" y="1752794"/>
                </a:cubicBezTo>
                <a:cubicBezTo>
                  <a:pt x="170160" y="1614505"/>
                  <a:pt x="-96540" y="1651195"/>
                  <a:pt x="36104" y="1363328"/>
                </a:cubicBezTo>
                <a:cubicBezTo>
                  <a:pt x="168748" y="1075461"/>
                  <a:pt x="1033759" y="-16739"/>
                  <a:pt x="1094437" y="19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D66C825E-EA0E-454C-AFF6-26E17ED86FAA}"/>
              </a:ext>
            </a:extLst>
          </p:cNvPr>
          <p:cNvSpPr/>
          <p:nvPr/>
        </p:nvSpPr>
        <p:spPr>
          <a:xfrm>
            <a:off x="4849982" y="4039744"/>
            <a:ext cx="1791917" cy="285759"/>
          </a:xfrm>
          <a:custGeom>
            <a:avLst/>
            <a:gdLst>
              <a:gd name="connsiteX0" fmla="*/ 1418 w 1791917"/>
              <a:gd name="connsiteY0" fmla="*/ 17906 h 285759"/>
              <a:gd name="connsiteX1" fmla="*/ 788818 w 1791917"/>
              <a:gd name="connsiteY1" fmla="*/ 30606 h 285759"/>
              <a:gd name="connsiteX2" fmla="*/ 1468268 w 1791917"/>
              <a:gd name="connsiteY2" fmla="*/ 94106 h 285759"/>
              <a:gd name="connsiteX3" fmla="*/ 1785768 w 1791917"/>
              <a:gd name="connsiteY3" fmla="*/ 202056 h 285759"/>
              <a:gd name="connsiteX4" fmla="*/ 1207918 w 1791917"/>
              <a:gd name="connsiteY4" fmla="*/ 208406 h 285759"/>
              <a:gd name="connsiteX5" fmla="*/ 611018 w 1791917"/>
              <a:gd name="connsiteY5" fmla="*/ 278256 h 285759"/>
              <a:gd name="connsiteX6" fmla="*/ 1418 w 1791917"/>
              <a:gd name="connsiteY6" fmla="*/ 17906 h 28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1917" h="285759">
                <a:moveTo>
                  <a:pt x="1418" y="17906"/>
                </a:moveTo>
                <a:cubicBezTo>
                  <a:pt x="31051" y="-23369"/>
                  <a:pt x="544343" y="17906"/>
                  <a:pt x="788818" y="30606"/>
                </a:cubicBezTo>
                <a:cubicBezTo>
                  <a:pt x="1033293" y="43306"/>
                  <a:pt x="1302110" y="65531"/>
                  <a:pt x="1468268" y="94106"/>
                </a:cubicBezTo>
                <a:cubicBezTo>
                  <a:pt x="1634426" y="122681"/>
                  <a:pt x="1829160" y="183006"/>
                  <a:pt x="1785768" y="202056"/>
                </a:cubicBezTo>
                <a:cubicBezTo>
                  <a:pt x="1742376" y="221106"/>
                  <a:pt x="1403710" y="195706"/>
                  <a:pt x="1207918" y="208406"/>
                </a:cubicBezTo>
                <a:cubicBezTo>
                  <a:pt x="1012126" y="221106"/>
                  <a:pt x="807868" y="312123"/>
                  <a:pt x="611018" y="278256"/>
                </a:cubicBezTo>
                <a:cubicBezTo>
                  <a:pt x="414168" y="244389"/>
                  <a:pt x="-28215" y="59181"/>
                  <a:pt x="1418" y="17906"/>
                </a:cubicBez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F6063FBA-26E3-4BFB-BFBD-B0F4C04B1960}"/>
              </a:ext>
            </a:extLst>
          </p:cNvPr>
          <p:cNvSpPr/>
          <p:nvPr/>
        </p:nvSpPr>
        <p:spPr>
          <a:xfrm>
            <a:off x="2590361" y="4112230"/>
            <a:ext cx="1596295" cy="303619"/>
          </a:xfrm>
          <a:custGeom>
            <a:avLst/>
            <a:gdLst>
              <a:gd name="connsiteX0" fmla="*/ 439 w 1596295"/>
              <a:gd name="connsiteY0" fmla="*/ 288320 h 303619"/>
              <a:gd name="connsiteX1" fmla="*/ 724339 w 1596295"/>
              <a:gd name="connsiteY1" fmla="*/ 2570 h 303619"/>
              <a:gd name="connsiteX2" fmla="*/ 1587939 w 1596295"/>
              <a:gd name="connsiteY2" fmla="*/ 148620 h 303619"/>
              <a:gd name="connsiteX3" fmla="*/ 1143439 w 1596295"/>
              <a:gd name="connsiteY3" fmla="*/ 167670 h 303619"/>
              <a:gd name="connsiteX4" fmla="*/ 825939 w 1596295"/>
              <a:gd name="connsiteY4" fmla="*/ 256570 h 303619"/>
              <a:gd name="connsiteX5" fmla="*/ 439 w 1596295"/>
              <a:gd name="connsiteY5" fmla="*/ 288320 h 30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6295" h="303619">
                <a:moveTo>
                  <a:pt x="439" y="288320"/>
                </a:moveTo>
                <a:cubicBezTo>
                  <a:pt x="-16494" y="245987"/>
                  <a:pt x="459756" y="25853"/>
                  <a:pt x="724339" y="2570"/>
                </a:cubicBezTo>
                <a:cubicBezTo>
                  <a:pt x="988922" y="-20713"/>
                  <a:pt x="1518089" y="121103"/>
                  <a:pt x="1587939" y="148620"/>
                </a:cubicBezTo>
                <a:cubicBezTo>
                  <a:pt x="1657789" y="176137"/>
                  <a:pt x="1270439" y="149678"/>
                  <a:pt x="1143439" y="167670"/>
                </a:cubicBezTo>
                <a:cubicBezTo>
                  <a:pt x="1016439" y="185662"/>
                  <a:pt x="1015381" y="239637"/>
                  <a:pt x="825939" y="256570"/>
                </a:cubicBezTo>
                <a:cubicBezTo>
                  <a:pt x="636497" y="273503"/>
                  <a:pt x="17372" y="330653"/>
                  <a:pt x="439" y="288320"/>
                </a:cubicBezTo>
                <a:close/>
              </a:path>
            </a:pathLst>
          </a:cu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05C768E9-0D58-4B74-9B14-47389903157D}"/>
              </a:ext>
            </a:extLst>
          </p:cNvPr>
          <p:cNvSpPr/>
          <p:nvPr/>
        </p:nvSpPr>
        <p:spPr>
          <a:xfrm>
            <a:off x="3777777" y="6887090"/>
            <a:ext cx="1604211" cy="228151"/>
          </a:xfrm>
          <a:custGeom>
            <a:avLst/>
            <a:gdLst>
              <a:gd name="connsiteX0" fmla="*/ 2590 w 1604211"/>
              <a:gd name="connsiteY0" fmla="*/ 216443 h 228151"/>
              <a:gd name="connsiteX1" fmla="*/ 667223 w 1604211"/>
              <a:gd name="connsiteY1" fmla="*/ 17477 h 228151"/>
              <a:gd name="connsiteX2" fmla="*/ 1027056 w 1604211"/>
              <a:gd name="connsiteY2" fmla="*/ 30177 h 228151"/>
              <a:gd name="connsiteX3" fmla="*/ 1602790 w 1604211"/>
              <a:gd name="connsiteY3" fmla="*/ 195277 h 228151"/>
              <a:gd name="connsiteX4" fmla="*/ 1179456 w 1604211"/>
              <a:gd name="connsiteY4" fmla="*/ 216443 h 228151"/>
              <a:gd name="connsiteX5" fmla="*/ 840790 w 1604211"/>
              <a:gd name="connsiteY5" fmla="*/ 224910 h 228151"/>
              <a:gd name="connsiteX6" fmla="*/ 451323 w 1604211"/>
              <a:gd name="connsiteY6" fmla="*/ 161410 h 228151"/>
              <a:gd name="connsiteX7" fmla="*/ 2590 w 1604211"/>
              <a:gd name="connsiteY7" fmla="*/ 216443 h 22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4211" h="228151">
                <a:moveTo>
                  <a:pt x="2590" y="216443"/>
                </a:moveTo>
                <a:cubicBezTo>
                  <a:pt x="38573" y="192454"/>
                  <a:pt x="496479" y="48521"/>
                  <a:pt x="667223" y="17477"/>
                </a:cubicBezTo>
                <a:cubicBezTo>
                  <a:pt x="837967" y="-13567"/>
                  <a:pt x="871128" y="544"/>
                  <a:pt x="1027056" y="30177"/>
                </a:cubicBezTo>
                <a:cubicBezTo>
                  <a:pt x="1182984" y="59810"/>
                  <a:pt x="1577390" y="164233"/>
                  <a:pt x="1602790" y="195277"/>
                </a:cubicBezTo>
                <a:cubicBezTo>
                  <a:pt x="1628190" y="226321"/>
                  <a:pt x="1306456" y="211504"/>
                  <a:pt x="1179456" y="216443"/>
                </a:cubicBezTo>
                <a:cubicBezTo>
                  <a:pt x="1052456" y="221382"/>
                  <a:pt x="962146" y="234082"/>
                  <a:pt x="840790" y="224910"/>
                </a:cubicBezTo>
                <a:cubicBezTo>
                  <a:pt x="719435" y="215738"/>
                  <a:pt x="587495" y="159999"/>
                  <a:pt x="451323" y="161410"/>
                </a:cubicBezTo>
                <a:cubicBezTo>
                  <a:pt x="315151" y="162821"/>
                  <a:pt x="-33393" y="240432"/>
                  <a:pt x="2590" y="21644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6B306DA5-7EBF-4EAE-9CDF-8E706EBF5686}"/>
              </a:ext>
            </a:extLst>
          </p:cNvPr>
          <p:cNvSpPr/>
          <p:nvPr/>
        </p:nvSpPr>
        <p:spPr>
          <a:xfrm>
            <a:off x="3873142" y="7062837"/>
            <a:ext cx="1441881" cy="505738"/>
          </a:xfrm>
          <a:custGeom>
            <a:avLst/>
            <a:gdLst>
              <a:gd name="connsiteX0" fmla="*/ 13058 w 1441881"/>
              <a:gd name="connsiteY0" fmla="*/ 11063 h 505738"/>
              <a:gd name="connsiteX1" fmla="*/ 626891 w 1441881"/>
              <a:gd name="connsiteY1" fmla="*/ 66096 h 505738"/>
              <a:gd name="connsiteX2" fmla="*/ 1401591 w 1441881"/>
              <a:gd name="connsiteY2" fmla="*/ 2596 h 505738"/>
              <a:gd name="connsiteX3" fmla="*/ 1312691 w 1441881"/>
              <a:gd name="connsiteY3" fmla="*/ 142296 h 505738"/>
              <a:gd name="connsiteX4" fmla="*/ 1147591 w 1441881"/>
              <a:gd name="connsiteY4" fmla="*/ 421696 h 505738"/>
              <a:gd name="connsiteX5" fmla="*/ 686158 w 1441881"/>
              <a:gd name="connsiteY5" fmla="*/ 502130 h 505738"/>
              <a:gd name="connsiteX6" fmla="*/ 245891 w 1441881"/>
              <a:gd name="connsiteY6" fmla="*/ 328563 h 505738"/>
              <a:gd name="connsiteX7" fmla="*/ 13058 w 1441881"/>
              <a:gd name="connsiteY7" fmla="*/ 11063 h 50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1881" h="505738">
                <a:moveTo>
                  <a:pt x="13058" y="11063"/>
                </a:moveTo>
                <a:cubicBezTo>
                  <a:pt x="76558" y="-32681"/>
                  <a:pt x="395469" y="67507"/>
                  <a:pt x="626891" y="66096"/>
                </a:cubicBezTo>
                <a:cubicBezTo>
                  <a:pt x="858313" y="64685"/>
                  <a:pt x="1287291" y="-10104"/>
                  <a:pt x="1401591" y="2596"/>
                </a:cubicBezTo>
                <a:cubicBezTo>
                  <a:pt x="1515891" y="15296"/>
                  <a:pt x="1355024" y="72446"/>
                  <a:pt x="1312691" y="142296"/>
                </a:cubicBezTo>
                <a:cubicBezTo>
                  <a:pt x="1270358" y="212146"/>
                  <a:pt x="1252013" y="361724"/>
                  <a:pt x="1147591" y="421696"/>
                </a:cubicBezTo>
                <a:cubicBezTo>
                  <a:pt x="1043169" y="481668"/>
                  <a:pt x="836441" y="517652"/>
                  <a:pt x="686158" y="502130"/>
                </a:cubicBezTo>
                <a:cubicBezTo>
                  <a:pt x="535875" y="486608"/>
                  <a:pt x="359485" y="407585"/>
                  <a:pt x="245891" y="328563"/>
                </a:cubicBezTo>
                <a:cubicBezTo>
                  <a:pt x="132297" y="249541"/>
                  <a:pt x="-50442" y="54807"/>
                  <a:pt x="13058" y="11063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1C3B2C87-6D81-48F6-A5D4-B6173FC72DF8}"/>
              </a:ext>
            </a:extLst>
          </p:cNvPr>
          <p:cNvSpPr/>
          <p:nvPr/>
        </p:nvSpPr>
        <p:spPr>
          <a:xfrm>
            <a:off x="4148462" y="7228432"/>
            <a:ext cx="828852" cy="157918"/>
          </a:xfrm>
          <a:custGeom>
            <a:avLst/>
            <a:gdLst>
              <a:gd name="connsiteX0" fmla="*/ 1263 w 828852"/>
              <a:gd name="connsiteY0" fmla="*/ 1043 h 157918"/>
              <a:gd name="connsiteX1" fmla="*/ 433063 w 828852"/>
              <a:gd name="connsiteY1" fmla="*/ 86768 h 157918"/>
              <a:gd name="connsiteX2" fmla="*/ 820413 w 828852"/>
              <a:gd name="connsiteY2" fmla="*/ 48668 h 157918"/>
              <a:gd name="connsiteX3" fmla="*/ 690238 w 828852"/>
              <a:gd name="connsiteY3" fmla="*/ 80418 h 157918"/>
              <a:gd name="connsiteX4" fmla="*/ 575938 w 828852"/>
              <a:gd name="connsiteY4" fmla="*/ 156618 h 157918"/>
              <a:gd name="connsiteX5" fmla="*/ 1263 w 828852"/>
              <a:gd name="connsiteY5" fmla="*/ 1043 h 15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852" h="157918">
                <a:moveTo>
                  <a:pt x="1263" y="1043"/>
                </a:moveTo>
                <a:cubicBezTo>
                  <a:pt x="-22550" y="-10599"/>
                  <a:pt x="296538" y="78831"/>
                  <a:pt x="433063" y="86768"/>
                </a:cubicBezTo>
                <a:cubicBezTo>
                  <a:pt x="569588" y="94706"/>
                  <a:pt x="777551" y="49726"/>
                  <a:pt x="820413" y="48668"/>
                </a:cubicBezTo>
                <a:cubicBezTo>
                  <a:pt x="863275" y="47610"/>
                  <a:pt x="730984" y="62426"/>
                  <a:pt x="690238" y="80418"/>
                </a:cubicBezTo>
                <a:cubicBezTo>
                  <a:pt x="649492" y="98410"/>
                  <a:pt x="692884" y="168260"/>
                  <a:pt x="575938" y="156618"/>
                </a:cubicBezTo>
                <a:cubicBezTo>
                  <a:pt x="458992" y="144976"/>
                  <a:pt x="25076" y="12685"/>
                  <a:pt x="1263" y="10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92117545-EB45-44BB-B79B-F31ED10ED88D}"/>
              </a:ext>
            </a:extLst>
          </p:cNvPr>
          <p:cNvSpPr/>
          <p:nvPr/>
        </p:nvSpPr>
        <p:spPr>
          <a:xfrm>
            <a:off x="4468944" y="6991228"/>
            <a:ext cx="531889" cy="47759"/>
          </a:xfrm>
          <a:custGeom>
            <a:avLst/>
            <a:gdLst>
              <a:gd name="connsiteX0" fmla="*/ 20506 w 531889"/>
              <a:gd name="connsiteY0" fmla="*/ 28697 h 47759"/>
              <a:gd name="connsiteX1" fmla="*/ 74481 w 531889"/>
              <a:gd name="connsiteY1" fmla="*/ 28697 h 47759"/>
              <a:gd name="connsiteX2" fmla="*/ 417381 w 531889"/>
              <a:gd name="connsiteY2" fmla="*/ 122 h 47759"/>
              <a:gd name="connsiteX3" fmla="*/ 531681 w 531889"/>
              <a:gd name="connsiteY3" fmla="*/ 41397 h 47759"/>
              <a:gd name="connsiteX4" fmla="*/ 442781 w 531889"/>
              <a:gd name="connsiteY4" fmla="*/ 22347 h 47759"/>
              <a:gd name="connsiteX5" fmla="*/ 341181 w 531889"/>
              <a:gd name="connsiteY5" fmla="*/ 47747 h 47759"/>
              <a:gd name="connsiteX6" fmla="*/ 20506 w 531889"/>
              <a:gd name="connsiteY6" fmla="*/ 28697 h 47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1889" h="47759">
                <a:moveTo>
                  <a:pt x="20506" y="28697"/>
                </a:moveTo>
                <a:cubicBezTo>
                  <a:pt x="-23944" y="25522"/>
                  <a:pt x="8335" y="33460"/>
                  <a:pt x="74481" y="28697"/>
                </a:cubicBezTo>
                <a:cubicBezTo>
                  <a:pt x="140627" y="23934"/>
                  <a:pt x="341181" y="-1995"/>
                  <a:pt x="417381" y="122"/>
                </a:cubicBezTo>
                <a:cubicBezTo>
                  <a:pt x="493581" y="2239"/>
                  <a:pt x="527448" y="37693"/>
                  <a:pt x="531681" y="41397"/>
                </a:cubicBezTo>
                <a:cubicBezTo>
                  <a:pt x="535914" y="45101"/>
                  <a:pt x="474531" y="21289"/>
                  <a:pt x="442781" y="22347"/>
                </a:cubicBezTo>
                <a:cubicBezTo>
                  <a:pt x="411031" y="23405"/>
                  <a:pt x="409973" y="47218"/>
                  <a:pt x="341181" y="47747"/>
                </a:cubicBezTo>
                <a:cubicBezTo>
                  <a:pt x="272389" y="48276"/>
                  <a:pt x="64956" y="31872"/>
                  <a:pt x="20506" y="286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3F4EE02B-61EF-48E3-9CB0-FADB7C02D870}"/>
              </a:ext>
            </a:extLst>
          </p:cNvPr>
          <p:cNvSpPr/>
          <p:nvPr/>
        </p:nvSpPr>
        <p:spPr>
          <a:xfrm>
            <a:off x="2508896" y="5426885"/>
            <a:ext cx="1500344" cy="1125831"/>
          </a:xfrm>
          <a:custGeom>
            <a:avLst/>
            <a:gdLst>
              <a:gd name="connsiteX0" fmla="*/ 624 w 1500344"/>
              <a:gd name="connsiteY0" fmla="*/ 8715 h 1125831"/>
              <a:gd name="connsiteX1" fmla="*/ 594984 w 1500344"/>
              <a:gd name="connsiteY1" fmla="*/ 460835 h 1125831"/>
              <a:gd name="connsiteX2" fmla="*/ 1489064 w 1500344"/>
              <a:gd name="connsiteY2" fmla="*/ 440515 h 1125831"/>
              <a:gd name="connsiteX3" fmla="*/ 1082664 w 1500344"/>
              <a:gd name="connsiteY3" fmla="*/ 730075 h 1125831"/>
              <a:gd name="connsiteX4" fmla="*/ 848984 w 1500344"/>
              <a:gd name="connsiteY4" fmla="*/ 1116155 h 1125831"/>
              <a:gd name="connsiteX5" fmla="*/ 488304 w 1500344"/>
              <a:gd name="connsiteY5" fmla="*/ 923115 h 1125831"/>
              <a:gd name="connsiteX6" fmla="*/ 624 w 1500344"/>
              <a:gd name="connsiteY6" fmla="*/ 8715 h 112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0344" h="1125831">
                <a:moveTo>
                  <a:pt x="624" y="8715"/>
                </a:moveTo>
                <a:cubicBezTo>
                  <a:pt x="18404" y="-68332"/>
                  <a:pt x="346911" y="388868"/>
                  <a:pt x="594984" y="460835"/>
                </a:cubicBezTo>
                <a:cubicBezTo>
                  <a:pt x="843057" y="532802"/>
                  <a:pt x="1407784" y="395642"/>
                  <a:pt x="1489064" y="440515"/>
                </a:cubicBezTo>
                <a:cubicBezTo>
                  <a:pt x="1570344" y="485388"/>
                  <a:pt x="1189344" y="617468"/>
                  <a:pt x="1082664" y="730075"/>
                </a:cubicBezTo>
                <a:cubicBezTo>
                  <a:pt x="975984" y="842682"/>
                  <a:pt x="948044" y="1083982"/>
                  <a:pt x="848984" y="1116155"/>
                </a:cubicBezTo>
                <a:cubicBezTo>
                  <a:pt x="749924" y="1148328"/>
                  <a:pt x="627157" y="1104302"/>
                  <a:pt x="488304" y="923115"/>
                </a:cubicBezTo>
                <a:cubicBezTo>
                  <a:pt x="349451" y="741928"/>
                  <a:pt x="-17156" y="85762"/>
                  <a:pt x="624" y="8715"/>
                </a:cubicBezTo>
                <a:close/>
              </a:path>
            </a:pathLst>
          </a:custGeom>
          <a:solidFill>
            <a:srgbClr val="FF00FF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8AA1A46-C057-40F4-9E18-E8BBFC48E0D8}"/>
              </a:ext>
            </a:extLst>
          </p:cNvPr>
          <p:cNvSpPr/>
          <p:nvPr/>
        </p:nvSpPr>
        <p:spPr>
          <a:xfrm>
            <a:off x="5596785" y="5272584"/>
            <a:ext cx="745357" cy="1532209"/>
          </a:xfrm>
          <a:custGeom>
            <a:avLst/>
            <a:gdLst>
              <a:gd name="connsiteX0" fmla="*/ 722735 w 745357"/>
              <a:gd name="connsiteY0" fmla="*/ 456 h 1532209"/>
              <a:gd name="connsiteX1" fmla="*/ 235055 w 745357"/>
              <a:gd name="connsiteY1" fmla="*/ 554176 h 1532209"/>
              <a:gd name="connsiteX2" fmla="*/ 6455 w 745357"/>
              <a:gd name="connsiteY2" fmla="*/ 940256 h 1532209"/>
              <a:gd name="connsiteX3" fmla="*/ 72495 w 745357"/>
              <a:gd name="connsiteY3" fmla="*/ 1519376 h 1532209"/>
              <a:gd name="connsiteX4" fmla="*/ 174095 w 745357"/>
              <a:gd name="connsiteY4" fmla="*/ 1285696 h 1532209"/>
              <a:gd name="connsiteX5" fmla="*/ 616055 w 745357"/>
              <a:gd name="connsiteY5" fmla="*/ 650696 h 1532209"/>
              <a:gd name="connsiteX6" fmla="*/ 722735 w 745357"/>
              <a:gd name="connsiteY6" fmla="*/ 456 h 153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5357" h="1532209">
                <a:moveTo>
                  <a:pt x="722735" y="456"/>
                </a:moveTo>
                <a:cubicBezTo>
                  <a:pt x="659235" y="-15631"/>
                  <a:pt x="354435" y="397543"/>
                  <a:pt x="235055" y="554176"/>
                </a:cubicBezTo>
                <a:cubicBezTo>
                  <a:pt x="115675" y="710809"/>
                  <a:pt x="33548" y="779389"/>
                  <a:pt x="6455" y="940256"/>
                </a:cubicBezTo>
                <a:cubicBezTo>
                  <a:pt x="-20638" y="1101123"/>
                  <a:pt x="44555" y="1461803"/>
                  <a:pt x="72495" y="1519376"/>
                </a:cubicBezTo>
                <a:cubicBezTo>
                  <a:pt x="100435" y="1576949"/>
                  <a:pt x="83502" y="1430476"/>
                  <a:pt x="174095" y="1285696"/>
                </a:cubicBezTo>
                <a:cubicBezTo>
                  <a:pt x="264688" y="1140916"/>
                  <a:pt x="527155" y="861516"/>
                  <a:pt x="616055" y="650696"/>
                </a:cubicBezTo>
                <a:cubicBezTo>
                  <a:pt x="704955" y="439876"/>
                  <a:pt x="786235" y="16543"/>
                  <a:pt x="722735" y="456"/>
                </a:cubicBezTo>
                <a:close/>
              </a:path>
            </a:pathLst>
          </a:custGeom>
          <a:solidFill>
            <a:srgbClr val="FF00FF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6F3D524F-636C-4344-8ACB-C78CEF61F610}"/>
              </a:ext>
            </a:extLst>
          </p:cNvPr>
          <p:cNvSpPr/>
          <p:nvPr/>
        </p:nvSpPr>
        <p:spPr>
          <a:xfrm>
            <a:off x="2844006" y="7277040"/>
            <a:ext cx="229935" cy="806895"/>
          </a:xfrm>
          <a:custGeom>
            <a:avLst/>
            <a:gdLst>
              <a:gd name="connsiteX0" fmla="*/ 203994 w 229935"/>
              <a:gd name="connsiteY0" fmla="*/ 60 h 806895"/>
              <a:gd name="connsiteX1" fmla="*/ 108744 w 229935"/>
              <a:gd name="connsiteY1" fmla="*/ 349310 h 806895"/>
              <a:gd name="connsiteX2" fmla="*/ 229394 w 229935"/>
              <a:gd name="connsiteY2" fmla="*/ 800160 h 806895"/>
              <a:gd name="connsiteX3" fmla="*/ 146844 w 229935"/>
              <a:gd name="connsiteY3" fmla="*/ 603310 h 806895"/>
              <a:gd name="connsiteX4" fmla="*/ 794 w 229935"/>
              <a:gd name="connsiteY4" fmla="*/ 374710 h 806895"/>
              <a:gd name="connsiteX5" fmla="*/ 203994 w 229935"/>
              <a:gd name="connsiteY5" fmla="*/ 60 h 80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935" h="806895">
                <a:moveTo>
                  <a:pt x="203994" y="60"/>
                </a:moveTo>
                <a:cubicBezTo>
                  <a:pt x="221986" y="-4173"/>
                  <a:pt x="104511" y="215960"/>
                  <a:pt x="108744" y="349310"/>
                </a:cubicBezTo>
                <a:cubicBezTo>
                  <a:pt x="112977" y="482660"/>
                  <a:pt x="223044" y="757827"/>
                  <a:pt x="229394" y="800160"/>
                </a:cubicBezTo>
                <a:cubicBezTo>
                  <a:pt x="235744" y="842493"/>
                  <a:pt x="184944" y="674218"/>
                  <a:pt x="146844" y="603310"/>
                </a:cubicBezTo>
                <a:cubicBezTo>
                  <a:pt x="108744" y="532402"/>
                  <a:pt x="-10848" y="473135"/>
                  <a:pt x="794" y="374710"/>
                </a:cubicBezTo>
                <a:cubicBezTo>
                  <a:pt x="12436" y="276285"/>
                  <a:pt x="186002" y="4293"/>
                  <a:pt x="203994" y="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AA523E0F-3302-46AE-A292-5BB9444244AE}"/>
              </a:ext>
            </a:extLst>
          </p:cNvPr>
          <p:cNvSpPr/>
          <p:nvPr/>
        </p:nvSpPr>
        <p:spPr>
          <a:xfrm>
            <a:off x="1854214" y="6715920"/>
            <a:ext cx="1394480" cy="1404818"/>
          </a:xfrm>
          <a:custGeom>
            <a:avLst/>
            <a:gdLst>
              <a:gd name="connsiteX0" fmla="*/ 863586 w 1394480"/>
              <a:gd name="connsiteY0" fmla="*/ 2380 h 1404818"/>
              <a:gd name="connsiteX1" fmla="*/ 298436 w 1394480"/>
              <a:gd name="connsiteY1" fmla="*/ 383380 h 1404818"/>
              <a:gd name="connsiteX2" fmla="*/ 158736 w 1394480"/>
              <a:gd name="connsiteY2" fmla="*/ 713580 h 1404818"/>
              <a:gd name="connsiteX3" fmla="*/ 323836 w 1394480"/>
              <a:gd name="connsiteY3" fmla="*/ 916780 h 1404818"/>
              <a:gd name="connsiteX4" fmla="*/ 1384286 w 1394480"/>
              <a:gd name="connsiteY4" fmla="*/ 1399380 h 1404818"/>
              <a:gd name="connsiteX5" fmla="*/ 888986 w 1394480"/>
              <a:gd name="connsiteY5" fmla="*/ 1189830 h 1404818"/>
              <a:gd name="connsiteX6" fmla="*/ 31736 w 1394480"/>
              <a:gd name="connsiteY6" fmla="*/ 815180 h 1404818"/>
              <a:gd name="connsiteX7" fmla="*/ 247636 w 1394480"/>
              <a:gd name="connsiteY7" fmla="*/ 573880 h 1404818"/>
              <a:gd name="connsiteX8" fmla="*/ 863586 w 1394480"/>
              <a:gd name="connsiteY8" fmla="*/ 2380 h 140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4480" h="1404818">
                <a:moveTo>
                  <a:pt x="863586" y="2380"/>
                </a:moveTo>
                <a:cubicBezTo>
                  <a:pt x="872053" y="-29370"/>
                  <a:pt x="415911" y="264847"/>
                  <a:pt x="298436" y="383380"/>
                </a:cubicBezTo>
                <a:cubicBezTo>
                  <a:pt x="180961" y="501913"/>
                  <a:pt x="154503" y="624680"/>
                  <a:pt x="158736" y="713580"/>
                </a:cubicBezTo>
                <a:cubicBezTo>
                  <a:pt x="162969" y="802480"/>
                  <a:pt x="119578" y="802480"/>
                  <a:pt x="323836" y="916780"/>
                </a:cubicBezTo>
                <a:cubicBezTo>
                  <a:pt x="528094" y="1031080"/>
                  <a:pt x="1290094" y="1353872"/>
                  <a:pt x="1384286" y="1399380"/>
                </a:cubicBezTo>
                <a:cubicBezTo>
                  <a:pt x="1478478" y="1444888"/>
                  <a:pt x="888986" y="1189830"/>
                  <a:pt x="888986" y="1189830"/>
                </a:cubicBezTo>
                <a:cubicBezTo>
                  <a:pt x="663561" y="1092463"/>
                  <a:pt x="138628" y="917838"/>
                  <a:pt x="31736" y="815180"/>
                </a:cubicBezTo>
                <a:cubicBezTo>
                  <a:pt x="-75156" y="712522"/>
                  <a:pt x="111111" y="709347"/>
                  <a:pt x="247636" y="573880"/>
                </a:cubicBezTo>
                <a:cubicBezTo>
                  <a:pt x="384161" y="438413"/>
                  <a:pt x="855119" y="34130"/>
                  <a:pt x="863586" y="23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F97B3E4C-5334-45B8-9685-0D9996F1DB8E}"/>
              </a:ext>
            </a:extLst>
          </p:cNvPr>
          <p:cNvSpPr/>
          <p:nvPr/>
        </p:nvSpPr>
        <p:spPr>
          <a:xfrm>
            <a:off x="2520158" y="7529040"/>
            <a:ext cx="3401710" cy="1055602"/>
          </a:xfrm>
          <a:custGeom>
            <a:avLst/>
            <a:gdLst>
              <a:gd name="connsiteX0" fmla="*/ 3398042 w 3401710"/>
              <a:gd name="connsiteY0" fmla="*/ 2060 h 1055602"/>
              <a:gd name="connsiteX1" fmla="*/ 2915442 w 3401710"/>
              <a:gd name="connsiteY1" fmla="*/ 510060 h 1055602"/>
              <a:gd name="connsiteX2" fmla="*/ 2356642 w 3401710"/>
              <a:gd name="connsiteY2" fmla="*/ 897410 h 1055602"/>
              <a:gd name="connsiteX3" fmla="*/ 1924842 w 3401710"/>
              <a:gd name="connsiteY3" fmla="*/ 1049810 h 1055602"/>
              <a:gd name="connsiteX4" fmla="*/ 1531142 w 3401710"/>
              <a:gd name="connsiteY4" fmla="*/ 999010 h 1055602"/>
              <a:gd name="connsiteX5" fmla="*/ 1035842 w 3401710"/>
              <a:gd name="connsiteY5" fmla="*/ 770410 h 1055602"/>
              <a:gd name="connsiteX6" fmla="*/ 792 w 3401710"/>
              <a:gd name="connsiteY6" fmla="*/ 249710 h 1055602"/>
              <a:gd name="connsiteX7" fmla="*/ 1213642 w 3401710"/>
              <a:gd name="connsiteY7" fmla="*/ 872010 h 1055602"/>
              <a:gd name="connsiteX8" fmla="*/ 2185192 w 3401710"/>
              <a:gd name="connsiteY8" fmla="*/ 948210 h 1055602"/>
              <a:gd name="connsiteX9" fmla="*/ 2655092 w 3401710"/>
              <a:gd name="connsiteY9" fmla="*/ 713260 h 1055602"/>
              <a:gd name="connsiteX10" fmla="*/ 3398042 w 3401710"/>
              <a:gd name="connsiteY10" fmla="*/ 2060 h 105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01710" h="1055602">
                <a:moveTo>
                  <a:pt x="3398042" y="2060"/>
                </a:moveTo>
                <a:cubicBezTo>
                  <a:pt x="3441434" y="-31807"/>
                  <a:pt x="3089009" y="360835"/>
                  <a:pt x="2915442" y="510060"/>
                </a:cubicBezTo>
                <a:cubicBezTo>
                  <a:pt x="2741875" y="659285"/>
                  <a:pt x="2521742" y="807452"/>
                  <a:pt x="2356642" y="897410"/>
                </a:cubicBezTo>
                <a:cubicBezTo>
                  <a:pt x="2191542" y="987368"/>
                  <a:pt x="2062425" y="1032877"/>
                  <a:pt x="1924842" y="1049810"/>
                </a:cubicBezTo>
                <a:cubicBezTo>
                  <a:pt x="1787259" y="1066743"/>
                  <a:pt x="1679309" y="1045577"/>
                  <a:pt x="1531142" y="999010"/>
                </a:cubicBezTo>
                <a:cubicBezTo>
                  <a:pt x="1382975" y="952443"/>
                  <a:pt x="1290900" y="895293"/>
                  <a:pt x="1035842" y="770410"/>
                </a:cubicBezTo>
                <a:cubicBezTo>
                  <a:pt x="780784" y="645527"/>
                  <a:pt x="-28841" y="232777"/>
                  <a:pt x="792" y="249710"/>
                </a:cubicBezTo>
                <a:cubicBezTo>
                  <a:pt x="30425" y="266643"/>
                  <a:pt x="849575" y="755593"/>
                  <a:pt x="1213642" y="872010"/>
                </a:cubicBezTo>
                <a:cubicBezTo>
                  <a:pt x="1577709" y="988427"/>
                  <a:pt x="1944950" y="974668"/>
                  <a:pt x="2185192" y="948210"/>
                </a:cubicBezTo>
                <a:cubicBezTo>
                  <a:pt x="2425434" y="921752"/>
                  <a:pt x="2450834" y="867777"/>
                  <a:pt x="2655092" y="713260"/>
                </a:cubicBezTo>
                <a:cubicBezTo>
                  <a:pt x="2859350" y="558743"/>
                  <a:pt x="3354650" y="35927"/>
                  <a:pt x="3398042" y="20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CA88297F-B60F-43D1-9C10-AA6F0F925D07}"/>
              </a:ext>
            </a:extLst>
          </p:cNvPr>
          <p:cNvSpPr/>
          <p:nvPr/>
        </p:nvSpPr>
        <p:spPr>
          <a:xfrm>
            <a:off x="1909493" y="7221023"/>
            <a:ext cx="392094" cy="1643867"/>
          </a:xfrm>
          <a:custGeom>
            <a:avLst/>
            <a:gdLst>
              <a:gd name="connsiteX0" fmla="*/ 173307 w 392094"/>
              <a:gd name="connsiteY0" fmla="*/ 56077 h 1643867"/>
              <a:gd name="connsiteX1" fmla="*/ 160607 w 392094"/>
              <a:gd name="connsiteY1" fmla="*/ 106877 h 1643867"/>
              <a:gd name="connsiteX2" fmla="*/ 179657 w 392094"/>
              <a:gd name="connsiteY2" fmla="*/ 691077 h 1643867"/>
              <a:gd name="connsiteX3" fmla="*/ 389207 w 392094"/>
              <a:gd name="connsiteY3" fmla="*/ 1624527 h 1643867"/>
              <a:gd name="connsiteX4" fmla="*/ 281257 w 392094"/>
              <a:gd name="connsiteY4" fmla="*/ 1275277 h 1643867"/>
              <a:gd name="connsiteX5" fmla="*/ 1857 w 392094"/>
              <a:gd name="connsiteY5" fmla="*/ 710127 h 1643867"/>
              <a:gd name="connsiteX6" fmla="*/ 173307 w 392094"/>
              <a:gd name="connsiteY6" fmla="*/ 56077 h 1643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094" h="1643867">
                <a:moveTo>
                  <a:pt x="173307" y="56077"/>
                </a:moveTo>
                <a:cubicBezTo>
                  <a:pt x="199765" y="-44465"/>
                  <a:pt x="159549" y="1044"/>
                  <a:pt x="160607" y="106877"/>
                </a:cubicBezTo>
                <a:cubicBezTo>
                  <a:pt x="161665" y="212710"/>
                  <a:pt x="141557" y="438135"/>
                  <a:pt x="179657" y="691077"/>
                </a:cubicBezTo>
                <a:cubicBezTo>
                  <a:pt x="217757" y="944019"/>
                  <a:pt x="372274" y="1527160"/>
                  <a:pt x="389207" y="1624527"/>
                </a:cubicBezTo>
                <a:cubicBezTo>
                  <a:pt x="406140" y="1721894"/>
                  <a:pt x="345815" y="1427677"/>
                  <a:pt x="281257" y="1275277"/>
                </a:cubicBezTo>
                <a:cubicBezTo>
                  <a:pt x="216699" y="1122877"/>
                  <a:pt x="23024" y="914385"/>
                  <a:pt x="1857" y="710127"/>
                </a:cubicBezTo>
                <a:cubicBezTo>
                  <a:pt x="-19310" y="505869"/>
                  <a:pt x="146849" y="156619"/>
                  <a:pt x="173307" y="560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2BA85274-C373-47F6-92DB-46DD99E1940D}"/>
              </a:ext>
            </a:extLst>
          </p:cNvPr>
          <p:cNvSpPr/>
          <p:nvPr/>
        </p:nvSpPr>
        <p:spPr>
          <a:xfrm>
            <a:off x="1794197" y="8351885"/>
            <a:ext cx="467915" cy="801373"/>
          </a:xfrm>
          <a:custGeom>
            <a:avLst/>
            <a:gdLst>
              <a:gd name="connsiteX0" fmla="*/ 203936 w 467915"/>
              <a:gd name="connsiteY0" fmla="*/ 21648 h 801373"/>
              <a:gd name="connsiteX1" fmla="*/ 237803 w 467915"/>
              <a:gd name="connsiteY1" fmla="*/ 63982 h 801373"/>
              <a:gd name="connsiteX2" fmla="*/ 390203 w 467915"/>
              <a:gd name="connsiteY2" fmla="*/ 377248 h 801373"/>
              <a:gd name="connsiteX3" fmla="*/ 736 w 467915"/>
              <a:gd name="connsiteY3" fmla="*/ 800582 h 801373"/>
              <a:gd name="connsiteX4" fmla="*/ 297070 w 467915"/>
              <a:gd name="connsiteY4" fmla="*/ 478848 h 801373"/>
              <a:gd name="connsiteX5" fmla="*/ 466403 w 467915"/>
              <a:gd name="connsiteY5" fmla="*/ 326448 h 801373"/>
              <a:gd name="connsiteX6" fmla="*/ 203936 w 467915"/>
              <a:gd name="connsiteY6" fmla="*/ 21648 h 801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915" h="801373">
                <a:moveTo>
                  <a:pt x="203936" y="21648"/>
                </a:moveTo>
                <a:cubicBezTo>
                  <a:pt x="165836" y="-22096"/>
                  <a:pt x="206759" y="4715"/>
                  <a:pt x="237803" y="63982"/>
                </a:cubicBezTo>
                <a:cubicBezTo>
                  <a:pt x="268847" y="123249"/>
                  <a:pt x="429714" y="254481"/>
                  <a:pt x="390203" y="377248"/>
                </a:cubicBezTo>
                <a:cubicBezTo>
                  <a:pt x="350692" y="500015"/>
                  <a:pt x="16258" y="783649"/>
                  <a:pt x="736" y="800582"/>
                </a:cubicBezTo>
                <a:cubicBezTo>
                  <a:pt x="-14786" y="817515"/>
                  <a:pt x="219459" y="557870"/>
                  <a:pt x="297070" y="478848"/>
                </a:cubicBezTo>
                <a:cubicBezTo>
                  <a:pt x="374681" y="399826"/>
                  <a:pt x="481925" y="401237"/>
                  <a:pt x="466403" y="326448"/>
                </a:cubicBezTo>
                <a:cubicBezTo>
                  <a:pt x="450881" y="251659"/>
                  <a:pt x="242036" y="65392"/>
                  <a:pt x="203936" y="216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79E2D1F5-9B8D-4270-B88A-1DDB2F165B9A}"/>
              </a:ext>
            </a:extLst>
          </p:cNvPr>
          <p:cNvSpPr/>
          <p:nvPr/>
        </p:nvSpPr>
        <p:spPr>
          <a:xfrm>
            <a:off x="5399553" y="7475763"/>
            <a:ext cx="1052443" cy="1626756"/>
          </a:xfrm>
          <a:custGeom>
            <a:avLst/>
            <a:gdLst>
              <a:gd name="connsiteX0" fmla="*/ 603314 w 1052443"/>
              <a:gd name="connsiteY0" fmla="*/ 304 h 1626756"/>
              <a:gd name="connsiteX1" fmla="*/ 476314 w 1052443"/>
              <a:gd name="connsiteY1" fmla="*/ 770770 h 1626756"/>
              <a:gd name="connsiteX2" fmla="*/ 332380 w 1052443"/>
              <a:gd name="connsiteY2" fmla="*/ 1219504 h 1626756"/>
              <a:gd name="connsiteX3" fmla="*/ 2180 w 1052443"/>
              <a:gd name="connsiteY3" fmla="*/ 1625904 h 1626756"/>
              <a:gd name="connsiteX4" fmla="*/ 510180 w 1052443"/>
              <a:gd name="connsiteY4" fmla="*/ 1109437 h 1626756"/>
              <a:gd name="connsiteX5" fmla="*/ 1052047 w 1052443"/>
              <a:gd name="connsiteY5" fmla="*/ 863904 h 1626756"/>
              <a:gd name="connsiteX6" fmla="*/ 603314 w 1052443"/>
              <a:gd name="connsiteY6" fmla="*/ 304 h 162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443" h="1626756">
                <a:moveTo>
                  <a:pt x="603314" y="304"/>
                </a:moveTo>
                <a:cubicBezTo>
                  <a:pt x="507359" y="-15218"/>
                  <a:pt x="521470" y="567570"/>
                  <a:pt x="476314" y="770770"/>
                </a:cubicBezTo>
                <a:cubicBezTo>
                  <a:pt x="431158" y="973970"/>
                  <a:pt x="411402" y="1076982"/>
                  <a:pt x="332380" y="1219504"/>
                </a:cubicBezTo>
                <a:cubicBezTo>
                  <a:pt x="253358" y="1362026"/>
                  <a:pt x="-27453" y="1644249"/>
                  <a:pt x="2180" y="1625904"/>
                </a:cubicBezTo>
                <a:cubicBezTo>
                  <a:pt x="31813" y="1607559"/>
                  <a:pt x="335202" y="1236437"/>
                  <a:pt x="510180" y="1109437"/>
                </a:cubicBezTo>
                <a:cubicBezTo>
                  <a:pt x="685158" y="982437"/>
                  <a:pt x="1037936" y="1048759"/>
                  <a:pt x="1052047" y="863904"/>
                </a:cubicBezTo>
                <a:cubicBezTo>
                  <a:pt x="1066158" y="679049"/>
                  <a:pt x="699269" y="15826"/>
                  <a:pt x="603314" y="3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0E6A434-16A8-44EC-BE1A-FD33495325AC}"/>
              </a:ext>
            </a:extLst>
          </p:cNvPr>
          <p:cNvSpPr/>
          <p:nvPr/>
        </p:nvSpPr>
        <p:spPr>
          <a:xfrm>
            <a:off x="2406093" y="9135511"/>
            <a:ext cx="1880098" cy="297534"/>
          </a:xfrm>
          <a:custGeom>
            <a:avLst/>
            <a:gdLst>
              <a:gd name="connsiteX0" fmla="*/ 15374 w 1880098"/>
              <a:gd name="connsiteY0" fmla="*/ 22 h 297534"/>
              <a:gd name="connsiteX1" fmla="*/ 1640974 w 1880098"/>
              <a:gd name="connsiteY1" fmla="*/ 296356 h 297534"/>
              <a:gd name="connsiteX2" fmla="*/ 1793374 w 1880098"/>
              <a:gd name="connsiteY2" fmla="*/ 110089 h 297534"/>
              <a:gd name="connsiteX3" fmla="*/ 878974 w 1880098"/>
              <a:gd name="connsiteY3" fmla="*/ 279422 h 297534"/>
              <a:gd name="connsiteX4" fmla="*/ 15374 w 1880098"/>
              <a:gd name="connsiteY4" fmla="*/ 22 h 29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098" h="297534">
                <a:moveTo>
                  <a:pt x="15374" y="22"/>
                </a:moveTo>
                <a:cubicBezTo>
                  <a:pt x="142374" y="2844"/>
                  <a:pt x="1344641" y="278012"/>
                  <a:pt x="1640974" y="296356"/>
                </a:cubicBezTo>
                <a:cubicBezTo>
                  <a:pt x="1937307" y="314701"/>
                  <a:pt x="1920374" y="112911"/>
                  <a:pt x="1793374" y="110089"/>
                </a:cubicBezTo>
                <a:cubicBezTo>
                  <a:pt x="1666374" y="107267"/>
                  <a:pt x="1176719" y="297767"/>
                  <a:pt x="878974" y="279422"/>
                </a:cubicBezTo>
                <a:cubicBezTo>
                  <a:pt x="581230" y="261078"/>
                  <a:pt x="-111626" y="-2800"/>
                  <a:pt x="15374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AEAB59F3-B9B2-4730-8A12-547AA313BD3D}"/>
              </a:ext>
            </a:extLst>
          </p:cNvPr>
          <p:cNvSpPr/>
          <p:nvPr/>
        </p:nvSpPr>
        <p:spPr>
          <a:xfrm>
            <a:off x="4351547" y="8774237"/>
            <a:ext cx="1763573" cy="1193497"/>
          </a:xfrm>
          <a:custGeom>
            <a:avLst/>
            <a:gdLst>
              <a:gd name="connsiteX0" fmla="*/ 1668253 w 1763573"/>
              <a:gd name="connsiteY0" fmla="*/ 107296 h 1193497"/>
              <a:gd name="connsiteX1" fmla="*/ 1431186 w 1763573"/>
              <a:gd name="connsiteY1" fmla="*/ 716896 h 1193497"/>
              <a:gd name="connsiteX2" fmla="*/ 320 w 1763573"/>
              <a:gd name="connsiteY2" fmla="*/ 1191030 h 1193497"/>
              <a:gd name="connsiteX3" fmla="*/ 1304186 w 1763573"/>
              <a:gd name="connsiteY3" fmla="*/ 894696 h 1193497"/>
              <a:gd name="connsiteX4" fmla="*/ 1744453 w 1763573"/>
              <a:gd name="connsiteY4" fmla="*/ 708430 h 1193497"/>
              <a:gd name="connsiteX5" fmla="*/ 1685186 w 1763573"/>
              <a:gd name="connsiteY5" fmla="*/ 56496 h 1193497"/>
              <a:gd name="connsiteX6" fmla="*/ 1668253 w 1763573"/>
              <a:gd name="connsiteY6" fmla="*/ 107296 h 1193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3573" h="1193497">
                <a:moveTo>
                  <a:pt x="1668253" y="107296"/>
                </a:moveTo>
                <a:cubicBezTo>
                  <a:pt x="1625920" y="217363"/>
                  <a:pt x="1709175" y="536274"/>
                  <a:pt x="1431186" y="716896"/>
                </a:cubicBezTo>
                <a:cubicBezTo>
                  <a:pt x="1153197" y="897518"/>
                  <a:pt x="21487" y="1161397"/>
                  <a:pt x="320" y="1191030"/>
                </a:cubicBezTo>
                <a:cubicBezTo>
                  <a:pt x="-20847" y="1220663"/>
                  <a:pt x="1013497" y="975129"/>
                  <a:pt x="1304186" y="894696"/>
                </a:cubicBezTo>
                <a:cubicBezTo>
                  <a:pt x="1594875" y="814263"/>
                  <a:pt x="1680953" y="848130"/>
                  <a:pt x="1744453" y="708430"/>
                </a:cubicBezTo>
                <a:cubicBezTo>
                  <a:pt x="1807953" y="568730"/>
                  <a:pt x="1693653" y="155274"/>
                  <a:pt x="1685186" y="56496"/>
                </a:cubicBezTo>
                <a:cubicBezTo>
                  <a:pt x="1676719" y="-42282"/>
                  <a:pt x="1710586" y="-2771"/>
                  <a:pt x="1668253" y="1072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2D70CC42-9DA4-4091-9522-69E2ED43FA4D}"/>
              </a:ext>
            </a:extLst>
          </p:cNvPr>
          <p:cNvSpPr/>
          <p:nvPr/>
        </p:nvSpPr>
        <p:spPr>
          <a:xfrm>
            <a:off x="8381878" y="8767209"/>
            <a:ext cx="1549784" cy="983198"/>
          </a:xfrm>
          <a:custGeom>
            <a:avLst/>
            <a:gdLst>
              <a:gd name="connsiteX0" fmla="*/ 122 w 1549784"/>
              <a:gd name="connsiteY0" fmla="*/ 8491 h 983198"/>
              <a:gd name="connsiteX1" fmla="*/ 990722 w 1549784"/>
              <a:gd name="connsiteY1" fmla="*/ 338691 h 983198"/>
              <a:gd name="connsiteX2" fmla="*/ 1549522 w 1549784"/>
              <a:gd name="connsiteY2" fmla="*/ 973691 h 983198"/>
              <a:gd name="connsiteX3" fmla="*/ 927222 w 1549784"/>
              <a:gd name="connsiteY3" fmla="*/ 668891 h 983198"/>
              <a:gd name="connsiteX4" fmla="*/ 122 w 1549784"/>
              <a:gd name="connsiteY4" fmla="*/ 8491 h 98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84" h="983198">
                <a:moveTo>
                  <a:pt x="122" y="8491"/>
                </a:moveTo>
                <a:cubicBezTo>
                  <a:pt x="10705" y="-46542"/>
                  <a:pt x="732489" y="177824"/>
                  <a:pt x="990722" y="338691"/>
                </a:cubicBezTo>
                <a:cubicBezTo>
                  <a:pt x="1248955" y="499558"/>
                  <a:pt x="1560105" y="918658"/>
                  <a:pt x="1549522" y="973691"/>
                </a:cubicBezTo>
                <a:cubicBezTo>
                  <a:pt x="1538939" y="1028724"/>
                  <a:pt x="1187572" y="833991"/>
                  <a:pt x="927222" y="668891"/>
                </a:cubicBezTo>
                <a:cubicBezTo>
                  <a:pt x="666872" y="503791"/>
                  <a:pt x="-10461" y="63524"/>
                  <a:pt x="122" y="84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CF172D8A-6ABA-4064-A045-F361A63B4B15}"/>
              </a:ext>
            </a:extLst>
          </p:cNvPr>
          <p:cNvSpPr/>
          <p:nvPr/>
        </p:nvSpPr>
        <p:spPr>
          <a:xfrm>
            <a:off x="7108976" y="7553818"/>
            <a:ext cx="1613402" cy="1044803"/>
          </a:xfrm>
          <a:custGeom>
            <a:avLst/>
            <a:gdLst>
              <a:gd name="connsiteX0" fmla="*/ 104624 w 1613402"/>
              <a:gd name="connsiteY0" fmla="*/ 83115 h 1044803"/>
              <a:gd name="connsiteX1" fmla="*/ 19957 w 1613402"/>
              <a:gd name="connsiteY1" fmla="*/ 83115 h 1044803"/>
              <a:gd name="connsiteX2" fmla="*/ 460224 w 1613402"/>
              <a:gd name="connsiteY2" fmla="*/ 633449 h 1044803"/>
              <a:gd name="connsiteX3" fmla="*/ 1603224 w 1613402"/>
              <a:gd name="connsiteY3" fmla="*/ 1022915 h 1044803"/>
              <a:gd name="connsiteX4" fmla="*/ 985157 w 1613402"/>
              <a:gd name="connsiteY4" fmla="*/ 980582 h 1044803"/>
              <a:gd name="connsiteX5" fmla="*/ 367091 w 1613402"/>
              <a:gd name="connsiteY5" fmla="*/ 853582 h 1044803"/>
              <a:gd name="connsiteX6" fmla="*/ 104624 w 1613402"/>
              <a:gd name="connsiteY6" fmla="*/ 83115 h 104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13402" h="1044803">
                <a:moveTo>
                  <a:pt x="104624" y="83115"/>
                </a:moveTo>
                <a:cubicBezTo>
                  <a:pt x="46768" y="-45296"/>
                  <a:pt x="-39310" y="-8607"/>
                  <a:pt x="19957" y="83115"/>
                </a:cubicBezTo>
                <a:cubicBezTo>
                  <a:pt x="79224" y="174837"/>
                  <a:pt x="196346" y="476816"/>
                  <a:pt x="460224" y="633449"/>
                </a:cubicBezTo>
                <a:cubicBezTo>
                  <a:pt x="724102" y="790082"/>
                  <a:pt x="1515735" y="965060"/>
                  <a:pt x="1603224" y="1022915"/>
                </a:cubicBezTo>
                <a:cubicBezTo>
                  <a:pt x="1690713" y="1080770"/>
                  <a:pt x="1191179" y="1008804"/>
                  <a:pt x="985157" y="980582"/>
                </a:cubicBezTo>
                <a:cubicBezTo>
                  <a:pt x="779135" y="952360"/>
                  <a:pt x="520902" y="998926"/>
                  <a:pt x="367091" y="853582"/>
                </a:cubicBezTo>
                <a:cubicBezTo>
                  <a:pt x="213280" y="708238"/>
                  <a:pt x="162480" y="211526"/>
                  <a:pt x="104624" y="831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BD883164-9948-499E-B3D8-CCD8B75D27D2}"/>
              </a:ext>
            </a:extLst>
          </p:cNvPr>
          <p:cNvSpPr/>
          <p:nvPr/>
        </p:nvSpPr>
        <p:spPr>
          <a:xfrm>
            <a:off x="663702" y="6322514"/>
            <a:ext cx="1541960" cy="2794669"/>
          </a:xfrm>
          <a:custGeom>
            <a:avLst/>
            <a:gdLst>
              <a:gd name="connsiteX0" fmla="*/ 1530858 w 1541960"/>
              <a:gd name="connsiteY0" fmla="*/ 1284 h 2794669"/>
              <a:gd name="connsiteX1" fmla="*/ 1357603 w 1541960"/>
              <a:gd name="connsiteY1" fmla="*/ 1656829 h 2794669"/>
              <a:gd name="connsiteX2" fmla="*/ 635709 w 1541960"/>
              <a:gd name="connsiteY2" fmla="*/ 2436475 h 2794669"/>
              <a:gd name="connsiteX3" fmla="*/ 441 w 1541960"/>
              <a:gd name="connsiteY3" fmla="*/ 2792610 h 2794669"/>
              <a:gd name="connsiteX4" fmla="*/ 731961 w 1541960"/>
              <a:gd name="connsiteY4" fmla="*/ 2292097 h 2794669"/>
              <a:gd name="connsiteX5" fmla="*/ 1126597 w 1541960"/>
              <a:gd name="connsiteY5" fmla="*/ 1396947 h 2794669"/>
              <a:gd name="connsiteX6" fmla="*/ 1530858 w 1541960"/>
              <a:gd name="connsiteY6" fmla="*/ 1284 h 279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960" h="2794669">
                <a:moveTo>
                  <a:pt x="1530858" y="1284"/>
                </a:moveTo>
                <a:cubicBezTo>
                  <a:pt x="1569359" y="44598"/>
                  <a:pt x="1506794" y="1250964"/>
                  <a:pt x="1357603" y="1656829"/>
                </a:cubicBezTo>
                <a:cubicBezTo>
                  <a:pt x="1208412" y="2062694"/>
                  <a:pt x="861903" y="2247178"/>
                  <a:pt x="635709" y="2436475"/>
                </a:cubicBezTo>
                <a:cubicBezTo>
                  <a:pt x="409515" y="2625772"/>
                  <a:pt x="-15601" y="2816673"/>
                  <a:pt x="441" y="2792610"/>
                </a:cubicBezTo>
                <a:cubicBezTo>
                  <a:pt x="16483" y="2768547"/>
                  <a:pt x="544268" y="2524707"/>
                  <a:pt x="731961" y="2292097"/>
                </a:cubicBezTo>
                <a:cubicBezTo>
                  <a:pt x="919654" y="2059487"/>
                  <a:pt x="991843" y="1772332"/>
                  <a:pt x="1126597" y="1396947"/>
                </a:cubicBezTo>
                <a:cubicBezTo>
                  <a:pt x="1261351" y="1021562"/>
                  <a:pt x="1492357" y="-42030"/>
                  <a:pt x="1530858" y="12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D7DD78F4-CEC2-41EF-BD6C-AB0799CE9021}"/>
              </a:ext>
            </a:extLst>
          </p:cNvPr>
          <p:cNvSpPr/>
          <p:nvPr/>
        </p:nvSpPr>
        <p:spPr>
          <a:xfrm>
            <a:off x="5735820" y="4233244"/>
            <a:ext cx="695256" cy="592756"/>
          </a:xfrm>
          <a:custGeom>
            <a:avLst/>
            <a:gdLst>
              <a:gd name="connsiteX0" fmla="*/ 609947 w 695256"/>
              <a:gd name="connsiteY0" fmla="*/ 89 h 592756"/>
              <a:gd name="connsiteX1" fmla="*/ 241647 w 695256"/>
              <a:gd name="connsiteY1" fmla="*/ 309123 h 592756"/>
              <a:gd name="connsiteX2" fmla="*/ 347 w 695256"/>
              <a:gd name="connsiteY2" fmla="*/ 304889 h 592756"/>
              <a:gd name="connsiteX3" fmla="*/ 292447 w 695256"/>
              <a:gd name="connsiteY3" fmla="*/ 461523 h 592756"/>
              <a:gd name="connsiteX4" fmla="*/ 372880 w 695256"/>
              <a:gd name="connsiteY4" fmla="*/ 592756 h 592756"/>
              <a:gd name="connsiteX5" fmla="*/ 677680 w 695256"/>
              <a:gd name="connsiteY5" fmla="*/ 461523 h 592756"/>
              <a:gd name="connsiteX6" fmla="*/ 652280 w 695256"/>
              <a:gd name="connsiteY6" fmla="*/ 342989 h 592756"/>
              <a:gd name="connsiteX7" fmla="*/ 609947 w 695256"/>
              <a:gd name="connsiteY7" fmla="*/ 89 h 59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256" h="592756">
                <a:moveTo>
                  <a:pt x="609947" y="89"/>
                </a:moveTo>
                <a:cubicBezTo>
                  <a:pt x="541508" y="-5555"/>
                  <a:pt x="343247" y="258323"/>
                  <a:pt x="241647" y="309123"/>
                </a:cubicBezTo>
                <a:cubicBezTo>
                  <a:pt x="140047" y="359923"/>
                  <a:pt x="-8120" y="279489"/>
                  <a:pt x="347" y="304889"/>
                </a:cubicBezTo>
                <a:cubicBezTo>
                  <a:pt x="8814" y="330289"/>
                  <a:pt x="230358" y="413545"/>
                  <a:pt x="292447" y="461523"/>
                </a:cubicBezTo>
                <a:cubicBezTo>
                  <a:pt x="354536" y="509501"/>
                  <a:pt x="308675" y="592756"/>
                  <a:pt x="372880" y="592756"/>
                </a:cubicBezTo>
                <a:cubicBezTo>
                  <a:pt x="437085" y="592756"/>
                  <a:pt x="631113" y="503151"/>
                  <a:pt x="677680" y="461523"/>
                </a:cubicBezTo>
                <a:cubicBezTo>
                  <a:pt x="724247" y="419895"/>
                  <a:pt x="664980" y="414250"/>
                  <a:pt x="652280" y="342989"/>
                </a:cubicBezTo>
                <a:cubicBezTo>
                  <a:pt x="639580" y="271728"/>
                  <a:pt x="678386" y="5733"/>
                  <a:pt x="609947" y="8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AFDE1477-F981-4AD8-A347-C45DA6718567}"/>
              </a:ext>
            </a:extLst>
          </p:cNvPr>
          <p:cNvSpPr/>
          <p:nvPr/>
        </p:nvSpPr>
        <p:spPr>
          <a:xfrm>
            <a:off x="4347170" y="4082394"/>
            <a:ext cx="927942" cy="601686"/>
          </a:xfrm>
          <a:custGeom>
            <a:avLst/>
            <a:gdLst>
              <a:gd name="connsiteX0" fmla="*/ 11470 w 927942"/>
              <a:gd name="connsiteY0" fmla="*/ 1926 h 601686"/>
              <a:gd name="connsiteX1" fmla="*/ 661710 w 927942"/>
              <a:gd name="connsiteY1" fmla="*/ 139086 h 601686"/>
              <a:gd name="connsiteX2" fmla="*/ 925870 w 927942"/>
              <a:gd name="connsiteY2" fmla="*/ 393086 h 601686"/>
              <a:gd name="connsiteX3" fmla="*/ 539790 w 927942"/>
              <a:gd name="connsiteY3" fmla="*/ 413406 h 601686"/>
              <a:gd name="connsiteX4" fmla="*/ 346750 w 927942"/>
              <a:gd name="connsiteY4" fmla="*/ 601366 h 601686"/>
              <a:gd name="connsiteX5" fmla="*/ 519470 w 927942"/>
              <a:gd name="connsiteY5" fmla="*/ 362606 h 601686"/>
              <a:gd name="connsiteX6" fmla="*/ 265470 w 927942"/>
              <a:gd name="connsiteY6" fmla="*/ 235606 h 601686"/>
              <a:gd name="connsiteX7" fmla="*/ 11470 w 927942"/>
              <a:gd name="connsiteY7" fmla="*/ 1926 h 60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7942" h="601686">
                <a:moveTo>
                  <a:pt x="11470" y="1926"/>
                </a:moveTo>
                <a:cubicBezTo>
                  <a:pt x="77510" y="-14161"/>
                  <a:pt x="509310" y="73893"/>
                  <a:pt x="661710" y="139086"/>
                </a:cubicBezTo>
                <a:cubicBezTo>
                  <a:pt x="814110" y="204279"/>
                  <a:pt x="946190" y="347366"/>
                  <a:pt x="925870" y="393086"/>
                </a:cubicBezTo>
                <a:cubicBezTo>
                  <a:pt x="905550" y="438806"/>
                  <a:pt x="636310" y="378693"/>
                  <a:pt x="539790" y="413406"/>
                </a:cubicBezTo>
                <a:cubicBezTo>
                  <a:pt x="443270" y="448119"/>
                  <a:pt x="350137" y="609833"/>
                  <a:pt x="346750" y="601366"/>
                </a:cubicBezTo>
                <a:cubicBezTo>
                  <a:pt x="343363" y="592899"/>
                  <a:pt x="533017" y="423566"/>
                  <a:pt x="519470" y="362606"/>
                </a:cubicBezTo>
                <a:cubicBezTo>
                  <a:pt x="505923" y="301646"/>
                  <a:pt x="348443" y="293179"/>
                  <a:pt x="265470" y="235606"/>
                </a:cubicBezTo>
                <a:cubicBezTo>
                  <a:pt x="182497" y="178033"/>
                  <a:pt x="-54570" y="18013"/>
                  <a:pt x="11470" y="192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84F0613C-C478-4168-BC0B-9EDB9A52973E}"/>
              </a:ext>
            </a:extLst>
          </p:cNvPr>
          <p:cNvSpPr/>
          <p:nvPr/>
        </p:nvSpPr>
        <p:spPr>
          <a:xfrm>
            <a:off x="4823703" y="6047283"/>
            <a:ext cx="184451" cy="123927"/>
          </a:xfrm>
          <a:custGeom>
            <a:avLst/>
            <a:gdLst>
              <a:gd name="connsiteX0" fmla="*/ 180 w 184451"/>
              <a:gd name="connsiteY0" fmla="*/ 34 h 123927"/>
              <a:gd name="connsiteX1" fmla="*/ 70030 w 184451"/>
              <a:gd name="connsiteY1" fmla="*/ 84700 h 123927"/>
              <a:gd name="connsiteX2" fmla="*/ 184330 w 184451"/>
              <a:gd name="connsiteY2" fmla="*/ 122800 h 123927"/>
              <a:gd name="connsiteX3" fmla="*/ 91197 w 184451"/>
              <a:gd name="connsiteY3" fmla="*/ 112217 h 123927"/>
              <a:gd name="connsiteX4" fmla="*/ 50980 w 184451"/>
              <a:gd name="connsiteY4" fmla="*/ 95284 h 123927"/>
              <a:gd name="connsiteX5" fmla="*/ 180 w 184451"/>
              <a:gd name="connsiteY5" fmla="*/ 34 h 12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451" h="123927">
                <a:moveTo>
                  <a:pt x="180" y="34"/>
                </a:moveTo>
                <a:cubicBezTo>
                  <a:pt x="3355" y="-1730"/>
                  <a:pt x="39338" y="64239"/>
                  <a:pt x="70030" y="84700"/>
                </a:cubicBezTo>
                <a:cubicBezTo>
                  <a:pt x="100722" y="105161"/>
                  <a:pt x="180802" y="118214"/>
                  <a:pt x="184330" y="122800"/>
                </a:cubicBezTo>
                <a:cubicBezTo>
                  <a:pt x="187858" y="127386"/>
                  <a:pt x="113422" y="116803"/>
                  <a:pt x="91197" y="112217"/>
                </a:cubicBezTo>
                <a:cubicBezTo>
                  <a:pt x="68972" y="107631"/>
                  <a:pt x="65444" y="109748"/>
                  <a:pt x="50980" y="95284"/>
                </a:cubicBezTo>
                <a:cubicBezTo>
                  <a:pt x="36516" y="80820"/>
                  <a:pt x="-2995" y="1798"/>
                  <a:pt x="180" y="3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3FF74BEA-3C42-414D-ADEC-6305E0EC1BB8}"/>
              </a:ext>
            </a:extLst>
          </p:cNvPr>
          <p:cNvSpPr/>
          <p:nvPr/>
        </p:nvSpPr>
        <p:spPr>
          <a:xfrm>
            <a:off x="4163376" y="6002438"/>
            <a:ext cx="182165" cy="150936"/>
          </a:xfrm>
          <a:custGeom>
            <a:avLst/>
            <a:gdLst>
              <a:gd name="connsiteX0" fmla="*/ 182141 w 182165"/>
              <a:gd name="connsiteY0" fmla="*/ 429 h 150936"/>
              <a:gd name="connsiteX1" fmla="*/ 48791 w 182165"/>
              <a:gd name="connsiteY1" fmla="*/ 49112 h 150936"/>
              <a:gd name="connsiteX2" fmla="*/ 107 w 182165"/>
              <a:gd name="connsiteY2" fmla="*/ 150712 h 150936"/>
              <a:gd name="connsiteX3" fmla="*/ 59374 w 182165"/>
              <a:gd name="connsiteY3" fmla="*/ 74512 h 150936"/>
              <a:gd name="connsiteX4" fmla="*/ 182141 w 182165"/>
              <a:gd name="connsiteY4" fmla="*/ 429 h 15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165" h="150936">
                <a:moveTo>
                  <a:pt x="182141" y="429"/>
                </a:moveTo>
                <a:cubicBezTo>
                  <a:pt x="180377" y="-3804"/>
                  <a:pt x="79130" y="24065"/>
                  <a:pt x="48791" y="49112"/>
                </a:cubicBezTo>
                <a:cubicBezTo>
                  <a:pt x="18452" y="74159"/>
                  <a:pt x="-1657" y="146479"/>
                  <a:pt x="107" y="150712"/>
                </a:cubicBezTo>
                <a:cubicBezTo>
                  <a:pt x="1871" y="154945"/>
                  <a:pt x="27977" y="98148"/>
                  <a:pt x="59374" y="74512"/>
                </a:cubicBezTo>
                <a:cubicBezTo>
                  <a:pt x="90771" y="50876"/>
                  <a:pt x="183905" y="4662"/>
                  <a:pt x="182141" y="42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楕円 194">
            <a:extLst>
              <a:ext uri="{FF2B5EF4-FFF2-40B4-BE49-F238E27FC236}">
                <a16:creationId xmlns:a16="http://schemas.microsoft.com/office/drawing/2014/main" id="{9F93DFDD-EA10-4804-AD2F-54070BBD53A9}"/>
              </a:ext>
            </a:extLst>
          </p:cNvPr>
          <p:cNvSpPr/>
          <p:nvPr/>
        </p:nvSpPr>
        <p:spPr>
          <a:xfrm>
            <a:off x="3393017" y="4823884"/>
            <a:ext cx="135466" cy="135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28951FE-A1E3-4306-B707-40B52AE8B717}"/>
              </a:ext>
            </a:extLst>
          </p:cNvPr>
          <p:cNvSpPr/>
          <p:nvPr/>
        </p:nvSpPr>
        <p:spPr>
          <a:xfrm>
            <a:off x="2905018" y="4630751"/>
            <a:ext cx="702911" cy="277878"/>
          </a:xfrm>
          <a:custGeom>
            <a:avLst/>
            <a:gdLst>
              <a:gd name="connsiteX0" fmla="*/ 107 w 702911"/>
              <a:gd name="connsiteY0" fmla="*/ 274624 h 277878"/>
              <a:gd name="connsiteX1" fmla="*/ 254107 w 702911"/>
              <a:gd name="connsiteY1" fmla="*/ 157149 h 277878"/>
              <a:gd name="connsiteX2" fmla="*/ 403332 w 702911"/>
              <a:gd name="connsiteY2" fmla="*/ 109524 h 277878"/>
              <a:gd name="connsiteX3" fmla="*/ 698607 w 702911"/>
              <a:gd name="connsiteY3" fmla="*/ 93649 h 277878"/>
              <a:gd name="connsiteX4" fmla="*/ 558907 w 702911"/>
              <a:gd name="connsiteY4" fmla="*/ 33324 h 277878"/>
              <a:gd name="connsiteX5" fmla="*/ 285857 w 702911"/>
              <a:gd name="connsiteY5" fmla="*/ 14274 h 277878"/>
              <a:gd name="connsiteX6" fmla="*/ 107 w 702911"/>
              <a:gd name="connsiteY6" fmla="*/ 274624 h 277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911" h="277878">
                <a:moveTo>
                  <a:pt x="107" y="274624"/>
                </a:moveTo>
                <a:cubicBezTo>
                  <a:pt x="-5185" y="298437"/>
                  <a:pt x="186903" y="184666"/>
                  <a:pt x="254107" y="157149"/>
                </a:cubicBezTo>
                <a:cubicBezTo>
                  <a:pt x="321311" y="129632"/>
                  <a:pt x="329249" y="120107"/>
                  <a:pt x="403332" y="109524"/>
                </a:cubicBezTo>
                <a:cubicBezTo>
                  <a:pt x="477415" y="98941"/>
                  <a:pt x="672678" y="106349"/>
                  <a:pt x="698607" y="93649"/>
                </a:cubicBezTo>
                <a:cubicBezTo>
                  <a:pt x="724536" y="80949"/>
                  <a:pt x="627699" y="46553"/>
                  <a:pt x="558907" y="33324"/>
                </a:cubicBezTo>
                <a:cubicBezTo>
                  <a:pt x="490115" y="20095"/>
                  <a:pt x="374228" y="-21709"/>
                  <a:pt x="285857" y="14274"/>
                </a:cubicBezTo>
                <a:cubicBezTo>
                  <a:pt x="197486" y="50257"/>
                  <a:pt x="5399" y="250811"/>
                  <a:pt x="107" y="27462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58003C84-CD2C-4077-908E-3A34B666D684}"/>
              </a:ext>
            </a:extLst>
          </p:cNvPr>
          <p:cNvSpPr/>
          <p:nvPr/>
        </p:nvSpPr>
        <p:spPr>
          <a:xfrm>
            <a:off x="5051425" y="4565086"/>
            <a:ext cx="988258" cy="397439"/>
          </a:xfrm>
          <a:custGeom>
            <a:avLst/>
            <a:gdLst>
              <a:gd name="connsiteX0" fmla="*/ 0 w 988258"/>
              <a:gd name="connsiteY0" fmla="*/ 397439 h 397439"/>
              <a:gd name="connsiteX1" fmla="*/ 238125 w 988258"/>
              <a:gd name="connsiteY1" fmla="*/ 73589 h 397439"/>
              <a:gd name="connsiteX2" fmla="*/ 542925 w 988258"/>
              <a:gd name="connsiteY2" fmla="*/ 10089 h 397439"/>
              <a:gd name="connsiteX3" fmla="*/ 609600 w 988258"/>
              <a:gd name="connsiteY3" fmla="*/ 6914 h 397439"/>
              <a:gd name="connsiteX4" fmla="*/ 806450 w 988258"/>
              <a:gd name="connsiteY4" fmla="*/ 76764 h 397439"/>
              <a:gd name="connsiteX5" fmla="*/ 987425 w 988258"/>
              <a:gd name="connsiteY5" fmla="*/ 197414 h 397439"/>
              <a:gd name="connsiteX6" fmla="*/ 863600 w 988258"/>
              <a:gd name="connsiteY6" fmla="*/ 168839 h 397439"/>
              <a:gd name="connsiteX7" fmla="*/ 631825 w 988258"/>
              <a:gd name="connsiteY7" fmla="*/ 86289 h 397439"/>
              <a:gd name="connsiteX8" fmla="*/ 307975 w 988258"/>
              <a:gd name="connsiteY8" fmla="*/ 92639 h 397439"/>
              <a:gd name="connsiteX9" fmla="*/ 196850 w 988258"/>
              <a:gd name="connsiteY9" fmla="*/ 206939 h 397439"/>
              <a:gd name="connsiteX10" fmla="*/ 0 w 988258"/>
              <a:gd name="connsiteY10" fmla="*/ 397439 h 39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8258" h="397439">
                <a:moveTo>
                  <a:pt x="0" y="397439"/>
                </a:moveTo>
                <a:cubicBezTo>
                  <a:pt x="73819" y="267793"/>
                  <a:pt x="147638" y="138147"/>
                  <a:pt x="238125" y="73589"/>
                </a:cubicBezTo>
                <a:cubicBezTo>
                  <a:pt x="328612" y="9031"/>
                  <a:pt x="481012" y="21202"/>
                  <a:pt x="542925" y="10089"/>
                </a:cubicBezTo>
                <a:cubicBezTo>
                  <a:pt x="604838" y="-1024"/>
                  <a:pt x="565679" y="-4198"/>
                  <a:pt x="609600" y="6914"/>
                </a:cubicBezTo>
                <a:cubicBezTo>
                  <a:pt x="653521" y="18026"/>
                  <a:pt x="743479" y="45014"/>
                  <a:pt x="806450" y="76764"/>
                </a:cubicBezTo>
                <a:cubicBezTo>
                  <a:pt x="869421" y="108514"/>
                  <a:pt x="977900" y="182068"/>
                  <a:pt x="987425" y="197414"/>
                </a:cubicBezTo>
                <a:cubicBezTo>
                  <a:pt x="996950" y="212760"/>
                  <a:pt x="922867" y="187360"/>
                  <a:pt x="863600" y="168839"/>
                </a:cubicBezTo>
                <a:cubicBezTo>
                  <a:pt x="804333" y="150318"/>
                  <a:pt x="724429" y="98989"/>
                  <a:pt x="631825" y="86289"/>
                </a:cubicBezTo>
                <a:cubicBezTo>
                  <a:pt x="539221" y="73589"/>
                  <a:pt x="380471" y="72531"/>
                  <a:pt x="307975" y="92639"/>
                </a:cubicBezTo>
                <a:cubicBezTo>
                  <a:pt x="235479" y="112747"/>
                  <a:pt x="196850" y="206939"/>
                  <a:pt x="196850" y="206939"/>
                </a:cubicBezTo>
                <a:lnTo>
                  <a:pt x="0" y="39743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97F8EB5C-EF48-4939-895A-B9AFCA8617F2}"/>
              </a:ext>
            </a:extLst>
          </p:cNvPr>
          <p:cNvSpPr/>
          <p:nvPr/>
        </p:nvSpPr>
        <p:spPr>
          <a:xfrm>
            <a:off x="2878529" y="4654182"/>
            <a:ext cx="1028773" cy="270834"/>
          </a:xfrm>
          <a:custGeom>
            <a:avLst/>
            <a:gdLst>
              <a:gd name="connsiteX0" fmla="*/ 1196 w 1028773"/>
              <a:gd name="connsiteY0" fmla="*/ 241668 h 270834"/>
              <a:gd name="connsiteX1" fmla="*/ 309171 w 1028773"/>
              <a:gd name="connsiteY1" fmla="*/ 57518 h 270834"/>
              <a:gd name="connsiteX2" fmla="*/ 693346 w 1028773"/>
              <a:gd name="connsiteY2" fmla="*/ 3543 h 270834"/>
              <a:gd name="connsiteX3" fmla="*/ 931471 w 1028773"/>
              <a:gd name="connsiteY3" fmla="*/ 140068 h 270834"/>
              <a:gd name="connsiteX4" fmla="*/ 1026721 w 1028773"/>
              <a:gd name="connsiteY4" fmla="*/ 270243 h 270834"/>
              <a:gd name="connsiteX5" fmla="*/ 852096 w 1028773"/>
              <a:gd name="connsiteY5" fmla="*/ 184518 h 270834"/>
              <a:gd name="connsiteX6" fmla="*/ 528246 w 1028773"/>
              <a:gd name="connsiteY6" fmla="*/ 95618 h 270834"/>
              <a:gd name="connsiteX7" fmla="*/ 286946 w 1028773"/>
              <a:gd name="connsiteY7" fmla="*/ 152768 h 270834"/>
              <a:gd name="connsiteX8" fmla="*/ 204396 w 1028773"/>
              <a:gd name="connsiteY8" fmla="*/ 206743 h 270834"/>
              <a:gd name="connsiteX9" fmla="*/ 1196 w 1028773"/>
              <a:gd name="connsiteY9" fmla="*/ 241668 h 27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8773" h="270834">
                <a:moveTo>
                  <a:pt x="1196" y="241668"/>
                </a:moveTo>
                <a:cubicBezTo>
                  <a:pt x="18658" y="216797"/>
                  <a:pt x="193813" y="97205"/>
                  <a:pt x="309171" y="57518"/>
                </a:cubicBezTo>
                <a:cubicBezTo>
                  <a:pt x="424529" y="17830"/>
                  <a:pt x="589629" y="-10215"/>
                  <a:pt x="693346" y="3543"/>
                </a:cubicBezTo>
                <a:cubicBezTo>
                  <a:pt x="797063" y="17301"/>
                  <a:pt x="875909" y="95618"/>
                  <a:pt x="931471" y="140068"/>
                </a:cubicBezTo>
                <a:cubicBezTo>
                  <a:pt x="987033" y="184518"/>
                  <a:pt x="1039950" y="262835"/>
                  <a:pt x="1026721" y="270243"/>
                </a:cubicBezTo>
                <a:cubicBezTo>
                  <a:pt x="1013492" y="277651"/>
                  <a:pt x="935175" y="213622"/>
                  <a:pt x="852096" y="184518"/>
                </a:cubicBezTo>
                <a:cubicBezTo>
                  <a:pt x="769017" y="155414"/>
                  <a:pt x="622438" y="100910"/>
                  <a:pt x="528246" y="95618"/>
                </a:cubicBezTo>
                <a:cubicBezTo>
                  <a:pt x="434054" y="90326"/>
                  <a:pt x="340921" y="134247"/>
                  <a:pt x="286946" y="152768"/>
                </a:cubicBezTo>
                <a:cubicBezTo>
                  <a:pt x="232971" y="171289"/>
                  <a:pt x="246200" y="192985"/>
                  <a:pt x="204396" y="206743"/>
                </a:cubicBezTo>
                <a:cubicBezTo>
                  <a:pt x="162592" y="220501"/>
                  <a:pt x="-16266" y="266539"/>
                  <a:pt x="1196" y="24166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60B7746B-E968-4B02-905C-5C29612AFBF4}"/>
              </a:ext>
            </a:extLst>
          </p:cNvPr>
          <p:cNvSpPr/>
          <p:nvPr/>
        </p:nvSpPr>
        <p:spPr>
          <a:xfrm>
            <a:off x="4905736" y="2471822"/>
            <a:ext cx="768980" cy="1861671"/>
          </a:xfrm>
          <a:custGeom>
            <a:avLst/>
            <a:gdLst>
              <a:gd name="connsiteX0" fmla="*/ 191197 w 768980"/>
              <a:gd name="connsiteY0" fmla="*/ 445 h 1861671"/>
              <a:gd name="connsiteX1" fmla="*/ 21864 w 768980"/>
              <a:gd name="connsiteY1" fmla="*/ 1126511 h 1861671"/>
              <a:gd name="connsiteX2" fmla="*/ 758464 w 768980"/>
              <a:gd name="connsiteY2" fmla="*/ 1846178 h 1861671"/>
              <a:gd name="connsiteX3" fmla="*/ 436731 w 768980"/>
              <a:gd name="connsiteY3" fmla="*/ 1592178 h 1861671"/>
              <a:gd name="connsiteX4" fmla="*/ 157331 w 768980"/>
              <a:gd name="connsiteY4" fmla="*/ 1261978 h 1861671"/>
              <a:gd name="connsiteX5" fmla="*/ 191197 w 768980"/>
              <a:gd name="connsiteY5" fmla="*/ 445 h 186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8980" h="1861671">
                <a:moveTo>
                  <a:pt x="191197" y="445"/>
                </a:moveTo>
                <a:cubicBezTo>
                  <a:pt x="168619" y="-22133"/>
                  <a:pt x="-72680" y="818889"/>
                  <a:pt x="21864" y="1126511"/>
                </a:cubicBezTo>
                <a:cubicBezTo>
                  <a:pt x="116408" y="1434133"/>
                  <a:pt x="689320" y="1768567"/>
                  <a:pt x="758464" y="1846178"/>
                </a:cubicBezTo>
                <a:cubicBezTo>
                  <a:pt x="827609" y="1923789"/>
                  <a:pt x="536920" y="1689545"/>
                  <a:pt x="436731" y="1592178"/>
                </a:cubicBezTo>
                <a:cubicBezTo>
                  <a:pt x="336542" y="1494811"/>
                  <a:pt x="202487" y="1525856"/>
                  <a:pt x="157331" y="1261978"/>
                </a:cubicBezTo>
                <a:cubicBezTo>
                  <a:pt x="112175" y="998100"/>
                  <a:pt x="213775" y="23023"/>
                  <a:pt x="191197" y="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B99160D-6620-42F8-BC58-D09E6F7646B4}"/>
              </a:ext>
            </a:extLst>
          </p:cNvPr>
          <p:cNvSpPr/>
          <p:nvPr/>
        </p:nvSpPr>
        <p:spPr>
          <a:xfrm>
            <a:off x="1064535" y="2428457"/>
            <a:ext cx="935217" cy="2640285"/>
          </a:xfrm>
          <a:custGeom>
            <a:avLst/>
            <a:gdLst>
              <a:gd name="connsiteX0" fmla="*/ 927894 w 935217"/>
              <a:gd name="connsiteY0" fmla="*/ 6735 h 2640285"/>
              <a:gd name="connsiteX1" fmla="*/ 437006 w 935217"/>
              <a:gd name="connsiteY1" fmla="*/ 1084764 h 2640285"/>
              <a:gd name="connsiteX2" fmla="*/ 196374 w 935217"/>
              <a:gd name="connsiteY2" fmla="*/ 2018415 h 2640285"/>
              <a:gd name="connsiteX3" fmla="*/ 254126 w 935217"/>
              <a:gd name="connsiteY3" fmla="*/ 2634431 h 2640285"/>
              <a:gd name="connsiteX4" fmla="*/ 254126 w 935217"/>
              <a:gd name="connsiteY4" fmla="*/ 2287922 h 2640285"/>
              <a:gd name="connsiteX5" fmla="*/ 23120 w 935217"/>
              <a:gd name="connsiteY5" fmla="*/ 1623779 h 2640285"/>
              <a:gd name="connsiteX6" fmla="*/ 927894 w 935217"/>
              <a:gd name="connsiteY6" fmla="*/ 6735 h 2640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5217" h="2640285">
                <a:moveTo>
                  <a:pt x="927894" y="6735"/>
                </a:moveTo>
                <a:cubicBezTo>
                  <a:pt x="996875" y="-83101"/>
                  <a:pt x="558926" y="749484"/>
                  <a:pt x="437006" y="1084764"/>
                </a:cubicBezTo>
                <a:cubicBezTo>
                  <a:pt x="315086" y="1420044"/>
                  <a:pt x="226854" y="1760137"/>
                  <a:pt x="196374" y="2018415"/>
                </a:cubicBezTo>
                <a:cubicBezTo>
                  <a:pt x="165894" y="2276693"/>
                  <a:pt x="244501" y="2589513"/>
                  <a:pt x="254126" y="2634431"/>
                </a:cubicBezTo>
                <a:cubicBezTo>
                  <a:pt x="263751" y="2679349"/>
                  <a:pt x="292627" y="2456364"/>
                  <a:pt x="254126" y="2287922"/>
                </a:cubicBezTo>
                <a:cubicBezTo>
                  <a:pt x="215625" y="2119480"/>
                  <a:pt x="-84362" y="2005581"/>
                  <a:pt x="23120" y="1623779"/>
                </a:cubicBezTo>
                <a:cubicBezTo>
                  <a:pt x="130602" y="1241977"/>
                  <a:pt x="858913" y="96571"/>
                  <a:pt x="927894" y="67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2CCB0B5D-3390-4B97-A043-A2F6580649F1}"/>
              </a:ext>
            </a:extLst>
          </p:cNvPr>
          <p:cNvSpPr/>
          <p:nvPr/>
        </p:nvSpPr>
        <p:spPr>
          <a:xfrm>
            <a:off x="6716046" y="6312010"/>
            <a:ext cx="1024269" cy="2846121"/>
          </a:xfrm>
          <a:custGeom>
            <a:avLst/>
            <a:gdLst>
              <a:gd name="connsiteX0" fmla="*/ 117891 w 1024269"/>
              <a:gd name="connsiteY0" fmla="*/ 11788 h 2846121"/>
              <a:gd name="connsiteX1" fmla="*/ 262270 w 1024269"/>
              <a:gd name="connsiteY1" fmla="*/ 1830963 h 2846121"/>
              <a:gd name="connsiteX2" fmla="*/ 993790 w 1024269"/>
              <a:gd name="connsiteY2" fmla="*/ 2803114 h 2846121"/>
              <a:gd name="connsiteX3" fmla="*/ 810910 w 1024269"/>
              <a:gd name="connsiteY3" fmla="*/ 2600984 h 2846121"/>
              <a:gd name="connsiteX4" fmla="*/ 127516 w 1024269"/>
              <a:gd name="connsiteY4" fmla="*/ 1936841 h 2846121"/>
              <a:gd name="connsiteX5" fmla="*/ 2388 w 1024269"/>
              <a:gd name="connsiteY5" fmla="*/ 1089817 h 2846121"/>
              <a:gd name="connsiteX6" fmla="*/ 117891 w 1024269"/>
              <a:gd name="connsiteY6" fmla="*/ 11788 h 284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4269" h="2846121">
                <a:moveTo>
                  <a:pt x="117891" y="11788"/>
                </a:moveTo>
                <a:cubicBezTo>
                  <a:pt x="161205" y="135312"/>
                  <a:pt x="116287" y="1365742"/>
                  <a:pt x="262270" y="1830963"/>
                </a:cubicBezTo>
                <a:cubicBezTo>
                  <a:pt x="408253" y="2296184"/>
                  <a:pt x="902350" y="2674777"/>
                  <a:pt x="993790" y="2803114"/>
                </a:cubicBezTo>
                <a:cubicBezTo>
                  <a:pt x="1085230" y="2931451"/>
                  <a:pt x="955289" y="2745363"/>
                  <a:pt x="810910" y="2600984"/>
                </a:cubicBezTo>
                <a:cubicBezTo>
                  <a:pt x="666531" y="2456605"/>
                  <a:pt x="262270" y="2188702"/>
                  <a:pt x="127516" y="1936841"/>
                </a:cubicBezTo>
                <a:cubicBezTo>
                  <a:pt x="-7238" y="1684980"/>
                  <a:pt x="-4029" y="1410659"/>
                  <a:pt x="2388" y="1089817"/>
                </a:cubicBezTo>
                <a:cubicBezTo>
                  <a:pt x="8805" y="768975"/>
                  <a:pt x="74577" y="-111736"/>
                  <a:pt x="117891" y="117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DDDBD0F-6029-411E-845A-9CAB8AA13693}"/>
              </a:ext>
            </a:extLst>
          </p:cNvPr>
          <p:cNvSpPr/>
          <p:nvPr/>
        </p:nvSpPr>
        <p:spPr>
          <a:xfrm>
            <a:off x="1138021" y="2268222"/>
            <a:ext cx="1391152" cy="4827253"/>
          </a:xfrm>
          <a:custGeom>
            <a:avLst/>
            <a:gdLst>
              <a:gd name="connsiteX0" fmla="*/ 1389279 w 1391152"/>
              <a:gd name="connsiteY0" fmla="*/ 5078 h 4827253"/>
              <a:gd name="connsiteX1" fmla="*/ 538379 w 1391152"/>
              <a:gd name="connsiteY1" fmla="*/ 2011678 h 4827253"/>
              <a:gd name="connsiteX2" fmla="*/ 576479 w 1391152"/>
              <a:gd name="connsiteY2" fmla="*/ 3141978 h 4827253"/>
              <a:gd name="connsiteX3" fmla="*/ 4979 w 1391152"/>
              <a:gd name="connsiteY3" fmla="*/ 4805678 h 4827253"/>
              <a:gd name="connsiteX4" fmla="*/ 297079 w 1391152"/>
              <a:gd name="connsiteY4" fmla="*/ 3916678 h 4827253"/>
              <a:gd name="connsiteX5" fmla="*/ 271679 w 1391152"/>
              <a:gd name="connsiteY5" fmla="*/ 1516378 h 4827253"/>
              <a:gd name="connsiteX6" fmla="*/ 1389279 w 1391152"/>
              <a:gd name="connsiteY6" fmla="*/ 5078 h 482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1152" h="4827253">
                <a:moveTo>
                  <a:pt x="1389279" y="5078"/>
                </a:moveTo>
                <a:cubicBezTo>
                  <a:pt x="1433729" y="87628"/>
                  <a:pt x="673846" y="1488861"/>
                  <a:pt x="538379" y="2011678"/>
                </a:cubicBezTo>
                <a:cubicBezTo>
                  <a:pt x="402912" y="2534495"/>
                  <a:pt x="665379" y="2676311"/>
                  <a:pt x="576479" y="3141978"/>
                </a:cubicBezTo>
                <a:cubicBezTo>
                  <a:pt x="487579" y="3607645"/>
                  <a:pt x="51546" y="4676561"/>
                  <a:pt x="4979" y="4805678"/>
                </a:cubicBezTo>
                <a:cubicBezTo>
                  <a:pt x="-41588" y="4934795"/>
                  <a:pt x="252629" y="4464895"/>
                  <a:pt x="297079" y="3916678"/>
                </a:cubicBezTo>
                <a:cubicBezTo>
                  <a:pt x="341529" y="3368461"/>
                  <a:pt x="91762" y="2168311"/>
                  <a:pt x="271679" y="1516378"/>
                </a:cubicBezTo>
                <a:cubicBezTo>
                  <a:pt x="451596" y="864445"/>
                  <a:pt x="1344829" y="-77472"/>
                  <a:pt x="1389279" y="5078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2E7BD923-D936-48C0-BC85-BB559E6380FE}"/>
              </a:ext>
            </a:extLst>
          </p:cNvPr>
          <p:cNvSpPr/>
          <p:nvPr/>
        </p:nvSpPr>
        <p:spPr>
          <a:xfrm>
            <a:off x="5203503" y="1543788"/>
            <a:ext cx="2049140" cy="2007974"/>
          </a:xfrm>
          <a:custGeom>
            <a:avLst/>
            <a:gdLst>
              <a:gd name="connsiteX0" fmla="*/ 79697 w 2049140"/>
              <a:gd name="connsiteY0" fmla="*/ 5612 h 2007974"/>
              <a:gd name="connsiteX1" fmla="*/ 1781497 w 2049140"/>
              <a:gd name="connsiteY1" fmla="*/ 1008912 h 2007974"/>
              <a:gd name="connsiteX2" fmla="*/ 2022797 w 2049140"/>
              <a:gd name="connsiteY2" fmla="*/ 1999512 h 2007974"/>
              <a:gd name="connsiteX3" fmla="*/ 1552897 w 2049140"/>
              <a:gd name="connsiteY3" fmla="*/ 1440712 h 2007974"/>
              <a:gd name="connsiteX4" fmla="*/ 409897 w 2049140"/>
              <a:gd name="connsiteY4" fmla="*/ 640612 h 2007974"/>
              <a:gd name="connsiteX5" fmla="*/ 79697 w 2049140"/>
              <a:gd name="connsiteY5" fmla="*/ 5612 h 200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140" h="2007974">
                <a:moveTo>
                  <a:pt x="79697" y="5612"/>
                </a:moveTo>
                <a:cubicBezTo>
                  <a:pt x="308297" y="66995"/>
                  <a:pt x="1457647" y="676595"/>
                  <a:pt x="1781497" y="1008912"/>
                </a:cubicBezTo>
                <a:cubicBezTo>
                  <a:pt x="2105347" y="1341229"/>
                  <a:pt x="2060897" y="1927545"/>
                  <a:pt x="2022797" y="1999512"/>
                </a:cubicBezTo>
                <a:cubicBezTo>
                  <a:pt x="1984697" y="2071479"/>
                  <a:pt x="1821714" y="1667195"/>
                  <a:pt x="1552897" y="1440712"/>
                </a:cubicBezTo>
                <a:cubicBezTo>
                  <a:pt x="1284080" y="1214229"/>
                  <a:pt x="657547" y="879795"/>
                  <a:pt x="409897" y="640612"/>
                </a:cubicBezTo>
                <a:cubicBezTo>
                  <a:pt x="162247" y="401429"/>
                  <a:pt x="-148903" y="-55771"/>
                  <a:pt x="79697" y="561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773CBC47-51B3-48CD-8DD2-744033FE104F}"/>
              </a:ext>
            </a:extLst>
          </p:cNvPr>
          <p:cNvSpPr/>
          <p:nvPr/>
        </p:nvSpPr>
        <p:spPr>
          <a:xfrm>
            <a:off x="6399273" y="6335392"/>
            <a:ext cx="1637481" cy="2879990"/>
          </a:xfrm>
          <a:custGeom>
            <a:avLst/>
            <a:gdLst>
              <a:gd name="connsiteX0" fmla="*/ 369827 w 1637481"/>
              <a:gd name="connsiteY0" fmla="*/ 14608 h 2879990"/>
              <a:gd name="connsiteX1" fmla="*/ 306327 w 1637481"/>
              <a:gd name="connsiteY1" fmla="*/ 1652908 h 2879990"/>
              <a:gd name="connsiteX2" fmla="*/ 1550927 w 1637481"/>
              <a:gd name="connsiteY2" fmla="*/ 2808608 h 2879990"/>
              <a:gd name="connsiteX3" fmla="*/ 1373127 w 1637481"/>
              <a:gd name="connsiteY3" fmla="*/ 2681608 h 2879990"/>
              <a:gd name="connsiteX4" fmla="*/ 103127 w 1637481"/>
              <a:gd name="connsiteY4" fmla="*/ 2072008 h 2879990"/>
              <a:gd name="connsiteX5" fmla="*/ 103127 w 1637481"/>
              <a:gd name="connsiteY5" fmla="*/ 916308 h 2879990"/>
              <a:gd name="connsiteX6" fmla="*/ 369827 w 1637481"/>
              <a:gd name="connsiteY6" fmla="*/ 14608 h 2879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7481" h="2879990">
                <a:moveTo>
                  <a:pt x="369827" y="14608"/>
                </a:moveTo>
                <a:cubicBezTo>
                  <a:pt x="403694" y="137375"/>
                  <a:pt x="109477" y="1187241"/>
                  <a:pt x="306327" y="1652908"/>
                </a:cubicBezTo>
                <a:cubicBezTo>
                  <a:pt x="503177" y="2118575"/>
                  <a:pt x="1373127" y="2637158"/>
                  <a:pt x="1550927" y="2808608"/>
                </a:cubicBezTo>
                <a:cubicBezTo>
                  <a:pt x="1728727" y="2980058"/>
                  <a:pt x="1614427" y="2804375"/>
                  <a:pt x="1373127" y="2681608"/>
                </a:cubicBezTo>
                <a:cubicBezTo>
                  <a:pt x="1131827" y="2558841"/>
                  <a:pt x="314794" y="2366225"/>
                  <a:pt x="103127" y="2072008"/>
                </a:cubicBezTo>
                <a:cubicBezTo>
                  <a:pt x="-108540" y="1777791"/>
                  <a:pt x="65027" y="1259208"/>
                  <a:pt x="103127" y="916308"/>
                </a:cubicBezTo>
                <a:cubicBezTo>
                  <a:pt x="141227" y="573408"/>
                  <a:pt x="335960" y="-108159"/>
                  <a:pt x="369827" y="14608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C74F422-1464-4398-BED2-8157C2A24CA1}"/>
              </a:ext>
            </a:extLst>
          </p:cNvPr>
          <p:cNvSpPr/>
          <p:nvPr/>
        </p:nvSpPr>
        <p:spPr>
          <a:xfrm>
            <a:off x="507842" y="6377726"/>
            <a:ext cx="1634395" cy="2696533"/>
          </a:xfrm>
          <a:custGeom>
            <a:avLst/>
            <a:gdLst>
              <a:gd name="connsiteX0" fmla="*/ 1613058 w 1634395"/>
              <a:gd name="connsiteY0" fmla="*/ 10374 h 2696533"/>
              <a:gd name="connsiteX1" fmla="*/ 1193958 w 1634395"/>
              <a:gd name="connsiteY1" fmla="*/ 1877274 h 2696533"/>
              <a:gd name="connsiteX2" fmla="*/ 660558 w 1634395"/>
              <a:gd name="connsiteY2" fmla="*/ 2385274 h 2696533"/>
              <a:gd name="connsiteX3" fmla="*/ 158 w 1634395"/>
              <a:gd name="connsiteY3" fmla="*/ 2690074 h 2696533"/>
              <a:gd name="connsiteX4" fmla="*/ 597058 w 1634395"/>
              <a:gd name="connsiteY4" fmla="*/ 2105874 h 2696533"/>
              <a:gd name="connsiteX5" fmla="*/ 508158 w 1634395"/>
              <a:gd name="connsiteY5" fmla="*/ 1166074 h 2696533"/>
              <a:gd name="connsiteX6" fmla="*/ 1613058 w 1634395"/>
              <a:gd name="connsiteY6" fmla="*/ 10374 h 269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4395" h="2696533">
                <a:moveTo>
                  <a:pt x="1613058" y="10374"/>
                </a:moveTo>
                <a:cubicBezTo>
                  <a:pt x="1727358" y="128907"/>
                  <a:pt x="1352708" y="1481457"/>
                  <a:pt x="1193958" y="1877274"/>
                </a:cubicBezTo>
                <a:cubicBezTo>
                  <a:pt x="1035208" y="2273091"/>
                  <a:pt x="859525" y="2249807"/>
                  <a:pt x="660558" y="2385274"/>
                </a:cubicBezTo>
                <a:cubicBezTo>
                  <a:pt x="461591" y="2520741"/>
                  <a:pt x="10741" y="2736641"/>
                  <a:pt x="158" y="2690074"/>
                </a:cubicBezTo>
                <a:cubicBezTo>
                  <a:pt x="-10425" y="2643507"/>
                  <a:pt x="512391" y="2359874"/>
                  <a:pt x="597058" y="2105874"/>
                </a:cubicBezTo>
                <a:cubicBezTo>
                  <a:pt x="681725" y="1851874"/>
                  <a:pt x="340941" y="1511091"/>
                  <a:pt x="508158" y="1166074"/>
                </a:cubicBezTo>
                <a:cubicBezTo>
                  <a:pt x="675375" y="821057"/>
                  <a:pt x="1498758" y="-108159"/>
                  <a:pt x="1613058" y="10374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1F81AF99-A9AE-4ADF-A28C-1599CEA2B8B9}"/>
              </a:ext>
            </a:extLst>
          </p:cNvPr>
          <p:cNvSpPr/>
          <p:nvPr/>
        </p:nvSpPr>
        <p:spPr>
          <a:xfrm>
            <a:off x="5992670" y="4622192"/>
            <a:ext cx="869756" cy="3249061"/>
          </a:xfrm>
          <a:custGeom>
            <a:avLst/>
            <a:gdLst>
              <a:gd name="connsiteX0" fmla="*/ 757380 w 869756"/>
              <a:gd name="connsiteY0" fmla="*/ 608 h 3249061"/>
              <a:gd name="connsiteX1" fmla="*/ 858980 w 869756"/>
              <a:gd name="connsiteY1" fmla="*/ 1296008 h 3249061"/>
              <a:gd name="connsiteX2" fmla="*/ 490680 w 869756"/>
              <a:gd name="connsiteY2" fmla="*/ 2178658 h 3249061"/>
              <a:gd name="connsiteX3" fmla="*/ 287480 w 869756"/>
              <a:gd name="connsiteY3" fmla="*/ 3201008 h 3249061"/>
              <a:gd name="connsiteX4" fmla="*/ 147780 w 869756"/>
              <a:gd name="connsiteY4" fmla="*/ 3048608 h 3249061"/>
              <a:gd name="connsiteX5" fmla="*/ 20780 w 869756"/>
              <a:gd name="connsiteY5" fmla="*/ 2750158 h 3249061"/>
              <a:gd name="connsiteX6" fmla="*/ 611330 w 869756"/>
              <a:gd name="connsiteY6" fmla="*/ 1149958 h 3249061"/>
              <a:gd name="connsiteX7" fmla="*/ 757380 w 869756"/>
              <a:gd name="connsiteY7" fmla="*/ 608 h 324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9756" h="3249061">
                <a:moveTo>
                  <a:pt x="757380" y="608"/>
                </a:moveTo>
                <a:cubicBezTo>
                  <a:pt x="798655" y="24950"/>
                  <a:pt x="903430" y="933000"/>
                  <a:pt x="858980" y="1296008"/>
                </a:cubicBezTo>
                <a:cubicBezTo>
                  <a:pt x="814530" y="1659016"/>
                  <a:pt x="585930" y="1861158"/>
                  <a:pt x="490680" y="2178658"/>
                </a:cubicBezTo>
                <a:cubicBezTo>
                  <a:pt x="395430" y="2496158"/>
                  <a:pt x="344630" y="3056016"/>
                  <a:pt x="287480" y="3201008"/>
                </a:cubicBezTo>
                <a:cubicBezTo>
                  <a:pt x="230330" y="3346000"/>
                  <a:pt x="192230" y="3123750"/>
                  <a:pt x="147780" y="3048608"/>
                </a:cubicBezTo>
                <a:cubicBezTo>
                  <a:pt x="103330" y="2973466"/>
                  <a:pt x="-56478" y="3066600"/>
                  <a:pt x="20780" y="2750158"/>
                </a:cubicBezTo>
                <a:cubicBezTo>
                  <a:pt x="98038" y="2433716"/>
                  <a:pt x="488563" y="1612450"/>
                  <a:pt x="611330" y="1149958"/>
                </a:cubicBezTo>
                <a:cubicBezTo>
                  <a:pt x="734097" y="687466"/>
                  <a:pt x="716105" y="-23734"/>
                  <a:pt x="757380" y="608"/>
                </a:cubicBezTo>
                <a:close/>
              </a:path>
            </a:pathLst>
          </a:cu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6AE4D92D-D564-447E-8BE5-00C142F97012}"/>
              </a:ext>
            </a:extLst>
          </p:cNvPr>
          <p:cNvSpPr/>
          <p:nvPr/>
        </p:nvSpPr>
        <p:spPr>
          <a:xfrm>
            <a:off x="3249440" y="5003786"/>
            <a:ext cx="442542" cy="104073"/>
          </a:xfrm>
          <a:custGeom>
            <a:avLst/>
            <a:gdLst>
              <a:gd name="connsiteX0" fmla="*/ 12343 w 442542"/>
              <a:gd name="connsiteY0" fmla="*/ 67747 h 104073"/>
              <a:gd name="connsiteX1" fmla="*/ 185910 w 442542"/>
              <a:gd name="connsiteY1" fmla="*/ 80447 h 104073"/>
              <a:gd name="connsiteX2" fmla="*/ 348893 w 442542"/>
              <a:gd name="connsiteY2" fmla="*/ 38114 h 104073"/>
              <a:gd name="connsiteX3" fmla="*/ 442027 w 442542"/>
              <a:gd name="connsiteY3" fmla="*/ 14 h 104073"/>
              <a:gd name="connsiteX4" fmla="*/ 384877 w 442542"/>
              <a:gd name="connsiteY4" fmla="*/ 42347 h 104073"/>
              <a:gd name="connsiteX5" fmla="*/ 351010 w 442542"/>
              <a:gd name="connsiteY5" fmla="*/ 65631 h 104073"/>
              <a:gd name="connsiteX6" fmla="*/ 50443 w 442542"/>
              <a:gd name="connsiteY6" fmla="*/ 103731 h 104073"/>
              <a:gd name="connsiteX7" fmla="*/ 12343 w 442542"/>
              <a:gd name="connsiteY7" fmla="*/ 67747 h 10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2542" h="104073">
                <a:moveTo>
                  <a:pt x="12343" y="67747"/>
                </a:moveTo>
                <a:cubicBezTo>
                  <a:pt x="34921" y="63866"/>
                  <a:pt x="129818" y="85386"/>
                  <a:pt x="185910" y="80447"/>
                </a:cubicBezTo>
                <a:cubicBezTo>
                  <a:pt x="242002" y="75508"/>
                  <a:pt x="306207" y="51519"/>
                  <a:pt x="348893" y="38114"/>
                </a:cubicBezTo>
                <a:cubicBezTo>
                  <a:pt x="391579" y="24709"/>
                  <a:pt x="436030" y="-691"/>
                  <a:pt x="442027" y="14"/>
                </a:cubicBezTo>
                <a:cubicBezTo>
                  <a:pt x="448024" y="719"/>
                  <a:pt x="400047" y="31411"/>
                  <a:pt x="384877" y="42347"/>
                </a:cubicBezTo>
                <a:cubicBezTo>
                  <a:pt x="369708" y="53283"/>
                  <a:pt x="406749" y="55400"/>
                  <a:pt x="351010" y="65631"/>
                </a:cubicBezTo>
                <a:cubicBezTo>
                  <a:pt x="295271" y="75862"/>
                  <a:pt x="105123" y="99498"/>
                  <a:pt x="50443" y="103731"/>
                </a:cubicBezTo>
                <a:cubicBezTo>
                  <a:pt x="-4237" y="107964"/>
                  <a:pt x="-10235" y="71628"/>
                  <a:pt x="12343" y="677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1C69FECD-C339-42A6-8789-4A8AFCD5D08C}"/>
              </a:ext>
            </a:extLst>
          </p:cNvPr>
          <p:cNvSpPr/>
          <p:nvPr/>
        </p:nvSpPr>
        <p:spPr>
          <a:xfrm>
            <a:off x="3394660" y="5094793"/>
            <a:ext cx="229573" cy="29657"/>
          </a:xfrm>
          <a:custGeom>
            <a:avLst/>
            <a:gdLst>
              <a:gd name="connsiteX0" fmla="*/ 473 w 229573"/>
              <a:gd name="connsiteY0" fmla="*/ 16957 h 29657"/>
              <a:gd name="connsiteX1" fmla="*/ 114773 w 229573"/>
              <a:gd name="connsiteY1" fmla="*/ 16957 h 29657"/>
              <a:gd name="connsiteX2" fmla="*/ 226957 w 229573"/>
              <a:gd name="connsiteY2" fmla="*/ 29657 h 29657"/>
              <a:gd name="connsiteX3" fmla="*/ 190973 w 229573"/>
              <a:gd name="connsiteY3" fmla="*/ 16957 h 29657"/>
              <a:gd name="connsiteX4" fmla="*/ 157107 w 229573"/>
              <a:gd name="connsiteY4" fmla="*/ 14840 h 29657"/>
              <a:gd name="connsiteX5" fmla="*/ 76673 w 229573"/>
              <a:gd name="connsiteY5" fmla="*/ 24 h 29657"/>
              <a:gd name="connsiteX6" fmla="*/ 473 w 229573"/>
              <a:gd name="connsiteY6" fmla="*/ 16957 h 2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573" h="29657">
                <a:moveTo>
                  <a:pt x="473" y="16957"/>
                </a:moveTo>
                <a:cubicBezTo>
                  <a:pt x="6823" y="19779"/>
                  <a:pt x="77026" y="14840"/>
                  <a:pt x="114773" y="16957"/>
                </a:cubicBezTo>
                <a:cubicBezTo>
                  <a:pt x="152520" y="19074"/>
                  <a:pt x="214257" y="29657"/>
                  <a:pt x="226957" y="29657"/>
                </a:cubicBezTo>
                <a:cubicBezTo>
                  <a:pt x="239657" y="29657"/>
                  <a:pt x="202615" y="19427"/>
                  <a:pt x="190973" y="16957"/>
                </a:cubicBezTo>
                <a:cubicBezTo>
                  <a:pt x="179331" y="14487"/>
                  <a:pt x="176157" y="17662"/>
                  <a:pt x="157107" y="14840"/>
                </a:cubicBezTo>
                <a:cubicBezTo>
                  <a:pt x="138057" y="12018"/>
                  <a:pt x="99956" y="729"/>
                  <a:pt x="76673" y="24"/>
                </a:cubicBezTo>
                <a:cubicBezTo>
                  <a:pt x="53390" y="-682"/>
                  <a:pt x="-5877" y="14135"/>
                  <a:pt x="473" y="169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00C2C041-56E7-4B31-B961-246C1CBCB212}"/>
              </a:ext>
            </a:extLst>
          </p:cNvPr>
          <p:cNvSpPr/>
          <p:nvPr/>
        </p:nvSpPr>
        <p:spPr>
          <a:xfrm>
            <a:off x="4381177" y="7220372"/>
            <a:ext cx="1209698" cy="997886"/>
          </a:xfrm>
          <a:custGeom>
            <a:avLst/>
            <a:gdLst>
              <a:gd name="connsiteX0" fmla="*/ 1143323 w 1209698"/>
              <a:gd name="connsiteY0" fmla="*/ 14395 h 997886"/>
              <a:gd name="connsiteX1" fmla="*/ 732690 w 1209698"/>
              <a:gd name="connsiteY1" fmla="*/ 492761 h 997886"/>
              <a:gd name="connsiteX2" fmla="*/ 487156 w 1209698"/>
              <a:gd name="connsiteY2" fmla="*/ 704428 h 997886"/>
              <a:gd name="connsiteX3" fmla="*/ 296656 w 1209698"/>
              <a:gd name="connsiteY3" fmla="*/ 848361 h 997886"/>
              <a:gd name="connsiteX4" fmla="*/ 323 w 1209698"/>
              <a:gd name="connsiteY4" fmla="*/ 958428 h 997886"/>
              <a:gd name="connsiteX5" fmla="*/ 250090 w 1209698"/>
              <a:gd name="connsiteY5" fmla="*/ 907628 h 997886"/>
              <a:gd name="connsiteX6" fmla="*/ 745390 w 1209698"/>
              <a:gd name="connsiteY6" fmla="*/ 983828 h 997886"/>
              <a:gd name="connsiteX7" fmla="*/ 1151790 w 1209698"/>
              <a:gd name="connsiteY7" fmla="*/ 573195 h 997886"/>
              <a:gd name="connsiteX8" fmla="*/ 1206823 w 1209698"/>
              <a:gd name="connsiteY8" fmla="*/ 162561 h 997886"/>
              <a:gd name="connsiteX9" fmla="*/ 1143323 w 1209698"/>
              <a:gd name="connsiteY9" fmla="*/ 14395 h 99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9698" h="997886">
                <a:moveTo>
                  <a:pt x="1143323" y="14395"/>
                </a:moveTo>
                <a:cubicBezTo>
                  <a:pt x="1064301" y="69428"/>
                  <a:pt x="842051" y="377756"/>
                  <a:pt x="732690" y="492761"/>
                </a:cubicBezTo>
                <a:cubicBezTo>
                  <a:pt x="623329" y="607766"/>
                  <a:pt x="559828" y="645161"/>
                  <a:pt x="487156" y="704428"/>
                </a:cubicBezTo>
                <a:cubicBezTo>
                  <a:pt x="414484" y="763695"/>
                  <a:pt x="377795" y="806028"/>
                  <a:pt x="296656" y="848361"/>
                </a:cubicBezTo>
                <a:cubicBezTo>
                  <a:pt x="215517" y="890694"/>
                  <a:pt x="8084" y="948550"/>
                  <a:pt x="323" y="958428"/>
                </a:cubicBezTo>
                <a:cubicBezTo>
                  <a:pt x="-7438" y="968306"/>
                  <a:pt x="125912" y="903395"/>
                  <a:pt x="250090" y="907628"/>
                </a:cubicBezTo>
                <a:cubicBezTo>
                  <a:pt x="374268" y="911861"/>
                  <a:pt x="595107" y="1039567"/>
                  <a:pt x="745390" y="983828"/>
                </a:cubicBezTo>
                <a:cubicBezTo>
                  <a:pt x="895673" y="928089"/>
                  <a:pt x="1074884" y="710073"/>
                  <a:pt x="1151790" y="573195"/>
                </a:cubicBezTo>
                <a:cubicBezTo>
                  <a:pt x="1228696" y="436317"/>
                  <a:pt x="1206823" y="251461"/>
                  <a:pt x="1206823" y="162561"/>
                </a:cubicBezTo>
                <a:cubicBezTo>
                  <a:pt x="1206823" y="73661"/>
                  <a:pt x="1222345" y="-40638"/>
                  <a:pt x="1143323" y="1439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D729CD80-3094-4509-9193-D4908BF75825}"/>
              </a:ext>
            </a:extLst>
          </p:cNvPr>
          <p:cNvSpPr/>
          <p:nvPr/>
        </p:nvSpPr>
        <p:spPr>
          <a:xfrm>
            <a:off x="5084704" y="5046630"/>
            <a:ext cx="258539" cy="187545"/>
          </a:xfrm>
          <a:custGeom>
            <a:avLst/>
            <a:gdLst>
              <a:gd name="connsiteX0" fmla="*/ 9584 w 258539"/>
              <a:gd name="connsiteY0" fmla="*/ 33 h 187545"/>
              <a:gd name="connsiteX1" fmla="*/ 112771 w 258539"/>
              <a:gd name="connsiteY1" fmla="*/ 104808 h 187545"/>
              <a:gd name="connsiteX2" fmla="*/ 252471 w 258539"/>
              <a:gd name="connsiteY2" fmla="*/ 184183 h 187545"/>
              <a:gd name="connsiteX3" fmla="*/ 222309 w 258539"/>
              <a:gd name="connsiteY3" fmla="*/ 168308 h 187545"/>
              <a:gd name="connsiteX4" fmla="*/ 122296 w 258539"/>
              <a:gd name="connsiteY4" fmla="*/ 127033 h 187545"/>
              <a:gd name="connsiteX5" fmla="*/ 59 w 258539"/>
              <a:gd name="connsiteY5" fmla="*/ 88933 h 187545"/>
              <a:gd name="connsiteX6" fmla="*/ 104834 w 258539"/>
              <a:gd name="connsiteY6" fmla="*/ 115920 h 187545"/>
              <a:gd name="connsiteX7" fmla="*/ 9584 w 258539"/>
              <a:gd name="connsiteY7" fmla="*/ 33 h 18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539" h="187545">
                <a:moveTo>
                  <a:pt x="9584" y="33"/>
                </a:moveTo>
                <a:cubicBezTo>
                  <a:pt x="10907" y="-1819"/>
                  <a:pt x="72290" y="74116"/>
                  <a:pt x="112771" y="104808"/>
                </a:cubicBezTo>
                <a:cubicBezTo>
                  <a:pt x="153252" y="135500"/>
                  <a:pt x="234215" y="173600"/>
                  <a:pt x="252471" y="184183"/>
                </a:cubicBezTo>
                <a:cubicBezTo>
                  <a:pt x="270727" y="194766"/>
                  <a:pt x="244005" y="177833"/>
                  <a:pt x="222309" y="168308"/>
                </a:cubicBezTo>
                <a:cubicBezTo>
                  <a:pt x="200613" y="158783"/>
                  <a:pt x="159338" y="140262"/>
                  <a:pt x="122296" y="127033"/>
                </a:cubicBezTo>
                <a:cubicBezTo>
                  <a:pt x="85254" y="113804"/>
                  <a:pt x="2969" y="90785"/>
                  <a:pt x="59" y="88933"/>
                </a:cubicBezTo>
                <a:cubicBezTo>
                  <a:pt x="-2851" y="87081"/>
                  <a:pt x="102188" y="126768"/>
                  <a:pt x="104834" y="115920"/>
                </a:cubicBezTo>
                <a:cubicBezTo>
                  <a:pt x="107480" y="105072"/>
                  <a:pt x="8261" y="1885"/>
                  <a:pt x="9584" y="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FAF5D1AB-3280-4BA1-8647-FBDF72A80B28}"/>
              </a:ext>
            </a:extLst>
          </p:cNvPr>
          <p:cNvSpPr/>
          <p:nvPr/>
        </p:nvSpPr>
        <p:spPr>
          <a:xfrm>
            <a:off x="4090026" y="4664882"/>
            <a:ext cx="243251" cy="256887"/>
          </a:xfrm>
          <a:custGeom>
            <a:avLst/>
            <a:gdLst>
              <a:gd name="connsiteX0" fmla="*/ 96741 w 243251"/>
              <a:gd name="connsiteY0" fmla="*/ 251 h 256887"/>
              <a:gd name="connsiteX1" fmla="*/ 238557 w 243251"/>
              <a:gd name="connsiteY1" fmla="*/ 87035 h 256887"/>
              <a:gd name="connsiteX2" fmla="*/ 189874 w 243251"/>
              <a:gd name="connsiteY2" fmla="*/ 135718 h 256887"/>
              <a:gd name="connsiteX3" fmla="*/ 1491 w 243251"/>
              <a:gd name="connsiteY3" fmla="*/ 256368 h 256887"/>
              <a:gd name="connsiteX4" fmla="*/ 96741 w 243251"/>
              <a:gd name="connsiteY4" fmla="*/ 182285 h 256887"/>
              <a:gd name="connsiteX5" fmla="*/ 179291 w 243251"/>
              <a:gd name="connsiteY5" fmla="*/ 116668 h 256887"/>
              <a:gd name="connsiteX6" fmla="*/ 96741 w 243251"/>
              <a:gd name="connsiteY6" fmla="*/ 251 h 25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251" h="256887">
                <a:moveTo>
                  <a:pt x="96741" y="251"/>
                </a:moveTo>
                <a:cubicBezTo>
                  <a:pt x="106619" y="-4688"/>
                  <a:pt x="223035" y="64457"/>
                  <a:pt x="238557" y="87035"/>
                </a:cubicBezTo>
                <a:cubicBezTo>
                  <a:pt x="254079" y="109613"/>
                  <a:pt x="229385" y="107496"/>
                  <a:pt x="189874" y="135718"/>
                </a:cubicBezTo>
                <a:cubicBezTo>
                  <a:pt x="150363" y="163940"/>
                  <a:pt x="17013" y="248607"/>
                  <a:pt x="1491" y="256368"/>
                </a:cubicBezTo>
                <a:cubicBezTo>
                  <a:pt x="-14031" y="264129"/>
                  <a:pt x="96741" y="182285"/>
                  <a:pt x="96741" y="182285"/>
                </a:cubicBezTo>
                <a:cubicBezTo>
                  <a:pt x="126374" y="159002"/>
                  <a:pt x="177174" y="143479"/>
                  <a:pt x="179291" y="116668"/>
                </a:cubicBezTo>
                <a:cubicBezTo>
                  <a:pt x="181408" y="89857"/>
                  <a:pt x="86863" y="5190"/>
                  <a:pt x="96741" y="25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B38F0FE3-6A8B-45EE-A3FB-5033BFFFA74E}"/>
              </a:ext>
            </a:extLst>
          </p:cNvPr>
          <p:cNvSpPr/>
          <p:nvPr/>
        </p:nvSpPr>
        <p:spPr>
          <a:xfrm>
            <a:off x="3496815" y="4355853"/>
            <a:ext cx="726238" cy="626997"/>
          </a:xfrm>
          <a:custGeom>
            <a:avLst/>
            <a:gdLst>
              <a:gd name="connsiteX0" fmla="*/ 177718 w 726238"/>
              <a:gd name="connsiteY0" fmla="*/ 247 h 626997"/>
              <a:gd name="connsiteX1" fmla="*/ 677252 w 726238"/>
              <a:gd name="connsiteY1" fmla="*/ 317747 h 626997"/>
              <a:gd name="connsiteX2" fmla="*/ 698418 w 726238"/>
              <a:gd name="connsiteY2" fmla="*/ 440514 h 626997"/>
              <a:gd name="connsiteX3" fmla="*/ 596818 w 726238"/>
              <a:gd name="connsiteY3" fmla="*/ 495547 h 626997"/>
              <a:gd name="connsiteX4" fmla="*/ 486752 w 726238"/>
              <a:gd name="connsiteY4" fmla="*/ 626780 h 626997"/>
              <a:gd name="connsiteX5" fmla="*/ 380918 w 726238"/>
              <a:gd name="connsiteY5" fmla="*/ 461680 h 626997"/>
              <a:gd name="connsiteX6" fmla="*/ 8385 w 726238"/>
              <a:gd name="connsiteY6" fmla="*/ 266947 h 626997"/>
              <a:gd name="connsiteX7" fmla="*/ 143852 w 726238"/>
              <a:gd name="connsiteY7" fmla="*/ 156880 h 626997"/>
              <a:gd name="connsiteX8" fmla="*/ 402085 w 726238"/>
              <a:gd name="connsiteY8" fmla="*/ 262714 h 626997"/>
              <a:gd name="connsiteX9" fmla="*/ 177718 w 726238"/>
              <a:gd name="connsiteY9" fmla="*/ 247 h 62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6238" h="626997">
                <a:moveTo>
                  <a:pt x="177718" y="247"/>
                </a:moveTo>
                <a:cubicBezTo>
                  <a:pt x="223579" y="9419"/>
                  <a:pt x="590469" y="244369"/>
                  <a:pt x="677252" y="317747"/>
                </a:cubicBezTo>
                <a:cubicBezTo>
                  <a:pt x="764035" y="391125"/>
                  <a:pt x="711824" y="410881"/>
                  <a:pt x="698418" y="440514"/>
                </a:cubicBezTo>
                <a:cubicBezTo>
                  <a:pt x="685012" y="470147"/>
                  <a:pt x="632096" y="464503"/>
                  <a:pt x="596818" y="495547"/>
                </a:cubicBezTo>
                <a:cubicBezTo>
                  <a:pt x="561540" y="526591"/>
                  <a:pt x="522735" y="632425"/>
                  <a:pt x="486752" y="626780"/>
                </a:cubicBezTo>
                <a:cubicBezTo>
                  <a:pt x="450769" y="621136"/>
                  <a:pt x="460646" y="521652"/>
                  <a:pt x="380918" y="461680"/>
                </a:cubicBezTo>
                <a:cubicBezTo>
                  <a:pt x="301190" y="401708"/>
                  <a:pt x="47896" y="317747"/>
                  <a:pt x="8385" y="266947"/>
                </a:cubicBezTo>
                <a:cubicBezTo>
                  <a:pt x="-31126" y="216147"/>
                  <a:pt x="78235" y="157586"/>
                  <a:pt x="143852" y="156880"/>
                </a:cubicBezTo>
                <a:cubicBezTo>
                  <a:pt x="209469" y="156175"/>
                  <a:pt x="395030" y="285997"/>
                  <a:pt x="402085" y="262714"/>
                </a:cubicBezTo>
                <a:cubicBezTo>
                  <a:pt x="409141" y="239431"/>
                  <a:pt x="131857" y="-8925"/>
                  <a:pt x="177718" y="24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00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ARDUST - スターダストプロモーション - 永野芽郁のプロフィール">
            <a:extLst>
              <a:ext uri="{FF2B5EF4-FFF2-40B4-BE49-F238E27FC236}">
                <a16:creationId xmlns:a16="http://schemas.microsoft.com/office/drawing/2014/main" id="{670C72E6-4A1B-47E7-ABCC-3CA1DE792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" y="1562100"/>
            <a:ext cx="9692640" cy="1211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81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2021-10-13T16:41:28Z</dcterms:created>
  <dcterms:modified xsi:type="dcterms:W3CDTF">2021-10-14T11:49:24Z</dcterms:modified>
</cp:coreProperties>
</file>