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11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97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24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1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5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9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0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37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73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7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36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D45-7E66-4729-BA44-180716831729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93170-61E2-464B-83CC-8FB4CAE6FD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0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日曜劇場「TOKYO MER～走る緊急救命室～」キャスト＆あらすじ【まとめ】｜シネマトゥデイ">
            <a:extLst>
              <a:ext uri="{FF2B5EF4-FFF2-40B4-BE49-F238E27FC236}">
                <a16:creationId xmlns:a16="http://schemas.microsoft.com/office/drawing/2014/main" id="{7D2F1450-EB01-4168-937C-B36DBC53BD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4" r="10318" b="33016"/>
          <a:stretch/>
        </p:blipFill>
        <p:spPr bwMode="auto">
          <a:xfrm>
            <a:off x="-57723" y="405871"/>
            <a:ext cx="9684081" cy="1011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5D2B553-8388-471A-BBF0-8971E04E6A16}"/>
              </a:ext>
            </a:extLst>
          </p:cNvPr>
          <p:cNvSpPr/>
          <p:nvPr/>
        </p:nvSpPr>
        <p:spPr>
          <a:xfrm>
            <a:off x="5273223" y="3668040"/>
            <a:ext cx="322146" cy="180469"/>
          </a:xfrm>
          <a:custGeom>
            <a:avLst/>
            <a:gdLst>
              <a:gd name="connsiteX0" fmla="*/ 452 w 322146"/>
              <a:gd name="connsiteY0" fmla="*/ 180060 h 180469"/>
              <a:gd name="connsiteX1" fmla="*/ 143327 w 322146"/>
              <a:gd name="connsiteY1" fmla="*/ 59410 h 180469"/>
              <a:gd name="connsiteX2" fmla="*/ 314777 w 322146"/>
              <a:gd name="connsiteY2" fmla="*/ 24485 h 180469"/>
              <a:gd name="connsiteX3" fmla="*/ 286202 w 322146"/>
              <a:gd name="connsiteY3" fmla="*/ 11785 h 180469"/>
              <a:gd name="connsiteX4" fmla="*/ 243340 w 322146"/>
              <a:gd name="connsiteY4" fmla="*/ 5435 h 180469"/>
              <a:gd name="connsiteX5" fmla="*/ 190952 w 322146"/>
              <a:gd name="connsiteY5" fmla="*/ 13373 h 180469"/>
              <a:gd name="connsiteX6" fmla="*/ 452 w 322146"/>
              <a:gd name="connsiteY6" fmla="*/ 180060 h 18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146" h="180469">
                <a:moveTo>
                  <a:pt x="452" y="180060"/>
                </a:moveTo>
                <a:cubicBezTo>
                  <a:pt x="-7485" y="187733"/>
                  <a:pt x="90940" y="85339"/>
                  <a:pt x="143327" y="59410"/>
                </a:cubicBezTo>
                <a:cubicBezTo>
                  <a:pt x="195714" y="33481"/>
                  <a:pt x="290965" y="32422"/>
                  <a:pt x="314777" y="24485"/>
                </a:cubicBezTo>
                <a:cubicBezTo>
                  <a:pt x="338590" y="16547"/>
                  <a:pt x="298108" y="14960"/>
                  <a:pt x="286202" y="11785"/>
                </a:cubicBezTo>
                <a:cubicBezTo>
                  <a:pt x="274296" y="8610"/>
                  <a:pt x="259215" y="5170"/>
                  <a:pt x="243340" y="5435"/>
                </a:cubicBezTo>
                <a:cubicBezTo>
                  <a:pt x="227465" y="5700"/>
                  <a:pt x="229317" y="-11233"/>
                  <a:pt x="190952" y="13373"/>
                </a:cubicBezTo>
                <a:cubicBezTo>
                  <a:pt x="152587" y="37979"/>
                  <a:pt x="8389" y="172387"/>
                  <a:pt x="452" y="180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720CDBE-1923-4F41-B44F-2D1D32F846C6}"/>
              </a:ext>
            </a:extLst>
          </p:cNvPr>
          <p:cNvSpPr/>
          <p:nvPr/>
        </p:nvSpPr>
        <p:spPr>
          <a:xfrm>
            <a:off x="5291249" y="3700456"/>
            <a:ext cx="150802" cy="123859"/>
          </a:xfrm>
          <a:custGeom>
            <a:avLst/>
            <a:gdLst>
              <a:gd name="connsiteX0" fmla="*/ 150701 w 150802"/>
              <a:gd name="connsiteY0" fmla="*/ 7 h 123859"/>
              <a:gd name="connsiteX1" fmla="*/ 23701 w 150802"/>
              <a:gd name="connsiteY1" fmla="*/ 85732 h 123859"/>
              <a:gd name="connsiteX2" fmla="*/ 1476 w 150802"/>
              <a:gd name="connsiteY2" fmla="*/ 123832 h 123859"/>
              <a:gd name="connsiteX3" fmla="*/ 44339 w 150802"/>
              <a:gd name="connsiteY3" fmla="*/ 90494 h 123859"/>
              <a:gd name="connsiteX4" fmla="*/ 150701 w 150802"/>
              <a:gd name="connsiteY4" fmla="*/ 7 h 12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02" h="123859">
                <a:moveTo>
                  <a:pt x="150701" y="7"/>
                </a:moveTo>
                <a:cubicBezTo>
                  <a:pt x="147261" y="-787"/>
                  <a:pt x="48572" y="65095"/>
                  <a:pt x="23701" y="85732"/>
                </a:cubicBezTo>
                <a:cubicBezTo>
                  <a:pt x="-1170" y="106369"/>
                  <a:pt x="-1964" y="123038"/>
                  <a:pt x="1476" y="123832"/>
                </a:cubicBezTo>
                <a:cubicBezTo>
                  <a:pt x="4916" y="124626"/>
                  <a:pt x="19468" y="107956"/>
                  <a:pt x="44339" y="90494"/>
                </a:cubicBezTo>
                <a:cubicBezTo>
                  <a:pt x="69210" y="73032"/>
                  <a:pt x="154141" y="801"/>
                  <a:pt x="15070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8D6B90-04FA-4589-A5A9-E215451CFF08}"/>
              </a:ext>
            </a:extLst>
          </p:cNvPr>
          <p:cNvSpPr/>
          <p:nvPr/>
        </p:nvSpPr>
        <p:spPr>
          <a:xfrm>
            <a:off x="5545847" y="3661268"/>
            <a:ext cx="321792" cy="77129"/>
          </a:xfrm>
          <a:custGeom>
            <a:avLst/>
            <a:gdLst>
              <a:gd name="connsiteX0" fmla="*/ 878 w 321792"/>
              <a:gd name="connsiteY0" fmla="*/ 4270 h 77129"/>
              <a:gd name="connsiteX1" fmla="*/ 177091 w 321792"/>
              <a:gd name="connsiteY1" fmla="*/ 7445 h 77129"/>
              <a:gd name="connsiteX2" fmla="*/ 319966 w 321792"/>
              <a:gd name="connsiteY2" fmla="*/ 67770 h 77129"/>
              <a:gd name="connsiteX3" fmla="*/ 253291 w 321792"/>
              <a:gd name="connsiteY3" fmla="*/ 75707 h 77129"/>
              <a:gd name="connsiteX4" fmla="*/ 185028 w 321792"/>
              <a:gd name="connsiteY4" fmla="*/ 55070 h 77129"/>
              <a:gd name="connsiteX5" fmla="*/ 112003 w 321792"/>
              <a:gd name="connsiteY5" fmla="*/ 37607 h 77129"/>
              <a:gd name="connsiteX6" fmla="*/ 878 w 321792"/>
              <a:gd name="connsiteY6" fmla="*/ 4270 h 7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792" h="77129">
                <a:moveTo>
                  <a:pt x="878" y="4270"/>
                </a:moveTo>
                <a:cubicBezTo>
                  <a:pt x="11726" y="-757"/>
                  <a:pt x="123910" y="-3138"/>
                  <a:pt x="177091" y="7445"/>
                </a:cubicBezTo>
                <a:cubicBezTo>
                  <a:pt x="230272" y="18028"/>
                  <a:pt x="307266" y="56393"/>
                  <a:pt x="319966" y="67770"/>
                </a:cubicBezTo>
                <a:cubicBezTo>
                  <a:pt x="332666" y="79147"/>
                  <a:pt x="275781" y="77824"/>
                  <a:pt x="253291" y="75707"/>
                </a:cubicBezTo>
                <a:cubicBezTo>
                  <a:pt x="230801" y="73590"/>
                  <a:pt x="208576" y="61420"/>
                  <a:pt x="185028" y="55070"/>
                </a:cubicBezTo>
                <a:cubicBezTo>
                  <a:pt x="161480" y="48720"/>
                  <a:pt x="141372" y="41840"/>
                  <a:pt x="112003" y="37607"/>
                </a:cubicBezTo>
                <a:cubicBezTo>
                  <a:pt x="82634" y="33374"/>
                  <a:pt x="-9970" y="9297"/>
                  <a:pt x="878" y="4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C9E7481-87A1-47A8-B1CE-A8E3F3D004F3}"/>
              </a:ext>
            </a:extLst>
          </p:cNvPr>
          <p:cNvSpPr/>
          <p:nvPr/>
        </p:nvSpPr>
        <p:spPr>
          <a:xfrm>
            <a:off x="5199017" y="3725619"/>
            <a:ext cx="716174" cy="263802"/>
          </a:xfrm>
          <a:custGeom>
            <a:avLst/>
            <a:gdLst>
              <a:gd name="connsiteX0" fmla="*/ 73071 w 716174"/>
              <a:gd name="connsiteY0" fmla="*/ 263769 h 263802"/>
              <a:gd name="connsiteX1" fmla="*/ 46 w 716174"/>
              <a:gd name="connsiteY1" fmla="*/ 230431 h 263802"/>
              <a:gd name="connsiteX2" fmla="*/ 85771 w 716174"/>
              <a:gd name="connsiteY2" fmla="*/ 139944 h 263802"/>
              <a:gd name="connsiteX3" fmla="*/ 236583 w 716174"/>
              <a:gd name="connsiteY3" fmla="*/ 31994 h 263802"/>
              <a:gd name="connsiteX4" fmla="*/ 392158 w 716174"/>
              <a:gd name="connsiteY4" fmla="*/ 1831 h 263802"/>
              <a:gd name="connsiteX5" fmla="*/ 474708 w 716174"/>
              <a:gd name="connsiteY5" fmla="*/ 8181 h 263802"/>
              <a:gd name="connsiteX6" fmla="*/ 589008 w 716174"/>
              <a:gd name="connsiteY6" fmla="*/ 47869 h 263802"/>
              <a:gd name="connsiteX7" fmla="*/ 654096 w 716174"/>
              <a:gd name="connsiteY7" fmla="*/ 85969 h 263802"/>
              <a:gd name="connsiteX8" fmla="*/ 684258 w 716174"/>
              <a:gd name="connsiteY8" fmla="*/ 100256 h 263802"/>
              <a:gd name="connsiteX9" fmla="*/ 716008 w 716174"/>
              <a:gd name="connsiteY9" fmla="*/ 168519 h 263802"/>
              <a:gd name="connsiteX10" fmla="*/ 669971 w 716174"/>
              <a:gd name="connsiteY10" fmla="*/ 97081 h 263802"/>
              <a:gd name="connsiteX11" fmla="*/ 509633 w 716174"/>
              <a:gd name="connsiteY11" fmla="*/ 33581 h 263802"/>
              <a:gd name="connsiteX12" fmla="*/ 396921 w 716174"/>
              <a:gd name="connsiteY12" fmla="*/ 16119 h 263802"/>
              <a:gd name="connsiteX13" fmla="*/ 242933 w 716174"/>
              <a:gd name="connsiteY13" fmla="*/ 47869 h 263802"/>
              <a:gd name="connsiteX14" fmla="*/ 96883 w 716174"/>
              <a:gd name="connsiteY14" fmla="*/ 157406 h 263802"/>
              <a:gd name="connsiteX15" fmla="*/ 66721 w 716174"/>
              <a:gd name="connsiteY15" fmla="*/ 184394 h 263802"/>
              <a:gd name="connsiteX16" fmla="*/ 22271 w 716174"/>
              <a:gd name="connsiteY16" fmla="*/ 225669 h 263802"/>
              <a:gd name="connsiteX17" fmla="*/ 73071 w 716174"/>
              <a:gd name="connsiteY17" fmla="*/ 263769 h 26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16174" h="263802">
                <a:moveTo>
                  <a:pt x="73071" y="263769"/>
                </a:moveTo>
                <a:cubicBezTo>
                  <a:pt x="69367" y="264563"/>
                  <a:pt x="-2071" y="251068"/>
                  <a:pt x="46" y="230431"/>
                </a:cubicBezTo>
                <a:cubicBezTo>
                  <a:pt x="2163" y="209794"/>
                  <a:pt x="46348" y="173017"/>
                  <a:pt x="85771" y="139944"/>
                </a:cubicBezTo>
                <a:cubicBezTo>
                  <a:pt x="125194" y="106871"/>
                  <a:pt x="185519" y="55013"/>
                  <a:pt x="236583" y="31994"/>
                </a:cubicBezTo>
                <a:cubicBezTo>
                  <a:pt x="287647" y="8975"/>
                  <a:pt x="352470" y="5800"/>
                  <a:pt x="392158" y="1831"/>
                </a:cubicBezTo>
                <a:cubicBezTo>
                  <a:pt x="431846" y="-2138"/>
                  <a:pt x="441900" y="508"/>
                  <a:pt x="474708" y="8181"/>
                </a:cubicBezTo>
                <a:cubicBezTo>
                  <a:pt x="507516" y="15854"/>
                  <a:pt x="559110" y="34904"/>
                  <a:pt x="589008" y="47869"/>
                </a:cubicBezTo>
                <a:cubicBezTo>
                  <a:pt x="618906" y="60834"/>
                  <a:pt x="638221" y="77238"/>
                  <a:pt x="654096" y="85969"/>
                </a:cubicBezTo>
                <a:cubicBezTo>
                  <a:pt x="669971" y="94700"/>
                  <a:pt x="673939" y="86498"/>
                  <a:pt x="684258" y="100256"/>
                </a:cubicBezTo>
                <a:cubicBezTo>
                  <a:pt x="694577" y="114014"/>
                  <a:pt x="718389" y="169048"/>
                  <a:pt x="716008" y="168519"/>
                </a:cubicBezTo>
                <a:cubicBezTo>
                  <a:pt x="713627" y="167990"/>
                  <a:pt x="704367" y="119571"/>
                  <a:pt x="669971" y="97081"/>
                </a:cubicBezTo>
                <a:cubicBezTo>
                  <a:pt x="635575" y="74591"/>
                  <a:pt x="555141" y="47075"/>
                  <a:pt x="509633" y="33581"/>
                </a:cubicBezTo>
                <a:cubicBezTo>
                  <a:pt x="464125" y="20087"/>
                  <a:pt x="441371" y="13738"/>
                  <a:pt x="396921" y="16119"/>
                </a:cubicBezTo>
                <a:cubicBezTo>
                  <a:pt x="352471" y="18500"/>
                  <a:pt x="292939" y="24321"/>
                  <a:pt x="242933" y="47869"/>
                </a:cubicBezTo>
                <a:cubicBezTo>
                  <a:pt x="192927" y="71417"/>
                  <a:pt x="126252" y="134652"/>
                  <a:pt x="96883" y="157406"/>
                </a:cubicBezTo>
                <a:cubicBezTo>
                  <a:pt x="67514" y="180160"/>
                  <a:pt x="79156" y="173017"/>
                  <a:pt x="66721" y="184394"/>
                </a:cubicBezTo>
                <a:cubicBezTo>
                  <a:pt x="54286" y="195771"/>
                  <a:pt x="28092" y="212969"/>
                  <a:pt x="22271" y="225669"/>
                </a:cubicBezTo>
                <a:cubicBezTo>
                  <a:pt x="16450" y="238369"/>
                  <a:pt x="76775" y="262975"/>
                  <a:pt x="73071" y="263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525D6CB-4EF8-41CA-AE8E-DDEE02837300}"/>
              </a:ext>
            </a:extLst>
          </p:cNvPr>
          <p:cNvSpPr/>
          <p:nvPr/>
        </p:nvSpPr>
        <p:spPr>
          <a:xfrm>
            <a:off x="5614988" y="3725863"/>
            <a:ext cx="315232" cy="136308"/>
          </a:xfrm>
          <a:custGeom>
            <a:avLst/>
            <a:gdLst>
              <a:gd name="connsiteX0" fmla="*/ 0 w 315232"/>
              <a:gd name="connsiteY0" fmla="*/ 0 h 136308"/>
              <a:gd name="connsiteX1" fmla="*/ 279400 w 315232"/>
              <a:gd name="connsiteY1" fmla="*/ 92075 h 136308"/>
              <a:gd name="connsiteX2" fmla="*/ 300037 w 315232"/>
              <a:gd name="connsiteY2" fmla="*/ 134937 h 136308"/>
              <a:gd name="connsiteX3" fmla="*/ 173037 w 315232"/>
              <a:gd name="connsiteY3" fmla="*/ 123825 h 136308"/>
              <a:gd name="connsiteX4" fmla="*/ 146050 w 315232"/>
              <a:gd name="connsiteY4" fmla="*/ 104775 h 136308"/>
              <a:gd name="connsiteX5" fmla="*/ 0 w 315232"/>
              <a:gd name="connsiteY5" fmla="*/ 0 h 13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232" h="136308">
                <a:moveTo>
                  <a:pt x="0" y="0"/>
                </a:moveTo>
                <a:cubicBezTo>
                  <a:pt x="114697" y="34793"/>
                  <a:pt x="229394" y="69586"/>
                  <a:pt x="279400" y="92075"/>
                </a:cubicBezTo>
                <a:cubicBezTo>
                  <a:pt x="329406" y="114564"/>
                  <a:pt x="317764" y="129645"/>
                  <a:pt x="300037" y="134937"/>
                </a:cubicBezTo>
                <a:cubicBezTo>
                  <a:pt x="282310" y="140229"/>
                  <a:pt x="198702" y="128852"/>
                  <a:pt x="173037" y="123825"/>
                </a:cubicBezTo>
                <a:cubicBezTo>
                  <a:pt x="147372" y="118798"/>
                  <a:pt x="146050" y="104775"/>
                  <a:pt x="146050" y="1047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8E3D30F-D0DD-4CBB-AB1B-B72D39BF80B7}"/>
              </a:ext>
            </a:extLst>
          </p:cNvPr>
          <p:cNvSpPr/>
          <p:nvPr/>
        </p:nvSpPr>
        <p:spPr>
          <a:xfrm>
            <a:off x="5259286" y="3770664"/>
            <a:ext cx="189830" cy="196553"/>
          </a:xfrm>
          <a:custGeom>
            <a:avLst/>
            <a:gdLst>
              <a:gd name="connsiteX0" fmla="*/ 189014 w 189830"/>
              <a:gd name="connsiteY0" fmla="*/ 5999 h 196553"/>
              <a:gd name="connsiteX1" fmla="*/ 38202 w 189830"/>
              <a:gd name="connsiteY1" fmla="*/ 156811 h 196553"/>
              <a:gd name="connsiteX2" fmla="*/ 146152 w 189830"/>
              <a:gd name="connsiteY2" fmla="*/ 193324 h 196553"/>
              <a:gd name="connsiteX3" fmla="*/ 17564 w 189830"/>
              <a:gd name="connsiteY3" fmla="*/ 182211 h 196553"/>
              <a:gd name="connsiteX4" fmla="*/ 12802 w 189830"/>
              <a:gd name="connsiteY4" fmla="*/ 196499 h 196553"/>
              <a:gd name="connsiteX5" fmla="*/ 4864 w 189830"/>
              <a:gd name="connsiteY5" fmla="*/ 175861 h 196553"/>
              <a:gd name="connsiteX6" fmla="*/ 95352 w 189830"/>
              <a:gd name="connsiteY6" fmla="*/ 44099 h 196553"/>
              <a:gd name="connsiteX7" fmla="*/ 189014 w 189830"/>
              <a:gd name="connsiteY7" fmla="*/ 5999 h 19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830" h="196553">
                <a:moveTo>
                  <a:pt x="189014" y="5999"/>
                </a:moveTo>
                <a:cubicBezTo>
                  <a:pt x="179489" y="24784"/>
                  <a:pt x="45346" y="125590"/>
                  <a:pt x="38202" y="156811"/>
                </a:cubicBezTo>
                <a:cubicBezTo>
                  <a:pt x="31058" y="188032"/>
                  <a:pt x="149592" y="189091"/>
                  <a:pt x="146152" y="193324"/>
                </a:cubicBezTo>
                <a:cubicBezTo>
                  <a:pt x="142712" y="197557"/>
                  <a:pt x="39789" y="181682"/>
                  <a:pt x="17564" y="182211"/>
                </a:cubicBezTo>
                <a:cubicBezTo>
                  <a:pt x="-4661" y="182740"/>
                  <a:pt x="14919" y="197557"/>
                  <a:pt x="12802" y="196499"/>
                </a:cubicBezTo>
                <a:cubicBezTo>
                  <a:pt x="10685" y="195441"/>
                  <a:pt x="-8894" y="201261"/>
                  <a:pt x="4864" y="175861"/>
                </a:cubicBezTo>
                <a:cubicBezTo>
                  <a:pt x="18622" y="150461"/>
                  <a:pt x="68629" y="72145"/>
                  <a:pt x="95352" y="44099"/>
                </a:cubicBezTo>
                <a:cubicBezTo>
                  <a:pt x="122075" y="16053"/>
                  <a:pt x="198539" y="-12786"/>
                  <a:pt x="189014" y="5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B48F466-08E7-409D-96EB-982355461A08}"/>
              </a:ext>
            </a:extLst>
          </p:cNvPr>
          <p:cNvSpPr/>
          <p:nvPr/>
        </p:nvSpPr>
        <p:spPr>
          <a:xfrm>
            <a:off x="5413907" y="3874898"/>
            <a:ext cx="397931" cy="114557"/>
          </a:xfrm>
          <a:custGeom>
            <a:avLst/>
            <a:gdLst>
              <a:gd name="connsiteX0" fmla="*/ 1056 w 397931"/>
              <a:gd name="connsiteY0" fmla="*/ 87502 h 114557"/>
              <a:gd name="connsiteX1" fmla="*/ 226481 w 397931"/>
              <a:gd name="connsiteY1" fmla="*/ 104965 h 114557"/>
              <a:gd name="connsiteX2" fmla="*/ 294743 w 397931"/>
              <a:gd name="connsiteY2" fmla="*/ 65277 h 114557"/>
              <a:gd name="connsiteX3" fmla="*/ 397931 w 397931"/>
              <a:gd name="connsiteY3" fmla="*/ 190 h 114557"/>
              <a:gd name="connsiteX4" fmla="*/ 294743 w 397931"/>
              <a:gd name="connsiteY4" fmla="*/ 87502 h 114557"/>
              <a:gd name="connsiteX5" fmla="*/ 147106 w 397931"/>
              <a:gd name="connsiteY5" fmla="*/ 114490 h 114557"/>
              <a:gd name="connsiteX6" fmla="*/ 1056 w 397931"/>
              <a:gd name="connsiteY6" fmla="*/ 87502 h 11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931" h="114557">
                <a:moveTo>
                  <a:pt x="1056" y="87502"/>
                </a:moveTo>
                <a:cubicBezTo>
                  <a:pt x="14285" y="85915"/>
                  <a:pt x="177533" y="108669"/>
                  <a:pt x="226481" y="104965"/>
                </a:cubicBezTo>
                <a:cubicBezTo>
                  <a:pt x="275429" y="101261"/>
                  <a:pt x="266168" y="82739"/>
                  <a:pt x="294743" y="65277"/>
                </a:cubicBezTo>
                <a:cubicBezTo>
                  <a:pt x="323318" y="47815"/>
                  <a:pt x="397931" y="-3514"/>
                  <a:pt x="397931" y="190"/>
                </a:cubicBezTo>
                <a:cubicBezTo>
                  <a:pt x="397931" y="3894"/>
                  <a:pt x="336547" y="68452"/>
                  <a:pt x="294743" y="87502"/>
                </a:cubicBezTo>
                <a:cubicBezTo>
                  <a:pt x="252939" y="106552"/>
                  <a:pt x="191820" y="112903"/>
                  <a:pt x="147106" y="114490"/>
                </a:cubicBezTo>
                <a:cubicBezTo>
                  <a:pt x="102392" y="116077"/>
                  <a:pt x="-12173" y="89089"/>
                  <a:pt x="1056" y="87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B2F4988-F130-4A76-BF1B-869A22B7B642}"/>
              </a:ext>
            </a:extLst>
          </p:cNvPr>
          <p:cNvSpPr/>
          <p:nvPr/>
        </p:nvSpPr>
        <p:spPr>
          <a:xfrm>
            <a:off x="5438928" y="3868738"/>
            <a:ext cx="401960" cy="152948"/>
          </a:xfrm>
          <a:custGeom>
            <a:avLst/>
            <a:gdLst>
              <a:gd name="connsiteX0" fmla="*/ 401485 w 401960"/>
              <a:gd name="connsiteY0" fmla="*/ 0 h 152948"/>
              <a:gd name="connsiteX1" fmla="*/ 306235 w 401960"/>
              <a:gd name="connsiteY1" fmla="*/ 112712 h 152948"/>
              <a:gd name="connsiteX2" fmla="*/ 206222 w 401960"/>
              <a:gd name="connsiteY2" fmla="*/ 150812 h 152948"/>
              <a:gd name="connsiteX3" fmla="*/ 72872 w 401960"/>
              <a:gd name="connsiteY3" fmla="*/ 146050 h 152948"/>
              <a:gd name="connsiteX4" fmla="*/ 6197 w 401960"/>
              <a:gd name="connsiteY4" fmla="*/ 128587 h 152948"/>
              <a:gd name="connsiteX5" fmla="*/ 225272 w 401960"/>
              <a:gd name="connsiteY5" fmla="*/ 138112 h 152948"/>
              <a:gd name="connsiteX6" fmla="*/ 264960 w 401960"/>
              <a:gd name="connsiteY6" fmla="*/ 114300 h 152948"/>
              <a:gd name="connsiteX7" fmla="*/ 401485 w 401960"/>
              <a:gd name="connsiteY7" fmla="*/ 0 h 15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1960" h="152948">
                <a:moveTo>
                  <a:pt x="401485" y="0"/>
                </a:moveTo>
                <a:cubicBezTo>
                  <a:pt x="408364" y="-265"/>
                  <a:pt x="338779" y="87577"/>
                  <a:pt x="306235" y="112712"/>
                </a:cubicBezTo>
                <a:cubicBezTo>
                  <a:pt x="273691" y="137847"/>
                  <a:pt x="245116" y="145256"/>
                  <a:pt x="206222" y="150812"/>
                </a:cubicBezTo>
                <a:cubicBezTo>
                  <a:pt x="167328" y="156368"/>
                  <a:pt x="106210" y="149754"/>
                  <a:pt x="72872" y="146050"/>
                </a:cubicBezTo>
                <a:cubicBezTo>
                  <a:pt x="39534" y="142346"/>
                  <a:pt x="-19203" y="129910"/>
                  <a:pt x="6197" y="128587"/>
                </a:cubicBezTo>
                <a:cubicBezTo>
                  <a:pt x="31597" y="127264"/>
                  <a:pt x="182145" y="140493"/>
                  <a:pt x="225272" y="138112"/>
                </a:cubicBezTo>
                <a:cubicBezTo>
                  <a:pt x="268399" y="135731"/>
                  <a:pt x="234798" y="135996"/>
                  <a:pt x="264960" y="114300"/>
                </a:cubicBezTo>
                <a:cubicBezTo>
                  <a:pt x="295122" y="92604"/>
                  <a:pt x="394606" y="265"/>
                  <a:pt x="4014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FA966A1-40BC-44CD-8CD3-B01E4D462CDA}"/>
              </a:ext>
            </a:extLst>
          </p:cNvPr>
          <p:cNvSpPr/>
          <p:nvPr/>
        </p:nvSpPr>
        <p:spPr>
          <a:xfrm>
            <a:off x="5238776" y="3962158"/>
            <a:ext cx="230259" cy="34120"/>
          </a:xfrm>
          <a:custGeom>
            <a:avLst/>
            <a:gdLst>
              <a:gd name="connsiteX0" fmla="*/ 1562 w 230259"/>
              <a:gd name="connsiteY0" fmla="*/ 20880 h 34120"/>
              <a:gd name="connsiteX1" fmla="*/ 185712 w 230259"/>
              <a:gd name="connsiteY1" fmla="*/ 20880 h 34120"/>
              <a:gd name="connsiteX2" fmla="*/ 225399 w 230259"/>
              <a:gd name="connsiteY2" fmla="*/ 33580 h 34120"/>
              <a:gd name="connsiteX3" fmla="*/ 103162 w 230259"/>
              <a:gd name="connsiteY3" fmla="*/ 242 h 34120"/>
              <a:gd name="connsiteX4" fmla="*/ 1562 w 230259"/>
              <a:gd name="connsiteY4" fmla="*/ 20880 h 3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59" h="34120">
                <a:moveTo>
                  <a:pt x="1562" y="20880"/>
                </a:moveTo>
                <a:cubicBezTo>
                  <a:pt x="15320" y="24320"/>
                  <a:pt x="148406" y="18763"/>
                  <a:pt x="185712" y="20880"/>
                </a:cubicBezTo>
                <a:cubicBezTo>
                  <a:pt x="223018" y="22997"/>
                  <a:pt x="239157" y="37020"/>
                  <a:pt x="225399" y="33580"/>
                </a:cubicBezTo>
                <a:cubicBezTo>
                  <a:pt x="211641" y="30140"/>
                  <a:pt x="137822" y="2888"/>
                  <a:pt x="103162" y="242"/>
                </a:cubicBezTo>
                <a:cubicBezTo>
                  <a:pt x="68502" y="-2404"/>
                  <a:pt x="-12196" y="17440"/>
                  <a:pt x="1562" y="20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EF358DF-E9CB-431F-97C4-2B5643E1C180}"/>
              </a:ext>
            </a:extLst>
          </p:cNvPr>
          <p:cNvSpPr/>
          <p:nvPr/>
        </p:nvSpPr>
        <p:spPr>
          <a:xfrm>
            <a:off x="5614244" y="3876923"/>
            <a:ext cx="272476" cy="178086"/>
          </a:xfrm>
          <a:custGeom>
            <a:avLst/>
            <a:gdLst>
              <a:gd name="connsiteX0" fmla="*/ 272206 w 272476"/>
              <a:gd name="connsiteY0" fmla="*/ 1340 h 178086"/>
              <a:gd name="connsiteX1" fmla="*/ 180131 w 272476"/>
              <a:gd name="connsiteY1" fmla="*/ 112465 h 178086"/>
              <a:gd name="connsiteX2" fmla="*/ 110281 w 272476"/>
              <a:gd name="connsiteY2" fmla="*/ 148977 h 178086"/>
              <a:gd name="connsiteX3" fmla="*/ 744 w 272476"/>
              <a:gd name="connsiteY3" fmla="*/ 177552 h 178086"/>
              <a:gd name="connsiteX4" fmla="*/ 169019 w 272476"/>
              <a:gd name="connsiteY4" fmla="*/ 123577 h 178086"/>
              <a:gd name="connsiteX5" fmla="*/ 207119 w 272476"/>
              <a:gd name="connsiteY5" fmla="*/ 55315 h 178086"/>
              <a:gd name="connsiteX6" fmla="*/ 272206 w 272476"/>
              <a:gd name="connsiteY6" fmla="*/ 1340 h 1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76" h="178086">
                <a:moveTo>
                  <a:pt x="272206" y="1340"/>
                </a:moveTo>
                <a:cubicBezTo>
                  <a:pt x="267708" y="10865"/>
                  <a:pt x="207118" y="87859"/>
                  <a:pt x="180131" y="112465"/>
                </a:cubicBezTo>
                <a:cubicBezTo>
                  <a:pt x="153144" y="137071"/>
                  <a:pt x="140179" y="138129"/>
                  <a:pt x="110281" y="148977"/>
                </a:cubicBezTo>
                <a:cubicBezTo>
                  <a:pt x="80383" y="159825"/>
                  <a:pt x="-9046" y="181785"/>
                  <a:pt x="744" y="177552"/>
                </a:cubicBezTo>
                <a:cubicBezTo>
                  <a:pt x="10534" y="173319"/>
                  <a:pt x="134623" y="143950"/>
                  <a:pt x="169019" y="123577"/>
                </a:cubicBezTo>
                <a:cubicBezTo>
                  <a:pt x="203415" y="103204"/>
                  <a:pt x="190450" y="75159"/>
                  <a:pt x="207119" y="55315"/>
                </a:cubicBezTo>
                <a:cubicBezTo>
                  <a:pt x="223788" y="35471"/>
                  <a:pt x="276704" y="-8185"/>
                  <a:pt x="272206" y="1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2FD55D2-2279-4F92-8C08-4BBD293D7E2A}"/>
              </a:ext>
            </a:extLst>
          </p:cNvPr>
          <p:cNvSpPr/>
          <p:nvPr/>
        </p:nvSpPr>
        <p:spPr>
          <a:xfrm>
            <a:off x="5314063" y="4002083"/>
            <a:ext cx="439476" cy="58266"/>
          </a:xfrm>
          <a:custGeom>
            <a:avLst/>
            <a:gdLst>
              <a:gd name="connsiteX0" fmla="*/ 887 w 439476"/>
              <a:gd name="connsiteY0" fmla="*/ 5 h 58266"/>
              <a:gd name="connsiteX1" fmla="*/ 189800 w 439476"/>
              <a:gd name="connsiteY1" fmla="*/ 38105 h 58266"/>
              <a:gd name="connsiteX2" fmla="*/ 316800 w 439476"/>
              <a:gd name="connsiteY2" fmla="*/ 57155 h 58266"/>
              <a:gd name="connsiteX3" fmla="*/ 439037 w 439476"/>
              <a:gd name="connsiteY3" fmla="*/ 6355 h 58266"/>
              <a:gd name="connsiteX4" fmla="*/ 272350 w 439476"/>
              <a:gd name="connsiteY4" fmla="*/ 34930 h 58266"/>
              <a:gd name="connsiteX5" fmla="*/ 887 w 439476"/>
              <a:gd name="connsiteY5" fmla="*/ 5 h 58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476" h="58266">
                <a:moveTo>
                  <a:pt x="887" y="5"/>
                </a:moveTo>
                <a:cubicBezTo>
                  <a:pt x="-12871" y="534"/>
                  <a:pt x="137148" y="28580"/>
                  <a:pt x="189800" y="38105"/>
                </a:cubicBezTo>
                <a:cubicBezTo>
                  <a:pt x="242452" y="47630"/>
                  <a:pt x="275261" y="62447"/>
                  <a:pt x="316800" y="57155"/>
                </a:cubicBezTo>
                <a:cubicBezTo>
                  <a:pt x="358340" y="51863"/>
                  <a:pt x="446445" y="10059"/>
                  <a:pt x="439037" y="6355"/>
                </a:cubicBezTo>
                <a:cubicBezTo>
                  <a:pt x="431629" y="2651"/>
                  <a:pt x="340877" y="35724"/>
                  <a:pt x="272350" y="34930"/>
                </a:cubicBezTo>
                <a:cubicBezTo>
                  <a:pt x="203823" y="34136"/>
                  <a:pt x="14645" y="-524"/>
                  <a:pt x="88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3139E6B-DCDC-4424-89A1-16DB075B9459}"/>
              </a:ext>
            </a:extLst>
          </p:cNvPr>
          <p:cNvSpPr/>
          <p:nvPr/>
        </p:nvSpPr>
        <p:spPr>
          <a:xfrm>
            <a:off x="5606052" y="3719486"/>
            <a:ext cx="402710" cy="112295"/>
          </a:xfrm>
          <a:custGeom>
            <a:avLst/>
            <a:gdLst>
              <a:gd name="connsiteX0" fmla="*/ 998 w 402710"/>
              <a:gd name="connsiteY0" fmla="*/ 27 h 112295"/>
              <a:gd name="connsiteX1" fmla="*/ 202611 w 402710"/>
              <a:gd name="connsiteY1" fmla="*/ 52414 h 112295"/>
              <a:gd name="connsiteX2" fmla="*/ 328023 w 402710"/>
              <a:gd name="connsiteY2" fmla="*/ 106389 h 112295"/>
              <a:gd name="connsiteX3" fmla="*/ 402636 w 402710"/>
              <a:gd name="connsiteY3" fmla="*/ 111152 h 112295"/>
              <a:gd name="connsiteX4" fmla="*/ 315323 w 402710"/>
              <a:gd name="connsiteY4" fmla="*/ 111152 h 112295"/>
              <a:gd name="connsiteX5" fmla="*/ 237536 w 402710"/>
              <a:gd name="connsiteY5" fmla="*/ 98452 h 112295"/>
              <a:gd name="connsiteX6" fmla="*/ 129586 w 402710"/>
              <a:gd name="connsiteY6" fmla="*/ 46064 h 112295"/>
              <a:gd name="connsiteX7" fmla="*/ 998 w 402710"/>
              <a:gd name="connsiteY7" fmla="*/ 27 h 11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710" h="112295">
                <a:moveTo>
                  <a:pt x="998" y="27"/>
                </a:moveTo>
                <a:cubicBezTo>
                  <a:pt x="13169" y="1085"/>
                  <a:pt x="148107" y="34687"/>
                  <a:pt x="202611" y="52414"/>
                </a:cubicBezTo>
                <a:cubicBezTo>
                  <a:pt x="257115" y="70141"/>
                  <a:pt x="294685" y="96599"/>
                  <a:pt x="328023" y="106389"/>
                </a:cubicBezTo>
                <a:cubicBezTo>
                  <a:pt x="361361" y="116179"/>
                  <a:pt x="404753" y="110358"/>
                  <a:pt x="402636" y="111152"/>
                </a:cubicBezTo>
                <a:cubicBezTo>
                  <a:pt x="400519" y="111946"/>
                  <a:pt x="342840" y="113269"/>
                  <a:pt x="315323" y="111152"/>
                </a:cubicBezTo>
                <a:cubicBezTo>
                  <a:pt x="287806" y="109035"/>
                  <a:pt x="268492" y="109300"/>
                  <a:pt x="237536" y="98452"/>
                </a:cubicBezTo>
                <a:cubicBezTo>
                  <a:pt x="206580" y="87604"/>
                  <a:pt x="167951" y="63526"/>
                  <a:pt x="129586" y="46064"/>
                </a:cubicBezTo>
                <a:cubicBezTo>
                  <a:pt x="91221" y="28602"/>
                  <a:pt x="-11173" y="-1031"/>
                  <a:pt x="99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AD228AF-8D75-483A-84D1-70AB9B22C048}"/>
              </a:ext>
            </a:extLst>
          </p:cNvPr>
          <p:cNvSpPr/>
          <p:nvPr/>
        </p:nvSpPr>
        <p:spPr>
          <a:xfrm>
            <a:off x="5667118" y="3912968"/>
            <a:ext cx="312616" cy="225927"/>
          </a:xfrm>
          <a:custGeom>
            <a:avLst/>
            <a:gdLst>
              <a:gd name="connsiteX0" fmla="*/ 311407 w 312616"/>
              <a:gd name="connsiteY0" fmla="*/ 14507 h 225927"/>
              <a:gd name="connsiteX1" fmla="*/ 193932 w 312616"/>
              <a:gd name="connsiteY1" fmla="*/ 16095 h 225927"/>
              <a:gd name="connsiteX2" fmla="*/ 179645 w 312616"/>
              <a:gd name="connsiteY2" fmla="*/ 70070 h 225927"/>
              <a:gd name="connsiteX3" fmla="*/ 219332 w 312616"/>
              <a:gd name="connsiteY3" fmla="*/ 111345 h 225927"/>
              <a:gd name="connsiteX4" fmla="*/ 112970 w 312616"/>
              <a:gd name="connsiteY4" fmla="*/ 171670 h 225927"/>
              <a:gd name="connsiteX5" fmla="*/ 1845 w 312616"/>
              <a:gd name="connsiteY5" fmla="*/ 225645 h 225927"/>
              <a:gd name="connsiteX6" fmla="*/ 208220 w 312616"/>
              <a:gd name="connsiteY6" fmla="*/ 147857 h 225927"/>
              <a:gd name="connsiteX7" fmla="*/ 173295 w 312616"/>
              <a:gd name="connsiteY7" fmla="*/ 76420 h 225927"/>
              <a:gd name="connsiteX8" fmla="*/ 171707 w 312616"/>
              <a:gd name="connsiteY8" fmla="*/ 17682 h 225927"/>
              <a:gd name="connsiteX9" fmla="*/ 251082 w 312616"/>
              <a:gd name="connsiteY9" fmla="*/ 220 h 225927"/>
              <a:gd name="connsiteX10" fmla="*/ 311407 w 312616"/>
              <a:gd name="connsiteY10" fmla="*/ 14507 h 22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616" h="225927">
                <a:moveTo>
                  <a:pt x="311407" y="14507"/>
                </a:moveTo>
                <a:cubicBezTo>
                  <a:pt x="301882" y="17153"/>
                  <a:pt x="215892" y="6835"/>
                  <a:pt x="193932" y="16095"/>
                </a:cubicBezTo>
                <a:cubicBezTo>
                  <a:pt x="171972" y="25355"/>
                  <a:pt x="175412" y="54195"/>
                  <a:pt x="179645" y="70070"/>
                </a:cubicBezTo>
                <a:cubicBezTo>
                  <a:pt x="183878" y="85945"/>
                  <a:pt x="230444" y="94412"/>
                  <a:pt x="219332" y="111345"/>
                </a:cubicBezTo>
                <a:cubicBezTo>
                  <a:pt x="208220" y="128278"/>
                  <a:pt x="149218" y="152620"/>
                  <a:pt x="112970" y="171670"/>
                </a:cubicBezTo>
                <a:cubicBezTo>
                  <a:pt x="76722" y="190720"/>
                  <a:pt x="-14030" y="229614"/>
                  <a:pt x="1845" y="225645"/>
                </a:cubicBezTo>
                <a:cubicBezTo>
                  <a:pt x="17720" y="221676"/>
                  <a:pt x="179645" y="172728"/>
                  <a:pt x="208220" y="147857"/>
                </a:cubicBezTo>
                <a:cubicBezTo>
                  <a:pt x="236795" y="122986"/>
                  <a:pt x="179380" y="98116"/>
                  <a:pt x="173295" y="76420"/>
                </a:cubicBezTo>
                <a:cubicBezTo>
                  <a:pt x="167210" y="54724"/>
                  <a:pt x="158743" y="30382"/>
                  <a:pt x="171707" y="17682"/>
                </a:cubicBezTo>
                <a:cubicBezTo>
                  <a:pt x="184671" y="4982"/>
                  <a:pt x="230445" y="2337"/>
                  <a:pt x="251082" y="220"/>
                </a:cubicBezTo>
                <a:cubicBezTo>
                  <a:pt x="271719" y="-1897"/>
                  <a:pt x="320932" y="11861"/>
                  <a:pt x="311407" y="1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DC44B7E-8D5F-434D-924C-38E6FA2EB91C}"/>
              </a:ext>
            </a:extLst>
          </p:cNvPr>
          <p:cNvSpPr/>
          <p:nvPr/>
        </p:nvSpPr>
        <p:spPr>
          <a:xfrm>
            <a:off x="5351454" y="4001777"/>
            <a:ext cx="454155" cy="109973"/>
          </a:xfrm>
          <a:custGeom>
            <a:avLst/>
            <a:gdLst>
              <a:gd name="connsiteX0" fmla="*/ 9 w 454155"/>
              <a:gd name="connsiteY0" fmla="*/ 27298 h 109973"/>
              <a:gd name="connsiteX1" fmla="*/ 217496 w 454155"/>
              <a:gd name="connsiteY1" fmla="*/ 79686 h 109973"/>
              <a:gd name="connsiteX2" fmla="*/ 450859 w 454155"/>
              <a:gd name="connsiteY2" fmla="*/ 311 h 109973"/>
              <a:gd name="connsiteX3" fmla="*/ 346084 w 454155"/>
              <a:gd name="connsiteY3" fmla="*/ 54286 h 109973"/>
              <a:gd name="connsiteX4" fmla="*/ 225434 w 454155"/>
              <a:gd name="connsiteY4" fmla="*/ 109848 h 109973"/>
              <a:gd name="connsiteX5" fmla="*/ 9 w 454155"/>
              <a:gd name="connsiteY5" fmla="*/ 27298 h 10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155" h="109973">
                <a:moveTo>
                  <a:pt x="9" y="27298"/>
                </a:moveTo>
                <a:cubicBezTo>
                  <a:pt x="-1314" y="22271"/>
                  <a:pt x="142354" y="84184"/>
                  <a:pt x="217496" y="79686"/>
                </a:cubicBezTo>
                <a:cubicBezTo>
                  <a:pt x="292638" y="75188"/>
                  <a:pt x="429428" y="4544"/>
                  <a:pt x="450859" y="311"/>
                </a:cubicBezTo>
                <a:cubicBezTo>
                  <a:pt x="472290" y="-3922"/>
                  <a:pt x="383655" y="36030"/>
                  <a:pt x="346084" y="54286"/>
                </a:cubicBezTo>
                <a:cubicBezTo>
                  <a:pt x="308513" y="72542"/>
                  <a:pt x="282319" y="112494"/>
                  <a:pt x="225434" y="109848"/>
                </a:cubicBezTo>
                <a:cubicBezTo>
                  <a:pt x="168549" y="107202"/>
                  <a:pt x="1332" y="32325"/>
                  <a:pt x="9" y="27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98ADCBF-415C-4DAE-9CB1-10163047FC03}"/>
              </a:ext>
            </a:extLst>
          </p:cNvPr>
          <p:cNvSpPr/>
          <p:nvPr/>
        </p:nvSpPr>
        <p:spPr>
          <a:xfrm>
            <a:off x="5121132" y="4016755"/>
            <a:ext cx="653376" cy="127591"/>
          </a:xfrm>
          <a:custGeom>
            <a:avLst/>
            <a:gdLst>
              <a:gd name="connsiteX0" fmla="*/ 143 w 653376"/>
              <a:gd name="connsiteY0" fmla="*/ 23433 h 127591"/>
              <a:gd name="connsiteX1" fmla="*/ 112856 w 653376"/>
              <a:gd name="connsiteY1" fmla="*/ 2795 h 127591"/>
              <a:gd name="connsiteX2" fmla="*/ 225568 w 653376"/>
              <a:gd name="connsiteY2" fmla="*/ 98045 h 127591"/>
              <a:gd name="connsiteX3" fmla="*/ 450993 w 653376"/>
              <a:gd name="connsiteY3" fmla="*/ 126620 h 127591"/>
              <a:gd name="connsiteX4" fmla="*/ 652606 w 653376"/>
              <a:gd name="connsiteY4" fmla="*/ 120270 h 127591"/>
              <a:gd name="connsiteX5" fmla="*/ 509731 w 653376"/>
              <a:gd name="connsiteY5" fmla="*/ 113920 h 127591"/>
              <a:gd name="connsiteX6" fmla="*/ 249381 w 653376"/>
              <a:gd name="connsiteY6" fmla="*/ 83758 h 127591"/>
              <a:gd name="connsiteX7" fmla="*/ 136668 w 653376"/>
              <a:gd name="connsiteY7" fmla="*/ 2795 h 127591"/>
              <a:gd name="connsiteX8" fmla="*/ 143 w 653376"/>
              <a:gd name="connsiteY8" fmla="*/ 23433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3376" h="127591">
                <a:moveTo>
                  <a:pt x="143" y="23433"/>
                </a:moveTo>
                <a:cubicBezTo>
                  <a:pt x="-3826" y="23433"/>
                  <a:pt x="75285" y="-9640"/>
                  <a:pt x="112856" y="2795"/>
                </a:cubicBezTo>
                <a:cubicBezTo>
                  <a:pt x="150427" y="15230"/>
                  <a:pt x="169212" y="77408"/>
                  <a:pt x="225568" y="98045"/>
                </a:cubicBezTo>
                <a:cubicBezTo>
                  <a:pt x="281924" y="118682"/>
                  <a:pt x="379820" y="122916"/>
                  <a:pt x="450993" y="126620"/>
                </a:cubicBezTo>
                <a:cubicBezTo>
                  <a:pt x="522166" y="130324"/>
                  <a:pt x="642816" y="122387"/>
                  <a:pt x="652606" y="120270"/>
                </a:cubicBezTo>
                <a:cubicBezTo>
                  <a:pt x="662396" y="118153"/>
                  <a:pt x="576935" y="120005"/>
                  <a:pt x="509731" y="113920"/>
                </a:cubicBezTo>
                <a:cubicBezTo>
                  <a:pt x="442527" y="107835"/>
                  <a:pt x="311558" y="102279"/>
                  <a:pt x="249381" y="83758"/>
                </a:cubicBezTo>
                <a:cubicBezTo>
                  <a:pt x="187204" y="65237"/>
                  <a:pt x="177414" y="14701"/>
                  <a:pt x="136668" y="2795"/>
                </a:cubicBezTo>
                <a:cubicBezTo>
                  <a:pt x="95922" y="-9111"/>
                  <a:pt x="4112" y="23433"/>
                  <a:pt x="143" y="23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8377A97-E1B8-4112-A928-D88D8B4B9707}"/>
              </a:ext>
            </a:extLst>
          </p:cNvPr>
          <p:cNvSpPr/>
          <p:nvPr/>
        </p:nvSpPr>
        <p:spPr>
          <a:xfrm>
            <a:off x="5521325" y="3836935"/>
            <a:ext cx="300650" cy="117781"/>
          </a:xfrm>
          <a:custGeom>
            <a:avLst/>
            <a:gdLst>
              <a:gd name="connsiteX0" fmla="*/ 300038 w 300650"/>
              <a:gd name="connsiteY0" fmla="*/ 53 h 117781"/>
              <a:gd name="connsiteX1" fmla="*/ 153988 w 300650"/>
              <a:gd name="connsiteY1" fmla="*/ 88953 h 117781"/>
              <a:gd name="connsiteX2" fmla="*/ 44450 w 300650"/>
              <a:gd name="connsiteY2" fmla="*/ 114353 h 117781"/>
              <a:gd name="connsiteX3" fmla="*/ 0 w 300650"/>
              <a:gd name="connsiteY3" fmla="*/ 117528 h 117781"/>
              <a:gd name="connsiteX4" fmla="*/ 152400 w 300650"/>
              <a:gd name="connsiteY4" fmla="*/ 108003 h 117781"/>
              <a:gd name="connsiteX5" fmla="*/ 204788 w 300650"/>
              <a:gd name="connsiteY5" fmla="*/ 76253 h 117781"/>
              <a:gd name="connsiteX6" fmla="*/ 300038 w 300650"/>
              <a:gd name="connsiteY6" fmla="*/ 53 h 11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650" h="117781">
                <a:moveTo>
                  <a:pt x="300038" y="53"/>
                </a:moveTo>
                <a:cubicBezTo>
                  <a:pt x="291571" y="2170"/>
                  <a:pt x="196586" y="69903"/>
                  <a:pt x="153988" y="88953"/>
                </a:cubicBezTo>
                <a:cubicBezTo>
                  <a:pt x="111390" y="108003"/>
                  <a:pt x="70115" y="109591"/>
                  <a:pt x="44450" y="114353"/>
                </a:cubicBezTo>
                <a:cubicBezTo>
                  <a:pt x="18785" y="119115"/>
                  <a:pt x="0" y="117528"/>
                  <a:pt x="0" y="117528"/>
                </a:cubicBezTo>
                <a:cubicBezTo>
                  <a:pt x="17991" y="116470"/>
                  <a:pt x="118269" y="114882"/>
                  <a:pt x="152400" y="108003"/>
                </a:cubicBezTo>
                <a:cubicBezTo>
                  <a:pt x="186531" y="101124"/>
                  <a:pt x="182828" y="93186"/>
                  <a:pt x="204788" y="76253"/>
                </a:cubicBezTo>
                <a:cubicBezTo>
                  <a:pt x="226748" y="59320"/>
                  <a:pt x="308505" y="-2064"/>
                  <a:pt x="300038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0D3D66F-CD65-4DB8-9F87-B118BAA5F383}"/>
              </a:ext>
            </a:extLst>
          </p:cNvPr>
          <p:cNvSpPr/>
          <p:nvPr/>
        </p:nvSpPr>
        <p:spPr>
          <a:xfrm>
            <a:off x="5418160" y="3731329"/>
            <a:ext cx="286394" cy="236098"/>
          </a:xfrm>
          <a:custGeom>
            <a:avLst/>
            <a:gdLst>
              <a:gd name="connsiteX0" fmla="*/ 252390 w 286394"/>
              <a:gd name="connsiteY0" fmla="*/ 13584 h 236098"/>
              <a:gd name="connsiteX1" fmla="*/ 260328 w 286394"/>
              <a:gd name="connsiteY1" fmla="*/ 80259 h 236098"/>
              <a:gd name="connsiteX2" fmla="*/ 285728 w 286394"/>
              <a:gd name="connsiteY2" fmla="*/ 138996 h 236098"/>
              <a:gd name="connsiteX3" fmla="*/ 230165 w 286394"/>
              <a:gd name="connsiteY3" fmla="*/ 213609 h 236098"/>
              <a:gd name="connsiteX4" fmla="*/ 130153 w 286394"/>
              <a:gd name="connsiteY4" fmla="*/ 235834 h 236098"/>
              <a:gd name="connsiteX5" fmla="*/ 42840 w 286394"/>
              <a:gd name="connsiteY5" fmla="*/ 202496 h 236098"/>
              <a:gd name="connsiteX6" fmla="*/ 7915 w 286394"/>
              <a:gd name="connsiteY6" fmla="*/ 142171 h 236098"/>
              <a:gd name="connsiteX7" fmla="*/ 4740 w 286394"/>
              <a:gd name="connsiteY7" fmla="*/ 50096 h 236098"/>
              <a:gd name="connsiteX8" fmla="*/ 63478 w 286394"/>
              <a:gd name="connsiteY8" fmla="*/ 15171 h 236098"/>
              <a:gd name="connsiteX9" fmla="*/ 166665 w 286394"/>
              <a:gd name="connsiteY9" fmla="*/ 884 h 236098"/>
              <a:gd name="connsiteX10" fmla="*/ 252390 w 286394"/>
              <a:gd name="connsiteY10" fmla="*/ 13584 h 23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394" h="236098">
                <a:moveTo>
                  <a:pt x="252390" y="13584"/>
                </a:moveTo>
                <a:cubicBezTo>
                  <a:pt x="268000" y="26813"/>
                  <a:pt x="254772" y="59357"/>
                  <a:pt x="260328" y="80259"/>
                </a:cubicBezTo>
                <a:cubicBezTo>
                  <a:pt x="265884" y="101161"/>
                  <a:pt x="290755" y="116771"/>
                  <a:pt x="285728" y="138996"/>
                </a:cubicBezTo>
                <a:cubicBezTo>
                  <a:pt x="280701" y="161221"/>
                  <a:pt x="256094" y="197469"/>
                  <a:pt x="230165" y="213609"/>
                </a:cubicBezTo>
                <a:cubicBezTo>
                  <a:pt x="204236" y="229749"/>
                  <a:pt x="161374" y="237686"/>
                  <a:pt x="130153" y="235834"/>
                </a:cubicBezTo>
                <a:cubicBezTo>
                  <a:pt x="98932" y="233982"/>
                  <a:pt x="63213" y="218106"/>
                  <a:pt x="42840" y="202496"/>
                </a:cubicBezTo>
                <a:cubicBezTo>
                  <a:pt x="22467" y="186886"/>
                  <a:pt x="14265" y="167571"/>
                  <a:pt x="7915" y="142171"/>
                </a:cubicBezTo>
                <a:cubicBezTo>
                  <a:pt x="1565" y="116771"/>
                  <a:pt x="-4521" y="71263"/>
                  <a:pt x="4740" y="50096"/>
                </a:cubicBezTo>
                <a:cubicBezTo>
                  <a:pt x="14001" y="28929"/>
                  <a:pt x="36490" y="23373"/>
                  <a:pt x="63478" y="15171"/>
                </a:cubicBezTo>
                <a:cubicBezTo>
                  <a:pt x="90465" y="6969"/>
                  <a:pt x="135973" y="3265"/>
                  <a:pt x="166665" y="884"/>
                </a:cubicBezTo>
                <a:cubicBezTo>
                  <a:pt x="197357" y="-1497"/>
                  <a:pt x="236780" y="355"/>
                  <a:pt x="252390" y="135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A4C4D06-A672-464D-B088-986460D57B0A}"/>
              </a:ext>
            </a:extLst>
          </p:cNvPr>
          <p:cNvSpPr/>
          <p:nvPr/>
        </p:nvSpPr>
        <p:spPr>
          <a:xfrm>
            <a:off x="5468937" y="3784600"/>
            <a:ext cx="61913" cy="619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3902040-B5D1-4824-AEEB-E4FDA9142F38}"/>
              </a:ext>
            </a:extLst>
          </p:cNvPr>
          <p:cNvSpPr/>
          <p:nvPr/>
        </p:nvSpPr>
        <p:spPr>
          <a:xfrm>
            <a:off x="5311732" y="3462004"/>
            <a:ext cx="434096" cy="60669"/>
          </a:xfrm>
          <a:custGeom>
            <a:avLst/>
            <a:gdLst>
              <a:gd name="connsiteX0" fmla="*/ 43 w 434096"/>
              <a:gd name="connsiteY0" fmla="*/ 16209 h 60669"/>
              <a:gd name="connsiteX1" fmla="*/ 127043 w 434096"/>
              <a:gd name="connsiteY1" fmla="*/ 60659 h 60669"/>
              <a:gd name="connsiteX2" fmla="*/ 296906 w 434096"/>
              <a:gd name="connsiteY2" fmla="*/ 11446 h 60669"/>
              <a:gd name="connsiteX3" fmla="*/ 433431 w 434096"/>
              <a:gd name="connsiteY3" fmla="*/ 334 h 60669"/>
              <a:gd name="connsiteX4" fmla="*/ 239756 w 434096"/>
              <a:gd name="connsiteY4" fmla="*/ 19384 h 60669"/>
              <a:gd name="connsiteX5" fmla="*/ 114343 w 434096"/>
              <a:gd name="connsiteY5" fmla="*/ 46371 h 60669"/>
              <a:gd name="connsiteX6" fmla="*/ 43 w 434096"/>
              <a:gd name="connsiteY6" fmla="*/ 16209 h 6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096" h="60669">
                <a:moveTo>
                  <a:pt x="43" y="16209"/>
                </a:moveTo>
                <a:cubicBezTo>
                  <a:pt x="2160" y="18590"/>
                  <a:pt x="77566" y="61453"/>
                  <a:pt x="127043" y="60659"/>
                </a:cubicBezTo>
                <a:cubicBezTo>
                  <a:pt x="176520" y="59865"/>
                  <a:pt x="245841" y="21500"/>
                  <a:pt x="296906" y="11446"/>
                </a:cubicBezTo>
                <a:cubicBezTo>
                  <a:pt x="347971" y="1392"/>
                  <a:pt x="442956" y="-989"/>
                  <a:pt x="433431" y="334"/>
                </a:cubicBezTo>
                <a:cubicBezTo>
                  <a:pt x="423906" y="1657"/>
                  <a:pt x="292937" y="11711"/>
                  <a:pt x="239756" y="19384"/>
                </a:cubicBezTo>
                <a:cubicBezTo>
                  <a:pt x="186575" y="27057"/>
                  <a:pt x="154295" y="46636"/>
                  <a:pt x="114343" y="46371"/>
                </a:cubicBezTo>
                <a:cubicBezTo>
                  <a:pt x="74391" y="46106"/>
                  <a:pt x="-2074" y="13828"/>
                  <a:pt x="43" y="16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A4CB46C-B749-44BE-B83A-12A179C61520}"/>
              </a:ext>
            </a:extLst>
          </p:cNvPr>
          <p:cNvSpPr/>
          <p:nvPr/>
        </p:nvSpPr>
        <p:spPr>
          <a:xfrm>
            <a:off x="5154103" y="3387656"/>
            <a:ext cx="335472" cy="74686"/>
          </a:xfrm>
          <a:custGeom>
            <a:avLst/>
            <a:gdLst>
              <a:gd name="connsiteX0" fmla="*/ 510 w 335472"/>
              <a:gd name="connsiteY0" fmla="*/ 74682 h 74686"/>
              <a:gd name="connsiteX1" fmla="*/ 144972 w 335472"/>
              <a:gd name="connsiteY1" fmla="*/ 50869 h 74686"/>
              <a:gd name="connsiteX2" fmla="*/ 286260 w 335472"/>
              <a:gd name="connsiteY2" fmla="*/ 69 h 74686"/>
              <a:gd name="connsiteX3" fmla="*/ 273560 w 335472"/>
              <a:gd name="connsiteY3" fmla="*/ 39757 h 74686"/>
              <a:gd name="connsiteX4" fmla="*/ 335472 w 335472"/>
              <a:gd name="connsiteY4" fmla="*/ 33407 h 74686"/>
              <a:gd name="connsiteX5" fmla="*/ 197360 w 335472"/>
              <a:gd name="connsiteY5" fmla="*/ 49282 h 74686"/>
              <a:gd name="connsiteX6" fmla="*/ 510 w 335472"/>
              <a:gd name="connsiteY6" fmla="*/ 74682 h 7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472" h="74686">
                <a:moveTo>
                  <a:pt x="510" y="74682"/>
                </a:moveTo>
                <a:cubicBezTo>
                  <a:pt x="-8221" y="74947"/>
                  <a:pt x="97347" y="63304"/>
                  <a:pt x="144972" y="50869"/>
                </a:cubicBezTo>
                <a:cubicBezTo>
                  <a:pt x="192597" y="38434"/>
                  <a:pt x="264829" y="1921"/>
                  <a:pt x="286260" y="69"/>
                </a:cubicBezTo>
                <a:cubicBezTo>
                  <a:pt x="307691" y="-1783"/>
                  <a:pt x="265358" y="34201"/>
                  <a:pt x="273560" y="39757"/>
                </a:cubicBezTo>
                <a:cubicBezTo>
                  <a:pt x="281762" y="45313"/>
                  <a:pt x="335472" y="33407"/>
                  <a:pt x="335472" y="33407"/>
                </a:cubicBezTo>
                <a:cubicBezTo>
                  <a:pt x="322772" y="34994"/>
                  <a:pt x="247366" y="41080"/>
                  <a:pt x="197360" y="49282"/>
                </a:cubicBezTo>
                <a:cubicBezTo>
                  <a:pt x="147354" y="57484"/>
                  <a:pt x="9241" y="74417"/>
                  <a:pt x="510" y="74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5AE2C270-C423-49E0-9E67-928D1B0F6B7E}"/>
              </a:ext>
            </a:extLst>
          </p:cNvPr>
          <p:cNvSpPr/>
          <p:nvPr/>
        </p:nvSpPr>
        <p:spPr>
          <a:xfrm>
            <a:off x="5453523" y="3309412"/>
            <a:ext cx="298349" cy="97012"/>
          </a:xfrm>
          <a:custGeom>
            <a:avLst/>
            <a:gdLst>
              <a:gd name="connsiteX0" fmla="*/ 2715 w 298349"/>
              <a:gd name="connsiteY0" fmla="*/ 84663 h 97012"/>
              <a:gd name="connsiteX1" fmla="*/ 188452 w 298349"/>
              <a:gd name="connsiteY1" fmla="*/ 41801 h 97012"/>
              <a:gd name="connsiteX2" fmla="*/ 297990 w 298349"/>
              <a:gd name="connsiteY2" fmla="*/ 526 h 97012"/>
              <a:gd name="connsiteX3" fmla="*/ 153527 w 298349"/>
              <a:gd name="connsiteY3" fmla="*/ 71963 h 97012"/>
              <a:gd name="connsiteX4" fmla="*/ 83677 w 298349"/>
              <a:gd name="connsiteY4" fmla="*/ 95776 h 97012"/>
              <a:gd name="connsiteX5" fmla="*/ 2715 w 298349"/>
              <a:gd name="connsiteY5" fmla="*/ 84663 h 9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349" h="97012">
                <a:moveTo>
                  <a:pt x="2715" y="84663"/>
                </a:moveTo>
                <a:cubicBezTo>
                  <a:pt x="20178" y="75667"/>
                  <a:pt x="139240" y="55824"/>
                  <a:pt x="188452" y="41801"/>
                </a:cubicBezTo>
                <a:cubicBezTo>
                  <a:pt x="237664" y="27778"/>
                  <a:pt x="303811" y="-4501"/>
                  <a:pt x="297990" y="526"/>
                </a:cubicBezTo>
                <a:cubicBezTo>
                  <a:pt x="292169" y="5553"/>
                  <a:pt x="189246" y="56088"/>
                  <a:pt x="153527" y="71963"/>
                </a:cubicBezTo>
                <a:cubicBezTo>
                  <a:pt x="117808" y="87838"/>
                  <a:pt x="110665" y="91807"/>
                  <a:pt x="83677" y="95776"/>
                </a:cubicBezTo>
                <a:cubicBezTo>
                  <a:pt x="56690" y="99745"/>
                  <a:pt x="-14748" y="93659"/>
                  <a:pt x="2715" y="84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87034B2-B199-4C56-9CFE-915600F4511E}"/>
              </a:ext>
            </a:extLst>
          </p:cNvPr>
          <p:cNvSpPr/>
          <p:nvPr/>
        </p:nvSpPr>
        <p:spPr>
          <a:xfrm>
            <a:off x="5605017" y="3409485"/>
            <a:ext cx="357674" cy="59326"/>
          </a:xfrm>
          <a:custGeom>
            <a:avLst/>
            <a:gdLst>
              <a:gd name="connsiteX0" fmla="*/ 446 w 357674"/>
              <a:gd name="connsiteY0" fmla="*/ 57615 h 59326"/>
              <a:gd name="connsiteX1" fmla="*/ 173483 w 357674"/>
              <a:gd name="connsiteY1" fmla="*/ 13165 h 59326"/>
              <a:gd name="connsiteX2" fmla="*/ 352871 w 357674"/>
              <a:gd name="connsiteY2" fmla="*/ 59203 h 59326"/>
              <a:gd name="connsiteX3" fmla="*/ 290958 w 357674"/>
              <a:gd name="connsiteY3" fmla="*/ 25865 h 59326"/>
              <a:gd name="connsiteX4" fmla="*/ 129033 w 357674"/>
              <a:gd name="connsiteY4" fmla="*/ 465 h 59326"/>
              <a:gd name="connsiteX5" fmla="*/ 446 w 357674"/>
              <a:gd name="connsiteY5" fmla="*/ 57615 h 5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674" h="59326">
                <a:moveTo>
                  <a:pt x="446" y="57615"/>
                </a:moveTo>
                <a:cubicBezTo>
                  <a:pt x="7854" y="59732"/>
                  <a:pt x="114746" y="12900"/>
                  <a:pt x="173483" y="13165"/>
                </a:cubicBezTo>
                <a:cubicBezTo>
                  <a:pt x="232220" y="13430"/>
                  <a:pt x="333292" y="57086"/>
                  <a:pt x="352871" y="59203"/>
                </a:cubicBezTo>
                <a:cubicBezTo>
                  <a:pt x="372450" y="61320"/>
                  <a:pt x="328264" y="35655"/>
                  <a:pt x="290958" y="25865"/>
                </a:cubicBezTo>
                <a:cubicBezTo>
                  <a:pt x="253652" y="16075"/>
                  <a:pt x="178510" y="-3239"/>
                  <a:pt x="129033" y="465"/>
                </a:cubicBezTo>
                <a:cubicBezTo>
                  <a:pt x="79556" y="4169"/>
                  <a:pt x="-6962" y="55498"/>
                  <a:pt x="446" y="57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DF5E9520-0615-4D23-A721-44F87C07BCBC}"/>
              </a:ext>
            </a:extLst>
          </p:cNvPr>
          <p:cNvSpPr/>
          <p:nvPr/>
        </p:nvSpPr>
        <p:spPr>
          <a:xfrm>
            <a:off x="5720585" y="3309582"/>
            <a:ext cx="385545" cy="190124"/>
          </a:xfrm>
          <a:custGeom>
            <a:avLst/>
            <a:gdLst>
              <a:gd name="connsiteX0" fmla="*/ 765 w 385545"/>
              <a:gd name="connsiteY0" fmla="*/ 35281 h 190124"/>
              <a:gd name="connsiteX1" fmla="*/ 113478 w 385545"/>
              <a:gd name="connsiteY1" fmla="*/ 24168 h 190124"/>
              <a:gd name="connsiteX2" fmla="*/ 186503 w 385545"/>
              <a:gd name="connsiteY2" fmla="*/ 9881 h 190124"/>
              <a:gd name="connsiteX3" fmla="*/ 383353 w 385545"/>
              <a:gd name="connsiteY3" fmla="*/ 187681 h 190124"/>
              <a:gd name="connsiteX4" fmla="*/ 284928 w 385545"/>
              <a:gd name="connsiteY4" fmla="*/ 108306 h 190124"/>
              <a:gd name="connsiteX5" fmla="*/ 173803 w 385545"/>
              <a:gd name="connsiteY5" fmla="*/ 36868 h 190124"/>
              <a:gd name="connsiteX6" fmla="*/ 765 w 385545"/>
              <a:gd name="connsiteY6" fmla="*/ 35281 h 19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545" h="190124">
                <a:moveTo>
                  <a:pt x="765" y="35281"/>
                </a:moveTo>
                <a:cubicBezTo>
                  <a:pt x="-9289" y="33164"/>
                  <a:pt x="82522" y="28401"/>
                  <a:pt x="113478" y="24168"/>
                </a:cubicBezTo>
                <a:cubicBezTo>
                  <a:pt x="144434" y="19935"/>
                  <a:pt x="141524" y="-17371"/>
                  <a:pt x="186503" y="9881"/>
                </a:cubicBezTo>
                <a:cubicBezTo>
                  <a:pt x="231482" y="37133"/>
                  <a:pt x="366949" y="171277"/>
                  <a:pt x="383353" y="187681"/>
                </a:cubicBezTo>
                <a:cubicBezTo>
                  <a:pt x="399757" y="204085"/>
                  <a:pt x="319853" y="133442"/>
                  <a:pt x="284928" y="108306"/>
                </a:cubicBezTo>
                <a:cubicBezTo>
                  <a:pt x="250003" y="83171"/>
                  <a:pt x="219576" y="49568"/>
                  <a:pt x="173803" y="36868"/>
                </a:cubicBezTo>
                <a:cubicBezTo>
                  <a:pt x="128030" y="24168"/>
                  <a:pt x="10819" y="37398"/>
                  <a:pt x="765" y="35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7D8742B-B4A8-4445-B30B-797B6FF22FE7}"/>
              </a:ext>
            </a:extLst>
          </p:cNvPr>
          <p:cNvSpPr/>
          <p:nvPr/>
        </p:nvSpPr>
        <p:spPr>
          <a:xfrm>
            <a:off x="5136626" y="3482885"/>
            <a:ext cx="300743" cy="93916"/>
          </a:xfrm>
          <a:custGeom>
            <a:avLst/>
            <a:gdLst>
              <a:gd name="connsiteX0" fmla="*/ 524 w 300743"/>
              <a:gd name="connsiteY0" fmla="*/ 1678 h 93916"/>
              <a:gd name="connsiteX1" fmla="*/ 154512 w 300743"/>
              <a:gd name="connsiteY1" fmla="*/ 50890 h 93916"/>
              <a:gd name="connsiteX2" fmla="*/ 165624 w 300743"/>
              <a:gd name="connsiteY2" fmla="*/ 93753 h 93916"/>
              <a:gd name="connsiteX3" fmla="*/ 300562 w 300743"/>
              <a:gd name="connsiteY3" fmla="*/ 35015 h 93916"/>
              <a:gd name="connsiteX4" fmla="*/ 192612 w 300743"/>
              <a:gd name="connsiteY4" fmla="*/ 69940 h 93916"/>
              <a:gd name="connsiteX5" fmla="*/ 106887 w 300743"/>
              <a:gd name="connsiteY5" fmla="*/ 17553 h 93916"/>
              <a:gd name="connsiteX6" fmla="*/ 524 w 300743"/>
              <a:gd name="connsiteY6" fmla="*/ 1678 h 9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743" h="93916">
                <a:moveTo>
                  <a:pt x="524" y="1678"/>
                </a:moveTo>
                <a:cubicBezTo>
                  <a:pt x="8462" y="7234"/>
                  <a:pt x="126995" y="35544"/>
                  <a:pt x="154512" y="50890"/>
                </a:cubicBezTo>
                <a:cubicBezTo>
                  <a:pt x="182029" y="66236"/>
                  <a:pt x="141282" y="96399"/>
                  <a:pt x="165624" y="93753"/>
                </a:cubicBezTo>
                <a:cubicBezTo>
                  <a:pt x="189966" y="91107"/>
                  <a:pt x="296064" y="38984"/>
                  <a:pt x="300562" y="35015"/>
                </a:cubicBezTo>
                <a:cubicBezTo>
                  <a:pt x="305060" y="31046"/>
                  <a:pt x="224891" y="72850"/>
                  <a:pt x="192612" y="69940"/>
                </a:cubicBezTo>
                <a:cubicBezTo>
                  <a:pt x="160333" y="67030"/>
                  <a:pt x="136785" y="29988"/>
                  <a:pt x="106887" y="17553"/>
                </a:cubicBezTo>
                <a:cubicBezTo>
                  <a:pt x="76989" y="5118"/>
                  <a:pt x="-7414" y="-3878"/>
                  <a:pt x="524" y="1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B191C60-2C15-4919-8BF1-DA8DF7960131}"/>
              </a:ext>
            </a:extLst>
          </p:cNvPr>
          <p:cNvSpPr/>
          <p:nvPr/>
        </p:nvSpPr>
        <p:spPr>
          <a:xfrm>
            <a:off x="3835511" y="3783444"/>
            <a:ext cx="712716" cy="204581"/>
          </a:xfrm>
          <a:custGeom>
            <a:avLst/>
            <a:gdLst>
              <a:gd name="connsiteX0" fmla="*/ 712677 w 712716"/>
              <a:gd name="connsiteY0" fmla="*/ 204356 h 204581"/>
              <a:gd name="connsiteX1" fmla="*/ 598377 w 712716"/>
              <a:gd name="connsiteY1" fmla="*/ 71006 h 204581"/>
              <a:gd name="connsiteX2" fmla="*/ 398352 w 712716"/>
              <a:gd name="connsiteY2" fmla="*/ 4331 h 204581"/>
              <a:gd name="connsiteX3" fmla="*/ 290402 w 712716"/>
              <a:gd name="connsiteY3" fmla="*/ 7506 h 204581"/>
              <a:gd name="connsiteX4" fmla="*/ 272939 w 712716"/>
              <a:gd name="connsiteY4" fmla="*/ 15444 h 204581"/>
              <a:gd name="connsiteX5" fmla="*/ 160227 w 712716"/>
              <a:gd name="connsiteY5" fmla="*/ 4331 h 204581"/>
              <a:gd name="connsiteX6" fmla="*/ 261827 w 712716"/>
              <a:gd name="connsiteY6" fmla="*/ 44019 h 204581"/>
              <a:gd name="connsiteX7" fmla="*/ 141177 w 712716"/>
              <a:gd name="connsiteY7" fmla="*/ 40844 h 204581"/>
              <a:gd name="connsiteX8" fmla="*/ 195152 w 712716"/>
              <a:gd name="connsiteY8" fmla="*/ 69419 h 204581"/>
              <a:gd name="connsiteX9" fmla="*/ 18939 w 712716"/>
              <a:gd name="connsiteY9" fmla="*/ 77356 h 204581"/>
              <a:gd name="connsiteX10" fmla="*/ 185627 w 712716"/>
              <a:gd name="connsiteY10" fmla="*/ 77356 h 204581"/>
              <a:gd name="connsiteX11" fmla="*/ 96727 w 712716"/>
              <a:gd name="connsiteY11" fmla="*/ 105931 h 204581"/>
              <a:gd name="connsiteX12" fmla="*/ 45927 w 712716"/>
              <a:gd name="connsiteY12" fmla="*/ 132919 h 204581"/>
              <a:gd name="connsiteX13" fmla="*/ 7827 w 712716"/>
              <a:gd name="connsiteY13" fmla="*/ 188481 h 204581"/>
              <a:gd name="connsiteX14" fmla="*/ 207852 w 712716"/>
              <a:gd name="connsiteY14" fmla="*/ 48781 h 204581"/>
              <a:gd name="connsiteX15" fmla="*/ 371364 w 712716"/>
              <a:gd name="connsiteY15" fmla="*/ 21794 h 204581"/>
              <a:gd name="connsiteX16" fmla="*/ 587264 w 712716"/>
              <a:gd name="connsiteY16" fmla="*/ 101169 h 204581"/>
              <a:gd name="connsiteX17" fmla="*/ 712677 w 712716"/>
              <a:gd name="connsiteY17" fmla="*/ 204356 h 20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12716" h="204581">
                <a:moveTo>
                  <a:pt x="712677" y="204356"/>
                </a:moveTo>
                <a:cubicBezTo>
                  <a:pt x="714529" y="199329"/>
                  <a:pt x="650765" y="104344"/>
                  <a:pt x="598377" y="71006"/>
                </a:cubicBezTo>
                <a:cubicBezTo>
                  <a:pt x="545989" y="37668"/>
                  <a:pt x="449681" y="14914"/>
                  <a:pt x="398352" y="4331"/>
                </a:cubicBezTo>
                <a:cubicBezTo>
                  <a:pt x="347023" y="-6252"/>
                  <a:pt x="311304" y="5654"/>
                  <a:pt x="290402" y="7506"/>
                </a:cubicBezTo>
                <a:cubicBezTo>
                  <a:pt x="269500" y="9358"/>
                  <a:pt x="294635" y="15973"/>
                  <a:pt x="272939" y="15444"/>
                </a:cubicBezTo>
                <a:cubicBezTo>
                  <a:pt x="251243" y="14915"/>
                  <a:pt x="162079" y="-432"/>
                  <a:pt x="160227" y="4331"/>
                </a:cubicBezTo>
                <a:cubicBezTo>
                  <a:pt x="158375" y="9094"/>
                  <a:pt x="265002" y="37934"/>
                  <a:pt x="261827" y="44019"/>
                </a:cubicBezTo>
                <a:cubicBezTo>
                  <a:pt x="258652" y="50104"/>
                  <a:pt x="152289" y="36611"/>
                  <a:pt x="141177" y="40844"/>
                </a:cubicBezTo>
                <a:cubicBezTo>
                  <a:pt x="130064" y="45077"/>
                  <a:pt x="215525" y="63334"/>
                  <a:pt x="195152" y="69419"/>
                </a:cubicBezTo>
                <a:cubicBezTo>
                  <a:pt x="174779" y="75504"/>
                  <a:pt x="20526" y="76033"/>
                  <a:pt x="18939" y="77356"/>
                </a:cubicBezTo>
                <a:cubicBezTo>
                  <a:pt x="17352" y="78679"/>
                  <a:pt x="172662" y="72593"/>
                  <a:pt x="185627" y="77356"/>
                </a:cubicBezTo>
                <a:cubicBezTo>
                  <a:pt x="198592" y="82118"/>
                  <a:pt x="120010" y="96671"/>
                  <a:pt x="96727" y="105931"/>
                </a:cubicBezTo>
                <a:cubicBezTo>
                  <a:pt x="73444" y="115191"/>
                  <a:pt x="60744" y="119161"/>
                  <a:pt x="45927" y="132919"/>
                </a:cubicBezTo>
                <a:cubicBezTo>
                  <a:pt x="31110" y="146677"/>
                  <a:pt x="-19160" y="202504"/>
                  <a:pt x="7827" y="188481"/>
                </a:cubicBezTo>
                <a:cubicBezTo>
                  <a:pt x="34814" y="174458"/>
                  <a:pt x="147263" y="76562"/>
                  <a:pt x="207852" y="48781"/>
                </a:cubicBezTo>
                <a:cubicBezTo>
                  <a:pt x="268441" y="21000"/>
                  <a:pt x="308129" y="13063"/>
                  <a:pt x="371364" y="21794"/>
                </a:cubicBezTo>
                <a:cubicBezTo>
                  <a:pt x="434599" y="30525"/>
                  <a:pt x="531702" y="73388"/>
                  <a:pt x="587264" y="101169"/>
                </a:cubicBezTo>
                <a:cubicBezTo>
                  <a:pt x="642826" y="128950"/>
                  <a:pt x="710825" y="209383"/>
                  <a:pt x="712677" y="204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2784005-1D42-49A6-885D-C5639D642BEE}"/>
              </a:ext>
            </a:extLst>
          </p:cNvPr>
          <p:cNvSpPr/>
          <p:nvPr/>
        </p:nvSpPr>
        <p:spPr>
          <a:xfrm>
            <a:off x="3764798" y="3843510"/>
            <a:ext cx="255026" cy="69508"/>
          </a:xfrm>
          <a:custGeom>
            <a:avLst/>
            <a:gdLst>
              <a:gd name="connsiteX0" fmla="*/ 254752 w 255026"/>
              <a:gd name="connsiteY0" fmla="*/ 9353 h 69508"/>
              <a:gd name="connsiteX1" fmla="*/ 148390 w 255026"/>
              <a:gd name="connsiteY1" fmla="*/ 4590 h 69508"/>
              <a:gd name="connsiteX2" fmla="*/ 19802 w 255026"/>
              <a:gd name="connsiteY2" fmla="*/ 66503 h 69508"/>
              <a:gd name="connsiteX3" fmla="*/ 10277 w 255026"/>
              <a:gd name="connsiteY3" fmla="*/ 58565 h 69508"/>
              <a:gd name="connsiteX4" fmla="*/ 116640 w 255026"/>
              <a:gd name="connsiteY4" fmla="*/ 47453 h 69508"/>
              <a:gd name="connsiteX5" fmla="*/ 254752 w 255026"/>
              <a:gd name="connsiteY5" fmla="*/ 9353 h 6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26" h="69508">
                <a:moveTo>
                  <a:pt x="254752" y="9353"/>
                </a:moveTo>
                <a:cubicBezTo>
                  <a:pt x="260044" y="2209"/>
                  <a:pt x="187548" y="-4935"/>
                  <a:pt x="148390" y="4590"/>
                </a:cubicBezTo>
                <a:cubicBezTo>
                  <a:pt x="109232" y="14115"/>
                  <a:pt x="42821" y="57507"/>
                  <a:pt x="19802" y="66503"/>
                </a:cubicBezTo>
                <a:cubicBezTo>
                  <a:pt x="-3217" y="75499"/>
                  <a:pt x="-5863" y="61740"/>
                  <a:pt x="10277" y="58565"/>
                </a:cubicBezTo>
                <a:cubicBezTo>
                  <a:pt x="26417" y="55390"/>
                  <a:pt x="75894" y="55390"/>
                  <a:pt x="116640" y="47453"/>
                </a:cubicBezTo>
                <a:cubicBezTo>
                  <a:pt x="157386" y="39516"/>
                  <a:pt x="249460" y="16497"/>
                  <a:pt x="254752" y="9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148FCAB-BBCB-4919-A9B9-D78C2661BBA2}"/>
              </a:ext>
            </a:extLst>
          </p:cNvPr>
          <p:cNvSpPr/>
          <p:nvPr/>
        </p:nvSpPr>
        <p:spPr>
          <a:xfrm>
            <a:off x="4436144" y="3922477"/>
            <a:ext cx="77260" cy="120907"/>
          </a:xfrm>
          <a:custGeom>
            <a:avLst/>
            <a:gdLst>
              <a:gd name="connsiteX0" fmla="*/ 51719 w 77260"/>
              <a:gd name="connsiteY0" fmla="*/ 236 h 120907"/>
              <a:gd name="connsiteX1" fmla="*/ 24731 w 77260"/>
              <a:gd name="connsiteY1" fmla="*/ 89136 h 120907"/>
              <a:gd name="connsiteX2" fmla="*/ 77119 w 77260"/>
              <a:gd name="connsiteY2" fmla="*/ 120886 h 120907"/>
              <a:gd name="connsiteX3" fmla="*/ 5681 w 77260"/>
              <a:gd name="connsiteY3" fmla="*/ 93898 h 120907"/>
              <a:gd name="connsiteX4" fmla="*/ 10444 w 77260"/>
              <a:gd name="connsiteY4" fmla="*/ 82786 h 120907"/>
              <a:gd name="connsiteX5" fmla="*/ 58069 w 77260"/>
              <a:gd name="connsiteY5" fmla="*/ 63736 h 120907"/>
              <a:gd name="connsiteX6" fmla="*/ 51719 w 77260"/>
              <a:gd name="connsiteY6" fmla="*/ 236 h 12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260" h="120907">
                <a:moveTo>
                  <a:pt x="51719" y="236"/>
                </a:moveTo>
                <a:cubicBezTo>
                  <a:pt x="46163" y="4469"/>
                  <a:pt x="20498" y="69028"/>
                  <a:pt x="24731" y="89136"/>
                </a:cubicBezTo>
                <a:cubicBezTo>
                  <a:pt x="28964" y="109244"/>
                  <a:pt x="80294" y="120092"/>
                  <a:pt x="77119" y="120886"/>
                </a:cubicBezTo>
                <a:cubicBezTo>
                  <a:pt x="73944" y="121680"/>
                  <a:pt x="16793" y="100248"/>
                  <a:pt x="5681" y="93898"/>
                </a:cubicBezTo>
                <a:cubicBezTo>
                  <a:pt x="-5431" y="87548"/>
                  <a:pt x="1713" y="87813"/>
                  <a:pt x="10444" y="82786"/>
                </a:cubicBezTo>
                <a:cubicBezTo>
                  <a:pt x="19175" y="77759"/>
                  <a:pt x="48809" y="77759"/>
                  <a:pt x="58069" y="63736"/>
                </a:cubicBezTo>
                <a:cubicBezTo>
                  <a:pt x="67329" y="49713"/>
                  <a:pt x="57275" y="-3997"/>
                  <a:pt x="51719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7A735976-3A14-4EBA-AAFC-D1DD506A07E0}"/>
              </a:ext>
            </a:extLst>
          </p:cNvPr>
          <p:cNvSpPr/>
          <p:nvPr/>
        </p:nvSpPr>
        <p:spPr>
          <a:xfrm>
            <a:off x="4037179" y="3998729"/>
            <a:ext cx="436666" cy="90922"/>
          </a:xfrm>
          <a:custGeom>
            <a:avLst/>
            <a:gdLst>
              <a:gd name="connsiteX0" fmla="*/ 436396 w 436666"/>
              <a:gd name="connsiteY0" fmla="*/ 184 h 90922"/>
              <a:gd name="connsiteX1" fmla="*/ 288759 w 436666"/>
              <a:gd name="connsiteY1" fmla="*/ 74796 h 90922"/>
              <a:gd name="connsiteX2" fmla="*/ 179221 w 436666"/>
              <a:gd name="connsiteY2" fmla="*/ 90671 h 90922"/>
              <a:gd name="connsiteX3" fmla="*/ 91909 w 436666"/>
              <a:gd name="connsiteY3" fmla="*/ 81146 h 90922"/>
              <a:gd name="connsiteX4" fmla="*/ 3009 w 436666"/>
              <a:gd name="connsiteY4" fmla="*/ 39871 h 90922"/>
              <a:gd name="connsiteX5" fmla="*/ 207796 w 436666"/>
              <a:gd name="connsiteY5" fmla="*/ 74796 h 90922"/>
              <a:gd name="connsiteX6" fmla="*/ 322096 w 436666"/>
              <a:gd name="connsiteY6" fmla="*/ 54159 h 90922"/>
              <a:gd name="connsiteX7" fmla="*/ 436396 w 436666"/>
              <a:gd name="connsiteY7" fmla="*/ 184 h 9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6666" h="90922">
                <a:moveTo>
                  <a:pt x="436396" y="184"/>
                </a:moveTo>
                <a:cubicBezTo>
                  <a:pt x="430840" y="3623"/>
                  <a:pt x="331621" y="59715"/>
                  <a:pt x="288759" y="74796"/>
                </a:cubicBezTo>
                <a:cubicBezTo>
                  <a:pt x="245897" y="89877"/>
                  <a:pt x="212029" y="89613"/>
                  <a:pt x="179221" y="90671"/>
                </a:cubicBezTo>
                <a:cubicBezTo>
                  <a:pt x="146413" y="91729"/>
                  <a:pt x="121278" y="89613"/>
                  <a:pt x="91909" y="81146"/>
                </a:cubicBezTo>
                <a:cubicBezTo>
                  <a:pt x="62540" y="72679"/>
                  <a:pt x="-16305" y="40929"/>
                  <a:pt x="3009" y="39871"/>
                </a:cubicBezTo>
                <a:cubicBezTo>
                  <a:pt x="22323" y="38813"/>
                  <a:pt x="154615" y="72415"/>
                  <a:pt x="207796" y="74796"/>
                </a:cubicBezTo>
                <a:cubicBezTo>
                  <a:pt x="260977" y="77177"/>
                  <a:pt x="283731" y="66065"/>
                  <a:pt x="322096" y="54159"/>
                </a:cubicBezTo>
                <a:cubicBezTo>
                  <a:pt x="360461" y="42253"/>
                  <a:pt x="441952" y="-3255"/>
                  <a:pt x="436396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EF41D021-10FC-4FFD-BEA9-7B28481E0973}"/>
              </a:ext>
            </a:extLst>
          </p:cNvPr>
          <p:cNvSpPr/>
          <p:nvPr/>
        </p:nvSpPr>
        <p:spPr>
          <a:xfrm>
            <a:off x="3878688" y="3796272"/>
            <a:ext cx="515331" cy="172948"/>
          </a:xfrm>
          <a:custGeom>
            <a:avLst/>
            <a:gdLst>
              <a:gd name="connsiteX0" fmla="*/ 507575 w 515331"/>
              <a:gd name="connsiteY0" fmla="*/ 69291 h 172948"/>
              <a:gd name="connsiteX1" fmla="*/ 275800 w 515331"/>
              <a:gd name="connsiteY1" fmla="*/ 32778 h 172948"/>
              <a:gd name="connsiteX2" fmla="*/ 178962 w 515331"/>
              <a:gd name="connsiteY2" fmla="*/ 70878 h 172948"/>
              <a:gd name="connsiteX3" fmla="*/ 47200 w 515331"/>
              <a:gd name="connsiteY3" fmla="*/ 164541 h 172948"/>
              <a:gd name="connsiteX4" fmla="*/ 4337 w 515331"/>
              <a:gd name="connsiteY4" fmla="*/ 156603 h 172948"/>
              <a:gd name="connsiteX5" fmla="*/ 140862 w 515331"/>
              <a:gd name="connsiteY5" fmla="*/ 59766 h 172948"/>
              <a:gd name="connsiteX6" fmla="*/ 275800 w 515331"/>
              <a:gd name="connsiteY6" fmla="*/ 1028 h 172948"/>
              <a:gd name="connsiteX7" fmla="*/ 444075 w 515331"/>
              <a:gd name="connsiteY7" fmla="*/ 24841 h 172948"/>
              <a:gd name="connsiteX8" fmla="*/ 507575 w 515331"/>
              <a:gd name="connsiteY8" fmla="*/ 69291 h 17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5331" h="172948">
                <a:moveTo>
                  <a:pt x="507575" y="69291"/>
                </a:moveTo>
                <a:cubicBezTo>
                  <a:pt x="479529" y="70614"/>
                  <a:pt x="330569" y="32513"/>
                  <a:pt x="275800" y="32778"/>
                </a:cubicBezTo>
                <a:cubicBezTo>
                  <a:pt x="221031" y="33042"/>
                  <a:pt x="217062" y="48918"/>
                  <a:pt x="178962" y="70878"/>
                </a:cubicBezTo>
                <a:cubicBezTo>
                  <a:pt x="140862" y="92838"/>
                  <a:pt x="76304" y="150254"/>
                  <a:pt x="47200" y="164541"/>
                </a:cubicBezTo>
                <a:cubicBezTo>
                  <a:pt x="18096" y="178828"/>
                  <a:pt x="-11273" y="174065"/>
                  <a:pt x="4337" y="156603"/>
                </a:cubicBezTo>
                <a:cubicBezTo>
                  <a:pt x="19947" y="139141"/>
                  <a:pt x="95618" y="85695"/>
                  <a:pt x="140862" y="59766"/>
                </a:cubicBezTo>
                <a:cubicBezTo>
                  <a:pt x="186106" y="33837"/>
                  <a:pt x="225265" y="6849"/>
                  <a:pt x="275800" y="1028"/>
                </a:cubicBezTo>
                <a:cubicBezTo>
                  <a:pt x="326335" y="-4793"/>
                  <a:pt x="406769" y="15580"/>
                  <a:pt x="444075" y="24841"/>
                </a:cubicBezTo>
                <a:cubicBezTo>
                  <a:pt x="481381" y="34101"/>
                  <a:pt x="535621" y="67968"/>
                  <a:pt x="507575" y="69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89448D0F-DED5-4169-936B-35C0E572266C}"/>
              </a:ext>
            </a:extLst>
          </p:cNvPr>
          <p:cNvSpPr/>
          <p:nvPr/>
        </p:nvSpPr>
        <p:spPr>
          <a:xfrm>
            <a:off x="3935020" y="3956272"/>
            <a:ext cx="208742" cy="93835"/>
          </a:xfrm>
          <a:custGeom>
            <a:avLst/>
            <a:gdLst>
              <a:gd name="connsiteX0" fmla="*/ 1980 w 208742"/>
              <a:gd name="connsiteY0" fmla="*/ 1366 h 93835"/>
              <a:gd name="connsiteX1" fmla="*/ 154380 w 208742"/>
              <a:gd name="connsiteY1" fmla="*/ 79153 h 93835"/>
              <a:gd name="connsiteX2" fmla="*/ 206768 w 208742"/>
              <a:gd name="connsiteY2" fmla="*/ 93441 h 93835"/>
              <a:gd name="connsiteX3" fmla="*/ 95643 w 208742"/>
              <a:gd name="connsiteY3" fmla="*/ 72803 h 93835"/>
              <a:gd name="connsiteX4" fmla="*/ 25793 w 208742"/>
              <a:gd name="connsiteY4" fmla="*/ 47403 h 93835"/>
              <a:gd name="connsiteX5" fmla="*/ 65480 w 208742"/>
              <a:gd name="connsiteY5" fmla="*/ 31528 h 93835"/>
              <a:gd name="connsiteX6" fmla="*/ 1980 w 208742"/>
              <a:gd name="connsiteY6" fmla="*/ 1366 h 9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742" h="93835">
                <a:moveTo>
                  <a:pt x="1980" y="1366"/>
                </a:moveTo>
                <a:cubicBezTo>
                  <a:pt x="16797" y="9304"/>
                  <a:pt x="120249" y="63807"/>
                  <a:pt x="154380" y="79153"/>
                </a:cubicBezTo>
                <a:cubicBezTo>
                  <a:pt x="188511" y="94499"/>
                  <a:pt x="216557" y="94499"/>
                  <a:pt x="206768" y="93441"/>
                </a:cubicBezTo>
                <a:cubicBezTo>
                  <a:pt x="196979" y="92383"/>
                  <a:pt x="125805" y="80476"/>
                  <a:pt x="95643" y="72803"/>
                </a:cubicBezTo>
                <a:cubicBezTo>
                  <a:pt x="65481" y="65130"/>
                  <a:pt x="30820" y="54282"/>
                  <a:pt x="25793" y="47403"/>
                </a:cubicBezTo>
                <a:cubicBezTo>
                  <a:pt x="20766" y="40524"/>
                  <a:pt x="70772" y="40788"/>
                  <a:pt x="65480" y="31528"/>
                </a:cubicBezTo>
                <a:cubicBezTo>
                  <a:pt x="60188" y="22268"/>
                  <a:pt x="-12837" y="-6572"/>
                  <a:pt x="1980" y="1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5E3B94C-63E7-476D-A8C2-2094C2313AC3}"/>
              </a:ext>
            </a:extLst>
          </p:cNvPr>
          <p:cNvSpPr/>
          <p:nvPr/>
        </p:nvSpPr>
        <p:spPr>
          <a:xfrm>
            <a:off x="3793215" y="4002076"/>
            <a:ext cx="264499" cy="179460"/>
          </a:xfrm>
          <a:custGeom>
            <a:avLst/>
            <a:gdLst>
              <a:gd name="connsiteX0" fmla="*/ 910 w 264499"/>
              <a:gd name="connsiteY0" fmla="*/ 3187 h 179460"/>
              <a:gd name="connsiteX1" fmla="*/ 199348 w 264499"/>
              <a:gd name="connsiteY1" fmla="*/ 31762 h 179460"/>
              <a:gd name="connsiteX2" fmla="*/ 148548 w 264499"/>
              <a:gd name="connsiteY2" fmla="*/ 74624 h 179460"/>
              <a:gd name="connsiteX3" fmla="*/ 264435 w 264499"/>
              <a:gd name="connsiteY3" fmla="*/ 179399 h 179460"/>
              <a:gd name="connsiteX4" fmla="*/ 166010 w 264499"/>
              <a:gd name="connsiteY4" fmla="*/ 88912 h 179460"/>
              <a:gd name="connsiteX5" fmla="*/ 239035 w 264499"/>
              <a:gd name="connsiteY5" fmla="*/ 26999 h 179460"/>
              <a:gd name="connsiteX6" fmla="*/ 129498 w 264499"/>
              <a:gd name="connsiteY6" fmla="*/ 3187 h 179460"/>
              <a:gd name="connsiteX7" fmla="*/ 910 w 264499"/>
              <a:gd name="connsiteY7" fmla="*/ 3187 h 17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499" h="179460">
                <a:moveTo>
                  <a:pt x="910" y="3187"/>
                </a:moveTo>
                <a:cubicBezTo>
                  <a:pt x="12552" y="7949"/>
                  <a:pt x="174742" y="19856"/>
                  <a:pt x="199348" y="31762"/>
                </a:cubicBezTo>
                <a:cubicBezTo>
                  <a:pt x="223954" y="43668"/>
                  <a:pt x="137700" y="50018"/>
                  <a:pt x="148548" y="74624"/>
                </a:cubicBezTo>
                <a:cubicBezTo>
                  <a:pt x="159396" y="99230"/>
                  <a:pt x="261525" y="177018"/>
                  <a:pt x="264435" y="179399"/>
                </a:cubicBezTo>
                <a:cubicBezTo>
                  <a:pt x="267345" y="181780"/>
                  <a:pt x="170243" y="114312"/>
                  <a:pt x="166010" y="88912"/>
                </a:cubicBezTo>
                <a:cubicBezTo>
                  <a:pt x="161777" y="63512"/>
                  <a:pt x="245120" y="41286"/>
                  <a:pt x="239035" y="26999"/>
                </a:cubicBezTo>
                <a:cubicBezTo>
                  <a:pt x="232950" y="12712"/>
                  <a:pt x="166540" y="6891"/>
                  <a:pt x="129498" y="3187"/>
                </a:cubicBezTo>
                <a:cubicBezTo>
                  <a:pt x="92456" y="-517"/>
                  <a:pt x="-10732" y="-1575"/>
                  <a:pt x="910" y="3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087596FD-9425-4B69-8EB8-08A67E3370E2}"/>
              </a:ext>
            </a:extLst>
          </p:cNvPr>
          <p:cNvSpPr/>
          <p:nvPr/>
        </p:nvSpPr>
        <p:spPr>
          <a:xfrm>
            <a:off x="3959246" y="3802269"/>
            <a:ext cx="423737" cy="237091"/>
          </a:xfrm>
          <a:custGeom>
            <a:avLst/>
            <a:gdLst>
              <a:gd name="connsiteX0" fmla="*/ 404792 w 423737"/>
              <a:gd name="connsiteY0" fmla="*/ 39481 h 237091"/>
              <a:gd name="connsiteX1" fmla="*/ 412729 w 423737"/>
              <a:gd name="connsiteY1" fmla="*/ 150606 h 237091"/>
              <a:gd name="connsiteX2" fmla="*/ 361929 w 423737"/>
              <a:gd name="connsiteY2" fmla="*/ 210931 h 237091"/>
              <a:gd name="connsiteX3" fmla="*/ 246042 w 423737"/>
              <a:gd name="connsiteY3" fmla="*/ 234744 h 237091"/>
              <a:gd name="connsiteX4" fmla="*/ 166667 w 423737"/>
              <a:gd name="connsiteY4" fmla="*/ 156956 h 237091"/>
              <a:gd name="connsiteX5" fmla="*/ 147617 w 423737"/>
              <a:gd name="connsiteY5" fmla="*/ 61706 h 237091"/>
              <a:gd name="connsiteX6" fmla="*/ 66654 w 423737"/>
              <a:gd name="connsiteY6" fmla="*/ 120444 h 237091"/>
              <a:gd name="connsiteX7" fmla="*/ 65067 w 423737"/>
              <a:gd name="connsiteY7" fmla="*/ 149019 h 237091"/>
              <a:gd name="connsiteX8" fmla="*/ 19029 w 423737"/>
              <a:gd name="connsiteY8" fmla="*/ 110919 h 237091"/>
              <a:gd name="connsiteX9" fmla="*/ 15854 w 423737"/>
              <a:gd name="connsiteY9" fmla="*/ 93456 h 237091"/>
              <a:gd name="connsiteX10" fmla="*/ 219054 w 423737"/>
              <a:gd name="connsiteY10" fmla="*/ 2969 h 237091"/>
              <a:gd name="connsiteX11" fmla="*/ 404792 w 423737"/>
              <a:gd name="connsiteY11" fmla="*/ 39481 h 23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3737" h="237091">
                <a:moveTo>
                  <a:pt x="404792" y="39481"/>
                </a:moveTo>
                <a:cubicBezTo>
                  <a:pt x="437071" y="64087"/>
                  <a:pt x="419873" y="122031"/>
                  <a:pt x="412729" y="150606"/>
                </a:cubicBezTo>
                <a:cubicBezTo>
                  <a:pt x="405585" y="179181"/>
                  <a:pt x="389710" y="196908"/>
                  <a:pt x="361929" y="210931"/>
                </a:cubicBezTo>
                <a:cubicBezTo>
                  <a:pt x="334148" y="224954"/>
                  <a:pt x="278586" y="243740"/>
                  <a:pt x="246042" y="234744"/>
                </a:cubicBezTo>
                <a:cubicBezTo>
                  <a:pt x="213498" y="225748"/>
                  <a:pt x="183071" y="185796"/>
                  <a:pt x="166667" y="156956"/>
                </a:cubicBezTo>
                <a:cubicBezTo>
                  <a:pt x="150263" y="128116"/>
                  <a:pt x="164286" y="67791"/>
                  <a:pt x="147617" y="61706"/>
                </a:cubicBezTo>
                <a:cubicBezTo>
                  <a:pt x="130948" y="55621"/>
                  <a:pt x="80412" y="105892"/>
                  <a:pt x="66654" y="120444"/>
                </a:cubicBezTo>
                <a:cubicBezTo>
                  <a:pt x="52896" y="134996"/>
                  <a:pt x="73005" y="150607"/>
                  <a:pt x="65067" y="149019"/>
                </a:cubicBezTo>
                <a:cubicBezTo>
                  <a:pt x="57129" y="147431"/>
                  <a:pt x="27231" y="120180"/>
                  <a:pt x="19029" y="110919"/>
                </a:cubicBezTo>
                <a:cubicBezTo>
                  <a:pt x="10827" y="101659"/>
                  <a:pt x="-17483" y="111448"/>
                  <a:pt x="15854" y="93456"/>
                </a:cubicBezTo>
                <a:cubicBezTo>
                  <a:pt x="49191" y="75464"/>
                  <a:pt x="155289" y="14346"/>
                  <a:pt x="219054" y="2969"/>
                </a:cubicBezTo>
                <a:cubicBezTo>
                  <a:pt x="282819" y="-8408"/>
                  <a:pt x="372513" y="14875"/>
                  <a:pt x="404792" y="394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8B37E6D8-B419-4D77-9184-DB2606037CF9}"/>
              </a:ext>
            </a:extLst>
          </p:cNvPr>
          <p:cNvSpPr/>
          <p:nvPr/>
        </p:nvSpPr>
        <p:spPr>
          <a:xfrm>
            <a:off x="4062412" y="3830517"/>
            <a:ext cx="201579" cy="210224"/>
          </a:xfrm>
          <a:custGeom>
            <a:avLst/>
            <a:gdLst>
              <a:gd name="connsiteX0" fmla="*/ 39688 w 201579"/>
              <a:gd name="connsiteY0" fmla="*/ 121 h 210224"/>
              <a:gd name="connsiteX1" fmla="*/ 42863 w 201579"/>
              <a:gd name="connsiteY1" fmla="*/ 71558 h 210224"/>
              <a:gd name="connsiteX2" fmla="*/ 1 w 201579"/>
              <a:gd name="connsiteY2" fmla="*/ 89021 h 210224"/>
              <a:gd name="connsiteX3" fmla="*/ 44451 w 201579"/>
              <a:gd name="connsiteY3" fmla="*/ 119183 h 210224"/>
              <a:gd name="connsiteX4" fmla="*/ 150813 w 201579"/>
              <a:gd name="connsiteY4" fmla="*/ 209671 h 210224"/>
              <a:gd name="connsiteX5" fmla="*/ 198438 w 201579"/>
              <a:gd name="connsiteY5" fmla="*/ 154108 h 210224"/>
              <a:gd name="connsiteX6" fmla="*/ 66676 w 201579"/>
              <a:gd name="connsiteY6" fmla="*/ 90608 h 210224"/>
              <a:gd name="connsiteX7" fmla="*/ 39688 w 201579"/>
              <a:gd name="connsiteY7" fmla="*/ 121 h 21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579" h="210224">
                <a:moveTo>
                  <a:pt x="39688" y="121"/>
                </a:moveTo>
                <a:cubicBezTo>
                  <a:pt x="35719" y="-3054"/>
                  <a:pt x="49478" y="56741"/>
                  <a:pt x="42863" y="71558"/>
                </a:cubicBezTo>
                <a:cubicBezTo>
                  <a:pt x="36248" y="86375"/>
                  <a:pt x="-264" y="81084"/>
                  <a:pt x="1" y="89021"/>
                </a:cubicBezTo>
                <a:cubicBezTo>
                  <a:pt x="266" y="96958"/>
                  <a:pt x="19316" y="99075"/>
                  <a:pt x="44451" y="119183"/>
                </a:cubicBezTo>
                <a:cubicBezTo>
                  <a:pt x="69586" y="139291"/>
                  <a:pt x="125149" y="203850"/>
                  <a:pt x="150813" y="209671"/>
                </a:cubicBezTo>
                <a:cubicBezTo>
                  <a:pt x="176477" y="215492"/>
                  <a:pt x="212461" y="173952"/>
                  <a:pt x="198438" y="154108"/>
                </a:cubicBezTo>
                <a:cubicBezTo>
                  <a:pt x="184415" y="134264"/>
                  <a:pt x="97368" y="113362"/>
                  <a:pt x="66676" y="90608"/>
                </a:cubicBezTo>
                <a:cubicBezTo>
                  <a:pt x="35984" y="67854"/>
                  <a:pt x="43657" y="3296"/>
                  <a:pt x="39688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7E1B68E2-AC82-47FA-AE61-E4627F283EBA}"/>
              </a:ext>
            </a:extLst>
          </p:cNvPr>
          <p:cNvSpPr/>
          <p:nvPr/>
        </p:nvSpPr>
        <p:spPr>
          <a:xfrm>
            <a:off x="4168775" y="3848100"/>
            <a:ext cx="68263" cy="68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A1F6660-3E37-4496-A7B5-0FEA887FD499}"/>
              </a:ext>
            </a:extLst>
          </p:cNvPr>
          <p:cNvSpPr/>
          <p:nvPr/>
        </p:nvSpPr>
        <p:spPr>
          <a:xfrm>
            <a:off x="3652351" y="3541385"/>
            <a:ext cx="423028" cy="103571"/>
          </a:xfrm>
          <a:custGeom>
            <a:avLst/>
            <a:gdLst>
              <a:gd name="connsiteX0" fmla="*/ 487 w 423028"/>
              <a:gd name="connsiteY0" fmla="*/ 103515 h 103571"/>
              <a:gd name="connsiteX1" fmla="*/ 159237 w 423028"/>
              <a:gd name="connsiteY1" fmla="*/ 22553 h 103571"/>
              <a:gd name="connsiteX2" fmla="*/ 325924 w 423028"/>
              <a:gd name="connsiteY2" fmla="*/ 47953 h 103571"/>
              <a:gd name="connsiteX3" fmla="*/ 400537 w 423028"/>
              <a:gd name="connsiteY3" fmla="*/ 41603 h 103571"/>
              <a:gd name="connsiteX4" fmla="*/ 417999 w 423028"/>
              <a:gd name="connsiteY4" fmla="*/ 44778 h 103571"/>
              <a:gd name="connsiteX5" fmla="*/ 321162 w 423028"/>
              <a:gd name="connsiteY5" fmla="*/ 35253 h 103571"/>
              <a:gd name="connsiteX6" fmla="*/ 211624 w 423028"/>
              <a:gd name="connsiteY6" fmla="*/ 6678 h 103571"/>
              <a:gd name="connsiteX7" fmla="*/ 113199 w 423028"/>
              <a:gd name="connsiteY7" fmla="*/ 8265 h 103571"/>
              <a:gd name="connsiteX8" fmla="*/ 487 w 423028"/>
              <a:gd name="connsiteY8" fmla="*/ 103515 h 10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028" h="103571">
                <a:moveTo>
                  <a:pt x="487" y="103515"/>
                </a:moveTo>
                <a:cubicBezTo>
                  <a:pt x="8160" y="105896"/>
                  <a:pt x="104998" y="31813"/>
                  <a:pt x="159237" y="22553"/>
                </a:cubicBezTo>
                <a:cubicBezTo>
                  <a:pt x="213476" y="13293"/>
                  <a:pt x="285707" y="44778"/>
                  <a:pt x="325924" y="47953"/>
                </a:cubicBezTo>
                <a:cubicBezTo>
                  <a:pt x="366141" y="51128"/>
                  <a:pt x="385191" y="42132"/>
                  <a:pt x="400537" y="41603"/>
                </a:cubicBezTo>
                <a:cubicBezTo>
                  <a:pt x="415883" y="41074"/>
                  <a:pt x="431228" y="45836"/>
                  <a:pt x="417999" y="44778"/>
                </a:cubicBezTo>
                <a:cubicBezTo>
                  <a:pt x="404770" y="43720"/>
                  <a:pt x="355558" y="41603"/>
                  <a:pt x="321162" y="35253"/>
                </a:cubicBezTo>
                <a:cubicBezTo>
                  <a:pt x="286766" y="28903"/>
                  <a:pt x="246284" y="11176"/>
                  <a:pt x="211624" y="6678"/>
                </a:cubicBezTo>
                <a:cubicBezTo>
                  <a:pt x="176964" y="2180"/>
                  <a:pt x="148653" y="-6552"/>
                  <a:pt x="113199" y="8265"/>
                </a:cubicBezTo>
                <a:cubicBezTo>
                  <a:pt x="77745" y="23082"/>
                  <a:pt x="-7186" y="101134"/>
                  <a:pt x="487" y="103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411D86E-A6C2-4BB3-A14E-37DCB17C1817}"/>
              </a:ext>
            </a:extLst>
          </p:cNvPr>
          <p:cNvSpPr/>
          <p:nvPr/>
        </p:nvSpPr>
        <p:spPr>
          <a:xfrm>
            <a:off x="3640722" y="3474024"/>
            <a:ext cx="531228" cy="161550"/>
          </a:xfrm>
          <a:custGeom>
            <a:avLst/>
            <a:gdLst>
              <a:gd name="connsiteX0" fmla="*/ 2591 w 531228"/>
              <a:gd name="connsiteY0" fmla="*/ 159764 h 161550"/>
              <a:gd name="connsiteX1" fmla="*/ 188328 w 531228"/>
              <a:gd name="connsiteY1" fmla="*/ 4189 h 161550"/>
              <a:gd name="connsiteX2" fmla="*/ 335966 w 531228"/>
              <a:gd name="connsiteY2" fmla="*/ 45464 h 161550"/>
              <a:gd name="connsiteX3" fmla="*/ 531228 w 531228"/>
              <a:gd name="connsiteY3" fmla="*/ 56576 h 161550"/>
              <a:gd name="connsiteX4" fmla="*/ 531228 w 531228"/>
              <a:gd name="connsiteY4" fmla="*/ 56576 h 161550"/>
              <a:gd name="connsiteX5" fmla="*/ 407403 w 531228"/>
              <a:gd name="connsiteY5" fmla="*/ 40701 h 161550"/>
              <a:gd name="connsiteX6" fmla="*/ 247066 w 531228"/>
              <a:gd name="connsiteY6" fmla="*/ 28001 h 161550"/>
              <a:gd name="connsiteX7" fmla="*/ 89903 w 531228"/>
              <a:gd name="connsiteY7" fmla="*/ 85151 h 161550"/>
              <a:gd name="connsiteX8" fmla="*/ 2591 w 531228"/>
              <a:gd name="connsiteY8" fmla="*/ 159764 h 16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228" h="161550">
                <a:moveTo>
                  <a:pt x="2591" y="159764"/>
                </a:moveTo>
                <a:cubicBezTo>
                  <a:pt x="18995" y="146270"/>
                  <a:pt x="132766" y="23239"/>
                  <a:pt x="188328" y="4189"/>
                </a:cubicBezTo>
                <a:cubicBezTo>
                  <a:pt x="243891" y="-14861"/>
                  <a:pt x="278816" y="36733"/>
                  <a:pt x="335966" y="45464"/>
                </a:cubicBezTo>
                <a:cubicBezTo>
                  <a:pt x="393116" y="54195"/>
                  <a:pt x="531228" y="56576"/>
                  <a:pt x="531228" y="56576"/>
                </a:cubicBezTo>
                <a:lnTo>
                  <a:pt x="531228" y="56576"/>
                </a:lnTo>
                <a:cubicBezTo>
                  <a:pt x="510591" y="53930"/>
                  <a:pt x="454763" y="45463"/>
                  <a:pt x="407403" y="40701"/>
                </a:cubicBezTo>
                <a:cubicBezTo>
                  <a:pt x="360043" y="35939"/>
                  <a:pt x="299983" y="20593"/>
                  <a:pt x="247066" y="28001"/>
                </a:cubicBezTo>
                <a:cubicBezTo>
                  <a:pt x="194149" y="35409"/>
                  <a:pt x="128268" y="63720"/>
                  <a:pt x="89903" y="85151"/>
                </a:cubicBezTo>
                <a:cubicBezTo>
                  <a:pt x="51538" y="106582"/>
                  <a:pt x="-13813" y="173258"/>
                  <a:pt x="2591" y="159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3D93EB1-0721-49CB-A9C8-1EAD244442A4}"/>
              </a:ext>
            </a:extLst>
          </p:cNvPr>
          <p:cNvSpPr/>
          <p:nvPr/>
        </p:nvSpPr>
        <p:spPr>
          <a:xfrm>
            <a:off x="3977125" y="3455938"/>
            <a:ext cx="559878" cy="145312"/>
          </a:xfrm>
          <a:custGeom>
            <a:avLst/>
            <a:gdLst>
              <a:gd name="connsiteX0" fmla="*/ 1150 w 559878"/>
              <a:gd name="connsiteY0" fmla="*/ 50 h 145312"/>
              <a:gd name="connsiteX1" fmla="*/ 193238 w 559878"/>
              <a:gd name="connsiteY1" fmla="*/ 77837 h 145312"/>
              <a:gd name="connsiteX2" fmla="*/ 353575 w 559878"/>
              <a:gd name="connsiteY2" fmla="*/ 77837 h 145312"/>
              <a:gd name="connsiteX3" fmla="*/ 501213 w 559878"/>
              <a:gd name="connsiteY3" fmla="*/ 93712 h 145312"/>
              <a:gd name="connsiteX4" fmla="*/ 555188 w 559878"/>
              <a:gd name="connsiteY4" fmla="*/ 144512 h 145312"/>
              <a:gd name="connsiteX5" fmla="*/ 391675 w 559878"/>
              <a:gd name="connsiteY5" fmla="*/ 120700 h 145312"/>
              <a:gd name="connsiteX6" fmla="*/ 126563 w 559878"/>
              <a:gd name="connsiteY6" fmla="*/ 66725 h 145312"/>
              <a:gd name="connsiteX7" fmla="*/ 1150 w 559878"/>
              <a:gd name="connsiteY7" fmla="*/ 50 h 14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878" h="145312">
                <a:moveTo>
                  <a:pt x="1150" y="50"/>
                </a:moveTo>
                <a:cubicBezTo>
                  <a:pt x="12263" y="1902"/>
                  <a:pt x="134501" y="64873"/>
                  <a:pt x="193238" y="77837"/>
                </a:cubicBezTo>
                <a:cubicBezTo>
                  <a:pt x="251976" y="90802"/>
                  <a:pt x="302246" y="75191"/>
                  <a:pt x="353575" y="77837"/>
                </a:cubicBezTo>
                <a:cubicBezTo>
                  <a:pt x="404904" y="80483"/>
                  <a:pt x="467611" y="82600"/>
                  <a:pt x="501213" y="93712"/>
                </a:cubicBezTo>
                <a:cubicBezTo>
                  <a:pt x="534815" y="104824"/>
                  <a:pt x="573444" y="140014"/>
                  <a:pt x="555188" y="144512"/>
                </a:cubicBezTo>
                <a:cubicBezTo>
                  <a:pt x="536932" y="149010"/>
                  <a:pt x="463113" y="133665"/>
                  <a:pt x="391675" y="120700"/>
                </a:cubicBezTo>
                <a:cubicBezTo>
                  <a:pt x="320238" y="107736"/>
                  <a:pt x="191651" y="85775"/>
                  <a:pt x="126563" y="66725"/>
                </a:cubicBezTo>
                <a:cubicBezTo>
                  <a:pt x="61475" y="47675"/>
                  <a:pt x="-9963" y="-1802"/>
                  <a:pt x="1150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B5512E4-D30F-42E9-9930-752B7FA2ADD7}"/>
              </a:ext>
            </a:extLst>
          </p:cNvPr>
          <p:cNvSpPr/>
          <p:nvPr/>
        </p:nvSpPr>
        <p:spPr>
          <a:xfrm>
            <a:off x="4482337" y="3525751"/>
            <a:ext cx="144051" cy="127952"/>
          </a:xfrm>
          <a:custGeom>
            <a:avLst/>
            <a:gdLst>
              <a:gd name="connsiteX0" fmla="*/ 108713 w 144051"/>
              <a:gd name="connsiteY0" fmla="*/ 87 h 127952"/>
              <a:gd name="connsiteX1" fmla="*/ 140463 w 144051"/>
              <a:gd name="connsiteY1" fmla="*/ 98512 h 127952"/>
              <a:gd name="connsiteX2" fmla="*/ 10288 w 144051"/>
              <a:gd name="connsiteY2" fmla="*/ 127087 h 127952"/>
              <a:gd name="connsiteX3" fmla="*/ 18226 w 144051"/>
              <a:gd name="connsiteY3" fmla="*/ 119149 h 127952"/>
              <a:gd name="connsiteX4" fmla="*/ 97601 w 144051"/>
              <a:gd name="connsiteY4" fmla="*/ 104862 h 127952"/>
              <a:gd name="connsiteX5" fmla="*/ 121413 w 144051"/>
              <a:gd name="connsiteY5" fmla="*/ 81049 h 127952"/>
              <a:gd name="connsiteX6" fmla="*/ 108713 w 144051"/>
              <a:gd name="connsiteY6" fmla="*/ 87 h 12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051" h="127952">
                <a:moveTo>
                  <a:pt x="108713" y="87"/>
                </a:moveTo>
                <a:cubicBezTo>
                  <a:pt x="111888" y="2998"/>
                  <a:pt x="156867" y="77345"/>
                  <a:pt x="140463" y="98512"/>
                </a:cubicBezTo>
                <a:cubicBezTo>
                  <a:pt x="124059" y="119679"/>
                  <a:pt x="30661" y="123648"/>
                  <a:pt x="10288" y="127087"/>
                </a:cubicBezTo>
                <a:cubicBezTo>
                  <a:pt x="-10085" y="130526"/>
                  <a:pt x="3674" y="122853"/>
                  <a:pt x="18226" y="119149"/>
                </a:cubicBezTo>
                <a:cubicBezTo>
                  <a:pt x="32778" y="115445"/>
                  <a:pt x="80403" y="111212"/>
                  <a:pt x="97601" y="104862"/>
                </a:cubicBezTo>
                <a:cubicBezTo>
                  <a:pt x="114799" y="98512"/>
                  <a:pt x="120619" y="94543"/>
                  <a:pt x="121413" y="81049"/>
                </a:cubicBezTo>
                <a:cubicBezTo>
                  <a:pt x="122207" y="67555"/>
                  <a:pt x="105538" y="-2824"/>
                  <a:pt x="108713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27E2311-5386-4A4C-A1B3-7E44D6F4643D}"/>
              </a:ext>
            </a:extLst>
          </p:cNvPr>
          <p:cNvSpPr/>
          <p:nvPr/>
        </p:nvSpPr>
        <p:spPr>
          <a:xfrm>
            <a:off x="3784058" y="3574453"/>
            <a:ext cx="489181" cy="42855"/>
          </a:xfrm>
          <a:custGeom>
            <a:avLst/>
            <a:gdLst>
              <a:gd name="connsiteX0" fmla="*/ 542 w 489181"/>
              <a:gd name="connsiteY0" fmla="*/ 24410 h 42855"/>
              <a:gd name="connsiteX1" fmla="*/ 203742 w 489181"/>
              <a:gd name="connsiteY1" fmla="*/ 25997 h 42855"/>
              <a:gd name="connsiteX2" fmla="*/ 400592 w 489181"/>
              <a:gd name="connsiteY2" fmla="*/ 35522 h 42855"/>
              <a:gd name="connsiteX3" fmla="*/ 464092 w 489181"/>
              <a:gd name="connsiteY3" fmla="*/ 40285 h 42855"/>
              <a:gd name="connsiteX4" fmla="*/ 473617 w 489181"/>
              <a:gd name="connsiteY4" fmla="*/ 30760 h 42855"/>
              <a:gd name="connsiteX5" fmla="*/ 484730 w 489181"/>
              <a:gd name="connsiteY5" fmla="*/ 41872 h 42855"/>
              <a:gd name="connsiteX6" fmla="*/ 392655 w 489181"/>
              <a:gd name="connsiteY6" fmla="*/ 597 h 42855"/>
              <a:gd name="connsiteX7" fmla="*/ 267242 w 489181"/>
              <a:gd name="connsiteY7" fmla="*/ 18060 h 42855"/>
              <a:gd name="connsiteX8" fmla="*/ 542 w 489181"/>
              <a:gd name="connsiteY8" fmla="*/ 24410 h 42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9181" h="42855">
                <a:moveTo>
                  <a:pt x="542" y="24410"/>
                </a:moveTo>
                <a:cubicBezTo>
                  <a:pt x="-10041" y="25733"/>
                  <a:pt x="137067" y="24145"/>
                  <a:pt x="203742" y="25997"/>
                </a:cubicBezTo>
                <a:cubicBezTo>
                  <a:pt x="270417" y="27849"/>
                  <a:pt x="357200" y="33141"/>
                  <a:pt x="400592" y="35522"/>
                </a:cubicBezTo>
                <a:cubicBezTo>
                  <a:pt x="443984" y="37903"/>
                  <a:pt x="451921" y="41079"/>
                  <a:pt x="464092" y="40285"/>
                </a:cubicBezTo>
                <a:cubicBezTo>
                  <a:pt x="476263" y="39491"/>
                  <a:pt x="470177" y="30496"/>
                  <a:pt x="473617" y="30760"/>
                </a:cubicBezTo>
                <a:cubicBezTo>
                  <a:pt x="477057" y="31024"/>
                  <a:pt x="498224" y="46899"/>
                  <a:pt x="484730" y="41872"/>
                </a:cubicBezTo>
                <a:cubicBezTo>
                  <a:pt x="471236" y="36845"/>
                  <a:pt x="428903" y="4566"/>
                  <a:pt x="392655" y="597"/>
                </a:cubicBezTo>
                <a:cubicBezTo>
                  <a:pt x="356407" y="-3372"/>
                  <a:pt x="329155" y="13562"/>
                  <a:pt x="267242" y="18060"/>
                </a:cubicBezTo>
                <a:cubicBezTo>
                  <a:pt x="205329" y="22558"/>
                  <a:pt x="11125" y="23087"/>
                  <a:pt x="542" y="24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25D0D940-595D-490F-BC3B-66CFE5D08D66}"/>
              </a:ext>
            </a:extLst>
          </p:cNvPr>
          <p:cNvSpPr/>
          <p:nvPr/>
        </p:nvSpPr>
        <p:spPr>
          <a:xfrm>
            <a:off x="4311596" y="3582670"/>
            <a:ext cx="235191" cy="51833"/>
          </a:xfrm>
          <a:custGeom>
            <a:avLst/>
            <a:gdLst>
              <a:gd name="connsiteX0" fmla="*/ 54 w 235191"/>
              <a:gd name="connsiteY0" fmla="*/ 40005 h 51833"/>
              <a:gd name="connsiteX1" fmla="*/ 101654 w 235191"/>
              <a:gd name="connsiteY1" fmla="*/ 40005 h 51833"/>
              <a:gd name="connsiteX2" fmla="*/ 139754 w 235191"/>
              <a:gd name="connsiteY2" fmla="*/ 35243 h 51833"/>
              <a:gd name="connsiteX3" fmla="*/ 208017 w 235191"/>
              <a:gd name="connsiteY3" fmla="*/ 30480 h 51833"/>
              <a:gd name="connsiteX4" fmla="*/ 233417 w 235191"/>
              <a:gd name="connsiteY4" fmla="*/ 51118 h 51833"/>
              <a:gd name="connsiteX5" fmla="*/ 163567 w 235191"/>
              <a:gd name="connsiteY5" fmla="*/ 318 h 51833"/>
              <a:gd name="connsiteX6" fmla="*/ 88954 w 235191"/>
              <a:gd name="connsiteY6" fmla="*/ 30480 h 51833"/>
              <a:gd name="connsiteX7" fmla="*/ 54 w 235191"/>
              <a:gd name="connsiteY7" fmla="*/ 40005 h 5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91" h="51833">
                <a:moveTo>
                  <a:pt x="54" y="40005"/>
                </a:moveTo>
                <a:cubicBezTo>
                  <a:pt x="2171" y="41593"/>
                  <a:pt x="78371" y="40799"/>
                  <a:pt x="101654" y="40005"/>
                </a:cubicBezTo>
                <a:cubicBezTo>
                  <a:pt x="124937" y="39211"/>
                  <a:pt x="122027" y="36830"/>
                  <a:pt x="139754" y="35243"/>
                </a:cubicBezTo>
                <a:cubicBezTo>
                  <a:pt x="157481" y="33655"/>
                  <a:pt x="192407" y="27834"/>
                  <a:pt x="208017" y="30480"/>
                </a:cubicBezTo>
                <a:cubicBezTo>
                  <a:pt x="223627" y="33126"/>
                  <a:pt x="240825" y="56145"/>
                  <a:pt x="233417" y="51118"/>
                </a:cubicBezTo>
                <a:cubicBezTo>
                  <a:pt x="226009" y="46091"/>
                  <a:pt x="187644" y="3758"/>
                  <a:pt x="163567" y="318"/>
                </a:cubicBezTo>
                <a:cubicBezTo>
                  <a:pt x="139490" y="-3122"/>
                  <a:pt x="119381" y="22278"/>
                  <a:pt x="88954" y="30480"/>
                </a:cubicBezTo>
                <a:cubicBezTo>
                  <a:pt x="58527" y="38682"/>
                  <a:pt x="-2063" y="38417"/>
                  <a:pt x="54" y="40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8C7DE24D-01DD-485A-A8ED-3F25CA27BE47}"/>
              </a:ext>
            </a:extLst>
          </p:cNvPr>
          <p:cNvSpPr/>
          <p:nvPr/>
        </p:nvSpPr>
        <p:spPr>
          <a:xfrm>
            <a:off x="4670358" y="3695881"/>
            <a:ext cx="65157" cy="313450"/>
          </a:xfrm>
          <a:custGeom>
            <a:avLst/>
            <a:gdLst>
              <a:gd name="connsiteX0" fmla="*/ 67 w 65157"/>
              <a:gd name="connsiteY0" fmla="*/ 4582 h 313450"/>
              <a:gd name="connsiteX1" fmla="*/ 55630 w 65157"/>
              <a:gd name="connsiteY1" fmla="*/ 198257 h 313450"/>
              <a:gd name="connsiteX2" fmla="*/ 46105 w 65157"/>
              <a:gd name="connsiteY2" fmla="*/ 312557 h 313450"/>
              <a:gd name="connsiteX3" fmla="*/ 65155 w 65157"/>
              <a:gd name="connsiteY3" fmla="*/ 139519 h 313450"/>
              <a:gd name="connsiteX4" fmla="*/ 44517 w 65157"/>
              <a:gd name="connsiteY4" fmla="*/ 66494 h 313450"/>
              <a:gd name="connsiteX5" fmla="*/ 67 w 65157"/>
              <a:gd name="connsiteY5" fmla="*/ 4582 h 31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57" h="313450">
                <a:moveTo>
                  <a:pt x="67" y="4582"/>
                </a:moveTo>
                <a:cubicBezTo>
                  <a:pt x="1919" y="26542"/>
                  <a:pt x="47957" y="146928"/>
                  <a:pt x="55630" y="198257"/>
                </a:cubicBezTo>
                <a:cubicBezTo>
                  <a:pt x="63303" y="249586"/>
                  <a:pt x="44518" y="322347"/>
                  <a:pt x="46105" y="312557"/>
                </a:cubicBezTo>
                <a:cubicBezTo>
                  <a:pt x="47693" y="302767"/>
                  <a:pt x="65420" y="180529"/>
                  <a:pt x="65155" y="139519"/>
                </a:cubicBezTo>
                <a:cubicBezTo>
                  <a:pt x="64890" y="98509"/>
                  <a:pt x="53778" y="87396"/>
                  <a:pt x="44517" y="66494"/>
                </a:cubicBezTo>
                <a:cubicBezTo>
                  <a:pt x="35257" y="45592"/>
                  <a:pt x="-1785" y="-17378"/>
                  <a:pt x="67" y="4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05BE237-14DB-4CDA-A924-CB912C421A4A}"/>
              </a:ext>
            </a:extLst>
          </p:cNvPr>
          <p:cNvSpPr/>
          <p:nvPr/>
        </p:nvSpPr>
        <p:spPr>
          <a:xfrm>
            <a:off x="5003398" y="3560516"/>
            <a:ext cx="95990" cy="528711"/>
          </a:xfrm>
          <a:custGeom>
            <a:avLst/>
            <a:gdLst>
              <a:gd name="connsiteX0" fmla="*/ 95652 w 95990"/>
              <a:gd name="connsiteY0" fmla="*/ 247 h 528711"/>
              <a:gd name="connsiteX1" fmla="*/ 73427 w 95990"/>
              <a:gd name="connsiteY1" fmla="*/ 144709 h 528711"/>
              <a:gd name="connsiteX2" fmla="*/ 3577 w 95990"/>
              <a:gd name="connsiteY2" fmla="*/ 211384 h 528711"/>
              <a:gd name="connsiteX3" fmla="*/ 27390 w 95990"/>
              <a:gd name="connsiteY3" fmla="*/ 527297 h 528711"/>
              <a:gd name="connsiteX4" fmla="*/ 24215 w 95990"/>
              <a:gd name="connsiteY4" fmla="*/ 322509 h 528711"/>
              <a:gd name="connsiteX5" fmla="*/ 1990 w 95990"/>
              <a:gd name="connsiteY5" fmla="*/ 198684 h 528711"/>
              <a:gd name="connsiteX6" fmla="*/ 81365 w 95990"/>
              <a:gd name="connsiteY6" fmla="*/ 111372 h 528711"/>
              <a:gd name="connsiteX7" fmla="*/ 95652 w 95990"/>
              <a:gd name="connsiteY7" fmla="*/ 247 h 528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90" h="528711">
                <a:moveTo>
                  <a:pt x="95652" y="247"/>
                </a:moveTo>
                <a:cubicBezTo>
                  <a:pt x="94329" y="5803"/>
                  <a:pt x="88773" y="109520"/>
                  <a:pt x="73427" y="144709"/>
                </a:cubicBezTo>
                <a:cubicBezTo>
                  <a:pt x="58081" y="179898"/>
                  <a:pt x="11250" y="147619"/>
                  <a:pt x="3577" y="211384"/>
                </a:cubicBezTo>
                <a:cubicBezTo>
                  <a:pt x="-4096" y="275149"/>
                  <a:pt x="23950" y="508776"/>
                  <a:pt x="27390" y="527297"/>
                </a:cubicBezTo>
                <a:cubicBezTo>
                  <a:pt x="30830" y="545818"/>
                  <a:pt x="28448" y="377278"/>
                  <a:pt x="24215" y="322509"/>
                </a:cubicBezTo>
                <a:cubicBezTo>
                  <a:pt x="19982" y="267740"/>
                  <a:pt x="-7535" y="233873"/>
                  <a:pt x="1990" y="198684"/>
                </a:cubicBezTo>
                <a:cubicBezTo>
                  <a:pt x="11515" y="163495"/>
                  <a:pt x="67871" y="138624"/>
                  <a:pt x="81365" y="111372"/>
                </a:cubicBezTo>
                <a:cubicBezTo>
                  <a:pt x="94859" y="84120"/>
                  <a:pt x="96975" y="-5309"/>
                  <a:pt x="95652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0184490-0512-44CC-A443-3F3914C71849}"/>
              </a:ext>
            </a:extLst>
          </p:cNvPr>
          <p:cNvSpPr/>
          <p:nvPr/>
        </p:nvSpPr>
        <p:spPr>
          <a:xfrm>
            <a:off x="5232700" y="3600978"/>
            <a:ext cx="484421" cy="215468"/>
          </a:xfrm>
          <a:custGeom>
            <a:avLst/>
            <a:gdLst>
              <a:gd name="connsiteX0" fmla="*/ 12400 w 484421"/>
              <a:gd name="connsiteY0" fmla="*/ 209022 h 215468"/>
              <a:gd name="connsiteX1" fmla="*/ 46267 w 484421"/>
              <a:gd name="connsiteY1" fmla="*/ 166689 h 215468"/>
              <a:gd name="connsiteX2" fmla="*/ 228300 w 484421"/>
              <a:gd name="connsiteY2" fmla="*/ 24872 h 215468"/>
              <a:gd name="connsiteX3" fmla="*/ 484417 w 484421"/>
              <a:gd name="connsiteY3" fmla="*/ 1589 h 215468"/>
              <a:gd name="connsiteX4" fmla="*/ 221950 w 484421"/>
              <a:gd name="connsiteY4" fmla="*/ 43922 h 215468"/>
              <a:gd name="connsiteX5" fmla="*/ 12400 w 484421"/>
              <a:gd name="connsiteY5" fmla="*/ 209022 h 21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421" h="215468">
                <a:moveTo>
                  <a:pt x="12400" y="209022"/>
                </a:moveTo>
                <a:cubicBezTo>
                  <a:pt x="-16881" y="229483"/>
                  <a:pt x="10284" y="197381"/>
                  <a:pt x="46267" y="166689"/>
                </a:cubicBezTo>
                <a:cubicBezTo>
                  <a:pt x="82250" y="135997"/>
                  <a:pt x="155275" y="52389"/>
                  <a:pt x="228300" y="24872"/>
                </a:cubicBezTo>
                <a:cubicBezTo>
                  <a:pt x="301325" y="-2645"/>
                  <a:pt x="485475" y="-1586"/>
                  <a:pt x="484417" y="1589"/>
                </a:cubicBezTo>
                <a:cubicBezTo>
                  <a:pt x="483359" y="4764"/>
                  <a:pt x="296739" y="11114"/>
                  <a:pt x="221950" y="43922"/>
                </a:cubicBezTo>
                <a:cubicBezTo>
                  <a:pt x="147161" y="76730"/>
                  <a:pt x="41681" y="188561"/>
                  <a:pt x="12400" y="209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D7EC8A5-D4C5-411F-A19B-A1C1C0C47364}"/>
              </a:ext>
            </a:extLst>
          </p:cNvPr>
          <p:cNvSpPr/>
          <p:nvPr/>
        </p:nvSpPr>
        <p:spPr>
          <a:xfrm>
            <a:off x="5033383" y="3742158"/>
            <a:ext cx="125122" cy="319867"/>
          </a:xfrm>
          <a:custGeom>
            <a:avLst/>
            <a:gdLst>
              <a:gd name="connsiteX0" fmla="*/ 124934 w 125122"/>
              <a:gd name="connsiteY0" fmla="*/ 109 h 319867"/>
              <a:gd name="connsiteX1" fmla="*/ 33917 w 125122"/>
              <a:gd name="connsiteY1" fmla="*/ 199075 h 319867"/>
              <a:gd name="connsiteX2" fmla="*/ 33917 w 125122"/>
              <a:gd name="connsiteY2" fmla="*/ 319725 h 319867"/>
              <a:gd name="connsiteX3" fmla="*/ 19100 w 125122"/>
              <a:gd name="connsiteY3" fmla="*/ 222359 h 319867"/>
              <a:gd name="connsiteX4" fmla="*/ 6400 w 125122"/>
              <a:gd name="connsiteY4" fmla="*/ 171559 h 319867"/>
              <a:gd name="connsiteX5" fmla="*/ 124934 w 125122"/>
              <a:gd name="connsiteY5" fmla="*/ 109 h 31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22" h="319867">
                <a:moveTo>
                  <a:pt x="124934" y="109"/>
                </a:moveTo>
                <a:cubicBezTo>
                  <a:pt x="129520" y="4695"/>
                  <a:pt x="49086" y="145806"/>
                  <a:pt x="33917" y="199075"/>
                </a:cubicBezTo>
                <a:cubicBezTo>
                  <a:pt x="18748" y="252344"/>
                  <a:pt x="36386" y="315844"/>
                  <a:pt x="33917" y="319725"/>
                </a:cubicBezTo>
                <a:cubicBezTo>
                  <a:pt x="31447" y="323606"/>
                  <a:pt x="23686" y="247053"/>
                  <a:pt x="19100" y="222359"/>
                </a:cubicBezTo>
                <a:cubicBezTo>
                  <a:pt x="14514" y="197665"/>
                  <a:pt x="-11945" y="207190"/>
                  <a:pt x="6400" y="171559"/>
                </a:cubicBezTo>
                <a:cubicBezTo>
                  <a:pt x="24744" y="135928"/>
                  <a:pt x="120348" y="-4477"/>
                  <a:pt x="124934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B5AF831-E0DA-4451-9FB0-37CB1F763692}"/>
              </a:ext>
            </a:extLst>
          </p:cNvPr>
          <p:cNvSpPr/>
          <p:nvPr/>
        </p:nvSpPr>
        <p:spPr>
          <a:xfrm>
            <a:off x="4920370" y="3763419"/>
            <a:ext cx="77187" cy="393937"/>
          </a:xfrm>
          <a:custGeom>
            <a:avLst/>
            <a:gdLst>
              <a:gd name="connsiteX0" fmla="*/ 64380 w 77187"/>
              <a:gd name="connsiteY0" fmla="*/ 14 h 393937"/>
              <a:gd name="connsiteX1" fmla="*/ 24163 w 77187"/>
              <a:gd name="connsiteY1" fmla="*/ 162998 h 393937"/>
              <a:gd name="connsiteX2" fmla="*/ 77080 w 77187"/>
              <a:gd name="connsiteY2" fmla="*/ 391598 h 393937"/>
              <a:gd name="connsiteX3" fmla="*/ 36863 w 77187"/>
              <a:gd name="connsiteY3" fmla="*/ 275181 h 393937"/>
              <a:gd name="connsiteX4" fmla="*/ 880 w 77187"/>
              <a:gd name="connsiteY4" fmla="*/ 171464 h 393937"/>
              <a:gd name="connsiteX5" fmla="*/ 64380 w 77187"/>
              <a:gd name="connsiteY5" fmla="*/ 14 h 39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87" h="393937">
                <a:moveTo>
                  <a:pt x="64380" y="14"/>
                </a:moveTo>
                <a:cubicBezTo>
                  <a:pt x="68261" y="-1397"/>
                  <a:pt x="22046" y="97734"/>
                  <a:pt x="24163" y="162998"/>
                </a:cubicBezTo>
                <a:cubicBezTo>
                  <a:pt x="26280" y="228262"/>
                  <a:pt x="74963" y="372901"/>
                  <a:pt x="77080" y="391598"/>
                </a:cubicBezTo>
                <a:cubicBezTo>
                  <a:pt x="79197" y="410295"/>
                  <a:pt x="49563" y="311870"/>
                  <a:pt x="36863" y="275181"/>
                </a:cubicBezTo>
                <a:cubicBezTo>
                  <a:pt x="24163" y="238492"/>
                  <a:pt x="-5470" y="214503"/>
                  <a:pt x="880" y="171464"/>
                </a:cubicBezTo>
                <a:cubicBezTo>
                  <a:pt x="7230" y="128425"/>
                  <a:pt x="60499" y="1425"/>
                  <a:pt x="6438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49DE29C6-196D-461A-97E5-21C743630922}"/>
              </a:ext>
            </a:extLst>
          </p:cNvPr>
          <p:cNvSpPr/>
          <p:nvPr/>
        </p:nvSpPr>
        <p:spPr>
          <a:xfrm>
            <a:off x="4817430" y="3748545"/>
            <a:ext cx="61553" cy="929288"/>
          </a:xfrm>
          <a:custGeom>
            <a:avLst/>
            <a:gdLst>
              <a:gd name="connsiteX0" fmla="*/ 27620 w 61553"/>
              <a:gd name="connsiteY0" fmla="*/ 72 h 929288"/>
              <a:gd name="connsiteX1" fmla="*/ 61487 w 61553"/>
              <a:gd name="connsiteY1" fmla="*/ 209622 h 929288"/>
              <a:gd name="connsiteX2" fmla="*/ 17037 w 61553"/>
              <a:gd name="connsiteY2" fmla="*/ 518655 h 929288"/>
              <a:gd name="connsiteX3" fmla="*/ 14920 w 61553"/>
              <a:gd name="connsiteY3" fmla="*/ 925055 h 929288"/>
              <a:gd name="connsiteX4" fmla="*/ 103 w 61553"/>
              <a:gd name="connsiteY4" fmla="*/ 707038 h 929288"/>
              <a:gd name="connsiteX5" fmla="*/ 23387 w 61553"/>
              <a:gd name="connsiteY5" fmla="*/ 330272 h 929288"/>
              <a:gd name="connsiteX6" fmla="*/ 50903 w 61553"/>
              <a:gd name="connsiteY6" fmla="*/ 230788 h 929288"/>
              <a:gd name="connsiteX7" fmla="*/ 27620 w 61553"/>
              <a:gd name="connsiteY7" fmla="*/ 72 h 92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53" h="929288">
                <a:moveTo>
                  <a:pt x="27620" y="72"/>
                </a:moveTo>
                <a:cubicBezTo>
                  <a:pt x="29384" y="-3456"/>
                  <a:pt x="63251" y="123192"/>
                  <a:pt x="61487" y="209622"/>
                </a:cubicBezTo>
                <a:cubicBezTo>
                  <a:pt x="59723" y="296052"/>
                  <a:pt x="24798" y="399416"/>
                  <a:pt x="17037" y="518655"/>
                </a:cubicBezTo>
                <a:cubicBezTo>
                  <a:pt x="9276" y="637894"/>
                  <a:pt x="17742" y="893658"/>
                  <a:pt x="14920" y="925055"/>
                </a:cubicBezTo>
                <a:cubicBezTo>
                  <a:pt x="12098" y="956452"/>
                  <a:pt x="-1308" y="806168"/>
                  <a:pt x="103" y="707038"/>
                </a:cubicBezTo>
                <a:cubicBezTo>
                  <a:pt x="1514" y="607908"/>
                  <a:pt x="14920" y="409647"/>
                  <a:pt x="23387" y="330272"/>
                </a:cubicBezTo>
                <a:cubicBezTo>
                  <a:pt x="31854" y="250897"/>
                  <a:pt x="48434" y="284763"/>
                  <a:pt x="50903" y="230788"/>
                </a:cubicBezTo>
                <a:cubicBezTo>
                  <a:pt x="53372" y="176813"/>
                  <a:pt x="25856" y="3600"/>
                  <a:pt x="27620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ED6EA5A-D386-4ADA-BFFA-9B67BD0F4F87}"/>
              </a:ext>
            </a:extLst>
          </p:cNvPr>
          <p:cNvSpPr/>
          <p:nvPr/>
        </p:nvSpPr>
        <p:spPr>
          <a:xfrm>
            <a:off x="5038592" y="4129170"/>
            <a:ext cx="98738" cy="462720"/>
          </a:xfrm>
          <a:custGeom>
            <a:avLst/>
            <a:gdLst>
              <a:gd name="connsiteX0" fmla="*/ 7541 w 98738"/>
              <a:gd name="connsiteY0" fmla="*/ 447 h 462720"/>
              <a:gd name="connsiteX1" fmla="*/ 37175 w 98738"/>
              <a:gd name="connsiteY1" fmla="*/ 328530 h 462720"/>
              <a:gd name="connsiteX2" fmla="*/ 98558 w 98738"/>
              <a:gd name="connsiteY2" fmla="*/ 461880 h 462720"/>
              <a:gd name="connsiteX3" fmla="*/ 54108 w 98738"/>
              <a:gd name="connsiteY3" fmla="*/ 379330 h 462720"/>
              <a:gd name="connsiteX4" fmla="*/ 1191 w 98738"/>
              <a:gd name="connsiteY4" fmla="*/ 260797 h 462720"/>
              <a:gd name="connsiteX5" fmla="*/ 7541 w 98738"/>
              <a:gd name="connsiteY5" fmla="*/ 447 h 4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38" h="462720">
                <a:moveTo>
                  <a:pt x="7541" y="447"/>
                </a:moveTo>
                <a:cubicBezTo>
                  <a:pt x="13538" y="11736"/>
                  <a:pt x="22006" y="251625"/>
                  <a:pt x="37175" y="328530"/>
                </a:cubicBezTo>
                <a:cubicBezTo>
                  <a:pt x="52344" y="405435"/>
                  <a:pt x="95736" y="453413"/>
                  <a:pt x="98558" y="461880"/>
                </a:cubicBezTo>
                <a:cubicBezTo>
                  <a:pt x="101380" y="470347"/>
                  <a:pt x="70336" y="412844"/>
                  <a:pt x="54108" y="379330"/>
                </a:cubicBezTo>
                <a:cubicBezTo>
                  <a:pt x="37880" y="345816"/>
                  <a:pt x="4366" y="326767"/>
                  <a:pt x="1191" y="260797"/>
                </a:cubicBezTo>
                <a:cubicBezTo>
                  <a:pt x="-1984" y="194828"/>
                  <a:pt x="1544" y="-10842"/>
                  <a:pt x="7541" y="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EDC2A52-C5B0-40E5-9B35-55C469AD8BF3}"/>
              </a:ext>
            </a:extLst>
          </p:cNvPr>
          <p:cNvSpPr/>
          <p:nvPr/>
        </p:nvSpPr>
        <p:spPr>
          <a:xfrm>
            <a:off x="4564654" y="4596146"/>
            <a:ext cx="96828" cy="310972"/>
          </a:xfrm>
          <a:custGeom>
            <a:avLst/>
            <a:gdLst>
              <a:gd name="connsiteX0" fmla="*/ 92013 w 96828"/>
              <a:gd name="connsiteY0" fmla="*/ 1254 h 310972"/>
              <a:gd name="connsiteX1" fmla="*/ 11579 w 96828"/>
              <a:gd name="connsiteY1" fmla="*/ 96504 h 310972"/>
              <a:gd name="connsiteX2" fmla="*/ 9463 w 96828"/>
              <a:gd name="connsiteY2" fmla="*/ 208687 h 310972"/>
              <a:gd name="connsiteX3" fmla="*/ 96246 w 96828"/>
              <a:gd name="connsiteY3" fmla="*/ 310287 h 310972"/>
              <a:gd name="connsiteX4" fmla="*/ 45446 w 96828"/>
              <a:gd name="connsiteY4" fmla="*/ 248904 h 310972"/>
              <a:gd name="connsiteX5" fmla="*/ 7346 w 96828"/>
              <a:gd name="connsiteY5" fmla="*/ 166354 h 310972"/>
              <a:gd name="connsiteX6" fmla="*/ 92013 w 96828"/>
              <a:gd name="connsiteY6" fmla="*/ 1254 h 31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28" h="310972">
                <a:moveTo>
                  <a:pt x="92013" y="1254"/>
                </a:moveTo>
                <a:cubicBezTo>
                  <a:pt x="92719" y="-10388"/>
                  <a:pt x="25337" y="61932"/>
                  <a:pt x="11579" y="96504"/>
                </a:cubicBezTo>
                <a:cubicBezTo>
                  <a:pt x="-2179" y="131076"/>
                  <a:pt x="-4648" y="173057"/>
                  <a:pt x="9463" y="208687"/>
                </a:cubicBezTo>
                <a:cubicBezTo>
                  <a:pt x="23574" y="244317"/>
                  <a:pt x="90249" y="303584"/>
                  <a:pt x="96246" y="310287"/>
                </a:cubicBezTo>
                <a:cubicBezTo>
                  <a:pt x="102243" y="316990"/>
                  <a:pt x="60263" y="272893"/>
                  <a:pt x="45446" y="248904"/>
                </a:cubicBezTo>
                <a:cubicBezTo>
                  <a:pt x="30629" y="224915"/>
                  <a:pt x="-62" y="206924"/>
                  <a:pt x="7346" y="166354"/>
                </a:cubicBezTo>
                <a:cubicBezTo>
                  <a:pt x="14754" y="125785"/>
                  <a:pt x="91307" y="12896"/>
                  <a:pt x="92013" y="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E614332-66EA-4E7A-8850-1FEABF258306}"/>
              </a:ext>
            </a:extLst>
          </p:cNvPr>
          <p:cNvSpPr/>
          <p:nvPr/>
        </p:nvSpPr>
        <p:spPr>
          <a:xfrm>
            <a:off x="5126543" y="4600553"/>
            <a:ext cx="145448" cy="231543"/>
          </a:xfrm>
          <a:custGeom>
            <a:avLst/>
            <a:gdLst>
              <a:gd name="connsiteX0" fmla="*/ 24 w 145448"/>
              <a:gd name="connsiteY0" fmla="*/ 1080 h 231543"/>
              <a:gd name="connsiteX1" fmla="*/ 118557 w 145448"/>
              <a:gd name="connsiteY1" fmla="*/ 30714 h 231543"/>
              <a:gd name="connsiteX2" fmla="*/ 143957 w 145448"/>
              <a:gd name="connsiteY2" fmla="*/ 134430 h 231543"/>
              <a:gd name="connsiteX3" fmla="*/ 135490 w 145448"/>
              <a:gd name="connsiteY3" fmla="*/ 229680 h 231543"/>
              <a:gd name="connsiteX4" fmla="*/ 78340 w 145448"/>
              <a:gd name="connsiteY4" fmla="*/ 197930 h 231543"/>
              <a:gd name="connsiteX5" fmla="*/ 69874 w 145448"/>
              <a:gd name="connsiteY5" fmla="*/ 202164 h 231543"/>
              <a:gd name="connsiteX6" fmla="*/ 133374 w 145448"/>
              <a:gd name="connsiteY6" fmla="*/ 210630 h 231543"/>
              <a:gd name="connsiteX7" fmla="*/ 116440 w 145448"/>
              <a:gd name="connsiteY7" fmla="*/ 117497 h 231543"/>
              <a:gd name="connsiteX8" fmla="*/ 107974 w 145448"/>
              <a:gd name="connsiteY8" fmla="*/ 60347 h 231543"/>
              <a:gd name="connsiteX9" fmla="*/ 24 w 145448"/>
              <a:gd name="connsiteY9" fmla="*/ 1080 h 23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448" h="231543">
                <a:moveTo>
                  <a:pt x="24" y="1080"/>
                </a:moveTo>
                <a:cubicBezTo>
                  <a:pt x="1788" y="-3859"/>
                  <a:pt x="94568" y="8489"/>
                  <a:pt x="118557" y="30714"/>
                </a:cubicBezTo>
                <a:cubicBezTo>
                  <a:pt x="142546" y="52939"/>
                  <a:pt x="141135" y="101269"/>
                  <a:pt x="143957" y="134430"/>
                </a:cubicBezTo>
                <a:cubicBezTo>
                  <a:pt x="146779" y="167591"/>
                  <a:pt x="146426" y="219097"/>
                  <a:pt x="135490" y="229680"/>
                </a:cubicBezTo>
                <a:cubicBezTo>
                  <a:pt x="124554" y="240263"/>
                  <a:pt x="89276" y="202516"/>
                  <a:pt x="78340" y="197930"/>
                </a:cubicBezTo>
                <a:cubicBezTo>
                  <a:pt x="67404" y="193344"/>
                  <a:pt x="60702" y="200047"/>
                  <a:pt x="69874" y="202164"/>
                </a:cubicBezTo>
                <a:cubicBezTo>
                  <a:pt x="79046" y="204281"/>
                  <a:pt x="125613" y="224741"/>
                  <a:pt x="133374" y="210630"/>
                </a:cubicBezTo>
                <a:cubicBezTo>
                  <a:pt x="141135" y="196519"/>
                  <a:pt x="120673" y="142544"/>
                  <a:pt x="116440" y="117497"/>
                </a:cubicBezTo>
                <a:cubicBezTo>
                  <a:pt x="112207" y="92450"/>
                  <a:pt x="123143" y="78691"/>
                  <a:pt x="107974" y="60347"/>
                </a:cubicBezTo>
                <a:cubicBezTo>
                  <a:pt x="92805" y="42003"/>
                  <a:pt x="-1740" y="6019"/>
                  <a:pt x="24" y="1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93E8674C-F409-49BC-A6C4-7F085008CA18}"/>
              </a:ext>
            </a:extLst>
          </p:cNvPr>
          <p:cNvSpPr/>
          <p:nvPr/>
        </p:nvSpPr>
        <p:spPr>
          <a:xfrm>
            <a:off x="4876163" y="4423561"/>
            <a:ext cx="165389" cy="248967"/>
          </a:xfrm>
          <a:custGeom>
            <a:avLst/>
            <a:gdLst>
              <a:gd name="connsiteX0" fmla="*/ 637 w 165389"/>
              <a:gd name="connsiteY0" fmla="*/ 220406 h 248967"/>
              <a:gd name="connsiteX1" fmla="*/ 159387 w 165389"/>
              <a:gd name="connsiteY1" fmla="*/ 235222 h 248967"/>
              <a:gd name="connsiteX2" fmla="*/ 133987 w 165389"/>
              <a:gd name="connsiteY2" fmla="*/ 272 h 248967"/>
              <a:gd name="connsiteX3" fmla="*/ 153037 w 165389"/>
              <a:gd name="connsiteY3" fmla="*/ 188656 h 248967"/>
              <a:gd name="connsiteX4" fmla="*/ 104354 w 165389"/>
              <a:gd name="connsiteY4" fmla="*/ 214056 h 248967"/>
              <a:gd name="connsiteX5" fmla="*/ 637 w 165389"/>
              <a:gd name="connsiteY5" fmla="*/ 220406 h 24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389" h="248967">
                <a:moveTo>
                  <a:pt x="637" y="220406"/>
                </a:moveTo>
                <a:cubicBezTo>
                  <a:pt x="9809" y="223934"/>
                  <a:pt x="137162" y="271911"/>
                  <a:pt x="159387" y="235222"/>
                </a:cubicBezTo>
                <a:cubicBezTo>
                  <a:pt x="181612" y="198533"/>
                  <a:pt x="135045" y="8033"/>
                  <a:pt x="133987" y="272"/>
                </a:cubicBezTo>
                <a:cubicBezTo>
                  <a:pt x="132929" y="-7489"/>
                  <a:pt x="157976" y="153025"/>
                  <a:pt x="153037" y="188656"/>
                </a:cubicBezTo>
                <a:cubicBezTo>
                  <a:pt x="148098" y="224287"/>
                  <a:pt x="124815" y="209823"/>
                  <a:pt x="104354" y="214056"/>
                </a:cubicBezTo>
                <a:cubicBezTo>
                  <a:pt x="83893" y="218289"/>
                  <a:pt x="-8535" y="216878"/>
                  <a:pt x="637" y="220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D34D0A2F-F068-4917-A1DA-5D176CE2D5ED}"/>
              </a:ext>
            </a:extLst>
          </p:cNvPr>
          <p:cNvSpPr/>
          <p:nvPr/>
        </p:nvSpPr>
        <p:spPr>
          <a:xfrm>
            <a:off x="5016159" y="4671626"/>
            <a:ext cx="170736" cy="114174"/>
          </a:xfrm>
          <a:custGeom>
            <a:avLst/>
            <a:gdLst>
              <a:gd name="connsiteX0" fmla="*/ 341 w 170736"/>
              <a:gd name="connsiteY0" fmla="*/ 114157 h 114174"/>
              <a:gd name="connsiteX1" fmla="*/ 127341 w 170736"/>
              <a:gd name="connsiteY1" fmla="*/ 12557 h 114174"/>
              <a:gd name="connsiteX2" fmla="*/ 169674 w 170736"/>
              <a:gd name="connsiteY2" fmla="*/ 14674 h 114174"/>
              <a:gd name="connsiteX3" fmla="*/ 91358 w 170736"/>
              <a:gd name="connsiteY3" fmla="*/ 4091 h 114174"/>
              <a:gd name="connsiteX4" fmla="*/ 341 w 170736"/>
              <a:gd name="connsiteY4" fmla="*/ 114157 h 11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736" h="114174">
                <a:moveTo>
                  <a:pt x="341" y="114157"/>
                </a:moveTo>
                <a:cubicBezTo>
                  <a:pt x="6338" y="115568"/>
                  <a:pt x="99119" y="29137"/>
                  <a:pt x="127341" y="12557"/>
                </a:cubicBezTo>
                <a:cubicBezTo>
                  <a:pt x="155563" y="-4023"/>
                  <a:pt x="175671" y="16085"/>
                  <a:pt x="169674" y="14674"/>
                </a:cubicBezTo>
                <a:cubicBezTo>
                  <a:pt x="163677" y="13263"/>
                  <a:pt x="113583" y="-8962"/>
                  <a:pt x="91358" y="4091"/>
                </a:cubicBezTo>
                <a:cubicBezTo>
                  <a:pt x="69133" y="17144"/>
                  <a:pt x="-5656" y="112746"/>
                  <a:pt x="341" y="114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A4B266BB-6B47-4E32-B1BD-77F34F88B1B9}"/>
              </a:ext>
            </a:extLst>
          </p:cNvPr>
          <p:cNvSpPr/>
          <p:nvPr/>
        </p:nvSpPr>
        <p:spPr>
          <a:xfrm>
            <a:off x="4768108" y="4698783"/>
            <a:ext cx="205553" cy="70198"/>
          </a:xfrm>
          <a:custGeom>
            <a:avLst/>
            <a:gdLst>
              <a:gd name="connsiteX0" fmla="*/ 742 w 205553"/>
              <a:gd name="connsiteY0" fmla="*/ 217 h 70198"/>
              <a:gd name="connsiteX1" fmla="*/ 180659 w 205553"/>
              <a:gd name="connsiteY1" fmla="*/ 23500 h 70198"/>
              <a:gd name="connsiteX2" fmla="*/ 197592 w 205553"/>
              <a:gd name="connsiteY2" fmla="*/ 70067 h 70198"/>
              <a:gd name="connsiteX3" fmla="*/ 119275 w 205553"/>
              <a:gd name="connsiteY3" fmla="*/ 36200 h 70198"/>
              <a:gd name="connsiteX4" fmla="*/ 742 w 205553"/>
              <a:gd name="connsiteY4" fmla="*/ 217 h 7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553" h="70198">
                <a:moveTo>
                  <a:pt x="742" y="217"/>
                </a:moveTo>
                <a:cubicBezTo>
                  <a:pt x="10973" y="-1900"/>
                  <a:pt x="147851" y="11858"/>
                  <a:pt x="180659" y="23500"/>
                </a:cubicBezTo>
                <a:cubicBezTo>
                  <a:pt x="213467" y="35142"/>
                  <a:pt x="207823" y="67950"/>
                  <a:pt x="197592" y="70067"/>
                </a:cubicBezTo>
                <a:cubicBezTo>
                  <a:pt x="187361" y="72184"/>
                  <a:pt x="149614" y="48194"/>
                  <a:pt x="119275" y="36200"/>
                </a:cubicBezTo>
                <a:cubicBezTo>
                  <a:pt x="88936" y="24206"/>
                  <a:pt x="-9489" y="2334"/>
                  <a:pt x="742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6F98A6F-8D16-4862-919F-09CD728DB505}"/>
              </a:ext>
            </a:extLst>
          </p:cNvPr>
          <p:cNvSpPr/>
          <p:nvPr/>
        </p:nvSpPr>
        <p:spPr>
          <a:xfrm>
            <a:off x="4671480" y="4796108"/>
            <a:ext cx="155205" cy="104078"/>
          </a:xfrm>
          <a:custGeom>
            <a:avLst/>
            <a:gdLst>
              <a:gd name="connsiteX0" fmla="*/ 3 w 155205"/>
              <a:gd name="connsiteY0" fmla="*/ 259 h 104078"/>
              <a:gd name="connsiteX1" fmla="*/ 135470 w 155205"/>
              <a:gd name="connsiteY1" fmla="*/ 46825 h 104078"/>
              <a:gd name="connsiteX2" fmla="*/ 152403 w 155205"/>
              <a:gd name="connsiteY2" fmla="*/ 103975 h 104078"/>
              <a:gd name="connsiteX3" fmla="*/ 139703 w 155205"/>
              <a:gd name="connsiteY3" fmla="*/ 32009 h 104078"/>
              <a:gd name="connsiteX4" fmla="*/ 3 w 155205"/>
              <a:gd name="connsiteY4" fmla="*/ 259 h 10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05" h="104078">
                <a:moveTo>
                  <a:pt x="3" y="259"/>
                </a:moveTo>
                <a:cubicBezTo>
                  <a:pt x="-703" y="2728"/>
                  <a:pt x="110070" y="29539"/>
                  <a:pt x="135470" y="46825"/>
                </a:cubicBezTo>
                <a:cubicBezTo>
                  <a:pt x="160870" y="64111"/>
                  <a:pt x="151697" y="106444"/>
                  <a:pt x="152403" y="103975"/>
                </a:cubicBezTo>
                <a:cubicBezTo>
                  <a:pt x="153109" y="101506"/>
                  <a:pt x="163339" y="50706"/>
                  <a:pt x="139703" y="32009"/>
                </a:cubicBezTo>
                <a:cubicBezTo>
                  <a:pt x="116067" y="13312"/>
                  <a:pt x="709" y="-2210"/>
                  <a:pt x="3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8FA91DE0-E043-435C-83C6-2E981EF134BB}"/>
              </a:ext>
            </a:extLst>
          </p:cNvPr>
          <p:cNvSpPr/>
          <p:nvPr/>
        </p:nvSpPr>
        <p:spPr>
          <a:xfrm>
            <a:off x="4939302" y="4777315"/>
            <a:ext cx="263473" cy="161037"/>
          </a:xfrm>
          <a:custGeom>
            <a:avLst/>
            <a:gdLst>
              <a:gd name="connsiteX0" fmla="*/ 998 w 263473"/>
              <a:gd name="connsiteY0" fmla="*/ 160868 h 161037"/>
              <a:gd name="connsiteX1" fmla="*/ 176681 w 263473"/>
              <a:gd name="connsiteY1" fmla="*/ 23285 h 161037"/>
              <a:gd name="connsiteX2" fmla="*/ 263465 w 263473"/>
              <a:gd name="connsiteY2" fmla="*/ 48685 h 161037"/>
              <a:gd name="connsiteX3" fmla="*/ 172448 w 263473"/>
              <a:gd name="connsiteY3" fmla="*/ 2 h 161037"/>
              <a:gd name="connsiteX4" fmla="*/ 106831 w 263473"/>
              <a:gd name="connsiteY4" fmla="*/ 50802 h 161037"/>
              <a:gd name="connsiteX5" fmla="*/ 998 w 263473"/>
              <a:gd name="connsiteY5" fmla="*/ 160868 h 16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473" h="161037">
                <a:moveTo>
                  <a:pt x="998" y="160868"/>
                </a:moveTo>
                <a:cubicBezTo>
                  <a:pt x="12640" y="156282"/>
                  <a:pt x="132937" y="41982"/>
                  <a:pt x="176681" y="23285"/>
                </a:cubicBezTo>
                <a:cubicBezTo>
                  <a:pt x="220426" y="4588"/>
                  <a:pt x="264170" y="52565"/>
                  <a:pt x="263465" y="48685"/>
                </a:cubicBezTo>
                <a:cubicBezTo>
                  <a:pt x="262760" y="44805"/>
                  <a:pt x="198554" y="-351"/>
                  <a:pt x="172448" y="2"/>
                </a:cubicBezTo>
                <a:cubicBezTo>
                  <a:pt x="146342" y="355"/>
                  <a:pt x="130820" y="26108"/>
                  <a:pt x="106831" y="50802"/>
                </a:cubicBezTo>
                <a:cubicBezTo>
                  <a:pt x="82842" y="75496"/>
                  <a:pt x="-10644" y="165454"/>
                  <a:pt x="998" y="160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8204D350-03CD-4F50-9FF0-73C2F8919ED8}"/>
              </a:ext>
            </a:extLst>
          </p:cNvPr>
          <p:cNvSpPr/>
          <p:nvPr/>
        </p:nvSpPr>
        <p:spPr>
          <a:xfrm>
            <a:off x="4819621" y="4903879"/>
            <a:ext cx="169435" cy="60362"/>
          </a:xfrm>
          <a:custGeom>
            <a:avLst/>
            <a:gdLst>
              <a:gd name="connsiteX0" fmla="*/ 29 w 169435"/>
              <a:gd name="connsiteY0" fmla="*/ 438 h 60362"/>
              <a:gd name="connsiteX1" fmla="*/ 103746 w 169435"/>
              <a:gd name="connsiteY1" fmla="*/ 59704 h 60362"/>
              <a:gd name="connsiteX2" fmla="*/ 169362 w 169435"/>
              <a:gd name="connsiteY2" fmla="*/ 32188 h 60362"/>
              <a:gd name="connsiteX3" fmla="*/ 114329 w 169435"/>
              <a:gd name="connsiteY3" fmla="*/ 32188 h 60362"/>
              <a:gd name="connsiteX4" fmla="*/ 29 w 169435"/>
              <a:gd name="connsiteY4" fmla="*/ 438 h 6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435" h="60362">
                <a:moveTo>
                  <a:pt x="29" y="438"/>
                </a:moveTo>
                <a:cubicBezTo>
                  <a:pt x="-1735" y="5024"/>
                  <a:pt x="75524" y="54412"/>
                  <a:pt x="103746" y="59704"/>
                </a:cubicBezTo>
                <a:cubicBezTo>
                  <a:pt x="131968" y="64996"/>
                  <a:pt x="167598" y="36774"/>
                  <a:pt x="169362" y="32188"/>
                </a:cubicBezTo>
                <a:cubicBezTo>
                  <a:pt x="171126" y="27602"/>
                  <a:pt x="140787" y="35716"/>
                  <a:pt x="114329" y="32188"/>
                </a:cubicBezTo>
                <a:cubicBezTo>
                  <a:pt x="87871" y="28660"/>
                  <a:pt x="1793" y="-4148"/>
                  <a:pt x="29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DA8BFBA-76C4-47BB-844F-1815E071DAEA}"/>
              </a:ext>
            </a:extLst>
          </p:cNvPr>
          <p:cNvSpPr/>
          <p:nvPr/>
        </p:nvSpPr>
        <p:spPr>
          <a:xfrm>
            <a:off x="4844754" y="5006973"/>
            <a:ext cx="52718" cy="190609"/>
          </a:xfrm>
          <a:custGeom>
            <a:avLst/>
            <a:gdLst>
              <a:gd name="connsiteX0" fmla="*/ 52684 w 52718"/>
              <a:gd name="connsiteY0" fmla="*/ 2 h 190609"/>
              <a:gd name="connsiteX1" fmla="*/ 16171 w 52718"/>
              <a:gd name="connsiteY1" fmla="*/ 119065 h 190609"/>
              <a:gd name="connsiteX2" fmla="*/ 51096 w 52718"/>
              <a:gd name="connsiteY2" fmla="*/ 190502 h 190609"/>
              <a:gd name="connsiteX3" fmla="*/ 3471 w 52718"/>
              <a:gd name="connsiteY3" fmla="*/ 134940 h 190609"/>
              <a:gd name="connsiteX4" fmla="*/ 8234 w 52718"/>
              <a:gd name="connsiteY4" fmla="*/ 122240 h 190609"/>
              <a:gd name="connsiteX5" fmla="*/ 52684 w 52718"/>
              <a:gd name="connsiteY5" fmla="*/ 2 h 19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18" h="190609">
                <a:moveTo>
                  <a:pt x="52684" y="2"/>
                </a:moveTo>
                <a:cubicBezTo>
                  <a:pt x="54007" y="-527"/>
                  <a:pt x="16436" y="87315"/>
                  <a:pt x="16171" y="119065"/>
                </a:cubicBezTo>
                <a:cubicBezTo>
                  <a:pt x="15906" y="150815"/>
                  <a:pt x="53213" y="187856"/>
                  <a:pt x="51096" y="190502"/>
                </a:cubicBezTo>
                <a:cubicBezTo>
                  <a:pt x="48979" y="193148"/>
                  <a:pt x="10615" y="146317"/>
                  <a:pt x="3471" y="134940"/>
                </a:cubicBezTo>
                <a:cubicBezTo>
                  <a:pt x="-3673" y="123563"/>
                  <a:pt x="1355" y="142084"/>
                  <a:pt x="8234" y="122240"/>
                </a:cubicBezTo>
                <a:cubicBezTo>
                  <a:pt x="15113" y="102396"/>
                  <a:pt x="51361" y="531"/>
                  <a:pt x="5268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7EA2770-B8A6-4C02-90FE-A182D401E7D6}"/>
              </a:ext>
            </a:extLst>
          </p:cNvPr>
          <p:cNvSpPr/>
          <p:nvPr/>
        </p:nvSpPr>
        <p:spPr>
          <a:xfrm>
            <a:off x="4964028" y="4998834"/>
            <a:ext cx="76438" cy="208901"/>
          </a:xfrm>
          <a:custGeom>
            <a:avLst/>
            <a:gdLst>
              <a:gd name="connsiteX0" fmla="*/ 85 w 76438"/>
              <a:gd name="connsiteY0" fmla="*/ 204 h 208901"/>
              <a:gd name="connsiteX1" fmla="*/ 76285 w 76438"/>
              <a:gd name="connsiteY1" fmla="*/ 51004 h 208901"/>
              <a:gd name="connsiteX2" fmla="*/ 20722 w 76438"/>
              <a:gd name="connsiteY2" fmla="*/ 208166 h 208901"/>
              <a:gd name="connsiteX3" fmla="*/ 54060 w 76438"/>
              <a:gd name="connsiteY3" fmla="*/ 108154 h 208901"/>
              <a:gd name="connsiteX4" fmla="*/ 60410 w 76438"/>
              <a:gd name="connsiteY4" fmla="*/ 65291 h 208901"/>
              <a:gd name="connsiteX5" fmla="*/ 85 w 76438"/>
              <a:gd name="connsiteY5" fmla="*/ 204 h 20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38" h="208901">
                <a:moveTo>
                  <a:pt x="85" y="204"/>
                </a:moveTo>
                <a:cubicBezTo>
                  <a:pt x="2731" y="-2177"/>
                  <a:pt x="72846" y="16344"/>
                  <a:pt x="76285" y="51004"/>
                </a:cubicBezTo>
                <a:cubicBezTo>
                  <a:pt x="79724" y="85664"/>
                  <a:pt x="24426" y="198641"/>
                  <a:pt x="20722" y="208166"/>
                </a:cubicBezTo>
                <a:cubicBezTo>
                  <a:pt x="17018" y="217691"/>
                  <a:pt x="47445" y="131966"/>
                  <a:pt x="54060" y="108154"/>
                </a:cubicBezTo>
                <a:cubicBezTo>
                  <a:pt x="60675" y="84342"/>
                  <a:pt x="63585" y="81166"/>
                  <a:pt x="60410" y="65291"/>
                </a:cubicBezTo>
                <a:cubicBezTo>
                  <a:pt x="57235" y="49416"/>
                  <a:pt x="-2561" y="2585"/>
                  <a:pt x="85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7D844E2-81B6-4834-878A-1A4E93060BC5}"/>
              </a:ext>
            </a:extLst>
          </p:cNvPr>
          <p:cNvSpPr/>
          <p:nvPr/>
        </p:nvSpPr>
        <p:spPr>
          <a:xfrm>
            <a:off x="4448167" y="5236853"/>
            <a:ext cx="501119" cy="103816"/>
          </a:xfrm>
          <a:custGeom>
            <a:avLst/>
            <a:gdLst>
              <a:gd name="connsiteX0" fmla="*/ 8 w 501119"/>
              <a:gd name="connsiteY0" fmla="*/ 103497 h 103816"/>
              <a:gd name="connsiteX1" fmla="*/ 207971 w 501119"/>
              <a:gd name="connsiteY1" fmla="*/ 46347 h 103816"/>
              <a:gd name="connsiteX2" fmla="*/ 306396 w 501119"/>
              <a:gd name="connsiteY2" fmla="*/ 310 h 103816"/>
              <a:gd name="connsiteX3" fmla="*/ 500071 w 501119"/>
              <a:gd name="connsiteY3" fmla="*/ 25710 h 103816"/>
              <a:gd name="connsiteX4" fmla="*/ 379421 w 501119"/>
              <a:gd name="connsiteY4" fmla="*/ 16185 h 103816"/>
              <a:gd name="connsiteX5" fmla="*/ 285758 w 501119"/>
              <a:gd name="connsiteY5" fmla="*/ 25710 h 103816"/>
              <a:gd name="connsiteX6" fmla="*/ 200033 w 501119"/>
              <a:gd name="connsiteY6" fmla="*/ 66985 h 103816"/>
              <a:gd name="connsiteX7" fmla="*/ 8 w 501119"/>
              <a:gd name="connsiteY7" fmla="*/ 103497 h 1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119" h="103816">
                <a:moveTo>
                  <a:pt x="8" y="103497"/>
                </a:moveTo>
                <a:cubicBezTo>
                  <a:pt x="1331" y="100057"/>
                  <a:pt x="156906" y="63545"/>
                  <a:pt x="207971" y="46347"/>
                </a:cubicBezTo>
                <a:cubicBezTo>
                  <a:pt x="259036" y="29149"/>
                  <a:pt x="257713" y="3749"/>
                  <a:pt x="306396" y="310"/>
                </a:cubicBezTo>
                <a:cubicBezTo>
                  <a:pt x="355079" y="-3129"/>
                  <a:pt x="487900" y="23064"/>
                  <a:pt x="500071" y="25710"/>
                </a:cubicBezTo>
                <a:cubicBezTo>
                  <a:pt x="512242" y="28356"/>
                  <a:pt x="415140" y="16185"/>
                  <a:pt x="379421" y="16185"/>
                </a:cubicBezTo>
                <a:cubicBezTo>
                  <a:pt x="343702" y="16185"/>
                  <a:pt x="315656" y="17243"/>
                  <a:pt x="285758" y="25710"/>
                </a:cubicBezTo>
                <a:cubicBezTo>
                  <a:pt x="255860" y="34177"/>
                  <a:pt x="250833" y="52168"/>
                  <a:pt x="200033" y="66985"/>
                </a:cubicBezTo>
                <a:cubicBezTo>
                  <a:pt x="149233" y="81802"/>
                  <a:pt x="-1315" y="106937"/>
                  <a:pt x="8" y="103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78ADCD0-98F6-49A3-8EE4-836A25D76365}"/>
              </a:ext>
            </a:extLst>
          </p:cNvPr>
          <p:cNvSpPr/>
          <p:nvPr/>
        </p:nvSpPr>
        <p:spPr>
          <a:xfrm>
            <a:off x="4966133" y="5245100"/>
            <a:ext cx="339335" cy="41587"/>
          </a:xfrm>
          <a:custGeom>
            <a:avLst/>
            <a:gdLst>
              <a:gd name="connsiteX0" fmla="*/ 1155 w 339335"/>
              <a:gd name="connsiteY0" fmla="*/ 25400 h 41587"/>
              <a:gd name="connsiteX1" fmla="*/ 136092 w 339335"/>
              <a:gd name="connsiteY1" fmla="*/ 14288 h 41587"/>
              <a:gd name="connsiteX2" fmla="*/ 188480 w 339335"/>
              <a:gd name="connsiteY2" fmla="*/ 41275 h 41587"/>
              <a:gd name="connsiteX3" fmla="*/ 339292 w 339335"/>
              <a:gd name="connsiteY3" fmla="*/ 28575 h 41587"/>
              <a:gd name="connsiteX4" fmla="*/ 202767 w 339335"/>
              <a:gd name="connsiteY4" fmla="*/ 22225 h 41587"/>
              <a:gd name="connsiteX5" fmla="*/ 77355 w 339335"/>
              <a:gd name="connsiteY5" fmla="*/ 0 h 41587"/>
              <a:gd name="connsiteX6" fmla="*/ 1155 w 339335"/>
              <a:gd name="connsiteY6" fmla="*/ 25400 h 4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335" h="41587">
                <a:moveTo>
                  <a:pt x="1155" y="25400"/>
                </a:moveTo>
                <a:cubicBezTo>
                  <a:pt x="10945" y="27781"/>
                  <a:pt x="104871" y="11642"/>
                  <a:pt x="136092" y="14288"/>
                </a:cubicBezTo>
                <a:cubicBezTo>
                  <a:pt x="167313" y="16934"/>
                  <a:pt x="154613" y="38894"/>
                  <a:pt x="188480" y="41275"/>
                </a:cubicBezTo>
                <a:cubicBezTo>
                  <a:pt x="222347" y="43656"/>
                  <a:pt x="336911" y="31750"/>
                  <a:pt x="339292" y="28575"/>
                </a:cubicBezTo>
                <a:cubicBezTo>
                  <a:pt x="341673" y="25400"/>
                  <a:pt x="246423" y="26987"/>
                  <a:pt x="202767" y="22225"/>
                </a:cubicBezTo>
                <a:cubicBezTo>
                  <a:pt x="159111" y="17463"/>
                  <a:pt x="108576" y="0"/>
                  <a:pt x="77355" y="0"/>
                </a:cubicBezTo>
                <a:cubicBezTo>
                  <a:pt x="46134" y="0"/>
                  <a:pt x="-8635" y="23019"/>
                  <a:pt x="1155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D4CABD4-01D0-47AA-93EC-EDB819BCCCFE}"/>
              </a:ext>
            </a:extLst>
          </p:cNvPr>
          <p:cNvSpPr/>
          <p:nvPr/>
        </p:nvSpPr>
        <p:spPr>
          <a:xfrm>
            <a:off x="5032375" y="5213676"/>
            <a:ext cx="217488" cy="38021"/>
          </a:xfrm>
          <a:custGeom>
            <a:avLst/>
            <a:gdLst>
              <a:gd name="connsiteX0" fmla="*/ 0 w 217488"/>
              <a:gd name="connsiteY0" fmla="*/ 9199 h 38021"/>
              <a:gd name="connsiteX1" fmla="*/ 122238 w 217488"/>
              <a:gd name="connsiteY1" fmla="*/ 1262 h 38021"/>
              <a:gd name="connsiteX2" fmla="*/ 217488 w 217488"/>
              <a:gd name="connsiteY2" fmla="*/ 37774 h 38021"/>
              <a:gd name="connsiteX3" fmla="*/ 123825 w 217488"/>
              <a:gd name="connsiteY3" fmla="*/ 17137 h 38021"/>
              <a:gd name="connsiteX4" fmla="*/ 0 w 217488"/>
              <a:gd name="connsiteY4" fmla="*/ 9199 h 3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88" h="38021">
                <a:moveTo>
                  <a:pt x="0" y="9199"/>
                </a:moveTo>
                <a:cubicBezTo>
                  <a:pt x="-264" y="6553"/>
                  <a:pt x="85990" y="-3500"/>
                  <a:pt x="122238" y="1262"/>
                </a:cubicBezTo>
                <a:cubicBezTo>
                  <a:pt x="158486" y="6024"/>
                  <a:pt x="217224" y="35128"/>
                  <a:pt x="217488" y="37774"/>
                </a:cubicBezTo>
                <a:cubicBezTo>
                  <a:pt x="217752" y="40420"/>
                  <a:pt x="159015" y="21106"/>
                  <a:pt x="123825" y="17137"/>
                </a:cubicBezTo>
                <a:cubicBezTo>
                  <a:pt x="88635" y="13168"/>
                  <a:pt x="264" y="11845"/>
                  <a:pt x="0" y="9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B4A521A-90A8-484A-A9DF-EA917BE35998}"/>
              </a:ext>
            </a:extLst>
          </p:cNvPr>
          <p:cNvSpPr/>
          <p:nvPr/>
        </p:nvSpPr>
        <p:spPr>
          <a:xfrm>
            <a:off x="4785811" y="5302835"/>
            <a:ext cx="159991" cy="29652"/>
          </a:xfrm>
          <a:custGeom>
            <a:avLst/>
            <a:gdLst>
              <a:gd name="connsiteX0" fmla="*/ 502 w 159991"/>
              <a:gd name="connsiteY0" fmla="*/ 1003 h 29652"/>
              <a:gd name="connsiteX1" fmla="*/ 156077 w 159991"/>
              <a:gd name="connsiteY1" fmla="*/ 29578 h 29652"/>
              <a:gd name="connsiteX2" fmla="*/ 106864 w 159991"/>
              <a:gd name="connsiteY2" fmla="*/ 8940 h 29652"/>
              <a:gd name="connsiteX3" fmla="*/ 502 w 159991"/>
              <a:gd name="connsiteY3" fmla="*/ 1003 h 2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991" h="29652">
                <a:moveTo>
                  <a:pt x="502" y="1003"/>
                </a:moveTo>
                <a:cubicBezTo>
                  <a:pt x="8704" y="4443"/>
                  <a:pt x="138350" y="28255"/>
                  <a:pt x="156077" y="29578"/>
                </a:cubicBezTo>
                <a:cubicBezTo>
                  <a:pt x="173804" y="30901"/>
                  <a:pt x="126708" y="14232"/>
                  <a:pt x="106864" y="8940"/>
                </a:cubicBezTo>
                <a:cubicBezTo>
                  <a:pt x="87020" y="3648"/>
                  <a:pt x="-7700" y="-2437"/>
                  <a:pt x="502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34BABE9D-FB45-47AB-A5FC-ECB262775A03}"/>
              </a:ext>
            </a:extLst>
          </p:cNvPr>
          <p:cNvSpPr/>
          <p:nvPr/>
        </p:nvSpPr>
        <p:spPr>
          <a:xfrm>
            <a:off x="4460875" y="5337110"/>
            <a:ext cx="489433" cy="54775"/>
          </a:xfrm>
          <a:custGeom>
            <a:avLst/>
            <a:gdLst>
              <a:gd name="connsiteX0" fmla="*/ 0 w 489433"/>
              <a:gd name="connsiteY0" fmla="*/ 27053 h 54775"/>
              <a:gd name="connsiteX1" fmla="*/ 230188 w 489433"/>
              <a:gd name="connsiteY1" fmla="*/ 14353 h 54775"/>
              <a:gd name="connsiteX2" fmla="*/ 257175 w 489433"/>
              <a:gd name="connsiteY2" fmla="*/ 1653 h 54775"/>
              <a:gd name="connsiteX3" fmla="*/ 488950 w 489433"/>
              <a:gd name="connsiteY3" fmla="*/ 54040 h 54775"/>
              <a:gd name="connsiteX4" fmla="*/ 312738 w 489433"/>
              <a:gd name="connsiteY4" fmla="*/ 31815 h 54775"/>
              <a:gd name="connsiteX5" fmla="*/ 133350 w 489433"/>
              <a:gd name="connsiteY5" fmla="*/ 23878 h 54775"/>
              <a:gd name="connsiteX6" fmla="*/ 0 w 489433"/>
              <a:gd name="connsiteY6" fmla="*/ 27053 h 5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433" h="54775">
                <a:moveTo>
                  <a:pt x="0" y="27053"/>
                </a:moveTo>
                <a:cubicBezTo>
                  <a:pt x="16140" y="25465"/>
                  <a:pt x="187326" y="18586"/>
                  <a:pt x="230188" y="14353"/>
                </a:cubicBezTo>
                <a:cubicBezTo>
                  <a:pt x="273051" y="10120"/>
                  <a:pt x="214048" y="-4961"/>
                  <a:pt x="257175" y="1653"/>
                </a:cubicBezTo>
                <a:cubicBezTo>
                  <a:pt x="300302" y="8267"/>
                  <a:pt x="479690" y="49013"/>
                  <a:pt x="488950" y="54040"/>
                </a:cubicBezTo>
                <a:cubicBezTo>
                  <a:pt x="498210" y="59067"/>
                  <a:pt x="372005" y="36842"/>
                  <a:pt x="312738" y="31815"/>
                </a:cubicBezTo>
                <a:cubicBezTo>
                  <a:pt x="253471" y="26788"/>
                  <a:pt x="187854" y="25201"/>
                  <a:pt x="133350" y="23878"/>
                </a:cubicBezTo>
                <a:lnTo>
                  <a:pt x="0" y="270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A4DE1D4-ADD5-4826-AA1F-40BDA93BA1E1}"/>
              </a:ext>
            </a:extLst>
          </p:cNvPr>
          <p:cNvSpPr/>
          <p:nvPr/>
        </p:nvSpPr>
        <p:spPr>
          <a:xfrm>
            <a:off x="4947284" y="5317809"/>
            <a:ext cx="442923" cy="68926"/>
          </a:xfrm>
          <a:custGeom>
            <a:avLst/>
            <a:gdLst>
              <a:gd name="connsiteX0" fmla="*/ 5716 w 442923"/>
              <a:gd name="connsiteY0" fmla="*/ 68579 h 68926"/>
              <a:gd name="connsiteX1" fmla="*/ 254954 w 442923"/>
              <a:gd name="connsiteY1" fmla="*/ 22541 h 68926"/>
              <a:gd name="connsiteX2" fmla="*/ 342266 w 442923"/>
              <a:gd name="connsiteY2" fmla="*/ 22541 h 68926"/>
              <a:gd name="connsiteX3" fmla="*/ 442279 w 442923"/>
              <a:gd name="connsiteY3" fmla="*/ 22541 h 68926"/>
              <a:gd name="connsiteX4" fmla="*/ 291466 w 442923"/>
              <a:gd name="connsiteY4" fmla="*/ 316 h 68926"/>
              <a:gd name="connsiteX5" fmla="*/ 97791 w 442923"/>
              <a:gd name="connsiteY5" fmla="*/ 41591 h 68926"/>
              <a:gd name="connsiteX6" fmla="*/ 5716 w 442923"/>
              <a:gd name="connsiteY6" fmla="*/ 68579 h 6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923" h="68926">
                <a:moveTo>
                  <a:pt x="5716" y="68579"/>
                </a:moveTo>
                <a:cubicBezTo>
                  <a:pt x="31910" y="65404"/>
                  <a:pt x="198862" y="30214"/>
                  <a:pt x="254954" y="22541"/>
                </a:cubicBezTo>
                <a:cubicBezTo>
                  <a:pt x="311046" y="14868"/>
                  <a:pt x="342266" y="22541"/>
                  <a:pt x="342266" y="22541"/>
                </a:cubicBezTo>
                <a:cubicBezTo>
                  <a:pt x="373487" y="22541"/>
                  <a:pt x="450746" y="26245"/>
                  <a:pt x="442279" y="22541"/>
                </a:cubicBezTo>
                <a:cubicBezTo>
                  <a:pt x="433812" y="18837"/>
                  <a:pt x="348881" y="-2859"/>
                  <a:pt x="291466" y="316"/>
                </a:cubicBezTo>
                <a:cubicBezTo>
                  <a:pt x="234051" y="3491"/>
                  <a:pt x="146474" y="30743"/>
                  <a:pt x="97791" y="41591"/>
                </a:cubicBezTo>
                <a:cubicBezTo>
                  <a:pt x="49108" y="52439"/>
                  <a:pt x="-20478" y="71754"/>
                  <a:pt x="5716" y="68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1B96FFD6-2C90-43B6-BF85-9D734D92DDB3}"/>
              </a:ext>
            </a:extLst>
          </p:cNvPr>
          <p:cNvSpPr/>
          <p:nvPr/>
        </p:nvSpPr>
        <p:spPr>
          <a:xfrm>
            <a:off x="4452193" y="5376386"/>
            <a:ext cx="413942" cy="35402"/>
          </a:xfrm>
          <a:custGeom>
            <a:avLst/>
            <a:gdLst>
              <a:gd name="connsiteX0" fmla="*/ 3920 w 413942"/>
              <a:gd name="connsiteY0" fmla="*/ 477 h 35402"/>
              <a:gd name="connsiteX1" fmla="*/ 316657 w 413942"/>
              <a:gd name="connsiteY1" fmla="*/ 16352 h 35402"/>
              <a:gd name="connsiteX2" fmla="*/ 413495 w 413942"/>
              <a:gd name="connsiteY2" fmla="*/ 33814 h 35402"/>
              <a:gd name="connsiteX3" fmla="*/ 288082 w 413942"/>
              <a:gd name="connsiteY3" fmla="*/ 5239 h 35402"/>
              <a:gd name="connsiteX4" fmla="*/ 148382 w 413942"/>
              <a:gd name="connsiteY4" fmla="*/ 35402 h 35402"/>
              <a:gd name="connsiteX5" fmla="*/ 3920 w 413942"/>
              <a:gd name="connsiteY5" fmla="*/ 477 h 3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942" h="35402">
                <a:moveTo>
                  <a:pt x="3920" y="477"/>
                </a:moveTo>
                <a:cubicBezTo>
                  <a:pt x="31966" y="-2698"/>
                  <a:pt x="248395" y="10796"/>
                  <a:pt x="316657" y="16352"/>
                </a:cubicBezTo>
                <a:cubicBezTo>
                  <a:pt x="384920" y="21908"/>
                  <a:pt x="418257" y="35666"/>
                  <a:pt x="413495" y="33814"/>
                </a:cubicBezTo>
                <a:cubicBezTo>
                  <a:pt x="408733" y="31962"/>
                  <a:pt x="332268" y="4974"/>
                  <a:pt x="288082" y="5239"/>
                </a:cubicBezTo>
                <a:cubicBezTo>
                  <a:pt x="243897" y="5504"/>
                  <a:pt x="190715" y="35402"/>
                  <a:pt x="148382" y="35402"/>
                </a:cubicBezTo>
                <a:cubicBezTo>
                  <a:pt x="106049" y="35402"/>
                  <a:pt x="-24126" y="3652"/>
                  <a:pt x="3920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8E684EA2-259F-4E63-8C1B-CBA4C3745E2D}"/>
              </a:ext>
            </a:extLst>
          </p:cNvPr>
          <p:cNvSpPr/>
          <p:nvPr/>
        </p:nvSpPr>
        <p:spPr>
          <a:xfrm>
            <a:off x="4875064" y="5390940"/>
            <a:ext cx="464282" cy="42020"/>
          </a:xfrm>
          <a:custGeom>
            <a:avLst/>
            <a:gdLst>
              <a:gd name="connsiteX0" fmla="*/ 1736 w 464282"/>
              <a:gd name="connsiteY0" fmla="*/ 39898 h 42020"/>
              <a:gd name="connsiteX1" fmla="*/ 287486 w 464282"/>
              <a:gd name="connsiteY1" fmla="*/ 38310 h 42020"/>
              <a:gd name="connsiteX2" fmla="*/ 463699 w 464282"/>
              <a:gd name="connsiteY2" fmla="*/ 1798 h 42020"/>
              <a:gd name="connsiteX3" fmla="*/ 338286 w 464282"/>
              <a:gd name="connsiteY3" fmla="*/ 8148 h 42020"/>
              <a:gd name="connsiteX4" fmla="*/ 174774 w 464282"/>
              <a:gd name="connsiteY4" fmla="*/ 30373 h 42020"/>
              <a:gd name="connsiteX5" fmla="*/ 1736 w 464282"/>
              <a:gd name="connsiteY5" fmla="*/ 39898 h 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282" h="42020">
                <a:moveTo>
                  <a:pt x="1736" y="39898"/>
                </a:moveTo>
                <a:cubicBezTo>
                  <a:pt x="20521" y="41221"/>
                  <a:pt x="210492" y="44660"/>
                  <a:pt x="287486" y="38310"/>
                </a:cubicBezTo>
                <a:cubicBezTo>
                  <a:pt x="364480" y="31960"/>
                  <a:pt x="455232" y="6825"/>
                  <a:pt x="463699" y="1798"/>
                </a:cubicBezTo>
                <a:cubicBezTo>
                  <a:pt x="472166" y="-3229"/>
                  <a:pt x="386440" y="3386"/>
                  <a:pt x="338286" y="8148"/>
                </a:cubicBezTo>
                <a:cubicBezTo>
                  <a:pt x="290132" y="12910"/>
                  <a:pt x="227955" y="26404"/>
                  <a:pt x="174774" y="30373"/>
                </a:cubicBezTo>
                <a:cubicBezTo>
                  <a:pt x="121593" y="34342"/>
                  <a:pt x="-17049" y="38575"/>
                  <a:pt x="1736" y="3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1EA7FFCC-390D-4EEE-8D2A-BC30C7E9DB2D}"/>
              </a:ext>
            </a:extLst>
          </p:cNvPr>
          <p:cNvSpPr/>
          <p:nvPr/>
        </p:nvSpPr>
        <p:spPr>
          <a:xfrm>
            <a:off x="5012001" y="5416169"/>
            <a:ext cx="272925" cy="166277"/>
          </a:xfrm>
          <a:custGeom>
            <a:avLst/>
            <a:gdLst>
              <a:gd name="connsiteX0" fmla="*/ 272787 w 272925"/>
              <a:gd name="connsiteY0" fmla="*/ 381 h 166277"/>
              <a:gd name="connsiteX1" fmla="*/ 160074 w 272925"/>
              <a:gd name="connsiteY1" fmla="*/ 95631 h 166277"/>
              <a:gd name="connsiteX2" fmla="*/ 1324 w 272925"/>
              <a:gd name="connsiteY2" fmla="*/ 162306 h 166277"/>
              <a:gd name="connsiteX3" fmla="*/ 87049 w 272925"/>
              <a:gd name="connsiteY3" fmla="*/ 155956 h 166277"/>
              <a:gd name="connsiteX4" fmla="*/ 137849 w 272925"/>
              <a:gd name="connsiteY4" fmla="*/ 133731 h 166277"/>
              <a:gd name="connsiteX5" fmla="*/ 272787 w 272925"/>
              <a:gd name="connsiteY5" fmla="*/ 381 h 16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925" h="166277">
                <a:moveTo>
                  <a:pt x="272787" y="381"/>
                </a:moveTo>
                <a:cubicBezTo>
                  <a:pt x="276491" y="-5969"/>
                  <a:pt x="205318" y="68644"/>
                  <a:pt x="160074" y="95631"/>
                </a:cubicBezTo>
                <a:cubicBezTo>
                  <a:pt x="114830" y="122618"/>
                  <a:pt x="13495" y="152252"/>
                  <a:pt x="1324" y="162306"/>
                </a:cubicBezTo>
                <a:cubicBezTo>
                  <a:pt x="-10847" y="172360"/>
                  <a:pt x="64295" y="160719"/>
                  <a:pt x="87049" y="155956"/>
                </a:cubicBezTo>
                <a:cubicBezTo>
                  <a:pt x="109803" y="151193"/>
                  <a:pt x="107422" y="157543"/>
                  <a:pt x="137849" y="133731"/>
                </a:cubicBezTo>
                <a:cubicBezTo>
                  <a:pt x="168276" y="109919"/>
                  <a:pt x="269083" y="6731"/>
                  <a:pt x="272787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6D57A09-0833-41BF-80BD-83802A837754}"/>
              </a:ext>
            </a:extLst>
          </p:cNvPr>
          <p:cNvSpPr/>
          <p:nvPr/>
        </p:nvSpPr>
        <p:spPr>
          <a:xfrm>
            <a:off x="4571452" y="5454771"/>
            <a:ext cx="259024" cy="98745"/>
          </a:xfrm>
          <a:custGeom>
            <a:avLst/>
            <a:gdLst>
              <a:gd name="connsiteX0" fmla="*/ 2136 w 259024"/>
              <a:gd name="connsiteY0" fmla="*/ 1467 h 98745"/>
              <a:gd name="connsiteX1" fmla="*/ 195811 w 259024"/>
              <a:gd name="connsiteY1" fmla="*/ 90367 h 98745"/>
              <a:gd name="connsiteX2" fmla="*/ 257723 w 259024"/>
              <a:gd name="connsiteY2" fmla="*/ 91954 h 98745"/>
              <a:gd name="connsiteX3" fmla="*/ 149773 w 259024"/>
              <a:gd name="connsiteY3" fmla="*/ 63379 h 98745"/>
              <a:gd name="connsiteX4" fmla="*/ 94211 w 259024"/>
              <a:gd name="connsiteY4" fmla="*/ 36392 h 98745"/>
              <a:gd name="connsiteX5" fmla="*/ 2136 w 259024"/>
              <a:gd name="connsiteY5" fmla="*/ 1467 h 98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024" h="98745">
                <a:moveTo>
                  <a:pt x="2136" y="1467"/>
                </a:moveTo>
                <a:cubicBezTo>
                  <a:pt x="19069" y="10463"/>
                  <a:pt x="153213" y="75286"/>
                  <a:pt x="195811" y="90367"/>
                </a:cubicBezTo>
                <a:cubicBezTo>
                  <a:pt x="238409" y="105448"/>
                  <a:pt x="265396" y="96452"/>
                  <a:pt x="257723" y="91954"/>
                </a:cubicBezTo>
                <a:cubicBezTo>
                  <a:pt x="250050" y="87456"/>
                  <a:pt x="177025" y="72639"/>
                  <a:pt x="149773" y="63379"/>
                </a:cubicBezTo>
                <a:cubicBezTo>
                  <a:pt x="122521" y="54119"/>
                  <a:pt x="114584" y="45388"/>
                  <a:pt x="94211" y="36392"/>
                </a:cubicBezTo>
                <a:cubicBezTo>
                  <a:pt x="73838" y="27396"/>
                  <a:pt x="-14797" y="-7529"/>
                  <a:pt x="2136" y="1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59EAA21-4B0B-406C-8E41-63ABBEED0D78}"/>
              </a:ext>
            </a:extLst>
          </p:cNvPr>
          <p:cNvSpPr/>
          <p:nvPr/>
        </p:nvSpPr>
        <p:spPr>
          <a:xfrm>
            <a:off x="5098521" y="5419620"/>
            <a:ext cx="205362" cy="239437"/>
          </a:xfrm>
          <a:custGeom>
            <a:avLst/>
            <a:gdLst>
              <a:gd name="connsiteX0" fmla="*/ 205317 w 205362"/>
              <a:gd name="connsiteY0" fmla="*/ 105 h 239437"/>
              <a:gd name="connsiteX1" fmla="*/ 138642 w 205362"/>
              <a:gd name="connsiteY1" fmla="*/ 130280 h 239437"/>
              <a:gd name="connsiteX2" fmla="*/ 22754 w 205362"/>
              <a:gd name="connsiteY2" fmla="*/ 225530 h 239437"/>
              <a:gd name="connsiteX3" fmla="*/ 11642 w 205362"/>
              <a:gd name="connsiteY3" fmla="*/ 236643 h 239437"/>
              <a:gd name="connsiteX4" fmla="*/ 10054 w 205362"/>
              <a:gd name="connsiteY4" fmla="*/ 203305 h 239437"/>
              <a:gd name="connsiteX5" fmla="*/ 146579 w 205362"/>
              <a:gd name="connsiteY5" fmla="*/ 109643 h 239437"/>
              <a:gd name="connsiteX6" fmla="*/ 205317 w 205362"/>
              <a:gd name="connsiteY6" fmla="*/ 105 h 239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362" h="239437">
                <a:moveTo>
                  <a:pt x="205317" y="105"/>
                </a:moveTo>
                <a:cubicBezTo>
                  <a:pt x="203994" y="3544"/>
                  <a:pt x="169069" y="92709"/>
                  <a:pt x="138642" y="130280"/>
                </a:cubicBezTo>
                <a:cubicBezTo>
                  <a:pt x="108215" y="167851"/>
                  <a:pt x="43921" y="207803"/>
                  <a:pt x="22754" y="225530"/>
                </a:cubicBezTo>
                <a:cubicBezTo>
                  <a:pt x="1587" y="243257"/>
                  <a:pt x="13759" y="240347"/>
                  <a:pt x="11642" y="236643"/>
                </a:cubicBezTo>
                <a:cubicBezTo>
                  <a:pt x="9525" y="232939"/>
                  <a:pt x="-12436" y="224472"/>
                  <a:pt x="10054" y="203305"/>
                </a:cubicBezTo>
                <a:cubicBezTo>
                  <a:pt x="32543" y="182138"/>
                  <a:pt x="114035" y="140864"/>
                  <a:pt x="146579" y="109643"/>
                </a:cubicBezTo>
                <a:cubicBezTo>
                  <a:pt x="179123" y="78422"/>
                  <a:pt x="206640" y="-3334"/>
                  <a:pt x="20531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DD57A9A3-5052-44F4-946D-5D8F10C68A97}"/>
              </a:ext>
            </a:extLst>
          </p:cNvPr>
          <p:cNvSpPr/>
          <p:nvPr/>
        </p:nvSpPr>
        <p:spPr>
          <a:xfrm>
            <a:off x="4507617" y="5446666"/>
            <a:ext cx="301206" cy="178827"/>
          </a:xfrm>
          <a:custGeom>
            <a:avLst/>
            <a:gdLst>
              <a:gd name="connsiteX0" fmla="*/ 883 w 301206"/>
              <a:gd name="connsiteY0" fmla="*/ 47 h 178827"/>
              <a:gd name="connsiteX1" fmla="*/ 83433 w 301206"/>
              <a:gd name="connsiteY1" fmla="*/ 96884 h 178827"/>
              <a:gd name="connsiteX2" fmla="*/ 299333 w 301206"/>
              <a:gd name="connsiteY2" fmla="*/ 177847 h 178827"/>
              <a:gd name="connsiteX3" fmla="*/ 185033 w 301206"/>
              <a:gd name="connsiteY3" fmla="*/ 139747 h 178827"/>
              <a:gd name="connsiteX4" fmla="*/ 127883 w 301206"/>
              <a:gd name="connsiteY4" fmla="*/ 109584 h 178827"/>
              <a:gd name="connsiteX5" fmla="*/ 883 w 301206"/>
              <a:gd name="connsiteY5" fmla="*/ 47 h 1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206" h="178827">
                <a:moveTo>
                  <a:pt x="883" y="47"/>
                </a:moveTo>
                <a:cubicBezTo>
                  <a:pt x="-6525" y="-2070"/>
                  <a:pt x="33691" y="67251"/>
                  <a:pt x="83433" y="96884"/>
                </a:cubicBezTo>
                <a:cubicBezTo>
                  <a:pt x="133175" y="126517"/>
                  <a:pt x="282400" y="170703"/>
                  <a:pt x="299333" y="177847"/>
                </a:cubicBezTo>
                <a:cubicBezTo>
                  <a:pt x="316266" y="184991"/>
                  <a:pt x="213608" y="151124"/>
                  <a:pt x="185033" y="139747"/>
                </a:cubicBezTo>
                <a:cubicBezTo>
                  <a:pt x="156458" y="128370"/>
                  <a:pt x="158045" y="131015"/>
                  <a:pt x="127883" y="109584"/>
                </a:cubicBezTo>
                <a:cubicBezTo>
                  <a:pt x="97721" y="88153"/>
                  <a:pt x="8291" y="2164"/>
                  <a:pt x="883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B338161-8C20-4EC3-9439-1C76F8B749A0}"/>
              </a:ext>
            </a:extLst>
          </p:cNvPr>
          <p:cNvSpPr/>
          <p:nvPr/>
        </p:nvSpPr>
        <p:spPr>
          <a:xfrm>
            <a:off x="5275219" y="4571981"/>
            <a:ext cx="124042" cy="369932"/>
          </a:xfrm>
          <a:custGeom>
            <a:avLst/>
            <a:gdLst>
              <a:gd name="connsiteX0" fmla="*/ 44 w 124042"/>
              <a:gd name="connsiteY0" fmla="*/ 19 h 369932"/>
              <a:gd name="connsiteX1" fmla="*/ 88944 w 124042"/>
              <a:gd name="connsiteY1" fmla="*/ 219094 h 369932"/>
              <a:gd name="connsiteX2" fmla="*/ 106406 w 124042"/>
              <a:gd name="connsiteY2" fmla="*/ 273069 h 369932"/>
              <a:gd name="connsiteX3" fmla="*/ 46081 w 124042"/>
              <a:gd name="connsiteY3" fmla="*/ 369907 h 369932"/>
              <a:gd name="connsiteX4" fmla="*/ 120694 w 124042"/>
              <a:gd name="connsiteY4" fmla="*/ 263544 h 369932"/>
              <a:gd name="connsiteX5" fmla="*/ 101644 w 124042"/>
              <a:gd name="connsiteY5" fmla="*/ 206394 h 369932"/>
              <a:gd name="connsiteX6" fmla="*/ 44 w 124042"/>
              <a:gd name="connsiteY6" fmla="*/ 19 h 36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042" h="369932">
                <a:moveTo>
                  <a:pt x="44" y="19"/>
                </a:moveTo>
                <a:cubicBezTo>
                  <a:pt x="-2073" y="2136"/>
                  <a:pt x="71217" y="173586"/>
                  <a:pt x="88944" y="219094"/>
                </a:cubicBezTo>
                <a:cubicBezTo>
                  <a:pt x="106671" y="264602"/>
                  <a:pt x="113550" y="247934"/>
                  <a:pt x="106406" y="273069"/>
                </a:cubicBezTo>
                <a:cubicBezTo>
                  <a:pt x="99262" y="298204"/>
                  <a:pt x="43700" y="371494"/>
                  <a:pt x="46081" y="369907"/>
                </a:cubicBezTo>
                <a:cubicBezTo>
                  <a:pt x="48462" y="368320"/>
                  <a:pt x="111434" y="290796"/>
                  <a:pt x="120694" y="263544"/>
                </a:cubicBezTo>
                <a:cubicBezTo>
                  <a:pt x="129954" y="236292"/>
                  <a:pt x="118842" y="246346"/>
                  <a:pt x="101644" y="206394"/>
                </a:cubicBezTo>
                <a:cubicBezTo>
                  <a:pt x="84446" y="166442"/>
                  <a:pt x="2161" y="-2098"/>
                  <a:pt x="44" y="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7DD81725-1736-417A-90D9-5BF7155C7E94}"/>
              </a:ext>
            </a:extLst>
          </p:cNvPr>
          <p:cNvSpPr/>
          <p:nvPr/>
        </p:nvSpPr>
        <p:spPr>
          <a:xfrm>
            <a:off x="4930341" y="4568370"/>
            <a:ext cx="451994" cy="456093"/>
          </a:xfrm>
          <a:custGeom>
            <a:avLst/>
            <a:gdLst>
              <a:gd name="connsiteX0" fmla="*/ 336984 w 451994"/>
              <a:gd name="connsiteY0" fmla="*/ 455 h 456093"/>
              <a:gd name="connsiteX1" fmla="*/ 444934 w 451994"/>
              <a:gd name="connsiteY1" fmla="*/ 222705 h 456093"/>
              <a:gd name="connsiteX2" fmla="*/ 425884 w 451994"/>
              <a:gd name="connsiteY2" fmla="*/ 337005 h 456093"/>
              <a:gd name="connsiteX3" fmla="*/ 298884 w 451994"/>
              <a:gd name="connsiteY3" fmla="*/ 389393 h 456093"/>
              <a:gd name="connsiteX4" fmla="*/ 434 w 451994"/>
              <a:gd name="connsiteY4" fmla="*/ 413205 h 456093"/>
              <a:gd name="connsiteX5" fmla="*/ 233797 w 451994"/>
              <a:gd name="connsiteY5" fmla="*/ 456068 h 456093"/>
              <a:gd name="connsiteX6" fmla="*/ 292534 w 451994"/>
              <a:gd name="connsiteY6" fmla="*/ 406855 h 456093"/>
              <a:gd name="connsiteX7" fmla="*/ 129022 w 451994"/>
              <a:gd name="connsiteY7" fmla="*/ 367168 h 456093"/>
              <a:gd name="connsiteX8" fmla="*/ 378259 w 451994"/>
              <a:gd name="connsiteY8" fmla="*/ 286205 h 456093"/>
              <a:gd name="connsiteX9" fmla="*/ 336984 w 451994"/>
              <a:gd name="connsiteY9" fmla="*/ 455 h 45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1994" h="456093">
                <a:moveTo>
                  <a:pt x="336984" y="455"/>
                </a:moveTo>
                <a:cubicBezTo>
                  <a:pt x="348096" y="-10128"/>
                  <a:pt x="430117" y="166613"/>
                  <a:pt x="444934" y="222705"/>
                </a:cubicBezTo>
                <a:cubicBezTo>
                  <a:pt x="459751" y="278797"/>
                  <a:pt x="450226" y="309224"/>
                  <a:pt x="425884" y="337005"/>
                </a:cubicBezTo>
                <a:cubicBezTo>
                  <a:pt x="401542" y="364786"/>
                  <a:pt x="369792" y="376693"/>
                  <a:pt x="298884" y="389393"/>
                </a:cubicBezTo>
                <a:cubicBezTo>
                  <a:pt x="227976" y="402093"/>
                  <a:pt x="11282" y="402093"/>
                  <a:pt x="434" y="413205"/>
                </a:cubicBezTo>
                <a:cubicBezTo>
                  <a:pt x="-10414" y="424318"/>
                  <a:pt x="185114" y="457126"/>
                  <a:pt x="233797" y="456068"/>
                </a:cubicBezTo>
                <a:cubicBezTo>
                  <a:pt x="282480" y="455010"/>
                  <a:pt x="309996" y="421672"/>
                  <a:pt x="292534" y="406855"/>
                </a:cubicBezTo>
                <a:cubicBezTo>
                  <a:pt x="275072" y="392038"/>
                  <a:pt x="114735" y="387276"/>
                  <a:pt x="129022" y="367168"/>
                </a:cubicBezTo>
                <a:cubicBezTo>
                  <a:pt x="143309" y="347060"/>
                  <a:pt x="344922" y="346265"/>
                  <a:pt x="378259" y="286205"/>
                </a:cubicBezTo>
                <a:cubicBezTo>
                  <a:pt x="411596" y="226145"/>
                  <a:pt x="325872" y="11038"/>
                  <a:pt x="336984" y="4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58697F4F-22B1-4449-9A06-8107335204D0}"/>
              </a:ext>
            </a:extLst>
          </p:cNvPr>
          <p:cNvSpPr/>
          <p:nvPr/>
        </p:nvSpPr>
        <p:spPr>
          <a:xfrm>
            <a:off x="4386080" y="4582829"/>
            <a:ext cx="243072" cy="277371"/>
          </a:xfrm>
          <a:custGeom>
            <a:avLst/>
            <a:gdLst>
              <a:gd name="connsiteX0" fmla="*/ 243070 w 243072"/>
              <a:gd name="connsiteY0" fmla="*/ 284 h 277371"/>
              <a:gd name="connsiteX1" fmla="*/ 106545 w 243072"/>
              <a:gd name="connsiteY1" fmla="*/ 149509 h 277371"/>
              <a:gd name="connsiteX2" fmla="*/ 108133 w 243072"/>
              <a:gd name="connsiteY2" fmla="*/ 273334 h 277371"/>
              <a:gd name="connsiteX3" fmla="*/ 84320 w 243072"/>
              <a:gd name="connsiteY3" fmla="*/ 244759 h 277371"/>
              <a:gd name="connsiteX4" fmla="*/ 183 w 243072"/>
              <a:gd name="connsiteY4" fmla="*/ 219359 h 277371"/>
              <a:gd name="connsiteX5" fmla="*/ 109720 w 243072"/>
              <a:gd name="connsiteY5" fmla="*/ 114584 h 277371"/>
              <a:gd name="connsiteX6" fmla="*/ 243070 w 243072"/>
              <a:gd name="connsiteY6" fmla="*/ 284 h 277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072" h="277371">
                <a:moveTo>
                  <a:pt x="243070" y="284"/>
                </a:moveTo>
                <a:cubicBezTo>
                  <a:pt x="242541" y="6105"/>
                  <a:pt x="129034" y="104001"/>
                  <a:pt x="106545" y="149509"/>
                </a:cubicBezTo>
                <a:cubicBezTo>
                  <a:pt x="84055" y="195017"/>
                  <a:pt x="111837" y="257459"/>
                  <a:pt x="108133" y="273334"/>
                </a:cubicBezTo>
                <a:cubicBezTo>
                  <a:pt x="104429" y="289209"/>
                  <a:pt x="102312" y="253755"/>
                  <a:pt x="84320" y="244759"/>
                </a:cubicBezTo>
                <a:cubicBezTo>
                  <a:pt x="66328" y="235763"/>
                  <a:pt x="-4050" y="241055"/>
                  <a:pt x="183" y="219359"/>
                </a:cubicBezTo>
                <a:cubicBezTo>
                  <a:pt x="4416" y="197663"/>
                  <a:pt x="67387" y="149509"/>
                  <a:pt x="109720" y="114584"/>
                </a:cubicBezTo>
                <a:cubicBezTo>
                  <a:pt x="152053" y="79659"/>
                  <a:pt x="243599" y="-5537"/>
                  <a:pt x="243070" y="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B754EF-17EF-4FA1-802F-CBC9DC63EC9B}"/>
              </a:ext>
            </a:extLst>
          </p:cNvPr>
          <p:cNvSpPr/>
          <p:nvPr/>
        </p:nvSpPr>
        <p:spPr>
          <a:xfrm>
            <a:off x="4110860" y="4052873"/>
            <a:ext cx="336218" cy="50959"/>
          </a:xfrm>
          <a:custGeom>
            <a:avLst/>
            <a:gdLst>
              <a:gd name="connsiteX0" fmla="*/ 765 w 336218"/>
              <a:gd name="connsiteY0" fmla="*/ 44465 h 50959"/>
              <a:gd name="connsiteX1" fmla="*/ 200790 w 336218"/>
              <a:gd name="connsiteY1" fmla="*/ 36527 h 50959"/>
              <a:gd name="connsiteX2" fmla="*/ 335728 w 336218"/>
              <a:gd name="connsiteY2" fmla="*/ 15 h 50959"/>
              <a:gd name="connsiteX3" fmla="*/ 242065 w 336218"/>
              <a:gd name="connsiteY3" fmla="*/ 41290 h 50959"/>
              <a:gd name="connsiteX4" fmla="*/ 135703 w 336218"/>
              <a:gd name="connsiteY4" fmla="*/ 50815 h 50959"/>
              <a:gd name="connsiteX5" fmla="*/ 765 w 336218"/>
              <a:gd name="connsiteY5" fmla="*/ 44465 h 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218" h="50959">
                <a:moveTo>
                  <a:pt x="765" y="44465"/>
                </a:moveTo>
                <a:cubicBezTo>
                  <a:pt x="11613" y="42084"/>
                  <a:pt x="144963" y="43935"/>
                  <a:pt x="200790" y="36527"/>
                </a:cubicBezTo>
                <a:cubicBezTo>
                  <a:pt x="256617" y="29119"/>
                  <a:pt x="328849" y="-779"/>
                  <a:pt x="335728" y="15"/>
                </a:cubicBezTo>
                <a:cubicBezTo>
                  <a:pt x="342607" y="809"/>
                  <a:pt x="275402" y="32823"/>
                  <a:pt x="242065" y="41290"/>
                </a:cubicBezTo>
                <a:cubicBezTo>
                  <a:pt x="208728" y="49757"/>
                  <a:pt x="174067" y="49757"/>
                  <a:pt x="135703" y="50815"/>
                </a:cubicBezTo>
                <a:cubicBezTo>
                  <a:pt x="97339" y="51873"/>
                  <a:pt x="-10083" y="46846"/>
                  <a:pt x="765" y="44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9357A42F-BBE5-44CC-A62A-76E7E2415F77}"/>
              </a:ext>
            </a:extLst>
          </p:cNvPr>
          <p:cNvSpPr/>
          <p:nvPr/>
        </p:nvSpPr>
        <p:spPr>
          <a:xfrm>
            <a:off x="4222743" y="4028835"/>
            <a:ext cx="354029" cy="211848"/>
          </a:xfrm>
          <a:custGeom>
            <a:avLst/>
            <a:gdLst>
              <a:gd name="connsiteX0" fmla="*/ 354020 w 354029"/>
              <a:gd name="connsiteY0" fmla="*/ 240 h 211848"/>
              <a:gd name="connsiteX1" fmla="*/ 273057 w 354029"/>
              <a:gd name="connsiteY1" fmla="*/ 101840 h 211848"/>
              <a:gd name="connsiteX2" fmla="*/ 161932 w 354029"/>
              <a:gd name="connsiteY2" fmla="*/ 165340 h 211848"/>
              <a:gd name="connsiteX3" fmla="*/ 7 w 354029"/>
              <a:gd name="connsiteY3" fmla="*/ 211378 h 211848"/>
              <a:gd name="connsiteX4" fmla="*/ 168282 w 354029"/>
              <a:gd name="connsiteY4" fmla="*/ 136765 h 211848"/>
              <a:gd name="connsiteX5" fmla="*/ 268295 w 354029"/>
              <a:gd name="connsiteY5" fmla="*/ 74853 h 211848"/>
              <a:gd name="connsiteX6" fmla="*/ 354020 w 354029"/>
              <a:gd name="connsiteY6" fmla="*/ 240 h 21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29" h="211848">
                <a:moveTo>
                  <a:pt x="354020" y="240"/>
                </a:moveTo>
                <a:cubicBezTo>
                  <a:pt x="354814" y="4738"/>
                  <a:pt x="305072" y="74323"/>
                  <a:pt x="273057" y="101840"/>
                </a:cubicBezTo>
                <a:cubicBezTo>
                  <a:pt x="241042" y="129357"/>
                  <a:pt x="207440" y="147084"/>
                  <a:pt x="161932" y="165340"/>
                </a:cubicBezTo>
                <a:cubicBezTo>
                  <a:pt x="116424" y="183596"/>
                  <a:pt x="-1051" y="216140"/>
                  <a:pt x="7" y="211378"/>
                </a:cubicBezTo>
                <a:cubicBezTo>
                  <a:pt x="1065" y="206616"/>
                  <a:pt x="123567" y="159519"/>
                  <a:pt x="168282" y="136765"/>
                </a:cubicBezTo>
                <a:cubicBezTo>
                  <a:pt x="212997" y="114011"/>
                  <a:pt x="237868" y="94167"/>
                  <a:pt x="268295" y="74853"/>
                </a:cubicBezTo>
                <a:cubicBezTo>
                  <a:pt x="298722" y="55539"/>
                  <a:pt x="353226" y="-4258"/>
                  <a:pt x="354020" y="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2F6F96CE-40C1-4C54-982B-D54FAD6A5E5C}"/>
              </a:ext>
            </a:extLst>
          </p:cNvPr>
          <p:cNvSpPr/>
          <p:nvPr/>
        </p:nvSpPr>
        <p:spPr>
          <a:xfrm>
            <a:off x="4075974" y="4055738"/>
            <a:ext cx="397607" cy="106873"/>
          </a:xfrm>
          <a:custGeom>
            <a:avLst/>
            <a:gdLst>
              <a:gd name="connsiteX0" fmla="*/ 397601 w 397607"/>
              <a:gd name="connsiteY0" fmla="*/ 325 h 106873"/>
              <a:gd name="connsiteX1" fmla="*/ 272189 w 397607"/>
              <a:gd name="connsiteY1" fmla="*/ 68587 h 106873"/>
              <a:gd name="connsiteX2" fmla="*/ 100739 w 397607"/>
              <a:gd name="connsiteY2" fmla="*/ 76525 h 106873"/>
              <a:gd name="connsiteX3" fmla="*/ 726 w 397607"/>
              <a:gd name="connsiteY3" fmla="*/ 67000 h 106873"/>
              <a:gd name="connsiteX4" fmla="*/ 149951 w 397607"/>
              <a:gd name="connsiteY4" fmla="*/ 97162 h 106873"/>
              <a:gd name="connsiteX5" fmla="*/ 267426 w 397607"/>
              <a:gd name="connsiteY5" fmla="*/ 100337 h 106873"/>
              <a:gd name="connsiteX6" fmla="*/ 397601 w 397607"/>
              <a:gd name="connsiteY6" fmla="*/ 325 h 10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607" h="106873">
                <a:moveTo>
                  <a:pt x="397601" y="325"/>
                </a:moveTo>
                <a:cubicBezTo>
                  <a:pt x="398395" y="-4967"/>
                  <a:pt x="321666" y="55887"/>
                  <a:pt x="272189" y="68587"/>
                </a:cubicBezTo>
                <a:cubicBezTo>
                  <a:pt x="222712" y="81287"/>
                  <a:pt x="145983" y="76789"/>
                  <a:pt x="100739" y="76525"/>
                </a:cubicBezTo>
                <a:cubicBezTo>
                  <a:pt x="55495" y="76261"/>
                  <a:pt x="-7476" y="63561"/>
                  <a:pt x="726" y="67000"/>
                </a:cubicBezTo>
                <a:cubicBezTo>
                  <a:pt x="8928" y="70439"/>
                  <a:pt x="105501" y="91606"/>
                  <a:pt x="149951" y="97162"/>
                </a:cubicBezTo>
                <a:cubicBezTo>
                  <a:pt x="194401" y="102718"/>
                  <a:pt x="230384" y="114095"/>
                  <a:pt x="267426" y="100337"/>
                </a:cubicBezTo>
                <a:cubicBezTo>
                  <a:pt x="304468" y="86579"/>
                  <a:pt x="396807" y="5617"/>
                  <a:pt x="397601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C222AC5-3479-4D40-BB1E-ECFCC0206D44}"/>
              </a:ext>
            </a:extLst>
          </p:cNvPr>
          <p:cNvSpPr/>
          <p:nvPr/>
        </p:nvSpPr>
        <p:spPr>
          <a:xfrm>
            <a:off x="4450252" y="3809384"/>
            <a:ext cx="211730" cy="192734"/>
          </a:xfrm>
          <a:custGeom>
            <a:avLst/>
            <a:gdLst>
              <a:gd name="connsiteX0" fmla="*/ 1098 w 211730"/>
              <a:gd name="connsiteY0" fmla="*/ 616 h 192734"/>
              <a:gd name="connsiteX1" fmla="*/ 196361 w 211730"/>
              <a:gd name="connsiteY1" fmla="*/ 79991 h 192734"/>
              <a:gd name="connsiteX2" fmla="*/ 183661 w 211730"/>
              <a:gd name="connsiteY2" fmla="*/ 192704 h 192734"/>
              <a:gd name="connsiteX3" fmla="*/ 59836 w 211730"/>
              <a:gd name="connsiteY3" fmla="*/ 68879 h 192734"/>
              <a:gd name="connsiteX4" fmla="*/ 185248 w 211730"/>
              <a:gd name="connsiteY4" fmla="*/ 176829 h 192734"/>
              <a:gd name="connsiteX5" fmla="*/ 186836 w 211730"/>
              <a:gd name="connsiteY5" fmla="*/ 114916 h 192734"/>
              <a:gd name="connsiteX6" fmla="*/ 118573 w 211730"/>
              <a:gd name="connsiteY6" fmla="*/ 46654 h 192734"/>
              <a:gd name="connsiteX7" fmla="*/ 1098 w 211730"/>
              <a:gd name="connsiteY7" fmla="*/ 616 h 19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730" h="192734">
                <a:moveTo>
                  <a:pt x="1098" y="616"/>
                </a:moveTo>
                <a:cubicBezTo>
                  <a:pt x="14063" y="6172"/>
                  <a:pt x="165934" y="47976"/>
                  <a:pt x="196361" y="79991"/>
                </a:cubicBezTo>
                <a:cubicBezTo>
                  <a:pt x="226788" y="112006"/>
                  <a:pt x="206415" y="194556"/>
                  <a:pt x="183661" y="192704"/>
                </a:cubicBezTo>
                <a:cubicBezTo>
                  <a:pt x="160907" y="190852"/>
                  <a:pt x="59572" y="71525"/>
                  <a:pt x="59836" y="68879"/>
                </a:cubicBezTo>
                <a:cubicBezTo>
                  <a:pt x="60100" y="66233"/>
                  <a:pt x="164081" y="169156"/>
                  <a:pt x="185248" y="176829"/>
                </a:cubicBezTo>
                <a:cubicBezTo>
                  <a:pt x="206415" y="184502"/>
                  <a:pt x="197948" y="136612"/>
                  <a:pt x="186836" y="114916"/>
                </a:cubicBezTo>
                <a:cubicBezTo>
                  <a:pt x="175724" y="93220"/>
                  <a:pt x="143444" y="64910"/>
                  <a:pt x="118573" y="46654"/>
                </a:cubicBezTo>
                <a:cubicBezTo>
                  <a:pt x="93702" y="28398"/>
                  <a:pt x="-11867" y="-4940"/>
                  <a:pt x="1098" y="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27EE8AF6-0845-4DC1-87CE-B5F9545E0A24}"/>
              </a:ext>
            </a:extLst>
          </p:cNvPr>
          <p:cNvSpPr/>
          <p:nvPr/>
        </p:nvSpPr>
        <p:spPr>
          <a:xfrm>
            <a:off x="4479896" y="4049626"/>
            <a:ext cx="171498" cy="187649"/>
          </a:xfrm>
          <a:custGeom>
            <a:avLst/>
            <a:gdLst>
              <a:gd name="connsiteX0" fmla="*/ 171479 w 171498"/>
              <a:gd name="connsiteY0" fmla="*/ 87 h 187649"/>
              <a:gd name="connsiteX1" fmla="*/ 77817 w 171498"/>
              <a:gd name="connsiteY1" fmla="*/ 130262 h 187649"/>
              <a:gd name="connsiteX2" fmla="*/ 29 w 171498"/>
              <a:gd name="connsiteY2" fmla="*/ 187412 h 187649"/>
              <a:gd name="connsiteX3" fmla="*/ 69879 w 171498"/>
              <a:gd name="connsiteY3" fmla="*/ 111212 h 187649"/>
              <a:gd name="connsiteX4" fmla="*/ 171479 w 171498"/>
              <a:gd name="connsiteY4" fmla="*/ 87 h 18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98" h="187649">
                <a:moveTo>
                  <a:pt x="171479" y="87"/>
                </a:moveTo>
                <a:cubicBezTo>
                  <a:pt x="172802" y="3262"/>
                  <a:pt x="106392" y="99041"/>
                  <a:pt x="77817" y="130262"/>
                </a:cubicBezTo>
                <a:cubicBezTo>
                  <a:pt x="49242" y="161483"/>
                  <a:pt x="1352" y="190587"/>
                  <a:pt x="29" y="187412"/>
                </a:cubicBezTo>
                <a:cubicBezTo>
                  <a:pt x="-1294" y="184237"/>
                  <a:pt x="41568" y="141375"/>
                  <a:pt x="69879" y="111212"/>
                </a:cubicBezTo>
                <a:cubicBezTo>
                  <a:pt x="98189" y="81050"/>
                  <a:pt x="170156" y="-3088"/>
                  <a:pt x="171479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BBA2812-45BE-413D-8783-F86674815A61}"/>
              </a:ext>
            </a:extLst>
          </p:cNvPr>
          <p:cNvSpPr/>
          <p:nvPr/>
        </p:nvSpPr>
        <p:spPr>
          <a:xfrm>
            <a:off x="5026910" y="3479793"/>
            <a:ext cx="718398" cy="604472"/>
          </a:xfrm>
          <a:custGeom>
            <a:avLst/>
            <a:gdLst>
              <a:gd name="connsiteX0" fmla="*/ 601307 w 718398"/>
              <a:gd name="connsiteY0" fmla="*/ 50807 h 604472"/>
              <a:gd name="connsiteX1" fmla="*/ 177973 w 718398"/>
              <a:gd name="connsiteY1" fmla="*/ 237074 h 604472"/>
              <a:gd name="connsiteX2" fmla="*/ 163157 w 718398"/>
              <a:gd name="connsiteY2" fmla="*/ 476257 h 604472"/>
              <a:gd name="connsiteX3" fmla="*/ 110240 w 718398"/>
              <a:gd name="connsiteY3" fmla="*/ 480490 h 604472"/>
              <a:gd name="connsiteX4" fmla="*/ 103890 w 718398"/>
              <a:gd name="connsiteY4" fmla="*/ 603257 h 604472"/>
              <a:gd name="connsiteX5" fmla="*/ 12873 w 718398"/>
              <a:gd name="connsiteY5" fmla="*/ 531290 h 604472"/>
              <a:gd name="connsiteX6" fmla="*/ 12873 w 718398"/>
              <a:gd name="connsiteY6" fmla="*/ 342907 h 604472"/>
              <a:gd name="connsiteX7" fmla="*/ 127173 w 718398"/>
              <a:gd name="connsiteY7" fmla="*/ 31757 h 604472"/>
              <a:gd name="connsiteX8" fmla="*/ 245707 w 718398"/>
              <a:gd name="connsiteY8" fmla="*/ 88907 h 604472"/>
              <a:gd name="connsiteX9" fmla="*/ 455257 w 718398"/>
              <a:gd name="connsiteY9" fmla="*/ 46574 h 604472"/>
              <a:gd name="connsiteX10" fmla="*/ 711373 w 718398"/>
              <a:gd name="connsiteY10" fmla="*/ 7 h 604472"/>
              <a:gd name="connsiteX11" fmla="*/ 601307 w 718398"/>
              <a:gd name="connsiteY11" fmla="*/ 50807 h 60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8398" h="604472">
                <a:moveTo>
                  <a:pt x="601307" y="50807"/>
                </a:moveTo>
                <a:cubicBezTo>
                  <a:pt x="512407" y="90318"/>
                  <a:pt x="250998" y="166166"/>
                  <a:pt x="177973" y="237074"/>
                </a:cubicBezTo>
                <a:cubicBezTo>
                  <a:pt x="104948" y="307982"/>
                  <a:pt x="174446" y="435688"/>
                  <a:pt x="163157" y="476257"/>
                </a:cubicBezTo>
                <a:cubicBezTo>
                  <a:pt x="151868" y="516826"/>
                  <a:pt x="120118" y="459323"/>
                  <a:pt x="110240" y="480490"/>
                </a:cubicBezTo>
                <a:cubicBezTo>
                  <a:pt x="100362" y="501657"/>
                  <a:pt x="120118" y="594790"/>
                  <a:pt x="103890" y="603257"/>
                </a:cubicBezTo>
                <a:cubicBezTo>
                  <a:pt x="87662" y="611724"/>
                  <a:pt x="28042" y="574682"/>
                  <a:pt x="12873" y="531290"/>
                </a:cubicBezTo>
                <a:cubicBezTo>
                  <a:pt x="-2296" y="487898"/>
                  <a:pt x="-6177" y="426163"/>
                  <a:pt x="12873" y="342907"/>
                </a:cubicBezTo>
                <a:cubicBezTo>
                  <a:pt x="31923" y="259651"/>
                  <a:pt x="88367" y="74090"/>
                  <a:pt x="127173" y="31757"/>
                </a:cubicBezTo>
                <a:cubicBezTo>
                  <a:pt x="165979" y="-10576"/>
                  <a:pt x="191026" y="86438"/>
                  <a:pt x="245707" y="88907"/>
                </a:cubicBezTo>
                <a:cubicBezTo>
                  <a:pt x="300388" y="91377"/>
                  <a:pt x="455257" y="46574"/>
                  <a:pt x="455257" y="46574"/>
                </a:cubicBezTo>
                <a:cubicBezTo>
                  <a:pt x="532868" y="31757"/>
                  <a:pt x="685620" y="360"/>
                  <a:pt x="711373" y="7"/>
                </a:cubicBezTo>
                <a:cubicBezTo>
                  <a:pt x="737126" y="-346"/>
                  <a:pt x="690207" y="11296"/>
                  <a:pt x="601307" y="508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351FAB1D-6032-406E-9DB8-063BA7348590}"/>
              </a:ext>
            </a:extLst>
          </p:cNvPr>
          <p:cNvSpPr/>
          <p:nvPr/>
        </p:nvSpPr>
        <p:spPr>
          <a:xfrm>
            <a:off x="5017070" y="3937801"/>
            <a:ext cx="323739" cy="757988"/>
          </a:xfrm>
          <a:custGeom>
            <a:avLst/>
            <a:gdLst>
              <a:gd name="connsiteX0" fmla="*/ 202630 w 323739"/>
              <a:gd name="connsiteY0" fmla="*/ 88099 h 757988"/>
              <a:gd name="connsiteX1" fmla="*/ 147597 w 323739"/>
              <a:gd name="connsiteY1" fmla="*/ 399249 h 757988"/>
              <a:gd name="connsiteX2" fmla="*/ 323280 w 323739"/>
              <a:gd name="connsiteY2" fmla="*/ 740032 h 757988"/>
              <a:gd name="connsiteX3" fmla="*/ 194163 w 323739"/>
              <a:gd name="connsiteY3" fmla="*/ 693466 h 757988"/>
              <a:gd name="connsiteX4" fmla="*/ 56580 w 323739"/>
              <a:gd name="connsiteY4" fmla="*/ 547416 h 757988"/>
              <a:gd name="connsiteX5" fmla="*/ 7897 w 323739"/>
              <a:gd name="connsiteY5" fmla="*/ 172766 h 757988"/>
              <a:gd name="connsiteX6" fmla="*/ 7897 w 323739"/>
              <a:gd name="connsiteY6" fmla="*/ 1316 h 757988"/>
              <a:gd name="connsiteX7" fmla="*/ 84097 w 323739"/>
              <a:gd name="connsiteY7" fmla="*/ 94449 h 757988"/>
              <a:gd name="connsiteX8" fmla="*/ 202630 w 323739"/>
              <a:gd name="connsiteY8" fmla="*/ 88099 h 75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739" h="757988">
                <a:moveTo>
                  <a:pt x="202630" y="88099"/>
                </a:moveTo>
                <a:cubicBezTo>
                  <a:pt x="213213" y="138899"/>
                  <a:pt x="127489" y="290594"/>
                  <a:pt x="147597" y="399249"/>
                </a:cubicBezTo>
                <a:cubicBezTo>
                  <a:pt x="167705" y="507905"/>
                  <a:pt x="315519" y="690996"/>
                  <a:pt x="323280" y="740032"/>
                </a:cubicBezTo>
                <a:cubicBezTo>
                  <a:pt x="331041" y="789068"/>
                  <a:pt x="238613" y="725569"/>
                  <a:pt x="194163" y="693466"/>
                </a:cubicBezTo>
                <a:cubicBezTo>
                  <a:pt x="149713" y="661363"/>
                  <a:pt x="87624" y="634199"/>
                  <a:pt x="56580" y="547416"/>
                </a:cubicBezTo>
                <a:cubicBezTo>
                  <a:pt x="25536" y="460633"/>
                  <a:pt x="16011" y="263783"/>
                  <a:pt x="7897" y="172766"/>
                </a:cubicBezTo>
                <a:cubicBezTo>
                  <a:pt x="-217" y="81749"/>
                  <a:pt x="-4803" y="14369"/>
                  <a:pt x="7897" y="1316"/>
                </a:cubicBezTo>
                <a:cubicBezTo>
                  <a:pt x="20597" y="-11737"/>
                  <a:pt x="53053" y="76105"/>
                  <a:pt x="84097" y="94449"/>
                </a:cubicBezTo>
                <a:cubicBezTo>
                  <a:pt x="115141" y="112793"/>
                  <a:pt x="192047" y="37299"/>
                  <a:pt x="202630" y="880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1F914442-F3C7-4782-842D-20D8D7BFE0B2}"/>
              </a:ext>
            </a:extLst>
          </p:cNvPr>
          <p:cNvSpPr/>
          <p:nvPr/>
        </p:nvSpPr>
        <p:spPr>
          <a:xfrm>
            <a:off x="5202289" y="3667678"/>
            <a:ext cx="859367" cy="255766"/>
          </a:xfrm>
          <a:custGeom>
            <a:avLst/>
            <a:gdLst>
              <a:gd name="connsiteX0" fmla="*/ 9474 w 859367"/>
              <a:gd name="connsiteY0" fmla="*/ 204235 h 255766"/>
              <a:gd name="connsiteX1" fmla="*/ 292049 w 859367"/>
              <a:gd name="connsiteY1" fmla="*/ 18497 h 255766"/>
              <a:gd name="connsiteX2" fmla="*/ 498424 w 859367"/>
              <a:gd name="connsiteY2" fmla="*/ 18497 h 255766"/>
              <a:gd name="connsiteX3" fmla="*/ 677811 w 859367"/>
              <a:gd name="connsiteY3" fmla="*/ 123272 h 255766"/>
              <a:gd name="connsiteX4" fmla="*/ 846086 w 859367"/>
              <a:gd name="connsiteY4" fmla="*/ 166135 h 255766"/>
              <a:gd name="connsiteX5" fmla="*/ 841324 w 859367"/>
              <a:gd name="connsiteY5" fmla="*/ 169310 h 255766"/>
              <a:gd name="connsiteX6" fmla="*/ 782586 w 859367"/>
              <a:gd name="connsiteY6" fmla="*/ 250272 h 255766"/>
              <a:gd name="connsiteX7" fmla="*/ 776236 w 859367"/>
              <a:gd name="connsiteY7" fmla="*/ 248685 h 255766"/>
              <a:gd name="connsiteX8" fmla="*/ 479374 w 859367"/>
              <a:gd name="connsiteY8" fmla="*/ 99460 h 255766"/>
              <a:gd name="connsiteX9" fmla="*/ 177749 w 859367"/>
              <a:gd name="connsiteY9" fmla="*/ 164547 h 255766"/>
              <a:gd name="connsiteX10" fmla="*/ 74561 w 859367"/>
              <a:gd name="connsiteY10" fmla="*/ 218522 h 255766"/>
              <a:gd name="connsiteX11" fmla="*/ 9474 w 859367"/>
              <a:gd name="connsiteY11" fmla="*/ 204235 h 25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9367" h="255766">
                <a:moveTo>
                  <a:pt x="9474" y="204235"/>
                </a:moveTo>
                <a:cubicBezTo>
                  <a:pt x="45722" y="170897"/>
                  <a:pt x="210557" y="49453"/>
                  <a:pt x="292049" y="18497"/>
                </a:cubicBezTo>
                <a:cubicBezTo>
                  <a:pt x="373541" y="-12459"/>
                  <a:pt x="434130" y="1034"/>
                  <a:pt x="498424" y="18497"/>
                </a:cubicBezTo>
                <a:cubicBezTo>
                  <a:pt x="562718" y="35959"/>
                  <a:pt x="619867" y="98666"/>
                  <a:pt x="677811" y="123272"/>
                </a:cubicBezTo>
                <a:cubicBezTo>
                  <a:pt x="735755" y="147878"/>
                  <a:pt x="818834" y="158462"/>
                  <a:pt x="846086" y="166135"/>
                </a:cubicBezTo>
                <a:cubicBezTo>
                  <a:pt x="873338" y="173808"/>
                  <a:pt x="851907" y="155287"/>
                  <a:pt x="841324" y="169310"/>
                </a:cubicBezTo>
                <a:cubicBezTo>
                  <a:pt x="830741" y="183333"/>
                  <a:pt x="793434" y="237043"/>
                  <a:pt x="782586" y="250272"/>
                </a:cubicBezTo>
                <a:cubicBezTo>
                  <a:pt x="771738" y="263501"/>
                  <a:pt x="776236" y="248685"/>
                  <a:pt x="776236" y="248685"/>
                </a:cubicBezTo>
                <a:cubicBezTo>
                  <a:pt x="725701" y="223550"/>
                  <a:pt x="579122" y="113483"/>
                  <a:pt x="479374" y="99460"/>
                </a:cubicBezTo>
                <a:cubicBezTo>
                  <a:pt x="379626" y="85437"/>
                  <a:pt x="245218" y="144703"/>
                  <a:pt x="177749" y="164547"/>
                </a:cubicBezTo>
                <a:cubicBezTo>
                  <a:pt x="110280" y="184391"/>
                  <a:pt x="98109" y="209526"/>
                  <a:pt x="74561" y="218522"/>
                </a:cubicBezTo>
                <a:cubicBezTo>
                  <a:pt x="51013" y="227518"/>
                  <a:pt x="-26774" y="237573"/>
                  <a:pt x="9474" y="2042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398F8DC-A290-4226-B8AD-81D8EB4C0237}"/>
              </a:ext>
            </a:extLst>
          </p:cNvPr>
          <p:cNvSpPr/>
          <p:nvPr/>
        </p:nvSpPr>
        <p:spPr>
          <a:xfrm>
            <a:off x="5190080" y="3898222"/>
            <a:ext cx="794853" cy="219773"/>
          </a:xfrm>
          <a:custGeom>
            <a:avLst/>
            <a:gdLst>
              <a:gd name="connsiteX0" fmla="*/ 794795 w 794853"/>
              <a:gd name="connsiteY0" fmla="*/ 34016 h 219773"/>
              <a:gd name="connsiteX1" fmla="*/ 672558 w 794853"/>
              <a:gd name="connsiteY1" fmla="*/ 16553 h 219773"/>
              <a:gd name="connsiteX2" fmla="*/ 682083 w 794853"/>
              <a:gd name="connsiteY2" fmla="*/ 129266 h 219773"/>
              <a:gd name="connsiteX3" fmla="*/ 624933 w 794853"/>
              <a:gd name="connsiteY3" fmla="*/ 208641 h 219773"/>
              <a:gd name="connsiteX4" fmla="*/ 293145 w 794853"/>
              <a:gd name="connsiteY4" fmla="*/ 207053 h 219773"/>
              <a:gd name="connsiteX5" fmla="*/ 1045 w 794853"/>
              <a:gd name="connsiteY5" fmla="*/ 95928 h 219773"/>
              <a:gd name="connsiteX6" fmla="*/ 397920 w 794853"/>
              <a:gd name="connsiteY6" fmla="*/ 119741 h 219773"/>
              <a:gd name="connsiteX7" fmla="*/ 548733 w 794853"/>
              <a:gd name="connsiteY7" fmla="*/ 57828 h 219773"/>
              <a:gd name="connsiteX8" fmla="*/ 655095 w 794853"/>
              <a:gd name="connsiteY8" fmla="*/ 678 h 219773"/>
              <a:gd name="connsiteX9" fmla="*/ 794795 w 794853"/>
              <a:gd name="connsiteY9" fmla="*/ 34016 h 219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4853" h="219773">
                <a:moveTo>
                  <a:pt x="794795" y="34016"/>
                </a:moveTo>
                <a:cubicBezTo>
                  <a:pt x="797705" y="36662"/>
                  <a:pt x="691343" y="678"/>
                  <a:pt x="672558" y="16553"/>
                </a:cubicBezTo>
                <a:cubicBezTo>
                  <a:pt x="653773" y="32428"/>
                  <a:pt x="690021" y="97251"/>
                  <a:pt x="682083" y="129266"/>
                </a:cubicBezTo>
                <a:cubicBezTo>
                  <a:pt x="674145" y="161281"/>
                  <a:pt x="689756" y="195677"/>
                  <a:pt x="624933" y="208641"/>
                </a:cubicBezTo>
                <a:cubicBezTo>
                  <a:pt x="560110" y="221606"/>
                  <a:pt x="397126" y="225838"/>
                  <a:pt x="293145" y="207053"/>
                </a:cubicBezTo>
                <a:cubicBezTo>
                  <a:pt x="189164" y="188268"/>
                  <a:pt x="-16418" y="110480"/>
                  <a:pt x="1045" y="95928"/>
                </a:cubicBezTo>
                <a:cubicBezTo>
                  <a:pt x="18508" y="81376"/>
                  <a:pt x="306639" y="126091"/>
                  <a:pt x="397920" y="119741"/>
                </a:cubicBezTo>
                <a:cubicBezTo>
                  <a:pt x="489201" y="113391"/>
                  <a:pt x="505871" y="77672"/>
                  <a:pt x="548733" y="57828"/>
                </a:cubicBezTo>
                <a:cubicBezTo>
                  <a:pt x="591595" y="37984"/>
                  <a:pt x="616730" y="6763"/>
                  <a:pt x="655095" y="678"/>
                </a:cubicBezTo>
                <a:cubicBezTo>
                  <a:pt x="693459" y="-5407"/>
                  <a:pt x="791885" y="31370"/>
                  <a:pt x="794795" y="340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716BE4E-0027-4233-82E2-BBF145F13241}"/>
              </a:ext>
            </a:extLst>
          </p:cNvPr>
          <p:cNvSpPr/>
          <p:nvPr/>
        </p:nvSpPr>
        <p:spPr>
          <a:xfrm>
            <a:off x="3861196" y="3974715"/>
            <a:ext cx="758249" cy="286951"/>
          </a:xfrm>
          <a:custGeom>
            <a:avLst/>
            <a:gdLst>
              <a:gd name="connsiteX0" fmla="*/ 756842 w 758249"/>
              <a:gd name="connsiteY0" fmla="*/ 49598 h 286951"/>
              <a:gd name="connsiteX1" fmla="*/ 698104 w 758249"/>
              <a:gd name="connsiteY1" fmla="*/ 187710 h 286951"/>
              <a:gd name="connsiteX2" fmla="*/ 515542 w 758249"/>
              <a:gd name="connsiteY2" fmla="*/ 263910 h 286951"/>
              <a:gd name="connsiteX3" fmla="*/ 410767 w 758249"/>
              <a:gd name="connsiteY3" fmla="*/ 278198 h 286951"/>
              <a:gd name="connsiteX4" fmla="*/ 172642 w 758249"/>
              <a:gd name="connsiteY4" fmla="*/ 141673 h 286951"/>
              <a:gd name="connsiteX5" fmla="*/ 1192 w 758249"/>
              <a:gd name="connsiteY5" fmla="*/ 385 h 286951"/>
              <a:gd name="connsiteX6" fmla="*/ 258367 w 758249"/>
              <a:gd name="connsiteY6" fmla="*/ 100398 h 286951"/>
              <a:gd name="connsiteX7" fmla="*/ 458392 w 758249"/>
              <a:gd name="connsiteY7" fmla="*/ 117860 h 286951"/>
              <a:gd name="connsiteX8" fmla="*/ 650479 w 758249"/>
              <a:gd name="connsiteY8" fmla="*/ 17848 h 286951"/>
              <a:gd name="connsiteX9" fmla="*/ 756842 w 758249"/>
              <a:gd name="connsiteY9" fmla="*/ 49598 h 28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8249" h="286951">
                <a:moveTo>
                  <a:pt x="756842" y="49598"/>
                </a:moveTo>
                <a:cubicBezTo>
                  <a:pt x="764780" y="77908"/>
                  <a:pt x="738321" y="151991"/>
                  <a:pt x="698104" y="187710"/>
                </a:cubicBezTo>
                <a:cubicBezTo>
                  <a:pt x="657887" y="223429"/>
                  <a:pt x="563431" y="248829"/>
                  <a:pt x="515542" y="263910"/>
                </a:cubicBezTo>
                <a:cubicBezTo>
                  <a:pt x="467653" y="278991"/>
                  <a:pt x="467917" y="298571"/>
                  <a:pt x="410767" y="278198"/>
                </a:cubicBezTo>
                <a:cubicBezTo>
                  <a:pt x="353617" y="257825"/>
                  <a:pt x="240904" y="187975"/>
                  <a:pt x="172642" y="141673"/>
                </a:cubicBezTo>
                <a:cubicBezTo>
                  <a:pt x="104380" y="95371"/>
                  <a:pt x="-13096" y="7264"/>
                  <a:pt x="1192" y="385"/>
                </a:cubicBezTo>
                <a:cubicBezTo>
                  <a:pt x="15479" y="-6494"/>
                  <a:pt x="182167" y="80819"/>
                  <a:pt x="258367" y="100398"/>
                </a:cubicBezTo>
                <a:cubicBezTo>
                  <a:pt x="334567" y="119977"/>
                  <a:pt x="393040" y="131618"/>
                  <a:pt x="458392" y="117860"/>
                </a:cubicBezTo>
                <a:cubicBezTo>
                  <a:pt x="523744" y="104102"/>
                  <a:pt x="602325" y="28696"/>
                  <a:pt x="650479" y="17848"/>
                </a:cubicBezTo>
                <a:cubicBezTo>
                  <a:pt x="698633" y="7000"/>
                  <a:pt x="748904" y="21288"/>
                  <a:pt x="756842" y="495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F4BCA51-2496-4F30-B9C7-535FAC9CB56A}"/>
              </a:ext>
            </a:extLst>
          </p:cNvPr>
          <p:cNvSpPr/>
          <p:nvPr/>
        </p:nvSpPr>
        <p:spPr>
          <a:xfrm>
            <a:off x="3727476" y="3889243"/>
            <a:ext cx="321117" cy="132510"/>
          </a:xfrm>
          <a:custGeom>
            <a:avLst/>
            <a:gdLst>
              <a:gd name="connsiteX0" fmla="*/ 33841 w 321117"/>
              <a:gd name="connsiteY0" fmla="*/ 1190 h 132510"/>
              <a:gd name="connsiteX1" fmla="*/ 256091 w 321117"/>
              <a:gd name="connsiteY1" fmla="*/ 109140 h 132510"/>
              <a:gd name="connsiteX2" fmla="*/ 317474 w 321117"/>
              <a:gd name="connsiteY2" fmla="*/ 132424 h 132510"/>
              <a:gd name="connsiteX3" fmla="*/ 171424 w 321117"/>
              <a:gd name="connsiteY3" fmla="*/ 115490 h 132510"/>
              <a:gd name="connsiteX4" fmla="*/ 2091 w 321117"/>
              <a:gd name="connsiteY4" fmla="*/ 77390 h 132510"/>
              <a:gd name="connsiteX5" fmla="*/ 76174 w 321117"/>
              <a:gd name="connsiteY5" fmla="*/ 51990 h 132510"/>
              <a:gd name="connsiteX6" fmla="*/ 33841 w 321117"/>
              <a:gd name="connsiteY6" fmla="*/ 1190 h 13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117" h="132510">
                <a:moveTo>
                  <a:pt x="33841" y="1190"/>
                </a:moveTo>
                <a:cubicBezTo>
                  <a:pt x="63827" y="10715"/>
                  <a:pt x="208819" y="87268"/>
                  <a:pt x="256091" y="109140"/>
                </a:cubicBezTo>
                <a:cubicBezTo>
                  <a:pt x="303363" y="131012"/>
                  <a:pt x="331585" y="131366"/>
                  <a:pt x="317474" y="132424"/>
                </a:cubicBezTo>
                <a:cubicBezTo>
                  <a:pt x="303363" y="133482"/>
                  <a:pt x="223988" y="124662"/>
                  <a:pt x="171424" y="115490"/>
                </a:cubicBezTo>
                <a:cubicBezTo>
                  <a:pt x="118860" y="106318"/>
                  <a:pt x="17966" y="87973"/>
                  <a:pt x="2091" y="77390"/>
                </a:cubicBezTo>
                <a:cubicBezTo>
                  <a:pt x="-13784" y="66807"/>
                  <a:pt x="65591" y="61868"/>
                  <a:pt x="76174" y="51990"/>
                </a:cubicBezTo>
                <a:cubicBezTo>
                  <a:pt x="86757" y="42112"/>
                  <a:pt x="3855" y="-8335"/>
                  <a:pt x="33841" y="11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楕円 1046">
            <a:extLst>
              <a:ext uri="{FF2B5EF4-FFF2-40B4-BE49-F238E27FC236}">
                <a16:creationId xmlns:a16="http://schemas.microsoft.com/office/drawing/2014/main" id="{0790513E-8E3E-435F-B8E7-4040DF1FB46D}"/>
              </a:ext>
            </a:extLst>
          </p:cNvPr>
          <p:cNvSpPr/>
          <p:nvPr/>
        </p:nvSpPr>
        <p:spPr>
          <a:xfrm>
            <a:off x="5748867" y="4629150"/>
            <a:ext cx="55033" cy="4571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楕円 1047">
            <a:extLst>
              <a:ext uri="{FF2B5EF4-FFF2-40B4-BE49-F238E27FC236}">
                <a16:creationId xmlns:a16="http://schemas.microsoft.com/office/drawing/2014/main" id="{F8EE9F26-B343-4056-B785-3BA8A1AC4B6A}"/>
              </a:ext>
            </a:extLst>
          </p:cNvPr>
          <p:cNvSpPr/>
          <p:nvPr/>
        </p:nvSpPr>
        <p:spPr>
          <a:xfrm>
            <a:off x="3894666" y="4616449"/>
            <a:ext cx="45719" cy="4571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楕円 1048">
            <a:extLst>
              <a:ext uri="{FF2B5EF4-FFF2-40B4-BE49-F238E27FC236}">
                <a16:creationId xmlns:a16="http://schemas.microsoft.com/office/drawing/2014/main" id="{4456EA0B-864D-4C02-9E58-C21F2A9C1873}"/>
              </a:ext>
            </a:extLst>
          </p:cNvPr>
          <p:cNvSpPr/>
          <p:nvPr/>
        </p:nvSpPr>
        <p:spPr>
          <a:xfrm>
            <a:off x="3547533" y="3816350"/>
            <a:ext cx="50800" cy="50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C9569278-3617-46F9-99BD-847C9F1EB121}"/>
              </a:ext>
            </a:extLst>
          </p:cNvPr>
          <p:cNvSpPr/>
          <p:nvPr/>
        </p:nvSpPr>
        <p:spPr>
          <a:xfrm>
            <a:off x="3587750" y="4114800"/>
            <a:ext cx="50800" cy="50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3F9040C-D7E5-4ACF-9937-04F0A498B041}"/>
              </a:ext>
            </a:extLst>
          </p:cNvPr>
          <p:cNvSpPr/>
          <p:nvPr/>
        </p:nvSpPr>
        <p:spPr>
          <a:xfrm>
            <a:off x="3958523" y="3599262"/>
            <a:ext cx="732788" cy="448607"/>
          </a:xfrm>
          <a:custGeom>
            <a:avLst/>
            <a:gdLst>
              <a:gd name="connsiteX0" fmla="*/ 176915 w 732788"/>
              <a:gd name="connsiteY0" fmla="*/ 1188 h 448607"/>
              <a:gd name="connsiteX1" fmla="*/ 543627 w 732788"/>
              <a:gd name="connsiteY1" fmla="*/ 51988 h 448607"/>
              <a:gd name="connsiteX2" fmla="*/ 640465 w 732788"/>
              <a:gd name="connsiteY2" fmla="*/ 166288 h 448607"/>
              <a:gd name="connsiteX3" fmla="*/ 732540 w 732788"/>
              <a:gd name="connsiteY3" fmla="*/ 440926 h 448607"/>
              <a:gd name="connsiteX4" fmla="*/ 657927 w 732788"/>
              <a:gd name="connsiteY4" fmla="*/ 361551 h 448607"/>
              <a:gd name="connsiteX5" fmla="*/ 402340 w 732788"/>
              <a:gd name="connsiteY5" fmla="*/ 245663 h 448607"/>
              <a:gd name="connsiteX6" fmla="*/ 141990 w 732788"/>
              <a:gd name="connsiteY6" fmla="*/ 186926 h 448607"/>
              <a:gd name="connsiteX7" fmla="*/ 18165 w 732788"/>
              <a:gd name="connsiteY7" fmla="*/ 169463 h 448607"/>
              <a:gd name="connsiteX8" fmla="*/ 530927 w 732788"/>
              <a:gd name="connsiteY8" fmla="*/ 152001 h 448607"/>
              <a:gd name="connsiteX9" fmla="*/ 410277 w 732788"/>
              <a:gd name="connsiteY9" fmla="*/ 131363 h 448607"/>
              <a:gd name="connsiteX10" fmla="*/ 381702 w 732788"/>
              <a:gd name="connsiteY10" fmla="*/ 98026 h 448607"/>
              <a:gd name="connsiteX11" fmla="*/ 176915 w 732788"/>
              <a:gd name="connsiteY11" fmla="*/ 1188 h 448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788" h="448607">
                <a:moveTo>
                  <a:pt x="176915" y="1188"/>
                </a:moveTo>
                <a:cubicBezTo>
                  <a:pt x="203903" y="-6485"/>
                  <a:pt x="466369" y="24471"/>
                  <a:pt x="543627" y="51988"/>
                </a:cubicBezTo>
                <a:cubicBezTo>
                  <a:pt x="620885" y="79505"/>
                  <a:pt x="608980" y="101465"/>
                  <a:pt x="640465" y="166288"/>
                </a:cubicBezTo>
                <a:cubicBezTo>
                  <a:pt x="671950" y="231111"/>
                  <a:pt x="729630" y="408382"/>
                  <a:pt x="732540" y="440926"/>
                </a:cubicBezTo>
                <a:cubicBezTo>
                  <a:pt x="735450" y="473470"/>
                  <a:pt x="712960" y="394095"/>
                  <a:pt x="657927" y="361551"/>
                </a:cubicBezTo>
                <a:cubicBezTo>
                  <a:pt x="602894" y="329007"/>
                  <a:pt x="488329" y="274767"/>
                  <a:pt x="402340" y="245663"/>
                </a:cubicBezTo>
                <a:cubicBezTo>
                  <a:pt x="316351" y="216559"/>
                  <a:pt x="206019" y="199626"/>
                  <a:pt x="141990" y="186926"/>
                </a:cubicBezTo>
                <a:cubicBezTo>
                  <a:pt x="77961" y="174226"/>
                  <a:pt x="-46658" y="175284"/>
                  <a:pt x="18165" y="169463"/>
                </a:cubicBezTo>
                <a:cubicBezTo>
                  <a:pt x="82988" y="163642"/>
                  <a:pt x="465575" y="158351"/>
                  <a:pt x="530927" y="152001"/>
                </a:cubicBezTo>
                <a:cubicBezTo>
                  <a:pt x="596279" y="145651"/>
                  <a:pt x="435148" y="140359"/>
                  <a:pt x="410277" y="131363"/>
                </a:cubicBezTo>
                <a:cubicBezTo>
                  <a:pt x="385406" y="122367"/>
                  <a:pt x="420596" y="119722"/>
                  <a:pt x="381702" y="98026"/>
                </a:cubicBezTo>
                <a:cubicBezTo>
                  <a:pt x="342808" y="76330"/>
                  <a:pt x="149927" y="8861"/>
                  <a:pt x="176915" y="11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2F325FC-FE7B-4DFB-962E-3F507EFD5E8A}"/>
              </a:ext>
            </a:extLst>
          </p:cNvPr>
          <p:cNvSpPr/>
          <p:nvPr/>
        </p:nvSpPr>
        <p:spPr>
          <a:xfrm>
            <a:off x="4145105" y="3413026"/>
            <a:ext cx="442795" cy="45913"/>
          </a:xfrm>
          <a:custGeom>
            <a:avLst/>
            <a:gdLst>
              <a:gd name="connsiteX0" fmla="*/ 1445 w 442795"/>
              <a:gd name="connsiteY0" fmla="*/ 15974 h 45913"/>
              <a:gd name="connsiteX1" fmla="*/ 320533 w 442795"/>
              <a:gd name="connsiteY1" fmla="*/ 25499 h 45913"/>
              <a:gd name="connsiteX2" fmla="*/ 442770 w 442795"/>
              <a:gd name="connsiteY2" fmla="*/ 99 h 45913"/>
              <a:gd name="connsiteX3" fmla="*/ 312595 w 442795"/>
              <a:gd name="connsiteY3" fmla="*/ 36612 h 45913"/>
              <a:gd name="connsiteX4" fmla="*/ 206233 w 442795"/>
              <a:gd name="connsiteY4" fmla="*/ 44549 h 45913"/>
              <a:gd name="connsiteX5" fmla="*/ 1445 w 442795"/>
              <a:gd name="connsiteY5" fmla="*/ 15974 h 4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795" h="45913">
                <a:moveTo>
                  <a:pt x="1445" y="15974"/>
                </a:moveTo>
                <a:cubicBezTo>
                  <a:pt x="20495" y="12799"/>
                  <a:pt x="246979" y="28145"/>
                  <a:pt x="320533" y="25499"/>
                </a:cubicBezTo>
                <a:cubicBezTo>
                  <a:pt x="394087" y="22853"/>
                  <a:pt x="444093" y="-1753"/>
                  <a:pt x="442770" y="99"/>
                </a:cubicBezTo>
                <a:cubicBezTo>
                  <a:pt x="441447" y="1951"/>
                  <a:pt x="352018" y="29204"/>
                  <a:pt x="312595" y="36612"/>
                </a:cubicBezTo>
                <a:cubicBezTo>
                  <a:pt x="273172" y="44020"/>
                  <a:pt x="255446" y="48253"/>
                  <a:pt x="206233" y="44549"/>
                </a:cubicBezTo>
                <a:cubicBezTo>
                  <a:pt x="157021" y="40845"/>
                  <a:pt x="-17605" y="19149"/>
                  <a:pt x="1445" y="15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F41946A-DDE3-46CB-8776-F1AD8700EE2E}"/>
              </a:ext>
            </a:extLst>
          </p:cNvPr>
          <p:cNvSpPr/>
          <p:nvPr/>
        </p:nvSpPr>
        <p:spPr>
          <a:xfrm>
            <a:off x="4688079" y="3308256"/>
            <a:ext cx="252221" cy="280008"/>
          </a:xfrm>
          <a:custGeom>
            <a:avLst/>
            <a:gdLst>
              <a:gd name="connsiteX0" fmla="*/ 106171 w 252221"/>
              <a:gd name="connsiteY0" fmla="*/ 94 h 280008"/>
              <a:gd name="connsiteX1" fmla="*/ 37909 w 252221"/>
              <a:gd name="connsiteY1" fmla="*/ 144557 h 280008"/>
              <a:gd name="connsiteX2" fmla="*/ 34734 w 252221"/>
              <a:gd name="connsiteY2" fmla="*/ 200119 h 280008"/>
              <a:gd name="connsiteX3" fmla="*/ 252221 w 252221"/>
              <a:gd name="connsiteY3" fmla="*/ 279494 h 280008"/>
              <a:gd name="connsiteX4" fmla="*/ 36321 w 252221"/>
              <a:gd name="connsiteY4" fmla="*/ 233457 h 280008"/>
              <a:gd name="connsiteX5" fmla="*/ 2984 w 252221"/>
              <a:gd name="connsiteY5" fmla="*/ 215994 h 280008"/>
              <a:gd name="connsiteX6" fmla="*/ 68071 w 252221"/>
              <a:gd name="connsiteY6" fmla="*/ 123919 h 280008"/>
              <a:gd name="connsiteX7" fmla="*/ 106171 w 252221"/>
              <a:gd name="connsiteY7" fmla="*/ 94 h 28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221" h="280008">
                <a:moveTo>
                  <a:pt x="106171" y="94"/>
                </a:moveTo>
                <a:cubicBezTo>
                  <a:pt x="101144" y="3534"/>
                  <a:pt x="49815" y="111219"/>
                  <a:pt x="37909" y="144557"/>
                </a:cubicBezTo>
                <a:cubicBezTo>
                  <a:pt x="26003" y="177895"/>
                  <a:pt x="-985" y="177630"/>
                  <a:pt x="34734" y="200119"/>
                </a:cubicBezTo>
                <a:cubicBezTo>
                  <a:pt x="70453" y="222609"/>
                  <a:pt x="251957" y="273938"/>
                  <a:pt x="252221" y="279494"/>
                </a:cubicBezTo>
                <a:cubicBezTo>
                  <a:pt x="252486" y="285050"/>
                  <a:pt x="77860" y="244040"/>
                  <a:pt x="36321" y="233457"/>
                </a:cubicBezTo>
                <a:cubicBezTo>
                  <a:pt x="-5218" y="222874"/>
                  <a:pt x="-2308" y="234250"/>
                  <a:pt x="2984" y="215994"/>
                </a:cubicBezTo>
                <a:cubicBezTo>
                  <a:pt x="8276" y="197738"/>
                  <a:pt x="49550" y="159638"/>
                  <a:pt x="68071" y="123919"/>
                </a:cubicBezTo>
                <a:cubicBezTo>
                  <a:pt x="86592" y="88200"/>
                  <a:pt x="111198" y="-3346"/>
                  <a:pt x="106171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CD4001F-3FBB-43BA-A035-7699932CC1FA}"/>
              </a:ext>
            </a:extLst>
          </p:cNvPr>
          <p:cNvSpPr/>
          <p:nvPr/>
        </p:nvSpPr>
        <p:spPr>
          <a:xfrm>
            <a:off x="5336465" y="3218399"/>
            <a:ext cx="480707" cy="80487"/>
          </a:xfrm>
          <a:custGeom>
            <a:avLst/>
            <a:gdLst>
              <a:gd name="connsiteX0" fmla="*/ 710 w 480707"/>
              <a:gd name="connsiteY0" fmla="*/ 80426 h 80487"/>
              <a:gd name="connsiteX1" fmla="*/ 191210 w 480707"/>
              <a:gd name="connsiteY1" fmla="*/ 4226 h 80487"/>
              <a:gd name="connsiteX2" fmla="*/ 480135 w 480707"/>
              <a:gd name="connsiteY2" fmla="*/ 10576 h 80487"/>
              <a:gd name="connsiteX3" fmla="*/ 257885 w 480707"/>
              <a:gd name="connsiteY3" fmla="*/ 16926 h 80487"/>
              <a:gd name="connsiteX4" fmla="*/ 710 w 480707"/>
              <a:gd name="connsiteY4" fmla="*/ 80426 h 8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707" h="80487">
                <a:moveTo>
                  <a:pt x="710" y="80426"/>
                </a:moveTo>
                <a:cubicBezTo>
                  <a:pt x="-10402" y="78309"/>
                  <a:pt x="111306" y="15868"/>
                  <a:pt x="191210" y="4226"/>
                </a:cubicBezTo>
                <a:cubicBezTo>
                  <a:pt x="271114" y="-7416"/>
                  <a:pt x="469023" y="8459"/>
                  <a:pt x="480135" y="10576"/>
                </a:cubicBezTo>
                <a:cubicBezTo>
                  <a:pt x="491247" y="12693"/>
                  <a:pt x="337789" y="4755"/>
                  <a:pt x="257885" y="16926"/>
                </a:cubicBezTo>
                <a:cubicBezTo>
                  <a:pt x="177981" y="29097"/>
                  <a:pt x="11822" y="82543"/>
                  <a:pt x="710" y="80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CE16578-84CC-46AE-AFB9-8CB838582452}"/>
              </a:ext>
            </a:extLst>
          </p:cNvPr>
          <p:cNvSpPr/>
          <p:nvPr/>
        </p:nvSpPr>
        <p:spPr>
          <a:xfrm>
            <a:off x="6209957" y="3457515"/>
            <a:ext cx="198573" cy="1472630"/>
          </a:xfrm>
          <a:custGeom>
            <a:avLst/>
            <a:gdLst>
              <a:gd name="connsiteX0" fmla="*/ 136868 w 198573"/>
              <a:gd name="connsiteY0" fmla="*/ 60 h 1472630"/>
              <a:gd name="connsiteX1" fmla="*/ 174968 w 198573"/>
              <a:gd name="connsiteY1" fmla="*/ 342960 h 1472630"/>
              <a:gd name="connsiteX2" fmla="*/ 190843 w 198573"/>
              <a:gd name="connsiteY2" fmla="*/ 647760 h 1472630"/>
              <a:gd name="connsiteX3" fmla="*/ 47968 w 198573"/>
              <a:gd name="connsiteY3" fmla="*/ 1073210 h 1472630"/>
              <a:gd name="connsiteX4" fmla="*/ 343 w 198573"/>
              <a:gd name="connsiteY4" fmla="*/ 1470085 h 1472630"/>
              <a:gd name="connsiteX5" fmla="*/ 67018 w 198573"/>
              <a:gd name="connsiteY5" fmla="*/ 876360 h 1472630"/>
              <a:gd name="connsiteX6" fmla="*/ 117818 w 198573"/>
              <a:gd name="connsiteY6" fmla="*/ 635060 h 1472630"/>
              <a:gd name="connsiteX7" fmla="*/ 159093 w 198573"/>
              <a:gd name="connsiteY7" fmla="*/ 317560 h 1472630"/>
              <a:gd name="connsiteX8" fmla="*/ 136868 w 198573"/>
              <a:gd name="connsiteY8" fmla="*/ 60 h 147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573" h="1472630">
                <a:moveTo>
                  <a:pt x="136868" y="60"/>
                </a:moveTo>
                <a:cubicBezTo>
                  <a:pt x="139514" y="4293"/>
                  <a:pt x="165972" y="235010"/>
                  <a:pt x="174968" y="342960"/>
                </a:cubicBezTo>
                <a:cubicBezTo>
                  <a:pt x="183964" y="450910"/>
                  <a:pt x="212010" y="526052"/>
                  <a:pt x="190843" y="647760"/>
                </a:cubicBezTo>
                <a:cubicBezTo>
                  <a:pt x="169676" y="769468"/>
                  <a:pt x="79718" y="936156"/>
                  <a:pt x="47968" y="1073210"/>
                </a:cubicBezTo>
                <a:cubicBezTo>
                  <a:pt x="16218" y="1210264"/>
                  <a:pt x="-2832" y="1502893"/>
                  <a:pt x="343" y="1470085"/>
                </a:cubicBezTo>
                <a:cubicBezTo>
                  <a:pt x="3518" y="1437277"/>
                  <a:pt x="47439" y="1015531"/>
                  <a:pt x="67018" y="876360"/>
                </a:cubicBezTo>
                <a:cubicBezTo>
                  <a:pt x="86597" y="737189"/>
                  <a:pt x="102472" y="728193"/>
                  <a:pt x="117818" y="635060"/>
                </a:cubicBezTo>
                <a:cubicBezTo>
                  <a:pt x="133164" y="541927"/>
                  <a:pt x="159622" y="421277"/>
                  <a:pt x="159093" y="317560"/>
                </a:cubicBezTo>
                <a:cubicBezTo>
                  <a:pt x="158564" y="213843"/>
                  <a:pt x="134222" y="-4173"/>
                  <a:pt x="136868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36057CE9-2E5C-420A-B349-E64AF615A724}"/>
              </a:ext>
            </a:extLst>
          </p:cNvPr>
          <p:cNvSpPr/>
          <p:nvPr/>
        </p:nvSpPr>
        <p:spPr>
          <a:xfrm>
            <a:off x="5671849" y="4921204"/>
            <a:ext cx="551535" cy="849010"/>
          </a:xfrm>
          <a:custGeom>
            <a:avLst/>
            <a:gdLst>
              <a:gd name="connsiteX0" fmla="*/ 551151 w 551535"/>
              <a:gd name="connsiteY0" fmla="*/ 46 h 849010"/>
              <a:gd name="connsiteX1" fmla="*/ 381818 w 551535"/>
              <a:gd name="connsiteY1" fmla="*/ 385279 h 849010"/>
              <a:gd name="connsiteX2" fmla="*/ 220951 w 551535"/>
              <a:gd name="connsiteY2" fmla="*/ 620229 h 849010"/>
              <a:gd name="connsiteX3" fmla="*/ 818 w 551535"/>
              <a:gd name="connsiteY3" fmla="*/ 848829 h 849010"/>
              <a:gd name="connsiteX4" fmla="*/ 153218 w 551535"/>
              <a:gd name="connsiteY4" fmla="*/ 654096 h 849010"/>
              <a:gd name="connsiteX5" fmla="*/ 333134 w 551535"/>
              <a:gd name="connsiteY5" fmla="*/ 410679 h 849010"/>
              <a:gd name="connsiteX6" fmla="*/ 551151 w 551535"/>
              <a:gd name="connsiteY6" fmla="*/ 46 h 84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1535" h="849010">
                <a:moveTo>
                  <a:pt x="551151" y="46"/>
                </a:moveTo>
                <a:cubicBezTo>
                  <a:pt x="559265" y="-4187"/>
                  <a:pt x="436851" y="281915"/>
                  <a:pt x="381818" y="385279"/>
                </a:cubicBezTo>
                <a:cubicBezTo>
                  <a:pt x="326785" y="488643"/>
                  <a:pt x="284451" y="542971"/>
                  <a:pt x="220951" y="620229"/>
                </a:cubicBezTo>
                <a:cubicBezTo>
                  <a:pt x="157451" y="697487"/>
                  <a:pt x="12107" y="843185"/>
                  <a:pt x="818" y="848829"/>
                </a:cubicBezTo>
                <a:cubicBezTo>
                  <a:pt x="-10471" y="854473"/>
                  <a:pt x="97832" y="727121"/>
                  <a:pt x="153218" y="654096"/>
                </a:cubicBezTo>
                <a:cubicBezTo>
                  <a:pt x="208604" y="581071"/>
                  <a:pt x="268929" y="516865"/>
                  <a:pt x="333134" y="410679"/>
                </a:cubicBezTo>
                <a:cubicBezTo>
                  <a:pt x="397339" y="304493"/>
                  <a:pt x="543037" y="4279"/>
                  <a:pt x="551151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1B9F5994-0E2B-4AFF-A7AD-EBB01EC3646D}"/>
              </a:ext>
            </a:extLst>
          </p:cNvPr>
          <p:cNvSpPr/>
          <p:nvPr/>
        </p:nvSpPr>
        <p:spPr>
          <a:xfrm>
            <a:off x="4833392" y="5730274"/>
            <a:ext cx="904420" cy="452759"/>
          </a:xfrm>
          <a:custGeom>
            <a:avLst/>
            <a:gdLst>
              <a:gd name="connsiteX0" fmla="*/ 885841 w 904420"/>
              <a:gd name="connsiteY0" fmla="*/ 8009 h 452759"/>
              <a:gd name="connsiteX1" fmla="*/ 851975 w 904420"/>
              <a:gd name="connsiteY1" fmla="*/ 48226 h 452759"/>
              <a:gd name="connsiteX2" fmla="*/ 617025 w 904420"/>
              <a:gd name="connsiteY2" fmla="*/ 230259 h 452759"/>
              <a:gd name="connsiteX3" fmla="*/ 382075 w 904420"/>
              <a:gd name="connsiteY3" fmla="*/ 338209 h 452759"/>
              <a:gd name="connsiteX4" fmla="*/ 1075 w 904420"/>
              <a:gd name="connsiteY4" fmla="*/ 450393 h 452759"/>
              <a:gd name="connsiteX5" fmla="*/ 276241 w 904420"/>
              <a:gd name="connsiteY5" fmla="*/ 403826 h 452759"/>
              <a:gd name="connsiteX6" fmla="*/ 534475 w 904420"/>
              <a:gd name="connsiteY6" fmla="*/ 278943 h 452759"/>
              <a:gd name="connsiteX7" fmla="*/ 617025 w 904420"/>
              <a:gd name="connsiteY7" fmla="*/ 177343 h 452759"/>
              <a:gd name="connsiteX8" fmla="*/ 885841 w 904420"/>
              <a:gd name="connsiteY8" fmla="*/ 8009 h 452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420" h="452759">
                <a:moveTo>
                  <a:pt x="885841" y="8009"/>
                </a:moveTo>
                <a:cubicBezTo>
                  <a:pt x="924999" y="-13510"/>
                  <a:pt x="896778" y="11184"/>
                  <a:pt x="851975" y="48226"/>
                </a:cubicBezTo>
                <a:cubicBezTo>
                  <a:pt x="807172" y="85268"/>
                  <a:pt x="695342" y="181929"/>
                  <a:pt x="617025" y="230259"/>
                </a:cubicBezTo>
                <a:cubicBezTo>
                  <a:pt x="538708" y="278590"/>
                  <a:pt x="484733" y="301520"/>
                  <a:pt x="382075" y="338209"/>
                </a:cubicBezTo>
                <a:cubicBezTo>
                  <a:pt x="279417" y="374898"/>
                  <a:pt x="18714" y="439457"/>
                  <a:pt x="1075" y="450393"/>
                </a:cubicBezTo>
                <a:cubicBezTo>
                  <a:pt x="-16564" y="461329"/>
                  <a:pt x="187341" y="432401"/>
                  <a:pt x="276241" y="403826"/>
                </a:cubicBezTo>
                <a:cubicBezTo>
                  <a:pt x="365141" y="375251"/>
                  <a:pt x="477678" y="316690"/>
                  <a:pt x="534475" y="278943"/>
                </a:cubicBezTo>
                <a:cubicBezTo>
                  <a:pt x="591272" y="241196"/>
                  <a:pt x="560228" y="218971"/>
                  <a:pt x="617025" y="177343"/>
                </a:cubicBezTo>
                <a:cubicBezTo>
                  <a:pt x="673822" y="135715"/>
                  <a:pt x="846683" y="29528"/>
                  <a:pt x="885841" y="8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A8141472-56B7-4BD5-B883-A26F92C940C2}"/>
              </a:ext>
            </a:extLst>
          </p:cNvPr>
          <p:cNvSpPr/>
          <p:nvPr/>
        </p:nvSpPr>
        <p:spPr>
          <a:xfrm>
            <a:off x="3896246" y="5438402"/>
            <a:ext cx="969960" cy="748543"/>
          </a:xfrm>
          <a:custGeom>
            <a:avLst/>
            <a:gdLst>
              <a:gd name="connsiteX0" fmla="*/ 6887 w 969960"/>
              <a:gd name="connsiteY0" fmla="*/ 12015 h 748543"/>
              <a:gd name="connsiteX1" fmla="*/ 275704 w 969960"/>
              <a:gd name="connsiteY1" fmla="*/ 312581 h 748543"/>
              <a:gd name="connsiteX2" fmla="*/ 455621 w 969960"/>
              <a:gd name="connsiteY2" fmla="*/ 412065 h 748543"/>
              <a:gd name="connsiteX3" fmla="*/ 595321 w 969960"/>
              <a:gd name="connsiteY3" fmla="*/ 579281 h 748543"/>
              <a:gd name="connsiteX4" fmla="*/ 963621 w 969960"/>
              <a:gd name="connsiteY4" fmla="*/ 746498 h 748543"/>
              <a:gd name="connsiteX5" fmla="*/ 790054 w 969960"/>
              <a:gd name="connsiteY5" fmla="*/ 649131 h 748543"/>
              <a:gd name="connsiteX6" fmla="*/ 311687 w 969960"/>
              <a:gd name="connsiteY6" fmla="*/ 325281 h 748543"/>
              <a:gd name="connsiteX7" fmla="*/ 97904 w 969960"/>
              <a:gd name="connsiteY7" fmla="*/ 83981 h 748543"/>
              <a:gd name="connsiteX8" fmla="*/ 6887 w 969960"/>
              <a:gd name="connsiteY8" fmla="*/ 12015 h 74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960" h="748543">
                <a:moveTo>
                  <a:pt x="6887" y="12015"/>
                </a:moveTo>
                <a:cubicBezTo>
                  <a:pt x="36520" y="50115"/>
                  <a:pt x="200915" y="245906"/>
                  <a:pt x="275704" y="312581"/>
                </a:cubicBezTo>
                <a:cubicBezTo>
                  <a:pt x="350493" y="379256"/>
                  <a:pt x="402352" y="367615"/>
                  <a:pt x="455621" y="412065"/>
                </a:cubicBezTo>
                <a:cubicBezTo>
                  <a:pt x="508891" y="456515"/>
                  <a:pt x="510654" y="523542"/>
                  <a:pt x="595321" y="579281"/>
                </a:cubicBezTo>
                <a:cubicBezTo>
                  <a:pt x="679988" y="635020"/>
                  <a:pt x="931166" y="734856"/>
                  <a:pt x="963621" y="746498"/>
                </a:cubicBezTo>
                <a:cubicBezTo>
                  <a:pt x="996077" y="758140"/>
                  <a:pt x="898710" y="719334"/>
                  <a:pt x="790054" y="649131"/>
                </a:cubicBezTo>
                <a:cubicBezTo>
                  <a:pt x="681398" y="578928"/>
                  <a:pt x="427045" y="419473"/>
                  <a:pt x="311687" y="325281"/>
                </a:cubicBezTo>
                <a:cubicBezTo>
                  <a:pt x="196329" y="231089"/>
                  <a:pt x="145882" y="133723"/>
                  <a:pt x="97904" y="83981"/>
                </a:cubicBezTo>
                <a:cubicBezTo>
                  <a:pt x="49926" y="34239"/>
                  <a:pt x="-22746" y="-26085"/>
                  <a:pt x="6887" y="12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3B47202B-6DFA-471A-A033-EF2D69628779}"/>
              </a:ext>
            </a:extLst>
          </p:cNvPr>
          <p:cNvSpPr/>
          <p:nvPr/>
        </p:nvSpPr>
        <p:spPr>
          <a:xfrm>
            <a:off x="3543162" y="4642018"/>
            <a:ext cx="368514" cy="791767"/>
          </a:xfrm>
          <a:custGeom>
            <a:avLst/>
            <a:gdLst>
              <a:gd name="connsiteX0" fmla="*/ 138 w 368514"/>
              <a:gd name="connsiteY0" fmla="*/ 4065 h 791767"/>
              <a:gd name="connsiteX1" fmla="*/ 182171 w 368514"/>
              <a:gd name="connsiteY1" fmla="*/ 473965 h 791767"/>
              <a:gd name="connsiteX2" fmla="*/ 262605 w 368514"/>
              <a:gd name="connsiteY2" fmla="*/ 639065 h 791767"/>
              <a:gd name="connsiteX3" fmla="*/ 368438 w 368514"/>
              <a:gd name="connsiteY3" fmla="*/ 791465 h 791767"/>
              <a:gd name="connsiteX4" fmla="*/ 277421 w 368514"/>
              <a:gd name="connsiteY4" fmla="*/ 598849 h 791767"/>
              <a:gd name="connsiteX5" fmla="*/ 154655 w 368514"/>
              <a:gd name="connsiteY5" fmla="*/ 266532 h 791767"/>
              <a:gd name="connsiteX6" fmla="*/ 138 w 368514"/>
              <a:gd name="connsiteY6" fmla="*/ 4065 h 79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14" h="791767">
                <a:moveTo>
                  <a:pt x="138" y="4065"/>
                </a:moveTo>
                <a:cubicBezTo>
                  <a:pt x="4724" y="38637"/>
                  <a:pt x="138427" y="368132"/>
                  <a:pt x="182171" y="473965"/>
                </a:cubicBezTo>
                <a:cubicBezTo>
                  <a:pt x="225915" y="579798"/>
                  <a:pt x="231560" y="586148"/>
                  <a:pt x="262605" y="639065"/>
                </a:cubicBezTo>
                <a:cubicBezTo>
                  <a:pt x="293650" y="691982"/>
                  <a:pt x="365969" y="798168"/>
                  <a:pt x="368438" y="791465"/>
                </a:cubicBezTo>
                <a:cubicBezTo>
                  <a:pt x="370907" y="784762"/>
                  <a:pt x="313052" y="686338"/>
                  <a:pt x="277421" y="598849"/>
                </a:cubicBezTo>
                <a:cubicBezTo>
                  <a:pt x="241791" y="511360"/>
                  <a:pt x="203338" y="369190"/>
                  <a:pt x="154655" y="266532"/>
                </a:cubicBezTo>
                <a:cubicBezTo>
                  <a:pt x="105972" y="163874"/>
                  <a:pt x="-4448" y="-30507"/>
                  <a:pt x="138" y="4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8F7C8B65-1E54-4B0B-9BAF-74E9DF8689F1}"/>
              </a:ext>
            </a:extLst>
          </p:cNvPr>
          <p:cNvSpPr/>
          <p:nvPr/>
        </p:nvSpPr>
        <p:spPr>
          <a:xfrm>
            <a:off x="3352736" y="3502679"/>
            <a:ext cx="233130" cy="1171031"/>
          </a:xfrm>
          <a:custGeom>
            <a:avLst/>
            <a:gdLst>
              <a:gd name="connsiteX0" fmla="*/ 2181 w 233130"/>
              <a:gd name="connsiteY0" fmla="*/ 404 h 1171031"/>
              <a:gd name="connsiteX1" fmla="*/ 31814 w 233130"/>
              <a:gd name="connsiteY1" fmla="*/ 356004 h 1171031"/>
              <a:gd name="connsiteX2" fmla="*/ 82614 w 233130"/>
              <a:gd name="connsiteY2" fmla="*/ 834371 h 1171031"/>
              <a:gd name="connsiteX3" fmla="*/ 232897 w 233130"/>
              <a:gd name="connsiteY3" fmla="*/ 1170921 h 1171031"/>
              <a:gd name="connsiteX4" fmla="*/ 116481 w 233130"/>
              <a:gd name="connsiteY4" fmla="*/ 866121 h 1171031"/>
              <a:gd name="connsiteX5" fmla="*/ 91081 w 233130"/>
              <a:gd name="connsiteY5" fmla="*/ 423738 h 1171031"/>
              <a:gd name="connsiteX6" fmla="*/ 2181 w 233130"/>
              <a:gd name="connsiteY6" fmla="*/ 404 h 117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130" h="1171031">
                <a:moveTo>
                  <a:pt x="2181" y="404"/>
                </a:moveTo>
                <a:cubicBezTo>
                  <a:pt x="-7697" y="-10885"/>
                  <a:pt x="18408" y="217009"/>
                  <a:pt x="31814" y="356004"/>
                </a:cubicBezTo>
                <a:cubicBezTo>
                  <a:pt x="45220" y="494999"/>
                  <a:pt x="49100" y="698552"/>
                  <a:pt x="82614" y="834371"/>
                </a:cubicBezTo>
                <a:cubicBezTo>
                  <a:pt x="116128" y="970190"/>
                  <a:pt x="227253" y="1165629"/>
                  <a:pt x="232897" y="1170921"/>
                </a:cubicBezTo>
                <a:cubicBezTo>
                  <a:pt x="238541" y="1176213"/>
                  <a:pt x="140117" y="990652"/>
                  <a:pt x="116481" y="866121"/>
                </a:cubicBezTo>
                <a:cubicBezTo>
                  <a:pt x="92845" y="741590"/>
                  <a:pt x="109073" y="564849"/>
                  <a:pt x="91081" y="423738"/>
                </a:cubicBezTo>
                <a:cubicBezTo>
                  <a:pt x="73089" y="282627"/>
                  <a:pt x="12059" y="11693"/>
                  <a:pt x="2181" y="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AE27DE2E-C49C-4DD0-B5AC-78DD7BEF2632}"/>
              </a:ext>
            </a:extLst>
          </p:cNvPr>
          <p:cNvSpPr/>
          <p:nvPr/>
        </p:nvSpPr>
        <p:spPr>
          <a:xfrm>
            <a:off x="3353748" y="2645297"/>
            <a:ext cx="1148681" cy="1018606"/>
          </a:xfrm>
          <a:custGeom>
            <a:avLst/>
            <a:gdLst>
              <a:gd name="connsiteX0" fmla="*/ 1148402 w 1148681"/>
              <a:gd name="connsiteY0" fmla="*/ 536 h 1018606"/>
              <a:gd name="connsiteX1" fmla="*/ 822435 w 1148681"/>
              <a:gd name="connsiteY1" fmla="*/ 140236 h 1018606"/>
              <a:gd name="connsiteX2" fmla="*/ 659452 w 1148681"/>
              <a:gd name="connsiteY2" fmla="*/ 445036 h 1018606"/>
              <a:gd name="connsiteX3" fmla="*/ 523985 w 1148681"/>
              <a:gd name="connsiteY3" fmla="*/ 557220 h 1018606"/>
              <a:gd name="connsiteX4" fmla="*/ 225535 w 1148681"/>
              <a:gd name="connsiteY4" fmla="*/ 766770 h 1018606"/>
              <a:gd name="connsiteX5" fmla="*/ 18102 w 1148681"/>
              <a:gd name="connsiteY5" fmla="*/ 1016536 h 1018606"/>
              <a:gd name="connsiteX6" fmla="*/ 58319 w 1148681"/>
              <a:gd name="connsiteY6" fmla="*/ 868370 h 1018606"/>
              <a:gd name="connsiteX7" fmla="*/ 439319 w 1148681"/>
              <a:gd name="connsiteY7" fmla="*/ 567803 h 1018606"/>
              <a:gd name="connsiteX8" fmla="*/ 693319 w 1148681"/>
              <a:gd name="connsiteY8" fmla="*/ 241836 h 1018606"/>
              <a:gd name="connsiteX9" fmla="*/ 763169 w 1148681"/>
              <a:gd name="connsiteY9" fmla="*/ 97903 h 1018606"/>
              <a:gd name="connsiteX10" fmla="*/ 1148402 w 1148681"/>
              <a:gd name="connsiteY10" fmla="*/ 536 h 101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8681" h="1018606">
                <a:moveTo>
                  <a:pt x="1148402" y="536"/>
                </a:moveTo>
                <a:cubicBezTo>
                  <a:pt x="1158280" y="7591"/>
                  <a:pt x="903927" y="66153"/>
                  <a:pt x="822435" y="140236"/>
                </a:cubicBezTo>
                <a:cubicBezTo>
                  <a:pt x="740943" y="214319"/>
                  <a:pt x="709194" y="375539"/>
                  <a:pt x="659452" y="445036"/>
                </a:cubicBezTo>
                <a:cubicBezTo>
                  <a:pt x="609710" y="514533"/>
                  <a:pt x="596304" y="503598"/>
                  <a:pt x="523985" y="557220"/>
                </a:cubicBezTo>
                <a:cubicBezTo>
                  <a:pt x="451666" y="610842"/>
                  <a:pt x="309849" y="690217"/>
                  <a:pt x="225535" y="766770"/>
                </a:cubicBezTo>
                <a:cubicBezTo>
                  <a:pt x="141221" y="843323"/>
                  <a:pt x="45971" y="999603"/>
                  <a:pt x="18102" y="1016536"/>
                </a:cubicBezTo>
                <a:cubicBezTo>
                  <a:pt x="-9767" y="1033469"/>
                  <a:pt x="-11884" y="943159"/>
                  <a:pt x="58319" y="868370"/>
                </a:cubicBezTo>
                <a:cubicBezTo>
                  <a:pt x="128522" y="793581"/>
                  <a:pt x="333486" y="672225"/>
                  <a:pt x="439319" y="567803"/>
                </a:cubicBezTo>
                <a:cubicBezTo>
                  <a:pt x="545152" y="463381"/>
                  <a:pt x="639344" y="320153"/>
                  <a:pt x="693319" y="241836"/>
                </a:cubicBezTo>
                <a:cubicBezTo>
                  <a:pt x="747294" y="163519"/>
                  <a:pt x="684500" y="138120"/>
                  <a:pt x="763169" y="97903"/>
                </a:cubicBezTo>
                <a:cubicBezTo>
                  <a:pt x="841838" y="57686"/>
                  <a:pt x="1138524" y="-6519"/>
                  <a:pt x="1148402" y="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2021B177-DF0D-4B66-8503-7F1FD9F9FDD5}"/>
              </a:ext>
            </a:extLst>
          </p:cNvPr>
          <p:cNvSpPr/>
          <p:nvPr/>
        </p:nvSpPr>
        <p:spPr>
          <a:xfrm>
            <a:off x="4481977" y="2264905"/>
            <a:ext cx="1040401" cy="390234"/>
          </a:xfrm>
          <a:custGeom>
            <a:avLst/>
            <a:gdLst>
              <a:gd name="connsiteX0" fmla="*/ 1039348 w 1040401"/>
              <a:gd name="connsiteY0" fmla="*/ 30620 h 390234"/>
              <a:gd name="connsiteX1" fmla="*/ 496423 w 1040401"/>
              <a:gd name="connsiteY1" fmla="*/ 113170 h 390234"/>
              <a:gd name="connsiteX2" fmla="*/ 7473 w 1040401"/>
              <a:gd name="connsiteY2" fmla="*/ 389395 h 390234"/>
              <a:gd name="connsiteX3" fmla="*/ 229723 w 1040401"/>
              <a:gd name="connsiteY3" fmla="*/ 192545 h 390234"/>
              <a:gd name="connsiteX4" fmla="*/ 623423 w 1040401"/>
              <a:gd name="connsiteY4" fmla="*/ 8395 h 390234"/>
              <a:gd name="connsiteX5" fmla="*/ 1039348 w 1040401"/>
              <a:gd name="connsiteY5" fmla="*/ 30620 h 39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0401" h="390234">
                <a:moveTo>
                  <a:pt x="1039348" y="30620"/>
                </a:moveTo>
                <a:cubicBezTo>
                  <a:pt x="1018181" y="48082"/>
                  <a:pt x="668402" y="53374"/>
                  <a:pt x="496423" y="113170"/>
                </a:cubicBezTo>
                <a:cubicBezTo>
                  <a:pt x="324444" y="172966"/>
                  <a:pt x="51923" y="376166"/>
                  <a:pt x="7473" y="389395"/>
                </a:cubicBezTo>
                <a:cubicBezTo>
                  <a:pt x="-36977" y="402624"/>
                  <a:pt x="127065" y="256045"/>
                  <a:pt x="229723" y="192545"/>
                </a:cubicBezTo>
                <a:cubicBezTo>
                  <a:pt x="332381" y="129045"/>
                  <a:pt x="489544" y="30620"/>
                  <a:pt x="623423" y="8395"/>
                </a:cubicBezTo>
                <a:cubicBezTo>
                  <a:pt x="757302" y="-13830"/>
                  <a:pt x="1060515" y="13158"/>
                  <a:pt x="1039348" y="30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37F14CCE-02EB-4BBD-B265-61E3CE5E8571}"/>
              </a:ext>
            </a:extLst>
          </p:cNvPr>
          <p:cNvSpPr/>
          <p:nvPr/>
        </p:nvSpPr>
        <p:spPr>
          <a:xfrm>
            <a:off x="5547319" y="2243325"/>
            <a:ext cx="786566" cy="1099766"/>
          </a:xfrm>
          <a:custGeom>
            <a:avLst/>
            <a:gdLst>
              <a:gd name="connsiteX0" fmla="*/ 2581 w 786566"/>
              <a:gd name="connsiteY0" fmla="*/ 1400 h 1099766"/>
              <a:gd name="connsiteX1" fmla="*/ 351831 w 786566"/>
              <a:gd name="connsiteY1" fmla="*/ 233175 h 1099766"/>
              <a:gd name="connsiteX2" fmla="*/ 532806 w 786566"/>
              <a:gd name="connsiteY2" fmla="*/ 788800 h 1099766"/>
              <a:gd name="connsiteX3" fmla="*/ 694731 w 786566"/>
              <a:gd name="connsiteY3" fmla="*/ 1014225 h 1099766"/>
              <a:gd name="connsiteX4" fmla="*/ 780456 w 786566"/>
              <a:gd name="connsiteY4" fmla="*/ 1084075 h 1099766"/>
              <a:gd name="connsiteX5" fmla="*/ 529631 w 786566"/>
              <a:gd name="connsiteY5" fmla="*/ 734825 h 1099766"/>
              <a:gd name="connsiteX6" fmla="*/ 208956 w 786566"/>
              <a:gd name="connsiteY6" fmla="*/ 166500 h 1099766"/>
              <a:gd name="connsiteX7" fmla="*/ 2581 w 786566"/>
              <a:gd name="connsiteY7" fmla="*/ 1400 h 109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566" h="1099766">
                <a:moveTo>
                  <a:pt x="2581" y="1400"/>
                </a:moveTo>
                <a:cubicBezTo>
                  <a:pt x="26394" y="12513"/>
                  <a:pt x="263460" y="101942"/>
                  <a:pt x="351831" y="233175"/>
                </a:cubicBezTo>
                <a:cubicBezTo>
                  <a:pt x="440202" y="364408"/>
                  <a:pt x="475656" y="658625"/>
                  <a:pt x="532806" y="788800"/>
                </a:cubicBezTo>
                <a:cubicBezTo>
                  <a:pt x="589956" y="918975"/>
                  <a:pt x="653456" y="965013"/>
                  <a:pt x="694731" y="1014225"/>
                </a:cubicBezTo>
                <a:cubicBezTo>
                  <a:pt x="736006" y="1063437"/>
                  <a:pt x="807973" y="1130642"/>
                  <a:pt x="780456" y="1084075"/>
                </a:cubicBezTo>
                <a:cubicBezTo>
                  <a:pt x="752939" y="1037508"/>
                  <a:pt x="624881" y="887754"/>
                  <a:pt x="529631" y="734825"/>
                </a:cubicBezTo>
                <a:cubicBezTo>
                  <a:pt x="434381" y="581896"/>
                  <a:pt x="292564" y="287679"/>
                  <a:pt x="208956" y="166500"/>
                </a:cubicBezTo>
                <a:cubicBezTo>
                  <a:pt x="125348" y="45321"/>
                  <a:pt x="-21232" y="-9713"/>
                  <a:pt x="2581" y="1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07DF87E-2490-410B-AE95-37F98D45417A}"/>
              </a:ext>
            </a:extLst>
          </p:cNvPr>
          <p:cNvSpPr/>
          <p:nvPr/>
        </p:nvSpPr>
        <p:spPr>
          <a:xfrm>
            <a:off x="3983908" y="2307434"/>
            <a:ext cx="1842028" cy="747963"/>
          </a:xfrm>
          <a:custGeom>
            <a:avLst/>
            <a:gdLst>
              <a:gd name="connsiteX0" fmla="*/ 16592 w 1842028"/>
              <a:gd name="connsiteY0" fmla="*/ 746916 h 747963"/>
              <a:gd name="connsiteX1" fmla="*/ 670642 w 1842028"/>
              <a:gd name="connsiteY1" fmla="*/ 343691 h 747963"/>
              <a:gd name="connsiteX2" fmla="*/ 1823167 w 1842028"/>
              <a:gd name="connsiteY2" fmla="*/ 89691 h 747963"/>
              <a:gd name="connsiteX3" fmla="*/ 1350092 w 1842028"/>
              <a:gd name="connsiteY3" fmla="*/ 791 h 747963"/>
              <a:gd name="connsiteX4" fmla="*/ 867492 w 1842028"/>
              <a:gd name="connsiteY4" fmla="*/ 130966 h 747963"/>
              <a:gd name="connsiteX5" fmla="*/ 251542 w 1842028"/>
              <a:gd name="connsiteY5" fmla="*/ 451641 h 747963"/>
              <a:gd name="connsiteX6" fmla="*/ 16592 w 1842028"/>
              <a:gd name="connsiteY6" fmla="*/ 746916 h 74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028" h="747963">
                <a:moveTo>
                  <a:pt x="16592" y="746916"/>
                </a:moveTo>
                <a:cubicBezTo>
                  <a:pt x="86442" y="728924"/>
                  <a:pt x="369546" y="453228"/>
                  <a:pt x="670642" y="343691"/>
                </a:cubicBezTo>
                <a:cubicBezTo>
                  <a:pt x="971738" y="234153"/>
                  <a:pt x="1709925" y="146841"/>
                  <a:pt x="1823167" y="89691"/>
                </a:cubicBezTo>
                <a:cubicBezTo>
                  <a:pt x="1936409" y="32541"/>
                  <a:pt x="1509371" y="-6088"/>
                  <a:pt x="1350092" y="791"/>
                </a:cubicBezTo>
                <a:cubicBezTo>
                  <a:pt x="1190813" y="7670"/>
                  <a:pt x="1050584" y="55824"/>
                  <a:pt x="867492" y="130966"/>
                </a:cubicBezTo>
                <a:cubicBezTo>
                  <a:pt x="684400" y="206108"/>
                  <a:pt x="391771" y="356920"/>
                  <a:pt x="251542" y="451641"/>
                </a:cubicBezTo>
                <a:cubicBezTo>
                  <a:pt x="111313" y="546362"/>
                  <a:pt x="-53258" y="764908"/>
                  <a:pt x="16592" y="7469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12AFBD31-989D-439D-A8D1-5EB9CAC6C856}"/>
              </a:ext>
            </a:extLst>
          </p:cNvPr>
          <p:cNvSpPr/>
          <p:nvPr/>
        </p:nvSpPr>
        <p:spPr>
          <a:xfrm>
            <a:off x="5578427" y="2291048"/>
            <a:ext cx="823363" cy="1551604"/>
          </a:xfrm>
          <a:custGeom>
            <a:avLst/>
            <a:gdLst>
              <a:gd name="connsiteX0" fmla="*/ 48 w 823363"/>
              <a:gd name="connsiteY0" fmla="*/ 4477 h 1551604"/>
              <a:gd name="connsiteX1" fmla="*/ 450898 w 823363"/>
              <a:gd name="connsiteY1" fmla="*/ 207677 h 1551604"/>
              <a:gd name="connsiteX2" fmla="*/ 650923 w 823363"/>
              <a:gd name="connsiteY2" fmla="*/ 795052 h 1551604"/>
              <a:gd name="connsiteX3" fmla="*/ 812848 w 823363"/>
              <a:gd name="connsiteY3" fmla="*/ 1230027 h 1551604"/>
              <a:gd name="connsiteX4" fmla="*/ 796973 w 823363"/>
              <a:gd name="connsiteY4" fmla="*/ 1550702 h 1551604"/>
              <a:gd name="connsiteX5" fmla="*/ 711248 w 823363"/>
              <a:gd name="connsiteY5" fmla="*/ 1131602 h 1551604"/>
              <a:gd name="connsiteX6" fmla="*/ 273098 w 823363"/>
              <a:gd name="connsiteY6" fmla="*/ 776002 h 1551604"/>
              <a:gd name="connsiteX7" fmla="*/ 479473 w 823363"/>
              <a:gd name="connsiteY7" fmla="*/ 369602 h 1551604"/>
              <a:gd name="connsiteX8" fmla="*/ 48 w 823363"/>
              <a:gd name="connsiteY8" fmla="*/ 4477 h 155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363" h="1551604">
                <a:moveTo>
                  <a:pt x="48" y="4477"/>
                </a:moveTo>
                <a:cubicBezTo>
                  <a:pt x="-4714" y="-22510"/>
                  <a:pt x="342419" y="75914"/>
                  <a:pt x="450898" y="207677"/>
                </a:cubicBezTo>
                <a:cubicBezTo>
                  <a:pt x="559377" y="339440"/>
                  <a:pt x="590598" y="624660"/>
                  <a:pt x="650923" y="795052"/>
                </a:cubicBezTo>
                <a:cubicBezTo>
                  <a:pt x="711248" y="965444"/>
                  <a:pt x="788506" y="1104085"/>
                  <a:pt x="812848" y="1230027"/>
                </a:cubicBezTo>
                <a:cubicBezTo>
                  <a:pt x="837190" y="1355969"/>
                  <a:pt x="813906" y="1567106"/>
                  <a:pt x="796973" y="1550702"/>
                </a:cubicBezTo>
                <a:cubicBezTo>
                  <a:pt x="780040" y="1534298"/>
                  <a:pt x="798561" y="1260719"/>
                  <a:pt x="711248" y="1131602"/>
                </a:cubicBezTo>
                <a:cubicBezTo>
                  <a:pt x="623936" y="1002485"/>
                  <a:pt x="311727" y="903002"/>
                  <a:pt x="273098" y="776002"/>
                </a:cubicBezTo>
                <a:cubicBezTo>
                  <a:pt x="234469" y="649002"/>
                  <a:pt x="529215" y="502423"/>
                  <a:pt x="479473" y="369602"/>
                </a:cubicBezTo>
                <a:cubicBezTo>
                  <a:pt x="429731" y="236781"/>
                  <a:pt x="4810" y="31464"/>
                  <a:pt x="48" y="44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CF11EE76-FFBE-4D3B-96F7-071174DD2F85}"/>
              </a:ext>
            </a:extLst>
          </p:cNvPr>
          <p:cNvSpPr/>
          <p:nvPr/>
        </p:nvSpPr>
        <p:spPr>
          <a:xfrm>
            <a:off x="5470506" y="2454091"/>
            <a:ext cx="751364" cy="930465"/>
          </a:xfrm>
          <a:custGeom>
            <a:avLst/>
            <a:gdLst>
              <a:gd name="connsiteX0" fmla="*/ 53994 w 751364"/>
              <a:gd name="connsiteY0" fmla="*/ 184 h 930465"/>
              <a:gd name="connsiteX1" fmla="*/ 177819 w 751364"/>
              <a:gd name="connsiteY1" fmla="*/ 428809 h 930465"/>
              <a:gd name="connsiteX2" fmla="*/ 19 w 751364"/>
              <a:gd name="connsiteY2" fmla="*/ 670109 h 930465"/>
              <a:gd name="connsiteX3" fmla="*/ 190519 w 751364"/>
              <a:gd name="connsiteY3" fmla="*/ 606609 h 930465"/>
              <a:gd name="connsiteX4" fmla="*/ 749319 w 751364"/>
              <a:gd name="connsiteY4" fmla="*/ 930459 h 930465"/>
              <a:gd name="connsiteX5" fmla="*/ 381019 w 751364"/>
              <a:gd name="connsiteY5" fmla="*/ 597084 h 930465"/>
              <a:gd name="connsiteX6" fmla="*/ 434994 w 751364"/>
              <a:gd name="connsiteY6" fmla="*/ 378009 h 930465"/>
              <a:gd name="connsiteX7" fmla="*/ 53994 w 751364"/>
              <a:gd name="connsiteY7" fmla="*/ 184 h 93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1364" h="930465">
                <a:moveTo>
                  <a:pt x="53994" y="184"/>
                </a:moveTo>
                <a:cubicBezTo>
                  <a:pt x="11132" y="8651"/>
                  <a:pt x="186815" y="317155"/>
                  <a:pt x="177819" y="428809"/>
                </a:cubicBezTo>
                <a:cubicBezTo>
                  <a:pt x="168823" y="540463"/>
                  <a:pt x="-2098" y="640476"/>
                  <a:pt x="19" y="670109"/>
                </a:cubicBezTo>
                <a:cubicBezTo>
                  <a:pt x="2136" y="699742"/>
                  <a:pt x="65636" y="563217"/>
                  <a:pt x="190519" y="606609"/>
                </a:cubicBezTo>
                <a:cubicBezTo>
                  <a:pt x="315402" y="650001"/>
                  <a:pt x="717569" y="932047"/>
                  <a:pt x="749319" y="930459"/>
                </a:cubicBezTo>
                <a:cubicBezTo>
                  <a:pt x="781069" y="928871"/>
                  <a:pt x="433407" y="689159"/>
                  <a:pt x="381019" y="597084"/>
                </a:cubicBezTo>
                <a:cubicBezTo>
                  <a:pt x="328632" y="505009"/>
                  <a:pt x="492144" y="479609"/>
                  <a:pt x="434994" y="378009"/>
                </a:cubicBezTo>
                <a:cubicBezTo>
                  <a:pt x="377844" y="276409"/>
                  <a:pt x="96856" y="-8283"/>
                  <a:pt x="53994" y="1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9EE28421-08FB-4AB5-8B84-B37EDF5AC00A}"/>
              </a:ext>
            </a:extLst>
          </p:cNvPr>
          <p:cNvSpPr/>
          <p:nvPr/>
        </p:nvSpPr>
        <p:spPr>
          <a:xfrm>
            <a:off x="5929929" y="3512632"/>
            <a:ext cx="441838" cy="1811670"/>
          </a:xfrm>
          <a:custGeom>
            <a:avLst/>
            <a:gdLst>
              <a:gd name="connsiteX0" fmla="*/ 439121 w 441838"/>
              <a:gd name="connsiteY0" fmla="*/ 176718 h 1811670"/>
              <a:gd name="connsiteX1" fmla="*/ 350221 w 441838"/>
              <a:gd name="connsiteY1" fmla="*/ 1214943 h 1811670"/>
              <a:gd name="connsiteX2" fmla="*/ 200996 w 441838"/>
              <a:gd name="connsiteY2" fmla="*/ 1684843 h 1811670"/>
              <a:gd name="connsiteX3" fmla="*/ 86696 w 441838"/>
              <a:gd name="connsiteY3" fmla="*/ 1805493 h 1811670"/>
              <a:gd name="connsiteX4" fmla="*/ 159721 w 441838"/>
              <a:gd name="connsiteY4" fmla="*/ 1541968 h 1811670"/>
              <a:gd name="connsiteX5" fmla="*/ 971 w 441838"/>
              <a:gd name="connsiteY5" fmla="*/ 868868 h 1811670"/>
              <a:gd name="connsiteX6" fmla="*/ 248621 w 441838"/>
              <a:gd name="connsiteY6" fmla="*/ 65593 h 1811670"/>
              <a:gd name="connsiteX7" fmla="*/ 439121 w 441838"/>
              <a:gd name="connsiteY7" fmla="*/ 176718 h 181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838" h="1811670">
                <a:moveTo>
                  <a:pt x="439121" y="176718"/>
                </a:moveTo>
                <a:cubicBezTo>
                  <a:pt x="456054" y="368276"/>
                  <a:pt x="389908" y="963589"/>
                  <a:pt x="350221" y="1214943"/>
                </a:cubicBezTo>
                <a:cubicBezTo>
                  <a:pt x="310534" y="1466297"/>
                  <a:pt x="244917" y="1586418"/>
                  <a:pt x="200996" y="1684843"/>
                </a:cubicBezTo>
                <a:cubicBezTo>
                  <a:pt x="157075" y="1783268"/>
                  <a:pt x="93575" y="1829305"/>
                  <a:pt x="86696" y="1805493"/>
                </a:cubicBezTo>
                <a:cubicBezTo>
                  <a:pt x="79817" y="1781681"/>
                  <a:pt x="174008" y="1698072"/>
                  <a:pt x="159721" y="1541968"/>
                </a:cubicBezTo>
                <a:cubicBezTo>
                  <a:pt x="145434" y="1385864"/>
                  <a:pt x="-13846" y="1114930"/>
                  <a:pt x="971" y="868868"/>
                </a:cubicBezTo>
                <a:cubicBezTo>
                  <a:pt x="15788" y="622806"/>
                  <a:pt x="174538" y="179893"/>
                  <a:pt x="248621" y="65593"/>
                </a:cubicBezTo>
                <a:cubicBezTo>
                  <a:pt x="322704" y="-48707"/>
                  <a:pt x="422188" y="-14840"/>
                  <a:pt x="439121" y="1767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8CF2EF80-D7D6-43DD-AC15-7A94C0DC65B6}"/>
              </a:ext>
            </a:extLst>
          </p:cNvPr>
          <p:cNvSpPr/>
          <p:nvPr/>
        </p:nvSpPr>
        <p:spPr>
          <a:xfrm>
            <a:off x="4901728" y="4568760"/>
            <a:ext cx="1197530" cy="1602026"/>
          </a:xfrm>
          <a:custGeom>
            <a:avLst/>
            <a:gdLst>
              <a:gd name="connsiteX0" fmla="*/ 1013297 w 1197530"/>
              <a:gd name="connsiteY0" fmla="*/ 65 h 1602026"/>
              <a:gd name="connsiteX1" fmla="*/ 1197447 w 1197530"/>
              <a:gd name="connsiteY1" fmla="*/ 523940 h 1602026"/>
              <a:gd name="connsiteX2" fmla="*/ 987897 w 1197530"/>
              <a:gd name="connsiteY2" fmla="*/ 882715 h 1602026"/>
              <a:gd name="connsiteX3" fmla="*/ 524347 w 1197530"/>
              <a:gd name="connsiteY3" fmla="*/ 1355790 h 1602026"/>
              <a:gd name="connsiteX4" fmla="*/ 197322 w 1197530"/>
              <a:gd name="connsiteY4" fmla="*/ 1552640 h 1602026"/>
              <a:gd name="connsiteX5" fmla="*/ 3647 w 1197530"/>
              <a:gd name="connsiteY5" fmla="*/ 1587565 h 1602026"/>
              <a:gd name="connsiteX6" fmla="*/ 362422 w 1197530"/>
              <a:gd name="connsiteY6" fmla="*/ 1352615 h 1602026"/>
              <a:gd name="connsiteX7" fmla="*/ 467197 w 1197530"/>
              <a:gd name="connsiteY7" fmla="*/ 1066865 h 1602026"/>
              <a:gd name="connsiteX8" fmla="*/ 838672 w 1197530"/>
              <a:gd name="connsiteY8" fmla="*/ 689040 h 1602026"/>
              <a:gd name="connsiteX9" fmla="*/ 1019647 w 1197530"/>
              <a:gd name="connsiteY9" fmla="*/ 489015 h 1602026"/>
              <a:gd name="connsiteX10" fmla="*/ 1013297 w 1197530"/>
              <a:gd name="connsiteY10" fmla="*/ 65 h 160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7530" h="1602026">
                <a:moveTo>
                  <a:pt x="1013297" y="65"/>
                </a:moveTo>
                <a:cubicBezTo>
                  <a:pt x="1042930" y="5886"/>
                  <a:pt x="1201680" y="376832"/>
                  <a:pt x="1197447" y="523940"/>
                </a:cubicBezTo>
                <a:cubicBezTo>
                  <a:pt x="1193214" y="671048"/>
                  <a:pt x="1100080" y="744073"/>
                  <a:pt x="987897" y="882715"/>
                </a:cubicBezTo>
                <a:cubicBezTo>
                  <a:pt x="875714" y="1021357"/>
                  <a:pt x="656109" y="1244136"/>
                  <a:pt x="524347" y="1355790"/>
                </a:cubicBezTo>
                <a:cubicBezTo>
                  <a:pt x="392585" y="1467444"/>
                  <a:pt x="284105" y="1514011"/>
                  <a:pt x="197322" y="1552640"/>
                </a:cubicBezTo>
                <a:cubicBezTo>
                  <a:pt x="110539" y="1591269"/>
                  <a:pt x="-23870" y="1620903"/>
                  <a:pt x="3647" y="1587565"/>
                </a:cubicBezTo>
                <a:cubicBezTo>
                  <a:pt x="31164" y="1554227"/>
                  <a:pt x="285164" y="1439398"/>
                  <a:pt x="362422" y="1352615"/>
                </a:cubicBezTo>
                <a:cubicBezTo>
                  <a:pt x="439680" y="1265832"/>
                  <a:pt x="387822" y="1177461"/>
                  <a:pt x="467197" y="1066865"/>
                </a:cubicBezTo>
                <a:cubicBezTo>
                  <a:pt x="546572" y="956269"/>
                  <a:pt x="746597" y="785348"/>
                  <a:pt x="838672" y="689040"/>
                </a:cubicBezTo>
                <a:cubicBezTo>
                  <a:pt x="930747" y="592732"/>
                  <a:pt x="988426" y="600669"/>
                  <a:pt x="1019647" y="489015"/>
                </a:cubicBezTo>
                <a:cubicBezTo>
                  <a:pt x="1050868" y="377361"/>
                  <a:pt x="983664" y="-5756"/>
                  <a:pt x="1013297" y="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291ADE67-F820-445F-9385-FDB9FBE5C451}"/>
              </a:ext>
            </a:extLst>
          </p:cNvPr>
          <p:cNvSpPr/>
          <p:nvPr/>
        </p:nvSpPr>
        <p:spPr>
          <a:xfrm>
            <a:off x="3850322" y="5302253"/>
            <a:ext cx="1195893" cy="846300"/>
          </a:xfrm>
          <a:custGeom>
            <a:avLst/>
            <a:gdLst>
              <a:gd name="connsiteX0" fmla="*/ 20003 w 1195893"/>
              <a:gd name="connsiteY0" fmla="*/ 25397 h 846300"/>
              <a:gd name="connsiteX1" fmla="*/ 48578 w 1195893"/>
              <a:gd name="connsiteY1" fmla="*/ 79372 h 846300"/>
              <a:gd name="connsiteX2" fmla="*/ 502603 w 1195893"/>
              <a:gd name="connsiteY2" fmla="*/ 514347 h 846300"/>
              <a:gd name="connsiteX3" fmla="*/ 1143953 w 1195893"/>
              <a:gd name="connsiteY3" fmla="*/ 784222 h 846300"/>
              <a:gd name="connsiteX4" fmla="*/ 1134428 w 1195893"/>
              <a:gd name="connsiteY4" fmla="*/ 784222 h 846300"/>
              <a:gd name="connsiteX5" fmla="*/ 947103 w 1195893"/>
              <a:gd name="connsiteY5" fmla="*/ 838197 h 846300"/>
              <a:gd name="connsiteX6" fmla="*/ 651828 w 1195893"/>
              <a:gd name="connsiteY6" fmla="*/ 793747 h 846300"/>
              <a:gd name="connsiteX7" fmla="*/ 112078 w 1195893"/>
              <a:gd name="connsiteY7" fmla="*/ 365122 h 846300"/>
              <a:gd name="connsiteX8" fmla="*/ 20003 w 1195893"/>
              <a:gd name="connsiteY8" fmla="*/ 25397 h 8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893" h="846300">
                <a:moveTo>
                  <a:pt x="20003" y="25397"/>
                </a:moveTo>
                <a:cubicBezTo>
                  <a:pt x="9420" y="-22228"/>
                  <a:pt x="-31855" y="-2120"/>
                  <a:pt x="48578" y="79372"/>
                </a:cubicBezTo>
                <a:cubicBezTo>
                  <a:pt x="129011" y="160864"/>
                  <a:pt x="320041" y="396872"/>
                  <a:pt x="502603" y="514347"/>
                </a:cubicBezTo>
                <a:cubicBezTo>
                  <a:pt x="685165" y="631822"/>
                  <a:pt x="1038649" y="739243"/>
                  <a:pt x="1143953" y="784222"/>
                </a:cubicBezTo>
                <a:cubicBezTo>
                  <a:pt x="1249257" y="829201"/>
                  <a:pt x="1167236" y="775226"/>
                  <a:pt x="1134428" y="784222"/>
                </a:cubicBezTo>
                <a:cubicBezTo>
                  <a:pt x="1101620" y="793218"/>
                  <a:pt x="1027536" y="836610"/>
                  <a:pt x="947103" y="838197"/>
                </a:cubicBezTo>
                <a:cubicBezTo>
                  <a:pt x="866670" y="839785"/>
                  <a:pt x="790999" y="872593"/>
                  <a:pt x="651828" y="793747"/>
                </a:cubicBezTo>
                <a:cubicBezTo>
                  <a:pt x="512657" y="714901"/>
                  <a:pt x="220557" y="490005"/>
                  <a:pt x="112078" y="365122"/>
                </a:cubicBezTo>
                <a:cubicBezTo>
                  <a:pt x="3599" y="240239"/>
                  <a:pt x="30586" y="73022"/>
                  <a:pt x="20003" y="253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E88B0149-86F0-4B94-8B15-B941BCFABB2C}"/>
              </a:ext>
            </a:extLst>
          </p:cNvPr>
          <p:cNvSpPr/>
          <p:nvPr/>
        </p:nvSpPr>
        <p:spPr>
          <a:xfrm>
            <a:off x="3443004" y="4345547"/>
            <a:ext cx="640418" cy="1190239"/>
          </a:xfrm>
          <a:custGeom>
            <a:avLst/>
            <a:gdLst>
              <a:gd name="connsiteX0" fmla="*/ 97121 w 640418"/>
              <a:gd name="connsiteY0" fmla="*/ 20078 h 1190239"/>
              <a:gd name="connsiteX1" fmla="*/ 436846 w 640418"/>
              <a:gd name="connsiteY1" fmla="*/ 940828 h 1190239"/>
              <a:gd name="connsiteX2" fmla="*/ 640046 w 640418"/>
              <a:gd name="connsiteY2" fmla="*/ 1182128 h 1190239"/>
              <a:gd name="connsiteX3" fmla="*/ 389221 w 640418"/>
              <a:gd name="connsiteY3" fmla="*/ 1058303 h 1190239"/>
              <a:gd name="connsiteX4" fmla="*/ 17746 w 640418"/>
              <a:gd name="connsiteY4" fmla="*/ 362978 h 1190239"/>
              <a:gd name="connsiteX5" fmla="*/ 97121 w 640418"/>
              <a:gd name="connsiteY5" fmla="*/ 20078 h 119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418" h="1190239">
                <a:moveTo>
                  <a:pt x="97121" y="20078"/>
                </a:moveTo>
                <a:cubicBezTo>
                  <a:pt x="166971" y="116386"/>
                  <a:pt x="346359" y="747153"/>
                  <a:pt x="436846" y="940828"/>
                </a:cubicBezTo>
                <a:cubicBezTo>
                  <a:pt x="527334" y="1134503"/>
                  <a:pt x="647984" y="1162549"/>
                  <a:pt x="640046" y="1182128"/>
                </a:cubicBezTo>
                <a:cubicBezTo>
                  <a:pt x="632108" y="1201707"/>
                  <a:pt x="492938" y="1194828"/>
                  <a:pt x="389221" y="1058303"/>
                </a:cubicBezTo>
                <a:cubicBezTo>
                  <a:pt x="285504" y="921778"/>
                  <a:pt x="65900" y="529665"/>
                  <a:pt x="17746" y="362978"/>
                </a:cubicBezTo>
                <a:cubicBezTo>
                  <a:pt x="-30408" y="196291"/>
                  <a:pt x="27271" y="-76230"/>
                  <a:pt x="97121" y="200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7BFD7838-BFDA-480F-BD73-1A551B1A7955}"/>
              </a:ext>
            </a:extLst>
          </p:cNvPr>
          <p:cNvSpPr/>
          <p:nvPr/>
        </p:nvSpPr>
        <p:spPr>
          <a:xfrm>
            <a:off x="3333270" y="3438020"/>
            <a:ext cx="360299" cy="1111376"/>
          </a:xfrm>
          <a:custGeom>
            <a:avLst/>
            <a:gdLst>
              <a:gd name="connsiteX0" fmla="*/ 203680 w 360299"/>
              <a:gd name="connsiteY0" fmla="*/ 6855 h 1111376"/>
              <a:gd name="connsiteX1" fmla="*/ 159230 w 360299"/>
              <a:gd name="connsiteY1" fmla="*/ 546605 h 1111376"/>
              <a:gd name="connsiteX2" fmla="*/ 359255 w 360299"/>
              <a:gd name="connsiteY2" fmla="*/ 1086355 h 1111376"/>
              <a:gd name="connsiteX3" fmla="*/ 229080 w 360299"/>
              <a:gd name="connsiteY3" fmla="*/ 981580 h 1111376"/>
              <a:gd name="connsiteX4" fmla="*/ 38580 w 360299"/>
              <a:gd name="connsiteY4" fmla="*/ 625980 h 1111376"/>
              <a:gd name="connsiteX5" fmla="*/ 13180 w 360299"/>
              <a:gd name="connsiteY5" fmla="*/ 267205 h 1111376"/>
              <a:gd name="connsiteX6" fmla="*/ 203680 w 360299"/>
              <a:gd name="connsiteY6" fmla="*/ 6855 h 111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299" h="1111376">
                <a:moveTo>
                  <a:pt x="203680" y="6855"/>
                </a:moveTo>
                <a:cubicBezTo>
                  <a:pt x="228022" y="53422"/>
                  <a:pt x="133301" y="366688"/>
                  <a:pt x="159230" y="546605"/>
                </a:cubicBezTo>
                <a:cubicBezTo>
                  <a:pt x="185159" y="726522"/>
                  <a:pt x="347613" y="1013859"/>
                  <a:pt x="359255" y="1086355"/>
                </a:cubicBezTo>
                <a:cubicBezTo>
                  <a:pt x="370897" y="1158851"/>
                  <a:pt x="282526" y="1058309"/>
                  <a:pt x="229080" y="981580"/>
                </a:cubicBezTo>
                <a:cubicBezTo>
                  <a:pt x="175634" y="904851"/>
                  <a:pt x="74563" y="745042"/>
                  <a:pt x="38580" y="625980"/>
                </a:cubicBezTo>
                <a:cubicBezTo>
                  <a:pt x="2597" y="506918"/>
                  <a:pt x="-13278" y="371980"/>
                  <a:pt x="13180" y="267205"/>
                </a:cubicBezTo>
                <a:cubicBezTo>
                  <a:pt x="39638" y="162430"/>
                  <a:pt x="179338" y="-39712"/>
                  <a:pt x="203680" y="685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2C698791-A76B-4606-A6F2-15E0E849063D}"/>
              </a:ext>
            </a:extLst>
          </p:cNvPr>
          <p:cNvSpPr/>
          <p:nvPr/>
        </p:nvSpPr>
        <p:spPr>
          <a:xfrm>
            <a:off x="3348586" y="2813912"/>
            <a:ext cx="846649" cy="877885"/>
          </a:xfrm>
          <a:custGeom>
            <a:avLst/>
            <a:gdLst>
              <a:gd name="connsiteX0" fmla="*/ 836064 w 846649"/>
              <a:gd name="connsiteY0" fmla="*/ 11838 h 877885"/>
              <a:gd name="connsiteX1" fmla="*/ 734464 w 846649"/>
              <a:gd name="connsiteY1" fmla="*/ 380138 h 877885"/>
              <a:gd name="connsiteX2" fmla="*/ 29614 w 846649"/>
              <a:gd name="connsiteY2" fmla="*/ 875438 h 877885"/>
              <a:gd name="connsiteX3" fmla="*/ 182014 w 846649"/>
              <a:gd name="connsiteY3" fmla="*/ 551588 h 877885"/>
              <a:gd name="connsiteX4" fmla="*/ 639214 w 846649"/>
              <a:gd name="connsiteY4" fmla="*/ 132488 h 877885"/>
              <a:gd name="connsiteX5" fmla="*/ 836064 w 846649"/>
              <a:gd name="connsiteY5" fmla="*/ 11838 h 877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6649" h="877885">
                <a:moveTo>
                  <a:pt x="836064" y="11838"/>
                </a:moveTo>
                <a:cubicBezTo>
                  <a:pt x="851939" y="53113"/>
                  <a:pt x="868872" y="236205"/>
                  <a:pt x="734464" y="380138"/>
                </a:cubicBezTo>
                <a:cubicBezTo>
                  <a:pt x="600056" y="524071"/>
                  <a:pt x="121689" y="846863"/>
                  <a:pt x="29614" y="875438"/>
                </a:cubicBezTo>
                <a:cubicBezTo>
                  <a:pt x="-62461" y="904013"/>
                  <a:pt x="80414" y="675413"/>
                  <a:pt x="182014" y="551588"/>
                </a:cubicBezTo>
                <a:cubicBezTo>
                  <a:pt x="283614" y="427763"/>
                  <a:pt x="537614" y="221388"/>
                  <a:pt x="639214" y="132488"/>
                </a:cubicBezTo>
                <a:cubicBezTo>
                  <a:pt x="740814" y="43588"/>
                  <a:pt x="820189" y="-29437"/>
                  <a:pt x="836064" y="118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E8914BD4-191D-448A-A2AB-A03325A4EBDE}"/>
              </a:ext>
            </a:extLst>
          </p:cNvPr>
          <p:cNvSpPr/>
          <p:nvPr/>
        </p:nvSpPr>
        <p:spPr>
          <a:xfrm>
            <a:off x="2937068" y="3593960"/>
            <a:ext cx="241794" cy="435123"/>
          </a:xfrm>
          <a:custGeom>
            <a:avLst/>
            <a:gdLst>
              <a:gd name="connsiteX0" fmla="*/ 241107 w 241794"/>
              <a:gd name="connsiteY0" fmla="*/ 114440 h 435123"/>
              <a:gd name="connsiteX1" fmla="*/ 120457 w 241794"/>
              <a:gd name="connsiteY1" fmla="*/ 140 h 435123"/>
              <a:gd name="connsiteX2" fmla="*/ 82357 w 241794"/>
              <a:gd name="connsiteY2" fmla="*/ 143015 h 435123"/>
              <a:gd name="connsiteX3" fmla="*/ 66482 w 241794"/>
              <a:gd name="connsiteY3" fmla="*/ 435115 h 435123"/>
              <a:gd name="connsiteX4" fmla="*/ 22032 w 241794"/>
              <a:gd name="connsiteY4" fmla="*/ 152540 h 435123"/>
              <a:gd name="connsiteX5" fmla="*/ 9332 w 241794"/>
              <a:gd name="connsiteY5" fmla="*/ 85865 h 435123"/>
              <a:gd name="connsiteX6" fmla="*/ 161732 w 241794"/>
              <a:gd name="connsiteY6" fmla="*/ 9665 h 435123"/>
              <a:gd name="connsiteX7" fmla="*/ 241107 w 241794"/>
              <a:gd name="connsiteY7" fmla="*/ 114440 h 43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794" h="435123">
                <a:moveTo>
                  <a:pt x="241107" y="114440"/>
                </a:moveTo>
                <a:cubicBezTo>
                  <a:pt x="234228" y="112853"/>
                  <a:pt x="146915" y="-4622"/>
                  <a:pt x="120457" y="140"/>
                </a:cubicBezTo>
                <a:cubicBezTo>
                  <a:pt x="93999" y="4902"/>
                  <a:pt x="91353" y="70519"/>
                  <a:pt x="82357" y="143015"/>
                </a:cubicBezTo>
                <a:cubicBezTo>
                  <a:pt x="73361" y="215511"/>
                  <a:pt x="76536" y="433528"/>
                  <a:pt x="66482" y="435115"/>
                </a:cubicBezTo>
                <a:cubicBezTo>
                  <a:pt x="56428" y="436702"/>
                  <a:pt x="31557" y="210748"/>
                  <a:pt x="22032" y="152540"/>
                </a:cubicBezTo>
                <a:cubicBezTo>
                  <a:pt x="12507" y="94332"/>
                  <a:pt x="-13951" y="109677"/>
                  <a:pt x="9332" y="85865"/>
                </a:cubicBezTo>
                <a:cubicBezTo>
                  <a:pt x="32615" y="62052"/>
                  <a:pt x="121515" y="8077"/>
                  <a:pt x="161732" y="9665"/>
                </a:cubicBezTo>
                <a:cubicBezTo>
                  <a:pt x="201949" y="11253"/>
                  <a:pt x="247986" y="116027"/>
                  <a:pt x="241107" y="1144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CC65C8EB-63D7-4642-8EA4-958968FDF927}"/>
              </a:ext>
            </a:extLst>
          </p:cNvPr>
          <p:cNvSpPr/>
          <p:nvPr/>
        </p:nvSpPr>
        <p:spPr>
          <a:xfrm>
            <a:off x="3041327" y="3965418"/>
            <a:ext cx="533934" cy="771665"/>
          </a:xfrm>
          <a:custGeom>
            <a:avLst/>
            <a:gdLst>
              <a:gd name="connsiteX0" fmla="*/ 3498 w 533934"/>
              <a:gd name="connsiteY0" fmla="*/ 157 h 771665"/>
              <a:gd name="connsiteX1" fmla="*/ 133673 w 533934"/>
              <a:gd name="connsiteY1" fmla="*/ 311307 h 771665"/>
              <a:gd name="connsiteX2" fmla="*/ 254323 w 533934"/>
              <a:gd name="connsiteY2" fmla="*/ 517682 h 771665"/>
              <a:gd name="connsiteX3" fmla="*/ 305123 w 533934"/>
              <a:gd name="connsiteY3" fmla="*/ 692307 h 771665"/>
              <a:gd name="connsiteX4" fmla="*/ 533723 w 533934"/>
              <a:gd name="connsiteY4" fmla="*/ 768507 h 771665"/>
              <a:gd name="connsiteX5" fmla="*/ 260673 w 533934"/>
              <a:gd name="connsiteY5" fmla="*/ 593882 h 771665"/>
              <a:gd name="connsiteX6" fmla="*/ 57473 w 533934"/>
              <a:gd name="connsiteY6" fmla="*/ 273207 h 771665"/>
              <a:gd name="connsiteX7" fmla="*/ 3498 w 533934"/>
              <a:gd name="connsiteY7" fmla="*/ 157 h 77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934" h="771665">
                <a:moveTo>
                  <a:pt x="3498" y="157"/>
                </a:moveTo>
                <a:cubicBezTo>
                  <a:pt x="16198" y="6507"/>
                  <a:pt x="91869" y="225053"/>
                  <a:pt x="133673" y="311307"/>
                </a:cubicBezTo>
                <a:cubicBezTo>
                  <a:pt x="175477" y="397561"/>
                  <a:pt x="225748" y="454182"/>
                  <a:pt x="254323" y="517682"/>
                </a:cubicBezTo>
                <a:cubicBezTo>
                  <a:pt x="282898" y="581182"/>
                  <a:pt x="258556" y="650503"/>
                  <a:pt x="305123" y="692307"/>
                </a:cubicBezTo>
                <a:cubicBezTo>
                  <a:pt x="351690" y="734111"/>
                  <a:pt x="541131" y="784911"/>
                  <a:pt x="533723" y="768507"/>
                </a:cubicBezTo>
                <a:cubicBezTo>
                  <a:pt x="526315" y="752103"/>
                  <a:pt x="340048" y="676432"/>
                  <a:pt x="260673" y="593882"/>
                </a:cubicBezTo>
                <a:cubicBezTo>
                  <a:pt x="181298" y="511332"/>
                  <a:pt x="101394" y="365811"/>
                  <a:pt x="57473" y="273207"/>
                </a:cubicBezTo>
                <a:cubicBezTo>
                  <a:pt x="13552" y="180603"/>
                  <a:pt x="-9202" y="-6193"/>
                  <a:pt x="3498" y="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33D8DA8-B88E-4B49-AD94-49EAA8A5C2CB}"/>
              </a:ext>
            </a:extLst>
          </p:cNvPr>
          <p:cNvSpPr/>
          <p:nvPr/>
        </p:nvSpPr>
        <p:spPr>
          <a:xfrm>
            <a:off x="2984728" y="3666636"/>
            <a:ext cx="209333" cy="199549"/>
          </a:xfrm>
          <a:custGeom>
            <a:avLst/>
            <a:gdLst>
              <a:gd name="connsiteX0" fmla="*/ 209322 w 209333"/>
              <a:gd name="connsiteY0" fmla="*/ 159239 h 199549"/>
              <a:gd name="connsiteX1" fmla="*/ 104547 w 209333"/>
              <a:gd name="connsiteY1" fmla="*/ 32239 h 199549"/>
              <a:gd name="connsiteX2" fmla="*/ 37872 w 209333"/>
              <a:gd name="connsiteY2" fmla="*/ 121139 h 199549"/>
              <a:gd name="connsiteX3" fmla="*/ 50572 w 209333"/>
              <a:gd name="connsiteY3" fmla="*/ 197339 h 199549"/>
              <a:gd name="connsiteX4" fmla="*/ 9297 w 209333"/>
              <a:gd name="connsiteY4" fmla="*/ 32239 h 199549"/>
              <a:gd name="connsiteX5" fmla="*/ 9297 w 209333"/>
              <a:gd name="connsiteY5" fmla="*/ 489 h 199549"/>
              <a:gd name="connsiteX6" fmla="*/ 110897 w 209333"/>
              <a:gd name="connsiteY6" fmla="*/ 22714 h 199549"/>
              <a:gd name="connsiteX7" fmla="*/ 209322 w 209333"/>
              <a:gd name="connsiteY7" fmla="*/ 159239 h 19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333" h="199549">
                <a:moveTo>
                  <a:pt x="209322" y="159239"/>
                </a:moveTo>
                <a:cubicBezTo>
                  <a:pt x="208264" y="160827"/>
                  <a:pt x="133122" y="38589"/>
                  <a:pt x="104547" y="32239"/>
                </a:cubicBezTo>
                <a:cubicBezTo>
                  <a:pt x="75972" y="25889"/>
                  <a:pt x="46868" y="93622"/>
                  <a:pt x="37872" y="121139"/>
                </a:cubicBezTo>
                <a:cubicBezTo>
                  <a:pt x="28876" y="148656"/>
                  <a:pt x="55335" y="212156"/>
                  <a:pt x="50572" y="197339"/>
                </a:cubicBezTo>
                <a:cubicBezTo>
                  <a:pt x="45809" y="182522"/>
                  <a:pt x="16176" y="65047"/>
                  <a:pt x="9297" y="32239"/>
                </a:cubicBezTo>
                <a:cubicBezTo>
                  <a:pt x="2418" y="-569"/>
                  <a:pt x="-7636" y="2076"/>
                  <a:pt x="9297" y="489"/>
                </a:cubicBezTo>
                <a:cubicBezTo>
                  <a:pt x="26230" y="-1099"/>
                  <a:pt x="82851" y="-40"/>
                  <a:pt x="110897" y="22714"/>
                </a:cubicBezTo>
                <a:cubicBezTo>
                  <a:pt x="138943" y="45468"/>
                  <a:pt x="210380" y="157651"/>
                  <a:pt x="209322" y="1592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CE6F79D3-0BD4-467C-A748-C2DE24155398}"/>
              </a:ext>
            </a:extLst>
          </p:cNvPr>
          <p:cNvSpPr/>
          <p:nvPr/>
        </p:nvSpPr>
        <p:spPr>
          <a:xfrm>
            <a:off x="4608452" y="1931258"/>
            <a:ext cx="1137520" cy="574060"/>
          </a:xfrm>
          <a:custGeom>
            <a:avLst/>
            <a:gdLst>
              <a:gd name="connsiteX0" fmla="*/ 1126868 w 1137520"/>
              <a:gd name="connsiteY0" fmla="*/ 309022 h 574060"/>
              <a:gd name="connsiteX1" fmla="*/ 964308 w 1137520"/>
              <a:gd name="connsiteY1" fmla="*/ 110902 h 574060"/>
              <a:gd name="connsiteX2" fmla="*/ 278508 w 1137520"/>
              <a:gd name="connsiteY2" fmla="*/ 237902 h 574060"/>
              <a:gd name="connsiteX3" fmla="*/ 4188 w 1137520"/>
              <a:gd name="connsiteY3" fmla="*/ 573182 h 574060"/>
              <a:gd name="connsiteX4" fmla="*/ 121028 w 1137520"/>
              <a:gd name="connsiteY4" fmla="*/ 329342 h 574060"/>
              <a:gd name="connsiteX5" fmla="*/ 237868 w 1137520"/>
              <a:gd name="connsiteY5" fmla="*/ 141382 h 574060"/>
              <a:gd name="connsiteX6" fmla="*/ 745868 w 1137520"/>
              <a:gd name="connsiteY6" fmla="*/ 4222 h 574060"/>
              <a:gd name="connsiteX7" fmla="*/ 1126868 w 1137520"/>
              <a:gd name="connsiteY7" fmla="*/ 309022 h 57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7520" h="574060">
                <a:moveTo>
                  <a:pt x="1126868" y="309022"/>
                </a:moveTo>
                <a:cubicBezTo>
                  <a:pt x="1163275" y="326802"/>
                  <a:pt x="1105701" y="122755"/>
                  <a:pt x="964308" y="110902"/>
                </a:cubicBezTo>
                <a:cubicBezTo>
                  <a:pt x="822915" y="99049"/>
                  <a:pt x="438528" y="160855"/>
                  <a:pt x="278508" y="237902"/>
                </a:cubicBezTo>
                <a:cubicBezTo>
                  <a:pt x="118488" y="314949"/>
                  <a:pt x="30435" y="557942"/>
                  <a:pt x="4188" y="573182"/>
                </a:cubicBezTo>
                <a:cubicBezTo>
                  <a:pt x="-22059" y="588422"/>
                  <a:pt x="82081" y="401309"/>
                  <a:pt x="121028" y="329342"/>
                </a:cubicBezTo>
                <a:cubicBezTo>
                  <a:pt x="159975" y="257375"/>
                  <a:pt x="133728" y="195569"/>
                  <a:pt x="237868" y="141382"/>
                </a:cubicBezTo>
                <a:cubicBezTo>
                  <a:pt x="342008" y="87195"/>
                  <a:pt x="600241" y="-22871"/>
                  <a:pt x="745868" y="4222"/>
                </a:cubicBezTo>
                <a:cubicBezTo>
                  <a:pt x="891495" y="31315"/>
                  <a:pt x="1090461" y="291242"/>
                  <a:pt x="1126868" y="3090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5B03D73C-29B3-4767-97C6-CC4C45DA807D}"/>
              </a:ext>
            </a:extLst>
          </p:cNvPr>
          <p:cNvSpPr/>
          <p:nvPr/>
        </p:nvSpPr>
        <p:spPr>
          <a:xfrm>
            <a:off x="4119532" y="1898575"/>
            <a:ext cx="1655852" cy="724710"/>
          </a:xfrm>
          <a:custGeom>
            <a:avLst/>
            <a:gdLst>
              <a:gd name="connsiteX0" fmla="*/ 1570068 w 1655852"/>
              <a:gd name="connsiteY0" fmla="*/ 36905 h 724710"/>
              <a:gd name="connsiteX1" fmla="*/ 1514188 w 1655852"/>
              <a:gd name="connsiteY1" fmla="*/ 1345 h 724710"/>
              <a:gd name="connsiteX2" fmla="*/ 432148 w 1655852"/>
              <a:gd name="connsiteY2" fmla="*/ 87705 h 724710"/>
              <a:gd name="connsiteX3" fmla="*/ 5428 w 1655852"/>
              <a:gd name="connsiteY3" fmla="*/ 722705 h 724710"/>
              <a:gd name="connsiteX4" fmla="*/ 234028 w 1655852"/>
              <a:gd name="connsiteY4" fmla="*/ 280745 h 724710"/>
              <a:gd name="connsiteX5" fmla="*/ 838548 w 1655852"/>
              <a:gd name="connsiteY5" fmla="*/ 62305 h 724710"/>
              <a:gd name="connsiteX6" fmla="*/ 1570068 w 1655852"/>
              <a:gd name="connsiteY6" fmla="*/ 36905 h 72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5852" h="724710">
                <a:moveTo>
                  <a:pt x="1570068" y="36905"/>
                </a:moveTo>
                <a:cubicBezTo>
                  <a:pt x="1682675" y="26745"/>
                  <a:pt x="1703841" y="-7122"/>
                  <a:pt x="1514188" y="1345"/>
                </a:cubicBezTo>
                <a:cubicBezTo>
                  <a:pt x="1324535" y="9812"/>
                  <a:pt x="683608" y="-32522"/>
                  <a:pt x="432148" y="87705"/>
                </a:cubicBezTo>
                <a:cubicBezTo>
                  <a:pt x="180688" y="207932"/>
                  <a:pt x="38448" y="690532"/>
                  <a:pt x="5428" y="722705"/>
                </a:cubicBezTo>
                <a:cubicBezTo>
                  <a:pt x="-27592" y="754878"/>
                  <a:pt x="95175" y="390812"/>
                  <a:pt x="234028" y="280745"/>
                </a:cubicBezTo>
                <a:cubicBezTo>
                  <a:pt x="372881" y="170678"/>
                  <a:pt x="614181" y="102098"/>
                  <a:pt x="838548" y="62305"/>
                </a:cubicBezTo>
                <a:cubicBezTo>
                  <a:pt x="1062915" y="22512"/>
                  <a:pt x="1457461" y="47065"/>
                  <a:pt x="1570068" y="3690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6652421A-A978-41E2-9971-5AB68B5B42C1}"/>
              </a:ext>
            </a:extLst>
          </p:cNvPr>
          <p:cNvSpPr/>
          <p:nvPr/>
        </p:nvSpPr>
        <p:spPr>
          <a:xfrm>
            <a:off x="3225032" y="2351948"/>
            <a:ext cx="997207" cy="1027773"/>
          </a:xfrm>
          <a:custGeom>
            <a:avLst/>
            <a:gdLst>
              <a:gd name="connsiteX0" fmla="*/ 996448 w 997207"/>
              <a:gd name="connsiteY0" fmla="*/ 92 h 1027773"/>
              <a:gd name="connsiteX1" fmla="*/ 554488 w 997207"/>
              <a:gd name="connsiteY1" fmla="*/ 523332 h 1027773"/>
              <a:gd name="connsiteX2" fmla="*/ 209048 w 997207"/>
              <a:gd name="connsiteY2" fmla="*/ 909412 h 1027773"/>
              <a:gd name="connsiteX3" fmla="*/ 768 w 997207"/>
              <a:gd name="connsiteY3" fmla="*/ 1021172 h 1027773"/>
              <a:gd name="connsiteX4" fmla="*/ 280168 w 997207"/>
              <a:gd name="connsiteY4" fmla="*/ 751932 h 1027773"/>
              <a:gd name="connsiteX5" fmla="*/ 422408 w 997207"/>
              <a:gd name="connsiteY5" fmla="*/ 482692 h 1027773"/>
              <a:gd name="connsiteX6" fmla="*/ 996448 w 997207"/>
              <a:gd name="connsiteY6" fmla="*/ 92 h 10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7207" h="1027773">
                <a:moveTo>
                  <a:pt x="996448" y="92"/>
                </a:moveTo>
                <a:cubicBezTo>
                  <a:pt x="1018461" y="6865"/>
                  <a:pt x="554488" y="523332"/>
                  <a:pt x="554488" y="523332"/>
                </a:cubicBezTo>
                <a:cubicBezTo>
                  <a:pt x="423255" y="674885"/>
                  <a:pt x="301335" y="826439"/>
                  <a:pt x="209048" y="909412"/>
                </a:cubicBezTo>
                <a:cubicBezTo>
                  <a:pt x="116761" y="992385"/>
                  <a:pt x="-11085" y="1047419"/>
                  <a:pt x="768" y="1021172"/>
                </a:cubicBezTo>
                <a:cubicBezTo>
                  <a:pt x="12621" y="994925"/>
                  <a:pt x="209895" y="841679"/>
                  <a:pt x="280168" y="751932"/>
                </a:cubicBezTo>
                <a:cubicBezTo>
                  <a:pt x="350441" y="662185"/>
                  <a:pt x="299641" y="606305"/>
                  <a:pt x="422408" y="482692"/>
                </a:cubicBezTo>
                <a:cubicBezTo>
                  <a:pt x="545175" y="359079"/>
                  <a:pt x="974435" y="-6681"/>
                  <a:pt x="996448" y="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57CE1856-7AD9-4E10-9CDD-5E7EA433BFAC}"/>
              </a:ext>
            </a:extLst>
          </p:cNvPr>
          <p:cNvSpPr/>
          <p:nvPr/>
        </p:nvSpPr>
        <p:spPr>
          <a:xfrm>
            <a:off x="3317523" y="2661839"/>
            <a:ext cx="786764" cy="890797"/>
          </a:xfrm>
          <a:custGeom>
            <a:avLst/>
            <a:gdLst>
              <a:gd name="connsiteX0" fmla="*/ 751557 w 786764"/>
              <a:gd name="connsiteY0" fmla="*/ 35641 h 890797"/>
              <a:gd name="connsiteX1" fmla="*/ 695677 w 786764"/>
              <a:gd name="connsiteY1" fmla="*/ 86441 h 890797"/>
              <a:gd name="connsiteX2" fmla="*/ 274037 w 786764"/>
              <a:gd name="connsiteY2" fmla="*/ 624921 h 890797"/>
              <a:gd name="connsiteX3" fmla="*/ 40357 w 786764"/>
              <a:gd name="connsiteY3" fmla="*/ 817961 h 890797"/>
              <a:gd name="connsiteX4" fmla="*/ 20037 w 786764"/>
              <a:gd name="connsiteY4" fmla="*/ 878921 h 890797"/>
              <a:gd name="connsiteX5" fmla="*/ 248637 w 786764"/>
              <a:gd name="connsiteY5" fmla="*/ 599521 h 890797"/>
              <a:gd name="connsiteX6" fmla="*/ 263877 w 786764"/>
              <a:gd name="connsiteY6" fmla="*/ 436961 h 890797"/>
              <a:gd name="connsiteX7" fmla="*/ 751557 w 786764"/>
              <a:gd name="connsiteY7" fmla="*/ 35641 h 89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6764" h="890797">
                <a:moveTo>
                  <a:pt x="751557" y="35641"/>
                </a:moveTo>
                <a:cubicBezTo>
                  <a:pt x="823524" y="-22779"/>
                  <a:pt x="775264" y="-11772"/>
                  <a:pt x="695677" y="86441"/>
                </a:cubicBezTo>
                <a:cubicBezTo>
                  <a:pt x="616090" y="184654"/>
                  <a:pt x="383257" y="503001"/>
                  <a:pt x="274037" y="624921"/>
                </a:cubicBezTo>
                <a:cubicBezTo>
                  <a:pt x="164817" y="746841"/>
                  <a:pt x="82690" y="775628"/>
                  <a:pt x="40357" y="817961"/>
                </a:cubicBezTo>
                <a:cubicBezTo>
                  <a:pt x="-1976" y="860294"/>
                  <a:pt x="-14676" y="915328"/>
                  <a:pt x="20037" y="878921"/>
                </a:cubicBezTo>
                <a:cubicBezTo>
                  <a:pt x="54750" y="842514"/>
                  <a:pt x="207997" y="673181"/>
                  <a:pt x="248637" y="599521"/>
                </a:cubicBezTo>
                <a:cubicBezTo>
                  <a:pt x="289277" y="525861"/>
                  <a:pt x="175824" y="532634"/>
                  <a:pt x="263877" y="436961"/>
                </a:cubicBezTo>
                <a:cubicBezTo>
                  <a:pt x="351930" y="341288"/>
                  <a:pt x="679590" y="94061"/>
                  <a:pt x="751557" y="356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ABE40ED1-BAFC-4156-BA8F-2F8BF4A11C11}"/>
              </a:ext>
            </a:extLst>
          </p:cNvPr>
          <p:cNvSpPr/>
          <p:nvPr/>
        </p:nvSpPr>
        <p:spPr>
          <a:xfrm>
            <a:off x="3757798" y="1615324"/>
            <a:ext cx="1799554" cy="859548"/>
          </a:xfrm>
          <a:custGeom>
            <a:avLst/>
            <a:gdLst>
              <a:gd name="connsiteX0" fmla="*/ 1794642 w 1799554"/>
              <a:gd name="connsiteY0" fmla="*/ 193156 h 859548"/>
              <a:gd name="connsiteX1" fmla="*/ 1205362 w 1799554"/>
              <a:gd name="connsiteY1" fmla="*/ 116 h 859548"/>
              <a:gd name="connsiteX2" fmla="*/ 453522 w 1799554"/>
              <a:gd name="connsiteY2" fmla="*/ 223636 h 859548"/>
              <a:gd name="connsiteX3" fmla="*/ 1402 w 1799554"/>
              <a:gd name="connsiteY3" fmla="*/ 858636 h 859548"/>
              <a:gd name="connsiteX4" fmla="*/ 331602 w 1799554"/>
              <a:gd name="connsiteY4" fmla="*/ 360796 h 859548"/>
              <a:gd name="connsiteX5" fmla="*/ 875162 w 1799554"/>
              <a:gd name="connsiteY5" fmla="*/ 213476 h 859548"/>
              <a:gd name="connsiteX6" fmla="*/ 1794642 w 1799554"/>
              <a:gd name="connsiteY6" fmla="*/ 193156 h 85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9554" h="859548">
                <a:moveTo>
                  <a:pt x="1794642" y="193156"/>
                </a:moveTo>
                <a:cubicBezTo>
                  <a:pt x="1849675" y="157596"/>
                  <a:pt x="1428882" y="-4964"/>
                  <a:pt x="1205362" y="116"/>
                </a:cubicBezTo>
                <a:cubicBezTo>
                  <a:pt x="981842" y="5196"/>
                  <a:pt x="654182" y="80549"/>
                  <a:pt x="453522" y="223636"/>
                </a:cubicBezTo>
                <a:cubicBezTo>
                  <a:pt x="252862" y="366723"/>
                  <a:pt x="21722" y="835776"/>
                  <a:pt x="1402" y="858636"/>
                </a:cubicBezTo>
                <a:cubicBezTo>
                  <a:pt x="-18918" y="881496"/>
                  <a:pt x="185975" y="468323"/>
                  <a:pt x="331602" y="360796"/>
                </a:cubicBezTo>
                <a:cubicBezTo>
                  <a:pt x="477229" y="253269"/>
                  <a:pt x="630475" y="237183"/>
                  <a:pt x="875162" y="213476"/>
                </a:cubicBezTo>
                <a:cubicBezTo>
                  <a:pt x="1119849" y="189769"/>
                  <a:pt x="1739609" y="228716"/>
                  <a:pt x="1794642" y="193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A32FDCA7-D55B-4045-8617-2654D8DEF626}"/>
              </a:ext>
            </a:extLst>
          </p:cNvPr>
          <p:cNvSpPr/>
          <p:nvPr/>
        </p:nvSpPr>
        <p:spPr>
          <a:xfrm>
            <a:off x="3349717" y="1366083"/>
            <a:ext cx="2192563" cy="1623474"/>
          </a:xfrm>
          <a:custGeom>
            <a:avLst/>
            <a:gdLst>
              <a:gd name="connsiteX0" fmla="*/ 2187483 w 2192563"/>
              <a:gd name="connsiteY0" fmla="*/ 259517 h 1623474"/>
              <a:gd name="connsiteX1" fmla="*/ 1349283 w 2192563"/>
              <a:gd name="connsiteY1" fmla="*/ 5517 h 1623474"/>
              <a:gd name="connsiteX2" fmla="*/ 419643 w 2192563"/>
              <a:gd name="connsiteY2" fmla="*/ 554157 h 1623474"/>
              <a:gd name="connsiteX3" fmla="*/ 23403 w 2192563"/>
              <a:gd name="connsiteY3" fmla="*/ 1590477 h 1623474"/>
              <a:gd name="connsiteX4" fmla="*/ 74203 w 2192563"/>
              <a:gd name="connsiteY4" fmla="*/ 1275517 h 1623474"/>
              <a:gd name="connsiteX5" fmla="*/ 307883 w 2192563"/>
              <a:gd name="connsiteY5" fmla="*/ 371277 h 1623474"/>
              <a:gd name="connsiteX6" fmla="*/ 947963 w 2192563"/>
              <a:gd name="connsiteY6" fmla="*/ 56317 h 1623474"/>
              <a:gd name="connsiteX7" fmla="*/ 2187483 w 2192563"/>
              <a:gd name="connsiteY7" fmla="*/ 259517 h 162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2563" h="1623474">
                <a:moveTo>
                  <a:pt x="2187483" y="259517"/>
                </a:moveTo>
                <a:cubicBezTo>
                  <a:pt x="2254370" y="251050"/>
                  <a:pt x="1643923" y="-43590"/>
                  <a:pt x="1349283" y="5517"/>
                </a:cubicBezTo>
                <a:cubicBezTo>
                  <a:pt x="1054643" y="54624"/>
                  <a:pt x="640623" y="289997"/>
                  <a:pt x="419643" y="554157"/>
                </a:cubicBezTo>
                <a:cubicBezTo>
                  <a:pt x="198663" y="818317"/>
                  <a:pt x="80976" y="1470250"/>
                  <a:pt x="23403" y="1590477"/>
                </a:cubicBezTo>
                <a:cubicBezTo>
                  <a:pt x="-34170" y="1710704"/>
                  <a:pt x="26790" y="1478717"/>
                  <a:pt x="74203" y="1275517"/>
                </a:cubicBezTo>
                <a:cubicBezTo>
                  <a:pt x="121616" y="1072317"/>
                  <a:pt x="162256" y="574477"/>
                  <a:pt x="307883" y="371277"/>
                </a:cubicBezTo>
                <a:cubicBezTo>
                  <a:pt x="453510" y="168077"/>
                  <a:pt x="630463" y="69864"/>
                  <a:pt x="947963" y="56317"/>
                </a:cubicBezTo>
                <a:cubicBezTo>
                  <a:pt x="1265463" y="42770"/>
                  <a:pt x="2120596" y="267984"/>
                  <a:pt x="2187483" y="2595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77341F3D-0D7E-4E89-A9E5-3ADD37AB41A9}"/>
              </a:ext>
            </a:extLst>
          </p:cNvPr>
          <p:cNvSpPr/>
          <p:nvPr/>
        </p:nvSpPr>
        <p:spPr>
          <a:xfrm>
            <a:off x="3106988" y="1877111"/>
            <a:ext cx="454192" cy="1039059"/>
          </a:xfrm>
          <a:custGeom>
            <a:avLst/>
            <a:gdLst>
              <a:gd name="connsiteX0" fmla="*/ 454092 w 454192"/>
              <a:gd name="connsiteY0" fmla="*/ 7569 h 1039059"/>
              <a:gd name="connsiteX1" fmla="*/ 205172 w 454192"/>
              <a:gd name="connsiteY1" fmla="*/ 693369 h 1039059"/>
              <a:gd name="connsiteX2" fmla="*/ 68012 w 454192"/>
              <a:gd name="connsiteY2" fmla="*/ 972769 h 1039059"/>
              <a:gd name="connsiteX3" fmla="*/ 1972 w 454192"/>
              <a:gd name="connsiteY3" fmla="*/ 1018489 h 1039059"/>
              <a:gd name="connsiteX4" fmla="*/ 139132 w 454192"/>
              <a:gd name="connsiteY4" fmla="*/ 698449 h 1039059"/>
              <a:gd name="connsiteX5" fmla="*/ 174692 w 454192"/>
              <a:gd name="connsiteY5" fmla="*/ 347929 h 1039059"/>
              <a:gd name="connsiteX6" fmla="*/ 454092 w 454192"/>
              <a:gd name="connsiteY6" fmla="*/ 7569 h 103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192" h="1039059">
                <a:moveTo>
                  <a:pt x="454092" y="7569"/>
                </a:moveTo>
                <a:cubicBezTo>
                  <a:pt x="459172" y="65142"/>
                  <a:pt x="269519" y="532502"/>
                  <a:pt x="205172" y="693369"/>
                </a:cubicBezTo>
                <a:cubicBezTo>
                  <a:pt x="140825" y="854236"/>
                  <a:pt x="101879" y="918582"/>
                  <a:pt x="68012" y="972769"/>
                </a:cubicBezTo>
                <a:cubicBezTo>
                  <a:pt x="34145" y="1026956"/>
                  <a:pt x="-9881" y="1064209"/>
                  <a:pt x="1972" y="1018489"/>
                </a:cubicBezTo>
                <a:cubicBezTo>
                  <a:pt x="13825" y="972769"/>
                  <a:pt x="110345" y="810209"/>
                  <a:pt x="139132" y="698449"/>
                </a:cubicBezTo>
                <a:cubicBezTo>
                  <a:pt x="167919" y="586689"/>
                  <a:pt x="123045" y="459689"/>
                  <a:pt x="174692" y="347929"/>
                </a:cubicBezTo>
                <a:cubicBezTo>
                  <a:pt x="226339" y="236169"/>
                  <a:pt x="449012" y="-50004"/>
                  <a:pt x="454092" y="75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C4394772-6F1B-4065-87CA-47CC50EEEF2B}"/>
              </a:ext>
            </a:extLst>
          </p:cNvPr>
          <p:cNvSpPr/>
          <p:nvPr/>
        </p:nvSpPr>
        <p:spPr>
          <a:xfrm>
            <a:off x="3654097" y="983407"/>
            <a:ext cx="1842791" cy="595062"/>
          </a:xfrm>
          <a:custGeom>
            <a:avLst/>
            <a:gdLst>
              <a:gd name="connsiteX0" fmla="*/ 1842463 w 1842791"/>
              <a:gd name="connsiteY0" fmla="*/ 403433 h 595062"/>
              <a:gd name="connsiteX1" fmla="*/ 1253183 w 1842791"/>
              <a:gd name="connsiteY1" fmla="*/ 159593 h 595062"/>
              <a:gd name="connsiteX2" fmla="*/ 354023 w 1842791"/>
              <a:gd name="connsiteY2" fmla="*/ 322153 h 595062"/>
              <a:gd name="connsiteX3" fmla="*/ 3503 w 1842791"/>
              <a:gd name="connsiteY3" fmla="*/ 591393 h 595062"/>
              <a:gd name="connsiteX4" fmla="*/ 536903 w 1842791"/>
              <a:gd name="connsiteY4" fmla="*/ 108793 h 595062"/>
              <a:gd name="connsiteX5" fmla="*/ 1324303 w 1842791"/>
              <a:gd name="connsiteY5" fmla="*/ 22433 h 595062"/>
              <a:gd name="connsiteX6" fmla="*/ 1842463 w 1842791"/>
              <a:gd name="connsiteY6" fmla="*/ 403433 h 59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791" h="595062">
                <a:moveTo>
                  <a:pt x="1842463" y="403433"/>
                </a:moveTo>
                <a:cubicBezTo>
                  <a:pt x="1830610" y="426293"/>
                  <a:pt x="1501256" y="173140"/>
                  <a:pt x="1253183" y="159593"/>
                </a:cubicBezTo>
                <a:cubicBezTo>
                  <a:pt x="1005110" y="146046"/>
                  <a:pt x="562303" y="250186"/>
                  <a:pt x="354023" y="322153"/>
                </a:cubicBezTo>
                <a:cubicBezTo>
                  <a:pt x="145743" y="394120"/>
                  <a:pt x="-26977" y="626953"/>
                  <a:pt x="3503" y="591393"/>
                </a:cubicBezTo>
                <a:cubicBezTo>
                  <a:pt x="33983" y="555833"/>
                  <a:pt x="316770" y="203620"/>
                  <a:pt x="536903" y="108793"/>
                </a:cubicBezTo>
                <a:cubicBezTo>
                  <a:pt x="757036" y="13966"/>
                  <a:pt x="1105863" y="-30060"/>
                  <a:pt x="1324303" y="22433"/>
                </a:cubicBezTo>
                <a:cubicBezTo>
                  <a:pt x="1542743" y="74926"/>
                  <a:pt x="1854316" y="380573"/>
                  <a:pt x="1842463" y="4034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18FF97EA-EE6F-421C-97CD-0BED5EF4D3EA}"/>
              </a:ext>
            </a:extLst>
          </p:cNvPr>
          <p:cNvSpPr/>
          <p:nvPr/>
        </p:nvSpPr>
        <p:spPr>
          <a:xfrm>
            <a:off x="3250216" y="1442965"/>
            <a:ext cx="473546" cy="640976"/>
          </a:xfrm>
          <a:custGeom>
            <a:avLst/>
            <a:gdLst>
              <a:gd name="connsiteX0" fmla="*/ 473424 w 473546"/>
              <a:gd name="connsiteY0" fmla="*/ 4835 h 640976"/>
              <a:gd name="connsiteX1" fmla="*/ 67024 w 473546"/>
              <a:gd name="connsiteY1" fmla="*/ 553475 h 640976"/>
              <a:gd name="connsiteX2" fmla="*/ 92424 w 473546"/>
              <a:gd name="connsiteY2" fmla="*/ 629675 h 640976"/>
              <a:gd name="connsiteX3" fmla="*/ 77184 w 473546"/>
              <a:gd name="connsiteY3" fmla="*/ 446795 h 640976"/>
              <a:gd name="connsiteX4" fmla="*/ 21304 w 473546"/>
              <a:gd name="connsiteY4" fmla="*/ 294395 h 640976"/>
              <a:gd name="connsiteX5" fmla="*/ 473424 w 473546"/>
              <a:gd name="connsiteY5" fmla="*/ 4835 h 6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546" h="640976">
                <a:moveTo>
                  <a:pt x="473424" y="4835"/>
                </a:moveTo>
                <a:cubicBezTo>
                  <a:pt x="481044" y="48015"/>
                  <a:pt x="130524" y="449335"/>
                  <a:pt x="67024" y="553475"/>
                </a:cubicBezTo>
                <a:cubicBezTo>
                  <a:pt x="3524" y="657615"/>
                  <a:pt x="90731" y="647455"/>
                  <a:pt x="92424" y="629675"/>
                </a:cubicBezTo>
                <a:cubicBezTo>
                  <a:pt x="94117" y="611895"/>
                  <a:pt x="89037" y="502675"/>
                  <a:pt x="77184" y="446795"/>
                </a:cubicBezTo>
                <a:cubicBezTo>
                  <a:pt x="65331" y="390915"/>
                  <a:pt x="-45583" y="368902"/>
                  <a:pt x="21304" y="294395"/>
                </a:cubicBezTo>
                <a:cubicBezTo>
                  <a:pt x="88191" y="219888"/>
                  <a:pt x="465804" y="-38345"/>
                  <a:pt x="473424" y="48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D21EBC28-55B1-4337-AA16-2FF7A03E5DC4}"/>
              </a:ext>
            </a:extLst>
          </p:cNvPr>
          <p:cNvSpPr/>
          <p:nvPr/>
        </p:nvSpPr>
        <p:spPr>
          <a:xfrm>
            <a:off x="2825534" y="2097603"/>
            <a:ext cx="380351" cy="1253492"/>
          </a:xfrm>
          <a:custGeom>
            <a:avLst/>
            <a:gdLst>
              <a:gd name="connsiteX0" fmla="*/ 369786 w 380351"/>
              <a:gd name="connsiteY0" fmla="*/ 437 h 1253492"/>
              <a:gd name="connsiteX1" fmla="*/ 146266 w 380351"/>
              <a:gd name="connsiteY1" fmla="*/ 488117 h 1253492"/>
              <a:gd name="connsiteX2" fmla="*/ 339306 w 380351"/>
              <a:gd name="connsiteY2" fmla="*/ 1184077 h 1253492"/>
              <a:gd name="connsiteX3" fmla="*/ 369786 w 380351"/>
              <a:gd name="connsiteY3" fmla="*/ 1194237 h 1253492"/>
              <a:gd name="connsiteX4" fmla="*/ 202146 w 380351"/>
              <a:gd name="connsiteY4" fmla="*/ 879277 h 1253492"/>
              <a:gd name="connsiteX5" fmla="*/ 4026 w 380351"/>
              <a:gd name="connsiteY5" fmla="*/ 569397 h 1253492"/>
              <a:gd name="connsiteX6" fmla="*/ 369786 w 380351"/>
              <a:gd name="connsiteY6" fmla="*/ 437 h 125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351" h="1253492">
                <a:moveTo>
                  <a:pt x="369786" y="437"/>
                </a:moveTo>
                <a:cubicBezTo>
                  <a:pt x="393493" y="-13110"/>
                  <a:pt x="151346" y="290844"/>
                  <a:pt x="146266" y="488117"/>
                </a:cubicBezTo>
                <a:cubicBezTo>
                  <a:pt x="141186" y="685390"/>
                  <a:pt x="302053" y="1066391"/>
                  <a:pt x="339306" y="1184077"/>
                </a:cubicBezTo>
                <a:cubicBezTo>
                  <a:pt x="376559" y="1301763"/>
                  <a:pt x="392646" y="1245037"/>
                  <a:pt x="369786" y="1194237"/>
                </a:cubicBezTo>
                <a:cubicBezTo>
                  <a:pt x="346926" y="1143437"/>
                  <a:pt x="263106" y="983417"/>
                  <a:pt x="202146" y="879277"/>
                </a:cubicBezTo>
                <a:cubicBezTo>
                  <a:pt x="141186" y="775137"/>
                  <a:pt x="-28147" y="715870"/>
                  <a:pt x="4026" y="569397"/>
                </a:cubicBezTo>
                <a:cubicBezTo>
                  <a:pt x="36199" y="422924"/>
                  <a:pt x="346079" y="13984"/>
                  <a:pt x="369786" y="4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93378894-9E91-42AF-A3C3-81C66773400D}"/>
              </a:ext>
            </a:extLst>
          </p:cNvPr>
          <p:cNvSpPr/>
          <p:nvPr/>
        </p:nvSpPr>
        <p:spPr>
          <a:xfrm>
            <a:off x="3002187" y="3014089"/>
            <a:ext cx="252794" cy="846752"/>
          </a:xfrm>
          <a:custGeom>
            <a:avLst/>
            <a:gdLst>
              <a:gd name="connsiteX0" fmla="*/ 93 w 252794"/>
              <a:gd name="connsiteY0" fmla="*/ 8511 h 846752"/>
              <a:gd name="connsiteX1" fmla="*/ 177893 w 252794"/>
              <a:gd name="connsiteY1" fmla="*/ 506351 h 846752"/>
              <a:gd name="connsiteX2" fmla="*/ 249013 w 252794"/>
              <a:gd name="connsiteY2" fmla="*/ 846711 h 846752"/>
              <a:gd name="connsiteX3" fmla="*/ 238853 w 252794"/>
              <a:gd name="connsiteY3" fmla="*/ 486031 h 846752"/>
              <a:gd name="connsiteX4" fmla="*/ 203293 w 252794"/>
              <a:gd name="connsiteY4" fmla="*/ 211711 h 846752"/>
              <a:gd name="connsiteX5" fmla="*/ 93 w 252794"/>
              <a:gd name="connsiteY5" fmla="*/ 8511 h 84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794" h="846752">
                <a:moveTo>
                  <a:pt x="93" y="8511"/>
                </a:moveTo>
                <a:cubicBezTo>
                  <a:pt x="-4140" y="57618"/>
                  <a:pt x="136406" y="366651"/>
                  <a:pt x="177893" y="506351"/>
                </a:cubicBezTo>
                <a:cubicBezTo>
                  <a:pt x="219380" y="646051"/>
                  <a:pt x="238853" y="850098"/>
                  <a:pt x="249013" y="846711"/>
                </a:cubicBezTo>
                <a:cubicBezTo>
                  <a:pt x="259173" y="843324"/>
                  <a:pt x="246473" y="591864"/>
                  <a:pt x="238853" y="486031"/>
                </a:cubicBezTo>
                <a:cubicBezTo>
                  <a:pt x="231233" y="380198"/>
                  <a:pt x="239700" y="287911"/>
                  <a:pt x="203293" y="211711"/>
                </a:cubicBezTo>
                <a:cubicBezTo>
                  <a:pt x="166886" y="135511"/>
                  <a:pt x="4326" y="-40596"/>
                  <a:pt x="93" y="8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456F650B-087A-4B46-8BA4-5FD9D02CC5E0}"/>
              </a:ext>
            </a:extLst>
          </p:cNvPr>
          <p:cNvSpPr/>
          <p:nvPr/>
        </p:nvSpPr>
        <p:spPr>
          <a:xfrm>
            <a:off x="3072950" y="3565906"/>
            <a:ext cx="452124" cy="1672782"/>
          </a:xfrm>
          <a:custGeom>
            <a:avLst/>
            <a:gdLst>
              <a:gd name="connsiteX0" fmla="*/ 264610 w 452124"/>
              <a:gd name="connsiteY0" fmla="*/ 254 h 1672782"/>
              <a:gd name="connsiteX1" fmla="*/ 264610 w 452124"/>
              <a:gd name="connsiteY1" fmla="*/ 543814 h 1672782"/>
              <a:gd name="connsiteX2" fmla="*/ 163010 w 452124"/>
              <a:gd name="connsiteY2" fmla="*/ 777494 h 1672782"/>
              <a:gd name="connsiteX3" fmla="*/ 117290 w 452124"/>
              <a:gd name="connsiteY3" fmla="*/ 1021334 h 1672782"/>
              <a:gd name="connsiteX4" fmla="*/ 447490 w 452124"/>
              <a:gd name="connsiteY4" fmla="*/ 1666494 h 1672782"/>
              <a:gd name="connsiteX5" fmla="*/ 290010 w 452124"/>
              <a:gd name="connsiteY5" fmla="*/ 1321054 h 1672782"/>
              <a:gd name="connsiteX6" fmla="*/ 450 w 452124"/>
              <a:gd name="connsiteY6" fmla="*/ 853694 h 1672782"/>
              <a:gd name="connsiteX7" fmla="*/ 223970 w 452124"/>
              <a:gd name="connsiteY7" fmla="*/ 477774 h 1672782"/>
              <a:gd name="connsiteX8" fmla="*/ 264610 w 452124"/>
              <a:gd name="connsiteY8" fmla="*/ 254 h 167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124" h="1672782">
                <a:moveTo>
                  <a:pt x="264610" y="254"/>
                </a:moveTo>
                <a:cubicBezTo>
                  <a:pt x="271383" y="11261"/>
                  <a:pt x="281543" y="414274"/>
                  <a:pt x="264610" y="543814"/>
                </a:cubicBezTo>
                <a:cubicBezTo>
                  <a:pt x="247677" y="673354"/>
                  <a:pt x="187563" y="697908"/>
                  <a:pt x="163010" y="777494"/>
                </a:cubicBezTo>
                <a:cubicBezTo>
                  <a:pt x="138457" y="857080"/>
                  <a:pt x="69877" y="873167"/>
                  <a:pt x="117290" y="1021334"/>
                </a:cubicBezTo>
                <a:cubicBezTo>
                  <a:pt x="164703" y="1169501"/>
                  <a:pt x="418703" y="1616541"/>
                  <a:pt x="447490" y="1666494"/>
                </a:cubicBezTo>
                <a:cubicBezTo>
                  <a:pt x="476277" y="1716447"/>
                  <a:pt x="364517" y="1456521"/>
                  <a:pt x="290010" y="1321054"/>
                </a:cubicBezTo>
                <a:cubicBezTo>
                  <a:pt x="215503" y="1185587"/>
                  <a:pt x="11457" y="994241"/>
                  <a:pt x="450" y="853694"/>
                </a:cubicBezTo>
                <a:cubicBezTo>
                  <a:pt x="-10557" y="713147"/>
                  <a:pt x="183330" y="617474"/>
                  <a:pt x="223970" y="477774"/>
                </a:cubicBezTo>
                <a:cubicBezTo>
                  <a:pt x="264610" y="338074"/>
                  <a:pt x="257837" y="-10753"/>
                  <a:pt x="264610" y="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D735EBA-92CA-477A-A2B9-FE19A9DDC8B3}"/>
              </a:ext>
            </a:extLst>
          </p:cNvPr>
          <p:cNvSpPr/>
          <p:nvPr/>
        </p:nvSpPr>
        <p:spPr>
          <a:xfrm>
            <a:off x="4465066" y="883135"/>
            <a:ext cx="1054140" cy="448668"/>
          </a:xfrm>
          <a:custGeom>
            <a:avLst/>
            <a:gdLst>
              <a:gd name="connsiteX0" fmla="*/ 1046734 w 1054140"/>
              <a:gd name="connsiteY0" fmla="*/ 112545 h 448668"/>
              <a:gd name="connsiteX1" fmla="*/ 1036574 w 1054140"/>
              <a:gd name="connsiteY1" fmla="*/ 447825 h 448668"/>
              <a:gd name="connsiteX2" fmla="*/ 990854 w 1054140"/>
              <a:gd name="connsiteY2" fmla="*/ 203985 h 448668"/>
              <a:gd name="connsiteX3" fmla="*/ 559054 w 1054140"/>
              <a:gd name="connsiteY3" fmla="*/ 66825 h 448668"/>
              <a:gd name="connsiteX4" fmla="*/ 254 w 1054140"/>
              <a:gd name="connsiteY4" fmla="*/ 143025 h 448668"/>
              <a:gd name="connsiteX5" fmla="*/ 630174 w 1054140"/>
              <a:gd name="connsiteY5" fmla="*/ 785 h 448668"/>
              <a:gd name="connsiteX6" fmla="*/ 929894 w 1054140"/>
              <a:gd name="connsiteY6" fmla="*/ 87145 h 448668"/>
              <a:gd name="connsiteX7" fmla="*/ 1046734 w 1054140"/>
              <a:gd name="connsiteY7" fmla="*/ 112545 h 448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4140" h="448668">
                <a:moveTo>
                  <a:pt x="1046734" y="112545"/>
                </a:moveTo>
                <a:cubicBezTo>
                  <a:pt x="1064514" y="172658"/>
                  <a:pt x="1045887" y="432585"/>
                  <a:pt x="1036574" y="447825"/>
                </a:cubicBezTo>
                <a:cubicBezTo>
                  <a:pt x="1027261" y="463065"/>
                  <a:pt x="1070441" y="267485"/>
                  <a:pt x="990854" y="203985"/>
                </a:cubicBezTo>
                <a:cubicBezTo>
                  <a:pt x="911267" y="140485"/>
                  <a:pt x="724154" y="76985"/>
                  <a:pt x="559054" y="66825"/>
                </a:cubicBezTo>
                <a:cubicBezTo>
                  <a:pt x="393954" y="56665"/>
                  <a:pt x="-11599" y="154032"/>
                  <a:pt x="254" y="143025"/>
                </a:cubicBezTo>
                <a:cubicBezTo>
                  <a:pt x="12107" y="132018"/>
                  <a:pt x="475234" y="10098"/>
                  <a:pt x="630174" y="785"/>
                </a:cubicBezTo>
                <a:cubicBezTo>
                  <a:pt x="785114" y="-8528"/>
                  <a:pt x="857081" y="67672"/>
                  <a:pt x="929894" y="87145"/>
                </a:cubicBezTo>
                <a:cubicBezTo>
                  <a:pt x="1002707" y="106618"/>
                  <a:pt x="1028954" y="52432"/>
                  <a:pt x="1046734" y="1125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237624F5-045F-4213-9752-DA4EDB556813}"/>
              </a:ext>
            </a:extLst>
          </p:cNvPr>
          <p:cNvSpPr/>
          <p:nvPr/>
        </p:nvSpPr>
        <p:spPr>
          <a:xfrm>
            <a:off x="5813080" y="2249724"/>
            <a:ext cx="816787" cy="506302"/>
          </a:xfrm>
          <a:custGeom>
            <a:avLst/>
            <a:gdLst>
              <a:gd name="connsiteX0" fmla="*/ 3520 w 816787"/>
              <a:gd name="connsiteY0" fmla="*/ 10876 h 506302"/>
              <a:gd name="connsiteX1" fmla="*/ 486120 w 816787"/>
              <a:gd name="connsiteY1" fmla="*/ 447756 h 506302"/>
              <a:gd name="connsiteX2" fmla="*/ 816320 w 816787"/>
              <a:gd name="connsiteY2" fmla="*/ 498556 h 506302"/>
              <a:gd name="connsiteX3" fmla="*/ 552160 w 816787"/>
              <a:gd name="connsiteY3" fmla="*/ 417276 h 506302"/>
              <a:gd name="connsiteX4" fmla="*/ 282920 w 816787"/>
              <a:gd name="connsiteY4" fmla="*/ 153116 h 506302"/>
              <a:gd name="connsiteX5" fmla="*/ 3520 w 816787"/>
              <a:gd name="connsiteY5" fmla="*/ 10876 h 50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6787" h="506302">
                <a:moveTo>
                  <a:pt x="3520" y="10876"/>
                </a:moveTo>
                <a:cubicBezTo>
                  <a:pt x="37387" y="59983"/>
                  <a:pt x="350653" y="366476"/>
                  <a:pt x="486120" y="447756"/>
                </a:cubicBezTo>
                <a:cubicBezTo>
                  <a:pt x="621587" y="529036"/>
                  <a:pt x="805313" y="503636"/>
                  <a:pt x="816320" y="498556"/>
                </a:cubicBezTo>
                <a:cubicBezTo>
                  <a:pt x="827327" y="493476"/>
                  <a:pt x="641060" y="474849"/>
                  <a:pt x="552160" y="417276"/>
                </a:cubicBezTo>
                <a:cubicBezTo>
                  <a:pt x="463260" y="359703"/>
                  <a:pt x="376900" y="214923"/>
                  <a:pt x="282920" y="153116"/>
                </a:cubicBezTo>
                <a:cubicBezTo>
                  <a:pt x="188940" y="91309"/>
                  <a:pt x="-30347" y="-38231"/>
                  <a:pt x="3520" y="108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085A50EB-C553-47B2-9A14-DEE8B0F88CA9}"/>
              </a:ext>
            </a:extLst>
          </p:cNvPr>
          <p:cNvSpPr/>
          <p:nvPr/>
        </p:nvSpPr>
        <p:spPr>
          <a:xfrm>
            <a:off x="5567648" y="1054732"/>
            <a:ext cx="626948" cy="607838"/>
          </a:xfrm>
          <a:custGeom>
            <a:avLst/>
            <a:gdLst>
              <a:gd name="connsiteX0" fmla="*/ 32 w 626948"/>
              <a:gd name="connsiteY0" fmla="*/ 1908 h 607838"/>
              <a:gd name="connsiteX1" fmla="*/ 345472 w 626948"/>
              <a:gd name="connsiteY1" fmla="*/ 184788 h 607838"/>
              <a:gd name="connsiteX2" fmla="*/ 538512 w 626948"/>
              <a:gd name="connsiteY2" fmla="*/ 479428 h 607838"/>
              <a:gd name="connsiteX3" fmla="*/ 619792 w 626948"/>
              <a:gd name="connsiteY3" fmla="*/ 601348 h 607838"/>
              <a:gd name="connsiteX4" fmla="*/ 365792 w 626948"/>
              <a:gd name="connsiteY4" fmla="*/ 296548 h 607838"/>
              <a:gd name="connsiteX5" fmla="*/ 32 w 626948"/>
              <a:gd name="connsiteY5" fmla="*/ 1908 h 60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948" h="607838">
                <a:moveTo>
                  <a:pt x="32" y="1908"/>
                </a:moveTo>
                <a:cubicBezTo>
                  <a:pt x="-3355" y="-16719"/>
                  <a:pt x="255725" y="105201"/>
                  <a:pt x="345472" y="184788"/>
                </a:cubicBezTo>
                <a:cubicBezTo>
                  <a:pt x="435219" y="264375"/>
                  <a:pt x="492792" y="410001"/>
                  <a:pt x="538512" y="479428"/>
                </a:cubicBezTo>
                <a:cubicBezTo>
                  <a:pt x="584232" y="548855"/>
                  <a:pt x="648579" y="631828"/>
                  <a:pt x="619792" y="601348"/>
                </a:cubicBezTo>
                <a:cubicBezTo>
                  <a:pt x="591005" y="570868"/>
                  <a:pt x="466545" y="397301"/>
                  <a:pt x="365792" y="296548"/>
                </a:cubicBezTo>
                <a:cubicBezTo>
                  <a:pt x="265039" y="195795"/>
                  <a:pt x="3419" y="20535"/>
                  <a:pt x="32" y="1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68B3E9EA-997D-496F-8858-A18AA5490275}"/>
              </a:ext>
            </a:extLst>
          </p:cNvPr>
          <p:cNvSpPr/>
          <p:nvPr/>
        </p:nvSpPr>
        <p:spPr>
          <a:xfrm>
            <a:off x="6232080" y="1691556"/>
            <a:ext cx="336911" cy="959394"/>
          </a:xfrm>
          <a:custGeom>
            <a:avLst/>
            <a:gdLst>
              <a:gd name="connsiteX0" fmla="*/ 1080 w 336911"/>
              <a:gd name="connsiteY0" fmla="*/ 84 h 959394"/>
              <a:gd name="connsiteX1" fmla="*/ 214440 w 336911"/>
              <a:gd name="connsiteY1" fmla="*/ 447124 h 959394"/>
              <a:gd name="connsiteX2" fmla="*/ 260160 w 336911"/>
              <a:gd name="connsiteY2" fmla="*/ 955124 h 959394"/>
              <a:gd name="connsiteX3" fmla="*/ 300800 w 336911"/>
              <a:gd name="connsiteY3" fmla="*/ 675724 h 959394"/>
              <a:gd name="connsiteX4" fmla="*/ 316040 w 336911"/>
              <a:gd name="connsiteY4" fmla="*/ 411564 h 959394"/>
              <a:gd name="connsiteX5" fmla="*/ 1080 w 336911"/>
              <a:gd name="connsiteY5" fmla="*/ 84 h 95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911" h="959394">
                <a:moveTo>
                  <a:pt x="1080" y="84"/>
                </a:moveTo>
                <a:cubicBezTo>
                  <a:pt x="-15853" y="6011"/>
                  <a:pt x="171260" y="287951"/>
                  <a:pt x="214440" y="447124"/>
                </a:cubicBezTo>
                <a:cubicBezTo>
                  <a:pt x="257620" y="606297"/>
                  <a:pt x="245767" y="917024"/>
                  <a:pt x="260160" y="955124"/>
                </a:cubicBezTo>
                <a:cubicBezTo>
                  <a:pt x="274553" y="993224"/>
                  <a:pt x="291487" y="766317"/>
                  <a:pt x="300800" y="675724"/>
                </a:cubicBezTo>
                <a:cubicBezTo>
                  <a:pt x="310113" y="585131"/>
                  <a:pt x="366840" y="519937"/>
                  <a:pt x="316040" y="411564"/>
                </a:cubicBezTo>
                <a:cubicBezTo>
                  <a:pt x="265240" y="303191"/>
                  <a:pt x="18013" y="-5843"/>
                  <a:pt x="1080" y="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DBE52416-0A51-4063-93C6-91BF0159F22C}"/>
              </a:ext>
            </a:extLst>
          </p:cNvPr>
          <p:cNvSpPr/>
          <p:nvPr/>
        </p:nvSpPr>
        <p:spPr>
          <a:xfrm>
            <a:off x="5592011" y="1325867"/>
            <a:ext cx="597738" cy="643286"/>
          </a:xfrm>
          <a:custGeom>
            <a:avLst/>
            <a:gdLst>
              <a:gd name="connsiteX0" fmla="*/ 1069 w 597738"/>
              <a:gd name="connsiteY0" fmla="*/ 13 h 643286"/>
              <a:gd name="connsiteX1" fmla="*/ 376989 w 597738"/>
              <a:gd name="connsiteY1" fmla="*/ 238773 h 643286"/>
              <a:gd name="connsiteX2" fmla="*/ 590349 w 597738"/>
              <a:gd name="connsiteY2" fmla="*/ 640093 h 643286"/>
              <a:gd name="connsiteX3" fmla="*/ 544629 w 597738"/>
              <a:gd name="connsiteY3" fmla="*/ 416573 h 643286"/>
              <a:gd name="connsiteX4" fmla="*/ 503989 w 597738"/>
              <a:gd name="connsiteY4" fmla="*/ 228613 h 643286"/>
              <a:gd name="connsiteX5" fmla="*/ 1069 w 597738"/>
              <a:gd name="connsiteY5" fmla="*/ 13 h 64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738" h="643286">
                <a:moveTo>
                  <a:pt x="1069" y="13"/>
                </a:moveTo>
                <a:cubicBezTo>
                  <a:pt x="-20098" y="1706"/>
                  <a:pt x="278776" y="132093"/>
                  <a:pt x="376989" y="238773"/>
                </a:cubicBezTo>
                <a:cubicBezTo>
                  <a:pt x="475202" y="345453"/>
                  <a:pt x="562409" y="610460"/>
                  <a:pt x="590349" y="640093"/>
                </a:cubicBezTo>
                <a:cubicBezTo>
                  <a:pt x="618289" y="669726"/>
                  <a:pt x="559022" y="485153"/>
                  <a:pt x="544629" y="416573"/>
                </a:cubicBezTo>
                <a:cubicBezTo>
                  <a:pt x="530236" y="347993"/>
                  <a:pt x="591196" y="302273"/>
                  <a:pt x="503989" y="228613"/>
                </a:cubicBezTo>
                <a:cubicBezTo>
                  <a:pt x="416782" y="154953"/>
                  <a:pt x="22236" y="-1680"/>
                  <a:pt x="1069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B42E4206-8BB6-4816-A08A-3B7AD0E799AA}"/>
              </a:ext>
            </a:extLst>
          </p:cNvPr>
          <p:cNvSpPr/>
          <p:nvPr/>
        </p:nvSpPr>
        <p:spPr>
          <a:xfrm>
            <a:off x="5633487" y="1485020"/>
            <a:ext cx="604749" cy="366322"/>
          </a:xfrm>
          <a:custGeom>
            <a:avLst/>
            <a:gdLst>
              <a:gd name="connsiteX0" fmla="*/ 30713 w 604749"/>
              <a:gd name="connsiteY0" fmla="*/ 44060 h 366322"/>
              <a:gd name="connsiteX1" fmla="*/ 487913 w 604749"/>
              <a:gd name="connsiteY1" fmla="*/ 216780 h 366322"/>
              <a:gd name="connsiteX2" fmla="*/ 599673 w 604749"/>
              <a:gd name="connsiteY2" fmla="*/ 364100 h 366322"/>
              <a:gd name="connsiteX3" fmla="*/ 371073 w 604749"/>
              <a:gd name="connsiteY3" fmla="*/ 99940 h 366322"/>
              <a:gd name="connsiteX4" fmla="*/ 76433 w 604749"/>
              <a:gd name="connsiteY4" fmla="*/ 3420 h 366322"/>
              <a:gd name="connsiteX5" fmla="*/ 30713 w 604749"/>
              <a:gd name="connsiteY5" fmla="*/ 44060 h 36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4749" h="366322">
                <a:moveTo>
                  <a:pt x="30713" y="44060"/>
                </a:moveTo>
                <a:cubicBezTo>
                  <a:pt x="99293" y="79620"/>
                  <a:pt x="393086" y="163440"/>
                  <a:pt x="487913" y="216780"/>
                </a:cubicBezTo>
                <a:cubicBezTo>
                  <a:pt x="582740" y="270120"/>
                  <a:pt x="619146" y="383573"/>
                  <a:pt x="599673" y="364100"/>
                </a:cubicBezTo>
                <a:cubicBezTo>
                  <a:pt x="580200" y="344627"/>
                  <a:pt x="458280" y="160053"/>
                  <a:pt x="371073" y="99940"/>
                </a:cubicBezTo>
                <a:cubicBezTo>
                  <a:pt x="283866" y="39827"/>
                  <a:pt x="130620" y="14427"/>
                  <a:pt x="76433" y="3420"/>
                </a:cubicBezTo>
                <a:cubicBezTo>
                  <a:pt x="22246" y="-7587"/>
                  <a:pt x="-37867" y="8500"/>
                  <a:pt x="30713" y="440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874A5C99-F6EE-49CE-BE6A-45C61BAD3340}"/>
              </a:ext>
            </a:extLst>
          </p:cNvPr>
          <p:cNvSpPr/>
          <p:nvPr/>
        </p:nvSpPr>
        <p:spPr>
          <a:xfrm>
            <a:off x="5709859" y="1701445"/>
            <a:ext cx="702153" cy="600275"/>
          </a:xfrm>
          <a:custGeom>
            <a:avLst/>
            <a:gdLst>
              <a:gd name="connsiteX0" fmla="*/ 61 w 702153"/>
              <a:gd name="connsiteY0" fmla="*/ 355 h 600275"/>
              <a:gd name="connsiteX1" fmla="*/ 574101 w 702153"/>
              <a:gd name="connsiteY1" fmla="*/ 300075 h 600275"/>
              <a:gd name="connsiteX2" fmla="*/ 701101 w 702153"/>
              <a:gd name="connsiteY2" fmla="*/ 599795 h 600275"/>
              <a:gd name="connsiteX3" fmla="*/ 538541 w 702153"/>
              <a:gd name="connsiteY3" fmla="*/ 361035 h 600275"/>
              <a:gd name="connsiteX4" fmla="*/ 61 w 702153"/>
              <a:gd name="connsiteY4" fmla="*/ 355 h 6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153" h="600275">
                <a:moveTo>
                  <a:pt x="61" y="355"/>
                </a:moveTo>
                <a:cubicBezTo>
                  <a:pt x="5988" y="-9805"/>
                  <a:pt x="457261" y="200168"/>
                  <a:pt x="574101" y="300075"/>
                </a:cubicBezTo>
                <a:cubicBezTo>
                  <a:pt x="690941" y="399982"/>
                  <a:pt x="707028" y="589635"/>
                  <a:pt x="701101" y="599795"/>
                </a:cubicBezTo>
                <a:cubicBezTo>
                  <a:pt x="695174" y="609955"/>
                  <a:pt x="661308" y="456708"/>
                  <a:pt x="538541" y="361035"/>
                </a:cubicBezTo>
                <a:cubicBezTo>
                  <a:pt x="415774" y="265362"/>
                  <a:pt x="-5866" y="10515"/>
                  <a:pt x="61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ACDF14DA-5072-4907-B5C6-CC317162AC63}"/>
              </a:ext>
            </a:extLst>
          </p:cNvPr>
          <p:cNvSpPr/>
          <p:nvPr/>
        </p:nvSpPr>
        <p:spPr>
          <a:xfrm>
            <a:off x="5696197" y="1864189"/>
            <a:ext cx="777216" cy="793156"/>
          </a:xfrm>
          <a:custGeom>
            <a:avLst/>
            <a:gdLst>
              <a:gd name="connsiteX0" fmla="*/ 18803 w 777216"/>
              <a:gd name="connsiteY0" fmla="*/ 25571 h 793156"/>
              <a:gd name="connsiteX1" fmla="*/ 74683 w 777216"/>
              <a:gd name="connsiteY1" fmla="*/ 50971 h 793156"/>
              <a:gd name="connsiteX2" fmla="*/ 613163 w 777216"/>
              <a:gd name="connsiteY2" fmla="*/ 442131 h 793156"/>
              <a:gd name="connsiteX3" fmla="*/ 775723 w 777216"/>
              <a:gd name="connsiteY3" fmla="*/ 792651 h 793156"/>
              <a:gd name="connsiteX4" fmla="*/ 663963 w 777216"/>
              <a:gd name="connsiteY4" fmla="*/ 513251 h 793156"/>
              <a:gd name="connsiteX5" fmla="*/ 211843 w 777216"/>
              <a:gd name="connsiteY5" fmla="*/ 244011 h 793156"/>
              <a:gd name="connsiteX6" fmla="*/ 18803 w 777216"/>
              <a:gd name="connsiteY6" fmla="*/ 25571 h 79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16" h="793156">
                <a:moveTo>
                  <a:pt x="18803" y="25571"/>
                </a:moveTo>
                <a:cubicBezTo>
                  <a:pt x="-4057" y="-6602"/>
                  <a:pt x="-24377" y="-18456"/>
                  <a:pt x="74683" y="50971"/>
                </a:cubicBezTo>
                <a:cubicBezTo>
                  <a:pt x="173743" y="120398"/>
                  <a:pt x="496323" y="318518"/>
                  <a:pt x="613163" y="442131"/>
                </a:cubicBezTo>
                <a:cubicBezTo>
                  <a:pt x="730003" y="565744"/>
                  <a:pt x="767256" y="780798"/>
                  <a:pt x="775723" y="792651"/>
                </a:cubicBezTo>
                <a:cubicBezTo>
                  <a:pt x="784190" y="804504"/>
                  <a:pt x="757943" y="604691"/>
                  <a:pt x="663963" y="513251"/>
                </a:cubicBezTo>
                <a:cubicBezTo>
                  <a:pt x="569983" y="421811"/>
                  <a:pt x="315136" y="328678"/>
                  <a:pt x="211843" y="244011"/>
                </a:cubicBezTo>
                <a:cubicBezTo>
                  <a:pt x="108550" y="159344"/>
                  <a:pt x="41663" y="57744"/>
                  <a:pt x="18803" y="255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72F0F5D8-3E93-4067-BCC8-FB090C8648D7}"/>
              </a:ext>
            </a:extLst>
          </p:cNvPr>
          <p:cNvSpPr/>
          <p:nvPr/>
        </p:nvSpPr>
        <p:spPr>
          <a:xfrm>
            <a:off x="6466339" y="2611766"/>
            <a:ext cx="226688" cy="1305202"/>
          </a:xfrm>
          <a:custGeom>
            <a:avLst/>
            <a:gdLst>
              <a:gd name="connsiteX0" fmla="*/ 97021 w 226688"/>
              <a:gd name="connsiteY0" fmla="*/ 9514 h 1305202"/>
              <a:gd name="connsiteX1" fmla="*/ 178301 w 226688"/>
              <a:gd name="connsiteY1" fmla="*/ 583554 h 1305202"/>
              <a:gd name="connsiteX2" fmla="*/ 152901 w 226688"/>
              <a:gd name="connsiteY2" fmla="*/ 934074 h 1305202"/>
              <a:gd name="connsiteX3" fmla="*/ 501 w 226688"/>
              <a:gd name="connsiteY3" fmla="*/ 1304914 h 1305202"/>
              <a:gd name="connsiteX4" fmla="*/ 107181 w 226688"/>
              <a:gd name="connsiteY4" fmla="*/ 873114 h 1305202"/>
              <a:gd name="connsiteX5" fmla="*/ 198621 w 226688"/>
              <a:gd name="connsiteY5" fmla="*/ 624194 h 1305202"/>
              <a:gd name="connsiteX6" fmla="*/ 218941 w 226688"/>
              <a:gd name="connsiteY6" fmla="*/ 253354 h 1305202"/>
              <a:gd name="connsiteX7" fmla="*/ 97021 w 226688"/>
              <a:gd name="connsiteY7" fmla="*/ 9514 h 130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688" h="1305202">
                <a:moveTo>
                  <a:pt x="97021" y="9514"/>
                </a:moveTo>
                <a:cubicBezTo>
                  <a:pt x="90248" y="64547"/>
                  <a:pt x="168988" y="429461"/>
                  <a:pt x="178301" y="583554"/>
                </a:cubicBezTo>
                <a:cubicBezTo>
                  <a:pt x="187614" y="737647"/>
                  <a:pt x="182534" y="813847"/>
                  <a:pt x="152901" y="934074"/>
                </a:cubicBezTo>
                <a:cubicBezTo>
                  <a:pt x="123268" y="1054301"/>
                  <a:pt x="8121" y="1315074"/>
                  <a:pt x="501" y="1304914"/>
                </a:cubicBezTo>
                <a:cubicBezTo>
                  <a:pt x="-7119" y="1294754"/>
                  <a:pt x="74161" y="986567"/>
                  <a:pt x="107181" y="873114"/>
                </a:cubicBezTo>
                <a:cubicBezTo>
                  <a:pt x="140201" y="759661"/>
                  <a:pt x="179994" y="727487"/>
                  <a:pt x="198621" y="624194"/>
                </a:cubicBezTo>
                <a:cubicBezTo>
                  <a:pt x="217248" y="520901"/>
                  <a:pt x="238414" y="354954"/>
                  <a:pt x="218941" y="253354"/>
                </a:cubicBezTo>
                <a:cubicBezTo>
                  <a:pt x="199468" y="151754"/>
                  <a:pt x="103794" y="-45519"/>
                  <a:pt x="97021" y="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0792C51-8501-40AE-9923-466A23058140}"/>
              </a:ext>
            </a:extLst>
          </p:cNvPr>
          <p:cNvSpPr/>
          <p:nvPr/>
        </p:nvSpPr>
        <p:spPr>
          <a:xfrm>
            <a:off x="6203227" y="2727318"/>
            <a:ext cx="436482" cy="368307"/>
          </a:xfrm>
          <a:custGeom>
            <a:avLst/>
            <a:gdLst>
              <a:gd name="connsiteX0" fmla="*/ 3898 w 436482"/>
              <a:gd name="connsiteY0" fmla="*/ 7 h 368307"/>
              <a:gd name="connsiteX1" fmla="*/ 210273 w 436482"/>
              <a:gd name="connsiteY1" fmla="*/ 269882 h 368307"/>
              <a:gd name="connsiteX2" fmla="*/ 426173 w 436482"/>
              <a:gd name="connsiteY2" fmla="*/ 158757 h 368307"/>
              <a:gd name="connsiteX3" fmla="*/ 394423 w 436482"/>
              <a:gd name="connsiteY3" fmla="*/ 279407 h 368307"/>
              <a:gd name="connsiteX4" fmla="*/ 327748 w 436482"/>
              <a:gd name="connsiteY4" fmla="*/ 368307 h 368307"/>
              <a:gd name="connsiteX5" fmla="*/ 95973 w 436482"/>
              <a:gd name="connsiteY5" fmla="*/ 279407 h 368307"/>
              <a:gd name="connsiteX6" fmla="*/ 3898 w 436482"/>
              <a:gd name="connsiteY6" fmla="*/ 7 h 36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482" h="368307">
                <a:moveTo>
                  <a:pt x="3898" y="7"/>
                </a:moveTo>
                <a:cubicBezTo>
                  <a:pt x="22948" y="-1580"/>
                  <a:pt x="139894" y="243424"/>
                  <a:pt x="210273" y="269882"/>
                </a:cubicBezTo>
                <a:cubicBezTo>
                  <a:pt x="280652" y="296340"/>
                  <a:pt x="395481" y="157170"/>
                  <a:pt x="426173" y="158757"/>
                </a:cubicBezTo>
                <a:cubicBezTo>
                  <a:pt x="456865" y="160345"/>
                  <a:pt x="410827" y="244482"/>
                  <a:pt x="394423" y="279407"/>
                </a:cubicBezTo>
                <a:cubicBezTo>
                  <a:pt x="378019" y="314332"/>
                  <a:pt x="377490" y="368307"/>
                  <a:pt x="327748" y="368307"/>
                </a:cubicBezTo>
                <a:cubicBezTo>
                  <a:pt x="278006" y="368307"/>
                  <a:pt x="153123" y="337615"/>
                  <a:pt x="95973" y="279407"/>
                </a:cubicBezTo>
                <a:cubicBezTo>
                  <a:pt x="38823" y="221199"/>
                  <a:pt x="-15152" y="1594"/>
                  <a:pt x="3898" y="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879C2226-1269-479D-8F15-FEDCFA3DDF82}"/>
              </a:ext>
            </a:extLst>
          </p:cNvPr>
          <p:cNvSpPr/>
          <p:nvPr/>
        </p:nvSpPr>
        <p:spPr>
          <a:xfrm>
            <a:off x="6302293" y="3140780"/>
            <a:ext cx="339957" cy="238958"/>
          </a:xfrm>
          <a:custGeom>
            <a:avLst/>
            <a:gdLst>
              <a:gd name="connsiteX0" fmla="*/ 3257 w 339957"/>
              <a:gd name="connsiteY0" fmla="*/ 27870 h 238958"/>
              <a:gd name="connsiteX1" fmla="*/ 238207 w 339957"/>
              <a:gd name="connsiteY1" fmla="*/ 107245 h 238958"/>
              <a:gd name="connsiteX2" fmla="*/ 339807 w 339957"/>
              <a:gd name="connsiteY2" fmla="*/ 2470 h 238958"/>
              <a:gd name="connsiteX3" fmla="*/ 257257 w 339957"/>
              <a:gd name="connsiteY3" fmla="*/ 234245 h 238958"/>
              <a:gd name="connsiteX4" fmla="*/ 111207 w 339957"/>
              <a:gd name="connsiteY4" fmla="*/ 148520 h 238958"/>
              <a:gd name="connsiteX5" fmla="*/ 3257 w 339957"/>
              <a:gd name="connsiteY5" fmla="*/ 27870 h 23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957" h="238958">
                <a:moveTo>
                  <a:pt x="3257" y="27870"/>
                </a:moveTo>
                <a:cubicBezTo>
                  <a:pt x="24423" y="20991"/>
                  <a:pt x="182115" y="111478"/>
                  <a:pt x="238207" y="107245"/>
                </a:cubicBezTo>
                <a:cubicBezTo>
                  <a:pt x="294299" y="103012"/>
                  <a:pt x="336632" y="-18697"/>
                  <a:pt x="339807" y="2470"/>
                </a:cubicBezTo>
                <a:cubicBezTo>
                  <a:pt x="342982" y="23637"/>
                  <a:pt x="295357" y="209903"/>
                  <a:pt x="257257" y="234245"/>
                </a:cubicBezTo>
                <a:cubicBezTo>
                  <a:pt x="219157" y="258587"/>
                  <a:pt x="153011" y="182387"/>
                  <a:pt x="111207" y="148520"/>
                </a:cubicBezTo>
                <a:cubicBezTo>
                  <a:pt x="69403" y="114653"/>
                  <a:pt x="-17909" y="34749"/>
                  <a:pt x="3257" y="278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F5970705-38DB-414E-B039-EB9984978832}"/>
              </a:ext>
            </a:extLst>
          </p:cNvPr>
          <p:cNvSpPr/>
          <p:nvPr/>
        </p:nvSpPr>
        <p:spPr>
          <a:xfrm>
            <a:off x="6451591" y="3435108"/>
            <a:ext cx="445991" cy="1606882"/>
          </a:xfrm>
          <a:custGeom>
            <a:avLst/>
            <a:gdLst>
              <a:gd name="connsiteX0" fmla="*/ 9 w 445991"/>
              <a:gd name="connsiteY0" fmla="*/ 242 h 1606882"/>
              <a:gd name="connsiteX1" fmla="*/ 158759 w 445991"/>
              <a:gd name="connsiteY1" fmla="*/ 559042 h 1606882"/>
              <a:gd name="connsiteX2" fmla="*/ 444509 w 445991"/>
              <a:gd name="connsiteY2" fmla="*/ 959092 h 1606882"/>
              <a:gd name="connsiteX3" fmla="*/ 25409 w 445991"/>
              <a:gd name="connsiteY3" fmla="*/ 1606792 h 1606882"/>
              <a:gd name="connsiteX4" fmla="*/ 330209 w 445991"/>
              <a:gd name="connsiteY4" fmla="*/ 1003542 h 1606882"/>
              <a:gd name="connsiteX5" fmla="*/ 165109 w 445991"/>
              <a:gd name="connsiteY5" fmla="*/ 628892 h 1606882"/>
              <a:gd name="connsiteX6" fmla="*/ 9 w 445991"/>
              <a:gd name="connsiteY6" fmla="*/ 242 h 1606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991" h="1606882">
                <a:moveTo>
                  <a:pt x="9" y="242"/>
                </a:moveTo>
                <a:cubicBezTo>
                  <a:pt x="-1049" y="-11400"/>
                  <a:pt x="84676" y="399234"/>
                  <a:pt x="158759" y="559042"/>
                </a:cubicBezTo>
                <a:cubicBezTo>
                  <a:pt x="232842" y="718850"/>
                  <a:pt x="466734" y="784467"/>
                  <a:pt x="444509" y="959092"/>
                </a:cubicBezTo>
                <a:cubicBezTo>
                  <a:pt x="422284" y="1133717"/>
                  <a:pt x="44459" y="1599384"/>
                  <a:pt x="25409" y="1606792"/>
                </a:cubicBezTo>
                <a:cubicBezTo>
                  <a:pt x="6359" y="1614200"/>
                  <a:pt x="306926" y="1166525"/>
                  <a:pt x="330209" y="1003542"/>
                </a:cubicBezTo>
                <a:cubicBezTo>
                  <a:pt x="353492" y="840559"/>
                  <a:pt x="222259" y="790817"/>
                  <a:pt x="165109" y="628892"/>
                </a:cubicBezTo>
                <a:cubicBezTo>
                  <a:pt x="107959" y="466967"/>
                  <a:pt x="1067" y="11884"/>
                  <a:pt x="9" y="2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FBB5F1DE-735A-4FD0-AF52-3274742FDAF2}"/>
              </a:ext>
            </a:extLst>
          </p:cNvPr>
          <p:cNvSpPr/>
          <p:nvPr/>
        </p:nvSpPr>
        <p:spPr>
          <a:xfrm>
            <a:off x="6248035" y="3400063"/>
            <a:ext cx="613439" cy="1251300"/>
          </a:xfrm>
          <a:custGeom>
            <a:avLst/>
            <a:gdLst>
              <a:gd name="connsiteX0" fmla="*/ 371840 w 613439"/>
              <a:gd name="connsiteY0" fmla="*/ 70212 h 1251300"/>
              <a:gd name="connsiteX1" fmla="*/ 457565 w 613439"/>
              <a:gd name="connsiteY1" fmla="*/ 3537 h 1251300"/>
              <a:gd name="connsiteX2" fmla="*/ 562340 w 613439"/>
              <a:gd name="connsiteY2" fmla="*/ 187687 h 1251300"/>
              <a:gd name="connsiteX3" fmla="*/ 524240 w 613439"/>
              <a:gd name="connsiteY3" fmla="*/ 406762 h 1251300"/>
              <a:gd name="connsiteX4" fmla="*/ 419465 w 613439"/>
              <a:gd name="connsiteY4" fmla="*/ 663937 h 1251300"/>
              <a:gd name="connsiteX5" fmla="*/ 336915 w 613439"/>
              <a:gd name="connsiteY5" fmla="*/ 936987 h 1251300"/>
              <a:gd name="connsiteX6" fmla="*/ 263890 w 613439"/>
              <a:gd name="connsiteY6" fmla="*/ 1089387 h 1251300"/>
              <a:gd name="connsiteX7" fmla="*/ 149590 w 613439"/>
              <a:gd name="connsiteY7" fmla="*/ 1184637 h 1251300"/>
              <a:gd name="connsiteX8" fmla="*/ 3540 w 613439"/>
              <a:gd name="connsiteY8" fmla="*/ 1244962 h 1251300"/>
              <a:gd name="connsiteX9" fmla="*/ 308340 w 613439"/>
              <a:gd name="connsiteY9" fmla="*/ 1029062 h 1251300"/>
              <a:gd name="connsiteX10" fmla="*/ 600440 w 613439"/>
              <a:gd name="connsiteY10" fmla="*/ 463912 h 1251300"/>
              <a:gd name="connsiteX11" fmla="*/ 543290 w 613439"/>
              <a:gd name="connsiteY11" fmla="*/ 117837 h 1251300"/>
              <a:gd name="connsiteX12" fmla="*/ 371840 w 613439"/>
              <a:gd name="connsiteY12" fmla="*/ 70212 h 125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3439" h="1251300">
                <a:moveTo>
                  <a:pt x="371840" y="70212"/>
                </a:moveTo>
                <a:cubicBezTo>
                  <a:pt x="357552" y="51162"/>
                  <a:pt x="425815" y="-16042"/>
                  <a:pt x="457565" y="3537"/>
                </a:cubicBezTo>
                <a:cubicBezTo>
                  <a:pt x="489315" y="23116"/>
                  <a:pt x="551228" y="120483"/>
                  <a:pt x="562340" y="187687"/>
                </a:cubicBezTo>
                <a:cubicBezTo>
                  <a:pt x="573453" y="254891"/>
                  <a:pt x="548052" y="327387"/>
                  <a:pt x="524240" y="406762"/>
                </a:cubicBezTo>
                <a:cubicBezTo>
                  <a:pt x="500428" y="486137"/>
                  <a:pt x="450686" y="575566"/>
                  <a:pt x="419465" y="663937"/>
                </a:cubicBezTo>
                <a:cubicBezTo>
                  <a:pt x="388244" y="752308"/>
                  <a:pt x="362844" y="866079"/>
                  <a:pt x="336915" y="936987"/>
                </a:cubicBezTo>
                <a:cubicBezTo>
                  <a:pt x="310986" y="1007895"/>
                  <a:pt x="295111" y="1048112"/>
                  <a:pt x="263890" y="1089387"/>
                </a:cubicBezTo>
                <a:cubicBezTo>
                  <a:pt x="232669" y="1130662"/>
                  <a:pt x="192982" y="1158708"/>
                  <a:pt x="149590" y="1184637"/>
                </a:cubicBezTo>
                <a:cubicBezTo>
                  <a:pt x="106198" y="1210566"/>
                  <a:pt x="-22918" y="1270891"/>
                  <a:pt x="3540" y="1244962"/>
                </a:cubicBezTo>
                <a:cubicBezTo>
                  <a:pt x="29998" y="1219033"/>
                  <a:pt x="208857" y="1159237"/>
                  <a:pt x="308340" y="1029062"/>
                </a:cubicBezTo>
                <a:cubicBezTo>
                  <a:pt x="407823" y="898887"/>
                  <a:pt x="561282" y="615783"/>
                  <a:pt x="600440" y="463912"/>
                </a:cubicBezTo>
                <a:cubicBezTo>
                  <a:pt x="639598" y="312041"/>
                  <a:pt x="581390" y="186629"/>
                  <a:pt x="543290" y="117837"/>
                </a:cubicBezTo>
                <a:cubicBezTo>
                  <a:pt x="505190" y="49045"/>
                  <a:pt x="386128" y="89262"/>
                  <a:pt x="371840" y="702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6A29A6FE-F2FB-46DA-8442-5A7C8FEFD74A}"/>
              </a:ext>
            </a:extLst>
          </p:cNvPr>
          <p:cNvSpPr/>
          <p:nvPr/>
        </p:nvSpPr>
        <p:spPr>
          <a:xfrm>
            <a:off x="6562634" y="3518657"/>
            <a:ext cx="216620" cy="323320"/>
          </a:xfrm>
          <a:custGeom>
            <a:avLst/>
            <a:gdLst>
              <a:gd name="connsiteX0" fmla="*/ 91 w 216620"/>
              <a:gd name="connsiteY0" fmla="*/ 84968 h 323320"/>
              <a:gd name="connsiteX1" fmla="*/ 174716 w 216620"/>
              <a:gd name="connsiteY1" fmla="*/ 8768 h 323320"/>
              <a:gd name="connsiteX2" fmla="*/ 206466 w 216620"/>
              <a:gd name="connsiteY2" fmla="*/ 323093 h 323320"/>
              <a:gd name="connsiteX3" fmla="*/ 200116 w 216620"/>
              <a:gd name="connsiteY3" fmla="*/ 59568 h 323320"/>
              <a:gd name="connsiteX4" fmla="*/ 91 w 216620"/>
              <a:gd name="connsiteY4" fmla="*/ 84968 h 32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620" h="323320">
                <a:moveTo>
                  <a:pt x="91" y="84968"/>
                </a:moveTo>
                <a:cubicBezTo>
                  <a:pt x="-4142" y="76501"/>
                  <a:pt x="140320" y="-30919"/>
                  <a:pt x="174716" y="8768"/>
                </a:cubicBezTo>
                <a:cubicBezTo>
                  <a:pt x="209112" y="48455"/>
                  <a:pt x="202233" y="314626"/>
                  <a:pt x="206466" y="323093"/>
                </a:cubicBezTo>
                <a:cubicBezTo>
                  <a:pt x="210699" y="331560"/>
                  <a:pt x="230279" y="101372"/>
                  <a:pt x="200116" y="59568"/>
                </a:cubicBezTo>
                <a:cubicBezTo>
                  <a:pt x="169954" y="17764"/>
                  <a:pt x="4324" y="93435"/>
                  <a:pt x="91" y="849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63D7BCDE-20BA-4454-9FEC-8C4171427D74}"/>
              </a:ext>
            </a:extLst>
          </p:cNvPr>
          <p:cNvSpPr/>
          <p:nvPr/>
        </p:nvSpPr>
        <p:spPr>
          <a:xfrm>
            <a:off x="6518751" y="3621746"/>
            <a:ext cx="188574" cy="341060"/>
          </a:xfrm>
          <a:custGeom>
            <a:avLst/>
            <a:gdLst>
              <a:gd name="connsiteX0" fmla="*/ 107474 w 188574"/>
              <a:gd name="connsiteY0" fmla="*/ 929 h 341060"/>
              <a:gd name="connsiteX1" fmla="*/ 136049 w 188574"/>
              <a:gd name="connsiteY1" fmla="*/ 216829 h 341060"/>
              <a:gd name="connsiteX2" fmla="*/ 183674 w 188574"/>
              <a:gd name="connsiteY2" fmla="*/ 340654 h 341060"/>
              <a:gd name="connsiteX3" fmla="*/ 5874 w 188574"/>
              <a:gd name="connsiteY3" fmla="*/ 258104 h 341060"/>
              <a:gd name="connsiteX4" fmla="*/ 50324 w 188574"/>
              <a:gd name="connsiteY4" fmla="*/ 299379 h 341060"/>
              <a:gd name="connsiteX5" fmla="*/ 126524 w 188574"/>
              <a:gd name="connsiteY5" fmla="*/ 267629 h 341060"/>
              <a:gd name="connsiteX6" fmla="*/ 50324 w 188574"/>
              <a:gd name="connsiteY6" fmla="*/ 143804 h 341060"/>
              <a:gd name="connsiteX7" fmla="*/ 107474 w 188574"/>
              <a:gd name="connsiteY7" fmla="*/ 929 h 341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574" h="341060">
                <a:moveTo>
                  <a:pt x="107474" y="929"/>
                </a:moveTo>
                <a:cubicBezTo>
                  <a:pt x="121761" y="13100"/>
                  <a:pt x="123349" y="160208"/>
                  <a:pt x="136049" y="216829"/>
                </a:cubicBezTo>
                <a:cubicBezTo>
                  <a:pt x="148749" y="273450"/>
                  <a:pt x="205370" y="333775"/>
                  <a:pt x="183674" y="340654"/>
                </a:cubicBezTo>
                <a:cubicBezTo>
                  <a:pt x="161978" y="347533"/>
                  <a:pt x="28099" y="264983"/>
                  <a:pt x="5874" y="258104"/>
                </a:cubicBezTo>
                <a:cubicBezTo>
                  <a:pt x="-16351" y="251225"/>
                  <a:pt x="30216" y="297792"/>
                  <a:pt x="50324" y="299379"/>
                </a:cubicBezTo>
                <a:cubicBezTo>
                  <a:pt x="70432" y="300967"/>
                  <a:pt x="126524" y="293558"/>
                  <a:pt x="126524" y="267629"/>
                </a:cubicBezTo>
                <a:cubicBezTo>
                  <a:pt x="126524" y="241700"/>
                  <a:pt x="57203" y="188254"/>
                  <a:pt x="50324" y="143804"/>
                </a:cubicBezTo>
                <a:cubicBezTo>
                  <a:pt x="43445" y="99354"/>
                  <a:pt x="93187" y="-11242"/>
                  <a:pt x="107474" y="9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03531E36-8FEB-40D4-B54E-049FE85F05F9}"/>
              </a:ext>
            </a:extLst>
          </p:cNvPr>
          <p:cNvSpPr/>
          <p:nvPr/>
        </p:nvSpPr>
        <p:spPr>
          <a:xfrm>
            <a:off x="6349830" y="3349418"/>
            <a:ext cx="159258" cy="1114845"/>
          </a:xfrm>
          <a:custGeom>
            <a:avLst/>
            <a:gdLst>
              <a:gd name="connsiteX0" fmla="*/ 44620 w 159258"/>
              <a:gd name="connsiteY0" fmla="*/ 207 h 1114845"/>
              <a:gd name="connsiteX1" fmla="*/ 158920 w 159258"/>
              <a:gd name="connsiteY1" fmla="*/ 590757 h 1114845"/>
              <a:gd name="connsiteX2" fmla="*/ 170 w 159258"/>
              <a:gd name="connsiteY2" fmla="*/ 1114632 h 1114845"/>
              <a:gd name="connsiteX3" fmla="*/ 127170 w 159258"/>
              <a:gd name="connsiteY3" fmla="*/ 530432 h 1114845"/>
              <a:gd name="connsiteX4" fmla="*/ 44620 w 159258"/>
              <a:gd name="connsiteY4" fmla="*/ 207 h 111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258" h="1114845">
                <a:moveTo>
                  <a:pt x="44620" y="207"/>
                </a:moveTo>
                <a:cubicBezTo>
                  <a:pt x="49912" y="10261"/>
                  <a:pt x="166328" y="405019"/>
                  <a:pt x="158920" y="590757"/>
                </a:cubicBezTo>
                <a:cubicBezTo>
                  <a:pt x="151512" y="776495"/>
                  <a:pt x="5462" y="1124686"/>
                  <a:pt x="170" y="1114632"/>
                </a:cubicBezTo>
                <a:cubicBezTo>
                  <a:pt x="-5122" y="1104578"/>
                  <a:pt x="114470" y="712995"/>
                  <a:pt x="127170" y="530432"/>
                </a:cubicBezTo>
                <a:cubicBezTo>
                  <a:pt x="139870" y="347870"/>
                  <a:pt x="39328" y="-9847"/>
                  <a:pt x="44620" y="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017D0C71-82BA-46DE-A392-E2617E634DDD}"/>
              </a:ext>
            </a:extLst>
          </p:cNvPr>
          <p:cNvSpPr/>
          <p:nvPr/>
        </p:nvSpPr>
        <p:spPr>
          <a:xfrm>
            <a:off x="3114221" y="4131743"/>
            <a:ext cx="197955" cy="1345734"/>
          </a:xfrm>
          <a:custGeom>
            <a:avLst/>
            <a:gdLst>
              <a:gd name="connsiteX0" fmla="*/ 197939 w 197955"/>
              <a:gd name="connsiteY0" fmla="*/ 8457 h 1345734"/>
              <a:gd name="connsiteX1" fmla="*/ 25219 w 197955"/>
              <a:gd name="connsiteY1" fmla="*/ 607897 h 1345734"/>
              <a:gd name="connsiteX2" fmla="*/ 162379 w 197955"/>
              <a:gd name="connsiteY2" fmla="*/ 1344497 h 1345734"/>
              <a:gd name="connsiteX3" fmla="*/ 9979 w 197955"/>
              <a:gd name="connsiteY3" fmla="*/ 770457 h 1345734"/>
              <a:gd name="connsiteX4" fmla="*/ 35379 w 197955"/>
              <a:gd name="connsiteY4" fmla="*/ 287857 h 1345734"/>
              <a:gd name="connsiteX5" fmla="*/ 197939 w 197955"/>
              <a:gd name="connsiteY5" fmla="*/ 8457 h 134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55" h="1345734">
                <a:moveTo>
                  <a:pt x="197939" y="8457"/>
                </a:moveTo>
                <a:cubicBezTo>
                  <a:pt x="196246" y="61797"/>
                  <a:pt x="31146" y="385224"/>
                  <a:pt x="25219" y="607897"/>
                </a:cubicBezTo>
                <a:cubicBezTo>
                  <a:pt x="19292" y="830570"/>
                  <a:pt x="164919" y="1317404"/>
                  <a:pt x="162379" y="1344497"/>
                </a:cubicBezTo>
                <a:cubicBezTo>
                  <a:pt x="159839" y="1371590"/>
                  <a:pt x="31146" y="946564"/>
                  <a:pt x="9979" y="770457"/>
                </a:cubicBezTo>
                <a:cubicBezTo>
                  <a:pt x="-11188" y="594350"/>
                  <a:pt x="3206" y="408930"/>
                  <a:pt x="35379" y="287857"/>
                </a:cubicBezTo>
                <a:cubicBezTo>
                  <a:pt x="67552" y="166784"/>
                  <a:pt x="199632" y="-44883"/>
                  <a:pt x="197939" y="84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3A51C7C4-078F-438D-A22F-0D164F1F3485}"/>
              </a:ext>
            </a:extLst>
          </p:cNvPr>
          <p:cNvSpPr/>
          <p:nvPr/>
        </p:nvSpPr>
        <p:spPr>
          <a:xfrm>
            <a:off x="4482948" y="5251318"/>
            <a:ext cx="1043412" cy="545989"/>
          </a:xfrm>
          <a:custGeom>
            <a:avLst/>
            <a:gdLst>
              <a:gd name="connsiteX0" fmla="*/ 171602 w 1043412"/>
              <a:gd name="connsiteY0" fmla="*/ 447807 h 545989"/>
              <a:gd name="connsiteX1" fmla="*/ 263677 w 1043412"/>
              <a:gd name="connsiteY1" fmla="*/ 441457 h 545989"/>
              <a:gd name="connsiteX2" fmla="*/ 660552 w 1043412"/>
              <a:gd name="connsiteY2" fmla="*/ 441457 h 545989"/>
              <a:gd name="connsiteX3" fmla="*/ 933602 w 1043412"/>
              <a:gd name="connsiteY3" fmla="*/ 222382 h 545989"/>
              <a:gd name="connsiteX4" fmla="*/ 1041552 w 1043412"/>
              <a:gd name="connsiteY4" fmla="*/ 132 h 545989"/>
              <a:gd name="connsiteX5" fmla="*/ 990752 w 1043412"/>
              <a:gd name="connsiteY5" fmla="*/ 254132 h 545989"/>
              <a:gd name="connsiteX6" fmla="*/ 851052 w 1043412"/>
              <a:gd name="connsiteY6" fmla="*/ 504957 h 545989"/>
              <a:gd name="connsiteX7" fmla="*/ 527202 w 1043412"/>
              <a:gd name="connsiteY7" fmla="*/ 514482 h 545989"/>
              <a:gd name="connsiteX8" fmla="*/ 190652 w 1043412"/>
              <a:gd name="connsiteY8" fmla="*/ 543057 h 545989"/>
              <a:gd name="connsiteX9" fmla="*/ 152 w 1043412"/>
              <a:gd name="connsiteY9" fmla="*/ 435107 h 545989"/>
              <a:gd name="connsiteX10" fmla="*/ 219227 w 1043412"/>
              <a:gd name="connsiteY10" fmla="*/ 470032 h 545989"/>
              <a:gd name="connsiteX11" fmla="*/ 171602 w 1043412"/>
              <a:gd name="connsiteY11" fmla="*/ 447807 h 545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3412" h="545989">
                <a:moveTo>
                  <a:pt x="171602" y="447807"/>
                </a:moveTo>
                <a:cubicBezTo>
                  <a:pt x="179010" y="443044"/>
                  <a:pt x="263677" y="441457"/>
                  <a:pt x="263677" y="441457"/>
                </a:cubicBezTo>
                <a:cubicBezTo>
                  <a:pt x="345169" y="440399"/>
                  <a:pt x="548898" y="477970"/>
                  <a:pt x="660552" y="441457"/>
                </a:cubicBezTo>
                <a:cubicBezTo>
                  <a:pt x="772206" y="404944"/>
                  <a:pt x="870102" y="295936"/>
                  <a:pt x="933602" y="222382"/>
                </a:cubicBezTo>
                <a:cubicBezTo>
                  <a:pt x="997102" y="148828"/>
                  <a:pt x="1032027" y="-5160"/>
                  <a:pt x="1041552" y="132"/>
                </a:cubicBezTo>
                <a:cubicBezTo>
                  <a:pt x="1051077" y="5424"/>
                  <a:pt x="1022502" y="169994"/>
                  <a:pt x="990752" y="254132"/>
                </a:cubicBezTo>
                <a:cubicBezTo>
                  <a:pt x="959002" y="338269"/>
                  <a:pt x="928310" y="461565"/>
                  <a:pt x="851052" y="504957"/>
                </a:cubicBezTo>
                <a:cubicBezTo>
                  <a:pt x="773794" y="548349"/>
                  <a:pt x="637269" y="508132"/>
                  <a:pt x="527202" y="514482"/>
                </a:cubicBezTo>
                <a:cubicBezTo>
                  <a:pt x="417135" y="520832"/>
                  <a:pt x="278494" y="556286"/>
                  <a:pt x="190652" y="543057"/>
                </a:cubicBezTo>
                <a:cubicBezTo>
                  <a:pt x="102810" y="529828"/>
                  <a:pt x="-4610" y="447278"/>
                  <a:pt x="152" y="435107"/>
                </a:cubicBezTo>
                <a:cubicBezTo>
                  <a:pt x="4914" y="422936"/>
                  <a:pt x="193827" y="471090"/>
                  <a:pt x="219227" y="470032"/>
                </a:cubicBezTo>
                <a:cubicBezTo>
                  <a:pt x="244627" y="468974"/>
                  <a:pt x="164194" y="452570"/>
                  <a:pt x="171602" y="4478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2D335373-D9C3-490F-B706-D00618C3AB3C}"/>
              </a:ext>
            </a:extLst>
          </p:cNvPr>
          <p:cNvSpPr/>
          <p:nvPr/>
        </p:nvSpPr>
        <p:spPr>
          <a:xfrm>
            <a:off x="5232375" y="5237955"/>
            <a:ext cx="350241" cy="313658"/>
          </a:xfrm>
          <a:custGeom>
            <a:avLst/>
            <a:gdLst>
              <a:gd name="connsiteX0" fmla="*/ 25 w 350241"/>
              <a:gd name="connsiteY0" fmla="*/ 795 h 313658"/>
              <a:gd name="connsiteX1" fmla="*/ 130200 w 350241"/>
              <a:gd name="connsiteY1" fmla="*/ 23020 h 313658"/>
              <a:gd name="connsiteX2" fmla="*/ 349275 w 350241"/>
              <a:gd name="connsiteY2" fmla="*/ 54770 h 313658"/>
              <a:gd name="connsiteX3" fmla="*/ 206400 w 350241"/>
              <a:gd name="connsiteY3" fmla="*/ 99220 h 313658"/>
              <a:gd name="connsiteX4" fmla="*/ 111150 w 350241"/>
              <a:gd name="connsiteY4" fmla="*/ 245270 h 313658"/>
              <a:gd name="connsiteX5" fmla="*/ 60350 w 350241"/>
              <a:gd name="connsiteY5" fmla="*/ 308770 h 313658"/>
              <a:gd name="connsiteX6" fmla="*/ 184175 w 350241"/>
              <a:gd name="connsiteY6" fmla="*/ 121445 h 313658"/>
              <a:gd name="connsiteX7" fmla="*/ 142900 w 350241"/>
              <a:gd name="connsiteY7" fmla="*/ 57945 h 313658"/>
              <a:gd name="connsiteX8" fmla="*/ 25 w 350241"/>
              <a:gd name="connsiteY8" fmla="*/ 795 h 31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241" h="313658">
                <a:moveTo>
                  <a:pt x="25" y="795"/>
                </a:moveTo>
                <a:cubicBezTo>
                  <a:pt x="-2092" y="-5026"/>
                  <a:pt x="130200" y="23020"/>
                  <a:pt x="130200" y="23020"/>
                </a:cubicBezTo>
                <a:cubicBezTo>
                  <a:pt x="188408" y="32016"/>
                  <a:pt x="336575" y="42070"/>
                  <a:pt x="349275" y="54770"/>
                </a:cubicBezTo>
                <a:cubicBezTo>
                  <a:pt x="361975" y="67470"/>
                  <a:pt x="246088" y="67470"/>
                  <a:pt x="206400" y="99220"/>
                </a:cubicBezTo>
                <a:cubicBezTo>
                  <a:pt x="166713" y="130970"/>
                  <a:pt x="135492" y="210345"/>
                  <a:pt x="111150" y="245270"/>
                </a:cubicBezTo>
                <a:cubicBezTo>
                  <a:pt x="86808" y="280195"/>
                  <a:pt x="48179" y="329407"/>
                  <a:pt x="60350" y="308770"/>
                </a:cubicBezTo>
                <a:cubicBezTo>
                  <a:pt x="72521" y="288133"/>
                  <a:pt x="170417" y="163249"/>
                  <a:pt x="184175" y="121445"/>
                </a:cubicBezTo>
                <a:cubicBezTo>
                  <a:pt x="197933" y="79641"/>
                  <a:pt x="177296" y="71703"/>
                  <a:pt x="142900" y="57945"/>
                </a:cubicBezTo>
                <a:cubicBezTo>
                  <a:pt x="108504" y="44187"/>
                  <a:pt x="2142" y="6616"/>
                  <a:pt x="25" y="7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3FA750ED-4AAB-4926-B29A-3CF0DC5D3D12}"/>
              </a:ext>
            </a:extLst>
          </p:cNvPr>
          <p:cNvSpPr/>
          <p:nvPr/>
        </p:nvSpPr>
        <p:spPr>
          <a:xfrm>
            <a:off x="4301972" y="5259198"/>
            <a:ext cx="336891" cy="196810"/>
          </a:xfrm>
          <a:custGeom>
            <a:avLst/>
            <a:gdLst>
              <a:gd name="connsiteX0" fmla="*/ 336703 w 336891"/>
              <a:gd name="connsiteY0" fmla="*/ 1777 h 196810"/>
              <a:gd name="connsiteX1" fmla="*/ 95403 w 336891"/>
              <a:gd name="connsiteY1" fmla="*/ 119252 h 196810"/>
              <a:gd name="connsiteX2" fmla="*/ 247803 w 336891"/>
              <a:gd name="connsiteY2" fmla="*/ 195452 h 196810"/>
              <a:gd name="connsiteX3" fmla="*/ 158903 w 336891"/>
              <a:gd name="connsiteY3" fmla="*/ 170052 h 196810"/>
              <a:gd name="connsiteX4" fmla="*/ 153 w 336891"/>
              <a:gd name="connsiteY4" fmla="*/ 125602 h 196810"/>
              <a:gd name="connsiteX5" fmla="*/ 133503 w 336891"/>
              <a:gd name="connsiteY5" fmla="*/ 52577 h 196810"/>
              <a:gd name="connsiteX6" fmla="*/ 336703 w 336891"/>
              <a:gd name="connsiteY6" fmla="*/ 1777 h 19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91" h="196810">
                <a:moveTo>
                  <a:pt x="336703" y="1777"/>
                </a:moveTo>
                <a:cubicBezTo>
                  <a:pt x="330353" y="12889"/>
                  <a:pt x="110220" y="86973"/>
                  <a:pt x="95403" y="119252"/>
                </a:cubicBezTo>
                <a:cubicBezTo>
                  <a:pt x="80586" y="151531"/>
                  <a:pt x="237220" y="186985"/>
                  <a:pt x="247803" y="195452"/>
                </a:cubicBezTo>
                <a:cubicBezTo>
                  <a:pt x="258386" y="203919"/>
                  <a:pt x="158903" y="170052"/>
                  <a:pt x="158903" y="170052"/>
                </a:cubicBezTo>
                <a:cubicBezTo>
                  <a:pt x="117628" y="158410"/>
                  <a:pt x="4386" y="145181"/>
                  <a:pt x="153" y="125602"/>
                </a:cubicBezTo>
                <a:cubicBezTo>
                  <a:pt x="-4080" y="106023"/>
                  <a:pt x="80057" y="70569"/>
                  <a:pt x="133503" y="52577"/>
                </a:cubicBezTo>
                <a:cubicBezTo>
                  <a:pt x="186949" y="34585"/>
                  <a:pt x="343053" y="-9335"/>
                  <a:pt x="336703" y="17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F4CCD102-3FAE-450C-A5EF-ACCF9A27E9F6}"/>
              </a:ext>
            </a:extLst>
          </p:cNvPr>
          <p:cNvSpPr/>
          <p:nvPr/>
        </p:nvSpPr>
        <p:spPr>
          <a:xfrm>
            <a:off x="4182120" y="4240578"/>
            <a:ext cx="266726" cy="188967"/>
          </a:xfrm>
          <a:custGeom>
            <a:avLst/>
            <a:gdLst>
              <a:gd name="connsiteX0" fmla="*/ 266055 w 266726"/>
              <a:gd name="connsiteY0" fmla="*/ 1222 h 188967"/>
              <a:gd name="connsiteX1" fmla="*/ 189855 w 266726"/>
              <a:gd name="connsiteY1" fmla="*/ 96472 h 188967"/>
              <a:gd name="connsiteX2" fmla="*/ 8880 w 266726"/>
              <a:gd name="connsiteY2" fmla="*/ 188547 h 188967"/>
              <a:gd name="connsiteX3" fmla="*/ 40630 w 266726"/>
              <a:gd name="connsiteY3" fmla="*/ 58372 h 188967"/>
              <a:gd name="connsiteX4" fmla="*/ 151755 w 266726"/>
              <a:gd name="connsiteY4" fmla="*/ 42497 h 188967"/>
              <a:gd name="connsiteX5" fmla="*/ 266055 w 266726"/>
              <a:gd name="connsiteY5" fmla="*/ 1222 h 1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726" h="188967">
                <a:moveTo>
                  <a:pt x="266055" y="1222"/>
                </a:moveTo>
                <a:cubicBezTo>
                  <a:pt x="272405" y="10218"/>
                  <a:pt x="232717" y="65251"/>
                  <a:pt x="189855" y="96472"/>
                </a:cubicBezTo>
                <a:cubicBezTo>
                  <a:pt x="146992" y="127693"/>
                  <a:pt x="33751" y="194897"/>
                  <a:pt x="8880" y="188547"/>
                </a:cubicBezTo>
                <a:cubicBezTo>
                  <a:pt x="-15991" y="182197"/>
                  <a:pt x="16817" y="82714"/>
                  <a:pt x="40630" y="58372"/>
                </a:cubicBezTo>
                <a:cubicBezTo>
                  <a:pt x="64442" y="34030"/>
                  <a:pt x="114184" y="49376"/>
                  <a:pt x="151755" y="42497"/>
                </a:cubicBezTo>
                <a:cubicBezTo>
                  <a:pt x="189326" y="35618"/>
                  <a:pt x="259705" y="-7774"/>
                  <a:pt x="266055" y="12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0C6DF16F-E5C6-4E35-A426-DAE8582A4F16}"/>
              </a:ext>
            </a:extLst>
          </p:cNvPr>
          <p:cNvSpPr/>
          <p:nvPr/>
        </p:nvSpPr>
        <p:spPr>
          <a:xfrm>
            <a:off x="3105894" y="3670297"/>
            <a:ext cx="123938" cy="543024"/>
          </a:xfrm>
          <a:custGeom>
            <a:avLst/>
            <a:gdLst>
              <a:gd name="connsiteX0" fmla="*/ 2431 w 123938"/>
              <a:gd name="connsiteY0" fmla="*/ 3 h 543024"/>
              <a:gd name="connsiteX1" fmla="*/ 50056 w 123938"/>
              <a:gd name="connsiteY1" fmla="*/ 282578 h 543024"/>
              <a:gd name="connsiteX2" fmla="*/ 72281 w 123938"/>
              <a:gd name="connsiteY2" fmla="*/ 377828 h 543024"/>
              <a:gd name="connsiteX3" fmla="*/ 84981 w 123938"/>
              <a:gd name="connsiteY3" fmla="*/ 469903 h 543024"/>
              <a:gd name="connsiteX4" fmla="*/ 123081 w 123938"/>
              <a:gd name="connsiteY4" fmla="*/ 539753 h 543024"/>
              <a:gd name="connsiteX5" fmla="*/ 43706 w 123938"/>
              <a:gd name="connsiteY5" fmla="*/ 361953 h 543024"/>
              <a:gd name="connsiteX6" fmla="*/ 8781 w 123938"/>
              <a:gd name="connsiteY6" fmla="*/ 276228 h 543024"/>
              <a:gd name="connsiteX7" fmla="*/ 2431 w 123938"/>
              <a:gd name="connsiteY7" fmla="*/ 3 h 54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938" h="543024">
                <a:moveTo>
                  <a:pt x="2431" y="3"/>
                </a:moveTo>
                <a:cubicBezTo>
                  <a:pt x="9310" y="1061"/>
                  <a:pt x="38414" y="219607"/>
                  <a:pt x="50056" y="282578"/>
                </a:cubicBezTo>
                <a:cubicBezTo>
                  <a:pt x="61698" y="345549"/>
                  <a:pt x="66460" y="346607"/>
                  <a:pt x="72281" y="377828"/>
                </a:cubicBezTo>
                <a:cubicBezTo>
                  <a:pt x="78102" y="409049"/>
                  <a:pt x="76514" y="442915"/>
                  <a:pt x="84981" y="469903"/>
                </a:cubicBezTo>
                <a:cubicBezTo>
                  <a:pt x="93448" y="496891"/>
                  <a:pt x="129960" y="557745"/>
                  <a:pt x="123081" y="539753"/>
                </a:cubicBezTo>
                <a:cubicBezTo>
                  <a:pt x="116202" y="521761"/>
                  <a:pt x="62756" y="405874"/>
                  <a:pt x="43706" y="361953"/>
                </a:cubicBezTo>
                <a:cubicBezTo>
                  <a:pt x="24656" y="318032"/>
                  <a:pt x="12485" y="336024"/>
                  <a:pt x="8781" y="276228"/>
                </a:cubicBezTo>
                <a:cubicBezTo>
                  <a:pt x="5077" y="216432"/>
                  <a:pt x="-4448" y="-1055"/>
                  <a:pt x="2431" y="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62E1104C-697A-4D99-B389-86B4FA9971D7}"/>
              </a:ext>
            </a:extLst>
          </p:cNvPr>
          <p:cNvSpPr/>
          <p:nvPr/>
        </p:nvSpPr>
        <p:spPr>
          <a:xfrm>
            <a:off x="3345085" y="4326891"/>
            <a:ext cx="134757" cy="318871"/>
          </a:xfrm>
          <a:custGeom>
            <a:avLst/>
            <a:gdLst>
              <a:gd name="connsiteX0" fmla="*/ 1365 w 134757"/>
              <a:gd name="connsiteY0" fmla="*/ 16509 h 318871"/>
              <a:gd name="connsiteX1" fmla="*/ 122015 w 134757"/>
              <a:gd name="connsiteY1" fmla="*/ 289559 h 318871"/>
              <a:gd name="connsiteX2" fmla="*/ 131540 w 134757"/>
              <a:gd name="connsiteY2" fmla="*/ 299084 h 318871"/>
              <a:gd name="connsiteX3" fmla="*/ 125190 w 134757"/>
              <a:gd name="connsiteY3" fmla="*/ 181609 h 318871"/>
              <a:gd name="connsiteX4" fmla="*/ 58515 w 134757"/>
              <a:gd name="connsiteY4" fmla="*/ 45084 h 318871"/>
              <a:gd name="connsiteX5" fmla="*/ 1365 w 134757"/>
              <a:gd name="connsiteY5" fmla="*/ 16509 h 31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757" h="318871">
                <a:moveTo>
                  <a:pt x="1365" y="16509"/>
                </a:moveTo>
                <a:cubicBezTo>
                  <a:pt x="11948" y="57255"/>
                  <a:pt x="100319" y="242463"/>
                  <a:pt x="122015" y="289559"/>
                </a:cubicBezTo>
                <a:cubicBezTo>
                  <a:pt x="143711" y="336655"/>
                  <a:pt x="131011" y="317076"/>
                  <a:pt x="131540" y="299084"/>
                </a:cubicBezTo>
                <a:cubicBezTo>
                  <a:pt x="132069" y="281092"/>
                  <a:pt x="137361" y="223942"/>
                  <a:pt x="125190" y="181609"/>
                </a:cubicBezTo>
                <a:cubicBezTo>
                  <a:pt x="113019" y="139276"/>
                  <a:pt x="72273" y="69955"/>
                  <a:pt x="58515" y="45084"/>
                </a:cubicBezTo>
                <a:cubicBezTo>
                  <a:pt x="44757" y="20213"/>
                  <a:pt x="-9218" y="-24237"/>
                  <a:pt x="1365" y="165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8958127E-19CB-4580-8ED3-DA63A3E7AB7B}"/>
              </a:ext>
            </a:extLst>
          </p:cNvPr>
          <p:cNvSpPr/>
          <p:nvPr/>
        </p:nvSpPr>
        <p:spPr>
          <a:xfrm>
            <a:off x="3663575" y="3618707"/>
            <a:ext cx="588900" cy="111978"/>
          </a:xfrm>
          <a:custGeom>
            <a:avLst/>
            <a:gdLst>
              <a:gd name="connsiteX0" fmla="*/ 375 w 588900"/>
              <a:gd name="connsiteY0" fmla="*/ 111918 h 111978"/>
              <a:gd name="connsiteX1" fmla="*/ 232150 w 588900"/>
              <a:gd name="connsiteY1" fmla="*/ 26193 h 111978"/>
              <a:gd name="connsiteX2" fmla="*/ 587750 w 588900"/>
              <a:gd name="connsiteY2" fmla="*/ 92868 h 111978"/>
              <a:gd name="connsiteX3" fmla="*/ 340100 w 588900"/>
              <a:gd name="connsiteY3" fmla="*/ 10318 h 111978"/>
              <a:gd name="connsiteX4" fmla="*/ 181350 w 588900"/>
              <a:gd name="connsiteY4" fmla="*/ 10318 h 111978"/>
              <a:gd name="connsiteX5" fmla="*/ 375 w 588900"/>
              <a:gd name="connsiteY5" fmla="*/ 111918 h 11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900" h="111978">
                <a:moveTo>
                  <a:pt x="375" y="111918"/>
                </a:moveTo>
                <a:cubicBezTo>
                  <a:pt x="8842" y="114564"/>
                  <a:pt x="134254" y="29368"/>
                  <a:pt x="232150" y="26193"/>
                </a:cubicBezTo>
                <a:cubicBezTo>
                  <a:pt x="330046" y="23018"/>
                  <a:pt x="569758" y="95514"/>
                  <a:pt x="587750" y="92868"/>
                </a:cubicBezTo>
                <a:cubicBezTo>
                  <a:pt x="605742" y="90222"/>
                  <a:pt x="407833" y="24076"/>
                  <a:pt x="340100" y="10318"/>
                </a:cubicBezTo>
                <a:cubicBezTo>
                  <a:pt x="272367" y="-3440"/>
                  <a:pt x="233737" y="-3440"/>
                  <a:pt x="181350" y="10318"/>
                </a:cubicBezTo>
                <a:cubicBezTo>
                  <a:pt x="128963" y="24076"/>
                  <a:pt x="-8092" y="109272"/>
                  <a:pt x="375" y="1119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C3272F2F-4CBB-422A-9FFE-3DEE6530D036}"/>
              </a:ext>
            </a:extLst>
          </p:cNvPr>
          <p:cNvSpPr/>
          <p:nvPr/>
        </p:nvSpPr>
        <p:spPr>
          <a:xfrm>
            <a:off x="5886395" y="3543300"/>
            <a:ext cx="225248" cy="76200"/>
          </a:xfrm>
          <a:custGeom>
            <a:avLst/>
            <a:gdLst>
              <a:gd name="connsiteX0" fmla="*/ 3230 w 225248"/>
              <a:gd name="connsiteY0" fmla="*/ 0 h 76200"/>
              <a:gd name="connsiteX1" fmla="*/ 66730 w 225248"/>
              <a:gd name="connsiteY1" fmla="*/ 15875 h 76200"/>
              <a:gd name="connsiteX2" fmla="*/ 222305 w 225248"/>
              <a:gd name="connsiteY2" fmla="*/ 76200 h 76200"/>
              <a:gd name="connsiteX3" fmla="*/ 158805 w 225248"/>
              <a:gd name="connsiteY3" fmla="*/ 15875 h 76200"/>
              <a:gd name="connsiteX4" fmla="*/ 3230 w 225248"/>
              <a:gd name="connsiteY4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248" h="76200">
                <a:moveTo>
                  <a:pt x="3230" y="0"/>
                </a:moveTo>
                <a:cubicBezTo>
                  <a:pt x="-12116" y="0"/>
                  <a:pt x="30218" y="3175"/>
                  <a:pt x="66730" y="15875"/>
                </a:cubicBezTo>
                <a:cubicBezTo>
                  <a:pt x="103243" y="28575"/>
                  <a:pt x="206959" y="76200"/>
                  <a:pt x="222305" y="76200"/>
                </a:cubicBezTo>
                <a:cubicBezTo>
                  <a:pt x="237651" y="76200"/>
                  <a:pt x="189497" y="27517"/>
                  <a:pt x="158805" y="15875"/>
                </a:cubicBezTo>
                <a:cubicBezTo>
                  <a:pt x="128113" y="4233"/>
                  <a:pt x="18576" y="0"/>
                  <a:pt x="323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56064BFA-6B9A-4F8E-A17E-FA51AF4E9D4F}"/>
              </a:ext>
            </a:extLst>
          </p:cNvPr>
          <p:cNvSpPr/>
          <p:nvPr/>
        </p:nvSpPr>
        <p:spPr>
          <a:xfrm>
            <a:off x="4705172" y="4130673"/>
            <a:ext cx="57361" cy="285754"/>
          </a:xfrm>
          <a:custGeom>
            <a:avLst/>
            <a:gdLst>
              <a:gd name="connsiteX0" fmla="*/ 178 w 57361"/>
              <a:gd name="connsiteY0" fmla="*/ 2 h 285754"/>
              <a:gd name="connsiteX1" fmla="*/ 38278 w 57361"/>
              <a:gd name="connsiteY1" fmla="*/ 136527 h 285754"/>
              <a:gd name="connsiteX2" fmla="*/ 6528 w 57361"/>
              <a:gd name="connsiteY2" fmla="*/ 285752 h 285754"/>
              <a:gd name="connsiteX3" fmla="*/ 57328 w 57361"/>
              <a:gd name="connsiteY3" fmla="*/ 133352 h 285754"/>
              <a:gd name="connsiteX4" fmla="*/ 178 w 57361"/>
              <a:gd name="connsiteY4" fmla="*/ 2 h 28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61" h="285754">
                <a:moveTo>
                  <a:pt x="178" y="2"/>
                </a:moveTo>
                <a:cubicBezTo>
                  <a:pt x="-2997" y="531"/>
                  <a:pt x="37220" y="88902"/>
                  <a:pt x="38278" y="136527"/>
                </a:cubicBezTo>
                <a:cubicBezTo>
                  <a:pt x="39336" y="184152"/>
                  <a:pt x="3353" y="286281"/>
                  <a:pt x="6528" y="285752"/>
                </a:cubicBezTo>
                <a:cubicBezTo>
                  <a:pt x="9703" y="285223"/>
                  <a:pt x="55741" y="175156"/>
                  <a:pt x="57328" y="133352"/>
                </a:cubicBezTo>
                <a:cubicBezTo>
                  <a:pt x="58915" y="91548"/>
                  <a:pt x="3353" y="-527"/>
                  <a:pt x="178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2C9D45DE-DAD9-4323-A885-3F7F9CFB493A}"/>
              </a:ext>
            </a:extLst>
          </p:cNvPr>
          <p:cNvSpPr/>
          <p:nvPr/>
        </p:nvSpPr>
        <p:spPr>
          <a:xfrm>
            <a:off x="5149000" y="4043251"/>
            <a:ext cx="264339" cy="559122"/>
          </a:xfrm>
          <a:custGeom>
            <a:avLst/>
            <a:gdLst>
              <a:gd name="connsiteX0" fmla="*/ 100863 w 264339"/>
              <a:gd name="connsiteY0" fmla="*/ 4874 h 559122"/>
              <a:gd name="connsiteX1" fmla="*/ 131025 w 264339"/>
              <a:gd name="connsiteY1" fmla="*/ 168387 h 559122"/>
              <a:gd name="connsiteX2" fmla="*/ 262788 w 264339"/>
              <a:gd name="connsiteY2" fmla="*/ 395399 h 559122"/>
              <a:gd name="connsiteX3" fmla="*/ 200875 w 264339"/>
              <a:gd name="connsiteY3" fmla="*/ 471599 h 559122"/>
              <a:gd name="connsiteX4" fmla="*/ 164363 w 264339"/>
              <a:gd name="connsiteY4" fmla="*/ 558912 h 559122"/>
              <a:gd name="connsiteX5" fmla="*/ 127850 w 264339"/>
              <a:gd name="connsiteY5" fmla="*/ 489062 h 559122"/>
              <a:gd name="connsiteX6" fmla="*/ 2438 w 264339"/>
              <a:gd name="connsiteY6" fmla="*/ 287449 h 559122"/>
              <a:gd name="connsiteX7" fmla="*/ 50063 w 264339"/>
              <a:gd name="connsiteY7" fmla="*/ 63612 h 559122"/>
              <a:gd name="connsiteX8" fmla="*/ 100863 w 264339"/>
              <a:gd name="connsiteY8" fmla="*/ 4874 h 55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339" h="559122">
                <a:moveTo>
                  <a:pt x="100863" y="4874"/>
                </a:moveTo>
                <a:cubicBezTo>
                  <a:pt x="114357" y="22337"/>
                  <a:pt x="104038" y="103300"/>
                  <a:pt x="131025" y="168387"/>
                </a:cubicBezTo>
                <a:cubicBezTo>
                  <a:pt x="158012" y="233474"/>
                  <a:pt x="251146" y="344864"/>
                  <a:pt x="262788" y="395399"/>
                </a:cubicBezTo>
                <a:cubicBezTo>
                  <a:pt x="274430" y="445934"/>
                  <a:pt x="217279" y="444347"/>
                  <a:pt x="200875" y="471599"/>
                </a:cubicBezTo>
                <a:cubicBezTo>
                  <a:pt x="184471" y="498851"/>
                  <a:pt x="176534" y="556002"/>
                  <a:pt x="164363" y="558912"/>
                </a:cubicBezTo>
                <a:cubicBezTo>
                  <a:pt x="152192" y="561823"/>
                  <a:pt x="154837" y="534306"/>
                  <a:pt x="127850" y="489062"/>
                </a:cubicBezTo>
                <a:cubicBezTo>
                  <a:pt x="100863" y="443818"/>
                  <a:pt x="15402" y="358357"/>
                  <a:pt x="2438" y="287449"/>
                </a:cubicBezTo>
                <a:cubicBezTo>
                  <a:pt x="-10526" y="216541"/>
                  <a:pt x="31542" y="108062"/>
                  <a:pt x="50063" y="63612"/>
                </a:cubicBezTo>
                <a:cubicBezTo>
                  <a:pt x="68584" y="19162"/>
                  <a:pt x="87369" y="-12589"/>
                  <a:pt x="100863" y="48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350C72B2-CB16-442D-8AC1-941E89C89CE0}"/>
              </a:ext>
            </a:extLst>
          </p:cNvPr>
          <p:cNvSpPr/>
          <p:nvPr/>
        </p:nvSpPr>
        <p:spPr>
          <a:xfrm>
            <a:off x="3650925" y="3478420"/>
            <a:ext cx="950453" cy="170742"/>
          </a:xfrm>
          <a:custGeom>
            <a:avLst/>
            <a:gdLst>
              <a:gd name="connsiteX0" fmla="*/ 325 w 950453"/>
              <a:gd name="connsiteY0" fmla="*/ 168597 h 170742"/>
              <a:gd name="connsiteX1" fmla="*/ 250092 w 950453"/>
              <a:gd name="connsiteY1" fmla="*/ 102980 h 170742"/>
              <a:gd name="connsiteX2" fmla="*/ 804658 w 950453"/>
              <a:gd name="connsiteY2" fmla="*/ 164363 h 170742"/>
              <a:gd name="connsiteX3" fmla="*/ 925308 w 950453"/>
              <a:gd name="connsiteY3" fmla="*/ 151663 h 170742"/>
              <a:gd name="connsiteX4" fmla="*/ 908375 w 950453"/>
              <a:gd name="connsiteY4" fmla="*/ 100863 h 170742"/>
              <a:gd name="connsiteX5" fmla="*/ 497742 w 950453"/>
              <a:gd name="connsiteY5" fmla="*/ 33130 h 170742"/>
              <a:gd name="connsiteX6" fmla="*/ 203525 w 950453"/>
              <a:gd name="connsiteY6" fmla="*/ 5613 h 170742"/>
              <a:gd name="connsiteX7" fmla="*/ 325 w 950453"/>
              <a:gd name="connsiteY7" fmla="*/ 168597 h 17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453" h="170742">
                <a:moveTo>
                  <a:pt x="325" y="168597"/>
                </a:moveTo>
                <a:cubicBezTo>
                  <a:pt x="8086" y="184825"/>
                  <a:pt x="116037" y="103686"/>
                  <a:pt x="250092" y="102980"/>
                </a:cubicBezTo>
                <a:cubicBezTo>
                  <a:pt x="384147" y="102274"/>
                  <a:pt x="692122" y="156249"/>
                  <a:pt x="804658" y="164363"/>
                </a:cubicBezTo>
                <a:cubicBezTo>
                  <a:pt x="917194" y="172477"/>
                  <a:pt x="908022" y="162246"/>
                  <a:pt x="925308" y="151663"/>
                </a:cubicBezTo>
                <a:cubicBezTo>
                  <a:pt x="942594" y="141080"/>
                  <a:pt x="979636" y="120618"/>
                  <a:pt x="908375" y="100863"/>
                </a:cubicBezTo>
                <a:cubicBezTo>
                  <a:pt x="837114" y="81107"/>
                  <a:pt x="615217" y="49005"/>
                  <a:pt x="497742" y="33130"/>
                </a:cubicBezTo>
                <a:cubicBezTo>
                  <a:pt x="380267" y="17255"/>
                  <a:pt x="281489" y="-12379"/>
                  <a:pt x="203525" y="5613"/>
                </a:cubicBezTo>
                <a:cubicBezTo>
                  <a:pt x="125561" y="23605"/>
                  <a:pt x="-7436" y="152369"/>
                  <a:pt x="325" y="168597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9190C063-3073-4DE1-97CA-8D9BF5D3BF64}"/>
              </a:ext>
            </a:extLst>
          </p:cNvPr>
          <p:cNvSpPr/>
          <p:nvPr/>
        </p:nvSpPr>
        <p:spPr>
          <a:xfrm>
            <a:off x="5107517" y="3299390"/>
            <a:ext cx="1072951" cy="239688"/>
          </a:xfrm>
          <a:custGeom>
            <a:avLst/>
            <a:gdLst>
              <a:gd name="connsiteX0" fmla="*/ 0 w 1072951"/>
              <a:gd name="connsiteY0" fmla="*/ 152893 h 239688"/>
              <a:gd name="connsiteX1" fmla="*/ 275166 w 1072951"/>
              <a:gd name="connsiteY1" fmla="*/ 239677 h 239688"/>
              <a:gd name="connsiteX2" fmla="*/ 501650 w 1072951"/>
              <a:gd name="connsiteY2" fmla="*/ 159243 h 239688"/>
              <a:gd name="connsiteX3" fmla="*/ 1043516 w 1072951"/>
              <a:gd name="connsiteY3" fmla="*/ 180410 h 239688"/>
              <a:gd name="connsiteX4" fmla="*/ 969433 w 1072951"/>
              <a:gd name="connsiteY4" fmla="*/ 97860 h 239688"/>
              <a:gd name="connsiteX5" fmla="*/ 702733 w 1072951"/>
              <a:gd name="connsiteY5" fmla="*/ 493 h 239688"/>
              <a:gd name="connsiteX6" fmla="*/ 442383 w 1072951"/>
              <a:gd name="connsiteY6" fmla="*/ 57643 h 239688"/>
              <a:gd name="connsiteX7" fmla="*/ 0 w 1072951"/>
              <a:gd name="connsiteY7" fmla="*/ 152893 h 2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2951" h="239688">
                <a:moveTo>
                  <a:pt x="0" y="152893"/>
                </a:moveTo>
                <a:cubicBezTo>
                  <a:pt x="95779" y="195756"/>
                  <a:pt x="191558" y="238619"/>
                  <a:pt x="275166" y="239677"/>
                </a:cubicBezTo>
                <a:cubicBezTo>
                  <a:pt x="358774" y="240735"/>
                  <a:pt x="373592" y="169121"/>
                  <a:pt x="501650" y="159243"/>
                </a:cubicBezTo>
                <a:cubicBezTo>
                  <a:pt x="629708" y="149365"/>
                  <a:pt x="965552" y="190640"/>
                  <a:pt x="1043516" y="180410"/>
                </a:cubicBezTo>
                <a:cubicBezTo>
                  <a:pt x="1121480" y="170180"/>
                  <a:pt x="1026230" y="127846"/>
                  <a:pt x="969433" y="97860"/>
                </a:cubicBezTo>
                <a:cubicBezTo>
                  <a:pt x="912636" y="67874"/>
                  <a:pt x="790575" y="7196"/>
                  <a:pt x="702733" y="493"/>
                </a:cubicBezTo>
                <a:cubicBezTo>
                  <a:pt x="614891" y="-6210"/>
                  <a:pt x="442383" y="57643"/>
                  <a:pt x="442383" y="57643"/>
                </a:cubicBezTo>
                <a:lnTo>
                  <a:pt x="0" y="152893"/>
                </a:ln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59E02D23-5250-4346-82DF-47D5F65095F3}"/>
              </a:ext>
            </a:extLst>
          </p:cNvPr>
          <p:cNvSpPr/>
          <p:nvPr/>
        </p:nvSpPr>
        <p:spPr>
          <a:xfrm>
            <a:off x="4980425" y="4806964"/>
            <a:ext cx="239493" cy="137400"/>
          </a:xfrm>
          <a:custGeom>
            <a:avLst/>
            <a:gdLst>
              <a:gd name="connsiteX0" fmla="*/ 92 w 239493"/>
              <a:gd name="connsiteY0" fmla="*/ 135453 h 137400"/>
              <a:gd name="connsiteX1" fmla="*/ 163075 w 239493"/>
              <a:gd name="connsiteY1" fmla="*/ 10569 h 137400"/>
              <a:gd name="connsiteX2" fmla="*/ 239275 w 239493"/>
              <a:gd name="connsiteY2" fmla="*/ 14803 h 137400"/>
              <a:gd name="connsiteX3" fmla="*/ 141908 w 239493"/>
              <a:gd name="connsiteY3" fmla="*/ 80419 h 137400"/>
              <a:gd name="connsiteX4" fmla="*/ 92 w 239493"/>
              <a:gd name="connsiteY4" fmla="*/ 135453 h 13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493" h="137400">
                <a:moveTo>
                  <a:pt x="92" y="135453"/>
                </a:moveTo>
                <a:cubicBezTo>
                  <a:pt x="3620" y="123811"/>
                  <a:pt x="123211" y="30677"/>
                  <a:pt x="163075" y="10569"/>
                </a:cubicBezTo>
                <a:cubicBezTo>
                  <a:pt x="202939" y="-9539"/>
                  <a:pt x="242803" y="3161"/>
                  <a:pt x="239275" y="14803"/>
                </a:cubicBezTo>
                <a:cubicBezTo>
                  <a:pt x="235747" y="26445"/>
                  <a:pt x="188475" y="57136"/>
                  <a:pt x="141908" y="80419"/>
                </a:cubicBezTo>
                <a:cubicBezTo>
                  <a:pt x="95341" y="103702"/>
                  <a:pt x="-3436" y="147095"/>
                  <a:pt x="92" y="13545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E277BC08-C448-4BA6-94DD-E24B94A8CFB8}"/>
              </a:ext>
            </a:extLst>
          </p:cNvPr>
          <p:cNvSpPr/>
          <p:nvPr/>
        </p:nvSpPr>
        <p:spPr>
          <a:xfrm>
            <a:off x="4690474" y="4819081"/>
            <a:ext cx="141470" cy="74053"/>
          </a:xfrm>
          <a:custGeom>
            <a:avLst/>
            <a:gdLst>
              <a:gd name="connsiteX0" fmla="*/ 8526 w 141470"/>
              <a:gd name="connsiteY0" fmla="*/ 70419 h 74053"/>
              <a:gd name="connsiteX1" fmla="*/ 22814 w 141470"/>
              <a:gd name="connsiteY1" fmla="*/ 569 h 74053"/>
              <a:gd name="connsiteX2" fmla="*/ 119651 w 141470"/>
              <a:gd name="connsiteY2" fmla="*/ 38669 h 74053"/>
              <a:gd name="connsiteX3" fmla="*/ 132351 w 141470"/>
              <a:gd name="connsiteY3" fmla="*/ 62482 h 74053"/>
              <a:gd name="connsiteX4" fmla="*/ 8526 w 141470"/>
              <a:gd name="connsiteY4" fmla="*/ 70419 h 7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70" h="74053">
                <a:moveTo>
                  <a:pt x="8526" y="70419"/>
                </a:moveTo>
                <a:cubicBezTo>
                  <a:pt x="-9730" y="60100"/>
                  <a:pt x="4293" y="5861"/>
                  <a:pt x="22814" y="569"/>
                </a:cubicBezTo>
                <a:cubicBezTo>
                  <a:pt x="41335" y="-4723"/>
                  <a:pt x="101395" y="28350"/>
                  <a:pt x="119651" y="38669"/>
                </a:cubicBezTo>
                <a:cubicBezTo>
                  <a:pt x="137907" y="48988"/>
                  <a:pt x="151136" y="58778"/>
                  <a:pt x="132351" y="62482"/>
                </a:cubicBezTo>
                <a:cubicBezTo>
                  <a:pt x="113566" y="66186"/>
                  <a:pt x="26782" y="80738"/>
                  <a:pt x="8526" y="704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045059F4-0E70-4DCD-A3EF-FBE452D3E1AE}"/>
              </a:ext>
            </a:extLst>
          </p:cNvPr>
          <p:cNvSpPr/>
          <p:nvPr/>
        </p:nvSpPr>
        <p:spPr>
          <a:xfrm>
            <a:off x="4413250" y="5239922"/>
            <a:ext cx="1005471" cy="147930"/>
          </a:xfrm>
          <a:custGeom>
            <a:avLst/>
            <a:gdLst>
              <a:gd name="connsiteX0" fmla="*/ 0 w 1005471"/>
              <a:gd name="connsiteY0" fmla="*/ 142761 h 147930"/>
              <a:gd name="connsiteX1" fmla="*/ 313267 w 1005471"/>
              <a:gd name="connsiteY1" fmla="*/ 15761 h 147930"/>
              <a:gd name="connsiteX2" fmla="*/ 632883 w 1005471"/>
              <a:gd name="connsiteY2" fmla="*/ 7295 h 147930"/>
              <a:gd name="connsiteX3" fmla="*/ 994833 w 1005471"/>
              <a:gd name="connsiteY3" fmla="*/ 64445 h 147930"/>
              <a:gd name="connsiteX4" fmla="*/ 916517 w 1005471"/>
              <a:gd name="connsiteY4" fmla="*/ 83495 h 147930"/>
              <a:gd name="connsiteX5" fmla="*/ 628650 w 1005471"/>
              <a:gd name="connsiteY5" fmla="*/ 142761 h 147930"/>
              <a:gd name="connsiteX6" fmla="*/ 429683 w 1005471"/>
              <a:gd name="connsiteY6" fmla="*/ 144878 h 147930"/>
              <a:gd name="connsiteX7" fmla="*/ 0 w 1005471"/>
              <a:gd name="connsiteY7" fmla="*/ 142761 h 14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5471" h="147930">
                <a:moveTo>
                  <a:pt x="0" y="142761"/>
                </a:moveTo>
                <a:cubicBezTo>
                  <a:pt x="103893" y="90550"/>
                  <a:pt x="207787" y="38339"/>
                  <a:pt x="313267" y="15761"/>
                </a:cubicBezTo>
                <a:cubicBezTo>
                  <a:pt x="418748" y="-6817"/>
                  <a:pt x="519289" y="-819"/>
                  <a:pt x="632883" y="7295"/>
                </a:cubicBezTo>
                <a:cubicBezTo>
                  <a:pt x="746477" y="15409"/>
                  <a:pt x="947561" y="51745"/>
                  <a:pt x="994833" y="64445"/>
                </a:cubicBezTo>
                <a:cubicBezTo>
                  <a:pt x="1042105" y="77145"/>
                  <a:pt x="916517" y="83495"/>
                  <a:pt x="916517" y="83495"/>
                </a:cubicBezTo>
                <a:cubicBezTo>
                  <a:pt x="855487" y="96548"/>
                  <a:pt x="709789" y="132530"/>
                  <a:pt x="628650" y="142761"/>
                </a:cubicBezTo>
                <a:cubicBezTo>
                  <a:pt x="547511" y="152992"/>
                  <a:pt x="429683" y="144878"/>
                  <a:pt x="429683" y="144878"/>
                </a:cubicBezTo>
                <a:lnTo>
                  <a:pt x="0" y="142761"/>
                </a:ln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F32E71B-97CE-4262-8C55-6A92B4F979AE}"/>
              </a:ext>
            </a:extLst>
          </p:cNvPr>
          <p:cNvSpPr/>
          <p:nvPr/>
        </p:nvSpPr>
        <p:spPr>
          <a:xfrm>
            <a:off x="4427074" y="5332977"/>
            <a:ext cx="1020761" cy="318034"/>
          </a:xfrm>
          <a:custGeom>
            <a:avLst/>
            <a:gdLst>
              <a:gd name="connsiteX0" fmla="*/ 993 w 1020761"/>
              <a:gd name="connsiteY0" fmla="*/ 32773 h 318034"/>
              <a:gd name="connsiteX1" fmla="*/ 58143 w 1020761"/>
              <a:gd name="connsiteY1" fmla="*/ 39123 h 318034"/>
              <a:gd name="connsiteX2" fmla="*/ 540743 w 1020761"/>
              <a:gd name="connsiteY2" fmla="*/ 32773 h 318034"/>
              <a:gd name="connsiteX3" fmla="*/ 1010643 w 1020761"/>
              <a:gd name="connsiteY3" fmla="*/ 7373 h 318034"/>
              <a:gd name="connsiteX4" fmla="*/ 851893 w 1020761"/>
              <a:gd name="connsiteY4" fmla="*/ 180940 h 318034"/>
              <a:gd name="connsiteX5" fmla="*/ 718543 w 1020761"/>
              <a:gd name="connsiteY5" fmla="*/ 301590 h 318034"/>
              <a:gd name="connsiteX6" fmla="*/ 354476 w 1020761"/>
              <a:gd name="connsiteY6" fmla="*/ 303706 h 318034"/>
              <a:gd name="connsiteX7" fmla="*/ 117409 w 1020761"/>
              <a:gd name="connsiteY7" fmla="*/ 178823 h 318034"/>
              <a:gd name="connsiteX8" fmla="*/ 993 w 1020761"/>
              <a:gd name="connsiteY8" fmla="*/ 32773 h 318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0761" h="318034">
                <a:moveTo>
                  <a:pt x="993" y="32773"/>
                </a:moveTo>
                <a:cubicBezTo>
                  <a:pt x="-8885" y="9490"/>
                  <a:pt x="58143" y="39123"/>
                  <a:pt x="58143" y="39123"/>
                </a:cubicBezTo>
                <a:cubicBezTo>
                  <a:pt x="148101" y="39123"/>
                  <a:pt x="381993" y="38065"/>
                  <a:pt x="540743" y="32773"/>
                </a:cubicBezTo>
                <a:cubicBezTo>
                  <a:pt x="699493" y="27481"/>
                  <a:pt x="958785" y="-17321"/>
                  <a:pt x="1010643" y="7373"/>
                </a:cubicBezTo>
                <a:cubicBezTo>
                  <a:pt x="1062501" y="32067"/>
                  <a:pt x="900576" y="131904"/>
                  <a:pt x="851893" y="180940"/>
                </a:cubicBezTo>
                <a:cubicBezTo>
                  <a:pt x="803210" y="229976"/>
                  <a:pt x="801446" y="281129"/>
                  <a:pt x="718543" y="301590"/>
                </a:cubicBezTo>
                <a:cubicBezTo>
                  <a:pt x="635640" y="322051"/>
                  <a:pt x="454665" y="324167"/>
                  <a:pt x="354476" y="303706"/>
                </a:cubicBezTo>
                <a:cubicBezTo>
                  <a:pt x="254287" y="283245"/>
                  <a:pt x="172442" y="221509"/>
                  <a:pt x="117409" y="178823"/>
                </a:cubicBezTo>
                <a:cubicBezTo>
                  <a:pt x="62376" y="136137"/>
                  <a:pt x="10871" y="56056"/>
                  <a:pt x="993" y="3277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EEC042AE-82B4-4085-A498-CBD90965414A}"/>
              </a:ext>
            </a:extLst>
          </p:cNvPr>
          <p:cNvSpPr/>
          <p:nvPr/>
        </p:nvSpPr>
        <p:spPr>
          <a:xfrm>
            <a:off x="4539257" y="5417492"/>
            <a:ext cx="731107" cy="99072"/>
          </a:xfrm>
          <a:custGeom>
            <a:avLst/>
            <a:gdLst>
              <a:gd name="connsiteX0" fmla="*/ 993 w 731107"/>
              <a:gd name="connsiteY0" fmla="*/ 3291 h 99072"/>
              <a:gd name="connsiteX1" fmla="*/ 252876 w 731107"/>
              <a:gd name="connsiteY1" fmla="*/ 20225 h 99072"/>
              <a:gd name="connsiteX2" fmla="*/ 502643 w 731107"/>
              <a:gd name="connsiteY2" fmla="*/ 32925 h 99072"/>
              <a:gd name="connsiteX3" fmla="*/ 729126 w 731107"/>
              <a:gd name="connsiteY3" fmla="*/ 30808 h 99072"/>
              <a:gd name="connsiteX4" fmla="*/ 619060 w 731107"/>
              <a:gd name="connsiteY4" fmla="*/ 51975 h 99072"/>
              <a:gd name="connsiteX5" fmla="*/ 369293 w 731107"/>
              <a:gd name="connsiteY5" fmla="*/ 98541 h 99072"/>
              <a:gd name="connsiteX6" fmla="*/ 993 w 731107"/>
              <a:gd name="connsiteY6" fmla="*/ 3291 h 9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107" h="99072">
                <a:moveTo>
                  <a:pt x="993" y="3291"/>
                </a:moveTo>
                <a:cubicBezTo>
                  <a:pt x="-18410" y="-9762"/>
                  <a:pt x="252876" y="20225"/>
                  <a:pt x="252876" y="20225"/>
                </a:cubicBezTo>
                <a:cubicBezTo>
                  <a:pt x="336484" y="25164"/>
                  <a:pt x="423268" y="31161"/>
                  <a:pt x="502643" y="32925"/>
                </a:cubicBezTo>
                <a:cubicBezTo>
                  <a:pt x="582018" y="34689"/>
                  <a:pt x="709723" y="27633"/>
                  <a:pt x="729126" y="30808"/>
                </a:cubicBezTo>
                <a:cubicBezTo>
                  <a:pt x="748529" y="33983"/>
                  <a:pt x="619060" y="51975"/>
                  <a:pt x="619060" y="51975"/>
                </a:cubicBezTo>
                <a:cubicBezTo>
                  <a:pt x="559088" y="63264"/>
                  <a:pt x="468071" y="104185"/>
                  <a:pt x="369293" y="98541"/>
                </a:cubicBezTo>
                <a:cubicBezTo>
                  <a:pt x="270515" y="92897"/>
                  <a:pt x="20396" y="16344"/>
                  <a:pt x="993" y="32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65876491-15BA-4E2E-88C7-6FD734098054}"/>
              </a:ext>
            </a:extLst>
          </p:cNvPr>
          <p:cNvSpPr/>
          <p:nvPr/>
        </p:nvSpPr>
        <p:spPr>
          <a:xfrm>
            <a:off x="3737577" y="4942737"/>
            <a:ext cx="789293" cy="968421"/>
          </a:xfrm>
          <a:custGeom>
            <a:avLst/>
            <a:gdLst>
              <a:gd name="connsiteX0" fmla="*/ 6383 w 789293"/>
              <a:gd name="connsiteY0" fmla="*/ 103 h 968421"/>
              <a:gd name="connsiteX1" fmla="*/ 346743 w 789293"/>
              <a:gd name="connsiteY1" fmla="*/ 497943 h 968421"/>
              <a:gd name="connsiteX2" fmla="*/ 773463 w 789293"/>
              <a:gd name="connsiteY2" fmla="*/ 944983 h 968421"/>
              <a:gd name="connsiteX3" fmla="*/ 646463 w 789293"/>
              <a:gd name="connsiteY3" fmla="*/ 858623 h 968421"/>
              <a:gd name="connsiteX4" fmla="*/ 163863 w 789293"/>
              <a:gd name="connsiteY4" fmla="*/ 457303 h 968421"/>
              <a:gd name="connsiteX5" fmla="*/ 6383 w 789293"/>
              <a:gd name="connsiteY5" fmla="*/ 103 h 96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9293" h="968421">
                <a:moveTo>
                  <a:pt x="6383" y="103"/>
                </a:moveTo>
                <a:cubicBezTo>
                  <a:pt x="36863" y="6876"/>
                  <a:pt x="218896" y="340463"/>
                  <a:pt x="346743" y="497943"/>
                </a:cubicBezTo>
                <a:cubicBezTo>
                  <a:pt x="474590" y="655423"/>
                  <a:pt x="723510" y="884870"/>
                  <a:pt x="773463" y="944983"/>
                </a:cubicBezTo>
                <a:cubicBezTo>
                  <a:pt x="823416" y="1005096"/>
                  <a:pt x="748063" y="939903"/>
                  <a:pt x="646463" y="858623"/>
                </a:cubicBezTo>
                <a:cubicBezTo>
                  <a:pt x="544863" y="777343"/>
                  <a:pt x="268850" y="595310"/>
                  <a:pt x="163863" y="457303"/>
                </a:cubicBezTo>
                <a:cubicBezTo>
                  <a:pt x="58876" y="319296"/>
                  <a:pt x="-24097" y="-6670"/>
                  <a:pt x="6383" y="1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C467CA1C-40F2-432A-92E1-57FC20533085}"/>
              </a:ext>
            </a:extLst>
          </p:cNvPr>
          <p:cNvSpPr/>
          <p:nvPr/>
        </p:nvSpPr>
        <p:spPr>
          <a:xfrm>
            <a:off x="3788119" y="5338376"/>
            <a:ext cx="129014" cy="899244"/>
          </a:xfrm>
          <a:custGeom>
            <a:avLst/>
            <a:gdLst>
              <a:gd name="connsiteX0" fmla="*/ 1561 w 129014"/>
              <a:gd name="connsiteY0" fmla="*/ 704 h 899244"/>
              <a:gd name="connsiteX1" fmla="*/ 57441 w 129014"/>
              <a:gd name="connsiteY1" fmla="*/ 589984 h 899244"/>
              <a:gd name="connsiteX2" fmla="*/ 52361 w 129014"/>
              <a:gd name="connsiteY2" fmla="*/ 894784 h 899244"/>
              <a:gd name="connsiteX3" fmla="*/ 128561 w 129014"/>
              <a:gd name="connsiteY3" fmla="*/ 716984 h 899244"/>
              <a:gd name="connsiteX4" fmla="*/ 1561 w 129014"/>
              <a:gd name="connsiteY4" fmla="*/ 704 h 89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014" h="899244">
                <a:moveTo>
                  <a:pt x="1561" y="704"/>
                </a:moveTo>
                <a:cubicBezTo>
                  <a:pt x="-10292" y="-20463"/>
                  <a:pt x="48974" y="440971"/>
                  <a:pt x="57441" y="589984"/>
                </a:cubicBezTo>
                <a:cubicBezTo>
                  <a:pt x="65908" y="738997"/>
                  <a:pt x="40508" y="873617"/>
                  <a:pt x="52361" y="894784"/>
                </a:cubicBezTo>
                <a:cubicBezTo>
                  <a:pt x="64214" y="915951"/>
                  <a:pt x="135334" y="862611"/>
                  <a:pt x="128561" y="716984"/>
                </a:cubicBezTo>
                <a:cubicBezTo>
                  <a:pt x="121788" y="571357"/>
                  <a:pt x="13414" y="21871"/>
                  <a:pt x="1561" y="7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8B3A8428-F291-4CF3-ADB2-515FCBFD1F41}"/>
              </a:ext>
            </a:extLst>
          </p:cNvPr>
          <p:cNvSpPr/>
          <p:nvPr/>
        </p:nvSpPr>
        <p:spPr>
          <a:xfrm>
            <a:off x="5911350" y="5493744"/>
            <a:ext cx="113699" cy="694937"/>
          </a:xfrm>
          <a:custGeom>
            <a:avLst/>
            <a:gdLst>
              <a:gd name="connsiteX0" fmla="*/ 57650 w 113699"/>
              <a:gd name="connsiteY0" fmla="*/ 2816 h 694937"/>
              <a:gd name="connsiteX1" fmla="*/ 32250 w 113699"/>
              <a:gd name="connsiteY1" fmla="*/ 414296 h 694937"/>
              <a:gd name="connsiteX2" fmla="*/ 113530 w 113699"/>
              <a:gd name="connsiteY2" fmla="*/ 693696 h 694937"/>
              <a:gd name="connsiteX3" fmla="*/ 6850 w 113699"/>
              <a:gd name="connsiteY3" fmla="*/ 505736 h 694937"/>
              <a:gd name="connsiteX4" fmla="*/ 11930 w 113699"/>
              <a:gd name="connsiteY4" fmla="*/ 246656 h 694937"/>
              <a:gd name="connsiteX5" fmla="*/ 57650 w 113699"/>
              <a:gd name="connsiteY5" fmla="*/ 2816 h 69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699" h="694937">
                <a:moveTo>
                  <a:pt x="57650" y="2816"/>
                </a:moveTo>
                <a:cubicBezTo>
                  <a:pt x="61037" y="30756"/>
                  <a:pt x="22937" y="299149"/>
                  <a:pt x="32250" y="414296"/>
                </a:cubicBezTo>
                <a:cubicBezTo>
                  <a:pt x="41563" y="529443"/>
                  <a:pt x="117763" y="678456"/>
                  <a:pt x="113530" y="693696"/>
                </a:cubicBezTo>
                <a:cubicBezTo>
                  <a:pt x="109297" y="708936"/>
                  <a:pt x="23783" y="580243"/>
                  <a:pt x="6850" y="505736"/>
                </a:cubicBezTo>
                <a:cubicBezTo>
                  <a:pt x="-10083" y="431229"/>
                  <a:pt x="9390" y="331323"/>
                  <a:pt x="11930" y="246656"/>
                </a:cubicBezTo>
                <a:cubicBezTo>
                  <a:pt x="14470" y="161989"/>
                  <a:pt x="54263" y="-25124"/>
                  <a:pt x="57650" y="28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8C70938-30C2-4D16-ADFA-699B5FD1DC30}"/>
              </a:ext>
            </a:extLst>
          </p:cNvPr>
          <p:cNvSpPr/>
          <p:nvPr/>
        </p:nvSpPr>
        <p:spPr>
          <a:xfrm>
            <a:off x="5827043" y="6080936"/>
            <a:ext cx="260748" cy="305763"/>
          </a:xfrm>
          <a:custGeom>
            <a:avLst/>
            <a:gdLst>
              <a:gd name="connsiteX0" fmla="*/ 186407 w 260748"/>
              <a:gd name="connsiteY0" fmla="*/ 247 h 305763"/>
              <a:gd name="connsiteX1" fmla="*/ 249907 w 260748"/>
              <a:gd name="connsiteY1" fmla="*/ 118781 h 305763"/>
              <a:gd name="connsiteX2" fmla="*/ 194874 w 260748"/>
              <a:gd name="connsiteY2" fmla="*/ 190747 h 305763"/>
              <a:gd name="connsiteX3" fmla="*/ 140 w 260748"/>
              <a:gd name="connsiteY3" fmla="*/ 305047 h 305763"/>
              <a:gd name="connsiteX4" fmla="*/ 165240 w 260748"/>
              <a:gd name="connsiteY4" fmla="*/ 235197 h 305763"/>
              <a:gd name="connsiteX5" fmla="*/ 260490 w 260748"/>
              <a:gd name="connsiteY5" fmla="*/ 152647 h 305763"/>
              <a:gd name="connsiteX6" fmla="*/ 186407 w 260748"/>
              <a:gd name="connsiteY6" fmla="*/ 247 h 305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748" h="305763">
                <a:moveTo>
                  <a:pt x="186407" y="247"/>
                </a:moveTo>
                <a:cubicBezTo>
                  <a:pt x="184643" y="-5397"/>
                  <a:pt x="248496" y="87031"/>
                  <a:pt x="249907" y="118781"/>
                </a:cubicBezTo>
                <a:cubicBezTo>
                  <a:pt x="251318" y="150531"/>
                  <a:pt x="236502" y="159703"/>
                  <a:pt x="194874" y="190747"/>
                </a:cubicBezTo>
                <a:cubicBezTo>
                  <a:pt x="153246" y="221791"/>
                  <a:pt x="5079" y="297639"/>
                  <a:pt x="140" y="305047"/>
                </a:cubicBezTo>
                <a:cubicBezTo>
                  <a:pt x="-4799" y="312455"/>
                  <a:pt x="121849" y="260597"/>
                  <a:pt x="165240" y="235197"/>
                </a:cubicBezTo>
                <a:cubicBezTo>
                  <a:pt x="208631" y="209797"/>
                  <a:pt x="255198" y="183691"/>
                  <a:pt x="260490" y="152647"/>
                </a:cubicBezTo>
                <a:cubicBezTo>
                  <a:pt x="265782" y="121603"/>
                  <a:pt x="188171" y="5891"/>
                  <a:pt x="186407" y="2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F78B5413-0C3F-4B8C-B96C-7A0106A52A1C}"/>
              </a:ext>
            </a:extLst>
          </p:cNvPr>
          <p:cNvSpPr/>
          <p:nvPr/>
        </p:nvSpPr>
        <p:spPr>
          <a:xfrm>
            <a:off x="5872227" y="6083300"/>
            <a:ext cx="284625" cy="440280"/>
          </a:xfrm>
          <a:custGeom>
            <a:avLst/>
            <a:gdLst>
              <a:gd name="connsiteX0" fmla="*/ 172973 w 284625"/>
              <a:gd name="connsiteY0" fmla="*/ 0 h 440280"/>
              <a:gd name="connsiteX1" fmla="*/ 274573 w 284625"/>
              <a:gd name="connsiteY1" fmla="*/ 116417 h 440280"/>
              <a:gd name="connsiteX2" fmla="*/ 255523 w 284625"/>
              <a:gd name="connsiteY2" fmla="*/ 169333 h 440280"/>
              <a:gd name="connsiteX3" fmla="*/ 50206 w 284625"/>
              <a:gd name="connsiteY3" fmla="*/ 292100 h 440280"/>
              <a:gd name="connsiteX4" fmla="*/ 26923 w 284625"/>
              <a:gd name="connsiteY4" fmla="*/ 353483 h 440280"/>
              <a:gd name="connsiteX5" fmla="*/ 52323 w 284625"/>
              <a:gd name="connsiteY5" fmla="*/ 440267 h 440280"/>
              <a:gd name="connsiteX6" fmla="*/ 5756 w 284625"/>
              <a:gd name="connsiteY6" fmla="*/ 347133 h 440280"/>
              <a:gd name="connsiteX7" fmla="*/ 206840 w 284625"/>
              <a:gd name="connsiteY7" fmla="*/ 251883 h 440280"/>
              <a:gd name="connsiteX8" fmla="*/ 270340 w 284625"/>
              <a:gd name="connsiteY8" fmla="*/ 116417 h 440280"/>
              <a:gd name="connsiteX9" fmla="*/ 172973 w 284625"/>
              <a:gd name="connsiteY9" fmla="*/ 0 h 4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625" h="440280">
                <a:moveTo>
                  <a:pt x="172973" y="0"/>
                </a:moveTo>
                <a:cubicBezTo>
                  <a:pt x="173678" y="0"/>
                  <a:pt x="260815" y="88195"/>
                  <a:pt x="274573" y="116417"/>
                </a:cubicBezTo>
                <a:cubicBezTo>
                  <a:pt x="288331" y="144639"/>
                  <a:pt x="292917" y="140053"/>
                  <a:pt x="255523" y="169333"/>
                </a:cubicBezTo>
                <a:cubicBezTo>
                  <a:pt x="218129" y="198613"/>
                  <a:pt x="88306" y="261408"/>
                  <a:pt x="50206" y="292100"/>
                </a:cubicBezTo>
                <a:cubicBezTo>
                  <a:pt x="12106" y="322792"/>
                  <a:pt x="26570" y="328789"/>
                  <a:pt x="26923" y="353483"/>
                </a:cubicBezTo>
                <a:cubicBezTo>
                  <a:pt x="27276" y="378177"/>
                  <a:pt x="55851" y="441325"/>
                  <a:pt x="52323" y="440267"/>
                </a:cubicBezTo>
                <a:cubicBezTo>
                  <a:pt x="48795" y="439209"/>
                  <a:pt x="-19997" y="378530"/>
                  <a:pt x="5756" y="347133"/>
                </a:cubicBezTo>
                <a:cubicBezTo>
                  <a:pt x="31509" y="315736"/>
                  <a:pt x="162743" y="290336"/>
                  <a:pt x="206840" y="251883"/>
                </a:cubicBezTo>
                <a:cubicBezTo>
                  <a:pt x="250937" y="213430"/>
                  <a:pt x="277396" y="154164"/>
                  <a:pt x="270340" y="116417"/>
                </a:cubicBezTo>
                <a:cubicBezTo>
                  <a:pt x="263284" y="78670"/>
                  <a:pt x="172268" y="0"/>
                  <a:pt x="1729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767F7B7-FA63-4A70-B6CF-7C53013F4BF7}"/>
              </a:ext>
            </a:extLst>
          </p:cNvPr>
          <p:cNvSpPr/>
          <p:nvPr/>
        </p:nvSpPr>
        <p:spPr>
          <a:xfrm>
            <a:off x="5232450" y="6389175"/>
            <a:ext cx="675793" cy="290435"/>
          </a:xfrm>
          <a:custGeom>
            <a:avLst/>
            <a:gdLst>
              <a:gd name="connsiteX0" fmla="*/ 584150 w 675793"/>
              <a:gd name="connsiteY0" fmla="*/ 3158 h 290435"/>
              <a:gd name="connsiteX1" fmla="*/ 618017 w 675793"/>
              <a:gd name="connsiteY1" fmla="*/ 134392 h 290435"/>
              <a:gd name="connsiteX2" fmla="*/ 582033 w 675793"/>
              <a:gd name="connsiteY2" fmla="*/ 161908 h 290435"/>
              <a:gd name="connsiteX3" fmla="*/ 444450 w 675793"/>
              <a:gd name="connsiteY3" fmla="*/ 206358 h 290435"/>
              <a:gd name="connsiteX4" fmla="*/ 35933 w 675793"/>
              <a:gd name="connsiteY4" fmla="*/ 276208 h 290435"/>
              <a:gd name="connsiteX5" fmla="*/ 88850 w 675793"/>
              <a:gd name="connsiteY5" fmla="*/ 280442 h 290435"/>
              <a:gd name="connsiteX6" fmla="*/ 639183 w 675793"/>
              <a:gd name="connsiteY6" fmla="*/ 166142 h 290435"/>
              <a:gd name="connsiteX7" fmla="*/ 620133 w 675793"/>
              <a:gd name="connsiteY7" fmla="*/ 49725 h 290435"/>
              <a:gd name="connsiteX8" fmla="*/ 584150 w 675793"/>
              <a:gd name="connsiteY8" fmla="*/ 3158 h 29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793" h="290435">
                <a:moveTo>
                  <a:pt x="584150" y="3158"/>
                </a:moveTo>
                <a:cubicBezTo>
                  <a:pt x="583797" y="17269"/>
                  <a:pt x="618370" y="107934"/>
                  <a:pt x="618017" y="134392"/>
                </a:cubicBezTo>
                <a:cubicBezTo>
                  <a:pt x="617664" y="160850"/>
                  <a:pt x="610961" y="149914"/>
                  <a:pt x="582033" y="161908"/>
                </a:cubicBezTo>
                <a:cubicBezTo>
                  <a:pt x="553105" y="173902"/>
                  <a:pt x="535467" y="187308"/>
                  <a:pt x="444450" y="206358"/>
                </a:cubicBezTo>
                <a:cubicBezTo>
                  <a:pt x="353433" y="225408"/>
                  <a:pt x="95200" y="263861"/>
                  <a:pt x="35933" y="276208"/>
                </a:cubicBezTo>
                <a:cubicBezTo>
                  <a:pt x="-23334" y="288555"/>
                  <a:pt x="-11691" y="298786"/>
                  <a:pt x="88850" y="280442"/>
                </a:cubicBezTo>
                <a:cubicBezTo>
                  <a:pt x="189391" y="262098"/>
                  <a:pt x="550636" y="204595"/>
                  <a:pt x="639183" y="166142"/>
                </a:cubicBezTo>
                <a:cubicBezTo>
                  <a:pt x="727730" y="127689"/>
                  <a:pt x="628952" y="74067"/>
                  <a:pt x="620133" y="49725"/>
                </a:cubicBezTo>
                <a:cubicBezTo>
                  <a:pt x="611314" y="25383"/>
                  <a:pt x="584503" y="-10953"/>
                  <a:pt x="584150" y="31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35F2928-F872-42A3-98C1-D666902EA6C7}"/>
              </a:ext>
            </a:extLst>
          </p:cNvPr>
          <p:cNvSpPr/>
          <p:nvPr/>
        </p:nvSpPr>
        <p:spPr>
          <a:xfrm>
            <a:off x="5261992" y="6419541"/>
            <a:ext cx="574009" cy="164697"/>
          </a:xfrm>
          <a:custGeom>
            <a:avLst/>
            <a:gdLst>
              <a:gd name="connsiteX0" fmla="*/ 41 w 574009"/>
              <a:gd name="connsiteY0" fmla="*/ 156942 h 164697"/>
              <a:gd name="connsiteX1" fmla="*/ 283675 w 574009"/>
              <a:gd name="connsiteY1" fmla="*/ 154826 h 164697"/>
              <a:gd name="connsiteX2" fmla="*/ 537675 w 574009"/>
              <a:gd name="connsiteY2" fmla="*/ 76509 h 164697"/>
              <a:gd name="connsiteX3" fmla="*/ 546141 w 574009"/>
              <a:gd name="connsiteY3" fmla="*/ 309 h 164697"/>
              <a:gd name="connsiteX4" fmla="*/ 554608 w 574009"/>
              <a:gd name="connsiteY4" fmla="*/ 106142 h 164697"/>
              <a:gd name="connsiteX5" fmla="*/ 264625 w 574009"/>
              <a:gd name="connsiteY5" fmla="*/ 161176 h 164697"/>
              <a:gd name="connsiteX6" fmla="*/ 41 w 574009"/>
              <a:gd name="connsiteY6" fmla="*/ 156942 h 164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4009" h="164697">
                <a:moveTo>
                  <a:pt x="41" y="156942"/>
                </a:moveTo>
                <a:cubicBezTo>
                  <a:pt x="3216" y="155884"/>
                  <a:pt x="194069" y="168232"/>
                  <a:pt x="283675" y="154826"/>
                </a:cubicBezTo>
                <a:cubicBezTo>
                  <a:pt x="373281" y="141420"/>
                  <a:pt x="493931" y="102262"/>
                  <a:pt x="537675" y="76509"/>
                </a:cubicBezTo>
                <a:cubicBezTo>
                  <a:pt x="581419" y="50756"/>
                  <a:pt x="543319" y="-4630"/>
                  <a:pt x="546141" y="309"/>
                </a:cubicBezTo>
                <a:cubicBezTo>
                  <a:pt x="548963" y="5248"/>
                  <a:pt x="601527" y="79331"/>
                  <a:pt x="554608" y="106142"/>
                </a:cubicBezTo>
                <a:cubicBezTo>
                  <a:pt x="507689" y="132953"/>
                  <a:pt x="352467" y="151651"/>
                  <a:pt x="264625" y="161176"/>
                </a:cubicBezTo>
                <a:cubicBezTo>
                  <a:pt x="176783" y="170701"/>
                  <a:pt x="-3134" y="158000"/>
                  <a:pt x="41" y="1569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825D761C-FDBD-4FF5-A2FA-BB6B8BEFB50E}"/>
              </a:ext>
            </a:extLst>
          </p:cNvPr>
          <p:cNvSpPr/>
          <p:nvPr/>
        </p:nvSpPr>
        <p:spPr>
          <a:xfrm>
            <a:off x="5249679" y="6589114"/>
            <a:ext cx="403843" cy="40461"/>
          </a:xfrm>
          <a:custGeom>
            <a:avLst/>
            <a:gdLst>
              <a:gd name="connsiteX0" fmla="*/ 12354 w 403843"/>
              <a:gd name="connsiteY0" fmla="*/ 23353 h 40461"/>
              <a:gd name="connsiteX1" fmla="*/ 397588 w 403843"/>
              <a:gd name="connsiteY1" fmla="*/ 69 h 40461"/>
              <a:gd name="connsiteX2" fmla="*/ 240954 w 403843"/>
              <a:gd name="connsiteY2" fmla="*/ 17003 h 40461"/>
              <a:gd name="connsiteX3" fmla="*/ 107604 w 403843"/>
              <a:gd name="connsiteY3" fmla="*/ 40286 h 40461"/>
              <a:gd name="connsiteX4" fmla="*/ 12354 w 403843"/>
              <a:gd name="connsiteY4" fmla="*/ 23353 h 4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843" h="40461">
                <a:moveTo>
                  <a:pt x="12354" y="23353"/>
                </a:moveTo>
                <a:cubicBezTo>
                  <a:pt x="60685" y="16650"/>
                  <a:pt x="359488" y="1127"/>
                  <a:pt x="397588" y="69"/>
                </a:cubicBezTo>
                <a:cubicBezTo>
                  <a:pt x="435688" y="-989"/>
                  <a:pt x="289285" y="10300"/>
                  <a:pt x="240954" y="17003"/>
                </a:cubicBezTo>
                <a:cubicBezTo>
                  <a:pt x="192623" y="23706"/>
                  <a:pt x="144646" y="38522"/>
                  <a:pt x="107604" y="40286"/>
                </a:cubicBezTo>
                <a:cubicBezTo>
                  <a:pt x="70562" y="42050"/>
                  <a:pt x="-35977" y="30056"/>
                  <a:pt x="12354" y="233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51924E1C-9C99-42C9-A929-22942FB071A1}"/>
              </a:ext>
            </a:extLst>
          </p:cNvPr>
          <p:cNvSpPr/>
          <p:nvPr/>
        </p:nvSpPr>
        <p:spPr>
          <a:xfrm>
            <a:off x="5121869" y="6611460"/>
            <a:ext cx="157414" cy="212778"/>
          </a:xfrm>
          <a:custGeom>
            <a:avLst/>
            <a:gdLst>
              <a:gd name="connsiteX0" fmla="*/ 157098 w 157414"/>
              <a:gd name="connsiteY0" fmla="*/ 3123 h 212778"/>
              <a:gd name="connsiteX1" fmla="*/ 76664 w 157414"/>
              <a:gd name="connsiteY1" fmla="*/ 89907 h 212778"/>
              <a:gd name="connsiteX2" fmla="*/ 61848 w 157414"/>
              <a:gd name="connsiteY2" fmla="*/ 163990 h 212778"/>
              <a:gd name="connsiteX3" fmla="*/ 74548 w 157414"/>
              <a:gd name="connsiteY3" fmla="*/ 212673 h 212778"/>
              <a:gd name="connsiteX4" fmla="*/ 34331 w 157414"/>
              <a:gd name="connsiteY4" fmla="*/ 151290 h 212778"/>
              <a:gd name="connsiteX5" fmla="*/ 464 w 157414"/>
              <a:gd name="connsiteY5" fmla="*/ 130123 h 212778"/>
              <a:gd name="connsiteX6" fmla="*/ 59731 w 157414"/>
              <a:gd name="connsiteY6" fmla="*/ 115307 h 212778"/>
              <a:gd name="connsiteX7" fmla="*/ 104181 w 157414"/>
              <a:gd name="connsiteY7" fmla="*/ 28523 h 212778"/>
              <a:gd name="connsiteX8" fmla="*/ 157098 w 157414"/>
              <a:gd name="connsiteY8" fmla="*/ 3123 h 212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414" h="212778">
                <a:moveTo>
                  <a:pt x="157098" y="3123"/>
                </a:moveTo>
                <a:cubicBezTo>
                  <a:pt x="152512" y="13354"/>
                  <a:pt x="92539" y="63096"/>
                  <a:pt x="76664" y="89907"/>
                </a:cubicBezTo>
                <a:cubicBezTo>
                  <a:pt x="60789" y="116718"/>
                  <a:pt x="62201" y="143529"/>
                  <a:pt x="61848" y="163990"/>
                </a:cubicBezTo>
                <a:cubicBezTo>
                  <a:pt x="61495" y="184451"/>
                  <a:pt x="79134" y="214790"/>
                  <a:pt x="74548" y="212673"/>
                </a:cubicBezTo>
                <a:cubicBezTo>
                  <a:pt x="69962" y="210556"/>
                  <a:pt x="46678" y="165048"/>
                  <a:pt x="34331" y="151290"/>
                </a:cubicBezTo>
                <a:cubicBezTo>
                  <a:pt x="21984" y="137532"/>
                  <a:pt x="-3769" y="136120"/>
                  <a:pt x="464" y="130123"/>
                </a:cubicBezTo>
                <a:cubicBezTo>
                  <a:pt x="4697" y="124126"/>
                  <a:pt x="42445" y="132240"/>
                  <a:pt x="59731" y="115307"/>
                </a:cubicBezTo>
                <a:cubicBezTo>
                  <a:pt x="77017" y="98374"/>
                  <a:pt x="93245" y="47573"/>
                  <a:pt x="104181" y="28523"/>
                </a:cubicBezTo>
                <a:cubicBezTo>
                  <a:pt x="115117" y="9473"/>
                  <a:pt x="161684" y="-7108"/>
                  <a:pt x="157098" y="312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C21F287-56FF-4FEC-BBC1-2F52DB68C66F}"/>
              </a:ext>
            </a:extLst>
          </p:cNvPr>
          <p:cNvSpPr/>
          <p:nvPr/>
        </p:nvSpPr>
        <p:spPr>
          <a:xfrm>
            <a:off x="3557075" y="5998306"/>
            <a:ext cx="268344" cy="185167"/>
          </a:xfrm>
          <a:custGeom>
            <a:avLst/>
            <a:gdLst>
              <a:gd name="connsiteX0" fmla="*/ 267742 w 268344"/>
              <a:gd name="connsiteY0" fmla="*/ 17261 h 185167"/>
              <a:gd name="connsiteX1" fmla="*/ 39142 w 268344"/>
              <a:gd name="connsiteY1" fmla="*/ 327 h 185167"/>
              <a:gd name="connsiteX2" fmla="*/ 1042 w 268344"/>
              <a:gd name="connsiteY2" fmla="*/ 34194 h 185167"/>
              <a:gd name="connsiteX3" fmla="*/ 49725 w 268344"/>
              <a:gd name="connsiteY3" fmla="*/ 101927 h 185167"/>
              <a:gd name="connsiteX4" fmla="*/ 195775 w 268344"/>
              <a:gd name="connsiteY4" fmla="*/ 184477 h 185167"/>
              <a:gd name="connsiteX5" fmla="*/ 49725 w 268344"/>
              <a:gd name="connsiteY5" fmla="*/ 53244 h 185167"/>
              <a:gd name="connsiteX6" fmla="*/ 104758 w 268344"/>
              <a:gd name="connsiteY6" fmla="*/ 21494 h 185167"/>
              <a:gd name="connsiteX7" fmla="*/ 267742 w 268344"/>
              <a:gd name="connsiteY7" fmla="*/ 17261 h 18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344" h="185167">
                <a:moveTo>
                  <a:pt x="267742" y="17261"/>
                </a:moveTo>
                <a:cubicBezTo>
                  <a:pt x="256806" y="13733"/>
                  <a:pt x="83592" y="-2495"/>
                  <a:pt x="39142" y="327"/>
                </a:cubicBezTo>
                <a:cubicBezTo>
                  <a:pt x="-5308" y="3149"/>
                  <a:pt x="-722" y="17261"/>
                  <a:pt x="1042" y="34194"/>
                </a:cubicBezTo>
                <a:cubicBezTo>
                  <a:pt x="2806" y="51127"/>
                  <a:pt x="17270" y="76880"/>
                  <a:pt x="49725" y="101927"/>
                </a:cubicBezTo>
                <a:cubicBezTo>
                  <a:pt x="82180" y="126974"/>
                  <a:pt x="195775" y="192591"/>
                  <a:pt x="195775" y="184477"/>
                </a:cubicBezTo>
                <a:cubicBezTo>
                  <a:pt x="195775" y="176363"/>
                  <a:pt x="64895" y="80408"/>
                  <a:pt x="49725" y="53244"/>
                </a:cubicBezTo>
                <a:cubicBezTo>
                  <a:pt x="34555" y="26080"/>
                  <a:pt x="71950" y="26786"/>
                  <a:pt x="104758" y="21494"/>
                </a:cubicBezTo>
                <a:cubicBezTo>
                  <a:pt x="137566" y="16202"/>
                  <a:pt x="278678" y="20789"/>
                  <a:pt x="267742" y="172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FB61B95E-FF2E-4A28-B585-855BD8B22212}"/>
              </a:ext>
            </a:extLst>
          </p:cNvPr>
          <p:cNvSpPr/>
          <p:nvPr/>
        </p:nvSpPr>
        <p:spPr>
          <a:xfrm>
            <a:off x="3470524" y="5990588"/>
            <a:ext cx="343709" cy="202783"/>
          </a:xfrm>
          <a:custGeom>
            <a:avLst/>
            <a:gdLst>
              <a:gd name="connsiteX0" fmla="*/ 343709 w 343709"/>
              <a:gd name="connsiteY0" fmla="*/ 12279 h 202783"/>
              <a:gd name="connsiteX1" fmla="*/ 21976 w 343709"/>
              <a:gd name="connsiteY1" fmla="*/ 3812 h 202783"/>
              <a:gd name="connsiteX2" fmla="*/ 47376 w 343709"/>
              <a:gd name="connsiteY2" fmla="*/ 84245 h 202783"/>
              <a:gd name="connsiteX3" fmla="*/ 199776 w 343709"/>
              <a:gd name="connsiteY3" fmla="*/ 202779 h 202783"/>
              <a:gd name="connsiteX4" fmla="*/ 72776 w 343709"/>
              <a:gd name="connsiteY4" fmla="*/ 80012 h 202783"/>
              <a:gd name="connsiteX5" fmla="*/ 49493 w 343709"/>
              <a:gd name="connsiteY5" fmla="*/ 20745 h 202783"/>
              <a:gd name="connsiteX6" fmla="*/ 121459 w 343709"/>
              <a:gd name="connsiteY6" fmla="*/ 5929 h 202783"/>
              <a:gd name="connsiteX7" fmla="*/ 343709 w 343709"/>
              <a:gd name="connsiteY7" fmla="*/ 12279 h 20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709" h="202783">
                <a:moveTo>
                  <a:pt x="343709" y="12279"/>
                </a:moveTo>
                <a:cubicBezTo>
                  <a:pt x="327129" y="11926"/>
                  <a:pt x="71365" y="-8182"/>
                  <a:pt x="21976" y="3812"/>
                </a:cubicBezTo>
                <a:cubicBezTo>
                  <a:pt x="-27413" y="15806"/>
                  <a:pt x="17743" y="51084"/>
                  <a:pt x="47376" y="84245"/>
                </a:cubicBezTo>
                <a:cubicBezTo>
                  <a:pt x="77009" y="117406"/>
                  <a:pt x="195543" y="203485"/>
                  <a:pt x="199776" y="202779"/>
                </a:cubicBezTo>
                <a:cubicBezTo>
                  <a:pt x="204009" y="202074"/>
                  <a:pt x="97823" y="110351"/>
                  <a:pt x="72776" y="80012"/>
                </a:cubicBezTo>
                <a:cubicBezTo>
                  <a:pt x="47729" y="49673"/>
                  <a:pt x="41379" y="33092"/>
                  <a:pt x="49493" y="20745"/>
                </a:cubicBezTo>
                <a:cubicBezTo>
                  <a:pt x="57607" y="8398"/>
                  <a:pt x="73129" y="7693"/>
                  <a:pt x="121459" y="5929"/>
                </a:cubicBezTo>
                <a:lnTo>
                  <a:pt x="343709" y="122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5809C8B3-3E4C-4E4B-AC48-3F30F448BF8F}"/>
              </a:ext>
            </a:extLst>
          </p:cNvPr>
          <p:cNvSpPr/>
          <p:nvPr/>
        </p:nvSpPr>
        <p:spPr>
          <a:xfrm>
            <a:off x="3767667" y="6216650"/>
            <a:ext cx="972211" cy="243429"/>
          </a:xfrm>
          <a:custGeom>
            <a:avLst/>
            <a:gdLst>
              <a:gd name="connsiteX0" fmla="*/ 0 w 972211"/>
              <a:gd name="connsiteY0" fmla="*/ 0 h 243429"/>
              <a:gd name="connsiteX1" fmla="*/ 313266 w 972211"/>
              <a:gd name="connsiteY1" fmla="*/ 80433 h 243429"/>
              <a:gd name="connsiteX2" fmla="*/ 715433 w 972211"/>
              <a:gd name="connsiteY2" fmla="*/ 177800 h 243429"/>
              <a:gd name="connsiteX3" fmla="*/ 971550 w 972211"/>
              <a:gd name="connsiteY3" fmla="*/ 243417 h 243429"/>
              <a:gd name="connsiteX4" fmla="*/ 770466 w 972211"/>
              <a:gd name="connsiteY4" fmla="*/ 182033 h 243429"/>
              <a:gd name="connsiteX5" fmla="*/ 232833 w 972211"/>
              <a:gd name="connsiteY5" fmla="*/ 52917 h 243429"/>
              <a:gd name="connsiteX6" fmla="*/ 0 w 972211"/>
              <a:gd name="connsiteY6" fmla="*/ 0 h 24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211" h="243429">
                <a:moveTo>
                  <a:pt x="0" y="0"/>
                </a:moveTo>
                <a:lnTo>
                  <a:pt x="313266" y="80433"/>
                </a:lnTo>
                <a:lnTo>
                  <a:pt x="715433" y="177800"/>
                </a:lnTo>
                <a:lnTo>
                  <a:pt x="971550" y="243417"/>
                </a:lnTo>
                <a:cubicBezTo>
                  <a:pt x="980722" y="244122"/>
                  <a:pt x="893585" y="213783"/>
                  <a:pt x="770466" y="182033"/>
                </a:cubicBezTo>
                <a:cubicBezTo>
                  <a:pt x="647347" y="150283"/>
                  <a:pt x="356658" y="84667"/>
                  <a:pt x="232833" y="52917"/>
                </a:cubicBezTo>
                <a:cubicBezTo>
                  <a:pt x="109008" y="21167"/>
                  <a:pt x="68262" y="635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84478D5-2923-4950-9176-25735AA8DF2D}"/>
              </a:ext>
            </a:extLst>
          </p:cNvPr>
          <p:cNvSpPr/>
          <p:nvPr/>
        </p:nvSpPr>
        <p:spPr>
          <a:xfrm>
            <a:off x="3695700" y="6203950"/>
            <a:ext cx="1048550" cy="503769"/>
          </a:xfrm>
          <a:custGeom>
            <a:avLst/>
            <a:gdLst>
              <a:gd name="connsiteX0" fmla="*/ 0 w 1048550"/>
              <a:gd name="connsiteY0" fmla="*/ 0 h 503769"/>
              <a:gd name="connsiteX1" fmla="*/ 412750 w 1048550"/>
              <a:gd name="connsiteY1" fmla="*/ 150283 h 503769"/>
              <a:gd name="connsiteX2" fmla="*/ 709083 w 1048550"/>
              <a:gd name="connsiteY2" fmla="*/ 215900 h 503769"/>
              <a:gd name="connsiteX3" fmla="*/ 969433 w 1048550"/>
              <a:gd name="connsiteY3" fmla="*/ 281517 h 503769"/>
              <a:gd name="connsiteX4" fmla="*/ 1047750 w 1048550"/>
              <a:gd name="connsiteY4" fmla="*/ 503767 h 503769"/>
              <a:gd name="connsiteX5" fmla="*/ 933450 w 1048550"/>
              <a:gd name="connsiteY5" fmla="*/ 277283 h 503769"/>
              <a:gd name="connsiteX6" fmla="*/ 645583 w 1048550"/>
              <a:gd name="connsiteY6" fmla="*/ 192617 h 503769"/>
              <a:gd name="connsiteX7" fmla="*/ 279400 w 1048550"/>
              <a:gd name="connsiteY7" fmla="*/ 88900 h 503769"/>
              <a:gd name="connsiteX8" fmla="*/ 0 w 1048550"/>
              <a:gd name="connsiteY8" fmla="*/ 0 h 50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8550" h="503769">
                <a:moveTo>
                  <a:pt x="0" y="0"/>
                </a:moveTo>
                <a:cubicBezTo>
                  <a:pt x="147285" y="57150"/>
                  <a:pt x="294570" y="114300"/>
                  <a:pt x="412750" y="150283"/>
                </a:cubicBezTo>
                <a:cubicBezTo>
                  <a:pt x="530931" y="186266"/>
                  <a:pt x="616303" y="194028"/>
                  <a:pt x="709083" y="215900"/>
                </a:cubicBezTo>
                <a:cubicBezTo>
                  <a:pt x="801864" y="237772"/>
                  <a:pt x="912989" y="233539"/>
                  <a:pt x="969433" y="281517"/>
                </a:cubicBezTo>
                <a:cubicBezTo>
                  <a:pt x="1025878" y="329495"/>
                  <a:pt x="1053747" y="504473"/>
                  <a:pt x="1047750" y="503767"/>
                </a:cubicBezTo>
                <a:cubicBezTo>
                  <a:pt x="1041753" y="503061"/>
                  <a:pt x="1000478" y="329141"/>
                  <a:pt x="933450" y="277283"/>
                </a:cubicBezTo>
                <a:cubicBezTo>
                  <a:pt x="866422" y="225425"/>
                  <a:pt x="645583" y="192617"/>
                  <a:pt x="645583" y="192617"/>
                </a:cubicBezTo>
                <a:lnTo>
                  <a:pt x="279400" y="88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993339A2-3295-499F-949E-9E00E4C1C632}"/>
              </a:ext>
            </a:extLst>
          </p:cNvPr>
          <p:cNvSpPr/>
          <p:nvPr/>
        </p:nvSpPr>
        <p:spPr>
          <a:xfrm>
            <a:off x="4701045" y="6462393"/>
            <a:ext cx="94712" cy="210914"/>
          </a:xfrm>
          <a:custGeom>
            <a:avLst/>
            <a:gdLst>
              <a:gd name="connsiteX0" fmla="*/ 72 w 94712"/>
              <a:gd name="connsiteY0" fmla="*/ 1907 h 210914"/>
              <a:gd name="connsiteX1" fmla="*/ 86855 w 94712"/>
              <a:gd name="connsiteY1" fmla="*/ 173357 h 210914"/>
              <a:gd name="connsiteX2" fmla="*/ 88972 w 94712"/>
              <a:gd name="connsiteY2" fmla="*/ 205107 h 210914"/>
              <a:gd name="connsiteX3" fmla="*/ 72038 w 94712"/>
              <a:gd name="connsiteY3" fmla="*/ 88690 h 210914"/>
              <a:gd name="connsiteX4" fmla="*/ 72 w 94712"/>
              <a:gd name="connsiteY4" fmla="*/ 1907 h 21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712" h="210914">
                <a:moveTo>
                  <a:pt x="72" y="1907"/>
                </a:moveTo>
                <a:cubicBezTo>
                  <a:pt x="2542" y="16018"/>
                  <a:pt x="72038" y="139490"/>
                  <a:pt x="86855" y="173357"/>
                </a:cubicBezTo>
                <a:cubicBezTo>
                  <a:pt x="101672" y="207224"/>
                  <a:pt x="91442" y="219218"/>
                  <a:pt x="88972" y="205107"/>
                </a:cubicBezTo>
                <a:cubicBezTo>
                  <a:pt x="86502" y="190996"/>
                  <a:pt x="85091" y="121851"/>
                  <a:pt x="72038" y="88690"/>
                </a:cubicBezTo>
                <a:cubicBezTo>
                  <a:pt x="58985" y="55529"/>
                  <a:pt x="-2398" y="-12204"/>
                  <a:pt x="72" y="19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EC237088-3AFD-4AD2-9A4A-0499D0BA1704}"/>
              </a:ext>
            </a:extLst>
          </p:cNvPr>
          <p:cNvSpPr/>
          <p:nvPr/>
        </p:nvSpPr>
        <p:spPr>
          <a:xfrm>
            <a:off x="2914044" y="6056183"/>
            <a:ext cx="559410" cy="894673"/>
          </a:xfrm>
          <a:custGeom>
            <a:avLst/>
            <a:gdLst>
              <a:gd name="connsiteX0" fmla="*/ 559406 w 559410"/>
              <a:gd name="connsiteY0" fmla="*/ 1717 h 894673"/>
              <a:gd name="connsiteX1" fmla="*/ 327631 w 559410"/>
              <a:gd name="connsiteY1" fmla="*/ 566867 h 894673"/>
              <a:gd name="connsiteX2" fmla="*/ 175231 w 559410"/>
              <a:gd name="connsiteY2" fmla="*/ 792292 h 894673"/>
              <a:gd name="connsiteX3" fmla="*/ 606 w 559410"/>
              <a:gd name="connsiteY3" fmla="*/ 887542 h 894673"/>
              <a:gd name="connsiteX4" fmla="*/ 238731 w 559410"/>
              <a:gd name="connsiteY4" fmla="*/ 611317 h 894673"/>
              <a:gd name="connsiteX5" fmla="*/ 321281 w 559410"/>
              <a:gd name="connsiteY5" fmla="*/ 398592 h 894673"/>
              <a:gd name="connsiteX6" fmla="*/ 559406 w 559410"/>
              <a:gd name="connsiteY6" fmla="*/ 1717 h 8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9410" h="894673">
                <a:moveTo>
                  <a:pt x="559406" y="1717"/>
                </a:moveTo>
                <a:cubicBezTo>
                  <a:pt x="560464" y="29763"/>
                  <a:pt x="391660" y="435105"/>
                  <a:pt x="327631" y="566867"/>
                </a:cubicBezTo>
                <a:cubicBezTo>
                  <a:pt x="263602" y="698629"/>
                  <a:pt x="229735" y="738846"/>
                  <a:pt x="175231" y="792292"/>
                </a:cubicBezTo>
                <a:cubicBezTo>
                  <a:pt x="120727" y="845738"/>
                  <a:pt x="-9977" y="917705"/>
                  <a:pt x="606" y="887542"/>
                </a:cubicBezTo>
                <a:cubicBezTo>
                  <a:pt x="11189" y="857380"/>
                  <a:pt x="185285" y="692809"/>
                  <a:pt x="238731" y="611317"/>
                </a:cubicBezTo>
                <a:cubicBezTo>
                  <a:pt x="292177" y="529825"/>
                  <a:pt x="265189" y="500192"/>
                  <a:pt x="321281" y="398592"/>
                </a:cubicBezTo>
                <a:cubicBezTo>
                  <a:pt x="377373" y="296992"/>
                  <a:pt x="558348" y="-26329"/>
                  <a:pt x="559406" y="17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AC2EE14D-0F0E-4953-92B8-E8C7FDFE8B8F}"/>
              </a:ext>
            </a:extLst>
          </p:cNvPr>
          <p:cNvSpPr/>
          <p:nvPr/>
        </p:nvSpPr>
        <p:spPr>
          <a:xfrm>
            <a:off x="501957" y="6932269"/>
            <a:ext cx="2374607" cy="1131636"/>
          </a:xfrm>
          <a:custGeom>
            <a:avLst/>
            <a:gdLst>
              <a:gd name="connsiteX0" fmla="*/ 31443 w 2374607"/>
              <a:gd name="connsiteY0" fmla="*/ 1106831 h 1131636"/>
              <a:gd name="connsiteX1" fmla="*/ 75893 w 2374607"/>
              <a:gd name="connsiteY1" fmla="*/ 1081431 h 1131636"/>
              <a:gd name="connsiteX2" fmla="*/ 691843 w 2374607"/>
              <a:gd name="connsiteY2" fmla="*/ 655981 h 1131636"/>
              <a:gd name="connsiteX3" fmla="*/ 1923743 w 2374607"/>
              <a:gd name="connsiteY3" fmla="*/ 205131 h 1131636"/>
              <a:gd name="connsiteX4" fmla="*/ 2374593 w 2374607"/>
              <a:gd name="connsiteY4" fmla="*/ 1931 h 1131636"/>
              <a:gd name="connsiteX5" fmla="*/ 1936443 w 2374607"/>
              <a:gd name="connsiteY5" fmla="*/ 128931 h 1131636"/>
              <a:gd name="connsiteX6" fmla="*/ 1079193 w 2374607"/>
              <a:gd name="connsiteY6" fmla="*/ 535331 h 1131636"/>
              <a:gd name="connsiteX7" fmla="*/ 634693 w 2374607"/>
              <a:gd name="connsiteY7" fmla="*/ 782981 h 1131636"/>
              <a:gd name="connsiteX8" fmla="*/ 31443 w 2374607"/>
              <a:gd name="connsiteY8" fmla="*/ 1106831 h 113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4607" h="1131636">
                <a:moveTo>
                  <a:pt x="31443" y="1106831"/>
                </a:moveTo>
                <a:cubicBezTo>
                  <a:pt x="-1366" y="1131702"/>
                  <a:pt x="-34174" y="1156573"/>
                  <a:pt x="75893" y="1081431"/>
                </a:cubicBezTo>
                <a:cubicBezTo>
                  <a:pt x="185960" y="1006289"/>
                  <a:pt x="383868" y="802031"/>
                  <a:pt x="691843" y="655981"/>
                </a:cubicBezTo>
                <a:cubicBezTo>
                  <a:pt x="999818" y="509931"/>
                  <a:pt x="1643285" y="314139"/>
                  <a:pt x="1923743" y="205131"/>
                </a:cubicBezTo>
                <a:cubicBezTo>
                  <a:pt x="2204201" y="96123"/>
                  <a:pt x="2372476" y="14631"/>
                  <a:pt x="2374593" y="1931"/>
                </a:cubicBezTo>
                <a:cubicBezTo>
                  <a:pt x="2376710" y="-10769"/>
                  <a:pt x="2152343" y="40031"/>
                  <a:pt x="1936443" y="128931"/>
                </a:cubicBezTo>
                <a:cubicBezTo>
                  <a:pt x="1720543" y="217831"/>
                  <a:pt x="1296151" y="426323"/>
                  <a:pt x="1079193" y="535331"/>
                </a:cubicBezTo>
                <a:cubicBezTo>
                  <a:pt x="862235" y="644339"/>
                  <a:pt x="814610" y="681381"/>
                  <a:pt x="634693" y="782981"/>
                </a:cubicBezTo>
                <a:lnTo>
                  <a:pt x="31443" y="11068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93199F8-C7EE-4557-B851-5836B0D74F09}"/>
              </a:ext>
            </a:extLst>
          </p:cNvPr>
          <p:cNvSpPr/>
          <p:nvPr/>
        </p:nvSpPr>
        <p:spPr>
          <a:xfrm>
            <a:off x="1341081" y="7128186"/>
            <a:ext cx="1709893" cy="779728"/>
          </a:xfrm>
          <a:custGeom>
            <a:avLst/>
            <a:gdLst>
              <a:gd name="connsiteX0" fmla="*/ 1524886 w 1709893"/>
              <a:gd name="connsiteY0" fmla="*/ 747 h 779728"/>
              <a:gd name="connsiteX1" fmla="*/ 1630719 w 1709893"/>
              <a:gd name="connsiteY1" fmla="*/ 242047 h 779728"/>
              <a:gd name="connsiteX2" fmla="*/ 1567219 w 1709893"/>
              <a:gd name="connsiteY2" fmla="*/ 284381 h 779728"/>
              <a:gd name="connsiteX3" fmla="*/ 1338619 w 1709893"/>
              <a:gd name="connsiteY3" fmla="*/ 377514 h 779728"/>
              <a:gd name="connsiteX4" fmla="*/ 886 w 1709893"/>
              <a:gd name="connsiteY4" fmla="*/ 779681 h 779728"/>
              <a:gd name="connsiteX5" fmla="*/ 1558752 w 1709893"/>
              <a:gd name="connsiteY5" fmla="*/ 402914 h 779728"/>
              <a:gd name="connsiteX6" fmla="*/ 1643419 w 1709893"/>
              <a:gd name="connsiteY6" fmla="*/ 174314 h 779728"/>
              <a:gd name="connsiteX7" fmla="*/ 1524886 w 1709893"/>
              <a:gd name="connsiteY7" fmla="*/ 747 h 7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9893" h="779728">
                <a:moveTo>
                  <a:pt x="1524886" y="747"/>
                </a:moveTo>
                <a:cubicBezTo>
                  <a:pt x="1522769" y="12036"/>
                  <a:pt x="1623664" y="194775"/>
                  <a:pt x="1630719" y="242047"/>
                </a:cubicBezTo>
                <a:cubicBezTo>
                  <a:pt x="1637774" y="289319"/>
                  <a:pt x="1615902" y="261803"/>
                  <a:pt x="1567219" y="284381"/>
                </a:cubicBezTo>
                <a:cubicBezTo>
                  <a:pt x="1518536" y="306959"/>
                  <a:pt x="1599674" y="294964"/>
                  <a:pt x="1338619" y="377514"/>
                </a:cubicBezTo>
                <a:cubicBezTo>
                  <a:pt x="1077564" y="460064"/>
                  <a:pt x="-35803" y="775448"/>
                  <a:pt x="886" y="779681"/>
                </a:cubicBezTo>
                <a:cubicBezTo>
                  <a:pt x="37575" y="783914"/>
                  <a:pt x="1284997" y="503808"/>
                  <a:pt x="1558752" y="402914"/>
                </a:cubicBezTo>
                <a:cubicBezTo>
                  <a:pt x="1832507" y="302020"/>
                  <a:pt x="1652591" y="239931"/>
                  <a:pt x="1643419" y="174314"/>
                </a:cubicBezTo>
                <a:cubicBezTo>
                  <a:pt x="1634247" y="108697"/>
                  <a:pt x="1527003" y="-10542"/>
                  <a:pt x="1524886" y="7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4EC81EA-EA77-4E54-BA50-F929D75C74E8}"/>
              </a:ext>
            </a:extLst>
          </p:cNvPr>
          <p:cNvSpPr/>
          <p:nvPr/>
        </p:nvSpPr>
        <p:spPr>
          <a:xfrm>
            <a:off x="1811707" y="7133155"/>
            <a:ext cx="1055536" cy="584948"/>
          </a:xfrm>
          <a:custGeom>
            <a:avLst/>
            <a:gdLst>
              <a:gd name="connsiteX0" fmla="*/ 978060 w 1055536"/>
              <a:gd name="connsiteY0" fmla="*/ 12 h 584948"/>
              <a:gd name="connsiteX1" fmla="*/ 1054260 w 1055536"/>
              <a:gd name="connsiteY1" fmla="*/ 220145 h 584948"/>
              <a:gd name="connsiteX2" fmla="*/ 906093 w 1055536"/>
              <a:gd name="connsiteY2" fmla="*/ 304812 h 584948"/>
              <a:gd name="connsiteX3" fmla="*/ 160 w 1055536"/>
              <a:gd name="connsiteY3" fmla="*/ 584212 h 584948"/>
              <a:gd name="connsiteX4" fmla="*/ 982293 w 1055536"/>
              <a:gd name="connsiteY4" fmla="*/ 211678 h 584948"/>
              <a:gd name="connsiteX5" fmla="*/ 978060 w 1055536"/>
              <a:gd name="connsiteY5" fmla="*/ 12 h 58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536" h="584948">
                <a:moveTo>
                  <a:pt x="978060" y="12"/>
                </a:moveTo>
                <a:cubicBezTo>
                  <a:pt x="990054" y="1423"/>
                  <a:pt x="1066254" y="169345"/>
                  <a:pt x="1054260" y="220145"/>
                </a:cubicBezTo>
                <a:cubicBezTo>
                  <a:pt x="1042266" y="270945"/>
                  <a:pt x="1081776" y="244134"/>
                  <a:pt x="906093" y="304812"/>
                </a:cubicBezTo>
                <a:cubicBezTo>
                  <a:pt x="730410" y="365490"/>
                  <a:pt x="-12540" y="599734"/>
                  <a:pt x="160" y="584212"/>
                </a:cubicBezTo>
                <a:cubicBezTo>
                  <a:pt x="12860" y="568690"/>
                  <a:pt x="818604" y="303400"/>
                  <a:pt x="982293" y="211678"/>
                </a:cubicBezTo>
                <a:cubicBezTo>
                  <a:pt x="1145982" y="119956"/>
                  <a:pt x="966066" y="-1399"/>
                  <a:pt x="978060" y="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7417FB3-696A-49F8-82CE-6FED3524B2A1}"/>
              </a:ext>
            </a:extLst>
          </p:cNvPr>
          <p:cNvSpPr/>
          <p:nvPr/>
        </p:nvSpPr>
        <p:spPr>
          <a:xfrm>
            <a:off x="6169558" y="6222961"/>
            <a:ext cx="392537" cy="842392"/>
          </a:xfrm>
          <a:custGeom>
            <a:avLst/>
            <a:gdLst>
              <a:gd name="connsiteX0" fmla="*/ 2642 w 392537"/>
              <a:gd name="connsiteY0" fmla="*/ 39 h 842392"/>
              <a:gd name="connsiteX1" fmla="*/ 91542 w 392537"/>
              <a:gd name="connsiteY1" fmla="*/ 465706 h 842392"/>
              <a:gd name="connsiteX2" fmla="*/ 392109 w 392537"/>
              <a:gd name="connsiteY2" fmla="*/ 838239 h 842392"/>
              <a:gd name="connsiteX3" fmla="*/ 155042 w 392537"/>
              <a:gd name="connsiteY3" fmla="*/ 651972 h 842392"/>
              <a:gd name="connsiteX4" fmla="*/ 36509 w 392537"/>
              <a:gd name="connsiteY4" fmla="*/ 440306 h 842392"/>
              <a:gd name="connsiteX5" fmla="*/ 2642 w 392537"/>
              <a:gd name="connsiteY5" fmla="*/ 39 h 8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537" h="842392">
                <a:moveTo>
                  <a:pt x="2642" y="39"/>
                </a:moveTo>
                <a:cubicBezTo>
                  <a:pt x="11814" y="4272"/>
                  <a:pt x="26631" y="326006"/>
                  <a:pt x="91542" y="465706"/>
                </a:cubicBezTo>
                <a:cubicBezTo>
                  <a:pt x="156453" y="605406"/>
                  <a:pt x="381526" y="807195"/>
                  <a:pt x="392109" y="838239"/>
                </a:cubicBezTo>
                <a:cubicBezTo>
                  <a:pt x="402692" y="869283"/>
                  <a:pt x="214309" y="718294"/>
                  <a:pt x="155042" y="651972"/>
                </a:cubicBezTo>
                <a:cubicBezTo>
                  <a:pt x="95775" y="585650"/>
                  <a:pt x="64026" y="546139"/>
                  <a:pt x="36509" y="440306"/>
                </a:cubicBezTo>
                <a:cubicBezTo>
                  <a:pt x="8992" y="334473"/>
                  <a:pt x="-6530" y="-4194"/>
                  <a:pt x="2642" y="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136547FB-4AFD-4BB7-B139-4C515CCF9BB4}"/>
              </a:ext>
            </a:extLst>
          </p:cNvPr>
          <p:cNvSpPr/>
          <p:nvPr/>
        </p:nvSpPr>
        <p:spPr>
          <a:xfrm>
            <a:off x="5270201" y="7099811"/>
            <a:ext cx="1252457" cy="662271"/>
          </a:xfrm>
          <a:custGeom>
            <a:avLst/>
            <a:gdLst>
              <a:gd name="connsiteX0" fmla="*/ 38399 w 1252457"/>
              <a:gd name="connsiteY0" fmla="*/ 642956 h 662271"/>
              <a:gd name="connsiteX1" fmla="*/ 190799 w 1252457"/>
              <a:gd name="connsiteY1" fmla="*/ 642956 h 662271"/>
              <a:gd name="connsiteX2" fmla="*/ 762299 w 1252457"/>
              <a:gd name="connsiteY2" fmla="*/ 486322 h 662271"/>
              <a:gd name="connsiteX3" fmla="*/ 1249132 w 1252457"/>
              <a:gd name="connsiteY3" fmla="*/ 3722 h 662271"/>
              <a:gd name="connsiteX4" fmla="*/ 969732 w 1252457"/>
              <a:gd name="connsiteY4" fmla="*/ 274656 h 662271"/>
              <a:gd name="connsiteX5" fmla="*/ 834266 w 1252457"/>
              <a:gd name="connsiteY5" fmla="*/ 490556 h 662271"/>
              <a:gd name="connsiteX6" fmla="*/ 38399 w 1252457"/>
              <a:gd name="connsiteY6" fmla="*/ 642956 h 66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2457" h="662271">
                <a:moveTo>
                  <a:pt x="38399" y="642956"/>
                </a:moveTo>
                <a:cubicBezTo>
                  <a:pt x="-68845" y="668356"/>
                  <a:pt x="70149" y="669062"/>
                  <a:pt x="190799" y="642956"/>
                </a:cubicBezTo>
                <a:cubicBezTo>
                  <a:pt x="311449" y="616850"/>
                  <a:pt x="585910" y="592861"/>
                  <a:pt x="762299" y="486322"/>
                </a:cubicBezTo>
                <a:cubicBezTo>
                  <a:pt x="938688" y="379783"/>
                  <a:pt x="1214560" y="39000"/>
                  <a:pt x="1249132" y="3722"/>
                </a:cubicBezTo>
                <a:cubicBezTo>
                  <a:pt x="1283704" y="-31556"/>
                  <a:pt x="1038876" y="193517"/>
                  <a:pt x="969732" y="274656"/>
                </a:cubicBezTo>
                <a:cubicBezTo>
                  <a:pt x="900588" y="355795"/>
                  <a:pt x="987371" y="427056"/>
                  <a:pt x="834266" y="490556"/>
                </a:cubicBezTo>
                <a:cubicBezTo>
                  <a:pt x="681161" y="554056"/>
                  <a:pt x="145643" y="617556"/>
                  <a:pt x="38399" y="6429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E321CB9B-FC21-4CB6-B0A0-39771FBE7A7E}"/>
              </a:ext>
            </a:extLst>
          </p:cNvPr>
          <p:cNvSpPr/>
          <p:nvPr/>
        </p:nvSpPr>
        <p:spPr>
          <a:xfrm>
            <a:off x="5270500" y="7082007"/>
            <a:ext cx="1329239" cy="749660"/>
          </a:xfrm>
          <a:custGeom>
            <a:avLst/>
            <a:gdLst>
              <a:gd name="connsiteX0" fmla="*/ 1325033 w 1329239"/>
              <a:gd name="connsiteY0" fmla="*/ 360 h 749660"/>
              <a:gd name="connsiteX1" fmla="*/ 956733 w 1329239"/>
              <a:gd name="connsiteY1" fmla="*/ 491426 h 749660"/>
              <a:gd name="connsiteX2" fmla="*/ 563033 w 1329239"/>
              <a:gd name="connsiteY2" fmla="*/ 669226 h 749660"/>
              <a:gd name="connsiteX3" fmla="*/ 0 w 1329239"/>
              <a:gd name="connsiteY3" fmla="*/ 749660 h 749660"/>
              <a:gd name="connsiteX4" fmla="*/ 927100 w 1329239"/>
              <a:gd name="connsiteY4" fmla="*/ 614193 h 749660"/>
              <a:gd name="connsiteX5" fmla="*/ 1143000 w 1329239"/>
              <a:gd name="connsiteY5" fmla="*/ 415226 h 749660"/>
              <a:gd name="connsiteX6" fmla="*/ 1325033 w 1329239"/>
              <a:gd name="connsiteY6" fmla="*/ 360 h 74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9239" h="749660">
                <a:moveTo>
                  <a:pt x="1325033" y="360"/>
                </a:moveTo>
                <a:cubicBezTo>
                  <a:pt x="1293988" y="13060"/>
                  <a:pt x="1083733" y="379948"/>
                  <a:pt x="956733" y="491426"/>
                </a:cubicBezTo>
                <a:cubicBezTo>
                  <a:pt x="829733" y="602904"/>
                  <a:pt x="722488" y="626187"/>
                  <a:pt x="563033" y="669226"/>
                </a:cubicBezTo>
                <a:cubicBezTo>
                  <a:pt x="403578" y="712265"/>
                  <a:pt x="0" y="749660"/>
                  <a:pt x="0" y="749660"/>
                </a:cubicBezTo>
                <a:cubicBezTo>
                  <a:pt x="60678" y="740488"/>
                  <a:pt x="736600" y="669932"/>
                  <a:pt x="927100" y="614193"/>
                </a:cubicBezTo>
                <a:cubicBezTo>
                  <a:pt x="1117600" y="558454"/>
                  <a:pt x="1078795" y="516120"/>
                  <a:pt x="1143000" y="415226"/>
                </a:cubicBezTo>
                <a:cubicBezTo>
                  <a:pt x="1207205" y="314332"/>
                  <a:pt x="1356078" y="-12340"/>
                  <a:pt x="1325033" y="3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69EABD9-A75D-48DE-9CBE-7551AE6BD775}"/>
              </a:ext>
            </a:extLst>
          </p:cNvPr>
          <p:cNvSpPr/>
          <p:nvPr/>
        </p:nvSpPr>
        <p:spPr>
          <a:xfrm>
            <a:off x="4786305" y="6594290"/>
            <a:ext cx="194647" cy="202328"/>
          </a:xfrm>
          <a:custGeom>
            <a:avLst/>
            <a:gdLst>
              <a:gd name="connsiteX0" fmla="*/ 8 w 194647"/>
              <a:gd name="connsiteY0" fmla="*/ 185 h 202328"/>
              <a:gd name="connsiteX1" fmla="*/ 130183 w 194647"/>
              <a:gd name="connsiteY1" fmla="*/ 98610 h 202328"/>
              <a:gd name="connsiteX2" fmla="*/ 155583 w 194647"/>
              <a:gd name="connsiteY2" fmla="*/ 176398 h 202328"/>
              <a:gd name="connsiteX3" fmla="*/ 177808 w 194647"/>
              <a:gd name="connsiteY3" fmla="*/ 198623 h 202328"/>
              <a:gd name="connsiteX4" fmla="*/ 192095 w 194647"/>
              <a:gd name="connsiteY4" fmla="*/ 108135 h 202328"/>
              <a:gd name="connsiteX5" fmla="*/ 123833 w 194647"/>
              <a:gd name="connsiteY5" fmla="*/ 74798 h 202328"/>
              <a:gd name="connsiteX6" fmla="*/ 8 w 194647"/>
              <a:gd name="connsiteY6" fmla="*/ 185 h 20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647" h="202328">
                <a:moveTo>
                  <a:pt x="8" y="185"/>
                </a:moveTo>
                <a:cubicBezTo>
                  <a:pt x="1066" y="4154"/>
                  <a:pt x="104254" y="69241"/>
                  <a:pt x="130183" y="98610"/>
                </a:cubicBezTo>
                <a:cubicBezTo>
                  <a:pt x="156112" y="127979"/>
                  <a:pt x="147646" y="159729"/>
                  <a:pt x="155583" y="176398"/>
                </a:cubicBezTo>
                <a:cubicBezTo>
                  <a:pt x="163520" y="193067"/>
                  <a:pt x="171723" y="210000"/>
                  <a:pt x="177808" y="198623"/>
                </a:cubicBezTo>
                <a:cubicBezTo>
                  <a:pt x="183893" y="187246"/>
                  <a:pt x="201091" y="128773"/>
                  <a:pt x="192095" y="108135"/>
                </a:cubicBezTo>
                <a:cubicBezTo>
                  <a:pt x="183099" y="87498"/>
                  <a:pt x="156112" y="92525"/>
                  <a:pt x="123833" y="74798"/>
                </a:cubicBezTo>
                <a:cubicBezTo>
                  <a:pt x="91554" y="57071"/>
                  <a:pt x="-1050" y="-3784"/>
                  <a:pt x="8" y="1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A5EAA63-8450-48D2-A2AF-2B629AF5C448}"/>
              </a:ext>
            </a:extLst>
          </p:cNvPr>
          <p:cNvSpPr/>
          <p:nvPr/>
        </p:nvSpPr>
        <p:spPr>
          <a:xfrm>
            <a:off x="5022528" y="6699728"/>
            <a:ext cx="139095" cy="261756"/>
          </a:xfrm>
          <a:custGeom>
            <a:avLst/>
            <a:gdLst>
              <a:gd name="connsiteX0" fmla="*/ 6672 w 139095"/>
              <a:gd name="connsiteY0" fmla="*/ 7460 h 261756"/>
              <a:gd name="connsiteX1" fmla="*/ 103510 w 139095"/>
              <a:gd name="connsiteY1" fmla="*/ 67785 h 261756"/>
              <a:gd name="connsiteX2" fmla="*/ 135260 w 139095"/>
              <a:gd name="connsiteY2" fmla="*/ 69372 h 261756"/>
              <a:gd name="connsiteX3" fmla="*/ 24135 w 139095"/>
              <a:gd name="connsiteY3" fmla="*/ 83660 h 261756"/>
              <a:gd name="connsiteX4" fmla="*/ 6672 w 139095"/>
              <a:gd name="connsiteY4" fmla="*/ 261460 h 261756"/>
              <a:gd name="connsiteX5" fmla="*/ 6672 w 139095"/>
              <a:gd name="connsiteY5" fmla="*/ 7460 h 26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095" h="261756">
                <a:moveTo>
                  <a:pt x="6672" y="7460"/>
                </a:moveTo>
                <a:cubicBezTo>
                  <a:pt x="22812" y="-24819"/>
                  <a:pt x="82079" y="57466"/>
                  <a:pt x="103510" y="67785"/>
                </a:cubicBezTo>
                <a:cubicBezTo>
                  <a:pt x="124941" y="78104"/>
                  <a:pt x="148489" y="66726"/>
                  <a:pt x="135260" y="69372"/>
                </a:cubicBezTo>
                <a:cubicBezTo>
                  <a:pt x="122031" y="72018"/>
                  <a:pt x="45566" y="51645"/>
                  <a:pt x="24135" y="83660"/>
                </a:cubicBezTo>
                <a:cubicBezTo>
                  <a:pt x="2704" y="115675"/>
                  <a:pt x="4291" y="269397"/>
                  <a:pt x="6672" y="261460"/>
                </a:cubicBezTo>
                <a:cubicBezTo>
                  <a:pt x="9053" y="253523"/>
                  <a:pt x="-9468" y="39739"/>
                  <a:pt x="6672" y="74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9371684-44E1-468B-9FFF-AEC87BD8BDDE}"/>
              </a:ext>
            </a:extLst>
          </p:cNvPr>
          <p:cNvSpPr/>
          <p:nvPr/>
        </p:nvSpPr>
        <p:spPr>
          <a:xfrm>
            <a:off x="4874883" y="6826235"/>
            <a:ext cx="149446" cy="185163"/>
          </a:xfrm>
          <a:custGeom>
            <a:avLst/>
            <a:gdLst>
              <a:gd name="connsiteX0" fmla="*/ 87642 w 149446"/>
              <a:gd name="connsiteY0" fmla="*/ 15 h 185163"/>
              <a:gd name="connsiteX1" fmla="*/ 330 w 149446"/>
              <a:gd name="connsiteY1" fmla="*/ 112728 h 185163"/>
              <a:gd name="connsiteX2" fmla="*/ 125742 w 149446"/>
              <a:gd name="connsiteY2" fmla="*/ 182578 h 185163"/>
              <a:gd name="connsiteX3" fmla="*/ 144792 w 149446"/>
              <a:gd name="connsiteY3" fmla="*/ 22240 h 185163"/>
              <a:gd name="connsiteX4" fmla="*/ 68592 w 149446"/>
              <a:gd name="connsiteY4" fmla="*/ 147653 h 185163"/>
              <a:gd name="connsiteX5" fmla="*/ 40017 w 149446"/>
              <a:gd name="connsiteY5" fmla="*/ 120665 h 185163"/>
              <a:gd name="connsiteX6" fmla="*/ 87642 w 149446"/>
              <a:gd name="connsiteY6" fmla="*/ 15 h 185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" h="185163">
                <a:moveTo>
                  <a:pt x="87642" y="15"/>
                </a:moveTo>
                <a:cubicBezTo>
                  <a:pt x="81028" y="-1308"/>
                  <a:pt x="-6020" y="82301"/>
                  <a:pt x="330" y="112728"/>
                </a:cubicBezTo>
                <a:cubicBezTo>
                  <a:pt x="6680" y="143155"/>
                  <a:pt x="101665" y="197659"/>
                  <a:pt x="125742" y="182578"/>
                </a:cubicBezTo>
                <a:cubicBezTo>
                  <a:pt x="149819" y="167497"/>
                  <a:pt x="154317" y="28061"/>
                  <a:pt x="144792" y="22240"/>
                </a:cubicBezTo>
                <a:cubicBezTo>
                  <a:pt x="135267" y="16419"/>
                  <a:pt x="86054" y="131249"/>
                  <a:pt x="68592" y="147653"/>
                </a:cubicBezTo>
                <a:cubicBezTo>
                  <a:pt x="51129" y="164057"/>
                  <a:pt x="40017" y="143948"/>
                  <a:pt x="40017" y="120665"/>
                </a:cubicBezTo>
                <a:cubicBezTo>
                  <a:pt x="40017" y="97382"/>
                  <a:pt x="94256" y="1338"/>
                  <a:pt x="87642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87EEB92-225E-4B90-BEC9-8FC8C1BF17AB}"/>
              </a:ext>
            </a:extLst>
          </p:cNvPr>
          <p:cNvSpPr/>
          <p:nvPr/>
        </p:nvSpPr>
        <p:spPr>
          <a:xfrm>
            <a:off x="4773508" y="6619638"/>
            <a:ext cx="46440" cy="899323"/>
          </a:xfrm>
          <a:custGeom>
            <a:avLst/>
            <a:gdLst>
              <a:gd name="connsiteX0" fmla="*/ 1692 w 46440"/>
              <a:gd name="connsiteY0" fmla="*/ 6587 h 899323"/>
              <a:gd name="connsiteX1" fmla="*/ 28680 w 46440"/>
              <a:gd name="connsiteY1" fmla="*/ 117712 h 899323"/>
              <a:gd name="connsiteX2" fmla="*/ 105 w 46440"/>
              <a:gd name="connsiteY2" fmla="*/ 889237 h 899323"/>
              <a:gd name="connsiteX3" fmla="*/ 41380 w 46440"/>
              <a:gd name="connsiteY3" fmla="*/ 532050 h 899323"/>
              <a:gd name="connsiteX4" fmla="*/ 42967 w 46440"/>
              <a:gd name="connsiteY4" fmla="*/ 154225 h 899323"/>
              <a:gd name="connsiteX5" fmla="*/ 1692 w 46440"/>
              <a:gd name="connsiteY5" fmla="*/ 6587 h 89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0" h="899323">
                <a:moveTo>
                  <a:pt x="1692" y="6587"/>
                </a:moveTo>
                <a:cubicBezTo>
                  <a:pt x="-689" y="502"/>
                  <a:pt x="28944" y="-29396"/>
                  <a:pt x="28680" y="117712"/>
                </a:cubicBezTo>
                <a:cubicBezTo>
                  <a:pt x="28416" y="264820"/>
                  <a:pt x="-2012" y="820181"/>
                  <a:pt x="105" y="889237"/>
                </a:cubicBezTo>
                <a:cubicBezTo>
                  <a:pt x="2222" y="958293"/>
                  <a:pt x="34236" y="654552"/>
                  <a:pt x="41380" y="532050"/>
                </a:cubicBezTo>
                <a:cubicBezTo>
                  <a:pt x="48524" y="409548"/>
                  <a:pt x="47200" y="241008"/>
                  <a:pt x="42967" y="154225"/>
                </a:cubicBezTo>
                <a:cubicBezTo>
                  <a:pt x="38734" y="67442"/>
                  <a:pt x="4073" y="12672"/>
                  <a:pt x="1692" y="65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B010521-7138-49B9-AF39-402F049D4B7C}"/>
              </a:ext>
            </a:extLst>
          </p:cNvPr>
          <p:cNvSpPr/>
          <p:nvPr/>
        </p:nvSpPr>
        <p:spPr>
          <a:xfrm>
            <a:off x="5063958" y="6764289"/>
            <a:ext cx="101933" cy="470306"/>
          </a:xfrm>
          <a:custGeom>
            <a:avLst/>
            <a:gdLst>
              <a:gd name="connsiteX0" fmla="*/ 101767 w 101933"/>
              <a:gd name="connsiteY0" fmla="*/ 4811 h 470306"/>
              <a:gd name="connsiteX1" fmla="*/ 12867 w 101933"/>
              <a:gd name="connsiteY1" fmla="*/ 228649 h 470306"/>
              <a:gd name="connsiteX2" fmla="*/ 23980 w 101933"/>
              <a:gd name="connsiteY2" fmla="*/ 469949 h 470306"/>
              <a:gd name="connsiteX3" fmla="*/ 167 w 101933"/>
              <a:gd name="connsiteY3" fmla="*/ 173086 h 470306"/>
              <a:gd name="connsiteX4" fmla="*/ 14455 w 101933"/>
              <a:gd name="connsiteY4" fmla="*/ 14336 h 470306"/>
              <a:gd name="connsiteX5" fmla="*/ 35092 w 101933"/>
              <a:gd name="connsiteY5" fmla="*/ 69899 h 470306"/>
              <a:gd name="connsiteX6" fmla="*/ 101767 w 101933"/>
              <a:gd name="connsiteY6" fmla="*/ 4811 h 47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33" h="470306">
                <a:moveTo>
                  <a:pt x="101767" y="4811"/>
                </a:moveTo>
                <a:cubicBezTo>
                  <a:pt x="98063" y="31269"/>
                  <a:pt x="25831" y="151126"/>
                  <a:pt x="12867" y="228649"/>
                </a:cubicBezTo>
                <a:cubicBezTo>
                  <a:pt x="-98" y="306172"/>
                  <a:pt x="26097" y="479209"/>
                  <a:pt x="23980" y="469949"/>
                </a:cubicBezTo>
                <a:cubicBezTo>
                  <a:pt x="21863" y="460689"/>
                  <a:pt x="1754" y="249021"/>
                  <a:pt x="167" y="173086"/>
                </a:cubicBezTo>
                <a:cubicBezTo>
                  <a:pt x="-1420" y="97151"/>
                  <a:pt x="8634" y="31534"/>
                  <a:pt x="14455" y="14336"/>
                </a:cubicBezTo>
                <a:cubicBezTo>
                  <a:pt x="20276" y="-2862"/>
                  <a:pt x="23980" y="70163"/>
                  <a:pt x="35092" y="69899"/>
                </a:cubicBezTo>
                <a:cubicBezTo>
                  <a:pt x="46204" y="69635"/>
                  <a:pt x="105471" y="-21647"/>
                  <a:pt x="101767" y="48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714C207-7675-4610-90AA-46AA785A22ED}"/>
              </a:ext>
            </a:extLst>
          </p:cNvPr>
          <p:cNvSpPr/>
          <p:nvPr/>
        </p:nvSpPr>
        <p:spPr>
          <a:xfrm>
            <a:off x="4860066" y="7009660"/>
            <a:ext cx="220160" cy="274276"/>
          </a:xfrm>
          <a:custGeom>
            <a:avLst/>
            <a:gdLst>
              <a:gd name="connsiteX0" fmla="*/ 38959 w 220160"/>
              <a:gd name="connsiteY0" fmla="*/ 740 h 274276"/>
              <a:gd name="connsiteX1" fmla="*/ 64359 w 220160"/>
              <a:gd name="connsiteY1" fmla="*/ 105515 h 274276"/>
              <a:gd name="connsiteX2" fmla="*/ 142147 w 220160"/>
              <a:gd name="connsiteY2" fmla="*/ 118215 h 274276"/>
              <a:gd name="connsiteX3" fmla="*/ 219934 w 220160"/>
              <a:gd name="connsiteY3" fmla="*/ 270615 h 274276"/>
              <a:gd name="connsiteX4" fmla="*/ 116747 w 220160"/>
              <a:gd name="connsiteY4" fmla="*/ 226165 h 274276"/>
              <a:gd name="connsiteX5" fmla="*/ 859 w 220160"/>
              <a:gd name="connsiteY5" fmla="*/ 218228 h 274276"/>
              <a:gd name="connsiteX6" fmla="*/ 180247 w 220160"/>
              <a:gd name="connsiteY6" fmla="*/ 207115 h 274276"/>
              <a:gd name="connsiteX7" fmla="*/ 40547 w 220160"/>
              <a:gd name="connsiteY7" fmla="*/ 165840 h 274276"/>
              <a:gd name="connsiteX8" fmla="*/ 38959 w 220160"/>
              <a:gd name="connsiteY8" fmla="*/ 740 h 274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160" h="274276">
                <a:moveTo>
                  <a:pt x="38959" y="740"/>
                </a:moveTo>
                <a:cubicBezTo>
                  <a:pt x="42928" y="-9314"/>
                  <a:pt x="47161" y="85936"/>
                  <a:pt x="64359" y="105515"/>
                </a:cubicBezTo>
                <a:cubicBezTo>
                  <a:pt x="81557" y="125094"/>
                  <a:pt x="116218" y="90698"/>
                  <a:pt x="142147" y="118215"/>
                </a:cubicBezTo>
                <a:cubicBezTo>
                  <a:pt x="168076" y="145732"/>
                  <a:pt x="224167" y="252623"/>
                  <a:pt x="219934" y="270615"/>
                </a:cubicBezTo>
                <a:cubicBezTo>
                  <a:pt x="215701" y="288607"/>
                  <a:pt x="153259" y="234896"/>
                  <a:pt x="116747" y="226165"/>
                </a:cubicBezTo>
                <a:cubicBezTo>
                  <a:pt x="80235" y="217434"/>
                  <a:pt x="-9724" y="221403"/>
                  <a:pt x="859" y="218228"/>
                </a:cubicBezTo>
                <a:cubicBezTo>
                  <a:pt x="11442" y="215053"/>
                  <a:pt x="173632" y="215846"/>
                  <a:pt x="180247" y="207115"/>
                </a:cubicBezTo>
                <a:cubicBezTo>
                  <a:pt x="186862" y="198384"/>
                  <a:pt x="68328" y="204469"/>
                  <a:pt x="40547" y="165840"/>
                </a:cubicBezTo>
                <a:cubicBezTo>
                  <a:pt x="12766" y="127211"/>
                  <a:pt x="34990" y="10794"/>
                  <a:pt x="38959" y="7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67516C1-63DD-40D3-8019-F03E8886EC11}"/>
              </a:ext>
            </a:extLst>
          </p:cNvPr>
          <p:cNvSpPr/>
          <p:nvPr/>
        </p:nvSpPr>
        <p:spPr>
          <a:xfrm>
            <a:off x="4932135" y="7298812"/>
            <a:ext cx="129899" cy="874586"/>
          </a:xfrm>
          <a:custGeom>
            <a:avLst/>
            <a:gdLst>
              <a:gd name="connsiteX0" fmla="*/ 128815 w 129899"/>
              <a:gd name="connsiteY0" fmla="*/ 3688 h 874586"/>
              <a:gd name="connsiteX1" fmla="*/ 68490 w 129899"/>
              <a:gd name="connsiteY1" fmla="*/ 416438 h 874586"/>
              <a:gd name="connsiteX2" fmla="*/ 125640 w 129899"/>
              <a:gd name="connsiteY2" fmla="*/ 873638 h 874586"/>
              <a:gd name="connsiteX3" fmla="*/ 46265 w 129899"/>
              <a:gd name="connsiteY3" fmla="*/ 527563 h 874586"/>
              <a:gd name="connsiteX4" fmla="*/ 4990 w 129899"/>
              <a:gd name="connsiteY4" fmla="*/ 232288 h 874586"/>
              <a:gd name="connsiteX5" fmla="*/ 128815 w 129899"/>
              <a:gd name="connsiteY5" fmla="*/ 3688 h 87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99" h="874586">
                <a:moveTo>
                  <a:pt x="128815" y="3688"/>
                </a:moveTo>
                <a:cubicBezTo>
                  <a:pt x="139398" y="34380"/>
                  <a:pt x="69019" y="271446"/>
                  <a:pt x="68490" y="416438"/>
                </a:cubicBezTo>
                <a:cubicBezTo>
                  <a:pt x="67961" y="561430"/>
                  <a:pt x="129344" y="855117"/>
                  <a:pt x="125640" y="873638"/>
                </a:cubicBezTo>
                <a:cubicBezTo>
                  <a:pt x="121936" y="892159"/>
                  <a:pt x="66373" y="634455"/>
                  <a:pt x="46265" y="527563"/>
                </a:cubicBezTo>
                <a:cubicBezTo>
                  <a:pt x="26157" y="420671"/>
                  <a:pt x="-14060" y="323305"/>
                  <a:pt x="4990" y="232288"/>
                </a:cubicBezTo>
                <a:cubicBezTo>
                  <a:pt x="24040" y="141271"/>
                  <a:pt x="118232" y="-27004"/>
                  <a:pt x="128815" y="36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FB1E1AA-ED8F-4AC8-A22B-90B4BDFFE23B}"/>
              </a:ext>
            </a:extLst>
          </p:cNvPr>
          <p:cNvSpPr/>
          <p:nvPr/>
        </p:nvSpPr>
        <p:spPr>
          <a:xfrm>
            <a:off x="4727052" y="7495824"/>
            <a:ext cx="134121" cy="914468"/>
          </a:xfrm>
          <a:custGeom>
            <a:avLst/>
            <a:gdLst>
              <a:gd name="connsiteX0" fmla="*/ 76723 w 134121"/>
              <a:gd name="connsiteY0" fmla="*/ 3526 h 914468"/>
              <a:gd name="connsiteX1" fmla="*/ 64023 w 134121"/>
              <a:gd name="connsiteY1" fmla="*/ 425801 h 914468"/>
              <a:gd name="connsiteX2" fmla="*/ 133873 w 134121"/>
              <a:gd name="connsiteY2" fmla="*/ 911576 h 914468"/>
              <a:gd name="connsiteX3" fmla="*/ 35448 w 134121"/>
              <a:gd name="connsiteY3" fmla="*/ 609951 h 914468"/>
              <a:gd name="connsiteX4" fmla="*/ 523 w 134121"/>
              <a:gd name="connsiteY4" fmla="*/ 244826 h 914468"/>
              <a:gd name="connsiteX5" fmla="*/ 76723 w 134121"/>
              <a:gd name="connsiteY5" fmla="*/ 3526 h 91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21" h="914468">
                <a:moveTo>
                  <a:pt x="76723" y="3526"/>
                </a:moveTo>
                <a:cubicBezTo>
                  <a:pt x="87306" y="33689"/>
                  <a:pt x="54498" y="274459"/>
                  <a:pt x="64023" y="425801"/>
                </a:cubicBezTo>
                <a:cubicBezTo>
                  <a:pt x="73548" y="577143"/>
                  <a:pt x="138635" y="880885"/>
                  <a:pt x="133873" y="911576"/>
                </a:cubicBezTo>
                <a:cubicBezTo>
                  <a:pt x="129111" y="942267"/>
                  <a:pt x="57673" y="721076"/>
                  <a:pt x="35448" y="609951"/>
                </a:cubicBezTo>
                <a:cubicBezTo>
                  <a:pt x="13223" y="498826"/>
                  <a:pt x="-3181" y="345897"/>
                  <a:pt x="523" y="244826"/>
                </a:cubicBezTo>
                <a:cubicBezTo>
                  <a:pt x="4227" y="143755"/>
                  <a:pt x="66140" y="-26637"/>
                  <a:pt x="76723" y="3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F9C9543F-AF28-494E-AB3F-0E6803F8EBF4}"/>
              </a:ext>
            </a:extLst>
          </p:cNvPr>
          <p:cNvSpPr/>
          <p:nvPr/>
        </p:nvSpPr>
        <p:spPr>
          <a:xfrm>
            <a:off x="5011936" y="8063848"/>
            <a:ext cx="33220" cy="675030"/>
          </a:xfrm>
          <a:custGeom>
            <a:avLst/>
            <a:gdLst>
              <a:gd name="connsiteX0" fmla="*/ 23614 w 33220"/>
              <a:gd name="connsiteY0" fmla="*/ 38752 h 675030"/>
              <a:gd name="connsiteX1" fmla="*/ 10914 w 33220"/>
              <a:gd name="connsiteY1" fmla="*/ 89552 h 675030"/>
              <a:gd name="connsiteX2" fmla="*/ 33139 w 33220"/>
              <a:gd name="connsiteY2" fmla="*/ 661052 h 675030"/>
              <a:gd name="connsiteX3" fmla="*/ 1389 w 33220"/>
              <a:gd name="connsiteY3" fmla="*/ 461027 h 675030"/>
              <a:gd name="connsiteX4" fmla="*/ 23614 w 33220"/>
              <a:gd name="connsiteY4" fmla="*/ 38752 h 67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20" h="675030">
                <a:moveTo>
                  <a:pt x="23614" y="38752"/>
                </a:moveTo>
                <a:cubicBezTo>
                  <a:pt x="25201" y="-23160"/>
                  <a:pt x="9327" y="-14165"/>
                  <a:pt x="10914" y="89552"/>
                </a:cubicBezTo>
                <a:cubicBezTo>
                  <a:pt x="12501" y="193269"/>
                  <a:pt x="34726" y="599140"/>
                  <a:pt x="33139" y="661052"/>
                </a:cubicBezTo>
                <a:cubicBezTo>
                  <a:pt x="31552" y="722964"/>
                  <a:pt x="9326" y="565273"/>
                  <a:pt x="1389" y="461027"/>
                </a:cubicBezTo>
                <a:cubicBezTo>
                  <a:pt x="-6548" y="356781"/>
                  <a:pt x="22027" y="100664"/>
                  <a:pt x="23614" y="38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92AEDCE0-EB11-4BD2-BD90-136A7C90F70D}"/>
              </a:ext>
            </a:extLst>
          </p:cNvPr>
          <p:cNvSpPr/>
          <p:nvPr/>
        </p:nvSpPr>
        <p:spPr>
          <a:xfrm>
            <a:off x="4805670" y="8274487"/>
            <a:ext cx="97735" cy="1551462"/>
          </a:xfrm>
          <a:custGeom>
            <a:avLst/>
            <a:gdLst>
              <a:gd name="connsiteX0" fmla="*/ 7630 w 97735"/>
              <a:gd name="connsiteY0" fmla="*/ 63063 h 1551462"/>
              <a:gd name="connsiteX1" fmla="*/ 7630 w 97735"/>
              <a:gd name="connsiteY1" fmla="*/ 167838 h 1551462"/>
              <a:gd name="connsiteX2" fmla="*/ 33030 w 97735"/>
              <a:gd name="connsiteY2" fmla="*/ 1510863 h 1551462"/>
              <a:gd name="connsiteX3" fmla="*/ 45730 w 97735"/>
              <a:gd name="connsiteY3" fmla="*/ 1145738 h 1551462"/>
              <a:gd name="connsiteX4" fmla="*/ 96530 w 97735"/>
              <a:gd name="connsiteY4" fmla="*/ 561538 h 1551462"/>
              <a:gd name="connsiteX5" fmla="*/ 7630 w 97735"/>
              <a:gd name="connsiteY5" fmla="*/ 63063 h 155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735" h="1551462">
                <a:moveTo>
                  <a:pt x="7630" y="63063"/>
                </a:moveTo>
                <a:cubicBezTo>
                  <a:pt x="-7187" y="-2554"/>
                  <a:pt x="3397" y="-73462"/>
                  <a:pt x="7630" y="167838"/>
                </a:cubicBezTo>
                <a:cubicBezTo>
                  <a:pt x="11863" y="409138"/>
                  <a:pt x="26680" y="1347880"/>
                  <a:pt x="33030" y="1510863"/>
                </a:cubicBezTo>
                <a:cubicBezTo>
                  <a:pt x="39380" y="1673846"/>
                  <a:pt x="35147" y="1303959"/>
                  <a:pt x="45730" y="1145738"/>
                </a:cubicBezTo>
                <a:cubicBezTo>
                  <a:pt x="56313" y="987517"/>
                  <a:pt x="106055" y="743571"/>
                  <a:pt x="96530" y="561538"/>
                </a:cubicBezTo>
                <a:cubicBezTo>
                  <a:pt x="87005" y="379505"/>
                  <a:pt x="22447" y="128680"/>
                  <a:pt x="7630" y="630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9EE64DE-9B8B-4844-94AB-DCE22ACAB5B2}"/>
              </a:ext>
            </a:extLst>
          </p:cNvPr>
          <p:cNvSpPr/>
          <p:nvPr/>
        </p:nvSpPr>
        <p:spPr>
          <a:xfrm>
            <a:off x="6572251" y="7060260"/>
            <a:ext cx="2438279" cy="1253804"/>
          </a:xfrm>
          <a:custGeom>
            <a:avLst/>
            <a:gdLst>
              <a:gd name="connsiteX0" fmla="*/ 41909 w 2438279"/>
              <a:gd name="connsiteY0" fmla="*/ 16180 h 1253804"/>
              <a:gd name="connsiteX1" fmla="*/ 148589 w 2438279"/>
              <a:gd name="connsiteY1" fmla="*/ 77140 h 1253804"/>
              <a:gd name="connsiteX2" fmla="*/ 1316989 w 2438279"/>
              <a:gd name="connsiteY2" fmla="*/ 503860 h 1253804"/>
              <a:gd name="connsiteX3" fmla="*/ 2272029 w 2438279"/>
              <a:gd name="connsiteY3" fmla="*/ 1108380 h 1253804"/>
              <a:gd name="connsiteX4" fmla="*/ 2434589 w 2438279"/>
              <a:gd name="connsiteY4" fmla="*/ 1250620 h 1253804"/>
              <a:gd name="connsiteX5" fmla="*/ 2231389 w 2438279"/>
              <a:gd name="connsiteY5" fmla="*/ 1022020 h 1253804"/>
              <a:gd name="connsiteX6" fmla="*/ 1616709 w 2438279"/>
              <a:gd name="connsiteY6" fmla="*/ 620700 h 1253804"/>
              <a:gd name="connsiteX7" fmla="*/ 387349 w 2438279"/>
              <a:gd name="connsiteY7" fmla="*/ 265100 h 1253804"/>
              <a:gd name="connsiteX8" fmla="*/ 41909 w 2438279"/>
              <a:gd name="connsiteY8" fmla="*/ 16180 h 125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279" h="1253804">
                <a:moveTo>
                  <a:pt x="41909" y="16180"/>
                </a:moveTo>
                <a:cubicBezTo>
                  <a:pt x="2116" y="-15147"/>
                  <a:pt x="-63924" y="-4140"/>
                  <a:pt x="148589" y="77140"/>
                </a:cubicBezTo>
                <a:cubicBezTo>
                  <a:pt x="361102" y="158420"/>
                  <a:pt x="963082" y="331987"/>
                  <a:pt x="1316989" y="503860"/>
                </a:cubicBezTo>
                <a:cubicBezTo>
                  <a:pt x="1670896" y="675733"/>
                  <a:pt x="2085762" y="983920"/>
                  <a:pt x="2272029" y="1108380"/>
                </a:cubicBezTo>
                <a:cubicBezTo>
                  <a:pt x="2458296" y="1232840"/>
                  <a:pt x="2441362" y="1265013"/>
                  <a:pt x="2434589" y="1250620"/>
                </a:cubicBezTo>
                <a:cubicBezTo>
                  <a:pt x="2427816" y="1236227"/>
                  <a:pt x="2367702" y="1127007"/>
                  <a:pt x="2231389" y="1022020"/>
                </a:cubicBezTo>
                <a:cubicBezTo>
                  <a:pt x="2095076" y="917033"/>
                  <a:pt x="1924049" y="746853"/>
                  <a:pt x="1616709" y="620700"/>
                </a:cubicBezTo>
                <a:cubicBezTo>
                  <a:pt x="1309369" y="494547"/>
                  <a:pt x="652356" y="369240"/>
                  <a:pt x="387349" y="265100"/>
                </a:cubicBezTo>
                <a:cubicBezTo>
                  <a:pt x="122342" y="160960"/>
                  <a:pt x="81702" y="47507"/>
                  <a:pt x="41909" y="161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4233117D-B886-4503-B2FA-A0FE985BE37E}"/>
              </a:ext>
            </a:extLst>
          </p:cNvPr>
          <p:cNvSpPr/>
          <p:nvPr/>
        </p:nvSpPr>
        <p:spPr>
          <a:xfrm>
            <a:off x="8127999" y="7837845"/>
            <a:ext cx="369114" cy="347801"/>
          </a:xfrm>
          <a:custGeom>
            <a:avLst/>
            <a:gdLst>
              <a:gd name="connsiteX0" fmla="*/ 296334 w 369114"/>
              <a:gd name="connsiteY0" fmla="*/ 2288 h 347801"/>
              <a:gd name="connsiteX1" fmla="*/ 309034 w 369114"/>
              <a:gd name="connsiteY1" fmla="*/ 340955 h 347801"/>
              <a:gd name="connsiteX2" fmla="*/ 33868 w 369114"/>
              <a:gd name="connsiteY2" fmla="*/ 230888 h 347801"/>
              <a:gd name="connsiteX3" fmla="*/ 33868 w 369114"/>
              <a:gd name="connsiteY3" fmla="*/ 247822 h 347801"/>
              <a:gd name="connsiteX4" fmla="*/ 300568 w 369114"/>
              <a:gd name="connsiteY4" fmla="*/ 290155 h 347801"/>
              <a:gd name="connsiteX5" fmla="*/ 368301 w 369114"/>
              <a:gd name="connsiteY5" fmla="*/ 197022 h 347801"/>
              <a:gd name="connsiteX6" fmla="*/ 296334 w 369114"/>
              <a:gd name="connsiteY6" fmla="*/ 2288 h 34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9114" h="347801">
                <a:moveTo>
                  <a:pt x="296334" y="2288"/>
                </a:moveTo>
                <a:cubicBezTo>
                  <a:pt x="286456" y="26277"/>
                  <a:pt x="352778" y="302855"/>
                  <a:pt x="309034" y="340955"/>
                </a:cubicBezTo>
                <a:cubicBezTo>
                  <a:pt x="265290" y="379055"/>
                  <a:pt x="79729" y="246410"/>
                  <a:pt x="33868" y="230888"/>
                </a:cubicBezTo>
                <a:cubicBezTo>
                  <a:pt x="-11993" y="215366"/>
                  <a:pt x="-10582" y="237944"/>
                  <a:pt x="33868" y="247822"/>
                </a:cubicBezTo>
                <a:cubicBezTo>
                  <a:pt x="78318" y="257700"/>
                  <a:pt x="244829" y="298622"/>
                  <a:pt x="300568" y="290155"/>
                </a:cubicBezTo>
                <a:cubicBezTo>
                  <a:pt x="356307" y="281688"/>
                  <a:pt x="373240" y="244294"/>
                  <a:pt x="368301" y="197022"/>
                </a:cubicBezTo>
                <a:cubicBezTo>
                  <a:pt x="363362" y="149750"/>
                  <a:pt x="306212" y="-21701"/>
                  <a:pt x="296334" y="228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EF32F20-210B-415C-95D9-DA81BE189C7F}"/>
              </a:ext>
            </a:extLst>
          </p:cNvPr>
          <p:cNvSpPr/>
          <p:nvPr/>
        </p:nvSpPr>
        <p:spPr>
          <a:xfrm>
            <a:off x="6823015" y="7327644"/>
            <a:ext cx="839335" cy="530070"/>
          </a:xfrm>
          <a:custGeom>
            <a:avLst/>
            <a:gdLst>
              <a:gd name="connsiteX0" fmla="*/ 26518 w 839335"/>
              <a:gd name="connsiteY0" fmla="*/ 256 h 530070"/>
              <a:gd name="connsiteX1" fmla="*/ 178918 w 839335"/>
              <a:gd name="connsiteY1" fmla="*/ 309289 h 530070"/>
              <a:gd name="connsiteX2" fmla="*/ 839318 w 839335"/>
              <a:gd name="connsiteY2" fmla="*/ 529423 h 530070"/>
              <a:gd name="connsiteX3" fmla="*/ 157752 w 839335"/>
              <a:gd name="connsiteY3" fmla="*/ 372789 h 530070"/>
              <a:gd name="connsiteX4" fmla="*/ 13818 w 839335"/>
              <a:gd name="connsiteY4" fmla="*/ 258489 h 530070"/>
              <a:gd name="connsiteX5" fmla="*/ 26518 w 839335"/>
              <a:gd name="connsiteY5" fmla="*/ 256 h 53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335" h="530070">
                <a:moveTo>
                  <a:pt x="26518" y="256"/>
                </a:moveTo>
                <a:cubicBezTo>
                  <a:pt x="54035" y="8723"/>
                  <a:pt x="43451" y="221095"/>
                  <a:pt x="178918" y="309289"/>
                </a:cubicBezTo>
                <a:cubicBezTo>
                  <a:pt x="314385" y="397483"/>
                  <a:pt x="842846" y="518840"/>
                  <a:pt x="839318" y="529423"/>
                </a:cubicBezTo>
                <a:cubicBezTo>
                  <a:pt x="835790" y="540006"/>
                  <a:pt x="295335" y="417945"/>
                  <a:pt x="157752" y="372789"/>
                </a:cubicBezTo>
                <a:cubicBezTo>
                  <a:pt x="20169" y="327633"/>
                  <a:pt x="37807" y="321283"/>
                  <a:pt x="13818" y="258489"/>
                </a:cubicBezTo>
                <a:cubicBezTo>
                  <a:pt x="-10171" y="195695"/>
                  <a:pt x="-999" y="-8211"/>
                  <a:pt x="26518" y="2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EDFFE3D-AF60-4161-B585-73CB2F95A2E0}"/>
              </a:ext>
            </a:extLst>
          </p:cNvPr>
          <p:cNvSpPr/>
          <p:nvPr/>
        </p:nvSpPr>
        <p:spPr>
          <a:xfrm>
            <a:off x="6878066" y="7677497"/>
            <a:ext cx="1474033" cy="469216"/>
          </a:xfrm>
          <a:custGeom>
            <a:avLst/>
            <a:gdLst>
              <a:gd name="connsiteX0" fmla="*/ 85767 w 1474033"/>
              <a:gd name="connsiteY0" fmla="*/ 27170 h 469216"/>
              <a:gd name="connsiteX1" fmla="*/ 1309201 w 1474033"/>
              <a:gd name="connsiteY1" fmla="*/ 429336 h 469216"/>
              <a:gd name="connsiteX2" fmla="*/ 1427734 w 1474033"/>
              <a:gd name="connsiteY2" fmla="*/ 433570 h 469216"/>
              <a:gd name="connsiteX3" fmla="*/ 987467 w 1474033"/>
              <a:gd name="connsiteY3" fmla="*/ 243070 h 469216"/>
              <a:gd name="connsiteX4" fmla="*/ 200067 w 1474033"/>
              <a:gd name="connsiteY4" fmla="*/ 61036 h 469216"/>
              <a:gd name="connsiteX5" fmla="*/ 85767 w 1474033"/>
              <a:gd name="connsiteY5" fmla="*/ 27170 h 46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033" h="469216">
                <a:moveTo>
                  <a:pt x="85767" y="27170"/>
                </a:moveTo>
                <a:lnTo>
                  <a:pt x="1309201" y="429336"/>
                </a:lnTo>
                <a:cubicBezTo>
                  <a:pt x="1532862" y="497069"/>
                  <a:pt x="1481356" y="464614"/>
                  <a:pt x="1427734" y="433570"/>
                </a:cubicBezTo>
                <a:cubicBezTo>
                  <a:pt x="1374112" y="402526"/>
                  <a:pt x="1192078" y="305159"/>
                  <a:pt x="987467" y="243070"/>
                </a:cubicBezTo>
                <a:cubicBezTo>
                  <a:pt x="782856" y="180981"/>
                  <a:pt x="349645" y="99842"/>
                  <a:pt x="200067" y="61036"/>
                </a:cubicBezTo>
                <a:cubicBezTo>
                  <a:pt x="50489" y="22230"/>
                  <a:pt x="-99089" y="-34213"/>
                  <a:pt x="85767" y="271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70C8AD5C-539B-4A87-8612-9CE0AA40C1E1}"/>
              </a:ext>
            </a:extLst>
          </p:cNvPr>
          <p:cNvSpPr/>
          <p:nvPr/>
        </p:nvSpPr>
        <p:spPr>
          <a:xfrm>
            <a:off x="8998215" y="8371372"/>
            <a:ext cx="391422" cy="1221163"/>
          </a:xfrm>
          <a:custGeom>
            <a:avLst/>
            <a:gdLst>
              <a:gd name="connsiteX0" fmla="*/ 8625 w 391422"/>
              <a:gd name="connsiteY0" fmla="*/ 5548 h 1221163"/>
              <a:gd name="connsiteX1" fmla="*/ 389625 w 391422"/>
              <a:gd name="connsiteY1" fmla="*/ 1194268 h 1221163"/>
              <a:gd name="connsiteX2" fmla="*/ 145785 w 391422"/>
              <a:gd name="connsiteY2" fmla="*/ 767548 h 1221163"/>
              <a:gd name="connsiteX3" fmla="*/ 8625 w 391422"/>
              <a:gd name="connsiteY3" fmla="*/ 5548 h 122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422" h="1221163">
                <a:moveTo>
                  <a:pt x="8625" y="5548"/>
                </a:moveTo>
                <a:cubicBezTo>
                  <a:pt x="49265" y="76668"/>
                  <a:pt x="366765" y="1067268"/>
                  <a:pt x="389625" y="1194268"/>
                </a:cubicBezTo>
                <a:cubicBezTo>
                  <a:pt x="412485" y="1321268"/>
                  <a:pt x="210978" y="968208"/>
                  <a:pt x="145785" y="767548"/>
                </a:cubicBezTo>
                <a:cubicBezTo>
                  <a:pt x="80592" y="566888"/>
                  <a:pt x="-32015" y="-65572"/>
                  <a:pt x="8625" y="55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FB04E5C-7487-4DAD-89CD-0FBC3A4D4FF3}"/>
              </a:ext>
            </a:extLst>
          </p:cNvPr>
          <p:cNvSpPr/>
          <p:nvPr/>
        </p:nvSpPr>
        <p:spPr>
          <a:xfrm>
            <a:off x="8624136" y="8502261"/>
            <a:ext cx="352227" cy="989421"/>
          </a:xfrm>
          <a:custGeom>
            <a:avLst/>
            <a:gdLst>
              <a:gd name="connsiteX0" fmla="*/ 352224 w 352227"/>
              <a:gd name="connsiteY0" fmla="*/ 1659 h 989421"/>
              <a:gd name="connsiteX1" fmla="*/ 123624 w 352227"/>
              <a:gd name="connsiteY1" fmla="*/ 504579 h 989421"/>
              <a:gd name="connsiteX2" fmla="*/ 27104 w 352227"/>
              <a:gd name="connsiteY2" fmla="*/ 982099 h 989421"/>
              <a:gd name="connsiteX3" fmla="*/ 6784 w 352227"/>
              <a:gd name="connsiteY3" fmla="*/ 763659 h 989421"/>
              <a:gd name="connsiteX4" fmla="*/ 128704 w 352227"/>
              <a:gd name="connsiteY4" fmla="*/ 357259 h 989421"/>
              <a:gd name="connsiteX5" fmla="*/ 352224 w 352227"/>
              <a:gd name="connsiteY5" fmla="*/ 1659 h 989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227" h="989421">
                <a:moveTo>
                  <a:pt x="352224" y="1659"/>
                </a:moveTo>
                <a:cubicBezTo>
                  <a:pt x="351377" y="26212"/>
                  <a:pt x="177811" y="341172"/>
                  <a:pt x="123624" y="504579"/>
                </a:cubicBezTo>
                <a:cubicBezTo>
                  <a:pt x="69437" y="667986"/>
                  <a:pt x="46577" y="938919"/>
                  <a:pt x="27104" y="982099"/>
                </a:cubicBezTo>
                <a:cubicBezTo>
                  <a:pt x="7631" y="1025279"/>
                  <a:pt x="-10149" y="867799"/>
                  <a:pt x="6784" y="763659"/>
                </a:cubicBezTo>
                <a:cubicBezTo>
                  <a:pt x="23717" y="659519"/>
                  <a:pt x="67744" y="483412"/>
                  <a:pt x="128704" y="357259"/>
                </a:cubicBezTo>
                <a:cubicBezTo>
                  <a:pt x="189664" y="231106"/>
                  <a:pt x="353071" y="-22894"/>
                  <a:pt x="352224" y="16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DA4517C7-8944-421E-AC1B-EC26836C5DF8}"/>
              </a:ext>
            </a:extLst>
          </p:cNvPr>
          <p:cNvSpPr/>
          <p:nvPr/>
        </p:nvSpPr>
        <p:spPr>
          <a:xfrm>
            <a:off x="8661400" y="8329194"/>
            <a:ext cx="138924" cy="1208465"/>
          </a:xfrm>
          <a:custGeom>
            <a:avLst/>
            <a:gdLst>
              <a:gd name="connsiteX0" fmla="*/ 35560 w 138924"/>
              <a:gd name="connsiteY0" fmla="*/ 22326 h 1208465"/>
              <a:gd name="connsiteX1" fmla="*/ 0 w 138924"/>
              <a:gd name="connsiteY1" fmla="*/ 123926 h 1208465"/>
              <a:gd name="connsiteX2" fmla="*/ 35560 w 138924"/>
              <a:gd name="connsiteY2" fmla="*/ 931646 h 1208465"/>
              <a:gd name="connsiteX3" fmla="*/ 137160 w 138924"/>
              <a:gd name="connsiteY3" fmla="*/ 1205966 h 1208465"/>
              <a:gd name="connsiteX4" fmla="*/ 96520 w 138924"/>
              <a:gd name="connsiteY4" fmla="*/ 804646 h 1208465"/>
              <a:gd name="connsiteX5" fmla="*/ 50800 w 138924"/>
              <a:gd name="connsiteY5" fmla="*/ 322046 h 1208465"/>
              <a:gd name="connsiteX6" fmla="*/ 35560 w 138924"/>
              <a:gd name="connsiteY6" fmla="*/ 22326 h 120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924" h="1208465">
                <a:moveTo>
                  <a:pt x="35560" y="22326"/>
                </a:moveTo>
                <a:cubicBezTo>
                  <a:pt x="27093" y="-10694"/>
                  <a:pt x="0" y="-27627"/>
                  <a:pt x="0" y="123926"/>
                </a:cubicBezTo>
                <a:cubicBezTo>
                  <a:pt x="0" y="275479"/>
                  <a:pt x="12700" y="751306"/>
                  <a:pt x="35560" y="931646"/>
                </a:cubicBezTo>
                <a:cubicBezTo>
                  <a:pt x="58420" y="1111986"/>
                  <a:pt x="127000" y="1227133"/>
                  <a:pt x="137160" y="1205966"/>
                </a:cubicBezTo>
                <a:cubicBezTo>
                  <a:pt x="147320" y="1184799"/>
                  <a:pt x="110913" y="951966"/>
                  <a:pt x="96520" y="804646"/>
                </a:cubicBezTo>
                <a:cubicBezTo>
                  <a:pt x="82127" y="657326"/>
                  <a:pt x="62653" y="449893"/>
                  <a:pt x="50800" y="322046"/>
                </a:cubicBezTo>
                <a:cubicBezTo>
                  <a:pt x="38947" y="194199"/>
                  <a:pt x="44027" y="55346"/>
                  <a:pt x="35560" y="223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92D9DFD-4631-48B5-8F07-21440B719897}"/>
              </a:ext>
            </a:extLst>
          </p:cNvPr>
          <p:cNvSpPr/>
          <p:nvPr/>
        </p:nvSpPr>
        <p:spPr>
          <a:xfrm>
            <a:off x="4930797" y="8691245"/>
            <a:ext cx="1146631" cy="56534"/>
          </a:xfrm>
          <a:custGeom>
            <a:avLst/>
            <a:gdLst>
              <a:gd name="connsiteX0" fmla="*/ 113643 w 1146631"/>
              <a:gd name="connsiteY0" fmla="*/ 5715 h 56534"/>
              <a:gd name="connsiteX1" fmla="*/ 1129643 w 1146631"/>
              <a:gd name="connsiteY1" fmla="*/ 5715 h 56534"/>
              <a:gd name="connsiteX2" fmla="*/ 702923 w 1146631"/>
              <a:gd name="connsiteY2" fmla="*/ 51435 h 56534"/>
              <a:gd name="connsiteX3" fmla="*/ 93323 w 1146631"/>
              <a:gd name="connsiteY3" fmla="*/ 51435 h 56534"/>
              <a:gd name="connsiteX4" fmla="*/ 113643 w 1146631"/>
              <a:gd name="connsiteY4" fmla="*/ 5715 h 5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631" h="56534">
                <a:moveTo>
                  <a:pt x="113643" y="5715"/>
                </a:moveTo>
                <a:cubicBezTo>
                  <a:pt x="286363" y="-1905"/>
                  <a:pt x="1031430" y="-1905"/>
                  <a:pt x="1129643" y="5715"/>
                </a:cubicBezTo>
                <a:cubicBezTo>
                  <a:pt x="1227856" y="13335"/>
                  <a:pt x="875643" y="43815"/>
                  <a:pt x="702923" y="51435"/>
                </a:cubicBezTo>
                <a:cubicBezTo>
                  <a:pt x="530203" y="59055"/>
                  <a:pt x="195770" y="57362"/>
                  <a:pt x="93323" y="51435"/>
                </a:cubicBezTo>
                <a:cubicBezTo>
                  <a:pt x="-9124" y="45508"/>
                  <a:pt x="-59077" y="13335"/>
                  <a:pt x="113643" y="57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42F54D0-04E1-475D-9666-8BE673574482}"/>
              </a:ext>
            </a:extLst>
          </p:cNvPr>
          <p:cNvSpPr/>
          <p:nvPr/>
        </p:nvSpPr>
        <p:spPr>
          <a:xfrm>
            <a:off x="5059626" y="8718697"/>
            <a:ext cx="86502" cy="792813"/>
          </a:xfrm>
          <a:custGeom>
            <a:avLst/>
            <a:gdLst>
              <a:gd name="connsiteX0" fmla="*/ 50854 w 86502"/>
              <a:gd name="connsiteY0" fmla="*/ 8743 h 792813"/>
              <a:gd name="connsiteX1" fmla="*/ 54 w 86502"/>
              <a:gd name="connsiteY1" fmla="*/ 775823 h 792813"/>
              <a:gd name="connsiteX2" fmla="*/ 61014 w 86502"/>
              <a:gd name="connsiteY2" fmla="*/ 526903 h 792813"/>
              <a:gd name="connsiteX3" fmla="*/ 86414 w 86502"/>
              <a:gd name="connsiteY3" fmla="*/ 369423 h 792813"/>
              <a:gd name="connsiteX4" fmla="*/ 50854 w 86502"/>
              <a:gd name="connsiteY4" fmla="*/ 8743 h 79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02" h="792813">
                <a:moveTo>
                  <a:pt x="50854" y="8743"/>
                </a:moveTo>
                <a:cubicBezTo>
                  <a:pt x="36461" y="76476"/>
                  <a:pt x="-1639" y="689463"/>
                  <a:pt x="54" y="775823"/>
                </a:cubicBezTo>
                <a:cubicBezTo>
                  <a:pt x="1747" y="862183"/>
                  <a:pt x="46621" y="594636"/>
                  <a:pt x="61014" y="526903"/>
                </a:cubicBezTo>
                <a:cubicBezTo>
                  <a:pt x="75407" y="459170"/>
                  <a:pt x="84721" y="452396"/>
                  <a:pt x="86414" y="369423"/>
                </a:cubicBezTo>
                <a:cubicBezTo>
                  <a:pt x="88107" y="286450"/>
                  <a:pt x="65247" y="-58990"/>
                  <a:pt x="50854" y="87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1F8E7366-F0D3-4555-B2D2-EC69A5B5A2F5}"/>
              </a:ext>
            </a:extLst>
          </p:cNvPr>
          <p:cNvSpPr/>
          <p:nvPr/>
        </p:nvSpPr>
        <p:spPr>
          <a:xfrm>
            <a:off x="5084006" y="9406860"/>
            <a:ext cx="2227064" cy="260426"/>
          </a:xfrm>
          <a:custGeom>
            <a:avLst/>
            <a:gdLst>
              <a:gd name="connsiteX0" fmla="*/ 36634 w 2227064"/>
              <a:gd name="connsiteY0" fmla="*/ 123220 h 260426"/>
              <a:gd name="connsiteX1" fmla="*/ 92514 w 2227064"/>
              <a:gd name="connsiteY1" fmla="*/ 123220 h 260426"/>
              <a:gd name="connsiteX2" fmla="*/ 1438714 w 2227064"/>
              <a:gd name="connsiteY2" fmla="*/ 57180 h 260426"/>
              <a:gd name="connsiteX3" fmla="*/ 2226114 w 2227064"/>
              <a:gd name="connsiteY3" fmla="*/ 260380 h 260426"/>
              <a:gd name="connsiteX4" fmla="*/ 1291394 w 2227064"/>
              <a:gd name="connsiteY4" fmla="*/ 36860 h 260426"/>
              <a:gd name="connsiteX5" fmla="*/ 737674 w 2227064"/>
              <a:gd name="connsiteY5" fmla="*/ 11460 h 260426"/>
              <a:gd name="connsiteX6" fmla="*/ 36634 w 2227064"/>
              <a:gd name="connsiteY6" fmla="*/ 123220 h 260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7064" h="260426">
                <a:moveTo>
                  <a:pt x="36634" y="123220"/>
                </a:moveTo>
                <a:cubicBezTo>
                  <a:pt x="-70893" y="141847"/>
                  <a:pt x="92514" y="123220"/>
                  <a:pt x="92514" y="123220"/>
                </a:cubicBezTo>
                <a:cubicBezTo>
                  <a:pt x="326194" y="112213"/>
                  <a:pt x="1083114" y="34320"/>
                  <a:pt x="1438714" y="57180"/>
                </a:cubicBezTo>
                <a:cubicBezTo>
                  <a:pt x="1794314" y="80040"/>
                  <a:pt x="2250667" y="263767"/>
                  <a:pt x="2226114" y="260380"/>
                </a:cubicBezTo>
                <a:cubicBezTo>
                  <a:pt x="2201561" y="256993"/>
                  <a:pt x="1539467" y="78347"/>
                  <a:pt x="1291394" y="36860"/>
                </a:cubicBezTo>
                <a:cubicBezTo>
                  <a:pt x="1043321" y="-4627"/>
                  <a:pt x="948494" y="-8013"/>
                  <a:pt x="737674" y="11460"/>
                </a:cubicBezTo>
                <a:cubicBezTo>
                  <a:pt x="526854" y="30933"/>
                  <a:pt x="144161" y="104593"/>
                  <a:pt x="36634" y="1232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C90ABE2F-F646-4592-9EFF-DD22F96D1758}"/>
              </a:ext>
            </a:extLst>
          </p:cNvPr>
          <p:cNvSpPr/>
          <p:nvPr/>
        </p:nvSpPr>
        <p:spPr>
          <a:xfrm>
            <a:off x="7260505" y="9674880"/>
            <a:ext cx="970604" cy="515600"/>
          </a:xfrm>
          <a:custGeom>
            <a:avLst/>
            <a:gdLst>
              <a:gd name="connsiteX0" fmla="*/ 14055 w 970604"/>
              <a:gd name="connsiteY0" fmla="*/ 17760 h 515600"/>
              <a:gd name="connsiteX1" fmla="*/ 95335 w 970604"/>
              <a:gd name="connsiteY1" fmla="*/ 27920 h 515600"/>
              <a:gd name="connsiteX2" fmla="*/ 837015 w 970604"/>
              <a:gd name="connsiteY2" fmla="*/ 358120 h 515600"/>
              <a:gd name="connsiteX3" fmla="*/ 964015 w 970604"/>
              <a:gd name="connsiteY3" fmla="*/ 515600 h 515600"/>
              <a:gd name="connsiteX4" fmla="*/ 750655 w 970604"/>
              <a:gd name="connsiteY4" fmla="*/ 358120 h 515600"/>
              <a:gd name="connsiteX5" fmla="*/ 557615 w 970604"/>
              <a:gd name="connsiteY5" fmla="*/ 180320 h 515600"/>
              <a:gd name="connsiteX6" fmla="*/ 135975 w 970604"/>
              <a:gd name="connsiteY6" fmla="*/ 22840 h 515600"/>
              <a:gd name="connsiteX7" fmla="*/ 14055 w 970604"/>
              <a:gd name="connsiteY7" fmla="*/ 17760 h 51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0604" h="515600">
                <a:moveTo>
                  <a:pt x="14055" y="17760"/>
                </a:moveTo>
                <a:cubicBezTo>
                  <a:pt x="7282" y="18607"/>
                  <a:pt x="-41825" y="-28807"/>
                  <a:pt x="95335" y="27920"/>
                </a:cubicBezTo>
                <a:cubicBezTo>
                  <a:pt x="232495" y="84647"/>
                  <a:pt x="692235" y="276840"/>
                  <a:pt x="837015" y="358120"/>
                </a:cubicBezTo>
                <a:cubicBezTo>
                  <a:pt x="981795" y="439400"/>
                  <a:pt x="978408" y="515600"/>
                  <a:pt x="964015" y="515600"/>
                </a:cubicBezTo>
                <a:cubicBezTo>
                  <a:pt x="949622" y="515600"/>
                  <a:pt x="818388" y="414000"/>
                  <a:pt x="750655" y="358120"/>
                </a:cubicBezTo>
                <a:cubicBezTo>
                  <a:pt x="682922" y="302240"/>
                  <a:pt x="660062" y="236200"/>
                  <a:pt x="557615" y="180320"/>
                </a:cubicBezTo>
                <a:cubicBezTo>
                  <a:pt x="455168" y="124440"/>
                  <a:pt x="230802" y="53320"/>
                  <a:pt x="135975" y="22840"/>
                </a:cubicBezTo>
                <a:cubicBezTo>
                  <a:pt x="41148" y="-7640"/>
                  <a:pt x="20828" y="16913"/>
                  <a:pt x="14055" y="177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0272BEF-156C-400F-97DB-2FDD07134527}"/>
              </a:ext>
            </a:extLst>
          </p:cNvPr>
          <p:cNvSpPr/>
          <p:nvPr/>
        </p:nvSpPr>
        <p:spPr>
          <a:xfrm>
            <a:off x="5925995" y="8554005"/>
            <a:ext cx="2591541" cy="760821"/>
          </a:xfrm>
          <a:custGeom>
            <a:avLst/>
            <a:gdLst>
              <a:gd name="connsiteX0" fmla="*/ 220805 w 2591541"/>
              <a:gd name="connsiteY0" fmla="*/ 737315 h 760821"/>
              <a:gd name="connsiteX1" fmla="*/ 185245 w 2591541"/>
              <a:gd name="connsiteY1" fmla="*/ 630635 h 760821"/>
              <a:gd name="connsiteX2" fmla="*/ 124285 w 2591541"/>
              <a:gd name="connsiteY2" fmla="*/ 31195 h 760821"/>
              <a:gd name="connsiteX3" fmla="*/ 347805 w 2591541"/>
              <a:gd name="connsiteY3" fmla="*/ 117555 h 760821"/>
              <a:gd name="connsiteX4" fmla="*/ 1780365 w 2591541"/>
              <a:gd name="connsiteY4" fmla="*/ 396955 h 760821"/>
              <a:gd name="connsiteX5" fmla="*/ 2537285 w 2591541"/>
              <a:gd name="connsiteY5" fmla="*/ 727155 h 760821"/>
              <a:gd name="connsiteX6" fmla="*/ 2420445 w 2591541"/>
              <a:gd name="connsiteY6" fmla="*/ 605235 h 760821"/>
              <a:gd name="connsiteX7" fmla="*/ 1536525 w 2591541"/>
              <a:gd name="connsiteY7" fmla="*/ 229315 h 760821"/>
              <a:gd name="connsiteX8" fmla="*/ 73485 w 2591541"/>
              <a:gd name="connsiteY8" fmla="*/ 26115 h 760821"/>
              <a:gd name="connsiteX9" fmla="*/ 220805 w 2591541"/>
              <a:gd name="connsiteY9" fmla="*/ 300435 h 760821"/>
              <a:gd name="connsiteX10" fmla="*/ 220805 w 2591541"/>
              <a:gd name="connsiteY10" fmla="*/ 737315 h 760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1541" h="760821">
                <a:moveTo>
                  <a:pt x="220805" y="737315"/>
                </a:moveTo>
                <a:cubicBezTo>
                  <a:pt x="214878" y="792348"/>
                  <a:pt x="201332" y="748322"/>
                  <a:pt x="185245" y="630635"/>
                </a:cubicBezTo>
                <a:cubicBezTo>
                  <a:pt x="169158" y="512948"/>
                  <a:pt x="97192" y="116708"/>
                  <a:pt x="124285" y="31195"/>
                </a:cubicBezTo>
                <a:cubicBezTo>
                  <a:pt x="151378" y="-54318"/>
                  <a:pt x="71792" y="56595"/>
                  <a:pt x="347805" y="117555"/>
                </a:cubicBezTo>
                <a:cubicBezTo>
                  <a:pt x="623818" y="178515"/>
                  <a:pt x="1415452" y="295355"/>
                  <a:pt x="1780365" y="396955"/>
                </a:cubicBezTo>
                <a:cubicBezTo>
                  <a:pt x="2145278" y="498555"/>
                  <a:pt x="2430605" y="692442"/>
                  <a:pt x="2537285" y="727155"/>
                </a:cubicBezTo>
                <a:cubicBezTo>
                  <a:pt x="2643965" y="761868"/>
                  <a:pt x="2587238" y="688208"/>
                  <a:pt x="2420445" y="605235"/>
                </a:cubicBezTo>
                <a:cubicBezTo>
                  <a:pt x="2253652" y="522262"/>
                  <a:pt x="1927685" y="325835"/>
                  <a:pt x="1536525" y="229315"/>
                </a:cubicBezTo>
                <a:cubicBezTo>
                  <a:pt x="1145365" y="132795"/>
                  <a:pt x="292772" y="14262"/>
                  <a:pt x="73485" y="26115"/>
                </a:cubicBezTo>
                <a:cubicBezTo>
                  <a:pt x="-145802" y="37968"/>
                  <a:pt x="192865" y="183595"/>
                  <a:pt x="220805" y="300435"/>
                </a:cubicBezTo>
                <a:cubicBezTo>
                  <a:pt x="248745" y="417275"/>
                  <a:pt x="226732" y="682282"/>
                  <a:pt x="220805" y="7373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DF5030B6-5E34-44C4-9D41-2826857C6916}"/>
              </a:ext>
            </a:extLst>
          </p:cNvPr>
          <p:cNvSpPr/>
          <p:nvPr/>
        </p:nvSpPr>
        <p:spPr>
          <a:xfrm>
            <a:off x="8463248" y="9327396"/>
            <a:ext cx="190289" cy="320465"/>
          </a:xfrm>
          <a:custGeom>
            <a:avLst/>
            <a:gdLst>
              <a:gd name="connsiteX0" fmla="*/ 32 w 190289"/>
              <a:gd name="connsiteY0" fmla="*/ 4564 h 320465"/>
              <a:gd name="connsiteX1" fmla="*/ 167672 w 190289"/>
              <a:gd name="connsiteY1" fmla="*/ 299204 h 320465"/>
              <a:gd name="connsiteX2" fmla="*/ 137192 w 190289"/>
              <a:gd name="connsiteY2" fmla="*/ 278884 h 320465"/>
              <a:gd name="connsiteX3" fmla="*/ 182912 w 190289"/>
              <a:gd name="connsiteY3" fmla="*/ 131564 h 320465"/>
              <a:gd name="connsiteX4" fmla="*/ 32 w 190289"/>
              <a:gd name="connsiteY4" fmla="*/ 4564 h 32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89" h="320465">
                <a:moveTo>
                  <a:pt x="32" y="4564"/>
                </a:moveTo>
                <a:cubicBezTo>
                  <a:pt x="-2508" y="32504"/>
                  <a:pt x="144812" y="253484"/>
                  <a:pt x="167672" y="299204"/>
                </a:cubicBezTo>
                <a:cubicBezTo>
                  <a:pt x="190532" y="344924"/>
                  <a:pt x="134652" y="306824"/>
                  <a:pt x="137192" y="278884"/>
                </a:cubicBezTo>
                <a:cubicBezTo>
                  <a:pt x="139732" y="250944"/>
                  <a:pt x="213392" y="178977"/>
                  <a:pt x="182912" y="131564"/>
                </a:cubicBezTo>
                <a:cubicBezTo>
                  <a:pt x="152432" y="84151"/>
                  <a:pt x="2572" y="-23376"/>
                  <a:pt x="32" y="45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92CF6D6C-BDCD-412A-B6B5-7A384B0DCDD3}"/>
              </a:ext>
            </a:extLst>
          </p:cNvPr>
          <p:cNvSpPr/>
          <p:nvPr/>
        </p:nvSpPr>
        <p:spPr>
          <a:xfrm>
            <a:off x="6146800" y="9276080"/>
            <a:ext cx="2337884" cy="782167"/>
          </a:xfrm>
          <a:custGeom>
            <a:avLst/>
            <a:gdLst>
              <a:gd name="connsiteX0" fmla="*/ 0 w 2337884"/>
              <a:gd name="connsiteY0" fmla="*/ 0 h 782167"/>
              <a:gd name="connsiteX1" fmla="*/ 116840 w 2337884"/>
              <a:gd name="connsiteY1" fmla="*/ 30480 h 782167"/>
              <a:gd name="connsiteX2" fmla="*/ 1544320 w 2337884"/>
              <a:gd name="connsiteY2" fmla="*/ 386080 h 782167"/>
              <a:gd name="connsiteX3" fmla="*/ 2230120 w 2337884"/>
              <a:gd name="connsiteY3" fmla="*/ 777240 h 782167"/>
              <a:gd name="connsiteX4" fmla="*/ 2230120 w 2337884"/>
              <a:gd name="connsiteY4" fmla="*/ 568960 h 782167"/>
              <a:gd name="connsiteX5" fmla="*/ 2311400 w 2337884"/>
              <a:gd name="connsiteY5" fmla="*/ 40640 h 782167"/>
              <a:gd name="connsiteX6" fmla="*/ 2230120 w 2337884"/>
              <a:gd name="connsiteY6" fmla="*/ 741680 h 782167"/>
              <a:gd name="connsiteX7" fmla="*/ 1239520 w 2337884"/>
              <a:gd name="connsiteY7" fmla="*/ 325120 h 782167"/>
              <a:gd name="connsiteX8" fmla="*/ 0 w 2337884"/>
              <a:gd name="connsiteY8" fmla="*/ 0 h 78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884" h="782167">
                <a:moveTo>
                  <a:pt x="0" y="0"/>
                </a:moveTo>
                <a:lnTo>
                  <a:pt x="116840" y="30480"/>
                </a:lnTo>
                <a:cubicBezTo>
                  <a:pt x="374227" y="94827"/>
                  <a:pt x="1192107" y="261620"/>
                  <a:pt x="1544320" y="386080"/>
                </a:cubicBezTo>
                <a:cubicBezTo>
                  <a:pt x="1896533" y="510540"/>
                  <a:pt x="2115820" y="746760"/>
                  <a:pt x="2230120" y="777240"/>
                </a:cubicBezTo>
                <a:cubicBezTo>
                  <a:pt x="2344420" y="807720"/>
                  <a:pt x="2216573" y="691727"/>
                  <a:pt x="2230120" y="568960"/>
                </a:cubicBezTo>
                <a:cubicBezTo>
                  <a:pt x="2243667" y="446193"/>
                  <a:pt x="2311400" y="11853"/>
                  <a:pt x="2311400" y="40640"/>
                </a:cubicBezTo>
                <a:cubicBezTo>
                  <a:pt x="2311400" y="69427"/>
                  <a:pt x="2408766" y="694267"/>
                  <a:pt x="2230120" y="741680"/>
                </a:cubicBezTo>
                <a:cubicBezTo>
                  <a:pt x="2051474" y="789093"/>
                  <a:pt x="1609513" y="452120"/>
                  <a:pt x="1239520" y="325120"/>
                </a:cubicBezTo>
                <a:cubicBezTo>
                  <a:pt x="869527" y="198120"/>
                  <a:pt x="187113" y="4910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6C29D6D1-3CE9-44AE-8195-EBB67001FC86}"/>
              </a:ext>
            </a:extLst>
          </p:cNvPr>
          <p:cNvSpPr/>
          <p:nvPr/>
        </p:nvSpPr>
        <p:spPr>
          <a:xfrm>
            <a:off x="6226341" y="8699531"/>
            <a:ext cx="304641" cy="543955"/>
          </a:xfrm>
          <a:custGeom>
            <a:avLst/>
            <a:gdLst>
              <a:gd name="connsiteX0" fmla="*/ 1422 w 304641"/>
              <a:gd name="connsiteY0" fmla="*/ 9494 h 543955"/>
              <a:gd name="connsiteX1" fmla="*/ 23647 w 304641"/>
              <a:gd name="connsiteY1" fmla="*/ 496857 h 543955"/>
              <a:gd name="connsiteX2" fmla="*/ 185572 w 304641"/>
              <a:gd name="connsiteY2" fmla="*/ 525432 h 543955"/>
              <a:gd name="connsiteX3" fmla="*/ 303047 w 304641"/>
              <a:gd name="connsiteY3" fmla="*/ 501619 h 543955"/>
              <a:gd name="connsiteX4" fmla="*/ 99847 w 304641"/>
              <a:gd name="connsiteY4" fmla="*/ 500032 h 543955"/>
              <a:gd name="connsiteX5" fmla="*/ 41109 w 304641"/>
              <a:gd name="connsiteY5" fmla="*/ 457169 h 543955"/>
              <a:gd name="connsiteX6" fmla="*/ 28409 w 304641"/>
              <a:gd name="connsiteY6" fmla="*/ 193644 h 543955"/>
              <a:gd name="connsiteX7" fmla="*/ 1422 w 304641"/>
              <a:gd name="connsiteY7" fmla="*/ 9494 h 5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641" h="543955">
                <a:moveTo>
                  <a:pt x="1422" y="9494"/>
                </a:moveTo>
                <a:cubicBezTo>
                  <a:pt x="628" y="60029"/>
                  <a:pt x="-7045" y="410867"/>
                  <a:pt x="23647" y="496857"/>
                </a:cubicBezTo>
                <a:cubicBezTo>
                  <a:pt x="54339" y="582847"/>
                  <a:pt x="139005" y="524638"/>
                  <a:pt x="185572" y="525432"/>
                </a:cubicBezTo>
                <a:cubicBezTo>
                  <a:pt x="232139" y="526226"/>
                  <a:pt x="317334" y="505852"/>
                  <a:pt x="303047" y="501619"/>
                </a:cubicBezTo>
                <a:cubicBezTo>
                  <a:pt x="288760" y="497386"/>
                  <a:pt x="143503" y="507440"/>
                  <a:pt x="99847" y="500032"/>
                </a:cubicBezTo>
                <a:cubicBezTo>
                  <a:pt x="56191" y="492624"/>
                  <a:pt x="53015" y="508234"/>
                  <a:pt x="41109" y="457169"/>
                </a:cubicBezTo>
                <a:cubicBezTo>
                  <a:pt x="29203" y="406104"/>
                  <a:pt x="34759" y="264023"/>
                  <a:pt x="28409" y="193644"/>
                </a:cubicBezTo>
                <a:cubicBezTo>
                  <a:pt x="22059" y="123265"/>
                  <a:pt x="2216" y="-41041"/>
                  <a:pt x="1422" y="9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B58979DE-D71C-4314-B12B-DD931D6A564A}"/>
              </a:ext>
            </a:extLst>
          </p:cNvPr>
          <p:cNvSpPr/>
          <p:nvPr/>
        </p:nvSpPr>
        <p:spPr>
          <a:xfrm>
            <a:off x="6246781" y="8729450"/>
            <a:ext cx="336911" cy="467277"/>
          </a:xfrm>
          <a:custGeom>
            <a:avLst/>
            <a:gdLst>
              <a:gd name="connsiteX0" fmla="*/ 32 w 336911"/>
              <a:gd name="connsiteY0" fmla="*/ 213 h 467277"/>
              <a:gd name="connsiteX1" fmla="*/ 276257 w 336911"/>
              <a:gd name="connsiteY1" fmla="*/ 136738 h 467277"/>
              <a:gd name="connsiteX2" fmla="*/ 296894 w 336911"/>
              <a:gd name="connsiteY2" fmla="*/ 393913 h 467277"/>
              <a:gd name="connsiteX3" fmla="*/ 271494 w 336911"/>
              <a:gd name="connsiteY3" fmla="*/ 460588 h 467277"/>
              <a:gd name="connsiteX4" fmla="*/ 331819 w 336911"/>
              <a:gd name="connsiteY4" fmla="*/ 262150 h 467277"/>
              <a:gd name="connsiteX5" fmla="*/ 295307 w 336911"/>
              <a:gd name="connsiteY5" fmla="*/ 165313 h 467277"/>
              <a:gd name="connsiteX6" fmla="*/ 32 w 336911"/>
              <a:gd name="connsiteY6" fmla="*/ 213 h 46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911" h="467277">
                <a:moveTo>
                  <a:pt x="32" y="213"/>
                </a:moveTo>
                <a:cubicBezTo>
                  <a:pt x="-3143" y="-4549"/>
                  <a:pt x="226780" y="71121"/>
                  <a:pt x="276257" y="136738"/>
                </a:cubicBezTo>
                <a:cubicBezTo>
                  <a:pt x="325734" y="202355"/>
                  <a:pt x="297688" y="339938"/>
                  <a:pt x="296894" y="393913"/>
                </a:cubicBezTo>
                <a:cubicBezTo>
                  <a:pt x="296100" y="447888"/>
                  <a:pt x="265673" y="482548"/>
                  <a:pt x="271494" y="460588"/>
                </a:cubicBezTo>
                <a:cubicBezTo>
                  <a:pt x="277315" y="438628"/>
                  <a:pt x="327850" y="311362"/>
                  <a:pt x="331819" y="262150"/>
                </a:cubicBezTo>
                <a:cubicBezTo>
                  <a:pt x="335788" y="212938"/>
                  <a:pt x="351663" y="208175"/>
                  <a:pt x="295307" y="165313"/>
                </a:cubicBezTo>
                <a:cubicBezTo>
                  <a:pt x="238951" y="122451"/>
                  <a:pt x="3207" y="4975"/>
                  <a:pt x="32" y="2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6C72F7D-19B9-4DC7-A4E9-21B409B30C92}"/>
              </a:ext>
            </a:extLst>
          </p:cNvPr>
          <p:cNvSpPr/>
          <p:nvPr/>
        </p:nvSpPr>
        <p:spPr>
          <a:xfrm>
            <a:off x="6330903" y="8829275"/>
            <a:ext cx="151789" cy="328039"/>
          </a:xfrm>
          <a:custGeom>
            <a:avLst/>
            <a:gdLst>
              <a:gd name="connsiteX0" fmla="*/ 47 w 151789"/>
              <a:gd name="connsiteY0" fmla="*/ 400 h 328039"/>
              <a:gd name="connsiteX1" fmla="*/ 19097 w 151789"/>
              <a:gd name="connsiteY1" fmla="*/ 308375 h 328039"/>
              <a:gd name="connsiteX2" fmla="*/ 63547 w 151789"/>
              <a:gd name="connsiteY2" fmla="*/ 295675 h 328039"/>
              <a:gd name="connsiteX3" fmla="*/ 106410 w 151789"/>
              <a:gd name="connsiteY3" fmla="*/ 286150 h 328039"/>
              <a:gd name="connsiteX4" fmla="*/ 141335 w 151789"/>
              <a:gd name="connsiteY4" fmla="*/ 179788 h 328039"/>
              <a:gd name="connsiteX5" fmla="*/ 74660 w 151789"/>
              <a:gd name="connsiteY5" fmla="*/ 54375 h 328039"/>
              <a:gd name="connsiteX6" fmla="*/ 150860 w 151789"/>
              <a:gd name="connsiteY6" fmla="*/ 163913 h 328039"/>
              <a:gd name="connsiteX7" fmla="*/ 114347 w 151789"/>
              <a:gd name="connsiteY7" fmla="*/ 225825 h 328039"/>
              <a:gd name="connsiteX8" fmla="*/ 74660 w 151789"/>
              <a:gd name="connsiteY8" fmla="*/ 276625 h 328039"/>
              <a:gd name="connsiteX9" fmla="*/ 23860 w 151789"/>
              <a:gd name="connsiteY9" fmla="*/ 243288 h 328039"/>
              <a:gd name="connsiteX10" fmla="*/ 47 w 151789"/>
              <a:gd name="connsiteY10" fmla="*/ 400 h 32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1789" h="328039">
                <a:moveTo>
                  <a:pt x="47" y="400"/>
                </a:moveTo>
                <a:cubicBezTo>
                  <a:pt x="-747" y="11248"/>
                  <a:pt x="8514" y="259163"/>
                  <a:pt x="19097" y="308375"/>
                </a:cubicBezTo>
                <a:cubicBezTo>
                  <a:pt x="29680" y="357587"/>
                  <a:pt x="48995" y="299379"/>
                  <a:pt x="63547" y="295675"/>
                </a:cubicBezTo>
                <a:cubicBezTo>
                  <a:pt x="78099" y="291971"/>
                  <a:pt x="93445" y="305464"/>
                  <a:pt x="106410" y="286150"/>
                </a:cubicBezTo>
                <a:cubicBezTo>
                  <a:pt x="119375" y="266836"/>
                  <a:pt x="146627" y="218417"/>
                  <a:pt x="141335" y="179788"/>
                </a:cubicBezTo>
                <a:cubicBezTo>
                  <a:pt x="136043" y="141159"/>
                  <a:pt x="73073" y="57021"/>
                  <a:pt x="74660" y="54375"/>
                </a:cubicBezTo>
                <a:cubicBezTo>
                  <a:pt x="76248" y="51729"/>
                  <a:pt x="144246" y="135338"/>
                  <a:pt x="150860" y="163913"/>
                </a:cubicBezTo>
                <a:cubicBezTo>
                  <a:pt x="157474" y="192488"/>
                  <a:pt x="127047" y="207040"/>
                  <a:pt x="114347" y="225825"/>
                </a:cubicBezTo>
                <a:cubicBezTo>
                  <a:pt x="101647" y="244610"/>
                  <a:pt x="89741" y="273715"/>
                  <a:pt x="74660" y="276625"/>
                </a:cubicBezTo>
                <a:cubicBezTo>
                  <a:pt x="59579" y="279535"/>
                  <a:pt x="34443" y="284034"/>
                  <a:pt x="23860" y="243288"/>
                </a:cubicBezTo>
                <a:cubicBezTo>
                  <a:pt x="13277" y="202542"/>
                  <a:pt x="841" y="-10448"/>
                  <a:pt x="47" y="4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36165B79-222B-436D-A3D1-4B55093D0C45}"/>
              </a:ext>
            </a:extLst>
          </p:cNvPr>
          <p:cNvSpPr/>
          <p:nvPr/>
        </p:nvSpPr>
        <p:spPr>
          <a:xfrm>
            <a:off x="6618220" y="8814620"/>
            <a:ext cx="364317" cy="499496"/>
          </a:xfrm>
          <a:custGeom>
            <a:avLst/>
            <a:gdLst>
              <a:gd name="connsiteX0" fmla="*/ 92143 w 364317"/>
              <a:gd name="connsiteY0" fmla="*/ 15055 h 499496"/>
              <a:gd name="connsiteX1" fmla="*/ 144530 w 364317"/>
              <a:gd name="connsiteY1" fmla="*/ 21405 h 499496"/>
              <a:gd name="connsiteX2" fmla="*/ 322330 w 364317"/>
              <a:gd name="connsiteY2" fmla="*/ 148405 h 499496"/>
              <a:gd name="connsiteX3" fmla="*/ 362018 w 364317"/>
              <a:gd name="connsiteY3" fmla="*/ 297630 h 499496"/>
              <a:gd name="connsiteX4" fmla="*/ 276293 w 364317"/>
              <a:gd name="connsiteY4" fmla="*/ 494480 h 499496"/>
              <a:gd name="connsiteX5" fmla="*/ 73093 w 364317"/>
              <a:gd name="connsiteY5" fmla="*/ 430980 h 499496"/>
              <a:gd name="connsiteX6" fmla="*/ 17530 w 364317"/>
              <a:gd name="connsiteY6" fmla="*/ 323030 h 499496"/>
              <a:gd name="connsiteX7" fmla="*/ 68 w 364317"/>
              <a:gd name="connsiteY7" fmla="*/ 110305 h 499496"/>
              <a:gd name="connsiteX8" fmla="*/ 22293 w 364317"/>
              <a:gd name="connsiteY8" fmla="*/ 230955 h 499496"/>
              <a:gd name="connsiteX9" fmla="*/ 73093 w 364317"/>
              <a:gd name="connsiteY9" fmla="*/ 375418 h 499496"/>
              <a:gd name="connsiteX10" fmla="*/ 296930 w 364317"/>
              <a:gd name="connsiteY10" fmla="*/ 465905 h 499496"/>
              <a:gd name="connsiteX11" fmla="*/ 328680 w 364317"/>
              <a:gd name="connsiteY11" fmla="*/ 408755 h 499496"/>
              <a:gd name="connsiteX12" fmla="*/ 285818 w 364317"/>
              <a:gd name="connsiteY12" fmla="*/ 172218 h 499496"/>
              <a:gd name="connsiteX13" fmla="*/ 92143 w 364317"/>
              <a:gd name="connsiteY13" fmla="*/ 15055 h 49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4317" h="499496">
                <a:moveTo>
                  <a:pt x="92143" y="15055"/>
                </a:moveTo>
                <a:cubicBezTo>
                  <a:pt x="68595" y="-10080"/>
                  <a:pt x="106166" y="-820"/>
                  <a:pt x="144530" y="21405"/>
                </a:cubicBezTo>
                <a:cubicBezTo>
                  <a:pt x="182894" y="43630"/>
                  <a:pt x="286082" y="102368"/>
                  <a:pt x="322330" y="148405"/>
                </a:cubicBezTo>
                <a:cubicBezTo>
                  <a:pt x="358578" y="194443"/>
                  <a:pt x="369691" y="239951"/>
                  <a:pt x="362018" y="297630"/>
                </a:cubicBezTo>
                <a:cubicBezTo>
                  <a:pt x="354345" y="355309"/>
                  <a:pt x="324447" y="472255"/>
                  <a:pt x="276293" y="494480"/>
                </a:cubicBezTo>
                <a:cubicBezTo>
                  <a:pt x="228139" y="516705"/>
                  <a:pt x="116220" y="459555"/>
                  <a:pt x="73093" y="430980"/>
                </a:cubicBezTo>
                <a:cubicBezTo>
                  <a:pt x="29966" y="402405"/>
                  <a:pt x="29701" y="376476"/>
                  <a:pt x="17530" y="323030"/>
                </a:cubicBezTo>
                <a:cubicBezTo>
                  <a:pt x="5359" y="269584"/>
                  <a:pt x="-726" y="125651"/>
                  <a:pt x="68" y="110305"/>
                </a:cubicBezTo>
                <a:cubicBezTo>
                  <a:pt x="862" y="94959"/>
                  <a:pt x="10122" y="186770"/>
                  <a:pt x="22293" y="230955"/>
                </a:cubicBezTo>
                <a:cubicBezTo>
                  <a:pt x="34464" y="275141"/>
                  <a:pt x="27320" y="336260"/>
                  <a:pt x="73093" y="375418"/>
                </a:cubicBezTo>
                <a:cubicBezTo>
                  <a:pt x="118866" y="414576"/>
                  <a:pt x="254332" y="460349"/>
                  <a:pt x="296930" y="465905"/>
                </a:cubicBezTo>
                <a:cubicBezTo>
                  <a:pt x="339528" y="471461"/>
                  <a:pt x="330532" y="457703"/>
                  <a:pt x="328680" y="408755"/>
                </a:cubicBezTo>
                <a:cubicBezTo>
                  <a:pt x="326828" y="359807"/>
                  <a:pt x="322860" y="241539"/>
                  <a:pt x="285818" y="172218"/>
                </a:cubicBezTo>
                <a:cubicBezTo>
                  <a:pt x="248776" y="102897"/>
                  <a:pt x="115691" y="40190"/>
                  <a:pt x="92143" y="150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35BC7A37-D3F9-4538-9AAC-A58F88825CCE}"/>
              </a:ext>
            </a:extLst>
          </p:cNvPr>
          <p:cNvSpPr/>
          <p:nvPr/>
        </p:nvSpPr>
        <p:spPr>
          <a:xfrm>
            <a:off x="6743651" y="8905851"/>
            <a:ext cx="144499" cy="314863"/>
          </a:xfrm>
          <a:custGeom>
            <a:avLst/>
            <a:gdLst>
              <a:gd name="connsiteX0" fmla="*/ 49 w 144499"/>
              <a:gd name="connsiteY0" fmla="*/ 24 h 314863"/>
              <a:gd name="connsiteX1" fmla="*/ 125462 w 144499"/>
              <a:gd name="connsiteY1" fmla="*/ 134962 h 314863"/>
              <a:gd name="connsiteX2" fmla="*/ 141337 w 144499"/>
              <a:gd name="connsiteY2" fmla="*/ 220687 h 314863"/>
              <a:gd name="connsiteX3" fmla="*/ 98474 w 144499"/>
              <a:gd name="connsiteY3" fmla="*/ 312762 h 314863"/>
              <a:gd name="connsiteX4" fmla="*/ 141337 w 144499"/>
              <a:gd name="connsiteY4" fmla="*/ 125437 h 314863"/>
              <a:gd name="connsiteX5" fmla="*/ 49 w 144499"/>
              <a:gd name="connsiteY5" fmla="*/ 24 h 31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99" h="314863">
                <a:moveTo>
                  <a:pt x="49" y="24"/>
                </a:moveTo>
                <a:cubicBezTo>
                  <a:pt x="-2597" y="1612"/>
                  <a:pt x="101914" y="98185"/>
                  <a:pt x="125462" y="134962"/>
                </a:cubicBezTo>
                <a:cubicBezTo>
                  <a:pt x="149010" y="171739"/>
                  <a:pt x="145835" y="191054"/>
                  <a:pt x="141337" y="220687"/>
                </a:cubicBezTo>
                <a:cubicBezTo>
                  <a:pt x="136839" y="250320"/>
                  <a:pt x="98474" y="328637"/>
                  <a:pt x="98474" y="312762"/>
                </a:cubicBezTo>
                <a:cubicBezTo>
                  <a:pt x="98474" y="296887"/>
                  <a:pt x="155889" y="176502"/>
                  <a:pt x="141337" y="125437"/>
                </a:cubicBezTo>
                <a:cubicBezTo>
                  <a:pt x="126785" y="74372"/>
                  <a:pt x="2695" y="-1564"/>
                  <a:pt x="49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95753374-C7AB-4831-9C16-18BD5FFC6111}"/>
              </a:ext>
            </a:extLst>
          </p:cNvPr>
          <p:cNvSpPr/>
          <p:nvPr/>
        </p:nvSpPr>
        <p:spPr>
          <a:xfrm>
            <a:off x="6681516" y="8878871"/>
            <a:ext cx="108278" cy="286514"/>
          </a:xfrm>
          <a:custGeom>
            <a:avLst/>
            <a:gdLst>
              <a:gd name="connsiteX0" fmla="*/ 108222 w 108278"/>
              <a:gd name="connsiteY0" fmla="*/ 17 h 286514"/>
              <a:gd name="connsiteX1" fmla="*/ 28847 w 108278"/>
              <a:gd name="connsiteY1" fmla="*/ 80979 h 286514"/>
              <a:gd name="connsiteX2" fmla="*/ 59009 w 108278"/>
              <a:gd name="connsiteY2" fmla="*/ 284179 h 286514"/>
              <a:gd name="connsiteX3" fmla="*/ 5034 w 108278"/>
              <a:gd name="connsiteY3" fmla="*/ 184167 h 286514"/>
              <a:gd name="connsiteX4" fmla="*/ 14559 w 108278"/>
              <a:gd name="connsiteY4" fmla="*/ 74629 h 286514"/>
              <a:gd name="connsiteX5" fmla="*/ 108222 w 108278"/>
              <a:gd name="connsiteY5" fmla="*/ 17 h 28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78" h="286514">
                <a:moveTo>
                  <a:pt x="108222" y="17"/>
                </a:moveTo>
                <a:cubicBezTo>
                  <a:pt x="110603" y="1075"/>
                  <a:pt x="37049" y="33619"/>
                  <a:pt x="28847" y="80979"/>
                </a:cubicBezTo>
                <a:cubicBezTo>
                  <a:pt x="20645" y="128339"/>
                  <a:pt x="62978" y="266981"/>
                  <a:pt x="59009" y="284179"/>
                </a:cubicBezTo>
                <a:cubicBezTo>
                  <a:pt x="55040" y="301377"/>
                  <a:pt x="12442" y="219092"/>
                  <a:pt x="5034" y="184167"/>
                </a:cubicBezTo>
                <a:cubicBezTo>
                  <a:pt x="-2374" y="149242"/>
                  <a:pt x="-3433" y="104262"/>
                  <a:pt x="14559" y="74629"/>
                </a:cubicBezTo>
                <a:cubicBezTo>
                  <a:pt x="32551" y="44996"/>
                  <a:pt x="105841" y="-1041"/>
                  <a:pt x="108222" y="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3DA5119-DCC9-4E43-A8EF-A2D98C426429}"/>
              </a:ext>
            </a:extLst>
          </p:cNvPr>
          <p:cNvSpPr/>
          <p:nvPr/>
        </p:nvSpPr>
        <p:spPr>
          <a:xfrm>
            <a:off x="7101359" y="8980652"/>
            <a:ext cx="290881" cy="338958"/>
          </a:xfrm>
          <a:custGeom>
            <a:avLst/>
            <a:gdLst>
              <a:gd name="connsiteX0" fmla="*/ 288454 w 290881"/>
              <a:gd name="connsiteY0" fmla="*/ 171286 h 338958"/>
              <a:gd name="connsiteX1" fmla="*/ 239241 w 290881"/>
              <a:gd name="connsiteY1" fmla="*/ 156998 h 338958"/>
              <a:gd name="connsiteX2" fmla="*/ 158279 w 290881"/>
              <a:gd name="connsiteY2" fmla="*/ 112548 h 338958"/>
              <a:gd name="connsiteX3" fmla="*/ 129704 w 290881"/>
              <a:gd name="connsiteY3" fmla="*/ 42698 h 338958"/>
              <a:gd name="connsiteX4" fmla="*/ 42391 w 290881"/>
              <a:gd name="connsiteY4" fmla="*/ 7773 h 338958"/>
              <a:gd name="connsiteX5" fmla="*/ 10641 w 290881"/>
              <a:gd name="connsiteY5" fmla="*/ 53811 h 338958"/>
              <a:gd name="connsiteX6" fmla="*/ 20166 w 290881"/>
              <a:gd name="connsiteY6" fmla="*/ 218911 h 338958"/>
              <a:gd name="connsiteX7" fmla="*/ 85254 w 290881"/>
              <a:gd name="connsiteY7" fmla="*/ 334798 h 338958"/>
              <a:gd name="connsiteX8" fmla="*/ 159866 w 290881"/>
              <a:gd name="connsiteY8" fmla="*/ 310986 h 338958"/>
              <a:gd name="connsiteX9" fmla="*/ 175741 w 290881"/>
              <a:gd name="connsiteY9" fmla="*/ 288761 h 338958"/>
              <a:gd name="connsiteX10" fmla="*/ 199554 w 290881"/>
              <a:gd name="connsiteY10" fmla="*/ 269711 h 338958"/>
              <a:gd name="connsiteX11" fmla="*/ 278929 w 290881"/>
              <a:gd name="connsiteY11" fmla="*/ 296698 h 338958"/>
              <a:gd name="connsiteX12" fmla="*/ 183679 w 290881"/>
              <a:gd name="connsiteY12" fmla="*/ 317336 h 338958"/>
              <a:gd name="connsiteX13" fmla="*/ 7466 w 290881"/>
              <a:gd name="connsiteY13" fmla="*/ 257011 h 338958"/>
              <a:gd name="connsiteX14" fmla="*/ 45566 w 290881"/>
              <a:gd name="connsiteY14" fmla="*/ 7773 h 338958"/>
              <a:gd name="connsiteX15" fmla="*/ 163041 w 290881"/>
              <a:gd name="connsiteY15" fmla="*/ 71273 h 338958"/>
              <a:gd name="connsiteX16" fmla="*/ 288454 w 290881"/>
              <a:gd name="connsiteY16" fmla="*/ 171286 h 33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881" h="338958">
                <a:moveTo>
                  <a:pt x="288454" y="171286"/>
                </a:moveTo>
                <a:cubicBezTo>
                  <a:pt x="301154" y="185574"/>
                  <a:pt x="260937" y="166788"/>
                  <a:pt x="239241" y="156998"/>
                </a:cubicBezTo>
                <a:cubicBezTo>
                  <a:pt x="217545" y="147208"/>
                  <a:pt x="176535" y="131598"/>
                  <a:pt x="158279" y="112548"/>
                </a:cubicBezTo>
                <a:cubicBezTo>
                  <a:pt x="140023" y="93498"/>
                  <a:pt x="149019" y="60161"/>
                  <a:pt x="129704" y="42698"/>
                </a:cubicBezTo>
                <a:cubicBezTo>
                  <a:pt x="110389" y="25235"/>
                  <a:pt x="62235" y="5921"/>
                  <a:pt x="42391" y="7773"/>
                </a:cubicBezTo>
                <a:cubicBezTo>
                  <a:pt x="22547" y="9625"/>
                  <a:pt x="14345" y="18621"/>
                  <a:pt x="10641" y="53811"/>
                </a:cubicBezTo>
                <a:cubicBezTo>
                  <a:pt x="6937" y="89001"/>
                  <a:pt x="7731" y="172080"/>
                  <a:pt x="20166" y="218911"/>
                </a:cubicBezTo>
                <a:cubicBezTo>
                  <a:pt x="32601" y="265742"/>
                  <a:pt x="61971" y="319452"/>
                  <a:pt x="85254" y="334798"/>
                </a:cubicBezTo>
                <a:cubicBezTo>
                  <a:pt x="108537" y="350144"/>
                  <a:pt x="144785" y="318659"/>
                  <a:pt x="159866" y="310986"/>
                </a:cubicBezTo>
                <a:cubicBezTo>
                  <a:pt x="174947" y="303313"/>
                  <a:pt x="169126" y="295640"/>
                  <a:pt x="175741" y="288761"/>
                </a:cubicBezTo>
                <a:cubicBezTo>
                  <a:pt x="182356" y="281882"/>
                  <a:pt x="182356" y="268388"/>
                  <a:pt x="199554" y="269711"/>
                </a:cubicBezTo>
                <a:cubicBezTo>
                  <a:pt x="216752" y="271034"/>
                  <a:pt x="281575" y="288761"/>
                  <a:pt x="278929" y="296698"/>
                </a:cubicBezTo>
                <a:cubicBezTo>
                  <a:pt x="276283" y="304635"/>
                  <a:pt x="228923" y="323950"/>
                  <a:pt x="183679" y="317336"/>
                </a:cubicBezTo>
                <a:cubicBezTo>
                  <a:pt x="138435" y="310722"/>
                  <a:pt x="30485" y="308605"/>
                  <a:pt x="7466" y="257011"/>
                </a:cubicBezTo>
                <a:cubicBezTo>
                  <a:pt x="-15553" y="205417"/>
                  <a:pt x="19637" y="38729"/>
                  <a:pt x="45566" y="7773"/>
                </a:cubicBezTo>
                <a:cubicBezTo>
                  <a:pt x="71495" y="-23183"/>
                  <a:pt x="128116" y="46667"/>
                  <a:pt x="163041" y="71273"/>
                </a:cubicBezTo>
                <a:cubicBezTo>
                  <a:pt x="197966" y="95879"/>
                  <a:pt x="275754" y="156998"/>
                  <a:pt x="288454" y="1712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72BC5281-5964-4B53-AE35-BC997E80DC32}"/>
              </a:ext>
            </a:extLst>
          </p:cNvPr>
          <p:cNvSpPr/>
          <p:nvPr/>
        </p:nvSpPr>
        <p:spPr>
          <a:xfrm>
            <a:off x="6999302" y="8917456"/>
            <a:ext cx="381572" cy="496487"/>
          </a:xfrm>
          <a:custGeom>
            <a:avLst/>
            <a:gdLst>
              <a:gd name="connsiteX0" fmla="*/ 363523 w 381572"/>
              <a:gd name="connsiteY0" fmla="*/ 207494 h 496487"/>
              <a:gd name="connsiteX1" fmla="*/ 147623 w 381572"/>
              <a:gd name="connsiteY1" fmla="*/ 13819 h 496487"/>
              <a:gd name="connsiteX2" fmla="*/ 41261 w 381572"/>
              <a:gd name="connsiteY2" fmla="*/ 34457 h 496487"/>
              <a:gd name="connsiteX3" fmla="*/ 14273 w 381572"/>
              <a:gd name="connsiteY3" fmla="*/ 185269 h 496487"/>
              <a:gd name="connsiteX4" fmla="*/ 257161 w 381572"/>
              <a:gd name="connsiteY4" fmla="*/ 490069 h 496487"/>
              <a:gd name="connsiteX5" fmla="*/ 376223 w 381572"/>
              <a:gd name="connsiteY5" fmla="*/ 397994 h 496487"/>
              <a:gd name="connsiteX6" fmla="*/ 90473 w 381572"/>
              <a:gd name="connsiteY6" fmla="*/ 461494 h 496487"/>
              <a:gd name="connsiteX7" fmla="*/ 22211 w 381572"/>
              <a:gd name="connsiteY7" fmla="*/ 282107 h 496487"/>
              <a:gd name="connsiteX8" fmla="*/ 44436 w 381572"/>
              <a:gd name="connsiteY8" fmla="*/ 59857 h 496487"/>
              <a:gd name="connsiteX9" fmla="*/ 260336 w 381572"/>
              <a:gd name="connsiteY9" fmla="*/ 29694 h 496487"/>
              <a:gd name="connsiteX10" fmla="*/ 363523 w 381572"/>
              <a:gd name="connsiteY10" fmla="*/ 207494 h 49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1572" h="496487">
                <a:moveTo>
                  <a:pt x="363523" y="207494"/>
                </a:moveTo>
                <a:cubicBezTo>
                  <a:pt x="344738" y="204848"/>
                  <a:pt x="201333" y="42658"/>
                  <a:pt x="147623" y="13819"/>
                </a:cubicBezTo>
                <a:cubicBezTo>
                  <a:pt x="93913" y="-15020"/>
                  <a:pt x="63486" y="5882"/>
                  <a:pt x="41261" y="34457"/>
                </a:cubicBezTo>
                <a:cubicBezTo>
                  <a:pt x="19036" y="63032"/>
                  <a:pt x="-21710" y="109334"/>
                  <a:pt x="14273" y="185269"/>
                </a:cubicBezTo>
                <a:cubicBezTo>
                  <a:pt x="50256" y="261204"/>
                  <a:pt x="196836" y="454615"/>
                  <a:pt x="257161" y="490069"/>
                </a:cubicBezTo>
                <a:cubicBezTo>
                  <a:pt x="317486" y="525523"/>
                  <a:pt x="404004" y="402757"/>
                  <a:pt x="376223" y="397994"/>
                </a:cubicBezTo>
                <a:cubicBezTo>
                  <a:pt x="348442" y="393232"/>
                  <a:pt x="149475" y="480809"/>
                  <a:pt x="90473" y="461494"/>
                </a:cubicBezTo>
                <a:cubicBezTo>
                  <a:pt x="31471" y="442180"/>
                  <a:pt x="29884" y="349047"/>
                  <a:pt x="22211" y="282107"/>
                </a:cubicBezTo>
                <a:cubicBezTo>
                  <a:pt x="14538" y="215168"/>
                  <a:pt x="4749" y="101926"/>
                  <a:pt x="44436" y="59857"/>
                </a:cubicBezTo>
                <a:cubicBezTo>
                  <a:pt x="84123" y="17788"/>
                  <a:pt x="206361" y="4030"/>
                  <a:pt x="260336" y="29694"/>
                </a:cubicBezTo>
                <a:cubicBezTo>
                  <a:pt x="314311" y="55358"/>
                  <a:pt x="382308" y="210140"/>
                  <a:pt x="363523" y="2074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C71FB88-3174-4468-941F-BB69CCBD8DE0}"/>
              </a:ext>
            </a:extLst>
          </p:cNvPr>
          <p:cNvSpPr/>
          <p:nvPr/>
        </p:nvSpPr>
        <p:spPr>
          <a:xfrm>
            <a:off x="7337127" y="8977613"/>
            <a:ext cx="331688" cy="485534"/>
          </a:xfrm>
          <a:custGeom>
            <a:avLst/>
            <a:gdLst>
              <a:gd name="connsiteX0" fmla="*/ 1886 w 331688"/>
              <a:gd name="connsiteY0" fmla="*/ 1287 h 485534"/>
              <a:gd name="connsiteX1" fmla="*/ 116186 w 331688"/>
              <a:gd name="connsiteY1" fmla="*/ 50500 h 485534"/>
              <a:gd name="connsiteX2" fmla="*/ 322561 w 331688"/>
              <a:gd name="connsiteY2" fmla="*/ 107650 h 485534"/>
              <a:gd name="connsiteX3" fmla="*/ 260648 w 331688"/>
              <a:gd name="connsiteY3" fmla="*/ 160037 h 485534"/>
              <a:gd name="connsiteX4" fmla="*/ 225723 w 331688"/>
              <a:gd name="connsiteY4" fmla="*/ 161625 h 485534"/>
              <a:gd name="connsiteX5" fmla="*/ 225723 w 331688"/>
              <a:gd name="connsiteY5" fmla="*/ 485475 h 485534"/>
              <a:gd name="connsiteX6" fmla="*/ 286048 w 331688"/>
              <a:gd name="connsiteY6" fmla="*/ 188612 h 485534"/>
              <a:gd name="connsiteX7" fmla="*/ 328911 w 331688"/>
              <a:gd name="connsiteY7" fmla="*/ 175912 h 485534"/>
              <a:gd name="connsiteX8" fmla="*/ 205086 w 331688"/>
              <a:gd name="connsiteY8" fmla="*/ 104475 h 485534"/>
              <a:gd name="connsiteX9" fmla="*/ 1886 w 331688"/>
              <a:gd name="connsiteY9" fmla="*/ 1287 h 48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1688" h="485534">
                <a:moveTo>
                  <a:pt x="1886" y="1287"/>
                </a:moveTo>
                <a:cubicBezTo>
                  <a:pt x="-12931" y="-7709"/>
                  <a:pt x="62740" y="32773"/>
                  <a:pt x="116186" y="50500"/>
                </a:cubicBezTo>
                <a:cubicBezTo>
                  <a:pt x="169632" y="68227"/>
                  <a:pt x="298484" y="89394"/>
                  <a:pt x="322561" y="107650"/>
                </a:cubicBezTo>
                <a:cubicBezTo>
                  <a:pt x="346638" y="125906"/>
                  <a:pt x="276788" y="151041"/>
                  <a:pt x="260648" y="160037"/>
                </a:cubicBezTo>
                <a:cubicBezTo>
                  <a:pt x="244508" y="169033"/>
                  <a:pt x="231544" y="107385"/>
                  <a:pt x="225723" y="161625"/>
                </a:cubicBezTo>
                <a:cubicBezTo>
                  <a:pt x="219902" y="215865"/>
                  <a:pt x="215669" y="480977"/>
                  <a:pt x="225723" y="485475"/>
                </a:cubicBezTo>
                <a:cubicBezTo>
                  <a:pt x="235777" y="489973"/>
                  <a:pt x="268850" y="240206"/>
                  <a:pt x="286048" y="188612"/>
                </a:cubicBezTo>
                <a:cubicBezTo>
                  <a:pt x="303246" y="137018"/>
                  <a:pt x="342405" y="189935"/>
                  <a:pt x="328911" y="175912"/>
                </a:cubicBezTo>
                <a:cubicBezTo>
                  <a:pt x="315417" y="161889"/>
                  <a:pt x="259590" y="130140"/>
                  <a:pt x="205086" y="104475"/>
                </a:cubicBezTo>
                <a:cubicBezTo>
                  <a:pt x="150582" y="78811"/>
                  <a:pt x="16703" y="10283"/>
                  <a:pt x="1886" y="128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01F249AA-97B5-4BAD-91B2-B220109C660A}"/>
              </a:ext>
            </a:extLst>
          </p:cNvPr>
          <p:cNvSpPr/>
          <p:nvPr/>
        </p:nvSpPr>
        <p:spPr>
          <a:xfrm>
            <a:off x="7363520" y="9051941"/>
            <a:ext cx="136793" cy="395298"/>
          </a:xfrm>
          <a:custGeom>
            <a:avLst/>
            <a:gdLst>
              <a:gd name="connsiteX0" fmla="*/ 893 w 136793"/>
              <a:gd name="connsiteY0" fmla="*/ 12684 h 395298"/>
              <a:gd name="connsiteX1" fmla="*/ 75505 w 136793"/>
              <a:gd name="connsiteY1" fmla="*/ 19034 h 395298"/>
              <a:gd name="connsiteX2" fmla="*/ 112018 w 136793"/>
              <a:gd name="connsiteY2" fmla="*/ 53959 h 395298"/>
              <a:gd name="connsiteX3" fmla="*/ 118368 w 136793"/>
              <a:gd name="connsiteY3" fmla="*/ 395272 h 395298"/>
              <a:gd name="connsiteX4" fmla="*/ 131068 w 136793"/>
              <a:gd name="connsiteY4" fmla="*/ 34909 h 395298"/>
              <a:gd name="connsiteX5" fmla="*/ 893 w 136793"/>
              <a:gd name="connsiteY5" fmla="*/ 12684 h 39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793" h="395298">
                <a:moveTo>
                  <a:pt x="893" y="12684"/>
                </a:moveTo>
                <a:cubicBezTo>
                  <a:pt x="-8368" y="10038"/>
                  <a:pt x="56984" y="12155"/>
                  <a:pt x="75505" y="19034"/>
                </a:cubicBezTo>
                <a:cubicBezTo>
                  <a:pt x="94026" y="25913"/>
                  <a:pt x="104874" y="-8747"/>
                  <a:pt x="112018" y="53959"/>
                </a:cubicBezTo>
                <a:cubicBezTo>
                  <a:pt x="119162" y="116665"/>
                  <a:pt x="115193" y="398447"/>
                  <a:pt x="118368" y="395272"/>
                </a:cubicBezTo>
                <a:cubicBezTo>
                  <a:pt x="121543" y="392097"/>
                  <a:pt x="148266" y="99203"/>
                  <a:pt x="131068" y="34909"/>
                </a:cubicBezTo>
                <a:cubicBezTo>
                  <a:pt x="113870" y="-29385"/>
                  <a:pt x="10154" y="15330"/>
                  <a:pt x="893" y="126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BF22AC3-3499-42AC-A57D-31BAD4FD07B6}"/>
              </a:ext>
            </a:extLst>
          </p:cNvPr>
          <p:cNvSpPr/>
          <p:nvPr/>
        </p:nvSpPr>
        <p:spPr>
          <a:xfrm>
            <a:off x="7770736" y="9121069"/>
            <a:ext cx="223317" cy="548038"/>
          </a:xfrm>
          <a:custGeom>
            <a:avLst/>
            <a:gdLst>
              <a:gd name="connsiteX0" fmla="*/ 77 w 223317"/>
              <a:gd name="connsiteY0" fmla="*/ 2294 h 548038"/>
              <a:gd name="connsiteX1" fmla="*/ 190577 w 223317"/>
              <a:gd name="connsiteY1" fmla="*/ 157869 h 548038"/>
              <a:gd name="connsiteX2" fmla="*/ 201689 w 223317"/>
              <a:gd name="connsiteY2" fmla="*/ 453144 h 548038"/>
              <a:gd name="connsiteX3" fmla="*/ 101677 w 223317"/>
              <a:gd name="connsiteY3" fmla="*/ 530931 h 548038"/>
              <a:gd name="connsiteX4" fmla="*/ 84214 w 223317"/>
              <a:gd name="connsiteY4" fmla="*/ 537281 h 548038"/>
              <a:gd name="connsiteX5" fmla="*/ 219152 w 223317"/>
              <a:gd name="connsiteY5" fmla="*/ 407106 h 548038"/>
              <a:gd name="connsiteX6" fmla="*/ 168352 w 223317"/>
              <a:gd name="connsiteY6" fmla="*/ 89606 h 548038"/>
              <a:gd name="connsiteX7" fmla="*/ 77 w 223317"/>
              <a:gd name="connsiteY7" fmla="*/ 2294 h 54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317" h="548038">
                <a:moveTo>
                  <a:pt x="77" y="2294"/>
                </a:moveTo>
                <a:cubicBezTo>
                  <a:pt x="3781" y="13671"/>
                  <a:pt x="156975" y="82727"/>
                  <a:pt x="190577" y="157869"/>
                </a:cubicBezTo>
                <a:cubicBezTo>
                  <a:pt x="224179" y="233011"/>
                  <a:pt x="216506" y="390967"/>
                  <a:pt x="201689" y="453144"/>
                </a:cubicBezTo>
                <a:cubicBezTo>
                  <a:pt x="186872" y="515321"/>
                  <a:pt x="121256" y="516908"/>
                  <a:pt x="101677" y="530931"/>
                </a:cubicBezTo>
                <a:cubicBezTo>
                  <a:pt x="82098" y="544954"/>
                  <a:pt x="64635" y="557918"/>
                  <a:pt x="84214" y="537281"/>
                </a:cubicBezTo>
                <a:cubicBezTo>
                  <a:pt x="103793" y="516644"/>
                  <a:pt x="205129" y="481718"/>
                  <a:pt x="219152" y="407106"/>
                </a:cubicBezTo>
                <a:cubicBezTo>
                  <a:pt x="233175" y="332494"/>
                  <a:pt x="210685" y="157075"/>
                  <a:pt x="168352" y="89606"/>
                </a:cubicBezTo>
                <a:cubicBezTo>
                  <a:pt x="126019" y="22137"/>
                  <a:pt x="-3627" y="-9083"/>
                  <a:pt x="77" y="22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2BCDEF8-0F30-4BE7-A7E0-7A34E1D41A2A}"/>
              </a:ext>
            </a:extLst>
          </p:cNvPr>
          <p:cNvSpPr/>
          <p:nvPr/>
        </p:nvSpPr>
        <p:spPr>
          <a:xfrm>
            <a:off x="7629105" y="9121728"/>
            <a:ext cx="195787" cy="530734"/>
          </a:xfrm>
          <a:custGeom>
            <a:avLst/>
            <a:gdLst>
              <a:gd name="connsiteX0" fmla="*/ 140120 w 195787"/>
              <a:gd name="connsiteY0" fmla="*/ 47 h 530734"/>
              <a:gd name="connsiteX1" fmla="*/ 420 w 195787"/>
              <a:gd name="connsiteY1" fmla="*/ 147685 h 530734"/>
              <a:gd name="connsiteX2" fmla="*/ 195683 w 195787"/>
              <a:gd name="connsiteY2" fmla="*/ 528685 h 530734"/>
              <a:gd name="connsiteX3" fmla="*/ 27408 w 195787"/>
              <a:gd name="connsiteY3" fmla="*/ 292147 h 530734"/>
              <a:gd name="connsiteX4" fmla="*/ 13120 w 195787"/>
              <a:gd name="connsiteY4" fmla="*/ 133397 h 530734"/>
              <a:gd name="connsiteX5" fmla="*/ 140120 w 195787"/>
              <a:gd name="connsiteY5" fmla="*/ 47 h 53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87" h="530734">
                <a:moveTo>
                  <a:pt x="140120" y="47"/>
                </a:moveTo>
                <a:cubicBezTo>
                  <a:pt x="138003" y="2428"/>
                  <a:pt x="-8841" y="59579"/>
                  <a:pt x="420" y="147685"/>
                </a:cubicBezTo>
                <a:cubicBezTo>
                  <a:pt x="9680" y="235791"/>
                  <a:pt x="191185" y="504608"/>
                  <a:pt x="195683" y="528685"/>
                </a:cubicBezTo>
                <a:cubicBezTo>
                  <a:pt x="200181" y="552762"/>
                  <a:pt x="57835" y="358028"/>
                  <a:pt x="27408" y="292147"/>
                </a:cubicBezTo>
                <a:cubicBezTo>
                  <a:pt x="-3019" y="226266"/>
                  <a:pt x="-3549" y="181286"/>
                  <a:pt x="13120" y="133397"/>
                </a:cubicBezTo>
                <a:cubicBezTo>
                  <a:pt x="29789" y="85508"/>
                  <a:pt x="142237" y="-2334"/>
                  <a:pt x="140120" y="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77A6290-C232-47D4-BA98-D16178F53487}"/>
              </a:ext>
            </a:extLst>
          </p:cNvPr>
          <p:cNvSpPr/>
          <p:nvPr/>
        </p:nvSpPr>
        <p:spPr>
          <a:xfrm>
            <a:off x="7808679" y="9197936"/>
            <a:ext cx="143737" cy="358867"/>
          </a:xfrm>
          <a:custGeom>
            <a:avLst/>
            <a:gdLst>
              <a:gd name="connsiteX0" fmla="*/ 234 w 143737"/>
              <a:gd name="connsiteY0" fmla="*/ 39 h 358867"/>
              <a:gd name="connsiteX1" fmla="*/ 108184 w 143737"/>
              <a:gd name="connsiteY1" fmla="*/ 204827 h 358867"/>
              <a:gd name="connsiteX2" fmla="*/ 55796 w 143737"/>
              <a:gd name="connsiteY2" fmla="*/ 358814 h 358867"/>
              <a:gd name="connsiteX3" fmla="*/ 143109 w 143737"/>
              <a:gd name="connsiteY3" fmla="*/ 188952 h 358867"/>
              <a:gd name="connsiteX4" fmla="*/ 234 w 143737"/>
              <a:gd name="connsiteY4" fmla="*/ 39 h 35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737" h="358867">
                <a:moveTo>
                  <a:pt x="234" y="39"/>
                </a:moveTo>
                <a:cubicBezTo>
                  <a:pt x="-5587" y="2685"/>
                  <a:pt x="98924" y="145031"/>
                  <a:pt x="108184" y="204827"/>
                </a:cubicBezTo>
                <a:cubicBezTo>
                  <a:pt x="117444" y="264623"/>
                  <a:pt x="49975" y="361460"/>
                  <a:pt x="55796" y="358814"/>
                </a:cubicBezTo>
                <a:cubicBezTo>
                  <a:pt x="61617" y="356168"/>
                  <a:pt x="152105" y="248219"/>
                  <a:pt x="143109" y="188952"/>
                </a:cubicBezTo>
                <a:cubicBezTo>
                  <a:pt x="134113" y="129685"/>
                  <a:pt x="6055" y="-2607"/>
                  <a:pt x="234" y="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BB9F5CD-CBE8-4A54-B1A9-64C4FD57A557}"/>
              </a:ext>
            </a:extLst>
          </p:cNvPr>
          <p:cNvSpPr/>
          <p:nvPr/>
        </p:nvSpPr>
        <p:spPr>
          <a:xfrm>
            <a:off x="7696649" y="9177301"/>
            <a:ext cx="117063" cy="385612"/>
          </a:xfrm>
          <a:custGeom>
            <a:avLst/>
            <a:gdLst>
              <a:gd name="connsiteX0" fmla="*/ 110676 w 117063"/>
              <a:gd name="connsiteY0" fmla="*/ 4799 h 385612"/>
              <a:gd name="connsiteX1" fmla="*/ 40826 w 117063"/>
              <a:gd name="connsiteY1" fmla="*/ 66712 h 385612"/>
              <a:gd name="connsiteX2" fmla="*/ 117026 w 117063"/>
              <a:gd name="connsiteY2" fmla="*/ 377862 h 385612"/>
              <a:gd name="connsiteX3" fmla="*/ 50351 w 117063"/>
              <a:gd name="connsiteY3" fmla="*/ 279437 h 385612"/>
              <a:gd name="connsiteX4" fmla="*/ 1139 w 117063"/>
              <a:gd name="connsiteY4" fmla="*/ 147674 h 385612"/>
              <a:gd name="connsiteX5" fmla="*/ 110676 w 117063"/>
              <a:gd name="connsiteY5" fmla="*/ 4799 h 38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63" h="385612">
                <a:moveTo>
                  <a:pt x="110676" y="4799"/>
                </a:moveTo>
                <a:cubicBezTo>
                  <a:pt x="117291" y="-8695"/>
                  <a:pt x="39768" y="4535"/>
                  <a:pt x="40826" y="66712"/>
                </a:cubicBezTo>
                <a:cubicBezTo>
                  <a:pt x="41884" y="128889"/>
                  <a:pt x="115439" y="342408"/>
                  <a:pt x="117026" y="377862"/>
                </a:cubicBezTo>
                <a:cubicBezTo>
                  <a:pt x="118613" y="413316"/>
                  <a:pt x="69665" y="317802"/>
                  <a:pt x="50351" y="279437"/>
                </a:cubicBezTo>
                <a:cubicBezTo>
                  <a:pt x="31037" y="241072"/>
                  <a:pt x="-7063" y="194505"/>
                  <a:pt x="1139" y="147674"/>
                </a:cubicBezTo>
                <a:cubicBezTo>
                  <a:pt x="9341" y="100843"/>
                  <a:pt x="104061" y="18293"/>
                  <a:pt x="110676" y="4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AD0584A9-7A18-499C-9BC0-DEB8F5C9CEF7}"/>
              </a:ext>
            </a:extLst>
          </p:cNvPr>
          <p:cNvSpPr/>
          <p:nvPr/>
        </p:nvSpPr>
        <p:spPr>
          <a:xfrm>
            <a:off x="8007279" y="9169156"/>
            <a:ext cx="40825" cy="552844"/>
          </a:xfrm>
          <a:custGeom>
            <a:avLst/>
            <a:gdLst>
              <a:gd name="connsiteX0" fmla="*/ 71 w 40825"/>
              <a:gd name="connsiteY0" fmla="*/ 3419 h 552844"/>
              <a:gd name="connsiteX1" fmla="*/ 30234 w 40825"/>
              <a:gd name="connsiteY1" fmla="*/ 543169 h 552844"/>
              <a:gd name="connsiteX2" fmla="*/ 39759 w 40825"/>
              <a:gd name="connsiteY2" fmla="*/ 324094 h 552844"/>
              <a:gd name="connsiteX3" fmla="*/ 71 w 40825"/>
              <a:gd name="connsiteY3" fmla="*/ 3419 h 55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25" h="552844">
                <a:moveTo>
                  <a:pt x="71" y="3419"/>
                </a:moveTo>
                <a:cubicBezTo>
                  <a:pt x="-1516" y="39931"/>
                  <a:pt x="23619" y="489723"/>
                  <a:pt x="30234" y="543169"/>
                </a:cubicBezTo>
                <a:cubicBezTo>
                  <a:pt x="36849" y="596615"/>
                  <a:pt x="43463" y="415375"/>
                  <a:pt x="39759" y="324094"/>
                </a:cubicBezTo>
                <a:cubicBezTo>
                  <a:pt x="36055" y="232813"/>
                  <a:pt x="1658" y="-33093"/>
                  <a:pt x="71" y="34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CFCA13D-0E41-410F-97ED-D5CB0DAD918F}"/>
              </a:ext>
            </a:extLst>
          </p:cNvPr>
          <p:cNvSpPr/>
          <p:nvPr/>
        </p:nvSpPr>
        <p:spPr>
          <a:xfrm>
            <a:off x="8038478" y="9213429"/>
            <a:ext cx="298138" cy="348939"/>
          </a:xfrm>
          <a:custGeom>
            <a:avLst/>
            <a:gdLst>
              <a:gd name="connsiteX0" fmla="*/ 3797 w 298138"/>
              <a:gd name="connsiteY0" fmla="*/ 6771 h 348939"/>
              <a:gd name="connsiteX1" fmla="*/ 72060 w 298138"/>
              <a:gd name="connsiteY1" fmla="*/ 24234 h 348939"/>
              <a:gd name="connsiteX2" fmla="*/ 267322 w 298138"/>
              <a:gd name="connsiteY2" fmla="*/ 136946 h 348939"/>
              <a:gd name="connsiteX3" fmla="*/ 294310 w 298138"/>
              <a:gd name="connsiteY3" fmla="*/ 298871 h 348939"/>
              <a:gd name="connsiteX4" fmla="*/ 232397 w 298138"/>
              <a:gd name="connsiteY4" fmla="*/ 344909 h 348939"/>
              <a:gd name="connsiteX5" fmla="*/ 281610 w 298138"/>
              <a:gd name="connsiteY5" fmla="*/ 213146 h 348939"/>
              <a:gd name="connsiteX6" fmla="*/ 172072 w 298138"/>
              <a:gd name="connsiteY6" fmla="*/ 111546 h 348939"/>
              <a:gd name="connsiteX7" fmla="*/ 3797 w 298138"/>
              <a:gd name="connsiteY7" fmla="*/ 6771 h 34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138" h="348939">
                <a:moveTo>
                  <a:pt x="3797" y="6771"/>
                </a:moveTo>
                <a:cubicBezTo>
                  <a:pt x="-12872" y="-7781"/>
                  <a:pt x="28139" y="2538"/>
                  <a:pt x="72060" y="24234"/>
                </a:cubicBezTo>
                <a:cubicBezTo>
                  <a:pt x="115981" y="45930"/>
                  <a:pt x="230280" y="91173"/>
                  <a:pt x="267322" y="136946"/>
                </a:cubicBezTo>
                <a:cubicBezTo>
                  <a:pt x="304364" y="182719"/>
                  <a:pt x="300131" y="264210"/>
                  <a:pt x="294310" y="298871"/>
                </a:cubicBezTo>
                <a:cubicBezTo>
                  <a:pt x="288489" y="333532"/>
                  <a:pt x="234514" y="359197"/>
                  <a:pt x="232397" y="344909"/>
                </a:cubicBezTo>
                <a:cubicBezTo>
                  <a:pt x="230280" y="330622"/>
                  <a:pt x="291664" y="252040"/>
                  <a:pt x="281610" y="213146"/>
                </a:cubicBezTo>
                <a:cubicBezTo>
                  <a:pt x="271556" y="174252"/>
                  <a:pt x="220226" y="144884"/>
                  <a:pt x="172072" y="111546"/>
                </a:cubicBezTo>
                <a:cubicBezTo>
                  <a:pt x="123918" y="78209"/>
                  <a:pt x="20466" y="21323"/>
                  <a:pt x="3797" y="67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B75F7375-DB7B-4900-B885-88B1E3A71FD4}"/>
              </a:ext>
            </a:extLst>
          </p:cNvPr>
          <p:cNvSpPr/>
          <p:nvPr/>
        </p:nvSpPr>
        <p:spPr>
          <a:xfrm>
            <a:off x="8004174" y="9552029"/>
            <a:ext cx="322355" cy="257982"/>
          </a:xfrm>
          <a:custGeom>
            <a:avLst/>
            <a:gdLst>
              <a:gd name="connsiteX0" fmla="*/ 1 w 322355"/>
              <a:gd name="connsiteY0" fmla="*/ 149184 h 257982"/>
              <a:gd name="connsiteX1" fmla="*/ 146051 w 322355"/>
              <a:gd name="connsiteY1" fmla="*/ 142834 h 257982"/>
              <a:gd name="connsiteX2" fmla="*/ 128589 w 322355"/>
              <a:gd name="connsiteY2" fmla="*/ 1546 h 257982"/>
              <a:gd name="connsiteX3" fmla="*/ 203201 w 322355"/>
              <a:gd name="connsiteY3" fmla="*/ 77746 h 257982"/>
              <a:gd name="connsiteX4" fmla="*/ 214314 w 322355"/>
              <a:gd name="connsiteY4" fmla="*/ 233321 h 257982"/>
              <a:gd name="connsiteX5" fmla="*/ 315914 w 322355"/>
              <a:gd name="connsiteY5" fmla="*/ 242846 h 257982"/>
              <a:gd name="connsiteX6" fmla="*/ 311151 w 322355"/>
              <a:gd name="connsiteY6" fmla="*/ 87271 h 257982"/>
              <a:gd name="connsiteX7" fmla="*/ 304801 w 322355"/>
              <a:gd name="connsiteY7" fmla="*/ 250784 h 257982"/>
              <a:gd name="connsiteX8" fmla="*/ 234951 w 322355"/>
              <a:gd name="connsiteY8" fmla="*/ 80921 h 257982"/>
              <a:gd name="connsiteX9" fmla="*/ 134939 w 322355"/>
              <a:gd name="connsiteY9" fmla="*/ 84096 h 257982"/>
              <a:gd name="connsiteX10" fmla="*/ 142876 w 322355"/>
              <a:gd name="connsiteY10" fmla="*/ 153946 h 257982"/>
              <a:gd name="connsiteX11" fmla="*/ 1 w 322355"/>
              <a:gd name="connsiteY11" fmla="*/ 149184 h 25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355" h="257982">
                <a:moveTo>
                  <a:pt x="1" y="149184"/>
                </a:moveTo>
                <a:cubicBezTo>
                  <a:pt x="530" y="147332"/>
                  <a:pt x="124620" y="167440"/>
                  <a:pt x="146051" y="142834"/>
                </a:cubicBezTo>
                <a:cubicBezTo>
                  <a:pt x="167482" y="118228"/>
                  <a:pt x="119064" y="12394"/>
                  <a:pt x="128589" y="1546"/>
                </a:cubicBezTo>
                <a:cubicBezTo>
                  <a:pt x="138114" y="-9302"/>
                  <a:pt x="188914" y="39117"/>
                  <a:pt x="203201" y="77746"/>
                </a:cubicBezTo>
                <a:cubicBezTo>
                  <a:pt x="217488" y="116375"/>
                  <a:pt x="195529" y="205804"/>
                  <a:pt x="214314" y="233321"/>
                </a:cubicBezTo>
                <a:cubicBezTo>
                  <a:pt x="233099" y="260838"/>
                  <a:pt x="299775" y="267188"/>
                  <a:pt x="315914" y="242846"/>
                </a:cubicBezTo>
                <a:cubicBezTo>
                  <a:pt x="332054" y="218504"/>
                  <a:pt x="313003" y="85948"/>
                  <a:pt x="311151" y="87271"/>
                </a:cubicBezTo>
                <a:cubicBezTo>
                  <a:pt x="309299" y="88594"/>
                  <a:pt x="317501" y="251842"/>
                  <a:pt x="304801" y="250784"/>
                </a:cubicBezTo>
                <a:cubicBezTo>
                  <a:pt x="292101" y="249726"/>
                  <a:pt x="263261" y="108702"/>
                  <a:pt x="234951" y="80921"/>
                </a:cubicBezTo>
                <a:cubicBezTo>
                  <a:pt x="206641" y="53140"/>
                  <a:pt x="150285" y="71925"/>
                  <a:pt x="134939" y="84096"/>
                </a:cubicBezTo>
                <a:cubicBezTo>
                  <a:pt x="119593" y="96267"/>
                  <a:pt x="165630" y="138336"/>
                  <a:pt x="142876" y="153946"/>
                </a:cubicBezTo>
                <a:cubicBezTo>
                  <a:pt x="120122" y="169556"/>
                  <a:pt x="-528" y="151036"/>
                  <a:pt x="1" y="1491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F30023A-6350-48C6-BCD5-FB43885888FB}"/>
              </a:ext>
            </a:extLst>
          </p:cNvPr>
          <p:cNvSpPr/>
          <p:nvPr/>
        </p:nvSpPr>
        <p:spPr>
          <a:xfrm>
            <a:off x="8094498" y="9280284"/>
            <a:ext cx="104943" cy="219233"/>
          </a:xfrm>
          <a:custGeom>
            <a:avLst/>
            <a:gdLst>
              <a:gd name="connsiteX0" fmla="*/ 165 w 104943"/>
              <a:gd name="connsiteY0" fmla="*/ 241 h 219233"/>
              <a:gd name="connsiteX1" fmla="*/ 19215 w 104943"/>
              <a:gd name="connsiteY1" fmla="*/ 185979 h 219233"/>
              <a:gd name="connsiteX2" fmla="*/ 104940 w 104943"/>
              <a:gd name="connsiteY2" fmla="*/ 216141 h 219233"/>
              <a:gd name="connsiteX3" fmla="*/ 16040 w 104943"/>
              <a:gd name="connsiteY3" fmla="*/ 147879 h 219233"/>
              <a:gd name="connsiteX4" fmla="*/ 165 w 104943"/>
              <a:gd name="connsiteY4" fmla="*/ 241 h 21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43" h="219233">
                <a:moveTo>
                  <a:pt x="165" y="241"/>
                </a:moveTo>
                <a:cubicBezTo>
                  <a:pt x="694" y="6591"/>
                  <a:pt x="1753" y="149996"/>
                  <a:pt x="19215" y="185979"/>
                </a:cubicBezTo>
                <a:cubicBezTo>
                  <a:pt x="36677" y="221962"/>
                  <a:pt x="105469" y="222491"/>
                  <a:pt x="104940" y="216141"/>
                </a:cubicBezTo>
                <a:cubicBezTo>
                  <a:pt x="104411" y="209791"/>
                  <a:pt x="32709" y="181216"/>
                  <a:pt x="16040" y="147879"/>
                </a:cubicBezTo>
                <a:cubicBezTo>
                  <a:pt x="-629" y="114542"/>
                  <a:pt x="-364" y="-6109"/>
                  <a:pt x="165" y="2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557FD32-8755-4C24-9B21-1F27AC5D6584}"/>
              </a:ext>
            </a:extLst>
          </p:cNvPr>
          <p:cNvSpPr/>
          <p:nvPr/>
        </p:nvSpPr>
        <p:spPr>
          <a:xfrm>
            <a:off x="8102153" y="9326508"/>
            <a:ext cx="149971" cy="131853"/>
          </a:xfrm>
          <a:custGeom>
            <a:avLst/>
            <a:gdLst>
              <a:gd name="connsiteX0" fmla="*/ 447 w 149971"/>
              <a:gd name="connsiteY0" fmla="*/ 55 h 131853"/>
              <a:gd name="connsiteX1" fmla="*/ 140147 w 149971"/>
              <a:gd name="connsiteY1" fmla="*/ 60380 h 131853"/>
              <a:gd name="connsiteX2" fmla="*/ 133797 w 149971"/>
              <a:gd name="connsiteY2" fmla="*/ 131817 h 131853"/>
              <a:gd name="connsiteX3" fmla="*/ 97285 w 149971"/>
              <a:gd name="connsiteY3" fmla="*/ 50855 h 131853"/>
              <a:gd name="connsiteX4" fmla="*/ 447 w 149971"/>
              <a:gd name="connsiteY4" fmla="*/ 55 h 13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71" h="131853">
                <a:moveTo>
                  <a:pt x="447" y="55"/>
                </a:moveTo>
                <a:cubicBezTo>
                  <a:pt x="7591" y="1643"/>
                  <a:pt x="117922" y="38420"/>
                  <a:pt x="140147" y="60380"/>
                </a:cubicBezTo>
                <a:cubicBezTo>
                  <a:pt x="162372" y="82340"/>
                  <a:pt x="140941" y="133405"/>
                  <a:pt x="133797" y="131817"/>
                </a:cubicBezTo>
                <a:cubicBezTo>
                  <a:pt x="126653" y="130230"/>
                  <a:pt x="120833" y="70434"/>
                  <a:pt x="97285" y="50855"/>
                </a:cubicBezTo>
                <a:cubicBezTo>
                  <a:pt x="73737" y="31276"/>
                  <a:pt x="-6697" y="-1533"/>
                  <a:pt x="447" y="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0352770-8E1F-4A3E-AAB6-37B177228B41}"/>
              </a:ext>
            </a:extLst>
          </p:cNvPr>
          <p:cNvSpPr/>
          <p:nvPr/>
        </p:nvSpPr>
        <p:spPr>
          <a:xfrm>
            <a:off x="2374326" y="7796647"/>
            <a:ext cx="843462" cy="496897"/>
          </a:xfrm>
          <a:custGeom>
            <a:avLst/>
            <a:gdLst>
              <a:gd name="connsiteX0" fmla="*/ 13274 w 843462"/>
              <a:gd name="connsiteY0" fmla="*/ 5386 h 496897"/>
              <a:gd name="connsiteX1" fmla="*/ 87357 w 843462"/>
              <a:gd name="connsiteY1" fmla="*/ 30786 h 496897"/>
              <a:gd name="connsiteX2" fmla="*/ 650391 w 843462"/>
              <a:gd name="connsiteY2" fmla="*/ 223403 h 496897"/>
              <a:gd name="connsiteX3" fmla="*/ 834541 w 843462"/>
              <a:gd name="connsiteY3" fmla="*/ 496453 h 496897"/>
              <a:gd name="connsiteX4" fmla="*/ 411207 w 843462"/>
              <a:gd name="connsiteY4" fmla="*/ 155670 h 496897"/>
              <a:gd name="connsiteX5" fmla="*/ 13274 w 843462"/>
              <a:gd name="connsiteY5" fmla="*/ 5386 h 49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3462" h="496897">
                <a:moveTo>
                  <a:pt x="13274" y="5386"/>
                </a:moveTo>
                <a:cubicBezTo>
                  <a:pt x="-40701" y="-15428"/>
                  <a:pt x="87357" y="30786"/>
                  <a:pt x="87357" y="30786"/>
                </a:cubicBezTo>
                <a:cubicBezTo>
                  <a:pt x="193543" y="67122"/>
                  <a:pt x="525860" y="145792"/>
                  <a:pt x="650391" y="223403"/>
                </a:cubicBezTo>
                <a:cubicBezTo>
                  <a:pt x="774922" y="301014"/>
                  <a:pt x="874405" y="507742"/>
                  <a:pt x="834541" y="496453"/>
                </a:cubicBezTo>
                <a:cubicBezTo>
                  <a:pt x="794677" y="485164"/>
                  <a:pt x="547732" y="234339"/>
                  <a:pt x="411207" y="155670"/>
                </a:cubicBezTo>
                <a:cubicBezTo>
                  <a:pt x="274682" y="77001"/>
                  <a:pt x="67249" y="26200"/>
                  <a:pt x="13274" y="53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7E9E884-0442-4DAD-8B7E-C1B3EE238337}"/>
              </a:ext>
            </a:extLst>
          </p:cNvPr>
          <p:cNvSpPr/>
          <p:nvPr/>
        </p:nvSpPr>
        <p:spPr>
          <a:xfrm>
            <a:off x="2367984" y="8284577"/>
            <a:ext cx="905138" cy="912447"/>
          </a:xfrm>
          <a:custGeom>
            <a:avLst/>
            <a:gdLst>
              <a:gd name="connsiteX0" fmla="*/ 832416 w 905138"/>
              <a:gd name="connsiteY0" fmla="*/ 56 h 912447"/>
              <a:gd name="connsiteX1" fmla="*/ 840883 w 905138"/>
              <a:gd name="connsiteY1" fmla="*/ 408573 h 912447"/>
              <a:gd name="connsiteX2" fmla="*/ 432366 w 905138"/>
              <a:gd name="connsiteY2" fmla="*/ 711256 h 912447"/>
              <a:gd name="connsiteX3" fmla="*/ 566 w 905138"/>
              <a:gd name="connsiteY3" fmla="*/ 912340 h 912447"/>
              <a:gd name="connsiteX4" fmla="*/ 525499 w 905138"/>
              <a:gd name="connsiteY4" fmla="*/ 685856 h 912447"/>
              <a:gd name="connsiteX5" fmla="*/ 889566 w 905138"/>
              <a:gd name="connsiteY5" fmla="*/ 381056 h 912447"/>
              <a:gd name="connsiteX6" fmla="*/ 832416 w 905138"/>
              <a:gd name="connsiteY6" fmla="*/ 56 h 91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138" h="912447">
                <a:moveTo>
                  <a:pt x="832416" y="56"/>
                </a:moveTo>
                <a:cubicBezTo>
                  <a:pt x="824302" y="4642"/>
                  <a:pt x="907558" y="290040"/>
                  <a:pt x="840883" y="408573"/>
                </a:cubicBezTo>
                <a:cubicBezTo>
                  <a:pt x="774208" y="527106"/>
                  <a:pt x="572419" y="627295"/>
                  <a:pt x="432366" y="711256"/>
                </a:cubicBezTo>
                <a:cubicBezTo>
                  <a:pt x="292313" y="795217"/>
                  <a:pt x="-14956" y="916573"/>
                  <a:pt x="566" y="912340"/>
                </a:cubicBezTo>
                <a:cubicBezTo>
                  <a:pt x="16088" y="908107"/>
                  <a:pt x="377332" y="774403"/>
                  <a:pt x="525499" y="685856"/>
                </a:cubicBezTo>
                <a:cubicBezTo>
                  <a:pt x="673666" y="597309"/>
                  <a:pt x="835591" y="493239"/>
                  <a:pt x="889566" y="381056"/>
                </a:cubicBezTo>
                <a:cubicBezTo>
                  <a:pt x="943541" y="268873"/>
                  <a:pt x="840530" y="-4530"/>
                  <a:pt x="832416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DB713A42-318E-4740-B6B9-88F5F93EFF64}"/>
              </a:ext>
            </a:extLst>
          </p:cNvPr>
          <p:cNvSpPr/>
          <p:nvPr/>
        </p:nvSpPr>
        <p:spPr>
          <a:xfrm>
            <a:off x="1625764" y="7830226"/>
            <a:ext cx="826340" cy="1362598"/>
          </a:xfrm>
          <a:custGeom>
            <a:avLst/>
            <a:gdLst>
              <a:gd name="connsiteX0" fmla="*/ 810519 w 826340"/>
              <a:gd name="connsiteY0" fmla="*/ 9907 h 1362598"/>
              <a:gd name="connsiteX1" fmla="*/ 725853 w 826340"/>
              <a:gd name="connsiteY1" fmla="*/ 28957 h 1362598"/>
              <a:gd name="connsiteX2" fmla="*/ 275003 w 826340"/>
              <a:gd name="connsiteY2" fmla="*/ 219457 h 1362598"/>
              <a:gd name="connsiteX3" fmla="*/ 31586 w 826340"/>
              <a:gd name="connsiteY3" fmla="*/ 803657 h 1362598"/>
              <a:gd name="connsiteX4" fmla="*/ 175519 w 826340"/>
              <a:gd name="connsiteY4" fmla="*/ 1159257 h 1362598"/>
              <a:gd name="connsiteX5" fmla="*/ 647536 w 826340"/>
              <a:gd name="connsiteY5" fmla="*/ 1362457 h 1362598"/>
              <a:gd name="connsiteX6" fmla="*/ 158586 w 826340"/>
              <a:gd name="connsiteY6" fmla="*/ 1184657 h 1362598"/>
              <a:gd name="connsiteX7" fmla="*/ 16769 w 826340"/>
              <a:gd name="connsiteY7" fmla="*/ 820591 h 1362598"/>
              <a:gd name="connsiteX8" fmla="*/ 493019 w 826340"/>
              <a:gd name="connsiteY8" fmla="*/ 119974 h 1362598"/>
              <a:gd name="connsiteX9" fmla="*/ 810519 w 826340"/>
              <a:gd name="connsiteY9" fmla="*/ 9907 h 1362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6340" h="1362598">
                <a:moveTo>
                  <a:pt x="810519" y="9907"/>
                </a:moveTo>
                <a:cubicBezTo>
                  <a:pt x="849325" y="-5263"/>
                  <a:pt x="815106" y="-5968"/>
                  <a:pt x="725853" y="28957"/>
                </a:cubicBezTo>
                <a:cubicBezTo>
                  <a:pt x="636600" y="63882"/>
                  <a:pt x="390714" y="90340"/>
                  <a:pt x="275003" y="219457"/>
                </a:cubicBezTo>
                <a:cubicBezTo>
                  <a:pt x="159292" y="348574"/>
                  <a:pt x="48167" y="647024"/>
                  <a:pt x="31586" y="803657"/>
                </a:cubicBezTo>
                <a:cubicBezTo>
                  <a:pt x="15005" y="960290"/>
                  <a:pt x="72861" y="1066124"/>
                  <a:pt x="175519" y="1159257"/>
                </a:cubicBezTo>
                <a:cubicBezTo>
                  <a:pt x="278177" y="1252390"/>
                  <a:pt x="650358" y="1358224"/>
                  <a:pt x="647536" y="1362457"/>
                </a:cubicBezTo>
                <a:cubicBezTo>
                  <a:pt x="644714" y="1366690"/>
                  <a:pt x="263714" y="1274968"/>
                  <a:pt x="158586" y="1184657"/>
                </a:cubicBezTo>
                <a:cubicBezTo>
                  <a:pt x="53458" y="1094346"/>
                  <a:pt x="-38970" y="998038"/>
                  <a:pt x="16769" y="820591"/>
                </a:cubicBezTo>
                <a:cubicBezTo>
                  <a:pt x="72508" y="643144"/>
                  <a:pt x="356494" y="259321"/>
                  <a:pt x="493019" y="119974"/>
                </a:cubicBezTo>
                <a:cubicBezTo>
                  <a:pt x="629544" y="-19373"/>
                  <a:pt x="771713" y="25077"/>
                  <a:pt x="810519" y="99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652CCFD3-3F54-4F64-8D92-E3CFE2E49989}"/>
              </a:ext>
            </a:extLst>
          </p:cNvPr>
          <p:cNvSpPr/>
          <p:nvPr/>
        </p:nvSpPr>
        <p:spPr>
          <a:xfrm>
            <a:off x="2385483" y="7742767"/>
            <a:ext cx="1001408" cy="1122467"/>
          </a:xfrm>
          <a:custGeom>
            <a:avLst/>
            <a:gdLst>
              <a:gd name="connsiteX0" fmla="*/ 0 w 1001408"/>
              <a:gd name="connsiteY0" fmla="*/ 0 h 1122467"/>
              <a:gd name="connsiteX1" fmla="*/ 55034 w 1001408"/>
              <a:gd name="connsiteY1" fmla="*/ 12700 h 1122467"/>
              <a:gd name="connsiteX2" fmla="*/ 732367 w 1001408"/>
              <a:gd name="connsiteY2" fmla="*/ 234950 h 1122467"/>
              <a:gd name="connsiteX3" fmla="*/ 994834 w 1001408"/>
              <a:gd name="connsiteY3" fmla="*/ 736600 h 1122467"/>
              <a:gd name="connsiteX4" fmla="*/ 863600 w 1001408"/>
              <a:gd name="connsiteY4" fmla="*/ 1119716 h 1122467"/>
              <a:gd name="connsiteX5" fmla="*/ 999067 w 1001408"/>
              <a:gd name="connsiteY5" fmla="*/ 539750 h 1122467"/>
              <a:gd name="connsiteX6" fmla="*/ 723900 w 1001408"/>
              <a:gd name="connsiteY6" fmla="*/ 173566 h 1122467"/>
              <a:gd name="connsiteX7" fmla="*/ 0 w 1001408"/>
              <a:gd name="connsiteY7" fmla="*/ 0 h 112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1408" h="1122467">
                <a:moveTo>
                  <a:pt x="0" y="0"/>
                </a:moveTo>
                <a:lnTo>
                  <a:pt x="55034" y="12700"/>
                </a:lnTo>
                <a:cubicBezTo>
                  <a:pt x="177095" y="51858"/>
                  <a:pt x="575734" y="114300"/>
                  <a:pt x="732367" y="234950"/>
                </a:cubicBezTo>
                <a:cubicBezTo>
                  <a:pt x="889000" y="355600"/>
                  <a:pt x="972962" y="589139"/>
                  <a:pt x="994834" y="736600"/>
                </a:cubicBezTo>
                <a:cubicBezTo>
                  <a:pt x="1016706" y="884061"/>
                  <a:pt x="862895" y="1152524"/>
                  <a:pt x="863600" y="1119716"/>
                </a:cubicBezTo>
                <a:cubicBezTo>
                  <a:pt x="864305" y="1086908"/>
                  <a:pt x="1022350" y="697442"/>
                  <a:pt x="999067" y="539750"/>
                </a:cubicBezTo>
                <a:cubicBezTo>
                  <a:pt x="975784" y="382058"/>
                  <a:pt x="890411" y="262466"/>
                  <a:pt x="723900" y="173566"/>
                </a:cubicBezTo>
                <a:cubicBezTo>
                  <a:pt x="557389" y="84666"/>
                  <a:pt x="111478" y="2681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269BCE10-F659-4E8E-AF1A-2500993ED454}"/>
              </a:ext>
            </a:extLst>
          </p:cNvPr>
          <p:cNvSpPr/>
          <p:nvPr/>
        </p:nvSpPr>
        <p:spPr>
          <a:xfrm>
            <a:off x="1626897" y="8820316"/>
            <a:ext cx="1681575" cy="487368"/>
          </a:xfrm>
          <a:custGeom>
            <a:avLst/>
            <a:gdLst>
              <a:gd name="connsiteX0" fmla="*/ 21986 w 1681575"/>
              <a:gd name="connsiteY0" fmla="*/ 245367 h 487368"/>
              <a:gd name="connsiteX1" fmla="*/ 87603 w 1681575"/>
              <a:gd name="connsiteY1" fmla="*/ 253834 h 487368"/>
              <a:gd name="connsiteX2" fmla="*/ 487653 w 1681575"/>
              <a:gd name="connsiteY2" fmla="*/ 457034 h 487368"/>
              <a:gd name="connsiteX3" fmla="*/ 813620 w 1681575"/>
              <a:gd name="connsiteY3" fmla="*/ 437984 h 487368"/>
              <a:gd name="connsiteX4" fmla="*/ 1649703 w 1681575"/>
              <a:gd name="connsiteY4" fmla="*/ 4067 h 487368"/>
              <a:gd name="connsiteX5" fmla="*/ 1397820 w 1681575"/>
              <a:gd name="connsiteY5" fmla="*/ 232667 h 487368"/>
              <a:gd name="connsiteX6" fmla="*/ 379703 w 1681575"/>
              <a:gd name="connsiteY6" fmla="*/ 435867 h 487368"/>
              <a:gd name="connsiteX7" fmla="*/ 21986 w 1681575"/>
              <a:gd name="connsiteY7" fmla="*/ 245367 h 48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1575" h="487368">
                <a:moveTo>
                  <a:pt x="21986" y="245367"/>
                </a:moveTo>
                <a:cubicBezTo>
                  <a:pt x="-26697" y="215028"/>
                  <a:pt x="9992" y="218556"/>
                  <a:pt x="87603" y="253834"/>
                </a:cubicBezTo>
                <a:cubicBezTo>
                  <a:pt x="165214" y="289112"/>
                  <a:pt x="366650" y="426342"/>
                  <a:pt x="487653" y="457034"/>
                </a:cubicBezTo>
                <a:cubicBezTo>
                  <a:pt x="608656" y="487726"/>
                  <a:pt x="619945" y="513479"/>
                  <a:pt x="813620" y="437984"/>
                </a:cubicBezTo>
                <a:cubicBezTo>
                  <a:pt x="1007295" y="362490"/>
                  <a:pt x="1552336" y="38286"/>
                  <a:pt x="1649703" y="4067"/>
                </a:cubicBezTo>
                <a:cubicBezTo>
                  <a:pt x="1747070" y="-30152"/>
                  <a:pt x="1609487" y="160700"/>
                  <a:pt x="1397820" y="232667"/>
                </a:cubicBezTo>
                <a:cubicBezTo>
                  <a:pt x="1186153" y="304634"/>
                  <a:pt x="606186" y="437278"/>
                  <a:pt x="379703" y="435867"/>
                </a:cubicBezTo>
                <a:cubicBezTo>
                  <a:pt x="153220" y="434456"/>
                  <a:pt x="70669" y="275706"/>
                  <a:pt x="21986" y="2453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F0962AC5-F763-44DE-982A-86FA200AD81A}"/>
              </a:ext>
            </a:extLst>
          </p:cNvPr>
          <p:cNvSpPr/>
          <p:nvPr/>
        </p:nvSpPr>
        <p:spPr>
          <a:xfrm>
            <a:off x="1607642" y="7746454"/>
            <a:ext cx="850576" cy="634404"/>
          </a:xfrm>
          <a:custGeom>
            <a:avLst/>
            <a:gdLst>
              <a:gd name="connsiteX0" fmla="*/ 822291 w 850576"/>
              <a:gd name="connsiteY0" fmla="*/ 17479 h 634404"/>
              <a:gd name="connsiteX1" fmla="*/ 754558 w 850576"/>
              <a:gd name="connsiteY1" fmla="*/ 15363 h 634404"/>
              <a:gd name="connsiteX2" fmla="*/ 388375 w 850576"/>
              <a:gd name="connsiteY2" fmla="*/ 127546 h 634404"/>
              <a:gd name="connsiteX3" fmla="*/ 30658 w 850576"/>
              <a:gd name="connsiteY3" fmla="*/ 620729 h 634404"/>
              <a:gd name="connsiteX4" fmla="*/ 56058 w 850576"/>
              <a:gd name="connsiteY4" fmla="*/ 468329 h 634404"/>
              <a:gd name="connsiteX5" fmla="*/ 356625 w 850576"/>
              <a:gd name="connsiteY5" fmla="*/ 167763 h 634404"/>
              <a:gd name="connsiteX6" fmla="*/ 822291 w 850576"/>
              <a:gd name="connsiteY6" fmla="*/ 17479 h 63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0576" h="634404">
                <a:moveTo>
                  <a:pt x="822291" y="17479"/>
                </a:moveTo>
                <a:cubicBezTo>
                  <a:pt x="888613" y="-7921"/>
                  <a:pt x="826877" y="-2981"/>
                  <a:pt x="754558" y="15363"/>
                </a:cubicBezTo>
                <a:cubicBezTo>
                  <a:pt x="682239" y="33707"/>
                  <a:pt x="509025" y="26652"/>
                  <a:pt x="388375" y="127546"/>
                </a:cubicBezTo>
                <a:cubicBezTo>
                  <a:pt x="267725" y="228440"/>
                  <a:pt x="86044" y="563932"/>
                  <a:pt x="30658" y="620729"/>
                </a:cubicBezTo>
                <a:cubicBezTo>
                  <a:pt x="-24728" y="677526"/>
                  <a:pt x="1730" y="543823"/>
                  <a:pt x="56058" y="468329"/>
                </a:cubicBezTo>
                <a:cubicBezTo>
                  <a:pt x="110386" y="392835"/>
                  <a:pt x="228920" y="241141"/>
                  <a:pt x="356625" y="167763"/>
                </a:cubicBezTo>
                <a:cubicBezTo>
                  <a:pt x="484330" y="94385"/>
                  <a:pt x="755969" y="42879"/>
                  <a:pt x="822291" y="174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0BFA6107-29F9-4DD4-AE10-BEE62CBE1E72}"/>
              </a:ext>
            </a:extLst>
          </p:cNvPr>
          <p:cNvSpPr/>
          <p:nvPr/>
        </p:nvSpPr>
        <p:spPr>
          <a:xfrm>
            <a:off x="1536426" y="8364741"/>
            <a:ext cx="136971" cy="699360"/>
          </a:xfrm>
          <a:custGeom>
            <a:avLst/>
            <a:gdLst>
              <a:gd name="connsiteX0" fmla="*/ 99757 w 136971"/>
              <a:gd name="connsiteY0" fmla="*/ 326 h 699360"/>
              <a:gd name="connsiteX1" fmla="*/ 274 w 136971"/>
              <a:gd name="connsiteY1" fmla="*/ 434242 h 699360"/>
              <a:gd name="connsiteX2" fmla="*/ 135741 w 136971"/>
              <a:gd name="connsiteY2" fmla="*/ 698826 h 699360"/>
              <a:gd name="connsiteX3" fmla="*/ 68007 w 136971"/>
              <a:gd name="connsiteY3" fmla="*/ 368626 h 699360"/>
              <a:gd name="connsiteX4" fmla="*/ 99757 w 136971"/>
              <a:gd name="connsiteY4" fmla="*/ 326 h 6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71" h="699360">
                <a:moveTo>
                  <a:pt x="99757" y="326"/>
                </a:moveTo>
                <a:cubicBezTo>
                  <a:pt x="88468" y="11262"/>
                  <a:pt x="-5723" y="317825"/>
                  <a:pt x="274" y="434242"/>
                </a:cubicBezTo>
                <a:cubicBezTo>
                  <a:pt x="6271" y="550659"/>
                  <a:pt x="124452" y="709762"/>
                  <a:pt x="135741" y="698826"/>
                </a:cubicBezTo>
                <a:cubicBezTo>
                  <a:pt x="147030" y="687890"/>
                  <a:pt x="77179" y="480809"/>
                  <a:pt x="68007" y="368626"/>
                </a:cubicBezTo>
                <a:cubicBezTo>
                  <a:pt x="58835" y="256443"/>
                  <a:pt x="111046" y="-10610"/>
                  <a:pt x="99757" y="3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68CD2F1-8A6C-4B48-A60A-5A66EA8B0B5B}"/>
              </a:ext>
            </a:extLst>
          </p:cNvPr>
          <p:cNvSpPr/>
          <p:nvPr/>
        </p:nvSpPr>
        <p:spPr>
          <a:xfrm>
            <a:off x="1752440" y="8418572"/>
            <a:ext cx="335983" cy="523172"/>
          </a:xfrm>
          <a:custGeom>
            <a:avLst/>
            <a:gdLst>
              <a:gd name="connsiteX0" fmla="*/ 324010 w 335983"/>
              <a:gd name="connsiteY0" fmla="*/ 3645 h 523172"/>
              <a:gd name="connsiteX1" fmla="*/ 186427 w 335983"/>
              <a:gd name="connsiteY1" fmla="*/ 321145 h 523172"/>
              <a:gd name="connsiteX2" fmla="*/ 160 w 335983"/>
              <a:gd name="connsiteY2" fmla="*/ 522228 h 523172"/>
              <a:gd name="connsiteX3" fmla="*/ 156793 w 335983"/>
              <a:gd name="connsiteY3" fmla="*/ 386761 h 523172"/>
              <a:gd name="connsiteX4" fmla="*/ 307077 w 335983"/>
              <a:gd name="connsiteY4" fmla="*/ 162395 h 523172"/>
              <a:gd name="connsiteX5" fmla="*/ 324010 w 335983"/>
              <a:gd name="connsiteY5" fmla="*/ 3645 h 52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983" h="523172">
                <a:moveTo>
                  <a:pt x="324010" y="3645"/>
                </a:moveTo>
                <a:cubicBezTo>
                  <a:pt x="303902" y="30103"/>
                  <a:pt x="240402" y="234715"/>
                  <a:pt x="186427" y="321145"/>
                </a:cubicBezTo>
                <a:cubicBezTo>
                  <a:pt x="132452" y="407576"/>
                  <a:pt x="5099" y="511292"/>
                  <a:pt x="160" y="522228"/>
                </a:cubicBezTo>
                <a:cubicBezTo>
                  <a:pt x="-4779" y="533164"/>
                  <a:pt x="105640" y="446733"/>
                  <a:pt x="156793" y="386761"/>
                </a:cubicBezTo>
                <a:cubicBezTo>
                  <a:pt x="207946" y="326789"/>
                  <a:pt x="274974" y="223425"/>
                  <a:pt x="307077" y="162395"/>
                </a:cubicBezTo>
                <a:cubicBezTo>
                  <a:pt x="339180" y="101365"/>
                  <a:pt x="344118" y="-22813"/>
                  <a:pt x="324010" y="36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713D4D3E-61AC-461E-A1DC-B43CDA9E54B3}"/>
              </a:ext>
            </a:extLst>
          </p:cNvPr>
          <p:cNvSpPr/>
          <p:nvPr/>
        </p:nvSpPr>
        <p:spPr>
          <a:xfrm>
            <a:off x="2141457" y="8374949"/>
            <a:ext cx="185900" cy="125643"/>
          </a:xfrm>
          <a:custGeom>
            <a:avLst/>
            <a:gdLst>
              <a:gd name="connsiteX0" fmla="*/ 4843 w 185900"/>
              <a:gd name="connsiteY0" fmla="*/ 17634 h 125643"/>
              <a:gd name="connsiteX1" fmla="*/ 11193 w 185900"/>
              <a:gd name="connsiteY1" fmla="*/ 125584 h 125643"/>
              <a:gd name="connsiteX2" fmla="*/ 72576 w 185900"/>
              <a:gd name="connsiteY2" fmla="*/ 32451 h 125643"/>
              <a:gd name="connsiteX3" fmla="*/ 180526 w 185900"/>
              <a:gd name="connsiteY3" fmla="*/ 2818 h 125643"/>
              <a:gd name="connsiteX4" fmla="*/ 165710 w 185900"/>
              <a:gd name="connsiteY4" fmla="*/ 93834 h 125643"/>
              <a:gd name="connsiteX5" fmla="*/ 131843 w 185900"/>
              <a:gd name="connsiteY5" fmla="*/ 36684 h 125643"/>
              <a:gd name="connsiteX6" fmla="*/ 64110 w 185900"/>
              <a:gd name="connsiteY6" fmla="*/ 100184 h 125643"/>
              <a:gd name="connsiteX7" fmla="*/ 4843 w 185900"/>
              <a:gd name="connsiteY7" fmla="*/ 17634 h 125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900" h="125643">
                <a:moveTo>
                  <a:pt x="4843" y="17634"/>
                </a:moveTo>
                <a:cubicBezTo>
                  <a:pt x="-3977" y="21867"/>
                  <a:pt x="-96" y="123114"/>
                  <a:pt x="11193" y="125584"/>
                </a:cubicBezTo>
                <a:cubicBezTo>
                  <a:pt x="22482" y="128054"/>
                  <a:pt x="44354" y="52912"/>
                  <a:pt x="72576" y="32451"/>
                </a:cubicBezTo>
                <a:cubicBezTo>
                  <a:pt x="100798" y="11990"/>
                  <a:pt x="165004" y="-7413"/>
                  <a:pt x="180526" y="2818"/>
                </a:cubicBezTo>
                <a:cubicBezTo>
                  <a:pt x="196048" y="13048"/>
                  <a:pt x="173824" y="88190"/>
                  <a:pt x="165710" y="93834"/>
                </a:cubicBezTo>
                <a:cubicBezTo>
                  <a:pt x="157596" y="99478"/>
                  <a:pt x="148776" y="35626"/>
                  <a:pt x="131843" y="36684"/>
                </a:cubicBezTo>
                <a:cubicBezTo>
                  <a:pt x="114910" y="37742"/>
                  <a:pt x="87041" y="102653"/>
                  <a:pt x="64110" y="100184"/>
                </a:cubicBezTo>
                <a:cubicBezTo>
                  <a:pt x="41180" y="97715"/>
                  <a:pt x="13663" y="13401"/>
                  <a:pt x="4843" y="176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684AC19F-79D9-49A0-AE4D-4B92297E2C61}"/>
              </a:ext>
            </a:extLst>
          </p:cNvPr>
          <p:cNvSpPr/>
          <p:nvPr/>
        </p:nvSpPr>
        <p:spPr>
          <a:xfrm>
            <a:off x="2265218" y="8458295"/>
            <a:ext cx="68025" cy="361358"/>
          </a:xfrm>
          <a:custGeom>
            <a:avLst/>
            <a:gdLst>
              <a:gd name="connsiteX0" fmla="*/ 44065 w 68025"/>
              <a:gd name="connsiteY0" fmla="*/ 4138 h 361358"/>
              <a:gd name="connsiteX1" fmla="*/ 67349 w 68025"/>
              <a:gd name="connsiteY1" fmla="*/ 355505 h 361358"/>
              <a:gd name="connsiteX2" fmla="*/ 18665 w 68025"/>
              <a:gd name="connsiteY2" fmla="*/ 220038 h 361358"/>
              <a:gd name="connsiteX3" fmla="*/ 1732 w 68025"/>
              <a:gd name="connsiteY3" fmla="*/ 169238 h 361358"/>
              <a:gd name="connsiteX4" fmla="*/ 44065 w 68025"/>
              <a:gd name="connsiteY4" fmla="*/ 4138 h 361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5" h="361358">
                <a:moveTo>
                  <a:pt x="44065" y="4138"/>
                </a:moveTo>
                <a:cubicBezTo>
                  <a:pt x="55001" y="35183"/>
                  <a:pt x="71582" y="319522"/>
                  <a:pt x="67349" y="355505"/>
                </a:cubicBezTo>
                <a:cubicBezTo>
                  <a:pt x="63116" y="391488"/>
                  <a:pt x="29601" y="251083"/>
                  <a:pt x="18665" y="220038"/>
                </a:cubicBezTo>
                <a:cubicBezTo>
                  <a:pt x="7729" y="188994"/>
                  <a:pt x="-4618" y="212982"/>
                  <a:pt x="1732" y="169238"/>
                </a:cubicBezTo>
                <a:cubicBezTo>
                  <a:pt x="8082" y="125494"/>
                  <a:pt x="33129" y="-26907"/>
                  <a:pt x="44065" y="41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D15138C-CEBC-4B14-AC13-6C5A45103A39}"/>
              </a:ext>
            </a:extLst>
          </p:cNvPr>
          <p:cNvSpPr/>
          <p:nvPr/>
        </p:nvSpPr>
        <p:spPr>
          <a:xfrm>
            <a:off x="1801848" y="8576978"/>
            <a:ext cx="296175" cy="389044"/>
          </a:xfrm>
          <a:custGeom>
            <a:avLst/>
            <a:gdLst>
              <a:gd name="connsiteX0" fmla="*/ 274602 w 296175"/>
              <a:gd name="connsiteY0" fmla="*/ 8222 h 389044"/>
              <a:gd name="connsiteX1" fmla="*/ 261902 w 296175"/>
              <a:gd name="connsiteY1" fmla="*/ 95005 h 389044"/>
              <a:gd name="connsiteX2" fmla="*/ 7902 w 296175"/>
              <a:gd name="connsiteY2" fmla="*/ 382872 h 389044"/>
              <a:gd name="connsiteX3" fmla="*/ 84102 w 296175"/>
              <a:gd name="connsiteY3" fmla="*/ 270689 h 389044"/>
              <a:gd name="connsiteX4" fmla="*/ 274602 w 296175"/>
              <a:gd name="connsiteY4" fmla="*/ 8222 h 38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75" h="389044">
                <a:moveTo>
                  <a:pt x="274602" y="8222"/>
                </a:moveTo>
                <a:cubicBezTo>
                  <a:pt x="304235" y="-21059"/>
                  <a:pt x="306352" y="32563"/>
                  <a:pt x="261902" y="95005"/>
                </a:cubicBezTo>
                <a:cubicBezTo>
                  <a:pt x="217452" y="157447"/>
                  <a:pt x="37535" y="353591"/>
                  <a:pt x="7902" y="382872"/>
                </a:cubicBezTo>
                <a:cubicBezTo>
                  <a:pt x="-21731" y="412153"/>
                  <a:pt x="38241" y="331014"/>
                  <a:pt x="84102" y="270689"/>
                </a:cubicBezTo>
                <a:cubicBezTo>
                  <a:pt x="129963" y="210364"/>
                  <a:pt x="244969" y="37503"/>
                  <a:pt x="274602" y="82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A7C41D09-855D-448D-A3E1-ACA971D8DF58}"/>
              </a:ext>
            </a:extLst>
          </p:cNvPr>
          <p:cNvSpPr/>
          <p:nvPr/>
        </p:nvSpPr>
        <p:spPr>
          <a:xfrm>
            <a:off x="2039551" y="8544741"/>
            <a:ext cx="190291" cy="277965"/>
          </a:xfrm>
          <a:custGeom>
            <a:avLst/>
            <a:gdLst>
              <a:gd name="connsiteX0" fmla="*/ 916 w 190291"/>
              <a:gd name="connsiteY0" fmla="*/ 135709 h 277965"/>
              <a:gd name="connsiteX1" fmla="*/ 15732 w 190291"/>
              <a:gd name="connsiteY1" fmla="*/ 277526 h 277965"/>
              <a:gd name="connsiteX2" fmla="*/ 94049 w 190291"/>
              <a:gd name="connsiteY2" fmla="*/ 173809 h 277965"/>
              <a:gd name="connsiteX3" fmla="*/ 189299 w 190291"/>
              <a:gd name="connsiteY3" fmla="*/ 242 h 277965"/>
              <a:gd name="connsiteX4" fmla="*/ 30549 w 190291"/>
              <a:gd name="connsiteY4" fmla="*/ 214026 h 277965"/>
              <a:gd name="connsiteX5" fmla="*/ 916 w 190291"/>
              <a:gd name="connsiteY5" fmla="*/ 135709 h 27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91" h="277965">
                <a:moveTo>
                  <a:pt x="916" y="135709"/>
                </a:moveTo>
                <a:cubicBezTo>
                  <a:pt x="-1554" y="146292"/>
                  <a:pt x="210" y="271176"/>
                  <a:pt x="15732" y="277526"/>
                </a:cubicBezTo>
                <a:cubicBezTo>
                  <a:pt x="31254" y="283876"/>
                  <a:pt x="65121" y="220023"/>
                  <a:pt x="94049" y="173809"/>
                </a:cubicBezTo>
                <a:cubicBezTo>
                  <a:pt x="122977" y="127595"/>
                  <a:pt x="199882" y="-6461"/>
                  <a:pt x="189299" y="242"/>
                </a:cubicBezTo>
                <a:cubicBezTo>
                  <a:pt x="178716" y="6945"/>
                  <a:pt x="61946" y="188626"/>
                  <a:pt x="30549" y="214026"/>
                </a:cubicBezTo>
                <a:cubicBezTo>
                  <a:pt x="-848" y="239426"/>
                  <a:pt x="3386" y="125126"/>
                  <a:pt x="916" y="13570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3E6E5602-2280-48E0-91C1-FD532E1E651B}"/>
              </a:ext>
            </a:extLst>
          </p:cNvPr>
          <p:cNvSpPr/>
          <p:nvPr/>
        </p:nvSpPr>
        <p:spPr>
          <a:xfrm>
            <a:off x="2206904" y="8549077"/>
            <a:ext cx="151993" cy="301516"/>
          </a:xfrm>
          <a:custGeom>
            <a:avLst/>
            <a:gdLst>
              <a:gd name="connsiteX0" fmla="*/ 2896 w 151993"/>
              <a:gd name="connsiteY0" fmla="*/ 140 h 301516"/>
              <a:gd name="connsiteX1" fmla="*/ 2896 w 151993"/>
              <a:gd name="connsiteY1" fmla="*/ 281656 h 301516"/>
              <a:gd name="connsiteX2" fmla="*/ 15596 w 151993"/>
              <a:gd name="connsiteY2" fmla="*/ 277423 h 301516"/>
              <a:gd name="connsiteX3" fmla="*/ 85446 w 151993"/>
              <a:gd name="connsiteY3" fmla="*/ 271073 h 301516"/>
              <a:gd name="connsiteX4" fmla="*/ 151063 w 151993"/>
              <a:gd name="connsiteY4" fmla="*/ 264723 h 301516"/>
              <a:gd name="connsiteX5" fmla="*/ 34646 w 151993"/>
              <a:gd name="connsiteY5" fmla="*/ 243556 h 301516"/>
              <a:gd name="connsiteX6" fmla="*/ 2896 w 151993"/>
              <a:gd name="connsiteY6" fmla="*/ 140 h 30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993" h="301516">
                <a:moveTo>
                  <a:pt x="2896" y="140"/>
                </a:moveTo>
                <a:cubicBezTo>
                  <a:pt x="-2396" y="6490"/>
                  <a:pt x="779" y="235442"/>
                  <a:pt x="2896" y="281656"/>
                </a:cubicBezTo>
                <a:cubicBezTo>
                  <a:pt x="5013" y="327870"/>
                  <a:pt x="1838" y="279187"/>
                  <a:pt x="15596" y="277423"/>
                </a:cubicBezTo>
                <a:cubicBezTo>
                  <a:pt x="29354" y="275659"/>
                  <a:pt x="62868" y="273190"/>
                  <a:pt x="85446" y="271073"/>
                </a:cubicBezTo>
                <a:cubicBezTo>
                  <a:pt x="108024" y="268956"/>
                  <a:pt x="159530" y="269309"/>
                  <a:pt x="151063" y="264723"/>
                </a:cubicBezTo>
                <a:cubicBezTo>
                  <a:pt x="142596" y="260137"/>
                  <a:pt x="60752" y="283067"/>
                  <a:pt x="34646" y="243556"/>
                </a:cubicBezTo>
                <a:cubicBezTo>
                  <a:pt x="8540" y="204045"/>
                  <a:pt x="8188" y="-6210"/>
                  <a:pt x="2896" y="1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C94D0DD6-F7D5-4CD1-80C0-429426A8ED35}"/>
              </a:ext>
            </a:extLst>
          </p:cNvPr>
          <p:cNvSpPr/>
          <p:nvPr/>
        </p:nvSpPr>
        <p:spPr>
          <a:xfrm>
            <a:off x="2351145" y="8343887"/>
            <a:ext cx="328565" cy="473640"/>
          </a:xfrm>
          <a:custGeom>
            <a:avLst/>
            <a:gdLst>
              <a:gd name="connsiteX0" fmla="*/ 472 w 328565"/>
              <a:gd name="connsiteY0" fmla="*/ 4246 h 473640"/>
              <a:gd name="connsiteX1" fmla="*/ 17405 w 328565"/>
              <a:gd name="connsiteY1" fmla="*/ 368313 h 473640"/>
              <a:gd name="connsiteX2" fmla="*/ 19522 w 328565"/>
              <a:gd name="connsiteY2" fmla="*/ 465680 h 473640"/>
              <a:gd name="connsiteX3" fmla="*/ 55505 w 328565"/>
              <a:gd name="connsiteY3" fmla="*/ 467796 h 473640"/>
              <a:gd name="connsiteX4" fmla="*/ 328555 w 328565"/>
              <a:gd name="connsiteY4" fmla="*/ 463563 h 473640"/>
              <a:gd name="connsiteX5" fmla="*/ 44922 w 328565"/>
              <a:gd name="connsiteY5" fmla="*/ 440280 h 473640"/>
              <a:gd name="connsiteX6" fmla="*/ 38572 w 328565"/>
              <a:gd name="connsiteY6" fmla="*/ 186280 h 473640"/>
              <a:gd name="connsiteX7" fmla="*/ 472 w 328565"/>
              <a:gd name="connsiteY7" fmla="*/ 4246 h 47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565" h="473640">
                <a:moveTo>
                  <a:pt x="472" y="4246"/>
                </a:moveTo>
                <a:cubicBezTo>
                  <a:pt x="-3056" y="34585"/>
                  <a:pt x="14230" y="291407"/>
                  <a:pt x="17405" y="368313"/>
                </a:cubicBezTo>
                <a:cubicBezTo>
                  <a:pt x="20580" y="445219"/>
                  <a:pt x="13172" y="449100"/>
                  <a:pt x="19522" y="465680"/>
                </a:cubicBezTo>
                <a:cubicBezTo>
                  <a:pt x="25872" y="482261"/>
                  <a:pt x="55505" y="467796"/>
                  <a:pt x="55505" y="467796"/>
                </a:cubicBezTo>
                <a:cubicBezTo>
                  <a:pt x="107010" y="467443"/>
                  <a:pt x="330319" y="468149"/>
                  <a:pt x="328555" y="463563"/>
                </a:cubicBezTo>
                <a:cubicBezTo>
                  <a:pt x="326791" y="458977"/>
                  <a:pt x="93252" y="486494"/>
                  <a:pt x="44922" y="440280"/>
                </a:cubicBezTo>
                <a:cubicBezTo>
                  <a:pt x="-3408" y="394066"/>
                  <a:pt x="46686" y="258952"/>
                  <a:pt x="38572" y="186280"/>
                </a:cubicBezTo>
                <a:cubicBezTo>
                  <a:pt x="30458" y="113608"/>
                  <a:pt x="4000" y="-26093"/>
                  <a:pt x="472" y="42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0B5BDCFE-6A22-49BE-9003-73D32889185A}"/>
              </a:ext>
            </a:extLst>
          </p:cNvPr>
          <p:cNvSpPr/>
          <p:nvPr/>
        </p:nvSpPr>
        <p:spPr>
          <a:xfrm>
            <a:off x="2351112" y="8309788"/>
            <a:ext cx="275790" cy="113274"/>
          </a:xfrm>
          <a:custGeom>
            <a:avLst/>
            <a:gdLst>
              <a:gd name="connsiteX0" fmla="*/ 505 w 275790"/>
              <a:gd name="connsiteY0" fmla="*/ 27762 h 113274"/>
              <a:gd name="connsiteX1" fmla="*/ 226988 w 275790"/>
              <a:gd name="connsiteY1" fmla="*/ 245 h 113274"/>
              <a:gd name="connsiteX2" fmla="*/ 273555 w 275790"/>
              <a:gd name="connsiteY2" fmla="*/ 46812 h 113274"/>
              <a:gd name="connsiteX3" fmla="*/ 184655 w 275790"/>
              <a:gd name="connsiteY3" fmla="*/ 108195 h 113274"/>
              <a:gd name="connsiteX4" fmla="*/ 106338 w 275790"/>
              <a:gd name="connsiteY4" fmla="*/ 103962 h 113274"/>
              <a:gd name="connsiteX5" fmla="*/ 271438 w 275790"/>
              <a:gd name="connsiteY5" fmla="*/ 57395 h 113274"/>
              <a:gd name="connsiteX6" fmla="*/ 169838 w 275790"/>
              <a:gd name="connsiteY6" fmla="*/ 12945 h 113274"/>
              <a:gd name="connsiteX7" fmla="*/ 505 w 275790"/>
              <a:gd name="connsiteY7" fmla="*/ 27762 h 11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790" h="113274">
                <a:moveTo>
                  <a:pt x="505" y="27762"/>
                </a:moveTo>
                <a:cubicBezTo>
                  <a:pt x="10030" y="25645"/>
                  <a:pt x="181480" y="-2930"/>
                  <a:pt x="226988" y="245"/>
                </a:cubicBezTo>
                <a:cubicBezTo>
                  <a:pt x="272496" y="3420"/>
                  <a:pt x="280611" y="28820"/>
                  <a:pt x="273555" y="46812"/>
                </a:cubicBezTo>
                <a:cubicBezTo>
                  <a:pt x="266499" y="64804"/>
                  <a:pt x="212524" y="98670"/>
                  <a:pt x="184655" y="108195"/>
                </a:cubicBezTo>
                <a:cubicBezTo>
                  <a:pt x="156786" y="117720"/>
                  <a:pt x="91874" y="112429"/>
                  <a:pt x="106338" y="103962"/>
                </a:cubicBezTo>
                <a:cubicBezTo>
                  <a:pt x="120802" y="95495"/>
                  <a:pt x="260855" y="72564"/>
                  <a:pt x="271438" y="57395"/>
                </a:cubicBezTo>
                <a:cubicBezTo>
                  <a:pt x="282021" y="42226"/>
                  <a:pt x="220991" y="20706"/>
                  <a:pt x="169838" y="12945"/>
                </a:cubicBezTo>
                <a:cubicBezTo>
                  <a:pt x="118685" y="5184"/>
                  <a:pt x="-9020" y="29879"/>
                  <a:pt x="505" y="2776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152028A1-0A91-4095-BD38-F5F54B540F2F}"/>
              </a:ext>
            </a:extLst>
          </p:cNvPr>
          <p:cNvSpPr/>
          <p:nvPr/>
        </p:nvSpPr>
        <p:spPr>
          <a:xfrm>
            <a:off x="2445706" y="8401050"/>
            <a:ext cx="187680" cy="118533"/>
          </a:xfrm>
          <a:custGeom>
            <a:avLst/>
            <a:gdLst>
              <a:gd name="connsiteX0" fmla="*/ 187427 w 187680"/>
              <a:gd name="connsiteY0" fmla="*/ 118533 h 118533"/>
              <a:gd name="connsiteX1" fmla="*/ 15977 w 187680"/>
              <a:gd name="connsiteY1" fmla="*/ 97367 h 118533"/>
              <a:gd name="connsiteX2" fmla="*/ 11744 w 187680"/>
              <a:gd name="connsiteY2" fmla="*/ 0 h 118533"/>
              <a:gd name="connsiteX3" fmla="*/ 54077 w 187680"/>
              <a:gd name="connsiteY3" fmla="*/ 97367 h 118533"/>
              <a:gd name="connsiteX4" fmla="*/ 187427 w 187680"/>
              <a:gd name="connsiteY4" fmla="*/ 118533 h 11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80" h="118533">
                <a:moveTo>
                  <a:pt x="187427" y="118533"/>
                </a:moveTo>
                <a:cubicBezTo>
                  <a:pt x="181077" y="118533"/>
                  <a:pt x="45257" y="117122"/>
                  <a:pt x="15977" y="97367"/>
                </a:cubicBezTo>
                <a:cubicBezTo>
                  <a:pt x="-13303" y="77612"/>
                  <a:pt x="5394" y="0"/>
                  <a:pt x="11744" y="0"/>
                </a:cubicBezTo>
                <a:cubicBezTo>
                  <a:pt x="18094" y="0"/>
                  <a:pt x="29030" y="78670"/>
                  <a:pt x="54077" y="97367"/>
                </a:cubicBezTo>
                <a:cubicBezTo>
                  <a:pt x="79124" y="116064"/>
                  <a:pt x="193777" y="118533"/>
                  <a:pt x="187427" y="1185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B420134-231A-478B-A953-A1B570DABAB6}"/>
              </a:ext>
            </a:extLst>
          </p:cNvPr>
          <p:cNvSpPr/>
          <p:nvPr/>
        </p:nvSpPr>
        <p:spPr>
          <a:xfrm>
            <a:off x="2440149" y="8489754"/>
            <a:ext cx="194322" cy="244004"/>
          </a:xfrm>
          <a:custGeom>
            <a:avLst/>
            <a:gdLst>
              <a:gd name="connsiteX0" fmla="*/ 173934 w 194322"/>
              <a:gd name="connsiteY0" fmla="*/ 196 h 244004"/>
              <a:gd name="connsiteX1" fmla="*/ 184518 w 194322"/>
              <a:gd name="connsiteY1" fmla="*/ 129313 h 244004"/>
              <a:gd name="connsiteX2" fmla="*/ 32118 w 194322"/>
              <a:gd name="connsiteY2" fmla="*/ 125079 h 244004"/>
              <a:gd name="connsiteX3" fmla="*/ 46934 w 194322"/>
              <a:gd name="connsiteY3" fmla="*/ 243613 h 244004"/>
              <a:gd name="connsiteX4" fmla="*/ 368 w 194322"/>
              <a:gd name="connsiteY4" fmla="*/ 161063 h 244004"/>
              <a:gd name="connsiteX5" fmla="*/ 76568 w 194322"/>
              <a:gd name="connsiteY5" fmla="*/ 99679 h 244004"/>
              <a:gd name="connsiteX6" fmla="*/ 131601 w 194322"/>
              <a:gd name="connsiteY6" fmla="*/ 99679 h 244004"/>
              <a:gd name="connsiteX7" fmla="*/ 173934 w 194322"/>
              <a:gd name="connsiteY7" fmla="*/ 196 h 2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322" h="244004">
                <a:moveTo>
                  <a:pt x="173934" y="196"/>
                </a:moveTo>
                <a:cubicBezTo>
                  <a:pt x="182753" y="5135"/>
                  <a:pt x="208154" y="108499"/>
                  <a:pt x="184518" y="129313"/>
                </a:cubicBezTo>
                <a:cubicBezTo>
                  <a:pt x="160882" y="150127"/>
                  <a:pt x="55049" y="106029"/>
                  <a:pt x="32118" y="125079"/>
                </a:cubicBezTo>
                <a:cubicBezTo>
                  <a:pt x="9187" y="144129"/>
                  <a:pt x="52226" y="237616"/>
                  <a:pt x="46934" y="243613"/>
                </a:cubicBezTo>
                <a:cubicBezTo>
                  <a:pt x="41642" y="249610"/>
                  <a:pt x="-4571" y="185052"/>
                  <a:pt x="368" y="161063"/>
                </a:cubicBezTo>
                <a:cubicBezTo>
                  <a:pt x="5307" y="137074"/>
                  <a:pt x="54696" y="109910"/>
                  <a:pt x="76568" y="99679"/>
                </a:cubicBezTo>
                <a:cubicBezTo>
                  <a:pt x="98440" y="89448"/>
                  <a:pt x="116432" y="114496"/>
                  <a:pt x="131601" y="99679"/>
                </a:cubicBezTo>
                <a:cubicBezTo>
                  <a:pt x="146770" y="84862"/>
                  <a:pt x="165115" y="-4743"/>
                  <a:pt x="173934" y="1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FCBEA545-6A45-4C9C-B69B-417DD6DEFD8C}"/>
              </a:ext>
            </a:extLst>
          </p:cNvPr>
          <p:cNvSpPr/>
          <p:nvPr/>
        </p:nvSpPr>
        <p:spPr>
          <a:xfrm>
            <a:off x="2448983" y="8711268"/>
            <a:ext cx="214319" cy="96615"/>
          </a:xfrm>
          <a:custGeom>
            <a:avLst/>
            <a:gdLst>
              <a:gd name="connsiteX0" fmla="*/ 31750 w 214319"/>
              <a:gd name="connsiteY0" fmla="*/ 5165 h 96615"/>
              <a:gd name="connsiteX1" fmla="*/ 182034 w 214319"/>
              <a:gd name="connsiteY1" fmla="*/ 13632 h 96615"/>
              <a:gd name="connsiteX2" fmla="*/ 198967 w 214319"/>
              <a:gd name="connsiteY2" fmla="*/ 91949 h 96615"/>
              <a:gd name="connsiteX3" fmla="*/ 0 w 214319"/>
              <a:gd name="connsiteY3" fmla="*/ 85599 h 96615"/>
              <a:gd name="connsiteX4" fmla="*/ 196850 w 214319"/>
              <a:gd name="connsiteY4" fmla="*/ 68665 h 96615"/>
              <a:gd name="connsiteX5" fmla="*/ 31750 w 214319"/>
              <a:gd name="connsiteY5" fmla="*/ 5165 h 9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319" h="96615">
                <a:moveTo>
                  <a:pt x="31750" y="5165"/>
                </a:moveTo>
                <a:cubicBezTo>
                  <a:pt x="29281" y="-4007"/>
                  <a:pt x="154165" y="-832"/>
                  <a:pt x="182034" y="13632"/>
                </a:cubicBezTo>
                <a:cubicBezTo>
                  <a:pt x="209903" y="28096"/>
                  <a:pt x="229306" y="79955"/>
                  <a:pt x="198967" y="91949"/>
                </a:cubicBezTo>
                <a:cubicBezTo>
                  <a:pt x="168628" y="103944"/>
                  <a:pt x="353" y="89480"/>
                  <a:pt x="0" y="85599"/>
                </a:cubicBezTo>
                <a:cubicBezTo>
                  <a:pt x="-353" y="81718"/>
                  <a:pt x="188031" y="85246"/>
                  <a:pt x="196850" y="68665"/>
                </a:cubicBezTo>
                <a:cubicBezTo>
                  <a:pt x="205669" y="52084"/>
                  <a:pt x="34219" y="14337"/>
                  <a:pt x="31750" y="51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F3A896F-260D-4ABB-891C-D806F734FBB7}"/>
              </a:ext>
            </a:extLst>
          </p:cNvPr>
          <p:cNvSpPr/>
          <p:nvPr/>
        </p:nvSpPr>
        <p:spPr>
          <a:xfrm>
            <a:off x="2664836" y="8296330"/>
            <a:ext cx="29698" cy="510013"/>
          </a:xfrm>
          <a:custGeom>
            <a:avLst/>
            <a:gdLst>
              <a:gd name="connsiteX0" fmla="*/ 4281 w 29698"/>
              <a:gd name="connsiteY0" fmla="*/ 1003 h 510013"/>
              <a:gd name="connsiteX1" fmla="*/ 29681 w 29698"/>
              <a:gd name="connsiteY1" fmla="*/ 492070 h 510013"/>
              <a:gd name="connsiteX2" fmla="*/ 47 w 29698"/>
              <a:gd name="connsiteY2" fmla="*/ 367187 h 510013"/>
              <a:gd name="connsiteX3" fmla="*/ 4281 w 29698"/>
              <a:gd name="connsiteY3" fmla="*/ 1003 h 51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98" h="510013">
                <a:moveTo>
                  <a:pt x="4281" y="1003"/>
                </a:moveTo>
                <a:cubicBezTo>
                  <a:pt x="9220" y="21817"/>
                  <a:pt x="30387" y="431039"/>
                  <a:pt x="29681" y="492070"/>
                </a:cubicBezTo>
                <a:cubicBezTo>
                  <a:pt x="28975" y="553101"/>
                  <a:pt x="-1364" y="445151"/>
                  <a:pt x="47" y="367187"/>
                </a:cubicBezTo>
                <a:cubicBezTo>
                  <a:pt x="1458" y="289223"/>
                  <a:pt x="-658" y="-19811"/>
                  <a:pt x="4281" y="10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E0F0C24-E7AB-448B-B556-72693F7A0C97}"/>
              </a:ext>
            </a:extLst>
          </p:cNvPr>
          <p:cNvSpPr/>
          <p:nvPr/>
        </p:nvSpPr>
        <p:spPr>
          <a:xfrm>
            <a:off x="2646418" y="8290472"/>
            <a:ext cx="405966" cy="249930"/>
          </a:xfrm>
          <a:custGeom>
            <a:avLst/>
            <a:gdLst>
              <a:gd name="connsiteX0" fmla="*/ 7882 w 405966"/>
              <a:gd name="connsiteY0" fmla="*/ 511 h 249930"/>
              <a:gd name="connsiteX1" fmla="*/ 369832 w 405966"/>
              <a:gd name="connsiteY1" fmla="*/ 53428 h 249930"/>
              <a:gd name="connsiteX2" fmla="*/ 393115 w 405966"/>
              <a:gd name="connsiteY2" fmla="*/ 231228 h 249930"/>
              <a:gd name="connsiteX3" fmla="*/ 369832 w 405966"/>
              <a:gd name="connsiteY3" fmla="*/ 231228 h 249930"/>
              <a:gd name="connsiteX4" fmla="*/ 357132 w 405966"/>
              <a:gd name="connsiteY4" fmla="*/ 112695 h 249930"/>
              <a:gd name="connsiteX5" fmla="*/ 136999 w 405966"/>
              <a:gd name="connsiteY5" fmla="*/ 32261 h 249930"/>
              <a:gd name="connsiteX6" fmla="*/ 7882 w 405966"/>
              <a:gd name="connsiteY6" fmla="*/ 511 h 2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966" h="249930">
                <a:moveTo>
                  <a:pt x="7882" y="511"/>
                </a:moveTo>
                <a:cubicBezTo>
                  <a:pt x="46688" y="4039"/>
                  <a:pt x="305627" y="14975"/>
                  <a:pt x="369832" y="53428"/>
                </a:cubicBezTo>
                <a:cubicBezTo>
                  <a:pt x="434038" y="91881"/>
                  <a:pt x="393115" y="201595"/>
                  <a:pt x="393115" y="231228"/>
                </a:cubicBezTo>
                <a:cubicBezTo>
                  <a:pt x="393115" y="260861"/>
                  <a:pt x="375829" y="250983"/>
                  <a:pt x="369832" y="231228"/>
                </a:cubicBezTo>
                <a:cubicBezTo>
                  <a:pt x="363835" y="211473"/>
                  <a:pt x="395937" y="145856"/>
                  <a:pt x="357132" y="112695"/>
                </a:cubicBezTo>
                <a:cubicBezTo>
                  <a:pt x="318327" y="79534"/>
                  <a:pt x="190621" y="52369"/>
                  <a:pt x="136999" y="32261"/>
                </a:cubicBezTo>
                <a:cubicBezTo>
                  <a:pt x="83377" y="12153"/>
                  <a:pt x="-30924" y="-3017"/>
                  <a:pt x="7882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779041E-CAF6-4A68-B3E2-1F65A0360052}"/>
              </a:ext>
            </a:extLst>
          </p:cNvPr>
          <p:cNvSpPr/>
          <p:nvPr/>
        </p:nvSpPr>
        <p:spPr>
          <a:xfrm>
            <a:off x="2919665" y="8527023"/>
            <a:ext cx="245111" cy="254442"/>
          </a:xfrm>
          <a:custGeom>
            <a:avLst/>
            <a:gdLst>
              <a:gd name="connsiteX0" fmla="*/ 105052 w 245111"/>
              <a:gd name="connsiteY0" fmla="*/ 1027 h 254442"/>
              <a:gd name="connsiteX1" fmla="*/ 240518 w 245111"/>
              <a:gd name="connsiteY1" fmla="*/ 231744 h 254442"/>
              <a:gd name="connsiteX2" fmla="*/ 204535 w 245111"/>
              <a:gd name="connsiteY2" fmla="*/ 244444 h 254442"/>
              <a:gd name="connsiteX3" fmla="*/ 117752 w 245111"/>
              <a:gd name="connsiteY3" fmla="*/ 219044 h 254442"/>
              <a:gd name="connsiteX4" fmla="*/ 1335 w 245111"/>
              <a:gd name="connsiteY4" fmla="*/ 77227 h 254442"/>
              <a:gd name="connsiteX5" fmla="*/ 200302 w 245111"/>
              <a:gd name="connsiteY5" fmla="*/ 238094 h 254442"/>
              <a:gd name="connsiteX6" fmla="*/ 174902 w 245111"/>
              <a:gd name="connsiteY6" fmla="*/ 149194 h 254442"/>
              <a:gd name="connsiteX7" fmla="*/ 105052 w 245111"/>
              <a:gd name="connsiteY7" fmla="*/ 1027 h 2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111" h="254442">
                <a:moveTo>
                  <a:pt x="105052" y="1027"/>
                </a:moveTo>
                <a:cubicBezTo>
                  <a:pt x="115988" y="14785"/>
                  <a:pt x="223938" y="191175"/>
                  <a:pt x="240518" y="231744"/>
                </a:cubicBezTo>
                <a:cubicBezTo>
                  <a:pt x="257098" y="272313"/>
                  <a:pt x="224996" y="246561"/>
                  <a:pt x="204535" y="244444"/>
                </a:cubicBezTo>
                <a:cubicBezTo>
                  <a:pt x="184074" y="242327"/>
                  <a:pt x="151619" y="246913"/>
                  <a:pt x="117752" y="219044"/>
                </a:cubicBezTo>
                <a:cubicBezTo>
                  <a:pt x="83885" y="191175"/>
                  <a:pt x="-12423" y="74052"/>
                  <a:pt x="1335" y="77227"/>
                </a:cubicBezTo>
                <a:cubicBezTo>
                  <a:pt x="15093" y="80402"/>
                  <a:pt x="171374" y="226100"/>
                  <a:pt x="200302" y="238094"/>
                </a:cubicBezTo>
                <a:cubicBezTo>
                  <a:pt x="229230" y="250088"/>
                  <a:pt x="191835" y="182708"/>
                  <a:pt x="174902" y="149194"/>
                </a:cubicBezTo>
                <a:cubicBezTo>
                  <a:pt x="157969" y="115680"/>
                  <a:pt x="94116" y="-12731"/>
                  <a:pt x="105052" y="1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6480531B-6805-425C-A4A3-F7FA0ABAD3BC}"/>
              </a:ext>
            </a:extLst>
          </p:cNvPr>
          <p:cNvSpPr/>
          <p:nvPr/>
        </p:nvSpPr>
        <p:spPr>
          <a:xfrm>
            <a:off x="2666999" y="8600748"/>
            <a:ext cx="291660" cy="200612"/>
          </a:xfrm>
          <a:custGeom>
            <a:avLst/>
            <a:gdLst>
              <a:gd name="connsiteX0" fmla="*/ 285751 w 291660"/>
              <a:gd name="connsiteY0" fmla="*/ 35252 h 200612"/>
              <a:gd name="connsiteX1" fmla="*/ 118534 w 291660"/>
              <a:gd name="connsiteY1" fmla="*/ 5619 h 200612"/>
              <a:gd name="connsiteX2" fmla="*/ 135468 w 291660"/>
              <a:gd name="connsiteY2" fmla="*/ 168602 h 200612"/>
              <a:gd name="connsiteX3" fmla="*/ 84668 w 291660"/>
              <a:gd name="connsiteY3" fmla="*/ 194002 h 200612"/>
              <a:gd name="connsiteX4" fmla="*/ 1 w 291660"/>
              <a:gd name="connsiteY4" fmla="*/ 191885 h 200612"/>
              <a:gd name="connsiteX5" fmla="*/ 86784 w 291660"/>
              <a:gd name="connsiteY5" fmla="*/ 98752 h 200612"/>
              <a:gd name="connsiteX6" fmla="*/ 112184 w 291660"/>
              <a:gd name="connsiteY6" fmla="*/ 11969 h 200612"/>
              <a:gd name="connsiteX7" fmla="*/ 241301 w 291660"/>
              <a:gd name="connsiteY7" fmla="*/ 11969 h 200612"/>
              <a:gd name="connsiteX8" fmla="*/ 285751 w 291660"/>
              <a:gd name="connsiteY8" fmla="*/ 35252 h 20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1660" h="200612">
                <a:moveTo>
                  <a:pt x="285751" y="35252"/>
                </a:moveTo>
                <a:cubicBezTo>
                  <a:pt x="265290" y="34194"/>
                  <a:pt x="143581" y="-16606"/>
                  <a:pt x="118534" y="5619"/>
                </a:cubicBezTo>
                <a:cubicBezTo>
                  <a:pt x="93487" y="27844"/>
                  <a:pt x="141112" y="137205"/>
                  <a:pt x="135468" y="168602"/>
                </a:cubicBezTo>
                <a:cubicBezTo>
                  <a:pt x="129824" y="199999"/>
                  <a:pt x="107246" y="190122"/>
                  <a:pt x="84668" y="194002"/>
                </a:cubicBezTo>
                <a:cubicBezTo>
                  <a:pt x="62090" y="197882"/>
                  <a:pt x="-352" y="207760"/>
                  <a:pt x="1" y="191885"/>
                </a:cubicBezTo>
                <a:cubicBezTo>
                  <a:pt x="354" y="176010"/>
                  <a:pt x="68087" y="128738"/>
                  <a:pt x="86784" y="98752"/>
                </a:cubicBezTo>
                <a:cubicBezTo>
                  <a:pt x="105481" y="68766"/>
                  <a:pt x="86431" y="26433"/>
                  <a:pt x="112184" y="11969"/>
                </a:cubicBezTo>
                <a:cubicBezTo>
                  <a:pt x="137937" y="-2495"/>
                  <a:pt x="213431" y="10205"/>
                  <a:pt x="241301" y="11969"/>
                </a:cubicBezTo>
                <a:cubicBezTo>
                  <a:pt x="269170" y="13733"/>
                  <a:pt x="306212" y="36310"/>
                  <a:pt x="285751" y="352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BAA715AB-0CC2-4427-946C-00D1C1B7AC95}"/>
              </a:ext>
            </a:extLst>
          </p:cNvPr>
          <p:cNvSpPr/>
          <p:nvPr/>
        </p:nvSpPr>
        <p:spPr>
          <a:xfrm>
            <a:off x="2757556" y="8379400"/>
            <a:ext cx="208231" cy="134285"/>
          </a:xfrm>
          <a:custGeom>
            <a:avLst/>
            <a:gdLst>
              <a:gd name="connsiteX0" fmla="*/ 8927 w 208231"/>
              <a:gd name="connsiteY0" fmla="*/ 483 h 134285"/>
              <a:gd name="connsiteX1" fmla="*/ 13161 w 208231"/>
              <a:gd name="connsiteY1" fmla="*/ 127483 h 134285"/>
              <a:gd name="connsiteX2" fmla="*/ 174027 w 208231"/>
              <a:gd name="connsiteY2" fmla="*/ 114783 h 134285"/>
              <a:gd name="connsiteX3" fmla="*/ 199427 w 208231"/>
              <a:gd name="connsiteY3" fmla="*/ 95733 h 134285"/>
              <a:gd name="connsiteX4" fmla="*/ 59727 w 208231"/>
              <a:gd name="connsiteY4" fmla="*/ 99967 h 134285"/>
              <a:gd name="connsiteX5" fmla="*/ 6811 w 208231"/>
              <a:gd name="connsiteY5" fmla="*/ 83033 h 134285"/>
              <a:gd name="connsiteX6" fmla="*/ 8927 w 208231"/>
              <a:gd name="connsiteY6" fmla="*/ 483 h 13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231" h="134285">
                <a:moveTo>
                  <a:pt x="8927" y="483"/>
                </a:moveTo>
                <a:cubicBezTo>
                  <a:pt x="9985" y="7891"/>
                  <a:pt x="-14356" y="108433"/>
                  <a:pt x="13161" y="127483"/>
                </a:cubicBezTo>
                <a:cubicBezTo>
                  <a:pt x="40678" y="146533"/>
                  <a:pt x="142983" y="120075"/>
                  <a:pt x="174027" y="114783"/>
                </a:cubicBezTo>
                <a:cubicBezTo>
                  <a:pt x="205071" y="109491"/>
                  <a:pt x="218477" y="98202"/>
                  <a:pt x="199427" y="95733"/>
                </a:cubicBezTo>
                <a:cubicBezTo>
                  <a:pt x="180377" y="93264"/>
                  <a:pt x="91830" y="102084"/>
                  <a:pt x="59727" y="99967"/>
                </a:cubicBezTo>
                <a:cubicBezTo>
                  <a:pt x="27624" y="97850"/>
                  <a:pt x="16336" y="92911"/>
                  <a:pt x="6811" y="83033"/>
                </a:cubicBezTo>
                <a:cubicBezTo>
                  <a:pt x="-2714" y="73155"/>
                  <a:pt x="7869" y="-6925"/>
                  <a:pt x="8927" y="4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0189F423-9404-4A55-8CC5-17A7D3697F60}"/>
              </a:ext>
            </a:extLst>
          </p:cNvPr>
          <p:cNvSpPr/>
          <p:nvPr/>
        </p:nvSpPr>
        <p:spPr>
          <a:xfrm>
            <a:off x="2774950" y="8379802"/>
            <a:ext cx="188395" cy="74953"/>
          </a:xfrm>
          <a:custGeom>
            <a:avLst/>
            <a:gdLst>
              <a:gd name="connsiteX0" fmla="*/ 0 w 188395"/>
              <a:gd name="connsiteY0" fmla="*/ 6431 h 74953"/>
              <a:gd name="connsiteX1" fmla="*/ 150283 w 188395"/>
              <a:gd name="connsiteY1" fmla="*/ 42415 h 74953"/>
              <a:gd name="connsiteX2" fmla="*/ 188383 w 188395"/>
              <a:gd name="connsiteY2" fmla="*/ 74165 h 74953"/>
              <a:gd name="connsiteX3" fmla="*/ 148167 w 188395"/>
              <a:gd name="connsiteY3" fmla="*/ 8548 h 74953"/>
              <a:gd name="connsiteX4" fmla="*/ 0 w 188395"/>
              <a:gd name="connsiteY4" fmla="*/ 6431 h 7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95" h="74953">
                <a:moveTo>
                  <a:pt x="0" y="6431"/>
                </a:moveTo>
                <a:cubicBezTo>
                  <a:pt x="353" y="12075"/>
                  <a:pt x="118886" y="31126"/>
                  <a:pt x="150283" y="42415"/>
                </a:cubicBezTo>
                <a:cubicBezTo>
                  <a:pt x="181680" y="53704"/>
                  <a:pt x="188736" y="79809"/>
                  <a:pt x="188383" y="74165"/>
                </a:cubicBezTo>
                <a:cubicBezTo>
                  <a:pt x="188030" y="68521"/>
                  <a:pt x="178859" y="22659"/>
                  <a:pt x="148167" y="8548"/>
                </a:cubicBezTo>
                <a:cubicBezTo>
                  <a:pt x="117475" y="-5563"/>
                  <a:pt x="-353" y="787"/>
                  <a:pt x="0" y="64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2547F269-2DFF-480B-8D7C-D40BE46E3453}"/>
              </a:ext>
            </a:extLst>
          </p:cNvPr>
          <p:cNvSpPr/>
          <p:nvPr/>
        </p:nvSpPr>
        <p:spPr>
          <a:xfrm>
            <a:off x="160943" y="8068594"/>
            <a:ext cx="533586" cy="2581148"/>
          </a:xfrm>
          <a:custGeom>
            <a:avLst/>
            <a:gdLst>
              <a:gd name="connsiteX0" fmla="*/ 533324 w 533586"/>
              <a:gd name="connsiteY0" fmla="*/ 25539 h 2581148"/>
              <a:gd name="connsiteX1" fmla="*/ 42257 w 533586"/>
              <a:gd name="connsiteY1" fmla="*/ 2497806 h 2581148"/>
              <a:gd name="connsiteX2" fmla="*/ 33790 w 533586"/>
              <a:gd name="connsiteY2" fmla="*/ 1930539 h 2581148"/>
              <a:gd name="connsiteX3" fmla="*/ 109990 w 533586"/>
              <a:gd name="connsiteY3" fmla="*/ 1253206 h 2581148"/>
              <a:gd name="connsiteX4" fmla="*/ 533324 w 533586"/>
              <a:gd name="connsiteY4" fmla="*/ 25539 h 258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586" h="2581148">
                <a:moveTo>
                  <a:pt x="533324" y="25539"/>
                </a:moveTo>
                <a:cubicBezTo>
                  <a:pt x="522035" y="232972"/>
                  <a:pt x="125513" y="2180306"/>
                  <a:pt x="42257" y="2497806"/>
                </a:cubicBezTo>
                <a:cubicBezTo>
                  <a:pt x="-40999" y="2815306"/>
                  <a:pt x="22501" y="2137972"/>
                  <a:pt x="33790" y="1930539"/>
                </a:cubicBezTo>
                <a:cubicBezTo>
                  <a:pt x="45079" y="1723106"/>
                  <a:pt x="30968" y="1573528"/>
                  <a:pt x="109990" y="1253206"/>
                </a:cubicBezTo>
                <a:cubicBezTo>
                  <a:pt x="189012" y="932884"/>
                  <a:pt x="544613" y="-181894"/>
                  <a:pt x="533324" y="255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4E4984B-F541-4006-9C72-D04C8C5F2ABE}"/>
              </a:ext>
            </a:extLst>
          </p:cNvPr>
          <p:cNvSpPr/>
          <p:nvPr/>
        </p:nvSpPr>
        <p:spPr>
          <a:xfrm>
            <a:off x="1192490" y="9129607"/>
            <a:ext cx="374267" cy="1643437"/>
          </a:xfrm>
          <a:custGeom>
            <a:avLst/>
            <a:gdLst>
              <a:gd name="connsiteX0" fmla="*/ 18243 w 374267"/>
              <a:gd name="connsiteY0" fmla="*/ 107526 h 1643437"/>
              <a:gd name="connsiteX1" fmla="*/ 35177 w 374267"/>
              <a:gd name="connsiteY1" fmla="*/ 209126 h 1643437"/>
              <a:gd name="connsiteX2" fmla="*/ 373843 w 374267"/>
              <a:gd name="connsiteY2" fmla="*/ 1597660 h 1643437"/>
              <a:gd name="connsiteX3" fmla="*/ 102910 w 374267"/>
              <a:gd name="connsiteY3" fmla="*/ 1199726 h 1643437"/>
              <a:gd name="connsiteX4" fmla="*/ 18243 w 374267"/>
              <a:gd name="connsiteY4" fmla="*/ 107526 h 164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267" h="1643437">
                <a:moveTo>
                  <a:pt x="18243" y="107526"/>
                </a:moveTo>
                <a:cubicBezTo>
                  <a:pt x="6954" y="-57574"/>
                  <a:pt x="-24090" y="-39230"/>
                  <a:pt x="35177" y="209126"/>
                </a:cubicBezTo>
                <a:cubicBezTo>
                  <a:pt x="94444" y="457482"/>
                  <a:pt x="362554" y="1432560"/>
                  <a:pt x="373843" y="1597660"/>
                </a:cubicBezTo>
                <a:cubicBezTo>
                  <a:pt x="385132" y="1762760"/>
                  <a:pt x="167821" y="1446670"/>
                  <a:pt x="102910" y="1199726"/>
                </a:cubicBezTo>
                <a:cubicBezTo>
                  <a:pt x="37999" y="952782"/>
                  <a:pt x="29532" y="272626"/>
                  <a:pt x="18243" y="10752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B5FB6F8B-BF61-44F1-B95A-3DA01CF09EE7}"/>
              </a:ext>
            </a:extLst>
          </p:cNvPr>
          <p:cNvSpPr/>
          <p:nvPr/>
        </p:nvSpPr>
        <p:spPr>
          <a:xfrm>
            <a:off x="4870346" y="9266657"/>
            <a:ext cx="89018" cy="1366872"/>
          </a:xfrm>
          <a:custGeom>
            <a:avLst/>
            <a:gdLst>
              <a:gd name="connsiteX0" fmla="*/ 12804 w 89018"/>
              <a:gd name="connsiteY0" fmla="*/ 163093 h 1366872"/>
              <a:gd name="connsiteX1" fmla="*/ 89004 w 89018"/>
              <a:gd name="connsiteY1" fmla="*/ 1325143 h 1366872"/>
              <a:gd name="connsiteX2" fmla="*/ 19154 w 89018"/>
              <a:gd name="connsiteY2" fmla="*/ 1013993 h 1366872"/>
              <a:gd name="connsiteX3" fmla="*/ 104 w 89018"/>
              <a:gd name="connsiteY3" fmla="*/ 99593 h 1366872"/>
              <a:gd name="connsiteX4" fmla="*/ 12804 w 89018"/>
              <a:gd name="connsiteY4" fmla="*/ 163093 h 136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018" h="1366872">
                <a:moveTo>
                  <a:pt x="12804" y="163093"/>
                </a:moveTo>
                <a:cubicBezTo>
                  <a:pt x="27621" y="367351"/>
                  <a:pt x="87946" y="1183326"/>
                  <a:pt x="89004" y="1325143"/>
                </a:cubicBezTo>
                <a:cubicBezTo>
                  <a:pt x="90062" y="1466960"/>
                  <a:pt x="33971" y="1218251"/>
                  <a:pt x="19154" y="1013993"/>
                </a:cubicBezTo>
                <a:cubicBezTo>
                  <a:pt x="4337" y="809735"/>
                  <a:pt x="104" y="242468"/>
                  <a:pt x="104" y="99593"/>
                </a:cubicBezTo>
                <a:cubicBezTo>
                  <a:pt x="104" y="-43282"/>
                  <a:pt x="-2013" y="-41165"/>
                  <a:pt x="12804" y="1630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77E5A406-234E-43B6-8154-0B496351E17A}"/>
              </a:ext>
            </a:extLst>
          </p:cNvPr>
          <p:cNvSpPr/>
          <p:nvPr/>
        </p:nvSpPr>
        <p:spPr>
          <a:xfrm>
            <a:off x="5035164" y="9376565"/>
            <a:ext cx="65051" cy="1397698"/>
          </a:xfrm>
          <a:custGeom>
            <a:avLst/>
            <a:gdLst>
              <a:gd name="connsiteX0" fmla="*/ 63886 w 65051"/>
              <a:gd name="connsiteY0" fmla="*/ 8735 h 1397698"/>
              <a:gd name="connsiteX1" fmla="*/ 38486 w 65051"/>
              <a:gd name="connsiteY1" fmla="*/ 1373985 h 1397698"/>
              <a:gd name="connsiteX2" fmla="*/ 386 w 65051"/>
              <a:gd name="connsiteY2" fmla="*/ 815185 h 1397698"/>
              <a:gd name="connsiteX3" fmla="*/ 63886 w 65051"/>
              <a:gd name="connsiteY3" fmla="*/ 8735 h 139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51" h="1397698">
                <a:moveTo>
                  <a:pt x="63886" y="8735"/>
                </a:moveTo>
                <a:cubicBezTo>
                  <a:pt x="70236" y="101868"/>
                  <a:pt x="49069" y="1239577"/>
                  <a:pt x="38486" y="1373985"/>
                </a:cubicBezTo>
                <a:cubicBezTo>
                  <a:pt x="27903" y="1508393"/>
                  <a:pt x="-3847" y="1037435"/>
                  <a:pt x="386" y="815185"/>
                </a:cubicBezTo>
                <a:cubicBezTo>
                  <a:pt x="4619" y="592935"/>
                  <a:pt x="57536" y="-84398"/>
                  <a:pt x="63886" y="87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E6FFA071-8204-4308-B8B9-1B7660D19A38}"/>
              </a:ext>
            </a:extLst>
          </p:cNvPr>
          <p:cNvSpPr/>
          <p:nvPr/>
        </p:nvSpPr>
        <p:spPr>
          <a:xfrm>
            <a:off x="1583106" y="9635175"/>
            <a:ext cx="2116867" cy="715443"/>
          </a:xfrm>
          <a:custGeom>
            <a:avLst/>
            <a:gdLst>
              <a:gd name="connsiteX0" fmla="*/ 128219 w 2116867"/>
              <a:gd name="connsiteY0" fmla="*/ 667700 h 715443"/>
              <a:gd name="connsiteX1" fmla="*/ 191719 w 2116867"/>
              <a:gd name="connsiteY1" fmla="*/ 613725 h 715443"/>
              <a:gd name="connsiteX2" fmla="*/ 1217244 w 2116867"/>
              <a:gd name="connsiteY2" fmla="*/ 159700 h 715443"/>
              <a:gd name="connsiteX3" fmla="*/ 2109419 w 2116867"/>
              <a:gd name="connsiteY3" fmla="*/ 83500 h 715443"/>
              <a:gd name="connsiteX4" fmla="*/ 1556969 w 2116867"/>
              <a:gd name="connsiteY4" fmla="*/ 35875 h 715443"/>
              <a:gd name="connsiteX5" fmla="*/ 128219 w 2116867"/>
              <a:gd name="connsiteY5" fmla="*/ 667700 h 71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6867" h="715443">
                <a:moveTo>
                  <a:pt x="128219" y="667700"/>
                </a:moveTo>
                <a:cubicBezTo>
                  <a:pt x="-99323" y="764008"/>
                  <a:pt x="10215" y="698392"/>
                  <a:pt x="191719" y="613725"/>
                </a:cubicBezTo>
                <a:cubicBezTo>
                  <a:pt x="373223" y="529058"/>
                  <a:pt x="897627" y="248071"/>
                  <a:pt x="1217244" y="159700"/>
                </a:cubicBezTo>
                <a:cubicBezTo>
                  <a:pt x="1536861" y="71329"/>
                  <a:pt x="2052798" y="104137"/>
                  <a:pt x="2109419" y="83500"/>
                </a:cubicBezTo>
                <a:cubicBezTo>
                  <a:pt x="2166040" y="62863"/>
                  <a:pt x="1891931" y="-59375"/>
                  <a:pt x="1556969" y="35875"/>
                </a:cubicBezTo>
                <a:cubicBezTo>
                  <a:pt x="1222007" y="131125"/>
                  <a:pt x="355761" y="571392"/>
                  <a:pt x="128219" y="667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C2F0384-67F4-4315-96BF-CC5E20D44446}"/>
              </a:ext>
            </a:extLst>
          </p:cNvPr>
          <p:cNvSpPr/>
          <p:nvPr/>
        </p:nvSpPr>
        <p:spPr>
          <a:xfrm>
            <a:off x="1714982" y="9857715"/>
            <a:ext cx="1981082" cy="668269"/>
          </a:xfrm>
          <a:custGeom>
            <a:avLst/>
            <a:gdLst>
              <a:gd name="connsiteX0" fmla="*/ 1980718 w 1981082"/>
              <a:gd name="connsiteY0" fmla="*/ 10185 h 668269"/>
              <a:gd name="connsiteX1" fmla="*/ 1466368 w 1981082"/>
              <a:gd name="connsiteY1" fmla="*/ 26060 h 668269"/>
              <a:gd name="connsiteX2" fmla="*/ 913918 w 1981082"/>
              <a:gd name="connsiteY2" fmla="*/ 191160 h 668269"/>
              <a:gd name="connsiteX3" fmla="*/ 164618 w 1981082"/>
              <a:gd name="connsiteY3" fmla="*/ 518185 h 668269"/>
              <a:gd name="connsiteX4" fmla="*/ 15393 w 1981082"/>
              <a:gd name="connsiteY4" fmla="*/ 667410 h 668269"/>
              <a:gd name="connsiteX5" fmla="*/ 415443 w 1981082"/>
              <a:gd name="connsiteY5" fmla="*/ 457860 h 668269"/>
              <a:gd name="connsiteX6" fmla="*/ 1386993 w 1981082"/>
              <a:gd name="connsiteY6" fmla="*/ 124485 h 668269"/>
              <a:gd name="connsiteX7" fmla="*/ 1980718 w 1981082"/>
              <a:gd name="connsiteY7" fmla="*/ 10185 h 66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1082" h="668269">
                <a:moveTo>
                  <a:pt x="1980718" y="10185"/>
                </a:moveTo>
                <a:cubicBezTo>
                  <a:pt x="1993947" y="-6219"/>
                  <a:pt x="1644168" y="-4103"/>
                  <a:pt x="1466368" y="26060"/>
                </a:cubicBezTo>
                <a:cubicBezTo>
                  <a:pt x="1288568" y="56223"/>
                  <a:pt x="1130876" y="109139"/>
                  <a:pt x="913918" y="191160"/>
                </a:cubicBezTo>
                <a:cubicBezTo>
                  <a:pt x="696960" y="273181"/>
                  <a:pt x="314372" y="438810"/>
                  <a:pt x="164618" y="518185"/>
                </a:cubicBezTo>
                <a:cubicBezTo>
                  <a:pt x="14864" y="597560"/>
                  <a:pt x="-26411" y="677464"/>
                  <a:pt x="15393" y="667410"/>
                </a:cubicBezTo>
                <a:cubicBezTo>
                  <a:pt x="57197" y="657356"/>
                  <a:pt x="186843" y="548348"/>
                  <a:pt x="415443" y="457860"/>
                </a:cubicBezTo>
                <a:cubicBezTo>
                  <a:pt x="644043" y="367373"/>
                  <a:pt x="1128231" y="201214"/>
                  <a:pt x="1386993" y="124485"/>
                </a:cubicBezTo>
                <a:cubicBezTo>
                  <a:pt x="1645755" y="47756"/>
                  <a:pt x="1967489" y="26589"/>
                  <a:pt x="1980718" y="101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544856B-98E8-416D-A44F-E5264E43A1AB}"/>
              </a:ext>
            </a:extLst>
          </p:cNvPr>
          <p:cNvSpPr/>
          <p:nvPr/>
        </p:nvSpPr>
        <p:spPr>
          <a:xfrm>
            <a:off x="3391933" y="9699897"/>
            <a:ext cx="241039" cy="358612"/>
          </a:xfrm>
          <a:custGeom>
            <a:avLst/>
            <a:gdLst>
              <a:gd name="connsiteX0" fmla="*/ 240267 w 241039"/>
              <a:gd name="connsiteY0" fmla="*/ 6078 h 358612"/>
              <a:gd name="connsiteX1" fmla="*/ 75167 w 241039"/>
              <a:gd name="connsiteY1" fmla="*/ 199753 h 358612"/>
              <a:gd name="connsiteX2" fmla="*/ 52942 w 241039"/>
              <a:gd name="connsiteY2" fmla="*/ 358503 h 358612"/>
              <a:gd name="connsiteX3" fmla="*/ 2142 w 241039"/>
              <a:gd name="connsiteY3" fmla="*/ 221978 h 358612"/>
              <a:gd name="connsiteX4" fmla="*/ 132317 w 241039"/>
              <a:gd name="connsiteY4" fmla="*/ 63228 h 358612"/>
              <a:gd name="connsiteX5" fmla="*/ 240267 w 241039"/>
              <a:gd name="connsiteY5" fmla="*/ 6078 h 35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039" h="358612">
                <a:moveTo>
                  <a:pt x="240267" y="6078"/>
                </a:moveTo>
                <a:cubicBezTo>
                  <a:pt x="230742" y="28832"/>
                  <a:pt x="106388" y="141015"/>
                  <a:pt x="75167" y="199753"/>
                </a:cubicBezTo>
                <a:cubicBezTo>
                  <a:pt x="43946" y="258491"/>
                  <a:pt x="65113" y="354799"/>
                  <a:pt x="52942" y="358503"/>
                </a:cubicBezTo>
                <a:cubicBezTo>
                  <a:pt x="40771" y="362207"/>
                  <a:pt x="-11087" y="271191"/>
                  <a:pt x="2142" y="221978"/>
                </a:cubicBezTo>
                <a:cubicBezTo>
                  <a:pt x="15371" y="172766"/>
                  <a:pt x="95805" y="97095"/>
                  <a:pt x="132317" y="63228"/>
                </a:cubicBezTo>
                <a:cubicBezTo>
                  <a:pt x="168829" y="29361"/>
                  <a:pt x="249792" y="-16676"/>
                  <a:pt x="240267" y="60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E949AF31-4BF7-4A51-BD40-8A90E556E2A2}"/>
              </a:ext>
            </a:extLst>
          </p:cNvPr>
          <p:cNvSpPr/>
          <p:nvPr/>
        </p:nvSpPr>
        <p:spPr>
          <a:xfrm>
            <a:off x="3244663" y="9669960"/>
            <a:ext cx="305017" cy="145210"/>
          </a:xfrm>
          <a:custGeom>
            <a:avLst/>
            <a:gdLst>
              <a:gd name="connsiteX0" fmla="*/ 187 w 305017"/>
              <a:gd name="connsiteY0" fmla="*/ 1090 h 145210"/>
              <a:gd name="connsiteX1" fmla="*/ 89087 w 305017"/>
              <a:gd name="connsiteY1" fmla="*/ 143965 h 145210"/>
              <a:gd name="connsiteX2" fmla="*/ 304987 w 305017"/>
              <a:gd name="connsiteY2" fmla="*/ 70940 h 145210"/>
              <a:gd name="connsiteX3" fmla="*/ 73212 w 305017"/>
              <a:gd name="connsiteY3" fmla="*/ 77290 h 145210"/>
              <a:gd name="connsiteX4" fmla="*/ 187 w 305017"/>
              <a:gd name="connsiteY4" fmla="*/ 1090 h 14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017" h="145210">
                <a:moveTo>
                  <a:pt x="187" y="1090"/>
                </a:moveTo>
                <a:cubicBezTo>
                  <a:pt x="2833" y="12203"/>
                  <a:pt x="38287" y="132323"/>
                  <a:pt x="89087" y="143965"/>
                </a:cubicBezTo>
                <a:cubicBezTo>
                  <a:pt x="139887" y="155607"/>
                  <a:pt x="307633" y="82053"/>
                  <a:pt x="304987" y="70940"/>
                </a:cubicBezTo>
                <a:cubicBezTo>
                  <a:pt x="302341" y="59827"/>
                  <a:pt x="123483" y="87344"/>
                  <a:pt x="73212" y="77290"/>
                </a:cubicBezTo>
                <a:cubicBezTo>
                  <a:pt x="22941" y="67236"/>
                  <a:pt x="-2459" y="-10023"/>
                  <a:pt x="187" y="10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25D66D4D-A65C-4FDE-822C-8016288EAF1C}"/>
              </a:ext>
            </a:extLst>
          </p:cNvPr>
          <p:cNvSpPr/>
          <p:nvPr/>
        </p:nvSpPr>
        <p:spPr>
          <a:xfrm>
            <a:off x="3216229" y="9703721"/>
            <a:ext cx="174217" cy="182321"/>
          </a:xfrm>
          <a:custGeom>
            <a:avLst/>
            <a:gdLst>
              <a:gd name="connsiteX0" fmla="*/ 34971 w 174217"/>
              <a:gd name="connsiteY0" fmla="*/ 2254 h 182321"/>
              <a:gd name="connsiteX1" fmla="*/ 123871 w 174217"/>
              <a:gd name="connsiteY1" fmla="*/ 173704 h 182321"/>
              <a:gd name="connsiteX2" fmla="*/ 171496 w 174217"/>
              <a:gd name="connsiteY2" fmla="*/ 157829 h 182321"/>
              <a:gd name="connsiteX3" fmla="*/ 44496 w 174217"/>
              <a:gd name="connsiteY3" fmla="*/ 167354 h 182321"/>
              <a:gd name="connsiteX4" fmla="*/ 46 w 174217"/>
              <a:gd name="connsiteY4" fmla="*/ 141954 h 182321"/>
              <a:gd name="connsiteX5" fmla="*/ 50846 w 174217"/>
              <a:gd name="connsiteY5" fmla="*/ 78454 h 182321"/>
              <a:gd name="connsiteX6" fmla="*/ 34971 w 174217"/>
              <a:gd name="connsiteY6" fmla="*/ 2254 h 18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17" h="182321">
                <a:moveTo>
                  <a:pt x="34971" y="2254"/>
                </a:moveTo>
                <a:cubicBezTo>
                  <a:pt x="47142" y="18129"/>
                  <a:pt x="101117" y="147775"/>
                  <a:pt x="123871" y="173704"/>
                </a:cubicBezTo>
                <a:cubicBezTo>
                  <a:pt x="146625" y="199633"/>
                  <a:pt x="184725" y="158887"/>
                  <a:pt x="171496" y="157829"/>
                </a:cubicBezTo>
                <a:cubicBezTo>
                  <a:pt x="158267" y="156771"/>
                  <a:pt x="73071" y="170000"/>
                  <a:pt x="44496" y="167354"/>
                </a:cubicBezTo>
                <a:cubicBezTo>
                  <a:pt x="15921" y="164708"/>
                  <a:pt x="-1012" y="156771"/>
                  <a:pt x="46" y="141954"/>
                </a:cubicBezTo>
                <a:cubicBezTo>
                  <a:pt x="1104" y="127137"/>
                  <a:pt x="47671" y="98033"/>
                  <a:pt x="50846" y="78454"/>
                </a:cubicBezTo>
                <a:cubicBezTo>
                  <a:pt x="54021" y="58875"/>
                  <a:pt x="22800" y="-13621"/>
                  <a:pt x="34971" y="225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63F708F7-40E0-46EB-BDFC-8518DA30F370}"/>
              </a:ext>
            </a:extLst>
          </p:cNvPr>
          <p:cNvSpPr/>
          <p:nvPr/>
        </p:nvSpPr>
        <p:spPr>
          <a:xfrm>
            <a:off x="3170742" y="9900845"/>
            <a:ext cx="328704" cy="192579"/>
          </a:xfrm>
          <a:custGeom>
            <a:avLst/>
            <a:gdLst>
              <a:gd name="connsiteX0" fmla="*/ 42358 w 328704"/>
              <a:gd name="connsiteY0" fmla="*/ 1980 h 192579"/>
              <a:gd name="connsiteX1" fmla="*/ 324933 w 328704"/>
              <a:gd name="connsiteY1" fmla="*/ 144855 h 192579"/>
              <a:gd name="connsiteX2" fmla="*/ 191583 w 328704"/>
              <a:gd name="connsiteY2" fmla="*/ 192480 h 192579"/>
              <a:gd name="connsiteX3" fmla="*/ 1083 w 328704"/>
              <a:gd name="connsiteY3" fmla="*/ 135330 h 192579"/>
              <a:gd name="connsiteX4" fmla="*/ 283658 w 328704"/>
              <a:gd name="connsiteY4" fmla="*/ 65480 h 192579"/>
              <a:gd name="connsiteX5" fmla="*/ 42358 w 328704"/>
              <a:gd name="connsiteY5" fmla="*/ 1980 h 19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4" h="192579">
                <a:moveTo>
                  <a:pt x="42358" y="1980"/>
                </a:moveTo>
                <a:cubicBezTo>
                  <a:pt x="49237" y="15209"/>
                  <a:pt x="300062" y="113105"/>
                  <a:pt x="324933" y="144855"/>
                </a:cubicBezTo>
                <a:cubicBezTo>
                  <a:pt x="349804" y="176605"/>
                  <a:pt x="245558" y="194068"/>
                  <a:pt x="191583" y="192480"/>
                </a:cubicBezTo>
                <a:cubicBezTo>
                  <a:pt x="137608" y="190893"/>
                  <a:pt x="-14263" y="156497"/>
                  <a:pt x="1083" y="135330"/>
                </a:cubicBezTo>
                <a:cubicBezTo>
                  <a:pt x="16429" y="114163"/>
                  <a:pt x="273075" y="85588"/>
                  <a:pt x="283658" y="65480"/>
                </a:cubicBezTo>
                <a:cubicBezTo>
                  <a:pt x="294241" y="45372"/>
                  <a:pt x="35479" y="-11249"/>
                  <a:pt x="42358" y="19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BA18221D-9BB8-4247-8377-8A15D8F3BDEE}"/>
              </a:ext>
            </a:extLst>
          </p:cNvPr>
          <p:cNvSpPr/>
          <p:nvPr/>
        </p:nvSpPr>
        <p:spPr>
          <a:xfrm>
            <a:off x="3305491" y="10058296"/>
            <a:ext cx="161657" cy="540569"/>
          </a:xfrm>
          <a:custGeom>
            <a:avLst/>
            <a:gdLst>
              <a:gd name="connsiteX0" fmla="*/ 161609 w 161657"/>
              <a:gd name="connsiteY0" fmla="*/ 3279 h 540569"/>
              <a:gd name="connsiteX1" fmla="*/ 79059 w 161657"/>
              <a:gd name="connsiteY1" fmla="*/ 196954 h 540569"/>
              <a:gd name="connsiteX2" fmla="*/ 56834 w 161657"/>
              <a:gd name="connsiteY2" fmla="*/ 539854 h 540569"/>
              <a:gd name="connsiteX3" fmla="*/ 15559 w 161657"/>
              <a:gd name="connsiteY3" fmla="*/ 282679 h 540569"/>
              <a:gd name="connsiteX4" fmla="*/ 2859 w 161657"/>
              <a:gd name="connsiteY4" fmla="*/ 133454 h 540569"/>
              <a:gd name="connsiteX5" fmla="*/ 66359 w 161657"/>
              <a:gd name="connsiteY5" fmla="*/ 79479 h 540569"/>
              <a:gd name="connsiteX6" fmla="*/ 161609 w 161657"/>
              <a:gd name="connsiteY6" fmla="*/ 3279 h 54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657" h="540569">
                <a:moveTo>
                  <a:pt x="161609" y="3279"/>
                </a:moveTo>
                <a:cubicBezTo>
                  <a:pt x="163726" y="22858"/>
                  <a:pt x="96521" y="107525"/>
                  <a:pt x="79059" y="196954"/>
                </a:cubicBezTo>
                <a:cubicBezTo>
                  <a:pt x="61597" y="286383"/>
                  <a:pt x="67417" y="525567"/>
                  <a:pt x="56834" y="539854"/>
                </a:cubicBezTo>
                <a:cubicBezTo>
                  <a:pt x="46251" y="554142"/>
                  <a:pt x="24555" y="350412"/>
                  <a:pt x="15559" y="282679"/>
                </a:cubicBezTo>
                <a:cubicBezTo>
                  <a:pt x="6563" y="214946"/>
                  <a:pt x="-5608" y="167321"/>
                  <a:pt x="2859" y="133454"/>
                </a:cubicBezTo>
                <a:cubicBezTo>
                  <a:pt x="11326" y="99587"/>
                  <a:pt x="45192" y="101704"/>
                  <a:pt x="66359" y="79479"/>
                </a:cubicBezTo>
                <a:cubicBezTo>
                  <a:pt x="87526" y="57254"/>
                  <a:pt x="159492" y="-16300"/>
                  <a:pt x="161609" y="3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C094E6A9-637C-4DB0-8126-813FD281B4F6}"/>
              </a:ext>
            </a:extLst>
          </p:cNvPr>
          <p:cNvSpPr/>
          <p:nvPr/>
        </p:nvSpPr>
        <p:spPr>
          <a:xfrm>
            <a:off x="3149293" y="10051533"/>
            <a:ext cx="95689" cy="431541"/>
          </a:xfrm>
          <a:custGeom>
            <a:avLst/>
            <a:gdLst>
              <a:gd name="connsiteX0" fmla="*/ 95557 w 95689"/>
              <a:gd name="connsiteY0" fmla="*/ 6867 h 431541"/>
              <a:gd name="connsiteX1" fmla="*/ 44757 w 95689"/>
              <a:gd name="connsiteY1" fmla="*/ 381517 h 431541"/>
              <a:gd name="connsiteX2" fmla="*/ 307 w 95689"/>
              <a:gd name="connsiteY2" fmla="*/ 403742 h 431541"/>
              <a:gd name="connsiteX3" fmla="*/ 28882 w 95689"/>
              <a:gd name="connsiteY3" fmla="*/ 159267 h 431541"/>
              <a:gd name="connsiteX4" fmla="*/ 95557 w 95689"/>
              <a:gd name="connsiteY4" fmla="*/ 6867 h 43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89" h="431541">
                <a:moveTo>
                  <a:pt x="95557" y="6867"/>
                </a:moveTo>
                <a:cubicBezTo>
                  <a:pt x="98203" y="43909"/>
                  <a:pt x="60632" y="315371"/>
                  <a:pt x="44757" y="381517"/>
                </a:cubicBezTo>
                <a:cubicBezTo>
                  <a:pt x="28882" y="447663"/>
                  <a:pt x="2953" y="440784"/>
                  <a:pt x="307" y="403742"/>
                </a:cubicBezTo>
                <a:cubicBezTo>
                  <a:pt x="-2339" y="366700"/>
                  <a:pt x="12478" y="227000"/>
                  <a:pt x="28882" y="159267"/>
                </a:cubicBezTo>
                <a:cubicBezTo>
                  <a:pt x="45286" y="91534"/>
                  <a:pt x="92911" y="-30175"/>
                  <a:pt x="95557" y="68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DC15DA0B-AB91-4AD8-9E47-F7EADEF0DDC7}"/>
              </a:ext>
            </a:extLst>
          </p:cNvPr>
          <p:cNvSpPr/>
          <p:nvPr/>
        </p:nvSpPr>
        <p:spPr>
          <a:xfrm>
            <a:off x="4338667" y="5396098"/>
            <a:ext cx="1760248" cy="1122873"/>
          </a:xfrm>
          <a:custGeom>
            <a:avLst/>
            <a:gdLst>
              <a:gd name="connsiteX0" fmla="*/ 1639858 w 1760248"/>
              <a:gd name="connsiteY0" fmla="*/ 169677 h 1122873"/>
              <a:gd name="connsiteX1" fmla="*/ 1706533 w 1760248"/>
              <a:gd name="connsiteY1" fmla="*/ 776102 h 1122873"/>
              <a:gd name="connsiteX2" fmla="*/ 1754158 w 1760248"/>
              <a:gd name="connsiteY2" fmla="*/ 852302 h 1122873"/>
              <a:gd name="connsiteX3" fmla="*/ 1563658 w 1760248"/>
              <a:gd name="connsiteY3" fmla="*/ 963427 h 1122873"/>
              <a:gd name="connsiteX4" fmla="*/ 1376333 w 1760248"/>
              <a:gd name="connsiteY4" fmla="*/ 1122177 h 1122873"/>
              <a:gd name="connsiteX5" fmla="*/ 573058 w 1760248"/>
              <a:gd name="connsiteY5" fmla="*/ 896752 h 1122873"/>
              <a:gd name="connsiteX6" fmla="*/ 1558 w 1760248"/>
              <a:gd name="connsiteY6" fmla="*/ 614177 h 1122873"/>
              <a:gd name="connsiteX7" fmla="*/ 744508 w 1760248"/>
              <a:gd name="connsiteY7" fmla="*/ 769752 h 1122873"/>
              <a:gd name="connsiteX8" fmla="*/ 1306483 w 1760248"/>
              <a:gd name="connsiteY8" fmla="*/ 433202 h 1122873"/>
              <a:gd name="connsiteX9" fmla="*/ 1687483 w 1760248"/>
              <a:gd name="connsiteY9" fmla="*/ 14102 h 1122873"/>
              <a:gd name="connsiteX10" fmla="*/ 1639858 w 1760248"/>
              <a:gd name="connsiteY10" fmla="*/ 169677 h 112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60248" h="1122873">
                <a:moveTo>
                  <a:pt x="1639858" y="169677"/>
                </a:moveTo>
                <a:cubicBezTo>
                  <a:pt x="1643033" y="296677"/>
                  <a:pt x="1687483" y="662331"/>
                  <a:pt x="1706533" y="776102"/>
                </a:cubicBezTo>
                <a:cubicBezTo>
                  <a:pt x="1725583" y="889873"/>
                  <a:pt x="1777970" y="821081"/>
                  <a:pt x="1754158" y="852302"/>
                </a:cubicBezTo>
                <a:cubicBezTo>
                  <a:pt x="1730346" y="883523"/>
                  <a:pt x="1626629" y="918448"/>
                  <a:pt x="1563658" y="963427"/>
                </a:cubicBezTo>
                <a:cubicBezTo>
                  <a:pt x="1500687" y="1008406"/>
                  <a:pt x="1541433" y="1133290"/>
                  <a:pt x="1376333" y="1122177"/>
                </a:cubicBezTo>
                <a:cubicBezTo>
                  <a:pt x="1211233" y="1111064"/>
                  <a:pt x="802187" y="981419"/>
                  <a:pt x="573058" y="896752"/>
                </a:cubicBezTo>
                <a:cubicBezTo>
                  <a:pt x="343929" y="812085"/>
                  <a:pt x="-27017" y="635344"/>
                  <a:pt x="1558" y="614177"/>
                </a:cubicBezTo>
                <a:cubicBezTo>
                  <a:pt x="30133" y="593010"/>
                  <a:pt x="527020" y="799915"/>
                  <a:pt x="744508" y="769752"/>
                </a:cubicBezTo>
                <a:cubicBezTo>
                  <a:pt x="961995" y="739590"/>
                  <a:pt x="1149321" y="559144"/>
                  <a:pt x="1306483" y="433202"/>
                </a:cubicBezTo>
                <a:cubicBezTo>
                  <a:pt x="1463645" y="307260"/>
                  <a:pt x="1631391" y="61198"/>
                  <a:pt x="1687483" y="14102"/>
                </a:cubicBezTo>
                <a:cubicBezTo>
                  <a:pt x="1743575" y="-32994"/>
                  <a:pt x="1636683" y="42677"/>
                  <a:pt x="1639858" y="1696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CBA2CC9-4825-4662-AC76-CF00694A3E23}"/>
              </a:ext>
            </a:extLst>
          </p:cNvPr>
          <p:cNvSpPr/>
          <p:nvPr/>
        </p:nvSpPr>
        <p:spPr>
          <a:xfrm>
            <a:off x="3399340" y="2179034"/>
            <a:ext cx="2301172" cy="921985"/>
          </a:xfrm>
          <a:custGeom>
            <a:avLst/>
            <a:gdLst>
              <a:gd name="connsiteX0" fmla="*/ 2214060 w 2301172"/>
              <a:gd name="connsiteY0" fmla="*/ 86646 h 921985"/>
              <a:gd name="connsiteX1" fmla="*/ 1650180 w 2301172"/>
              <a:gd name="connsiteY1" fmla="*/ 25686 h 921985"/>
              <a:gd name="connsiteX2" fmla="*/ 690060 w 2301172"/>
              <a:gd name="connsiteY2" fmla="*/ 559086 h 921985"/>
              <a:gd name="connsiteX3" fmla="*/ 522420 w 2301172"/>
              <a:gd name="connsiteY3" fmla="*/ 853726 h 921985"/>
              <a:gd name="connsiteX4" fmla="*/ 507180 w 2301172"/>
              <a:gd name="connsiteY4" fmla="*/ 904526 h 921985"/>
              <a:gd name="connsiteX5" fmla="*/ 344620 w 2301172"/>
              <a:gd name="connsiteY5" fmla="*/ 614966 h 921985"/>
              <a:gd name="connsiteX6" fmla="*/ 9340 w 2301172"/>
              <a:gd name="connsiteY6" fmla="*/ 508286 h 921985"/>
              <a:gd name="connsiteX7" fmla="*/ 751020 w 2301172"/>
              <a:gd name="connsiteY7" fmla="*/ 355886 h 921985"/>
              <a:gd name="connsiteX8" fmla="*/ 2142940 w 2301172"/>
              <a:gd name="connsiteY8" fmla="*/ 106966 h 921985"/>
              <a:gd name="connsiteX9" fmla="*/ 2214060 w 2301172"/>
              <a:gd name="connsiteY9" fmla="*/ 86646 h 92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1172" h="921985">
                <a:moveTo>
                  <a:pt x="2214060" y="86646"/>
                </a:moveTo>
                <a:cubicBezTo>
                  <a:pt x="2131933" y="73099"/>
                  <a:pt x="1904180" y="-53054"/>
                  <a:pt x="1650180" y="25686"/>
                </a:cubicBezTo>
                <a:cubicBezTo>
                  <a:pt x="1396180" y="104426"/>
                  <a:pt x="878020" y="421079"/>
                  <a:pt x="690060" y="559086"/>
                </a:cubicBezTo>
                <a:cubicBezTo>
                  <a:pt x="502100" y="697093"/>
                  <a:pt x="552900" y="796153"/>
                  <a:pt x="522420" y="853726"/>
                </a:cubicBezTo>
                <a:cubicBezTo>
                  <a:pt x="491940" y="911299"/>
                  <a:pt x="536813" y="944319"/>
                  <a:pt x="507180" y="904526"/>
                </a:cubicBezTo>
                <a:cubicBezTo>
                  <a:pt x="477547" y="864733"/>
                  <a:pt x="427593" y="681006"/>
                  <a:pt x="344620" y="614966"/>
                </a:cubicBezTo>
                <a:cubicBezTo>
                  <a:pt x="261647" y="548926"/>
                  <a:pt x="-58393" y="551466"/>
                  <a:pt x="9340" y="508286"/>
                </a:cubicBezTo>
                <a:cubicBezTo>
                  <a:pt x="77073" y="465106"/>
                  <a:pt x="751020" y="355886"/>
                  <a:pt x="751020" y="355886"/>
                </a:cubicBezTo>
                <a:lnTo>
                  <a:pt x="2142940" y="106966"/>
                </a:lnTo>
                <a:cubicBezTo>
                  <a:pt x="2387627" y="68019"/>
                  <a:pt x="2296187" y="100193"/>
                  <a:pt x="2214060" y="866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53F0466E-6DAA-4A6A-91ED-F61384545808}"/>
              </a:ext>
            </a:extLst>
          </p:cNvPr>
          <p:cNvSpPr/>
          <p:nvPr/>
        </p:nvSpPr>
        <p:spPr>
          <a:xfrm>
            <a:off x="3403597" y="1485723"/>
            <a:ext cx="2080398" cy="1152448"/>
          </a:xfrm>
          <a:custGeom>
            <a:avLst/>
            <a:gdLst>
              <a:gd name="connsiteX0" fmla="*/ 2026923 w 2080398"/>
              <a:gd name="connsiteY0" fmla="*/ 373557 h 1152448"/>
              <a:gd name="connsiteX1" fmla="*/ 746763 w 2080398"/>
              <a:gd name="connsiteY1" fmla="*/ 480237 h 1152448"/>
              <a:gd name="connsiteX2" fmla="*/ 309883 w 2080398"/>
              <a:gd name="connsiteY2" fmla="*/ 790117 h 1152448"/>
              <a:gd name="connsiteX3" fmla="*/ 3 w 2080398"/>
              <a:gd name="connsiteY3" fmla="*/ 1150797 h 1152448"/>
              <a:gd name="connsiteX4" fmla="*/ 304803 w 2080398"/>
              <a:gd name="connsiteY4" fmla="*/ 637717 h 1152448"/>
              <a:gd name="connsiteX5" fmla="*/ 802643 w 2080398"/>
              <a:gd name="connsiteY5" fmla="*/ 63677 h 1152448"/>
              <a:gd name="connsiteX6" fmla="*/ 1737363 w 2080398"/>
              <a:gd name="connsiteY6" fmla="*/ 48437 h 1152448"/>
              <a:gd name="connsiteX7" fmla="*/ 2026923 w 2080398"/>
              <a:gd name="connsiteY7" fmla="*/ 373557 h 115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398" h="1152448">
                <a:moveTo>
                  <a:pt x="2026923" y="373557"/>
                </a:moveTo>
                <a:cubicBezTo>
                  <a:pt x="1861823" y="445524"/>
                  <a:pt x="1032936" y="410810"/>
                  <a:pt x="746763" y="480237"/>
                </a:cubicBezTo>
                <a:cubicBezTo>
                  <a:pt x="460590" y="549664"/>
                  <a:pt x="434343" y="678357"/>
                  <a:pt x="309883" y="790117"/>
                </a:cubicBezTo>
                <a:cubicBezTo>
                  <a:pt x="185423" y="901877"/>
                  <a:pt x="850" y="1176197"/>
                  <a:pt x="3" y="1150797"/>
                </a:cubicBezTo>
                <a:cubicBezTo>
                  <a:pt x="-844" y="1125397"/>
                  <a:pt x="171030" y="818904"/>
                  <a:pt x="304803" y="637717"/>
                </a:cubicBezTo>
                <a:cubicBezTo>
                  <a:pt x="438576" y="456530"/>
                  <a:pt x="563883" y="161890"/>
                  <a:pt x="802643" y="63677"/>
                </a:cubicBezTo>
                <a:cubicBezTo>
                  <a:pt x="1041403" y="-34536"/>
                  <a:pt x="1534163" y="-2363"/>
                  <a:pt x="1737363" y="48437"/>
                </a:cubicBezTo>
                <a:cubicBezTo>
                  <a:pt x="1940563" y="99237"/>
                  <a:pt x="2192023" y="301590"/>
                  <a:pt x="2026923" y="37355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E347213-B823-449D-B79A-577F77B122F8}"/>
              </a:ext>
            </a:extLst>
          </p:cNvPr>
          <p:cNvSpPr/>
          <p:nvPr/>
        </p:nvSpPr>
        <p:spPr>
          <a:xfrm>
            <a:off x="2989455" y="1180294"/>
            <a:ext cx="2716020" cy="2001162"/>
          </a:xfrm>
          <a:custGeom>
            <a:avLst/>
            <a:gdLst>
              <a:gd name="connsiteX0" fmla="*/ 2629025 w 2716020"/>
              <a:gd name="connsiteY0" fmla="*/ 343706 h 2001162"/>
              <a:gd name="connsiteX1" fmla="*/ 2562985 w 2716020"/>
              <a:gd name="connsiteY1" fmla="*/ 226866 h 2001162"/>
              <a:gd name="connsiteX2" fmla="*/ 1465705 w 2716020"/>
              <a:gd name="connsiteY2" fmla="*/ 28746 h 2001162"/>
              <a:gd name="connsiteX3" fmla="*/ 119505 w 2716020"/>
              <a:gd name="connsiteY3" fmla="*/ 912666 h 2001162"/>
              <a:gd name="connsiteX4" fmla="*/ 73785 w 2716020"/>
              <a:gd name="connsiteY4" fmla="*/ 1430826 h 2001162"/>
              <a:gd name="connsiteX5" fmla="*/ 185545 w 2716020"/>
              <a:gd name="connsiteY5" fmla="*/ 1923586 h 2001162"/>
              <a:gd name="connsiteX6" fmla="*/ 170305 w 2716020"/>
              <a:gd name="connsiteY6" fmla="*/ 1923586 h 2001162"/>
              <a:gd name="connsiteX7" fmla="*/ 139825 w 2716020"/>
              <a:gd name="connsiteY7" fmla="*/ 1186986 h 2001162"/>
              <a:gd name="connsiteX8" fmla="*/ 866265 w 2716020"/>
              <a:gd name="connsiteY8" fmla="*/ 628186 h 2001162"/>
              <a:gd name="connsiteX9" fmla="*/ 2369945 w 2716020"/>
              <a:gd name="connsiteY9" fmla="*/ 313226 h 2001162"/>
              <a:gd name="connsiteX10" fmla="*/ 2705225 w 2716020"/>
              <a:gd name="connsiteY10" fmla="*/ 318306 h 2001162"/>
              <a:gd name="connsiteX11" fmla="*/ 2634105 w 2716020"/>
              <a:gd name="connsiteY11" fmla="*/ 277666 h 2001162"/>
              <a:gd name="connsiteX12" fmla="*/ 2629025 w 2716020"/>
              <a:gd name="connsiteY12" fmla="*/ 343706 h 20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16020" h="2001162">
                <a:moveTo>
                  <a:pt x="2629025" y="343706"/>
                </a:moveTo>
                <a:cubicBezTo>
                  <a:pt x="2617172" y="335239"/>
                  <a:pt x="2756872" y="279359"/>
                  <a:pt x="2562985" y="226866"/>
                </a:cubicBezTo>
                <a:cubicBezTo>
                  <a:pt x="2369098" y="174373"/>
                  <a:pt x="1872952" y="-85554"/>
                  <a:pt x="1465705" y="28746"/>
                </a:cubicBezTo>
                <a:cubicBezTo>
                  <a:pt x="1058458" y="143046"/>
                  <a:pt x="351492" y="678986"/>
                  <a:pt x="119505" y="912666"/>
                </a:cubicBezTo>
                <a:cubicBezTo>
                  <a:pt x="-112482" y="1146346"/>
                  <a:pt x="62778" y="1262339"/>
                  <a:pt x="73785" y="1430826"/>
                </a:cubicBezTo>
                <a:cubicBezTo>
                  <a:pt x="84792" y="1599313"/>
                  <a:pt x="169458" y="1841459"/>
                  <a:pt x="185545" y="1923586"/>
                </a:cubicBezTo>
                <a:cubicBezTo>
                  <a:pt x="201632" y="2005713"/>
                  <a:pt x="177925" y="2046353"/>
                  <a:pt x="170305" y="1923586"/>
                </a:cubicBezTo>
                <a:cubicBezTo>
                  <a:pt x="162685" y="1800819"/>
                  <a:pt x="23832" y="1402886"/>
                  <a:pt x="139825" y="1186986"/>
                </a:cubicBezTo>
                <a:cubicBezTo>
                  <a:pt x="255818" y="971086"/>
                  <a:pt x="494578" y="773813"/>
                  <a:pt x="866265" y="628186"/>
                </a:cubicBezTo>
                <a:cubicBezTo>
                  <a:pt x="1237952" y="482559"/>
                  <a:pt x="2063452" y="364873"/>
                  <a:pt x="2369945" y="313226"/>
                </a:cubicBezTo>
                <a:cubicBezTo>
                  <a:pt x="2676438" y="261579"/>
                  <a:pt x="2661198" y="324233"/>
                  <a:pt x="2705225" y="318306"/>
                </a:cubicBezTo>
                <a:cubicBezTo>
                  <a:pt x="2749252" y="312379"/>
                  <a:pt x="2645112" y="274279"/>
                  <a:pt x="2634105" y="277666"/>
                </a:cubicBezTo>
                <a:cubicBezTo>
                  <a:pt x="2623098" y="281053"/>
                  <a:pt x="2640878" y="352173"/>
                  <a:pt x="2629025" y="3437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B6D22DF-B816-483D-AFE9-C700828BFD05}"/>
              </a:ext>
            </a:extLst>
          </p:cNvPr>
          <p:cNvSpPr/>
          <p:nvPr/>
        </p:nvSpPr>
        <p:spPr>
          <a:xfrm>
            <a:off x="4623337" y="935858"/>
            <a:ext cx="1849292" cy="1651777"/>
          </a:xfrm>
          <a:custGeom>
            <a:avLst/>
            <a:gdLst>
              <a:gd name="connsiteX0" fmla="*/ 65503 w 1849292"/>
              <a:gd name="connsiteY0" fmla="*/ 44582 h 1651777"/>
              <a:gd name="connsiteX1" fmla="*/ 116303 w 1849292"/>
              <a:gd name="connsiteY1" fmla="*/ 29342 h 1651777"/>
              <a:gd name="connsiteX2" fmla="*/ 934183 w 1849292"/>
              <a:gd name="connsiteY2" fmla="*/ 100462 h 1651777"/>
              <a:gd name="connsiteX3" fmla="*/ 1762223 w 1849292"/>
              <a:gd name="connsiteY3" fmla="*/ 1106302 h 1651777"/>
              <a:gd name="connsiteX4" fmla="*/ 1818103 w 1849292"/>
              <a:gd name="connsiteY4" fmla="*/ 1649862 h 1651777"/>
              <a:gd name="connsiteX5" fmla="*/ 1706343 w 1849292"/>
              <a:gd name="connsiteY5" fmla="*/ 1253622 h 1651777"/>
              <a:gd name="connsiteX6" fmla="*/ 685263 w 1849292"/>
              <a:gd name="connsiteY6" fmla="*/ 420502 h 1651777"/>
              <a:gd name="connsiteX7" fmla="*/ 65503 w 1849292"/>
              <a:gd name="connsiteY7" fmla="*/ 44582 h 165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9292" h="1651777">
                <a:moveTo>
                  <a:pt x="65503" y="44582"/>
                </a:moveTo>
                <a:cubicBezTo>
                  <a:pt x="-29324" y="-20611"/>
                  <a:pt x="-28477" y="20029"/>
                  <a:pt x="116303" y="29342"/>
                </a:cubicBezTo>
                <a:cubicBezTo>
                  <a:pt x="261083" y="38655"/>
                  <a:pt x="659863" y="-79031"/>
                  <a:pt x="934183" y="100462"/>
                </a:cubicBezTo>
                <a:cubicBezTo>
                  <a:pt x="1208503" y="279955"/>
                  <a:pt x="1614903" y="848069"/>
                  <a:pt x="1762223" y="1106302"/>
                </a:cubicBezTo>
                <a:cubicBezTo>
                  <a:pt x="1909543" y="1364535"/>
                  <a:pt x="1827416" y="1625309"/>
                  <a:pt x="1818103" y="1649862"/>
                </a:cubicBezTo>
                <a:cubicBezTo>
                  <a:pt x="1808790" y="1674415"/>
                  <a:pt x="1895149" y="1458515"/>
                  <a:pt x="1706343" y="1253622"/>
                </a:cubicBezTo>
                <a:cubicBezTo>
                  <a:pt x="1517537" y="1048729"/>
                  <a:pt x="962123" y="616082"/>
                  <a:pt x="685263" y="420502"/>
                </a:cubicBezTo>
                <a:cubicBezTo>
                  <a:pt x="408403" y="224922"/>
                  <a:pt x="160330" y="109775"/>
                  <a:pt x="65503" y="4458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13E7C33-5ADC-481F-97DD-3B921CF14DC1}"/>
              </a:ext>
            </a:extLst>
          </p:cNvPr>
          <p:cNvSpPr/>
          <p:nvPr/>
        </p:nvSpPr>
        <p:spPr>
          <a:xfrm>
            <a:off x="2961491" y="2603673"/>
            <a:ext cx="721900" cy="1424578"/>
          </a:xfrm>
          <a:custGeom>
            <a:avLst/>
            <a:gdLst>
              <a:gd name="connsiteX0" fmla="*/ 721509 w 721900"/>
              <a:gd name="connsiteY0" fmla="*/ 12527 h 1424578"/>
              <a:gd name="connsiteX1" fmla="*/ 406549 w 721900"/>
              <a:gd name="connsiteY1" fmla="*/ 850727 h 1424578"/>
              <a:gd name="connsiteX2" fmla="*/ 325269 w 721900"/>
              <a:gd name="connsiteY2" fmla="*/ 1231727 h 1424578"/>
              <a:gd name="connsiteX3" fmla="*/ 457349 w 721900"/>
              <a:gd name="connsiteY3" fmla="*/ 1409527 h 1424578"/>
              <a:gd name="connsiteX4" fmla="*/ 294789 w 721900"/>
              <a:gd name="connsiteY4" fmla="*/ 855807 h 1424578"/>
              <a:gd name="connsiteX5" fmla="*/ 149 w 721900"/>
              <a:gd name="connsiteY5" fmla="*/ 129367 h 1424578"/>
              <a:gd name="connsiteX6" fmla="*/ 335429 w 721900"/>
              <a:gd name="connsiteY6" fmla="*/ 332567 h 1424578"/>
              <a:gd name="connsiteX7" fmla="*/ 721509 w 721900"/>
              <a:gd name="connsiteY7" fmla="*/ 12527 h 142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1900" h="1424578">
                <a:moveTo>
                  <a:pt x="721509" y="12527"/>
                </a:moveTo>
                <a:cubicBezTo>
                  <a:pt x="733362" y="98887"/>
                  <a:pt x="472589" y="647527"/>
                  <a:pt x="406549" y="850727"/>
                </a:cubicBezTo>
                <a:cubicBezTo>
                  <a:pt x="340509" y="1053927"/>
                  <a:pt x="316802" y="1138594"/>
                  <a:pt x="325269" y="1231727"/>
                </a:cubicBezTo>
                <a:cubicBezTo>
                  <a:pt x="333736" y="1324860"/>
                  <a:pt x="462429" y="1472180"/>
                  <a:pt x="457349" y="1409527"/>
                </a:cubicBezTo>
                <a:cubicBezTo>
                  <a:pt x="452269" y="1346874"/>
                  <a:pt x="370989" y="1069167"/>
                  <a:pt x="294789" y="855807"/>
                </a:cubicBezTo>
                <a:cubicBezTo>
                  <a:pt x="218589" y="642447"/>
                  <a:pt x="-6624" y="216574"/>
                  <a:pt x="149" y="129367"/>
                </a:cubicBezTo>
                <a:cubicBezTo>
                  <a:pt x="6922" y="42160"/>
                  <a:pt x="215202" y="351194"/>
                  <a:pt x="335429" y="332567"/>
                </a:cubicBezTo>
                <a:cubicBezTo>
                  <a:pt x="455656" y="313940"/>
                  <a:pt x="709656" y="-73833"/>
                  <a:pt x="721509" y="1252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C0A1AE2D-AA46-4574-BA40-6E46BE88A1CC}"/>
              </a:ext>
            </a:extLst>
          </p:cNvPr>
          <p:cNvSpPr/>
          <p:nvPr/>
        </p:nvSpPr>
        <p:spPr>
          <a:xfrm>
            <a:off x="5493003" y="1670485"/>
            <a:ext cx="1173734" cy="1481105"/>
          </a:xfrm>
          <a:custGeom>
            <a:avLst/>
            <a:gdLst>
              <a:gd name="connsiteX0" fmla="*/ 39117 w 1173734"/>
              <a:gd name="connsiteY0" fmla="*/ 835 h 1481105"/>
              <a:gd name="connsiteX1" fmla="*/ 912877 w 1173734"/>
              <a:gd name="connsiteY1" fmla="*/ 696795 h 1481105"/>
              <a:gd name="connsiteX2" fmla="*/ 1151637 w 1173734"/>
              <a:gd name="connsiteY2" fmla="*/ 1458795 h 1481105"/>
              <a:gd name="connsiteX3" fmla="*/ 1060197 w 1173734"/>
              <a:gd name="connsiteY3" fmla="*/ 1214955 h 1481105"/>
              <a:gd name="connsiteX4" fmla="*/ 242317 w 1173734"/>
              <a:gd name="connsiteY4" fmla="*/ 569795 h 1481105"/>
              <a:gd name="connsiteX5" fmla="*/ 39117 w 1173734"/>
              <a:gd name="connsiteY5" fmla="*/ 835 h 148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3734" h="1481105">
                <a:moveTo>
                  <a:pt x="39117" y="835"/>
                </a:moveTo>
                <a:cubicBezTo>
                  <a:pt x="150877" y="22002"/>
                  <a:pt x="727457" y="453802"/>
                  <a:pt x="912877" y="696795"/>
                </a:cubicBezTo>
                <a:cubicBezTo>
                  <a:pt x="1098297" y="939788"/>
                  <a:pt x="1127084" y="1372435"/>
                  <a:pt x="1151637" y="1458795"/>
                </a:cubicBezTo>
                <a:cubicBezTo>
                  <a:pt x="1176190" y="1545155"/>
                  <a:pt x="1211750" y="1363122"/>
                  <a:pt x="1060197" y="1214955"/>
                </a:cubicBezTo>
                <a:cubicBezTo>
                  <a:pt x="908644" y="1066788"/>
                  <a:pt x="410804" y="773842"/>
                  <a:pt x="242317" y="569795"/>
                </a:cubicBezTo>
                <a:cubicBezTo>
                  <a:pt x="73830" y="365748"/>
                  <a:pt x="-72643" y="-20332"/>
                  <a:pt x="39117" y="83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7F47737-BD4B-4B02-AC8E-2CF436FAF13F}"/>
              </a:ext>
            </a:extLst>
          </p:cNvPr>
          <p:cNvSpPr/>
          <p:nvPr/>
        </p:nvSpPr>
        <p:spPr>
          <a:xfrm>
            <a:off x="5872145" y="2253073"/>
            <a:ext cx="787976" cy="2166934"/>
          </a:xfrm>
          <a:custGeom>
            <a:avLst/>
            <a:gdLst>
              <a:gd name="connsiteX0" fmla="*/ 86695 w 787976"/>
              <a:gd name="connsiteY0" fmla="*/ 98967 h 2166934"/>
              <a:gd name="connsiteX1" fmla="*/ 157815 w 787976"/>
              <a:gd name="connsiteY1" fmla="*/ 215807 h 2166934"/>
              <a:gd name="connsiteX2" fmla="*/ 757255 w 787976"/>
              <a:gd name="connsiteY2" fmla="*/ 866047 h 2166934"/>
              <a:gd name="connsiteX3" fmla="*/ 681055 w 787976"/>
              <a:gd name="connsiteY3" fmla="*/ 1343567 h 2166934"/>
              <a:gd name="connsiteX4" fmla="*/ 508335 w 787976"/>
              <a:gd name="connsiteY4" fmla="*/ 2166527 h 2166934"/>
              <a:gd name="connsiteX5" fmla="*/ 503255 w 787976"/>
              <a:gd name="connsiteY5" fmla="*/ 1231807 h 2166934"/>
              <a:gd name="connsiteX6" fmla="*/ 25735 w 787976"/>
              <a:gd name="connsiteY6" fmla="*/ 83727 h 2166934"/>
              <a:gd name="connsiteX7" fmla="*/ 86695 w 787976"/>
              <a:gd name="connsiteY7" fmla="*/ 98967 h 216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976" h="2166934">
                <a:moveTo>
                  <a:pt x="86695" y="98967"/>
                </a:moveTo>
                <a:cubicBezTo>
                  <a:pt x="108708" y="120980"/>
                  <a:pt x="46055" y="87960"/>
                  <a:pt x="157815" y="215807"/>
                </a:cubicBezTo>
                <a:cubicBezTo>
                  <a:pt x="269575" y="343654"/>
                  <a:pt x="670048" y="678087"/>
                  <a:pt x="757255" y="866047"/>
                </a:cubicBezTo>
                <a:cubicBezTo>
                  <a:pt x="844462" y="1054007"/>
                  <a:pt x="722542" y="1126820"/>
                  <a:pt x="681055" y="1343567"/>
                </a:cubicBezTo>
                <a:cubicBezTo>
                  <a:pt x="639568" y="1560314"/>
                  <a:pt x="537968" y="2185154"/>
                  <a:pt x="508335" y="2166527"/>
                </a:cubicBezTo>
                <a:cubicBezTo>
                  <a:pt x="478702" y="2147900"/>
                  <a:pt x="583688" y="1578940"/>
                  <a:pt x="503255" y="1231807"/>
                </a:cubicBezTo>
                <a:cubicBezTo>
                  <a:pt x="422822" y="884674"/>
                  <a:pt x="101935" y="269994"/>
                  <a:pt x="25735" y="83727"/>
                </a:cubicBezTo>
                <a:cubicBezTo>
                  <a:pt x="-50465" y="-102540"/>
                  <a:pt x="64682" y="76954"/>
                  <a:pt x="86695" y="9896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DCF02B55-7561-4A3E-AB55-01DBA17175BC}"/>
              </a:ext>
            </a:extLst>
          </p:cNvPr>
          <p:cNvSpPr/>
          <p:nvPr/>
        </p:nvSpPr>
        <p:spPr>
          <a:xfrm>
            <a:off x="3594796" y="1914225"/>
            <a:ext cx="1749318" cy="879805"/>
          </a:xfrm>
          <a:custGeom>
            <a:avLst/>
            <a:gdLst>
              <a:gd name="connsiteX0" fmla="*/ 1747671 w 1749318"/>
              <a:gd name="connsiteY0" fmla="*/ 7708 h 879805"/>
              <a:gd name="connsiteX1" fmla="*/ 409937 w 1749318"/>
              <a:gd name="connsiteY1" fmla="*/ 287108 h 879805"/>
              <a:gd name="connsiteX2" fmla="*/ 249071 w 1749318"/>
              <a:gd name="connsiteY2" fmla="*/ 879775 h 879805"/>
              <a:gd name="connsiteX3" fmla="*/ 181337 w 1749318"/>
              <a:gd name="connsiteY3" fmla="*/ 312508 h 879805"/>
              <a:gd name="connsiteX4" fmla="*/ 105137 w 1749318"/>
              <a:gd name="connsiteY4" fmla="*/ 100842 h 879805"/>
              <a:gd name="connsiteX5" fmla="*/ 1747671 w 1749318"/>
              <a:gd name="connsiteY5" fmla="*/ 7708 h 87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9318" h="879805">
                <a:moveTo>
                  <a:pt x="1747671" y="7708"/>
                </a:moveTo>
                <a:cubicBezTo>
                  <a:pt x="1798471" y="38752"/>
                  <a:pt x="659704" y="141764"/>
                  <a:pt x="409937" y="287108"/>
                </a:cubicBezTo>
                <a:cubicBezTo>
                  <a:pt x="160170" y="432452"/>
                  <a:pt x="287171" y="875542"/>
                  <a:pt x="249071" y="879775"/>
                </a:cubicBezTo>
                <a:cubicBezTo>
                  <a:pt x="210971" y="884008"/>
                  <a:pt x="205326" y="442330"/>
                  <a:pt x="181337" y="312508"/>
                </a:cubicBezTo>
                <a:cubicBezTo>
                  <a:pt x="157348" y="182686"/>
                  <a:pt x="-160152" y="155875"/>
                  <a:pt x="105137" y="100842"/>
                </a:cubicBezTo>
                <a:cubicBezTo>
                  <a:pt x="370426" y="45809"/>
                  <a:pt x="1696871" y="-23336"/>
                  <a:pt x="1747671" y="770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11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中条あやみ、鈴木亮平率いる「TOKYO MER」の研修医に「闘いが始まるんだなと実感」 | cinemacafe.net" hidden="1">
            <a:extLst>
              <a:ext uri="{FF2B5EF4-FFF2-40B4-BE49-F238E27FC236}">
                <a16:creationId xmlns:a16="http://schemas.microsoft.com/office/drawing/2014/main" id="{8D000525-C088-4326-9670-D6F93CFA7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0" y="70643"/>
            <a:ext cx="9601200" cy="1265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9A69B74-9F6D-4F2F-BF06-C286FE95D100}"/>
              </a:ext>
            </a:extLst>
          </p:cNvPr>
          <p:cNvSpPr/>
          <p:nvPr/>
        </p:nvSpPr>
        <p:spPr>
          <a:xfrm>
            <a:off x="4231330" y="2686973"/>
            <a:ext cx="311162" cy="219028"/>
          </a:xfrm>
          <a:custGeom>
            <a:avLst/>
            <a:gdLst>
              <a:gd name="connsiteX0" fmla="*/ 4120 w 311162"/>
              <a:gd name="connsiteY0" fmla="*/ 218152 h 219028"/>
              <a:gd name="connsiteX1" fmla="*/ 132708 w 311162"/>
              <a:gd name="connsiteY1" fmla="*/ 87977 h 219028"/>
              <a:gd name="connsiteX2" fmla="*/ 305745 w 311162"/>
              <a:gd name="connsiteY2" fmla="*/ 5427 h 219028"/>
              <a:gd name="connsiteX3" fmla="*/ 254945 w 311162"/>
              <a:gd name="connsiteY3" fmla="*/ 13365 h 219028"/>
              <a:gd name="connsiteX4" fmla="*/ 127945 w 311162"/>
              <a:gd name="connsiteY4" fmla="*/ 57815 h 219028"/>
              <a:gd name="connsiteX5" fmla="*/ 40633 w 311162"/>
              <a:gd name="connsiteY5" fmla="*/ 141952 h 219028"/>
              <a:gd name="connsiteX6" fmla="*/ 4120 w 311162"/>
              <a:gd name="connsiteY6" fmla="*/ 218152 h 21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162" h="219028">
                <a:moveTo>
                  <a:pt x="4120" y="218152"/>
                </a:moveTo>
                <a:cubicBezTo>
                  <a:pt x="19466" y="209156"/>
                  <a:pt x="82437" y="123431"/>
                  <a:pt x="132708" y="87977"/>
                </a:cubicBezTo>
                <a:cubicBezTo>
                  <a:pt x="182979" y="52523"/>
                  <a:pt x="285372" y="17862"/>
                  <a:pt x="305745" y="5427"/>
                </a:cubicBezTo>
                <a:cubicBezTo>
                  <a:pt x="326118" y="-7008"/>
                  <a:pt x="284578" y="4634"/>
                  <a:pt x="254945" y="13365"/>
                </a:cubicBezTo>
                <a:cubicBezTo>
                  <a:pt x="225312" y="22096"/>
                  <a:pt x="163664" y="36384"/>
                  <a:pt x="127945" y="57815"/>
                </a:cubicBezTo>
                <a:cubicBezTo>
                  <a:pt x="92226" y="79246"/>
                  <a:pt x="61535" y="119463"/>
                  <a:pt x="40633" y="141952"/>
                </a:cubicBezTo>
                <a:cubicBezTo>
                  <a:pt x="19731" y="164441"/>
                  <a:pt x="-11226" y="227148"/>
                  <a:pt x="4120" y="218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151B0C4-C3F7-41CD-ADCB-47722DAF05BD}"/>
              </a:ext>
            </a:extLst>
          </p:cNvPr>
          <p:cNvSpPr/>
          <p:nvPr/>
        </p:nvSpPr>
        <p:spPr>
          <a:xfrm>
            <a:off x="4347383" y="2641035"/>
            <a:ext cx="239443" cy="103754"/>
          </a:xfrm>
          <a:custGeom>
            <a:avLst/>
            <a:gdLst>
              <a:gd name="connsiteX0" fmla="*/ 780 w 239443"/>
              <a:gd name="connsiteY0" fmla="*/ 103753 h 103754"/>
              <a:gd name="connsiteX1" fmla="*/ 118255 w 239443"/>
              <a:gd name="connsiteY1" fmla="*/ 40253 h 103754"/>
              <a:gd name="connsiteX2" fmla="*/ 169055 w 239443"/>
              <a:gd name="connsiteY2" fmla="*/ 21203 h 103754"/>
              <a:gd name="connsiteX3" fmla="*/ 180167 w 239443"/>
              <a:gd name="connsiteY3" fmla="*/ 565 h 103754"/>
              <a:gd name="connsiteX4" fmla="*/ 208742 w 239443"/>
              <a:gd name="connsiteY4" fmla="*/ 45015 h 103754"/>
              <a:gd name="connsiteX5" fmla="*/ 238905 w 239443"/>
              <a:gd name="connsiteY5" fmla="*/ 54540 h 103754"/>
              <a:gd name="connsiteX6" fmla="*/ 181755 w 239443"/>
              <a:gd name="connsiteY6" fmla="*/ 38665 h 103754"/>
              <a:gd name="connsiteX7" fmla="*/ 780 w 239443"/>
              <a:gd name="connsiteY7" fmla="*/ 103753 h 10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3" h="103754">
                <a:moveTo>
                  <a:pt x="780" y="103753"/>
                </a:moveTo>
                <a:cubicBezTo>
                  <a:pt x="-9803" y="104018"/>
                  <a:pt x="90209" y="54011"/>
                  <a:pt x="118255" y="40253"/>
                </a:cubicBezTo>
                <a:cubicBezTo>
                  <a:pt x="146301" y="26495"/>
                  <a:pt x="158736" y="27818"/>
                  <a:pt x="169055" y="21203"/>
                </a:cubicBezTo>
                <a:cubicBezTo>
                  <a:pt x="179374" y="14588"/>
                  <a:pt x="173553" y="-3404"/>
                  <a:pt x="180167" y="565"/>
                </a:cubicBezTo>
                <a:cubicBezTo>
                  <a:pt x="186782" y="4534"/>
                  <a:pt x="198952" y="36019"/>
                  <a:pt x="208742" y="45015"/>
                </a:cubicBezTo>
                <a:cubicBezTo>
                  <a:pt x="218532" y="54011"/>
                  <a:pt x="243403" y="55598"/>
                  <a:pt x="238905" y="54540"/>
                </a:cubicBezTo>
                <a:cubicBezTo>
                  <a:pt x="234407" y="53482"/>
                  <a:pt x="219061" y="30727"/>
                  <a:pt x="181755" y="38665"/>
                </a:cubicBezTo>
                <a:cubicBezTo>
                  <a:pt x="144449" y="46603"/>
                  <a:pt x="11363" y="103488"/>
                  <a:pt x="780" y="10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C951570-DC7E-40BA-AAAD-B9246B40DC49}"/>
              </a:ext>
            </a:extLst>
          </p:cNvPr>
          <p:cNvSpPr/>
          <p:nvPr/>
        </p:nvSpPr>
        <p:spPr>
          <a:xfrm>
            <a:off x="4546284" y="2673880"/>
            <a:ext cx="189296" cy="17227"/>
          </a:xfrm>
          <a:custGeom>
            <a:avLst/>
            <a:gdLst>
              <a:gd name="connsiteX0" fmla="*/ 316 w 189296"/>
              <a:gd name="connsiteY0" fmla="*/ 1058 h 17227"/>
              <a:gd name="connsiteX1" fmla="*/ 152716 w 189296"/>
              <a:gd name="connsiteY1" fmla="*/ 1058 h 17227"/>
              <a:gd name="connsiteX2" fmla="*/ 189229 w 189296"/>
              <a:gd name="connsiteY2" fmla="*/ 1058 h 17227"/>
              <a:gd name="connsiteX3" fmla="*/ 147954 w 189296"/>
              <a:gd name="connsiteY3" fmla="*/ 13758 h 17227"/>
              <a:gd name="connsiteX4" fmla="*/ 113029 w 189296"/>
              <a:gd name="connsiteY4" fmla="*/ 15345 h 17227"/>
              <a:gd name="connsiteX5" fmla="*/ 316 w 189296"/>
              <a:gd name="connsiteY5" fmla="*/ 1058 h 1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9296" h="17227">
                <a:moveTo>
                  <a:pt x="316" y="1058"/>
                </a:moveTo>
                <a:cubicBezTo>
                  <a:pt x="6930" y="-1323"/>
                  <a:pt x="152716" y="1058"/>
                  <a:pt x="152716" y="1058"/>
                </a:cubicBezTo>
                <a:cubicBezTo>
                  <a:pt x="184201" y="1058"/>
                  <a:pt x="190023" y="-1059"/>
                  <a:pt x="189229" y="1058"/>
                </a:cubicBezTo>
                <a:cubicBezTo>
                  <a:pt x="188435" y="3175"/>
                  <a:pt x="160654" y="11377"/>
                  <a:pt x="147954" y="13758"/>
                </a:cubicBezTo>
                <a:cubicBezTo>
                  <a:pt x="135254" y="16139"/>
                  <a:pt x="133402" y="19314"/>
                  <a:pt x="113029" y="15345"/>
                </a:cubicBezTo>
                <a:cubicBezTo>
                  <a:pt x="92656" y="11376"/>
                  <a:pt x="-6298" y="3439"/>
                  <a:pt x="316" y="1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C2F5897-B0E5-4E88-8410-05D5197912CB}"/>
              </a:ext>
            </a:extLst>
          </p:cNvPr>
          <p:cNvSpPr/>
          <p:nvPr/>
        </p:nvSpPr>
        <p:spPr>
          <a:xfrm>
            <a:off x="4691032" y="2697040"/>
            <a:ext cx="109611" cy="22639"/>
          </a:xfrm>
          <a:custGeom>
            <a:avLst/>
            <a:gdLst>
              <a:gd name="connsiteX0" fmla="*/ 31 w 109611"/>
              <a:gd name="connsiteY0" fmla="*/ 123 h 22639"/>
              <a:gd name="connsiteX1" fmla="*/ 63531 w 109611"/>
              <a:gd name="connsiteY1" fmla="*/ 12823 h 22639"/>
              <a:gd name="connsiteX2" fmla="*/ 109568 w 109611"/>
              <a:gd name="connsiteY2" fmla="*/ 123 h 22639"/>
              <a:gd name="connsiteX3" fmla="*/ 55593 w 109611"/>
              <a:gd name="connsiteY3" fmla="*/ 22348 h 22639"/>
              <a:gd name="connsiteX4" fmla="*/ 31 w 109611"/>
              <a:gd name="connsiteY4" fmla="*/ 123 h 2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11" h="22639">
                <a:moveTo>
                  <a:pt x="31" y="123"/>
                </a:moveTo>
                <a:cubicBezTo>
                  <a:pt x="1354" y="-1464"/>
                  <a:pt x="45275" y="12823"/>
                  <a:pt x="63531" y="12823"/>
                </a:cubicBezTo>
                <a:cubicBezTo>
                  <a:pt x="81787" y="12823"/>
                  <a:pt x="110891" y="-1464"/>
                  <a:pt x="109568" y="123"/>
                </a:cubicBezTo>
                <a:cubicBezTo>
                  <a:pt x="108245" y="1710"/>
                  <a:pt x="71733" y="19173"/>
                  <a:pt x="55593" y="22348"/>
                </a:cubicBezTo>
                <a:cubicBezTo>
                  <a:pt x="39453" y="25523"/>
                  <a:pt x="-1292" y="1710"/>
                  <a:pt x="3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A5C37BE-120F-4889-8E33-F8101D96DA33}"/>
              </a:ext>
            </a:extLst>
          </p:cNvPr>
          <p:cNvSpPr/>
          <p:nvPr/>
        </p:nvSpPr>
        <p:spPr>
          <a:xfrm>
            <a:off x="4746625" y="2712732"/>
            <a:ext cx="100187" cy="13006"/>
          </a:xfrm>
          <a:custGeom>
            <a:avLst/>
            <a:gdLst>
              <a:gd name="connsiteX0" fmla="*/ 0 w 100187"/>
              <a:gd name="connsiteY0" fmla="*/ 13006 h 13006"/>
              <a:gd name="connsiteX1" fmla="*/ 100013 w 100187"/>
              <a:gd name="connsiteY1" fmla="*/ 306 h 13006"/>
              <a:gd name="connsiteX2" fmla="*/ 0 w 100187"/>
              <a:gd name="connsiteY2" fmla="*/ 13006 h 1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87" h="13006">
                <a:moveTo>
                  <a:pt x="0" y="13006"/>
                </a:moveTo>
                <a:cubicBezTo>
                  <a:pt x="0" y="13006"/>
                  <a:pt x="94986" y="-2340"/>
                  <a:pt x="100013" y="306"/>
                </a:cubicBezTo>
                <a:cubicBezTo>
                  <a:pt x="105040" y="2952"/>
                  <a:pt x="0" y="13006"/>
                  <a:pt x="0" y="13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76CDE92-2667-4226-8E5B-11A41DFDAC31}"/>
              </a:ext>
            </a:extLst>
          </p:cNvPr>
          <p:cNvSpPr/>
          <p:nvPr/>
        </p:nvSpPr>
        <p:spPr>
          <a:xfrm>
            <a:off x="4708213" y="2700262"/>
            <a:ext cx="118527" cy="19140"/>
          </a:xfrm>
          <a:custGeom>
            <a:avLst/>
            <a:gdLst>
              <a:gd name="connsiteX0" fmla="*/ 312 w 118527"/>
              <a:gd name="connsiteY0" fmla="*/ 8013 h 19140"/>
              <a:gd name="connsiteX1" fmla="*/ 86037 w 118527"/>
              <a:gd name="connsiteY1" fmla="*/ 76 h 19140"/>
              <a:gd name="connsiteX2" fmla="*/ 117787 w 118527"/>
              <a:gd name="connsiteY2" fmla="*/ 12776 h 19140"/>
              <a:gd name="connsiteX3" fmla="*/ 59050 w 118527"/>
              <a:gd name="connsiteY3" fmla="*/ 19126 h 19140"/>
              <a:gd name="connsiteX4" fmla="*/ 312 w 118527"/>
              <a:gd name="connsiteY4" fmla="*/ 8013 h 1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27" h="19140">
                <a:moveTo>
                  <a:pt x="312" y="8013"/>
                </a:moveTo>
                <a:cubicBezTo>
                  <a:pt x="4810" y="4838"/>
                  <a:pt x="66458" y="-718"/>
                  <a:pt x="86037" y="76"/>
                </a:cubicBezTo>
                <a:cubicBezTo>
                  <a:pt x="105616" y="870"/>
                  <a:pt x="122285" y="9601"/>
                  <a:pt x="117787" y="12776"/>
                </a:cubicBezTo>
                <a:cubicBezTo>
                  <a:pt x="113289" y="15951"/>
                  <a:pt x="77042" y="19391"/>
                  <a:pt x="59050" y="19126"/>
                </a:cubicBezTo>
                <a:cubicBezTo>
                  <a:pt x="41058" y="18861"/>
                  <a:pt x="-4186" y="11188"/>
                  <a:pt x="312" y="8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F5DBFFED-778C-44AB-82FB-361EA8B89E5D}"/>
              </a:ext>
            </a:extLst>
          </p:cNvPr>
          <p:cNvSpPr/>
          <p:nvPr/>
        </p:nvSpPr>
        <p:spPr>
          <a:xfrm>
            <a:off x="4743010" y="2729852"/>
            <a:ext cx="208431" cy="49333"/>
          </a:xfrm>
          <a:custGeom>
            <a:avLst/>
            <a:gdLst>
              <a:gd name="connsiteX0" fmla="*/ 440 w 208431"/>
              <a:gd name="connsiteY0" fmla="*/ 648 h 49333"/>
              <a:gd name="connsiteX1" fmla="*/ 130615 w 208431"/>
              <a:gd name="connsiteY1" fmla="*/ 19698 h 49333"/>
              <a:gd name="connsiteX2" fmla="*/ 208403 w 208431"/>
              <a:gd name="connsiteY2" fmla="*/ 5411 h 49333"/>
              <a:gd name="connsiteX3" fmla="*/ 122678 w 208431"/>
              <a:gd name="connsiteY3" fmla="*/ 37161 h 49333"/>
              <a:gd name="connsiteX4" fmla="*/ 89340 w 208431"/>
              <a:gd name="connsiteY4" fmla="*/ 48273 h 49333"/>
              <a:gd name="connsiteX5" fmla="*/ 440 w 208431"/>
              <a:gd name="connsiteY5" fmla="*/ 648 h 4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31" h="49333">
                <a:moveTo>
                  <a:pt x="440" y="648"/>
                </a:moveTo>
                <a:cubicBezTo>
                  <a:pt x="7319" y="-4114"/>
                  <a:pt x="95955" y="18904"/>
                  <a:pt x="130615" y="19698"/>
                </a:cubicBezTo>
                <a:cubicBezTo>
                  <a:pt x="165275" y="20492"/>
                  <a:pt x="209726" y="2500"/>
                  <a:pt x="208403" y="5411"/>
                </a:cubicBezTo>
                <a:cubicBezTo>
                  <a:pt x="207080" y="8322"/>
                  <a:pt x="142522" y="30017"/>
                  <a:pt x="122678" y="37161"/>
                </a:cubicBezTo>
                <a:cubicBezTo>
                  <a:pt x="102834" y="44305"/>
                  <a:pt x="109448" y="52242"/>
                  <a:pt x="89340" y="48273"/>
                </a:cubicBezTo>
                <a:cubicBezTo>
                  <a:pt x="69232" y="44304"/>
                  <a:pt x="-6439" y="5410"/>
                  <a:pt x="440" y="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910B0B1-B069-4974-8548-C52AD93ABA10}"/>
              </a:ext>
            </a:extLst>
          </p:cNvPr>
          <p:cNvSpPr/>
          <p:nvPr/>
        </p:nvSpPr>
        <p:spPr>
          <a:xfrm>
            <a:off x="4519573" y="2673193"/>
            <a:ext cx="291955" cy="93007"/>
          </a:xfrm>
          <a:custGeom>
            <a:avLst/>
            <a:gdLst>
              <a:gd name="connsiteX0" fmla="*/ 40 w 291955"/>
              <a:gd name="connsiteY0" fmla="*/ 22382 h 93007"/>
              <a:gd name="connsiteX1" fmla="*/ 109577 w 291955"/>
              <a:gd name="connsiteY1" fmla="*/ 27145 h 93007"/>
              <a:gd name="connsiteX2" fmla="*/ 181015 w 291955"/>
              <a:gd name="connsiteY2" fmla="*/ 87470 h 93007"/>
              <a:gd name="connsiteX3" fmla="*/ 212765 w 291955"/>
              <a:gd name="connsiteY3" fmla="*/ 90645 h 93007"/>
              <a:gd name="connsiteX4" fmla="*/ 290552 w 291955"/>
              <a:gd name="connsiteY4" fmla="*/ 90645 h 93007"/>
              <a:gd name="connsiteX5" fmla="*/ 258802 w 291955"/>
              <a:gd name="connsiteY5" fmla="*/ 74770 h 93007"/>
              <a:gd name="connsiteX6" fmla="*/ 208002 w 291955"/>
              <a:gd name="connsiteY6" fmla="*/ 36670 h 93007"/>
              <a:gd name="connsiteX7" fmla="*/ 160377 w 291955"/>
              <a:gd name="connsiteY7" fmla="*/ 12857 h 93007"/>
              <a:gd name="connsiteX8" fmla="*/ 122277 w 291955"/>
              <a:gd name="connsiteY8" fmla="*/ 157 h 93007"/>
              <a:gd name="connsiteX9" fmla="*/ 40 w 291955"/>
              <a:gd name="connsiteY9" fmla="*/ 22382 h 9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955" h="93007">
                <a:moveTo>
                  <a:pt x="40" y="22382"/>
                </a:moveTo>
                <a:cubicBezTo>
                  <a:pt x="-2077" y="26880"/>
                  <a:pt x="79415" y="16297"/>
                  <a:pt x="109577" y="27145"/>
                </a:cubicBezTo>
                <a:cubicBezTo>
                  <a:pt x="139739" y="37993"/>
                  <a:pt x="163817" y="76887"/>
                  <a:pt x="181015" y="87470"/>
                </a:cubicBezTo>
                <a:cubicBezTo>
                  <a:pt x="198213" y="98053"/>
                  <a:pt x="194509" y="90116"/>
                  <a:pt x="212765" y="90645"/>
                </a:cubicBezTo>
                <a:cubicBezTo>
                  <a:pt x="231021" y="91174"/>
                  <a:pt x="282879" y="93291"/>
                  <a:pt x="290552" y="90645"/>
                </a:cubicBezTo>
                <a:cubicBezTo>
                  <a:pt x="298225" y="87999"/>
                  <a:pt x="272560" y="83766"/>
                  <a:pt x="258802" y="74770"/>
                </a:cubicBezTo>
                <a:cubicBezTo>
                  <a:pt x="245044" y="65774"/>
                  <a:pt x="224406" y="46989"/>
                  <a:pt x="208002" y="36670"/>
                </a:cubicBezTo>
                <a:cubicBezTo>
                  <a:pt x="191598" y="26351"/>
                  <a:pt x="174665" y="18942"/>
                  <a:pt x="160377" y="12857"/>
                </a:cubicBezTo>
                <a:cubicBezTo>
                  <a:pt x="146090" y="6771"/>
                  <a:pt x="141591" y="2274"/>
                  <a:pt x="122277" y="157"/>
                </a:cubicBezTo>
                <a:cubicBezTo>
                  <a:pt x="102963" y="-1960"/>
                  <a:pt x="2157" y="17884"/>
                  <a:pt x="40" y="22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EA96A4D-EFED-438C-9C09-694B3818945B}"/>
              </a:ext>
            </a:extLst>
          </p:cNvPr>
          <p:cNvSpPr/>
          <p:nvPr/>
        </p:nvSpPr>
        <p:spPr>
          <a:xfrm>
            <a:off x="4577292" y="2743198"/>
            <a:ext cx="166218" cy="61917"/>
          </a:xfrm>
          <a:custGeom>
            <a:avLst/>
            <a:gdLst>
              <a:gd name="connsiteX0" fmla="*/ 1058 w 166218"/>
              <a:gd name="connsiteY0" fmla="*/ 61915 h 61917"/>
              <a:gd name="connsiteX1" fmla="*/ 118533 w 166218"/>
              <a:gd name="connsiteY1" fmla="*/ 30165 h 61917"/>
              <a:gd name="connsiteX2" fmla="*/ 164571 w 166218"/>
              <a:gd name="connsiteY2" fmla="*/ 2 h 61917"/>
              <a:gd name="connsiteX3" fmla="*/ 66146 w 166218"/>
              <a:gd name="connsiteY3" fmla="*/ 28577 h 61917"/>
              <a:gd name="connsiteX4" fmla="*/ 1058 w 166218"/>
              <a:gd name="connsiteY4" fmla="*/ 61915 h 6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218" h="61917">
                <a:moveTo>
                  <a:pt x="1058" y="61915"/>
                </a:moveTo>
                <a:cubicBezTo>
                  <a:pt x="9789" y="62180"/>
                  <a:pt x="91281" y="40484"/>
                  <a:pt x="118533" y="30165"/>
                </a:cubicBezTo>
                <a:cubicBezTo>
                  <a:pt x="145785" y="19846"/>
                  <a:pt x="173302" y="267"/>
                  <a:pt x="164571" y="2"/>
                </a:cubicBezTo>
                <a:cubicBezTo>
                  <a:pt x="155840" y="-263"/>
                  <a:pt x="92604" y="19846"/>
                  <a:pt x="66146" y="28577"/>
                </a:cubicBezTo>
                <a:cubicBezTo>
                  <a:pt x="39688" y="37308"/>
                  <a:pt x="-7673" y="61650"/>
                  <a:pt x="1058" y="61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03E0084-2AD6-47ED-913E-40C7AE7DD487}"/>
              </a:ext>
            </a:extLst>
          </p:cNvPr>
          <p:cNvSpPr/>
          <p:nvPr/>
        </p:nvSpPr>
        <p:spPr>
          <a:xfrm>
            <a:off x="4258754" y="2774943"/>
            <a:ext cx="322134" cy="120709"/>
          </a:xfrm>
          <a:custGeom>
            <a:avLst/>
            <a:gdLst>
              <a:gd name="connsiteX0" fmla="*/ 321184 w 322134"/>
              <a:gd name="connsiteY0" fmla="*/ 7 h 120709"/>
              <a:gd name="connsiteX1" fmla="*/ 254509 w 322134"/>
              <a:gd name="connsiteY1" fmla="*/ 79382 h 120709"/>
              <a:gd name="connsiteX2" fmla="*/ 191009 w 322134"/>
              <a:gd name="connsiteY2" fmla="*/ 82557 h 120709"/>
              <a:gd name="connsiteX3" fmla="*/ 76709 w 322134"/>
              <a:gd name="connsiteY3" fmla="*/ 68270 h 120709"/>
              <a:gd name="connsiteX4" fmla="*/ 509 w 322134"/>
              <a:gd name="connsiteY4" fmla="*/ 120657 h 120709"/>
              <a:gd name="connsiteX5" fmla="*/ 48134 w 322134"/>
              <a:gd name="connsiteY5" fmla="*/ 57157 h 120709"/>
              <a:gd name="connsiteX6" fmla="*/ 137034 w 322134"/>
              <a:gd name="connsiteY6" fmla="*/ 58745 h 120709"/>
              <a:gd name="connsiteX7" fmla="*/ 202121 w 322134"/>
              <a:gd name="connsiteY7" fmla="*/ 74620 h 120709"/>
              <a:gd name="connsiteX8" fmla="*/ 321184 w 322134"/>
              <a:gd name="connsiteY8" fmla="*/ 7 h 1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134" h="120709">
                <a:moveTo>
                  <a:pt x="321184" y="7"/>
                </a:moveTo>
                <a:cubicBezTo>
                  <a:pt x="329915" y="801"/>
                  <a:pt x="276205" y="65624"/>
                  <a:pt x="254509" y="79382"/>
                </a:cubicBezTo>
                <a:cubicBezTo>
                  <a:pt x="232813" y="93140"/>
                  <a:pt x="220642" y="84409"/>
                  <a:pt x="191009" y="82557"/>
                </a:cubicBezTo>
                <a:cubicBezTo>
                  <a:pt x="161376" y="80705"/>
                  <a:pt x="108459" y="61920"/>
                  <a:pt x="76709" y="68270"/>
                </a:cubicBezTo>
                <a:cubicBezTo>
                  <a:pt x="44959" y="74620"/>
                  <a:pt x="5271" y="122509"/>
                  <a:pt x="509" y="120657"/>
                </a:cubicBezTo>
                <a:cubicBezTo>
                  <a:pt x="-4253" y="118805"/>
                  <a:pt x="25380" y="67476"/>
                  <a:pt x="48134" y="57157"/>
                </a:cubicBezTo>
                <a:cubicBezTo>
                  <a:pt x="70888" y="46838"/>
                  <a:pt x="111369" y="55835"/>
                  <a:pt x="137034" y="58745"/>
                </a:cubicBezTo>
                <a:cubicBezTo>
                  <a:pt x="162698" y="61656"/>
                  <a:pt x="171694" y="83351"/>
                  <a:pt x="202121" y="74620"/>
                </a:cubicBezTo>
                <a:cubicBezTo>
                  <a:pt x="232548" y="65889"/>
                  <a:pt x="312453" y="-787"/>
                  <a:pt x="32118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CE14BB4-B4F6-4352-834B-A80B2FC0592D}"/>
              </a:ext>
            </a:extLst>
          </p:cNvPr>
          <p:cNvSpPr/>
          <p:nvPr/>
        </p:nvSpPr>
        <p:spPr>
          <a:xfrm>
            <a:off x="4378026" y="2752693"/>
            <a:ext cx="162280" cy="94220"/>
          </a:xfrm>
          <a:custGeom>
            <a:avLst/>
            <a:gdLst>
              <a:gd name="connsiteX0" fmla="*/ 299 w 162280"/>
              <a:gd name="connsiteY0" fmla="*/ 32 h 94220"/>
              <a:gd name="connsiteX1" fmla="*/ 66974 w 162280"/>
              <a:gd name="connsiteY1" fmla="*/ 39720 h 94220"/>
              <a:gd name="connsiteX2" fmla="*/ 71737 w 162280"/>
              <a:gd name="connsiteY2" fmla="*/ 93695 h 94220"/>
              <a:gd name="connsiteX3" fmla="*/ 86024 w 162280"/>
              <a:gd name="connsiteY3" fmla="*/ 66707 h 94220"/>
              <a:gd name="connsiteX4" fmla="*/ 162224 w 162280"/>
              <a:gd name="connsiteY4" fmla="*/ 58770 h 94220"/>
              <a:gd name="connsiteX5" fmla="*/ 97137 w 162280"/>
              <a:gd name="connsiteY5" fmla="*/ 46070 h 94220"/>
              <a:gd name="connsiteX6" fmla="*/ 299 w 162280"/>
              <a:gd name="connsiteY6" fmla="*/ 32 h 94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280" h="94220">
                <a:moveTo>
                  <a:pt x="299" y="32"/>
                </a:moveTo>
                <a:cubicBezTo>
                  <a:pt x="-4728" y="-1026"/>
                  <a:pt x="55068" y="24110"/>
                  <a:pt x="66974" y="39720"/>
                </a:cubicBezTo>
                <a:cubicBezTo>
                  <a:pt x="78880" y="55330"/>
                  <a:pt x="68562" y="89197"/>
                  <a:pt x="71737" y="93695"/>
                </a:cubicBezTo>
                <a:cubicBezTo>
                  <a:pt x="74912" y="98193"/>
                  <a:pt x="70943" y="72528"/>
                  <a:pt x="86024" y="66707"/>
                </a:cubicBezTo>
                <a:cubicBezTo>
                  <a:pt x="101105" y="60886"/>
                  <a:pt x="160372" y="62209"/>
                  <a:pt x="162224" y="58770"/>
                </a:cubicBezTo>
                <a:cubicBezTo>
                  <a:pt x="164076" y="55331"/>
                  <a:pt x="120156" y="54801"/>
                  <a:pt x="97137" y="46070"/>
                </a:cubicBezTo>
                <a:cubicBezTo>
                  <a:pt x="74118" y="37339"/>
                  <a:pt x="5326" y="1090"/>
                  <a:pt x="299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E342B5F-CC1B-46DE-A134-1D4B31A17078}"/>
              </a:ext>
            </a:extLst>
          </p:cNvPr>
          <p:cNvSpPr/>
          <p:nvPr/>
        </p:nvSpPr>
        <p:spPr>
          <a:xfrm>
            <a:off x="4441800" y="2782888"/>
            <a:ext cx="162032" cy="87709"/>
          </a:xfrm>
          <a:custGeom>
            <a:avLst/>
            <a:gdLst>
              <a:gd name="connsiteX0" fmla="*/ 161950 w 162032"/>
              <a:gd name="connsiteY0" fmla="*/ 0 h 87709"/>
              <a:gd name="connsiteX1" fmla="*/ 112738 w 162032"/>
              <a:gd name="connsiteY1" fmla="*/ 69850 h 87709"/>
              <a:gd name="connsiteX2" fmla="*/ 90513 w 162032"/>
              <a:gd name="connsiteY2" fmla="*/ 85725 h 87709"/>
              <a:gd name="connsiteX3" fmla="*/ 25 w 162032"/>
              <a:gd name="connsiteY3" fmla="*/ 85725 h 87709"/>
              <a:gd name="connsiteX4" fmla="*/ 100038 w 162032"/>
              <a:gd name="connsiteY4" fmla="*/ 69850 h 87709"/>
              <a:gd name="connsiteX5" fmla="*/ 161950 w 162032"/>
              <a:gd name="connsiteY5" fmla="*/ 0 h 8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032" h="87709">
                <a:moveTo>
                  <a:pt x="161950" y="0"/>
                </a:moveTo>
                <a:cubicBezTo>
                  <a:pt x="164067" y="0"/>
                  <a:pt x="124644" y="55563"/>
                  <a:pt x="112738" y="69850"/>
                </a:cubicBezTo>
                <a:cubicBezTo>
                  <a:pt x="100832" y="84137"/>
                  <a:pt x="109298" y="83079"/>
                  <a:pt x="90513" y="85725"/>
                </a:cubicBezTo>
                <a:cubicBezTo>
                  <a:pt x="71728" y="88371"/>
                  <a:pt x="-1563" y="88371"/>
                  <a:pt x="25" y="85725"/>
                </a:cubicBezTo>
                <a:cubicBezTo>
                  <a:pt x="1612" y="83079"/>
                  <a:pt x="76225" y="81492"/>
                  <a:pt x="100038" y="69850"/>
                </a:cubicBezTo>
                <a:cubicBezTo>
                  <a:pt x="123851" y="58208"/>
                  <a:pt x="159833" y="0"/>
                  <a:pt x="1619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1C3721E1-2B25-4ADF-A72E-E4DC5064032C}"/>
              </a:ext>
            </a:extLst>
          </p:cNvPr>
          <p:cNvSpPr/>
          <p:nvPr/>
        </p:nvSpPr>
        <p:spPr>
          <a:xfrm>
            <a:off x="4274870" y="2874892"/>
            <a:ext cx="214814" cy="38200"/>
          </a:xfrm>
          <a:custGeom>
            <a:avLst/>
            <a:gdLst>
              <a:gd name="connsiteX0" fmla="*/ 268 w 214814"/>
              <a:gd name="connsiteY0" fmla="*/ 38171 h 38200"/>
              <a:gd name="connsiteX1" fmla="*/ 114568 w 214814"/>
              <a:gd name="connsiteY1" fmla="*/ 6421 h 38200"/>
              <a:gd name="connsiteX2" fmla="*/ 214580 w 214814"/>
              <a:gd name="connsiteY2" fmla="*/ 6421 h 38200"/>
              <a:gd name="connsiteX3" fmla="*/ 85993 w 214814"/>
              <a:gd name="connsiteY3" fmla="*/ 71 h 38200"/>
              <a:gd name="connsiteX4" fmla="*/ 268 w 214814"/>
              <a:gd name="connsiteY4" fmla="*/ 38171 h 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814" h="38200">
                <a:moveTo>
                  <a:pt x="268" y="38171"/>
                </a:moveTo>
                <a:cubicBezTo>
                  <a:pt x="5030" y="39229"/>
                  <a:pt x="78849" y="11713"/>
                  <a:pt x="114568" y="6421"/>
                </a:cubicBezTo>
                <a:cubicBezTo>
                  <a:pt x="150287" y="1129"/>
                  <a:pt x="219342" y="7479"/>
                  <a:pt x="214580" y="6421"/>
                </a:cubicBezTo>
                <a:cubicBezTo>
                  <a:pt x="209818" y="5363"/>
                  <a:pt x="116685" y="-723"/>
                  <a:pt x="85993" y="71"/>
                </a:cubicBezTo>
                <a:cubicBezTo>
                  <a:pt x="55301" y="865"/>
                  <a:pt x="-4494" y="37113"/>
                  <a:pt x="268" y="3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CEC1CC1E-2010-4069-BDC1-C47FA8AE36A1}"/>
              </a:ext>
            </a:extLst>
          </p:cNvPr>
          <p:cNvSpPr/>
          <p:nvPr/>
        </p:nvSpPr>
        <p:spPr>
          <a:xfrm>
            <a:off x="4603740" y="2763744"/>
            <a:ext cx="313892" cy="41545"/>
          </a:xfrm>
          <a:custGeom>
            <a:avLst/>
            <a:gdLst>
              <a:gd name="connsiteX0" fmla="*/ 10 w 313892"/>
              <a:gd name="connsiteY0" fmla="*/ 41369 h 41545"/>
              <a:gd name="connsiteX1" fmla="*/ 166698 w 313892"/>
              <a:gd name="connsiteY1" fmla="*/ 27081 h 41545"/>
              <a:gd name="connsiteX2" fmla="*/ 236548 w 313892"/>
              <a:gd name="connsiteY2" fmla="*/ 23906 h 41545"/>
              <a:gd name="connsiteX3" fmla="*/ 312748 w 313892"/>
              <a:gd name="connsiteY3" fmla="*/ 94 h 41545"/>
              <a:gd name="connsiteX4" fmla="*/ 174635 w 313892"/>
              <a:gd name="connsiteY4" fmla="*/ 15969 h 41545"/>
              <a:gd name="connsiteX5" fmla="*/ 10 w 313892"/>
              <a:gd name="connsiteY5" fmla="*/ 41369 h 4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892" h="41545">
                <a:moveTo>
                  <a:pt x="10" y="41369"/>
                </a:moveTo>
                <a:cubicBezTo>
                  <a:pt x="-1313" y="43221"/>
                  <a:pt x="127275" y="29992"/>
                  <a:pt x="166698" y="27081"/>
                </a:cubicBezTo>
                <a:cubicBezTo>
                  <a:pt x="206121" y="24170"/>
                  <a:pt x="212207" y="28404"/>
                  <a:pt x="236548" y="23906"/>
                </a:cubicBezTo>
                <a:cubicBezTo>
                  <a:pt x="260889" y="19408"/>
                  <a:pt x="323067" y="1417"/>
                  <a:pt x="312748" y="94"/>
                </a:cubicBezTo>
                <a:cubicBezTo>
                  <a:pt x="302429" y="-1229"/>
                  <a:pt x="223318" y="11736"/>
                  <a:pt x="174635" y="15969"/>
                </a:cubicBezTo>
                <a:cubicBezTo>
                  <a:pt x="125952" y="20202"/>
                  <a:pt x="1333" y="39517"/>
                  <a:pt x="10" y="41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A14D8D3C-E095-48C1-B971-5797E7D2C313}"/>
              </a:ext>
            </a:extLst>
          </p:cNvPr>
          <p:cNvSpPr/>
          <p:nvPr/>
        </p:nvSpPr>
        <p:spPr>
          <a:xfrm>
            <a:off x="4533900" y="2656706"/>
            <a:ext cx="177827" cy="17820"/>
          </a:xfrm>
          <a:custGeom>
            <a:avLst/>
            <a:gdLst>
              <a:gd name="connsiteX0" fmla="*/ 0 w 177827"/>
              <a:gd name="connsiteY0" fmla="*/ 3944 h 17820"/>
              <a:gd name="connsiteX1" fmla="*/ 101600 w 177827"/>
              <a:gd name="connsiteY1" fmla="*/ 769 h 17820"/>
              <a:gd name="connsiteX2" fmla="*/ 177800 w 177827"/>
              <a:gd name="connsiteY2" fmla="*/ 16644 h 17820"/>
              <a:gd name="connsiteX3" fmla="*/ 111125 w 177827"/>
              <a:gd name="connsiteY3" fmla="*/ 16644 h 17820"/>
              <a:gd name="connsiteX4" fmla="*/ 0 w 177827"/>
              <a:gd name="connsiteY4" fmla="*/ 3944 h 1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27" h="17820">
                <a:moveTo>
                  <a:pt x="0" y="3944"/>
                </a:moveTo>
                <a:cubicBezTo>
                  <a:pt x="35983" y="1298"/>
                  <a:pt x="71967" y="-1348"/>
                  <a:pt x="101600" y="769"/>
                </a:cubicBezTo>
                <a:cubicBezTo>
                  <a:pt x="131233" y="2886"/>
                  <a:pt x="176213" y="13998"/>
                  <a:pt x="177800" y="16644"/>
                </a:cubicBezTo>
                <a:cubicBezTo>
                  <a:pt x="179388" y="19290"/>
                  <a:pt x="111125" y="16644"/>
                  <a:pt x="111125" y="16644"/>
                </a:cubicBezTo>
                <a:lnTo>
                  <a:pt x="0" y="39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5D651F8C-D6CE-4439-9FFE-8CFF7639CFA4}"/>
              </a:ext>
            </a:extLst>
          </p:cNvPr>
          <p:cNvSpPr/>
          <p:nvPr/>
        </p:nvSpPr>
        <p:spPr>
          <a:xfrm>
            <a:off x="4378354" y="2683017"/>
            <a:ext cx="273333" cy="137011"/>
          </a:xfrm>
          <a:custGeom>
            <a:avLst/>
            <a:gdLst>
              <a:gd name="connsiteX0" fmla="*/ 260321 w 273333"/>
              <a:gd name="connsiteY0" fmla="*/ 7796 h 137011"/>
              <a:gd name="connsiteX1" fmla="*/ 266671 w 273333"/>
              <a:gd name="connsiteY1" fmla="*/ 68121 h 137011"/>
              <a:gd name="connsiteX2" fmla="*/ 179359 w 273333"/>
              <a:gd name="connsiteY2" fmla="*/ 103046 h 137011"/>
              <a:gd name="connsiteX3" fmla="*/ 150784 w 273333"/>
              <a:gd name="connsiteY3" fmla="*/ 128446 h 137011"/>
              <a:gd name="connsiteX4" fmla="*/ 76171 w 273333"/>
              <a:gd name="connsiteY4" fmla="*/ 136383 h 137011"/>
              <a:gd name="connsiteX5" fmla="*/ 50771 w 273333"/>
              <a:gd name="connsiteY5" fmla="*/ 114158 h 137011"/>
              <a:gd name="connsiteX6" fmla="*/ 41246 w 273333"/>
              <a:gd name="connsiteY6" fmla="*/ 88758 h 137011"/>
              <a:gd name="connsiteX7" fmla="*/ 1559 w 273333"/>
              <a:gd name="connsiteY7" fmla="*/ 76058 h 137011"/>
              <a:gd name="connsiteX8" fmla="*/ 101571 w 273333"/>
              <a:gd name="connsiteY8" fmla="*/ 28433 h 137011"/>
              <a:gd name="connsiteX9" fmla="*/ 150784 w 273333"/>
              <a:gd name="connsiteY9" fmla="*/ 6208 h 137011"/>
              <a:gd name="connsiteX10" fmla="*/ 204759 w 273333"/>
              <a:gd name="connsiteY10" fmla="*/ 1446 h 137011"/>
              <a:gd name="connsiteX11" fmla="*/ 260321 w 273333"/>
              <a:gd name="connsiteY11" fmla="*/ 7796 h 13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3" h="137011">
                <a:moveTo>
                  <a:pt x="260321" y="7796"/>
                </a:moveTo>
                <a:cubicBezTo>
                  <a:pt x="270640" y="18909"/>
                  <a:pt x="280165" y="52246"/>
                  <a:pt x="266671" y="68121"/>
                </a:cubicBezTo>
                <a:cubicBezTo>
                  <a:pt x="253177" y="83996"/>
                  <a:pt x="198673" y="92992"/>
                  <a:pt x="179359" y="103046"/>
                </a:cubicBezTo>
                <a:cubicBezTo>
                  <a:pt x="160044" y="113100"/>
                  <a:pt x="167982" y="122890"/>
                  <a:pt x="150784" y="128446"/>
                </a:cubicBezTo>
                <a:cubicBezTo>
                  <a:pt x="133586" y="134002"/>
                  <a:pt x="92840" y="138764"/>
                  <a:pt x="76171" y="136383"/>
                </a:cubicBezTo>
                <a:cubicBezTo>
                  <a:pt x="59502" y="134002"/>
                  <a:pt x="56592" y="122095"/>
                  <a:pt x="50771" y="114158"/>
                </a:cubicBezTo>
                <a:cubicBezTo>
                  <a:pt x="44950" y="106221"/>
                  <a:pt x="49448" y="95108"/>
                  <a:pt x="41246" y="88758"/>
                </a:cubicBezTo>
                <a:cubicBezTo>
                  <a:pt x="33044" y="82408"/>
                  <a:pt x="-8495" y="86112"/>
                  <a:pt x="1559" y="76058"/>
                </a:cubicBezTo>
                <a:cubicBezTo>
                  <a:pt x="11613" y="66004"/>
                  <a:pt x="101571" y="28433"/>
                  <a:pt x="101571" y="28433"/>
                </a:cubicBezTo>
                <a:cubicBezTo>
                  <a:pt x="126442" y="16791"/>
                  <a:pt x="133586" y="10706"/>
                  <a:pt x="150784" y="6208"/>
                </a:cubicBezTo>
                <a:cubicBezTo>
                  <a:pt x="167982" y="1710"/>
                  <a:pt x="186238" y="2504"/>
                  <a:pt x="204759" y="1446"/>
                </a:cubicBezTo>
                <a:cubicBezTo>
                  <a:pt x="223280" y="388"/>
                  <a:pt x="250002" y="-3317"/>
                  <a:pt x="260321" y="77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07DF306-8CA9-4CBC-AB8C-C7AA9F632651}"/>
              </a:ext>
            </a:extLst>
          </p:cNvPr>
          <p:cNvSpPr/>
          <p:nvPr/>
        </p:nvSpPr>
        <p:spPr>
          <a:xfrm>
            <a:off x="4526916" y="2709228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086530C9-EF8A-42D8-BAE5-8F0F21FB5221}"/>
              </a:ext>
            </a:extLst>
          </p:cNvPr>
          <p:cNvSpPr/>
          <p:nvPr/>
        </p:nvSpPr>
        <p:spPr>
          <a:xfrm>
            <a:off x="4290434" y="2871751"/>
            <a:ext cx="359363" cy="40143"/>
          </a:xfrm>
          <a:custGeom>
            <a:avLst/>
            <a:gdLst>
              <a:gd name="connsiteX0" fmla="*/ 579 w 359363"/>
              <a:gd name="connsiteY0" fmla="*/ 39724 h 40143"/>
              <a:gd name="connsiteX1" fmla="*/ 194254 w 359363"/>
              <a:gd name="connsiteY1" fmla="*/ 38137 h 40143"/>
              <a:gd name="connsiteX2" fmla="*/ 241879 w 359363"/>
              <a:gd name="connsiteY2" fmla="*/ 33374 h 40143"/>
              <a:gd name="connsiteX3" fmla="*/ 359354 w 359363"/>
              <a:gd name="connsiteY3" fmla="*/ 37 h 40143"/>
              <a:gd name="connsiteX4" fmla="*/ 235529 w 359363"/>
              <a:gd name="connsiteY4" fmla="*/ 27024 h 40143"/>
              <a:gd name="connsiteX5" fmla="*/ 137104 w 359363"/>
              <a:gd name="connsiteY5" fmla="*/ 39724 h 40143"/>
              <a:gd name="connsiteX6" fmla="*/ 579 w 359363"/>
              <a:gd name="connsiteY6" fmla="*/ 39724 h 4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363" h="40143">
                <a:moveTo>
                  <a:pt x="579" y="39724"/>
                </a:moveTo>
                <a:cubicBezTo>
                  <a:pt x="10104" y="39459"/>
                  <a:pt x="154037" y="39195"/>
                  <a:pt x="194254" y="38137"/>
                </a:cubicBezTo>
                <a:cubicBezTo>
                  <a:pt x="234471" y="37079"/>
                  <a:pt x="214362" y="39724"/>
                  <a:pt x="241879" y="33374"/>
                </a:cubicBezTo>
                <a:cubicBezTo>
                  <a:pt x="269396" y="27024"/>
                  <a:pt x="360412" y="1095"/>
                  <a:pt x="359354" y="37"/>
                </a:cubicBezTo>
                <a:cubicBezTo>
                  <a:pt x="358296" y="-1021"/>
                  <a:pt x="272571" y="20409"/>
                  <a:pt x="235529" y="27024"/>
                </a:cubicBezTo>
                <a:cubicBezTo>
                  <a:pt x="198487" y="33638"/>
                  <a:pt x="172558" y="38930"/>
                  <a:pt x="137104" y="39724"/>
                </a:cubicBezTo>
                <a:cubicBezTo>
                  <a:pt x="101650" y="40518"/>
                  <a:pt x="-8946" y="39989"/>
                  <a:pt x="579" y="39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19D12F5-09D1-4DFE-840F-8519B3100E03}"/>
              </a:ext>
            </a:extLst>
          </p:cNvPr>
          <p:cNvSpPr/>
          <p:nvPr/>
        </p:nvSpPr>
        <p:spPr>
          <a:xfrm>
            <a:off x="4145728" y="2745115"/>
            <a:ext cx="44612" cy="202929"/>
          </a:xfrm>
          <a:custGeom>
            <a:avLst/>
            <a:gdLst>
              <a:gd name="connsiteX0" fmla="*/ 822 w 44612"/>
              <a:gd name="connsiteY0" fmla="*/ 1260 h 202929"/>
              <a:gd name="connsiteX1" fmla="*/ 40510 w 44612"/>
              <a:gd name="connsiteY1" fmla="*/ 113973 h 202929"/>
              <a:gd name="connsiteX2" fmla="*/ 42097 w 44612"/>
              <a:gd name="connsiteY2" fmla="*/ 202873 h 202929"/>
              <a:gd name="connsiteX3" fmla="*/ 29397 w 44612"/>
              <a:gd name="connsiteY3" fmla="*/ 101273 h 202929"/>
              <a:gd name="connsiteX4" fmla="*/ 15110 w 44612"/>
              <a:gd name="connsiteY4" fmla="*/ 55235 h 202929"/>
              <a:gd name="connsiteX5" fmla="*/ 822 w 44612"/>
              <a:gd name="connsiteY5" fmla="*/ 1260 h 20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12" h="202929">
                <a:moveTo>
                  <a:pt x="822" y="1260"/>
                </a:moveTo>
                <a:cubicBezTo>
                  <a:pt x="5055" y="11050"/>
                  <a:pt x="33631" y="80371"/>
                  <a:pt x="40510" y="113973"/>
                </a:cubicBezTo>
                <a:cubicBezTo>
                  <a:pt x="47389" y="147575"/>
                  <a:pt x="43949" y="204990"/>
                  <a:pt x="42097" y="202873"/>
                </a:cubicBezTo>
                <a:cubicBezTo>
                  <a:pt x="40245" y="200756"/>
                  <a:pt x="33895" y="125879"/>
                  <a:pt x="29397" y="101273"/>
                </a:cubicBezTo>
                <a:cubicBezTo>
                  <a:pt x="24899" y="76667"/>
                  <a:pt x="20402" y="68993"/>
                  <a:pt x="15110" y="55235"/>
                </a:cubicBezTo>
                <a:cubicBezTo>
                  <a:pt x="9818" y="41477"/>
                  <a:pt x="-3411" y="-8530"/>
                  <a:pt x="822" y="1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4F90FC7-B7CD-4822-AE3F-202F0971544E}"/>
              </a:ext>
            </a:extLst>
          </p:cNvPr>
          <p:cNvSpPr/>
          <p:nvPr/>
        </p:nvSpPr>
        <p:spPr>
          <a:xfrm>
            <a:off x="4203428" y="2754242"/>
            <a:ext cx="43377" cy="179515"/>
          </a:xfrm>
          <a:custGeom>
            <a:avLst/>
            <a:gdLst>
              <a:gd name="connsiteX0" fmla="*/ 19322 w 43377"/>
              <a:gd name="connsiteY0" fmla="*/ 71 h 179515"/>
              <a:gd name="connsiteX1" fmla="*/ 25672 w 43377"/>
              <a:gd name="connsiteY1" fmla="*/ 141358 h 179515"/>
              <a:gd name="connsiteX2" fmla="*/ 43135 w 43377"/>
              <a:gd name="connsiteY2" fmla="*/ 179458 h 179515"/>
              <a:gd name="connsiteX3" fmla="*/ 11385 w 43377"/>
              <a:gd name="connsiteY3" fmla="*/ 149296 h 179515"/>
              <a:gd name="connsiteX4" fmla="*/ 272 w 43377"/>
              <a:gd name="connsiteY4" fmla="*/ 122308 h 179515"/>
              <a:gd name="connsiteX5" fmla="*/ 19322 w 43377"/>
              <a:gd name="connsiteY5" fmla="*/ 71 h 1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77" h="179515">
                <a:moveTo>
                  <a:pt x="19322" y="71"/>
                </a:moveTo>
                <a:cubicBezTo>
                  <a:pt x="23555" y="3246"/>
                  <a:pt x="21703" y="111460"/>
                  <a:pt x="25672" y="141358"/>
                </a:cubicBezTo>
                <a:cubicBezTo>
                  <a:pt x="29641" y="171256"/>
                  <a:pt x="45516" y="178135"/>
                  <a:pt x="43135" y="179458"/>
                </a:cubicBezTo>
                <a:cubicBezTo>
                  <a:pt x="40754" y="180781"/>
                  <a:pt x="18529" y="158821"/>
                  <a:pt x="11385" y="149296"/>
                </a:cubicBezTo>
                <a:cubicBezTo>
                  <a:pt x="4241" y="139771"/>
                  <a:pt x="-1315" y="144798"/>
                  <a:pt x="272" y="122308"/>
                </a:cubicBezTo>
                <a:cubicBezTo>
                  <a:pt x="1859" y="99818"/>
                  <a:pt x="15089" y="-3104"/>
                  <a:pt x="19322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0DCEB0B-889E-4D22-AEAE-4CA6A0A0E241}"/>
              </a:ext>
            </a:extLst>
          </p:cNvPr>
          <p:cNvSpPr/>
          <p:nvPr/>
        </p:nvSpPr>
        <p:spPr>
          <a:xfrm>
            <a:off x="4171152" y="2614269"/>
            <a:ext cx="251815" cy="132847"/>
          </a:xfrm>
          <a:custGeom>
            <a:avLst/>
            <a:gdLst>
              <a:gd name="connsiteX0" fmla="*/ 798 w 251815"/>
              <a:gd name="connsiteY0" fmla="*/ 132106 h 132847"/>
              <a:gd name="connsiteX1" fmla="*/ 99223 w 251815"/>
              <a:gd name="connsiteY1" fmla="*/ 92419 h 132847"/>
              <a:gd name="connsiteX2" fmla="*/ 108748 w 251815"/>
              <a:gd name="connsiteY2" fmla="*/ 132106 h 132847"/>
              <a:gd name="connsiteX3" fmla="*/ 177011 w 251815"/>
              <a:gd name="connsiteY3" fmla="*/ 49556 h 132847"/>
              <a:gd name="connsiteX4" fmla="*/ 251623 w 251815"/>
              <a:gd name="connsiteY4" fmla="*/ 344 h 132847"/>
              <a:gd name="connsiteX5" fmla="*/ 196061 w 251815"/>
              <a:gd name="connsiteY5" fmla="*/ 73369 h 132847"/>
              <a:gd name="connsiteX6" fmla="*/ 119861 w 251815"/>
              <a:gd name="connsiteY6" fmla="*/ 124169 h 132847"/>
              <a:gd name="connsiteX7" fmla="*/ 56361 w 251815"/>
              <a:gd name="connsiteY7" fmla="*/ 111469 h 132847"/>
              <a:gd name="connsiteX8" fmla="*/ 798 w 251815"/>
              <a:gd name="connsiteY8" fmla="*/ 132106 h 13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815" h="132847">
                <a:moveTo>
                  <a:pt x="798" y="132106"/>
                </a:moveTo>
                <a:cubicBezTo>
                  <a:pt x="7942" y="128931"/>
                  <a:pt x="81231" y="92419"/>
                  <a:pt x="99223" y="92419"/>
                </a:cubicBezTo>
                <a:cubicBezTo>
                  <a:pt x="117215" y="92419"/>
                  <a:pt x="95783" y="139250"/>
                  <a:pt x="108748" y="132106"/>
                </a:cubicBezTo>
                <a:cubicBezTo>
                  <a:pt x="121713" y="124962"/>
                  <a:pt x="153199" y="71516"/>
                  <a:pt x="177011" y="49556"/>
                </a:cubicBezTo>
                <a:cubicBezTo>
                  <a:pt x="200823" y="27596"/>
                  <a:pt x="248448" y="-3625"/>
                  <a:pt x="251623" y="344"/>
                </a:cubicBezTo>
                <a:cubicBezTo>
                  <a:pt x="254798" y="4313"/>
                  <a:pt x="218021" y="52732"/>
                  <a:pt x="196061" y="73369"/>
                </a:cubicBezTo>
                <a:cubicBezTo>
                  <a:pt x="174101" y="94006"/>
                  <a:pt x="143144" y="117819"/>
                  <a:pt x="119861" y="124169"/>
                </a:cubicBezTo>
                <a:cubicBezTo>
                  <a:pt x="96578" y="130519"/>
                  <a:pt x="76469" y="109617"/>
                  <a:pt x="56361" y="111469"/>
                </a:cubicBezTo>
                <a:cubicBezTo>
                  <a:pt x="36253" y="113321"/>
                  <a:pt x="-6346" y="135281"/>
                  <a:pt x="798" y="132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02574AD-7F39-4471-8FBF-14A2B9412FEE}"/>
              </a:ext>
            </a:extLst>
          </p:cNvPr>
          <p:cNvSpPr/>
          <p:nvPr/>
        </p:nvSpPr>
        <p:spPr>
          <a:xfrm>
            <a:off x="4166874" y="2556070"/>
            <a:ext cx="243258" cy="84151"/>
          </a:xfrm>
          <a:custGeom>
            <a:avLst/>
            <a:gdLst>
              <a:gd name="connsiteX0" fmla="*/ 314 w 243258"/>
              <a:gd name="connsiteY0" fmla="*/ 83943 h 84151"/>
              <a:gd name="connsiteX1" fmla="*/ 135251 w 243258"/>
              <a:gd name="connsiteY1" fmla="*/ 10918 h 84151"/>
              <a:gd name="connsiteX2" fmla="*/ 135251 w 243258"/>
              <a:gd name="connsiteY2" fmla="*/ 44255 h 84151"/>
              <a:gd name="connsiteX3" fmla="*/ 243201 w 243258"/>
              <a:gd name="connsiteY3" fmla="*/ 1393 h 84151"/>
              <a:gd name="connsiteX4" fmla="*/ 149539 w 243258"/>
              <a:gd name="connsiteY4" fmla="*/ 12505 h 84151"/>
              <a:gd name="connsiteX5" fmla="*/ 98739 w 243258"/>
              <a:gd name="connsiteY5" fmla="*/ 33143 h 84151"/>
              <a:gd name="connsiteX6" fmla="*/ 314 w 243258"/>
              <a:gd name="connsiteY6" fmla="*/ 83943 h 8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58" h="84151">
                <a:moveTo>
                  <a:pt x="314" y="83943"/>
                </a:moveTo>
                <a:cubicBezTo>
                  <a:pt x="6399" y="80239"/>
                  <a:pt x="112762" y="17533"/>
                  <a:pt x="135251" y="10918"/>
                </a:cubicBezTo>
                <a:cubicBezTo>
                  <a:pt x="157741" y="4303"/>
                  <a:pt x="117259" y="45842"/>
                  <a:pt x="135251" y="44255"/>
                </a:cubicBezTo>
                <a:cubicBezTo>
                  <a:pt x="153243" y="42667"/>
                  <a:pt x="240820" y="6685"/>
                  <a:pt x="243201" y="1393"/>
                </a:cubicBezTo>
                <a:cubicBezTo>
                  <a:pt x="245582" y="-3899"/>
                  <a:pt x="173616" y="7213"/>
                  <a:pt x="149539" y="12505"/>
                </a:cubicBezTo>
                <a:cubicBezTo>
                  <a:pt x="125462" y="17797"/>
                  <a:pt x="119376" y="25470"/>
                  <a:pt x="98739" y="33143"/>
                </a:cubicBezTo>
                <a:cubicBezTo>
                  <a:pt x="78102" y="40816"/>
                  <a:pt x="-5771" y="87647"/>
                  <a:pt x="314" y="83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4B8E1C9-0893-446B-AF44-3B57DC1F1348}"/>
              </a:ext>
            </a:extLst>
          </p:cNvPr>
          <p:cNvSpPr/>
          <p:nvPr/>
        </p:nvSpPr>
        <p:spPr>
          <a:xfrm>
            <a:off x="4179587" y="2404960"/>
            <a:ext cx="84970" cy="209846"/>
          </a:xfrm>
          <a:custGeom>
            <a:avLst/>
            <a:gdLst>
              <a:gd name="connsiteX0" fmla="*/ 82851 w 84970"/>
              <a:gd name="connsiteY0" fmla="*/ 103 h 209846"/>
              <a:gd name="connsiteX1" fmla="*/ 46338 w 84970"/>
              <a:gd name="connsiteY1" fmla="*/ 135040 h 209846"/>
              <a:gd name="connsiteX2" fmla="*/ 301 w 84970"/>
              <a:gd name="connsiteY2" fmla="*/ 209653 h 209846"/>
              <a:gd name="connsiteX3" fmla="*/ 70151 w 84970"/>
              <a:gd name="connsiteY3" fmla="*/ 114403 h 209846"/>
              <a:gd name="connsiteX4" fmla="*/ 82851 w 84970"/>
              <a:gd name="connsiteY4" fmla="*/ 103 h 20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70" h="209846">
                <a:moveTo>
                  <a:pt x="82851" y="103"/>
                </a:moveTo>
                <a:cubicBezTo>
                  <a:pt x="78882" y="3542"/>
                  <a:pt x="60096" y="100115"/>
                  <a:pt x="46338" y="135040"/>
                </a:cubicBezTo>
                <a:cubicBezTo>
                  <a:pt x="32580" y="169965"/>
                  <a:pt x="-3668" y="213092"/>
                  <a:pt x="301" y="209653"/>
                </a:cubicBezTo>
                <a:cubicBezTo>
                  <a:pt x="4270" y="206214"/>
                  <a:pt x="53747" y="148799"/>
                  <a:pt x="70151" y="114403"/>
                </a:cubicBezTo>
                <a:cubicBezTo>
                  <a:pt x="86555" y="80007"/>
                  <a:pt x="86820" y="-3336"/>
                  <a:pt x="82851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AFD3E7F-0ABB-4F15-8CFC-465AD34D2498}"/>
              </a:ext>
            </a:extLst>
          </p:cNvPr>
          <p:cNvSpPr/>
          <p:nvPr/>
        </p:nvSpPr>
        <p:spPr>
          <a:xfrm>
            <a:off x="4407658" y="2471694"/>
            <a:ext cx="247724" cy="81019"/>
          </a:xfrm>
          <a:custGeom>
            <a:avLst/>
            <a:gdLst>
              <a:gd name="connsiteX0" fmla="*/ 830 w 247724"/>
              <a:gd name="connsiteY0" fmla="*/ 81006 h 81019"/>
              <a:gd name="connsiteX1" fmla="*/ 157992 w 247724"/>
              <a:gd name="connsiteY1" fmla="*/ 4806 h 81019"/>
              <a:gd name="connsiteX2" fmla="*/ 218317 w 247724"/>
              <a:gd name="connsiteY2" fmla="*/ 25444 h 81019"/>
              <a:gd name="connsiteX3" fmla="*/ 246892 w 247724"/>
              <a:gd name="connsiteY3" fmla="*/ 25444 h 81019"/>
              <a:gd name="connsiteX4" fmla="*/ 188155 w 247724"/>
              <a:gd name="connsiteY4" fmla="*/ 44 h 81019"/>
              <a:gd name="connsiteX5" fmla="*/ 118305 w 247724"/>
              <a:gd name="connsiteY5" fmla="*/ 19094 h 81019"/>
              <a:gd name="connsiteX6" fmla="*/ 96080 w 247724"/>
              <a:gd name="connsiteY6" fmla="*/ 11156 h 81019"/>
              <a:gd name="connsiteX7" fmla="*/ 830 w 247724"/>
              <a:gd name="connsiteY7" fmla="*/ 81006 h 8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724" h="81019">
                <a:moveTo>
                  <a:pt x="830" y="81006"/>
                </a:moveTo>
                <a:cubicBezTo>
                  <a:pt x="11149" y="79948"/>
                  <a:pt x="121744" y="14066"/>
                  <a:pt x="157992" y="4806"/>
                </a:cubicBezTo>
                <a:cubicBezTo>
                  <a:pt x="194240" y="-4454"/>
                  <a:pt x="203500" y="22004"/>
                  <a:pt x="218317" y="25444"/>
                </a:cubicBezTo>
                <a:cubicBezTo>
                  <a:pt x="233134" y="28884"/>
                  <a:pt x="251919" y="29677"/>
                  <a:pt x="246892" y="25444"/>
                </a:cubicBezTo>
                <a:cubicBezTo>
                  <a:pt x="241865" y="21211"/>
                  <a:pt x="209586" y="1102"/>
                  <a:pt x="188155" y="44"/>
                </a:cubicBezTo>
                <a:cubicBezTo>
                  <a:pt x="166724" y="-1014"/>
                  <a:pt x="133651" y="17242"/>
                  <a:pt x="118305" y="19094"/>
                </a:cubicBezTo>
                <a:cubicBezTo>
                  <a:pt x="102959" y="20946"/>
                  <a:pt x="112749" y="1631"/>
                  <a:pt x="96080" y="11156"/>
                </a:cubicBezTo>
                <a:cubicBezTo>
                  <a:pt x="79411" y="20681"/>
                  <a:pt x="-9489" y="82064"/>
                  <a:pt x="830" y="810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BF7C8D01-BEBA-46F1-BCC6-F1A562221E50}"/>
              </a:ext>
            </a:extLst>
          </p:cNvPr>
          <p:cNvSpPr/>
          <p:nvPr/>
        </p:nvSpPr>
        <p:spPr>
          <a:xfrm>
            <a:off x="4270352" y="2411324"/>
            <a:ext cx="308543" cy="68412"/>
          </a:xfrm>
          <a:custGeom>
            <a:avLst/>
            <a:gdLst>
              <a:gd name="connsiteX0" fmla="*/ 23 w 308543"/>
              <a:gd name="connsiteY0" fmla="*/ 68351 h 68412"/>
              <a:gd name="connsiteX1" fmla="*/ 104798 w 308543"/>
              <a:gd name="connsiteY1" fmla="*/ 22314 h 68412"/>
              <a:gd name="connsiteX2" fmla="*/ 158773 w 308543"/>
              <a:gd name="connsiteY2" fmla="*/ 22314 h 68412"/>
              <a:gd name="connsiteX3" fmla="*/ 198461 w 308543"/>
              <a:gd name="connsiteY3" fmla="*/ 20726 h 68412"/>
              <a:gd name="connsiteX4" fmla="*/ 247673 w 308543"/>
              <a:gd name="connsiteY4" fmla="*/ 1676 h 68412"/>
              <a:gd name="connsiteX5" fmla="*/ 306411 w 308543"/>
              <a:gd name="connsiteY5" fmla="*/ 1676 h 68412"/>
              <a:gd name="connsiteX6" fmla="*/ 166711 w 308543"/>
              <a:gd name="connsiteY6" fmla="*/ 8026 h 68412"/>
              <a:gd name="connsiteX7" fmla="*/ 114323 w 308543"/>
              <a:gd name="connsiteY7" fmla="*/ 11201 h 68412"/>
              <a:gd name="connsiteX8" fmla="*/ 23 w 308543"/>
              <a:gd name="connsiteY8" fmla="*/ 68351 h 6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43" h="68412">
                <a:moveTo>
                  <a:pt x="23" y="68351"/>
                </a:moveTo>
                <a:cubicBezTo>
                  <a:pt x="-1564" y="70203"/>
                  <a:pt x="78340" y="29987"/>
                  <a:pt x="104798" y="22314"/>
                </a:cubicBezTo>
                <a:cubicBezTo>
                  <a:pt x="131256" y="14641"/>
                  <a:pt x="143163" y="22579"/>
                  <a:pt x="158773" y="22314"/>
                </a:cubicBezTo>
                <a:cubicBezTo>
                  <a:pt x="174383" y="22049"/>
                  <a:pt x="183644" y="24166"/>
                  <a:pt x="198461" y="20726"/>
                </a:cubicBezTo>
                <a:cubicBezTo>
                  <a:pt x="213278" y="17286"/>
                  <a:pt x="229681" y="4851"/>
                  <a:pt x="247673" y="1676"/>
                </a:cubicBezTo>
                <a:cubicBezTo>
                  <a:pt x="265665" y="-1499"/>
                  <a:pt x="319905" y="618"/>
                  <a:pt x="306411" y="1676"/>
                </a:cubicBezTo>
                <a:cubicBezTo>
                  <a:pt x="292917" y="2734"/>
                  <a:pt x="198726" y="6438"/>
                  <a:pt x="166711" y="8026"/>
                </a:cubicBezTo>
                <a:cubicBezTo>
                  <a:pt x="134696" y="9614"/>
                  <a:pt x="139988" y="2734"/>
                  <a:pt x="114323" y="11201"/>
                </a:cubicBezTo>
                <a:cubicBezTo>
                  <a:pt x="88658" y="19668"/>
                  <a:pt x="1610" y="66499"/>
                  <a:pt x="23" y="68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5ACD878-8549-47B7-B321-4E29C00AE675}"/>
              </a:ext>
            </a:extLst>
          </p:cNvPr>
          <p:cNvSpPr/>
          <p:nvPr/>
        </p:nvSpPr>
        <p:spPr>
          <a:xfrm>
            <a:off x="4597649" y="2368424"/>
            <a:ext cx="221698" cy="38518"/>
          </a:xfrm>
          <a:custGeom>
            <a:avLst/>
            <a:gdLst>
              <a:gd name="connsiteX0" fmla="*/ 1339 w 221698"/>
              <a:gd name="connsiteY0" fmla="*/ 126 h 38518"/>
              <a:gd name="connsiteX1" fmla="*/ 171201 w 221698"/>
              <a:gd name="connsiteY1" fmla="*/ 25526 h 38518"/>
              <a:gd name="connsiteX2" fmla="*/ 220414 w 221698"/>
              <a:gd name="connsiteY2" fmla="*/ 14414 h 38518"/>
              <a:gd name="connsiteX3" fmla="*/ 131514 w 221698"/>
              <a:gd name="connsiteY3" fmla="*/ 28701 h 38518"/>
              <a:gd name="connsiteX4" fmla="*/ 93414 w 221698"/>
              <a:gd name="connsiteY4" fmla="*/ 38226 h 38518"/>
              <a:gd name="connsiteX5" fmla="*/ 1339 w 221698"/>
              <a:gd name="connsiteY5" fmla="*/ 126 h 3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698" h="38518">
                <a:moveTo>
                  <a:pt x="1339" y="126"/>
                </a:moveTo>
                <a:cubicBezTo>
                  <a:pt x="14304" y="-1991"/>
                  <a:pt x="134689" y="23145"/>
                  <a:pt x="171201" y="25526"/>
                </a:cubicBezTo>
                <a:cubicBezTo>
                  <a:pt x="207713" y="27907"/>
                  <a:pt x="227028" y="13885"/>
                  <a:pt x="220414" y="14414"/>
                </a:cubicBezTo>
                <a:cubicBezTo>
                  <a:pt x="213800" y="14943"/>
                  <a:pt x="152681" y="24732"/>
                  <a:pt x="131514" y="28701"/>
                </a:cubicBezTo>
                <a:cubicBezTo>
                  <a:pt x="110347" y="32670"/>
                  <a:pt x="113522" y="40078"/>
                  <a:pt x="93414" y="38226"/>
                </a:cubicBezTo>
                <a:cubicBezTo>
                  <a:pt x="73306" y="36374"/>
                  <a:pt x="-11626" y="2243"/>
                  <a:pt x="1339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2E3FFA97-1E82-4923-8B6E-8227891D1829}"/>
              </a:ext>
            </a:extLst>
          </p:cNvPr>
          <p:cNvSpPr/>
          <p:nvPr/>
        </p:nvSpPr>
        <p:spPr>
          <a:xfrm>
            <a:off x="4741282" y="2331519"/>
            <a:ext cx="231569" cy="168852"/>
          </a:xfrm>
          <a:custGeom>
            <a:avLst/>
            <a:gdLst>
              <a:gd name="connsiteX0" fmla="*/ 581 w 231569"/>
              <a:gd name="connsiteY0" fmla="*/ 519 h 168852"/>
              <a:gd name="connsiteX1" fmla="*/ 138693 w 231569"/>
              <a:gd name="connsiteY1" fmla="*/ 30681 h 168852"/>
              <a:gd name="connsiteX2" fmla="*/ 187906 w 231569"/>
              <a:gd name="connsiteY2" fmla="*/ 33856 h 168852"/>
              <a:gd name="connsiteX3" fmla="*/ 224418 w 231569"/>
              <a:gd name="connsiteY3" fmla="*/ 67194 h 168852"/>
              <a:gd name="connsiteX4" fmla="*/ 230768 w 231569"/>
              <a:gd name="connsiteY4" fmla="*/ 168794 h 168852"/>
              <a:gd name="connsiteX5" fmla="*/ 213306 w 231569"/>
              <a:gd name="connsiteY5" fmla="*/ 81481 h 168852"/>
              <a:gd name="connsiteX6" fmla="*/ 197431 w 231569"/>
              <a:gd name="connsiteY6" fmla="*/ 59256 h 168852"/>
              <a:gd name="connsiteX7" fmla="*/ 581 w 231569"/>
              <a:gd name="connsiteY7" fmla="*/ 519 h 16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569" h="168852">
                <a:moveTo>
                  <a:pt x="581" y="519"/>
                </a:moveTo>
                <a:cubicBezTo>
                  <a:pt x="-9209" y="-4243"/>
                  <a:pt x="107472" y="25125"/>
                  <a:pt x="138693" y="30681"/>
                </a:cubicBezTo>
                <a:cubicBezTo>
                  <a:pt x="169914" y="36237"/>
                  <a:pt x="173619" y="27771"/>
                  <a:pt x="187906" y="33856"/>
                </a:cubicBezTo>
                <a:cubicBezTo>
                  <a:pt x="202194" y="39942"/>
                  <a:pt x="217274" y="44704"/>
                  <a:pt x="224418" y="67194"/>
                </a:cubicBezTo>
                <a:cubicBezTo>
                  <a:pt x="231562" y="89684"/>
                  <a:pt x="232620" y="166413"/>
                  <a:pt x="230768" y="168794"/>
                </a:cubicBezTo>
                <a:cubicBezTo>
                  <a:pt x="228916" y="171175"/>
                  <a:pt x="218862" y="99737"/>
                  <a:pt x="213306" y="81481"/>
                </a:cubicBezTo>
                <a:cubicBezTo>
                  <a:pt x="207750" y="63225"/>
                  <a:pt x="231562" y="69839"/>
                  <a:pt x="197431" y="59256"/>
                </a:cubicBezTo>
                <a:cubicBezTo>
                  <a:pt x="163300" y="48673"/>
                  <a:pt x="10371" y="5281"/>
                  <a:pt x="581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2F3BF7E-1C59-4153-A771-44C6BAAE4E1F}"/>
              </a:ext>
            </a:extLst>
          </p:cNvPr>
          <p:cNvSpPr/>
          <p:nvPr/>
        </p:nvSpPr>
        <p:spPr>
          <a:xfrm>
            <a:off x="4640248" y="2435218"/>
            <a:ext cx="204828" cy="30409"/>
          </a:xfrm>
          <a:custGeom>
            <a:avLst/>
            <a:gdLst>
              <a:gd name="connsiteX0" fmla="*/ 15 w 204828"/>
              <a:gd name="connsiteY0" fmla="*/ 30170 h 30409"/>
              <a:gd name="connsiteX1" fmla="*/ 123840 w 204828"/>
              <a:gd name="connsiteY1" fmla="*/ 1595 h 30409"/>
              <a:gd name="connsiteX2" fmla="*/ 204802 w 204828"/>
              <a:gd name="connsiteY2" fmla="*/ 4770 h 30409"/>
              <a:gd name="connsiteX3" fmla="*/ 115902 w 204828"/>
              <a:gd name="connsiteY3" fmla="*/ 14295 h 30409"/>
              <a:gd name="connsiteX4" fmla="*/ 15 w 204828"/>
              <a:gd name="connsiteY4" fmla="*/ 30170 h 30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28" h="30409">
                <a:moveTo>
                  <a:pt x="15" y="30170"/>
                </a:moveTo>
                <a:cubicBezTo>
                  <a:pt x="1338" y="28053"/>
                  <a:pt x="89709" y="5828"/>
                  <a:pt x="123840" y="1595"/>
                </a:cubicBezTo>
                <a:cubicBezTo>
                  <a:pt x="157971" y="-2638"/>
                  <a:pt x="206125" y="2653"/>
                  <a:pt x="204802" y="4770"/>
                </a:cubicBezTo>
                <a:cubicBezTo>
                  <a:pt x="203479" y="6887"/>
                  <a:pt x="150033" y="8739"/>
                  <a:pt x="115902" y="14295"/>
                </a:cubicBezTo>
                <a:cubicBezTo>
                  <a:pt x="81771" y="19851"/>
                  <a:pt x="-1308" y="32287"/>
                  <a:pt x="15" y="30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B972616-3B93-423F-A948-715A48B423ED}"/>
              </a:ext>
            </a:extLst>
          </p:cNvPr>
          <p:cNvSpPr/>
          <p:nvPr/>
        </p:nvSpPr>
        <p:spPr>
          <a:xfrm>
            <a:off x="4836479" y="2423644"/>
            <a:ext cx="125367" cy="72159"/>
          </a:xfrm>
          <a:custGeom>
            <a:avLst/>
            <a:gdLst>
              <a:gd name="connsiteX0" fmla="*/ 634 w 125367"/>
              <a:gd name="connsiteY0" fmla="*/ 2056 h 72159"/>
              <a:gd name="connsiteX1" fmla="*/ 122871 w 125367"/>
              <a:gd name="connsiteY1" fmla="*/ 71906 h 72159"/>
              <a:gd name="connsiteX2" fmla="*/ 76834 w 125367"/>
              <a:gd name="connsiteY2" fmla="*/ 24281 h 72159"/>
              <a:gd name="connsiteX3" fmla="*/ 634 w 125367"/>
              <a:gd name="connsiteY3" fmla="*/ 2056 h 72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67" h="72159">
                <a:moveTo>
                  <a:pt x="634" y="2056"/>
                </a:moveTo>
                <a:cubicBezTo>
                  <a:pt x="8307" y="9993"/>
                  <a:pt x="110171" y="68202"/>
                  <a:pt x="122871" y="71906"/>
                </a:cubicBezTo>
                <a:cubicBezTo>
                  <a:pt x="135571" y="75610"/>
                  <a:pt x="96678" y="37775"/>
                  <a:pt x="76834" y="24281"/>
                </a:cubicBezTo>
                <a:cubicBezTo>
                  <a:pt x="56990" y="10787"/>
                  <a:pt x="-7039" y="-5881"/>
                  <a:pt x="634" y="2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B3B4F22-35C1-4403-BF37-90C5D9BB6F49}"/>
              </a:ext>
            </a:extLst>
          </p:cNvPr>
          <p:cNvSpPr/>
          <p:nvPr/>
        </p:nvSpPr>
        <p:spPr>
          <a:xfrm>
            <a:off x="4730750" y="2458278"/>
            <a:ext cx="131083" cy="16706"/>
          </a:xfrm>
          <a:custGeom>
            <a:avLst/>
            <a:gdLst>
              <a:gd name="connsiteX0" fmla="*/ 0 w 131083"/>
              <a:gd name="connsiteY0" fmla="*/ 5522 h 16706"/>
              <a:gd name="connsiteX1" fmla="*/ 111125 w 131083"/>
              <a:gd name="connsiteY1" fmla="*/ 16635 h 16706"/>
              <a:gd name="connsiteX2" fmla="*/ 128588 w 131083"/>
              <a:gd name="connsiteY2" fmla="*/ 760 h 16706"/>
              <a:gd name="connsiteX3" fmla="*/ 80963 w 131083"/>
              <a:gd name="connsiteY3" fmla="*/ 2347 h 16706"/>
              <a:gd name="connsiteX4" fmla="*/ 0 w 131083"/>
              <a:gd name="connsiteY4" fmla="*/ 5522 h 1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83" h="16706">
                <a:moveTo>
                  <a:pt x="0" y="5522"/>
                </a:moveTo>
                <a:cubicBezTo>
                  <a:pt x="44847" y="11475"/>
                  <a:pt x="89694" y="17429"/>
                  <a:pt x="111125" y="16635"/>
                </a:cubicBezTo>
                <a:cubicBezTo>
                  <a:pt x="132556" y="15841"/>
                  <a:pt x="133615" y="3141"/>
                  <a:pt x="128588" y="760"/>
                </a:cubicBezTo>
                <a:cubicBezTo>
                  <a:pt x="123561" y="-1621"/>
                  <a:pt x="80963" y="2347"/>
                  <a:pt x="80963" y="2347"/>
                </a:cubicBezTo>
                <a:lnTo>
                  <a:pt x="0" y="552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76D6C9E-B96F-4E61-AC0D-8A28197B770F}"/>
              </a:ext>
            </a:extLst>
          </p:cNvPr>
          <p:cNvSpPr/>
          <p:nvPr/>
        </p:nvSpPr>
        <p:spPr>
          <a:xfrm>
            <a:off x="4349222" y="2460663"/>
            <a:ext cx="100901" cy="90593"/>
          </a:xfrm>
          <a:custGeom>
            <a:avLst/>
            <a:gdLst>
              <a:gd name="connsiteX0" fmla="*/ 2116 w 100901"/>
              <a:gd name="connsiteY0" fmla="*/ 90450 h 90593"/>
              <a:gd name="connsiteX1" fmla="*/ 100541 w 100901"/>
              <a:gd name="connsiteY1" fmla="*/ 3137 h 90593"/>
              <a:gd name="connsiteX2" fmla="*/ 35453 w 100901"/>
              <a:gd name="connsiteY2" fmla="*/ 23775 h 90593"/>
              <a:gd name="connsiteX3" fmla="*/ 2116 w 100901"/>
              <a:gd name="connsiteY3" fmla="*/ 90450 h 90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01" h="90593">
                <a:moveTo>
                  <a:pt x="2116" y="90450"/>
                </a:moveTo>
                <a:cubicBezTo>
                  <a:pt x="12964" y="87010"/>
                  <a:pt x="94985" y="14249"/>
                  <a:pt x="100541" y="3137"/>
                </a:cubicBezTo>
                <a:cubicBezTo>
                  <a:pt x="106097" y="-7976"/>
                  <a:pt x="45772" y="13192"/>
                  <a:pt x="35453" y="23775"/>
                </a:cubicBezTo>
                <a:cubicBezTo>
                  <a:pt x="25134" y="34358"/>
                  <a:pt x="-8732" y="93890"/>
                  <a:pt x="2116" y="90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804E1AB-DD7A-47BC-826B-3E75FF2A3DD1}"/>
              </a:ext>
            </a:extLst>
          </p:cNvPr>
          <p:cNvSpPr/>
          <p:nvPr/>
        </p:nvSpPr>
        <p:spPr>
          <a:xfrm>
            <a:off x="4720666" y="2476343"/>
            <a:ext cx="183378" cy="9993"/>
          </a:xfrm>
          <a:custGeom>
            <a:avLst/>
            <a:gdLst>
              <a:gd name="connsiteX0" fmla="*/ 3734 w 183378"/>
              <a:gd name="connsiteY0" fmla="*/ 8095 h 9993"/>
              <a:gd name="connsiteX1" fmla="*/ 162484 w 183378"/>
              <a:gd name="connsiteY1" fmla="*/ 9682 h 9993"/>
              <a:gd name="connsiteX2" fmla="*/ 170422 w 183378"/>
              <a:gd name="connsiteY2" fmla="*/ 3332 h 9993"/>
              <a:gd name="connsiteX3" fmla="*/ 59297 w 183378"/>
              <a:gd name="connsiteY3" fmla="*/ 157 h 9993"/>
              <a:gd name="connsiteX4" fmla="*/ 3734 w 183378"/>
              <a:gd name="connsiteY4" fmla="*/ 8095 h 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78" h="9993">
                <a:moveTo>
                  <a:pt x="3734" y="8095"/>
                </a:moveTo>
                <a:cubicBezTo>
                  <a:pt x="20932" y="9683"/>
                  <a:pt x="134703" y="10476"/>
                  <a:pt x="162484" y="9682"/>
                </a:cubicBezTo>
                <a:cubicBezTo>
                  <a:pt x="190265" y="8888"/>
                  <a:pt x="187620" y="4919"/>
                  <a:pt x="170422" y="3332"/>
                </a:cubicBezTo>
                <a:cubicBezTo>
                  <a:pt x="153224" y="1744"/>
                  <a:pt x="85755" y="-637"/>
                  <a:pt x="59297" y="157"/>
                </a:cubicBezTo>
                <a:cubicBezTo>
                  <a:pt x="32839" y="951"/>
                  <a:pt x="-13464" y="6507"/>
                  <a:pt x="3734" y="8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171E3F4-F703-46CC-BD1F-69375A758F3C}"/>
              </a:ext>
            </a:extLst>
          </p:cNvPr>
          <p:cNvSpPr/>
          <p:nvPr/>
        </p:nvSpPr>
        <p:spPr>
          <a:xfrm>
            <a:off x="4309616" y="2903475"/>
            <a:ext cx="338662" cy="46102"/>
          </a:xfrm>
          <a:custGeom>
            <a:avLst/>
            <a:gdLst>
              <a:gd name="connsiteX0" fmla="*/ 447 w 338662"/>
              <a:gd name="connsiteY0" fmla="*/ 22288 h 46102"/>
              <a:gd name="connsiteX1" fmla="*/ 216347 w 338662"/>
              <a:gd name="connsiteY1" fmla="*/ 22288 h 46102"/>
              <a:gd name="connsiteX2" fmla="*/ 338584 w 338662"/>
              <a:gd name="connsiteY2" fmla="*/ 63 h 46102"/>
              <a:gd name="connsiteX3" fmla="*/ 233809 w 338662"/>
              <a:gd name="connsiteY3" fmla="*/ 30225 h 46102"/>
              <a:gd name="connsiteX4" fmla="*/ 162372 w 338662"/>
              <a:gd name="connsiteY4" fmla="*/ 46100 h 46102"/>
              <a:gd name="connsiteX5" fmla="*/ 447 w 338662"/>
              <a:gd name="connsiteY5" fmla="*/ 22288 h 4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662" h="46102">
                <a:moveTo>
                  <a:pt x="447" y="22288"/>
                </a:moveTo>
                <a:cubicBezTo>
                  <a:pt x="9443" y="18319"/>
                  <a:pt x="159991" y="25992"/>
                  <a:pt x="216347" y="22288"/>
                </a:cubicBezTo>
                <a:cubicBezTo>
                  <a:pt x="272703" y="18584"/>
                  <a:pt x="335674" y="-1260"/>
                  <a:pt x="338584" y="63"/>
                </a:cubicBezTo>
                <a:cubicBezTo>
                  <a:pt x="341494" y="1386"/>
                  <a:pt x="263178" y="22552"/>
                  <a:pt x="233809" y="30225"/>
                </a:cubicBezTo>
                <a:cubicBezTo>
                  <a:pt x="204440" y="37898"/>
                  <a:pt x="204176" y="45835"/>
                  <a:pt x="162372" y="46100"/>
                </a:cubicBezTo>
                <a:cubicBezTo>
                  <a:pt x="120568" y="46365"/>
                  <a:pt x="-8549" y="26257"/>
                  <a:pt x="447" y="2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348417D-3E77-4865-B21C-A74C0AAA2D16}"/>
              </a:ext>
            </a:extLst>
          </p:cNvPr>
          <p:cNvSpPr/>
          <p:nvPr/>
        </p:nvSpPr>
        <p:spPr>
          <a:xfrm>
            <a:off x="4286233" y="2941317"/>
            <a:ext cx="457255" cy="43205"/>
          </a:xfrm>
          <a:custGeom>
            <a:avLst/>
            <a:gdLst>
              <a:gd name="connsiteX0" fmla="*/ 17 w 457255"/>
              <a:gd name="connsiteY0" fmla="*/ 33658 h 43205"/>
              <a:gd name="connsiteX1" fmla="*/ 196867 w 457255"/>
              <a:gd name="connsiteY1" fmla="*/ 43183 h 43205"/>
              <a:gd name="connsiteX2" fmla="*/ 254017 w 457255"/>
              <a:gd name="connsiteY2" fmla="*/ 30483 h 43205"/>
              <a:gd name="connsiteX3" fmla="*/ 344505 w 457255"/>
              <a:gd name="connsiteY3" fmla="*/ 19371 h 43205"/>
              <a:gd name="connsiteX4" fmla="*/ 457217 w 457255"/>
              <a:gd name="connsiteY4" fmla="*/ 8258 h 43205"/>
              <a:gd name="connsiteX5" fmla="*/ 355617 w 457255"/>
              <a:gd name="connsiteY5" fmla="*/ 321 h 43205"/>
              <a:gd name="connsiteX6" fmla="*/ 233380 w 457255"/>
              <a:gd name="connsiteY6" fmla="*/ 19371 h 43205"/>
              <a:gd name="connsiteX7" fmla="*/ 185755 w 457255"/>
              <a:gd name="connsiteY7" fmla="*/ 36833 h 43205"/>
              <a:gd name="connsiteX8" fmla="*/ 17 w 457255"/>
              <a:gd name="connsiteY8" fmla="*/ 33658 h 4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55" h="43205">
                <a:moveTo>
                  <a:pt x="17" y="33658"/>
                </a:moveTo>
                <a:cubicBezTo>
                  <a:pt x="1869" y="34716"/>
                  <a:pt x="154534" y="43712"/>
                  <a:pt x="196867" y="43183"/>
                </a:cubicBezTo>
                <a:cubicBezTo>
                  <a:pt x="239200" y="42654"/>
                  <a:pt x="229411" y="34452"/>
                  <a:pt x="254017" y="30483"/>
                </a:cubicBezTo>
                <a:cubicBezTo>
                  <a:pt x="278623" y="26514"/>
                  <a:pt x="310638" y="23075"/>
                  <a:pt x="344505" y="19371"/>
                </a:cubicBezTo>
                <a:cubicBezTo>
                  <a:pt x="378372" y="15667"/>
                  <a:pt x="455365" y="11433"/>
                  <a:pt x="457217" y="8258"/>
                </a:cubicBezTo>
                <a:cubicBezTo>
                  <a:pt x="459069" y="5083"/>
                  <a:pt x="392923" y="-1531"/>
                  <a:pt x="355617" y="321"/>
                </a:cubicBezTo>
                <a:cubicBezTo>
                  <a:pt x="318311" y="2173"/>
                  <a:pt x="261690" y="13286"/>
                  <a:pt x="233380" y="19371"/>
                </a:cubicBezTo>
                <a:cubicBezTo>
                  <a:pt x="205070" y="25456"/>
                  <a:pt x="225442" y="34981"/>
                  <a:pt x="185755" y="36833"/>
                </a:cubicBezTo>
                <a:cubicBezTo>
                  <a:pt x="146068" y="38685"/>
                  <a:pt x="-1835" y="32600"/>
                  <a:pt x="17" y="33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AFCF6130-78F6-4A55-B2E2-C7B4030D4034}"/>
              </a:ext>
            </a:extLst>
          </p:cNvPr>
          <p:cNvSpPr/>
          <p:nvPr/>
        </p:nvSpPr>
        <p:spPr>
          <a:xfrm>
            <a:off x="4065018" y="2474696"/>
            <a:ext cx="102698" cy="119054"/>
          </a:xfrm>
          <a:custGeom>
            <a:avLst/>
            <a:gdLst>
              <a:gd name="connsiteX0" fmla="*/ 91057 w 102698"/>
              <a:gd name="connsiteY0" fmla="*/ 217 h 119054"/>
              <a:gd name="connsiteX1" fmla="*/ 57720 w 102698"/>
              <a:gd name="connsiteY1" fmla="*/ 97054 h 119054"/>
              <a:gd name="connsiteX2" fmla="*/ 570 w 102698"/>
              <a:gd name="connsiteY2" fmla="*/ 117692 h 119054"/>
              <a:gd name="connsiteX3" fmla="*/ 95820 w 102698"/>
              <a:gd name="connsiteY3" fmla="*/ 71654 h 119054"/>
              <a:gd name="connsiteX4" fmla="*/ 91057 w 102698"/>
              <a:gd name="connsiteY4" fmla="*/ 217 h 11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98" h="119054">
                <a:moveTo>
                  <a:pt x="91057" y="217"/>
                </a:moveTo>
                <a:cubicBezTo>
                  <a:pt x="84707" y="4450"/>
                  <a:pt x="72801" y="77475"/>
                  <a:pt x="57720" y="97054"/>
                </a:cubicBezTo>
                <a:cubicBezTo>
                  <a:pt x="42639" y="116633"/>
                  <a:pt x="-5780" y="121925"/>
                  <a:pt x="570" y="117692"/>
                </a:cubicBezTo>
                <a:cubicBezTo>
                  <a:pt x="6920" y="113459"/>
                  <a:pt x="80739" y="88587"/>
                  <a:pt x="95820" y="71654"/>
                </a:cubicBezTo>
                <a:cubicBezTo>
                  <a:pt x="110901" y="54721"/>
                  <a:pt x="97407" y="-4016"/>
                  <a:pt x="91057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7BC8EFF-B978-42FB-A823-C03E56849E5C}"/>
              </a:ext>
            </a:extLst>
          </p:cNvPr>
          <p:cNvSpPr/>
          <p:nvPr/>
        </p:nvSpPr>
        <p:spPr>
          <a:xfrm>
            <a:off x="4041735" y="2609787"/>
            <a:ext cx="63667" cy="158934"/>
          </a:xfrm>
          <a:custGeom>
            <a:avLst/>
            <a:gdLst>
              <a:gd name="connsiteX0" fmla="*/ 40 w 63667"/>
              <a:gd name="connsiteY0" fmla="*/ 63 h 158934"/>
              <a:gd name="connsiteX1" fmla="*/ 52428 w 63667"/>
              <a:gd name="connsiteY1" fmla="*/ 101663 h 158934"/>
              <a:gd name="connsiteX2" fmla="*/ 52428 w 63667"/>
              <a:gd name="connsiteY2" fmla="*/ 158813 h 158934"/>
              <a:gd name="connsiteX3" fmla="*/ 61953 w 63667"/>
              <a:gd name="connsiteY3" fmla="*/ 87376 h 158934"/>
              <a:gd name="connsiteX4" fmla="*/ 40 w 63667"/>
              <a:gd name="connsiteY4" fmla="*/ 63 h 15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67" h="158934">
                <a:moveTo>
                  <a:pt x="40" y="63"/>
                </a:moveTo>
                <a:cubicBezTo>
                  <a:pt x="-1548" y="2444"/>
                  <a:pt x="43697" y="75205"/>
                  <a:pt x="52428" y="101663"/>
                </a:cubicBezTo>
                <a:cubicBezTo>
                  <a:pt x="61159" y="128121"/>
                  <a:pt x="50841" y="161194"/>
                  <a:pt x="52428" y="158813"/>
                </a:cubicBezTo>
                <a:cubicBezTo>
                  <a:pt x="54016" y="156432"/>
                  <a:pt x="68568" y="112247"/>
                  <a:pt x="61953" y="87376"/>
                </a:cubicBezTo>
                <a:cubicBezTo>
                  <a:pt x="55338" y="62505"/>
                  <a:pt x="1628" y="-2318"/>
                  <a:pt x="40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7120856-C9B8-43F6-8D53-1E349BADB81C}"/>
              </a:ext>
            </a:extLst>
          </p:cNvPr>
          <p:cNvSpPr/>
          <p:nvPr/>
        </p:nvSpPr>
        <p:spPr>
          <a:xfrm>
            <a:off x="3076508" y="2862758"/>
            <a:ext cx="649605" cy="176797"/>
          </a:xfrm>
          <a:custGeom>
            <a:avLst/>
            <a:gdLst>
              <a:gd name="connsiteX0" fmla="*/ 67 w 649605"/>
              <a:gd name="connsiteY0" fmla="*/ 143967 h 176797"/>
              <a:gd name="connsiteX1" fmla="*/ 77855 w 649605"/>
              <a:gd name="connsiteY1" fmla="*/ 53480 h 176797"/>
              <a:gd name="connsiteX2" fmla="*/ 203267 w 649605"/>
              <a:gd name="connsiteY2" fmla="*/ 9030 h 176797"/>
              <a:gd name="connsiteX3" fmla="*/ 304867 w 649605"/>
              <a:gd name="connsiteY3" fmla="*/ 1092 h 176797"/>
              <a:gd name="connsiteX4" fmla="*/ 415992 w 649605"/>
              <a:gd name="connsiteY4" fmla="*/ 2680 h 176797"/>
              <a:gd name="connsiteX5" fmla="*/ 485842 w 649605"/>
              <a:gd name="connsiteY5" fmla="*/ 24905 h 176797"/>
              <a:gd name="connsiteX6" fmla="*/ 569980 w 649605"/>
              <a:gd name="connsiteY6" fmla="*/ 72530 h 176797"/>
              <a:gd name="connsiteX7" fmla="*/ 649355 w 649605"/>
              <a:gd name="connsiteY7" fmla="*/ 175717 h 176797"/>
              <a:gd name="connsiteX8" fmla="*/ 590617 w 649605"/>
              <a:gd name="connsiteY8" fmla="*/ 121742 h 176797"/>
              <a:gd name="connsiteX9" fmla="*/ 471555 w 649605"/>
              <a:gd name="connsiteY9" fmla="*/ 45542 h 176797"/>
              <a:gd name="connsiteX10" fmla="*/ 401705 w 649605"/>
              <a:gd name="connsiteY10" fmla="*/ 21730 h 176797"/>
              <a:gd name="connsiteX11" fmla="*/ 342967 w 649605"/>
              <a:gd name="connsiteY11" fmla="*/ 9030 h 176797"/>
              <a:gd name="connsiteX12" fmla="*/ 277880 w 649605"/>
              <a:gd name="connsiteY12" fmla="*/ 12205 h 176797"/>
              <a:gd name="connsiteX13" fmla="*/ 225492 w 649605"/>
              <a:gd name="connsiteY13" fmla="*/ 50305 h 176797"/>
              <a:gd name="connsiteX14" fmla="*/ 109605 w 649605"/>
              <a:gd name="connsiteY14" fmla="*/ 121742 h 176797"/>
              <a:gd name="connsiteX15" fmla="*/ 69917 w 649605"/>
              <a:gd name="connsiteY15" fmla="*/ 137617 h 176797"/>
              <a:gd name="connsiteX16" fmla="*/ 63567 w 649605"/>
              <a:gd name="connsiteY16" fmla="*/ 137617 h 176797"/>
              <a:gd name="connsiteX17" fmla="*/ 67 w 649605"/>
              <a:gd name="connsiteY17" fmla="*/ 143967 h 17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9605" h="176797">
                <a:moveTo>
                  <a:pt x="67" y="143967"/>
                </a:moveTo>
                <a:cubicBezTo>
                  <a:pt x="2448" y="129944"/>
                  <a:pt x="43988" y="75969"/>
                  <a:pt x="77855" y="53480"/>
                </a:cubicBezTo>
                <a:cubicBezTo>
                  <a:pt x="111722" y="30991"/>
                  <a:pt x="165432" y="17761"/>
                  <a:pt x="203267" y="9030"/>
                </a:cubicBezTo>
                <a:cubicBezTo>
                  <a:pt x="241102" y="299"/>
                  <a:pt x="269413" y="2150"/>
                  <a:pt x="304867" y="1092"/>
                </a:cubicBezTo>
                <a:cubicBezTo>
                  <a:pt x="340321" y="34"/>
                  <a:pt x="385830" y="-1289"/>
                  <a:pt x="415992" y="2680"/>
                </a:cubicBezTo>
                <a:cubicBezTo>
                  <a:pt x="446154" y="6649"/>
                  <a:pt x="460177" y="13263"/>
                  <a:pt x="485842" y="24905"/>
                </a:cubicBezTo>
                <a:cubicBezTo>
                  <a:pt x="511507" y="36547"/>
                  <a:pt x="542728" y="47395"/>
                  <a:pt x="569980" y="72530"/>
                </a:cubicBezTo>
                <a:cubicBezTo>
                  <a:pt x="597232" y="97665"/>
                  <a:pt x="645916" y="167515"/>
                  <a:pt x="649355" y="175717"/>
                </a:cubicBezTo>
                <a:cubicBezTo>
                  <a:pt x="652794" y="183919"/>
                  <a:pt x="620250" y="143438"/>
                  <a:pt x="590617" y="121742"/>
                </a:cubicBezTo>
                <a:cubicBezTo>
                  <a:pt x="560984" y="100046"/>
                  <a:pt x="503040" y="62211"/>
                  <a:pt x="471555" y="45542"/>
                </a:cubicBezTo>
                <a:cubicBezTo>
                  <a:pt x="440070" y="28873"/>
                  <a:pt x="423136" y="27815"/>
                  <a:pt x="401705" y="21730"/>
                </a:cubicBezTo>
                <a:cubicBezTo>
                  <a:pt x="380274" y="15645"/>
                  <a:pt x="363604" y="10617"/>
                  <a:pt x="342967" y="9030"/>
                </a:cubicBezTo>
                <a:cubicBezTo>
                  <a:pt x="322330" y="7443"/>
                  <a:pt x="297459" y="5326"/>
                  <a:pt x="277880" y="12205"/>
                </a:cubicBezTo>
                <a:cubicBezTo>
                  <a:pt x="258301" y="19084"/>
                  <a:pt x="253538" y="32049"/>
                  <a:pt x="225492" y="50305"/>
                </a:cubicBezTo>
                <a:cubicBezTo>
                  <a:pt x="197446" y="68561"/>
                  <a:pt x="135534" y="107190"/>
                  <a:pt x="109605" y="121742"/>
                </a:cubicBezTo>
                <a:cubicBezTo>
                  <a:pt x="83676" y="136294"/>
                  <a:pt x="77590" y="134971"/>
                  <a:pt x="69917" y="137617"/>
                </a:cubicBezTo>
                <a:cubicBezTo>
                  <a:pt x="62244" y="140263"/>
                  <a:pt x="67800" y="134442"/>
                  <a:pt x="63567" y="137617"/>
                </a:cubicBezTo>
                <a:cubicBezTo>
                  <a:pt x="59334" y="140792"/>
                  <a:pt x="-2314" y="157990"/>
                  <a:pt x="67" y="143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71A35AE-5F98-4042-965D-845E1F5F7FB7}"/>
              </a:ext>
            </a:extLst>
          </p:cNvPr>
          <p:cNvSpPr/>
          <p:nvPr/>
        </p:nvSpPr>
        <p:spPr>
          <a:xfrm>
            <a:off x="3037399" y="2955132"/>
            <a:ext cx="160699" cy="21431"/>
          </a:xfrm>
          <a:custGeom>
            <a:avLst/>
            <a:gdLst>
              <a:gd name="connsiteX0" fmla="*/ 1076 w 160699"/>
              <a:gd name="connsiteY0" fmla="*/ 2381 h 21431"/>
              <a:gd name="connsiteX1" fmla="*/ 158239 w 160699"/>
              <a:gd name="connsiteY1" fmla="*/ 2381 h 21431"/>
              <a:gd name="connsiteX2" fmla="*/ 91564 w 160699"/>
              <a:gd name="connsiteY2" fmla="*/ 21431 h 21431"/>
              <a:gd name="connsiteX3" fmla="*/ 1076 w 160699"/>
              <a:gd name="connsiteY3" fmla="*/ 2381 h 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99" h="21431">
                <a:moveTo>
                  <a:pt x="1076" y="2381"/>
                </a:moveTo>
                <a:cubicBezTo>
                  <a:pt x="12189" y="-794"/>
                  <a:pt x="143158" y="-794"/>
                  <a:pt x="158239" y="2381"/>
                </a:cubicBezTo>
                <a:cubicBezTo>
                  <a:pt x="173320" y="5556"/>
                  <a:pt x="115112" y="21431"/>
                  <a:pt x="91564" y="21431"/>
                </a:cubicBezTo>
                <a:cubicBezTo>
                  <a:pt x="68016" y="21431"/>
                  <a:pt x="-10037" y="5556"/>
                  <a:pt x="1076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AC532500-E3B2-42F2-AC62-9060065150BC}"/>
              </a:ext>
            </a:extLst>
          </p:cNvPr>
          <p:cNvSpPr/>
          <p:nvPr/>
        </p:nvSpPr>
        <p:spPr>
          <a:xfrm>
            <a:off x="3024057" y="2971174"/>
            <a:ext cx="170327" cy="65286"/>
          </a:xfrm>
          <a:custGeom>
            <a:avLst/>
            <a:gdLst>
              <a:gd name="connsiteX0" fmla="*/ 169993 w 170327"/>
              <a:gd name="connsiteY0" fmla="*/ 626 h 65286"/>
              <a:gd name="connsiteX1" fmla="*/ 100143 w 170327"/>
              <a:gd name="connsiteY1" fmla="*/ 49839 h 65286"/>
              <a:gd name="connsiteX2" fmla="*/ 131 w 170327"/>
              <a:gd name="connsiteY2" fmla="*/ 64126 h 65286"/>
              <a:gd name="connsiteX3" fmla="*/ 122368 w 170327"/>
              <a:gd name="connsiteY3" fmla="*/ 24439 h 65286"/>
              <a:gd name="connsiteX4" fmla="*/ 169993 w 170327"/>
              <a:gd name="connsiteY4" fmla="*/ 626 h 6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27" h="65286">
                <a:moveTo>
                  <a:pt x="169993" y="626"/>
                </a:moveTo>
                <a:cubicBezTo>
                  <a:pt x="166289" y="4859"/>
                  <a:pt x="128453" y="39256"/>
                  <a:pt x="100143" y="49839"/>
                </a:cubicBezTo>
                <a:cubicBezTo>
                  <a:pt x="71833" y="60422"/>
                  <a:pt x="-3573" y="68359"/>
                  <a:pt x="131" y="64126"/>
                </a:cubicBezTo>
                <a:cubicBezTo>
                  <a:pt x="3835" y="59893"/>
                  <a:pt x="98820" y="34228"/>
                  <a:pt x="122368" y="24439"/>
                </a:cubicBezTo>
                <a:cubicBezTo>
                  <a:pt x="145916" y="14650"/>
                  <a:pt x="173697" y="-3607"/>
                  <a:pt x="169993" y="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F88A500-7342-455A-9946-31EF9408CC6B}"/>
              </a:ext>
            </a:extLst>
          </p:cNvPr>
          <p:cNvSpPr/>
          <p:nvPr/>
        </p:nvSpPr>
        <p:spPr>
          <a:xfrm>
            <a:off x="3281347" y="2857436"/>
            <a:ext cx="261475" cy="109634"/>
          </a:xfrm>
          <a:custGeom>
            <a:avLst/>
            <a:gdLst>
              <a:gd name="connsiteX0" fmla="*/ 260366 w 261475"/>
              <a:gd name="connsiteY0" fmla="*/ 28639 h 109634"/>
              <a:gd name="connsiteX1" fmla="*/ 219091 w 261475"/>
              <a:gd name="connsiteY1" fmla="*/ 95314 h 109634"/>
              <a:gd name="connsiteX2" fmla="*/ 157178 w 261475"/>
              <a:gd name="connsiteY2" fmla="*/ 109602 h 109634"/>
              <a:gd name="connsiteX3" fmla="*/ 60341 w 261475"/>
              <a:gd name="connsiteY3" fmla="*/ 93727 h 109634"/>
              <a:gd name="connsiteX4" fmla="*/ 16 w 261475"/>
              <a:gd name="connsiteY4" fmla="*/ 50864 h 109634"/>
              <a:gd name="connsiteX5" fmla="*/ 55578 w 261475"/>
              <a:gd name="connsiteY5" fmla="*/ 14352 h 109634"/>
              <a:gd name="connsiteX6" fmla="*/ 174641 w 261475"/>
              <a:gd name="connsiteY6" fmla="*/ 64 h 109634"/>
              <a:gd name="connsiteX7" fmla="*/ 260366 w 261475"/>
              <a:gd name="connsiteY7" fmla="*/ 28639 h 10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475" h="109634">
                <a:moveTo>
                  <a:pt x="260366" y="28639"/>
                </a:moveTo>
                <a:cubicBezTo>
                  <a:pt x="267774" y="44514"/>
                  <a:pt x="236289" y="81820"/>
                  <a:pt x="219091" y="95314"/>
                </a:cubicBezTo>
                <a:cubicBezTo>
                  <a:pt x="201893" y="108808"/>
                  <a:pt x="183636" y="109867"/>
                  <a:pt x="157178" y="109602"/>
                </a:cubicBezTo>
                <a:cubicBezTo>
                  <a:pt x="130720" y="109338"/>
                  <a:pt x="86535" y="103517"/>
                  <a:pt x="60341" y="93727"/>
                </a:cubicBezTo>
                <a:cubicBezTo>
                  <a:pt x="34147" y="83937"/>
                  <a:pt x="810" y="64093"/>
                  <a:pt x="16" y="50864"/>
                </a:cubicBezTo>
                <a:cubicBezTo>
                  <a:pt x="-778" y="37635"/>
                  <a:pt x="26474" y="22819"/>
                  <a:pt x="55578" y="14352"/>
                </a:cubicBezTo>
                <a:cubicBezTo>
                  <a:pt x="84682" y="5885"/>
                  <a:pt x="141039" y="-730"/>
                  <a:pt x="174641" y="64"/>
                </a:cubicBezTo>
                <a:cubicBezTo>
                  <a:pt x="208243" y="858"/>
                  <a:pt x="252958" y="12764"/>
                  <a:pt x="260366" y="286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692C033A-B000-4800-AF34-4352C7A8D840}"/>
              </a:ext>
            </a:extLst>
          </p:cNvPr>
          <p:cNvSpPr/>
          <p:nvPr/>
        </p:nvSpPr>
        <p:spPr>
          <a:xfrm>
            <a:off x="3433127" y="288385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5866C98-7CC9-472B-A62E-F1D0727888FC}"/>
              </a:ext>
            </a:extLst>
          </p:cNvPr>
          <p:cNvSpPr/>
          <p:nvPr/>
        </p:nvSpPr>
        <p:spPr>
          <a:xfrm>
            <a:off x="3490895" y="2928703"/>
            <a:ext cx="181382" cy="65364"/>
          </a:xfrm>
          <a:custGeom>
            <a:avLst/>
            <a:gdLst>
              <a:gd name="connsiteX0" fmla="*/ 18 w 181382"/>
              <a:gd name="connsiteY0" fmla="*/ 41510 h 65364"/>
              <a:gd name="connsiteX1" fmla="*/ 95268 w 181382"/>
              <a:gd name="connsiteY1" fmla="*/ 19285 h 65364"/>
              <a:gd name="connsiteX2" fmla="*/ 180993 w 181382"/>
              <a:gd name="connsiteY2" fmla="*/ 65322 h 65364"/>
              <a:gd name="connsiteX3" fmla="*/ 125430 w 181382"/>
              <a:gd name="connsiteY3" fmla="*/ 9760 h 65364"/>
              <a:gd name="connsiteX4" fmla="*/ 87330 w 181382"/>
              <a:gd name="connsiteY4" fmla="*/ 1822 h 65364"/>
              <a:gd name="connsiteX5" fmla="*/ 18 w 181382"/>
              <a:gd name="connsiteY5" fmla="*/ 41510 h 65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382" h="65364">
                <a:moveTo>
                  <a:pt x="18" y="41510"/>
                </a:moveTo>
                <a:cubicBezTo>
                  <a:pt x="1341" y="44420"/>
                  <a:pt x="65106" y="15316"/>
                  <a:pt x="95268" y="19285"/>
                </a:cubicBezTo>
                <a:cubicBezTo>
                  <a:pt x="125430" y="23254"/>
                  <a:pt x="175966" y="66909"/>
                  <a:pt x="180993" y="65322"/>
                </a:cubicBezTo>
                <a:cubicBezTo>
                  <a:pt x="186020" y="63735"/>
                  <a:pt x="141040" y="20343"/>
                  <a:pt x="125430" y="9760"/>
                </a:cubicBezTo>
                <a:cubicBezTo>
                  <a:pt x="109820" y="-823"/>
                  <a:pt x="106645" y="-1618"/>
                  <a:pt x="87330" y="1822"/>
                </a:cubicBezTo>
                <a:cubicBezTo>
                  <a:pt x="68015" y="5262"/>
                  <a:pt x="-1305" y="38600"/>
                  <a:pt x="18" y="41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5C0103F-1350-47A2-B445-474D0454A71D}"/>
              </a:ext>
            </a:extLst>
          </p:cNvPr>
          <p:cNvSpPr/>
          <p:nvPr/>
        </p:nvSpPr>
        <p:spPr>
          <a:xfrm>
            <a:off x="3271456" y="2943223"/>
            <a:ext cx="224885" cy="30753"/>
          </a:xfrm>
          <a:custGeom>
            <a:avLst/>
            <a:gdLst>
              <a:gd name="connsiteX0" fmla="*/ 382 w 224885"/>
              <a:gd name="connsiteY0" fmla="*/ 2 h 30753"/>
              <a:gd name="connsiteX1" fmla="*/ 149607 w 224885"/>
              <a:gd name="connsiteY1" fmla="*/ 28577 h 30753"/>
              <a:gd name="connsiteX2" fmla="*/ 224219 w 224885"/>
              <a:gd name="connsiteY2" fmla="*/ 28577 h 30753"/>
              <a:gd name="connsiteX3" fmla="*/ 109919 w 224885"/>
              <a:gd name="connsiteY3" fmla="*/ 26990 h 30753"/>
              <a:gd name="connsiteX4" fmla="*/ 382 w 224885"/>
              <a:gd name="connsiteY4" fmla="*/ 2 h 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" h="30753">
                <a:moveTo>
                  <a:pt x="382" y="2"/>
                </a:moveTo>
                <a:cubicBezTo>
                  <a:pt x="6997" y="266"/>
                  <a:pt x="112301" y="23815"/>
                  <a:pt x="149607" y="28577"/>
                </a:cubicBezTo>
                <a:cubicBezTo>
                  <a:pt x="186913" y="33340"/>
                  <a:pt x="230834" y="28841"/>
                  <a:pt x="224219" y="28577"/>
                </a:cubicBezTo>
                <a:cubicBezTo>
                  <a:pt x="217604" y="28313"/>
                  <a:pt x="145108" y="30165"/>
                  <a:pt x="109919" y="26990"/>
                </a:cubicBezTo>
                <a:cubicBezTo>
                  <a:pt x="74730" y="23815"/>
                  <a:pt x="-6233" y="-262"/>
                  <a:pt x="38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8EF5821-EC82-4E5C-BE22-A37019C2C405}"/>
              </a:ext>
            </a:extLst>
          </p:cNvPr>
          <p:cNvSpPr/>
          <p:nvPr/>
        </p:nvSpPr>
        <p:spPr>
          <a:xfrm>
            <a:off x="3236453" y="2957513"/>
            <a:ext cx="292560" cy="27237"/>
          </a:xfrm>
          <a:custGeom>
            <a:avLst/>
            <a:gdLst>
              <a:gd name="connsiteX0" fmla="*/ 3635 w 292560"/>
              <a:gd name="connsiteY0" fmla="*/ 0 h 27237"/>
              <a:gd name="connsiteX1" fmla="*/ 200485 w 292560"/>
              <a:gd name="connsiteY1" fmla="*/ 25400 h 27237"/>
              <a:gd name="connsiteX2" fmla="*/ 292560 w 292560"/>
              <a:gd name="connsiteY2" fmla="*/ 20637 h 27237"/>
              <a:gd name="connsiteX3" fmla="*/ 198897 w 292560"/>
              <a:gd name="connsiteY3" fmla="*/ 25400 h 27237"/>
              <a:gd name="connsiteX4" fmla="*/ 81422 w 292560"/>
              <a:gd name="connsiteY4" fmla="*/ 25400 h 27237"/>
              <a:gd name="connsiteX5" fmla="*/ 3635 w 292560"/>
              <a:gd name="connsiteY5" fmla="*/ 0 h 2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560" h="27237">
                <a:moveTo>
                  <a:pt x="3635" y="0"/>
                </a:moveTo>
                <a:cubicBezTo>
                  <a:pt x="23479" y="0"/>
                  <a:pt x="152331" y="21961"/>
                  <a:pt x="200485" y="25400"/>
                </a:cubicBezTo>
                <a:cubicBezTo>
                  <a:pt x="248639" y="28839"/>
                  <a:pt x="292560" y="20637"/>
                  <a:pt x="292560" y="20637"/>
                </a:cubicBezTo>
                <a:cubicBezTo>
                  <a:pt x="292295" y="20637"/>
                  <a:pt x="234087" y="24606"/>
                  <a:pt x="198897" y="25400"/>
                </a:cubicBezTo>
                <a:cubicBezTo>
                  <a:pt x="163707" y="26194"/>
                  <a:pt x="112643" y="29104"/>
                  <a:pt x="81422" y="25400"/>
                </a:cubicBezTo>
                <a:cubicBezTo>
                  <a:pt x="50201" y="21696"/>
                  <a:pt x="-16209" y="0"/>
                  <a:pt x="36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B32C1BC-7255-4EA9-A427-FE46BA1BE3E2}"/>
              </a:ext>
            </a:extLst>
          </p:cNvPr>
          <p:cNvSpPr/>
          <p:nvPr/>
        </p:nvSpPr>
        <p:spPr>
          <a:xfrm>
            <a:off x="3201196" y="2971473"/>
            <a:ext cx="291348" cy="43629"/>
          </a:xfrm>
          <a:custGeom>
            <a:avLst/>
            <a:gdLst>
              <a:gd name="connsiteX0" fmla="*/ 2379 w 291348"/>
              <a:gd name="connsiteY0" fmla="*/ 327 h 43629"/>
              <a:gd name="connsiteX1" fmla="*/ 170654 w 291348"/>
              <a:gd name="connsiteY1" fmla="*/ 20965 h 43629"/>
              <a:gd name="connsiteX2" fmla="*/ 291304 w 291348"/>
              <a:gd name="connsiteY2" fmla="*/ 17790 h 43629"/>
              <a:gd name="connsiteX3" fmla="*/ 157954 w 291348"/>
              <a:gd name="connsiteY3" fmla="*/ 40015 h 43629"/>
              <a:gd name="connsiteX4" fmla="*/ 76992 w 291348"/>
              <a:gd name="connsiteY4" fmla="*/ 40015 h 43629"/>
              <a:gd name="connsiteX5" fmla="*/ 2379 w 291348"/>
              <a:gd name="connsiteY5" fmla="*/ 327 h 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348" h="43629">
                <a:moveTo>
                  <a:pt x="2379" y="327"/>
                </a:moveTo>
                <a:cubicBezTo>
                  <a:pt x="17989" y="-2848"/>
                  <a:pt x="122500" y="18054"/>
                  <a:pt x="170654" y="20965"/>
                </a:cubicBezTo>
                <a:cubicBezTo>
                  <a:pt x="218808" y="23876"/>
                  <a:pt x="293421" y="14615"/>
                  <a:pt x="291304" y="17790"/>
                </a:cubicBezTo>
                <a:cubicBezTo>
                  <a:pt x="289187" y="20965"/>
                  <a:pt x="193673" y="36311"/>
                  <a:pt x="157954" y="40015"/>
                </a:cubicBezTo>
                <a:cubicBezTo>
                  <a:pt x="122235" y="43719"/>
                  <a:pt x="101863" y="45836"/>
                  <a:pt x="76992" y="40015"/>
                </a:cubicBezTo>
                <a:cubicBezTo>
                  <a:pt x="52121" y="34194"/>
                  <a:pt x="-13231" y="3502"/>
                  <a:pt x="2379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320034A-780B-46DF-A6A0-BDFDEEC4A694}"/>
              </a:ext>
            </a:extLst>
          </p:cNvPr>
          <p:cNvSpPr/>
          <p:nvPr/>
        </p:nvSpPr>
        <p:spPr>
          <a:xfrm>
            <a:off x="3503054" y="2952708"/>
            <a:ext cx="143569" cy="31750"/>
          </a:xfrm>
          <a:custGeom>
            <a:avLst/>
            <a:gdLst>
              <a:gd name="connsiteX0" fmla="*/ 559 w 143569"/>
              <a:gd name="connsiteY0" fmla="*/ 30205 h 31750"/>
              <a:gd name="connsiteX1" fmla="*/ 140259 w 143569"/>
              <a:gd name="connsiteY1" fmla="*/ 42 h 31750"/>
              <a:gd name="connsiteX2" fmla="*/ 92634 w 143569"/>
              <a:gd name="connsiteY2" fmla="*/ 23855 h 31750"/>
              <a:gd name="connsiteX3" fmla="*/ 559 w 143569"/>
              <a:gd name="connsiteY3" fmla="*/ 30205 h 3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69" h="31750">
                <a:moveTo>
                  <a:pt x="559" y="30205"/>
                </a:moveTo>
                <a:cubicBezTo>
                  <a:pt x="8497" y="26236"/>
                  <a:pt x="124913" y="1100"/>
                  <a:pt x="140259" y="42"/>
                </a:cubicBezTo>
                <a:cubicBezTo>
                  <a:pt x="155605" y="-1016"/>
                  <a:pt x="113800" y="17770"/>
                  <a:pt x="92634" y="23855"/>
                </a:cubicBezTo>
                <a:cubicBezTo>
                  <a:pt x="71468" y="29940"/>
                  <a:pt x="-7379" y="34174"/>
                  <a:pt x="559" y="30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15A225FF-760B-4FA9-B8A2-D921A23B4E5C}"/>
              </a:ext>
            </a:extLst>
          </p:cNvPr>
          <p:cNvSpPr/>
          <p:nvPr/>
        </p:nvSpPr>
        <p:spPr>
          <a:xfrm>
            <a:off x="3376400" y="2976212"/>
            <a:ext cx="343421" cy="95800"/>
          </a:xfrm>
          <a:custGeom>
            <a:avLst/>
            <a:gdLst>
              <a:gd name="connsiteX0" fmla="*/ 213 w 343421"/>
              <a:gd name="connsiteY0" fmla="*/ 95601 h 95800"/>
              <a:gd name="connsiteX1" fmla="*/ 252625 w 343421"/>
              <a:gd name="connsiteY1" fmla="*/ 73376 h 95800"/>
              <a:gd name="connsiteX2" fmla="*/ 343113 w 343421"/>
              <a:gd name="connsiteY2" fmla="*/ 351 h 95800"/>
              <a:gd name="connsiteX3" fmla="*/ 279613 w 343421"/>
              <a:gd name="connsiteY3" fmla="*/ 46388 h 95800"/>
              <a:gd name="connsiteX4" fmla="*/ 209763 w 343421"/>
              <a:gd name="connsiteY4" fmla="*/ 63851 h 95800"/>
              <a:gd name="connsiteX5" fmla="*/ 213 w 343421"/>
              <a:gd name="connsiteY5" fmla="*/ 95601 h 9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421" h="95800">
                <a:moveTo>
                  <a:pt x="213" y="95601"/>
                </a:moveTo>
                <a:cubicBezTo>
                  <a:pt x="7357" y="97189"/>
                  <a:pt x="195475" y="89251"/>
                  <a:pt x="252625" y="73376"/>
                </a:cubicBezTo>
                <a:cubicBezTo>
                  <a:pt x="309775" y="57501"/>
                  <a:pt x="338615" y="4849"/>
                  <a:pt x="343113" y="351"/>
                </a:cubicBezTo>
                <a:cubicBezTo>
                  <a:pt x="347611" y="-4147"/>
                  <a:pt x="301838" y="35805"/>
                  <a:pt x="279613" y="46388"/>
                </a:cubicBezTo>
                <a:cubicBezTo>
                  <a:pt x="257388" y="56971"/>
                  <a:pt x="252096" y="55914"/>
                  <a:pt x="209763" y="63851"/>
                </a:cubicBezTo>
                <a:cubicBezTo>
                  <a:pt x="167430" y="71788"/>
                  <a:pt x="-6931" y="94013"/>
                  <a:pt x="213" y="95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8D1B740-B79B-4413-AC04-2C80FE739B2B}"/>
              </a:ext>
            </a:extLst>
          </p:cNvPr>
          <p:cNvSpPr/>
          <p:nvPr/>
        </p:nvSpPr>
        <p:spPr>
          <a:xfrm>
            <a:off x="3105289" y="2847943"/>
            <a:ext cx="346163" cy="104838"/>
          </a:xfrm>
          <a:custGeom>
            <a:avLst/>
            <a:gdLst>
              <a:gd name="connsiteX0" fmla="*/ 1449 w 346163"/>
              <a:gd name="connsiteY0" fmla="*/ 104807 h 104838"/>
              <a:gd name="connsiteX1" fmla="*/ 164961 w 346163"/>
              <a:gd name="connsiteY1" fmla="*/ 4795 h 104838"/>
              <a:gd name="connsiteX2" fmla="*/ 342761 w 346163"/>
              <a:gd name="connsiteY2" fmla="*/ 15907 h 104838"/>
              <a:gd name="connsiteX3" fmla="*/ 261799 w 346163"/>
              <a:gd name="connsiteY3" fmla="*/ 15907 h 104838"/>
              <a:gd name="connsiteX4" fmla="*/ 1449 w 346163"/>
              <a:gd name="connsiteY4" fmla="*/ 104807 h 1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63" h="104838">
                <a:moveTo>
                  <a:pt x="1449" y="104807"/>
                </a:moveTo>
                <a:cubicBezTo>
                  <a:pt x="-14691" y="102955"/>
                  <a:pt x="108076" y="19612"/>
                  <a:pt x="164961" y="4795"/>
                </a:cubicBezTo>
                <a:cubicBezTo>
                  <a:pt x="221846" y="-10022"/>
                  <a:pt x="326621" y="14055"/>
                  <a:pt x="342761" y="15907"/>
                </a:cubicBezTo>
                <a:cubicBezTo>
                  <a:pt x="358901" y="17759"/>
                  <a:pt x="315245" y="5588"/>
                  <a:pt x="261799" y="15907"/>
                </a:cubicBezTo>
                <a:cubicBezTo>
                  <a:pt x="208353" y="26226"/>
                  <a:pt x="17589" y="106659"/>
                  <a:pt x="1449" y="104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D1022F1-F1D3-4A44-9F32-26597A6CC9FE}"/>
              </a:ext>
            </a:extLst>
          </p:cNvPr>
          <p:cNvSpPr/>
          <p:nvPr/>
        </p:nvSpPr>
        <p:spPr>
          <a:xfrm>
            <a:off x="3143169" y="3019356"/>
            <a:ext cx="586273" cy="97142"/>
          </a:xfrm>
          <a:custGeom>
            <a:avLst/>
            <a:gdLst>
              <a:gd name="connsiteX0" fmla="*/ 1669 w 586273"/>
              <a:gd name="connsiteY0" fmla="*/ 33407 h 97142"/>
              <a:gd name="connsiteX1" fmla="*/ 188994 w 586273"/>
              <a:gd name="connsiteY1" fmla="*/ 84207 h 97142"/>
              <a:gd name="connsiteX2" fmla="*/ 300119 w 586273"/>
              <a:gd name="connsiteY2" fmla="*/ 71507 h 97142"/>
              <a:gd name="connsiteX3" fmla="*/ 485856 w 586273"/>
              <a:gd name="connsiteY3" fmla="*/ 36582 h 97142"/>
              <a:gd name="connsiteX4" fmla="*/ 585869 w 586273"/>
              <a:gd name="connsiteY4" fmla="*/ 69 h 97142"/>
              <a:gd name="connsiteX5" fmla="*/ 450931 w 586273"/>
              <a:gd name="connsiteY5" fmla="*/ 46107 h 97142"/>
              <a:gd name="connsiteX6" fmla="*/ 241381 w 586273"/>
              <a:gd name="connsiteY6" fmla="*/ 93732 h 97142"/>
              <a:gd name="connsiteX7" fmla="*/ 104856 w 586273"/>
              <a:gd name="connsiteY7" fmla="*/ 88969 h 97142"/>
              <a:gd name="connsiteX8" fmla="*/ 1669 w 586273"/>
              <a:gd name="connsiteY8" fmla="*/ 33407 h 9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6273" h="97142">
                <a:moveTo>
                  <a:pt x="1669" y="33407"/>
                </a:moveTo>
                <a:cubicBezTo>
                  <a:pt x="15692" y="32613"/>
                  <a:pt x="139252" y="77857"/>
                  <a:pt x="188994" y="84207"/>
                </a:cubicBezTo>
                <a:cubicBezTo>
                  <a:pt x="238736" y="90557"/>
                  <a:pt x="250642" y="79444"/>
                  <a:pt x="300119" y="71507"/>
                </a:cubicBezTo>
                <a:cubicBezTo>
                  <a:pt x="349596" y="63570"/>
                  <a:pt x="438231" y="48488"/>
                  <a:pt x="485856" y="36582"/>
                </a:cubicBezTo>
                <a:cubicBezTo>
                  <a:pt x="533481" y="24676"/>
                  <a:pt x="591690" y="-1519"/>
                  <a:pt x="585869" y="69"/>
                </a:cubicBezTo>
                <a:cubicBezTo>
                  <a:pt x="580048" y="1656"/>
                  <a:pt x="508346" y="30497"/>
                  <a:pt x="450931" y="46107"/>
                </a:cubicBezTo>
                <a:cubicBezTo>
                  <a:pt x="393516" y="61717"/>
                  <a:pt x="299060" y="86588"/>
                  <a:pt x="241381" y="93732"/>
                </a:cubicBezTo>
                <a:cubicBezTo>
                  <a:pt x="183702" y="100876"/>
                  <a:pt x="144279" y="95584"/>
                  <a:pt x="104856" y="88969"/>
                </a:cubicBezTo>
                <a:cubicBezTo>
                  <a:pt x="65433" y="82354"/>
                  <a:pt x="-12354" y="34201"/>
                  <a:pt x="1669" y="33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361E87A-D243-411C-A61E-865E8A2D42AD}"/>
              </a:ext>
            </a:extLst>
          </p:cNvPr>
          <p:cNvSpPr/>
          <p:nvPr/>
        </p:nvSpPr>
        <p:spPr>
          <a:xfrm>
            <a:off x="3281320" y="3043199"/>
            <a:ext cx="450127" cy="130258"/>
          </a:xfrm>
          <a:custGeom>
            <a:avLst/>
            <a:gdLst>
              <a:gd name="connsiteX0" fmla="*/ 449305 w 450127"/>
              <a:gd name="connsiteY0" fmla="*/ 39 h 130258"/>
              <a:gd name="connsiteX1" fmla="*/ 274680 w 450127"/>
              <a:gd name="connsiteY1" fmla="*/ 81001 h 130258"/>
              <a:gd name="connsiteX2" fmla="*/ 187368 w 450127"/>
              <a:gd name="connsiteY2" fmla="*/ 115926 h 130258"/>
              <a:gd name="connsiteX3" fmla="*/ 127043 w 450127"/>
              <a:gd name="connsiteY3" fmla="*/ 130214 h 130258"/>
              <a:gd name="connsiteX4" fmla="*/ 77830 w 450127"/>
              <a:gd name="connsiteY4" fmla="*/ 119101 h 130258"/>
              <a:gd name="connsiteX5" fmla="*/ 43 w 450127"/>
              <a:gd name="connsiteY5" fmla="*/ 85764 h 130258"/>
              <a:gd name="connsiteX6" fmla="*/ 88943 w 450127"/>
              <a:gd name="connsiteY6" fmla="*/ 106401 h 130258"/>
              <a:gd name="connsiteX7" fmla="*/ 196893 w 450127"/>
              <a:gd name="connsiteY7" fmla="*/ 92114 h 130258"/>
              <a:gd name="connsiteX8" fmla="*/ 449305 w 450127"/>
              <a:gd name="connsiteY8" fmla="*/ 39 h 130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127" h="130258">
                <a:moveTo>
                  <a:pt x="449305" y="39"/>
                </a:moveTo>
                <a:cubicBezTo>
                  <a:pt x="462270" y="-1813"/>
                  <a:pt x="318336" y="61687"/>
                  <a:pt x="274680" y="81001"/>
                </a:cubicBezTo>
                <a:cubicBezTo>
                  <a:pt x="231024" y="100315"/>
                  <a:pt x="211974" y="107724"/>
                  <a:pt x="187368" y="115926"/>
                </a:cubicBezTo>
                <a:cubicBezTo>
                  <a:pt x="162762" y="124128"/>
                  <a:pt x="145299" y="129685"/>
                  <a:pt x="127043" y="130214"/>
                </a:cubicBezTo>
                <a:cubicBezTo>
                  <a:pt x="108787" y="130743"/>
                  <a:pt x="98997" y="126509"/>
                  <a:pt x="77830" y="119101"/>
                </a:cubicBezTo>
                <a:cubicBezTo>
                  <a:pt x="56663" y="111693"/>
                  <a:pt x="-1809" y="87881"/>
                  <a:pt x="43" y="85764"/>
                </a:cubicBezTo>
                <a:cubicBezTo>
                  <a:pt x="1895" y="83647"/>
                  <a:pt x="56135" y="105343"/>
                  <a:pt x="88943" y="106401"/>
                </a:cubicBezTo>
                <a:cubicBezTo>
                  <a:pt x="121751" y="107459"/>
                  <a:pt x="138949" y="107460"/>
                  <a:pt x="196893" y="92114"/>
                </a:cubicBezTo>
                <a:cubicBezTo>
                  <a:pt x="254837" y="76768"/>
                  <a:pt x="436340" y="1891"/>
                  <a:pt x="44930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00C9BFE-87E2-46EC-B3DC-01BFFFE2FB47}"/>
              </a:ext>
            </a:extLst>
          </p:cNvPr>
          <p:cNvSpPr/>
          <p:nvPr/>
        </p:nvSpPr>
        <p:spPr>
          <a:xfrm>
            <a:off x="2982202" y="2987516"/>
            <a:ext cx="147352" cy="19049"/>
          </a:xfrm>
          <a:custGeom>
            <a:avLst/>
            <a:gdLst>
              <a:gd name="connsiteX0" fmla="*/ 146761 w 147352"/>
              <a:gd name="connsiteY0" fmla="*/ 16034 h 19049"/>
              <a:gd name="connsiteX1" fmla="*/ 51511 w 147352"/>
              <a:gd name="connsiteY1" fmla="*/ 17622 h 19049"/>
              <a:gd name="connsiteX2" fmla="*/ 2298 w 147352"/>
              <a:gd name="connsiteY2" fmla="*/ 159 h 19049"/>
              <a:gd name="connsiteX3" fmla="*/ 146761 w 147352"/>
              <a:gd name="connsiteY3" fmla="*/ 16034 h 1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352" h="19049">
                <a:moveTo>
                  <a:pt x="146761" y="16034"/>
                </a:moveTo>
                <a:cubicBezTo>
                  <a:pt x="154963" y="18945"/>
                  <a:pt x="75588" y="20268"/>
                  <a:pt x="51511" y="17622"/>
                </a:cubicBezTo>
                <a:cubicBezTo>
                  <a:pt x="27434" y="14976"/>
                  <a:pt x="-9608" y="2011"/>
                  <a:pt x="2298" y="159"/>
                </a:cubicBezTo>
                <a:cubicBezTo>
                  <a:pt x="14204" y="-1693"/>
                  <a:pt x="138559" y="13123"/>
                  <a:pt x="146761" y="16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70AADBD-C6BA-4885-8B52-E788E0E9D420}"/>
              </a:ext>
            </a:extLst>
          </p:cNvPr>
          <p:cNvSpPr/>
          <p:nvPr/>
        </p:nvSpPr>
        <p:spPr>
          <a:xfrm>
            <a:off x="2895074" y="2619030"/>
            <a:ext cx="130021" cy="149863"/>
          </a:xfrm>
          <a:custGeom>
            <a:avLst/>
            <a:gdLst>
              <a:gd name="connsiteX0" fmla="*/ 33864 w 130021"/>
              <a:gd name="connsiteY0" fmla="*/ 149570 h 149863"/>
              <a:gd name="connsiteX1" fmla="*/ 3701 w 130021"/>
              <a:gd name="connsiteY1" fmla="*/ 54320 h 149863"/>
              <a:gd name="connsiteX2" fmla="*/ 129114 w 130021"/>
              <a:gd name="connsiteY2" fmla="*/ 345 h 149863"/>
              <a:gd name="connsiteX3" fmla="*/ 59264 w 130021"/>
              <a:gd name="connsiteY3" fmla="*/ 33683 h 149863"/>
              <a:gd name="connsiteX4" fmla="*/ 40214 w 130021"/>
              <a:gd name="connsiteY4" fmla="*/ 82895 h 149863"/>
              <a:gd name="connsiteX5" fmla="*/ 33864 w 130021"/>
              <a:gd name="connsiteY5" fmla="*/ 149570 h 149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21" h="149863">
                <a:moveTo>
                  <a:pt x="33864" y="149570"/>
                </a:moveTo>
                <a:cubicBezTo>
                  <a:pt x="27779" y="144808"/>
                  <a:pt x="-12174" y="79191"/>
                  <a:pt x="3701" y="54320"/>
                </a:cubicBezTo>
                <a:cubicBezTo>
                  <a:pt x="19576" y="29449"/>
                  <a:pt x="119854" y="3784"/>
                  <a:pt x="129114" y="345"/>
                </a:cubicBezTo>
                <a:cubicBezTo>
                  <a:pt x="138374" y="-3094"/>
                  <a:pt x="74081" y="19925"/>
                  <a:pt x="59264" y="33683"/>
                </a:cubicBezTo>
                <a:cubicBezTo>
                  <a:pt x="44447" y="47441"/>
                  <a:pt x="44976" y="65962"/>
                  <a:pt x="40214" y="82895"/>
                </a:cubicBezTo>
                <a:cubicBezTo>
                  <a:pt x="35452" y="99828"/>
                  <a:pt x="39949" y="154332"/>
                  <a:pt x="33864" y="1495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6B52D5E-804D-43BE-B0CC-BE4469813E12}"/>
              </a:ext>
            </a:extLst>
          </p:cNvPr>
          <p:cNvSpPr/>
          <p:nvPr/>
        </p:nvSpPr>
        <p:spPr>
          <a:xfrm>
            <a:off x="3026238" y="2615407"/>
            <a:ext cx="301167" cy="23049"/>
          </a:xfrm>
          <a:custGeom>
            <a:avLst/>
            <a:gdLst>
              <a:gd name="connsiteX0" fmla="*/ 1125 w 301167"/>
              <a:gd name="connsiteY0" fmla="*/ 23018 h 23049"/>
              <a:gd name="connsiteX1" fmla="*/ 134475 w 301167"/>
              <a:gd name="connsiteY1" fmla="*/ 2381 h 23049"/>
              <a:gd name="connsiteX2" fmla="*/ 212262 w 301167"/>
              <a:gd name="connsiteY2" fmla="*/ 793 h 23049"/>
              <a:gd name="connsiteX3" fmla="*/ 301162 w 301167"/>
              <a:gd name="connsiteY3" fmla="*/ 5556 h 23049"/>
              <a:gd name="connsiteX4" fmla="*/ 215437 w 301167"/>
              <a:gd name="connsiteY4" fmla="*/ 7143 h 23049"/>
              <a:gd name="connsiteX5" fmla="*/ 1125 w 301167"/>
              <a:gd name="connsiteY5" fmla="*/ 23018 h 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167" h="23049">
                <a:moveTo>
                  <a:pt x="1125" y="23018"/>
                </a:moveTo>
                <a:cubicBezTo>
                  <a:pt x="-12369" y="22224"/>
                  <a:pt x="99286" y="6085"/>
                  <a:pt x="134475" y="2381"/>
                </a:cubicBezTo>
                <a:cubicBezTo>
                  <a:pt x="169664" y="-1323"/>
                  <a:pt x="184481" y="264"/>
                  <a:pt x="212262" y="793"/>
                </a:cubicBezTo>
                <a:cubicBezTo>
                  <a:pt x="240043" y="1322"/>
                  <a:pt x="300633" y="4498"/>
                  <a:pt x="301162" y="5556"/>
                </a:cubicBezTo>
                <a:cubicBezTo>
                  <a:pt x="301691" y="6614"/>
                  <a:pt x="264914" y="4762"/>
                  <a:pt x="215437" y="7143"/>
                </a:cubicBezTo>
                <a:cubicBezTo>
                  <a:pt x="165960" y="9524"/>
                  <a:pt x="14619" y="23812"/>
                  <a:pt x="1125" y="23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4859827-CDC7-463F-8313-3B476AE58D88}"/>
              </a:ext>
            </a:extLst>
          </p:cNvPr>
          <p:cNvSpPr/>
          <p:nvPr/>
        </p:nvSpPr>
        <p:spPr>
          <a:xfrm>
            <a:off x="2985253" y="2695449"/>
            <a:ext cx="240087" cy="41408"/>
          </a:xfrm>
          <a:custGeom>
            <a:avLst/>
            <a:gdLst>
              <a:gd name="connsiteX0" fmla="*/ 2422 w 240087"/>
              <a:gd name="connsiteY0" fmla="*/ 41401 h 41408"/>
              <a:gd name="connsiteX1" fmla="*/ 172285 w 240087"/>
              <a:gd name="connsiteY1" fmla="*/ 4889 h 41408"/>
              <a:gd name="connsiteX2" fmla="*/ 238960 w 240087"/>
              <a:gd name="connsiteY2" fmla="*/ 3301 h 41408"/>
              <a:gd name="connsiteX3" fmla="*/ 124660 w 240087"/>
              <a:gd name="connsiteY3" fmla="*/ 126 h 41408"/>
              <a:gd name="connsiteX4" fmla="*/ 75447 w 240087"/>
              <a:gd name="connsiteY4" fmla="*/ 8064 h 41408"/>
              <a:gd name="connsiteX5" fmla="*/ 2422 w 240087"/>
              <a:gd name="connsiteY5" fmla="*/ 41401 h 4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087" h="41408">
                <a:moveTo>
                  <a:pt x="2422" y="41401"/>
                </a:moveTo>
                <a:cubicBezTo>
                  <a:pt x="18562" y="40872"/>
                  <a:pt x="132862" y="11239"/>
                  <a:pt x="172285" y="4889"/>
                </a:cubicBezTo>
                <a:cubicBezTo>
                  <a:pt x="211708" y="-1461"/>
                  <a:pt x="246897" y="4095"/>
                  <a:pt x="238960" y="3301"/>
                </a:cubicBezTo>
                <a:cubicBezTo>
                  <a:pt x="231023" y="2507"/>
                  <a:pt x="151912" y="-668"/>
                  <a:pt x="124660" y="126"/>
                </a:cubicBezTo>
                <a:cubicBezTo>
                  <a:pt x="97408" y="920"/>
                  <a:pt x="95555" y="1449"/>
                  <a:pt x="75447" y="8064"/>
                </a:cubicBezTo>
                <a:cubicBezTo>
                  <a:pt x="55339" y="14679"/>
                  <a:pt x="-13718" y="41930"/>
                  <a:pt x="2422" y="41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FB33CF1E-7FAD-4533-9489-024B3A607A42}"/>
              </a:ext>
            </a:extLst>
          </p:cNvPr>
          <p:cNvSpPr/>
          <p:nvPr/>
        </p:nvSpPr>
        <p:spPr>
          <a:xfrm>
            <a:off x="3114570" y="2659014"/>
            <a:ext cx="202929" cy="57215"/>
          </a:xfrm>
          <a:custGeom>
            <a:avLst/>
            <a:gdLst>
              <a:gd name="connsiteX0" fmla="*/ 196955 w 202929"/>
              <a:gd name="connsiteY0" fmla="*/ 49 h 57215"/>
              <a:gd name="connsiteX1" fmla="*/ 193780 w 202929"/>
              <a:gd name="connsiteY1" fmla="*/ 50849 h 57215"/>
              <a:gd name="connsiteX2" fmla="*/ 123930 w 202929"/>
              <a:gd name="connsiteY2" fmla="*/ 44499 h 57215"/>
              <a:gd name="connsiteX3" fmla="*/ 105 w 202929"/>
              <a:gd name="connsiteY3" fmla="*/ 57199 h 57215"/>
              <a:gd name="connsiteX4" fmla="*/ 146155 w 202929"/>
              <a:gd name="connsiteY4" fmla="*/ 41324 h 57215"/>
              <a:gd name="connsiteX5" fmla="*/ 196955 w 202929"/>
              <a:gd name="connsiteY5" fmla="*/ 49 h 5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29" h="57215">
                <a:moveTo>
                  <a:pt x="196955" y="49"/>
                </a:moveTo>
                <a:cubicBezTo>
                  <a:pt x="204893" y="1637"/>
                  <a:pt x="205951" y="43441"/>
                  <a:pt x="193780" y="50849"/>
                </a:cubicBezTo>
                <a:cubicBezTo>
                  <a:pt x="181609" y="58257"/>
                  <a:pt x="156209" y="43441"/>
                  <a:pt x="123930" y="44499"/>
                </a:cubicBezTo>
                <a:cubicBezTo>
                  <a:pt x="91651" y="45557"/>
                  <a:pt x="-3599" y="57728"/>
                  <a:pt x="105" y="57199"/>
                </a:cubicBezTo>
                <a:cubicBezTo>
                  <a:pt x="3809" y="56670"/>
                  <a:pt x="115992" y="47145"/>
                  <a:pt x="146155" y="41324"/>
                </a:cubicBezTo>
                <a:cubicBezTo>
                  <a:pt x="176318" y="35503"/>
                  <a:pt x="189017" y="-1539"/>
                  <a:pt x="19695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ACBCE46-A773-4386-8936-5E21A075EE4A}"/>
              </a:ext>
            </a:extLst>
          </p:cNvPr>
          <p:cNvSpPr/>
          <p:nvPr/>
        </p:nvSpPr>
        <p:spPr>
          <a:xfrm>
            <a:off x="3345096" y="2604850"/>
            <a:ext cx="275596" cy="103910"/>
          </a:xfrm>
          <a:custGeom>
            <a:avLst/>
            <a:gdLst>
              <a:gd name="connsiteX0" fmla="*/ 1354 w 275596"/>
              <a:gd name="connsiteY0" fmla="*/ 1825 h 103910"/>
              <a:gd name="connsiteX1" fmla="*/ 163279 w 275596"/>
              <a:gd name="connsiteY1" fmla="*/ 11350 h 103910"/>
              <a:gd name="connsiteX2" fmla="*/ 274404 w 275596"/>
              <a:gd name="connsiteY2" fmla="*/ 103425 h 103910"/>
              <a:gd name="connsiteX3" fmla="*/ 214079 w 275596"/>
              <a:gd name="connsiteY3" fmla="*/ 46275 h 103910"/>
              <a:gd name="connsiteX4" fmla="*/ 91842 w 275596"/>
              <a:gd name="connsiteY4" fmla="*/ 14525 h 103910"/>
              <a:gd name="connsiteX5" fmla="*/ 1354 w 275596"/>
              <a:gd name="connsiteY5" fmla="*/ 1825 h 103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596" h="103910">
                <a:moveTo>
                  <a:pt x="1354" y="1825"/>
                </a:moveTo>
                <a:cubicBezTo>
                  <a:pt x="13260" y="1296"/>
                  <a:pt x="117771" y="-5583"/>
                  <a:pt x="163279" y="11350"/>
                </a:cubicBezTo>
                <a:cubicBezTo>
                  <a:pt x="208787" y="28283"/>
                  <a:pt x="265937" y="97604"/>
                  <a:pt x="274404" y="103425"/>
                </a:cubicBezTo>
                <a:cubicBezTo>
                  <a:pt x="282871" y="109246"/>
                  <a:pt x="244506" y="61092"/>
                  <a:pt x="214079" y="46275"/>
                </a:cubicBezTo>
                <a:cubicBezTo>
                  <a:pt x="183652" y="31458"/>
                  <a:pt x="124650" y="20875"/>
                  <a:pt x="91842" y="14525"/>
                </a:cubicBezTo>
                <a:cubicBezTo>
                  <a:pt x="59034" y="8175"/>
                  <a:pt x="-10552" y="2354"/>
                  <a:pt x="1354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7469BEE6-90C9-4F65-890E-2BEE51C820A7}"/>
              </a:ext>
            </a:extLst>
          </p:cNvPr>
          <p:cNvSpPr/>
          <p:nvPr/>
        </p:nvSpPr>
        <p:spPr>
          <a:xfrm>
            <a:off x="3332718" y="2655518"/>
            <a:ext cx="274121" cy="61050"/>
          </a:xfrm>
          <a:custGeom>
            <a:avLst/>
            <a:gdLst>
              <a:gd name="connsiteX0" fmla="*/ 1032 w 274121"/>
              <a:gd name="connsiteY0" fmla="*/ 41645 h 61050"/>
              <a:gd name="connsiteX1" fmla="*/ 112157 w 274121"/>
              <a:gd name="connsiteY1" fmla="*/ 41645 h 61050"/>
              <a:gd name="connsiteX2" fmla="*/ 197882 w 274121"/>
              <a:gd name="connsiteY2" fmla="*/ 60695 h 61050"/>
              <a:gd name="connsiteX3" fmla="*/ 220107 w 274121"/>
              <a:gd name="connsiteY3" fmla="*/ 22595 h 61050"/>
              <a:gd name="connsiteX4" fmla="*/ 274082 w 274121"/>
              <a:gd name="connsiteY4" fmla="*/ 55932 h 61050"/>
              <a:gd name="connsiteX5" fmla="*/ 228045 w 274121"/>
              <a:gd name="connsiteY5" fmla="*/ 370 h 61050"/>
              <a:gd name="connsiteX6" fmla="*/ 182007 w 274121"/>
              <a:gd name="connsiteY6" fmla="*/ 32120 h 61050"/>
              <a:gd name="connsiteX7" fmla="*/ 1032 w 274121"/>
              <a:gd name="connsiteY7" fmla="*/ 41645 h 6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121" h="61050">
                <a:moveTo>
                  <a:pt x="1032" y="41645"/>
                </a:moveTo>
                <a:cubicBezTo>
                  <a:pt x="-10610" y="43232"/>
                  <a:pt x="79349" y="38470"/>
                  <a:pt x="112157" y="41645"/>
                </a:cubicBezTo>
                <a:cubicBezTo>
                  <a:pt x="144965" y="44820"/>
                  <a:pt x="179890" y="63870"/>
                  <a:pt x="197882" y="60695"/>
                </a:cubicBezTo>
                <a:cubicBezTo>
                  <a:pt x="215874" y="57520"/>
                  <a:pt x="207407" y="23389"/>
                  <a:pt x="220107" y="22595"/>
                </a:cubicBezTo>
                <a:cubicBezTo>
                  <a:pt x="232807" y="21801"/>
                  <a:pt x="272759" y="59636"/>
                  <a:pt x="274082" y="55932"/>
                </a:cubicBezTo>
                <a:cubicBezTo>
                  <a:pt x="275405" y="52228"/>
                  <a:pt x="243391" y="4339"/>
                  <a:pt x="228045" y="370"/>
                </a:cubicBezTo>
                <a:cubicBezTo>
                  <a:pt x="212699" y="-3599"/>
                  <a:pt x="220636" y="25506"/>
                  <a:pt x="182007" y="32120"/>
                </a:cubicBezTo>
                <a:cubicBezTo>
                  <a:pt x="143378" y="38734"/>
                  <a:pt x="12674" y="40058"/>
                  <a:pt x="1032" y="4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AA323730-A819-45A8-A60A-35EADA122618}"/>
              </a:ext>
            </a:extLst>
          </p:cNvPr>
          <p:cNvSpPr/>
          <p:nvPr/>
        </p:nvSpPr>
        <p:spPr>
          <a:xfrm>
            <a:off x="3667122" y="2654287"/>
            <a:ext cx="198525" cy="284182"/>
          </a:xfrm>
          <a:custGeom>
            <a:avLst/>
            <a:gdLst>
              <a:gd name="connsiteX0" fmla="*/ 3 w 198525"/>
              <a:gd name="connsiteY0" fmla="*/ 13 h 284182"/>
              <a:gd name="connsiteX1" fmla="*/ 161928 w 198525"/>
              <a:gd name="connsiteY1" fmla="*/ 107963 h 284182"/>
              <a:gd name="connsiteX2" fmla="*/ 198441 w 198525"/>
              <a:gd name="connsiteY2" fmla="*/ 284176 h 284182"/>
              <a:gd name="connsiteX3" fmla="*/ 157166 w 198525"/>
              <a:gd name="connsiteY3" fmla="*/ 114313 h 284182"/>
              <a:gd name="connsiteX4" fmla="*/ 3 w 198525"/>
              <a:gd name="connsiteY4" fmla="*/ 13 h 28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525" h="284182">
                <a:moveTo>
                  <a:pt x="3" y="13"/>
                </a:moveTo>
                <a:cubicBezTo>
                  <a:pt x="797" y="-1045"/>
                  <a:pt x="128855" y="60603"/>
                  <a:pt x="161928" y="107963"/>
                </a:cubicBezTo>
                <a:cubicBezTo>
                  <a:pt x="195001" y="155323"/>
                  <a:pt x="199235" y="283118"/>
                  <a:pt x="198441" y="284176"/>
                </a:cubicBezTo>
                <a:cubicBezTo>
                  <a:pt x="197647" y="285234"/>
                  <a:pt x="185741" y="157705"/>
                  <a:pt x="157166" y="114313"/>
                </a:cubicBezTo>
                <a:cubicBezTo>
                  <a:pt x="128591" y="70921"/>
                  <a:pt x="-791" y="1071"/>
                  <a:pt x="3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17F0E2FD-29FB-4830-8B46-607AD01A55ED}"/>
              </a:ext>
            </a:extLst>
          </p:cNvPr>
          <p:cNvSpPr/>
          <p:nvPr/>
        </p:nvSpPr>
        <p:spPr>
          <a:xfrm>
            <a:off x="3667929" y="2757388"/>
            <a:ext cx="143962" cy="303278"/>
          </a:xfrm>
          <a:custGeom>
            <a:avLst/>
            <a:gdLst>
              <a:gd name="connsiteX0" fmla="*/ 784 w 143962"/>
              <a:gd name="connsiteY0" fmla="*/ 3275 h 303278"/>
              <a:gd name="connsiteX1" fmla="*/ 113496 w 143962"/>
              <a:gd name="connsiteY1" fmla="*/ 109637 h 303278"/>
              <a:gd name="connsiteX2" fmla="*/ 142071 w 143962"/>
              <a:gd name="connsiteY2" fmla="*/ 301725 h 303278"/>
              <a:gd name="connsiteX3" fmla="*/ 140484 w 143962"/>
              <a:gd name="connsiteY3" fmla="*/ 195362 h 303278"/>
              <a:gd name="connsiteX4" fmla="*/ 134134 w 143962"/>
              <a:gd name="connsiteY4" fmla="*/ 106462 h 303278"/>
              <a:gd name="connsiteX5" fmla="*/ 65871 w 143962"/>
              <a:gd name="connsiteY5" fmla="*/ 33437 h 303278"/>
              <a:gd name="connsiteX6" fmla="*/ 784 w 143962"/>
              <a:gd name="connsiteY6" fmla="*/ 3275 h 30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962" h="303278">
                <a:moveTo>
                  <a:pt x="784" y="3275"/>
                </a:moveTo>
                <a:cubicBezTo>
                  <a:pt x="8721" y="15975"/>
                  <a:pt x="89948" y="59895"/>
                  <a:pt x="113496" y="109637"/>
                </a:cubicBezTo>
                <a:cubicBezTo>
                  <a:pt x="137044" y="159379"/>
                  <a:pt x="137573" y="287438"/>
                  <a:pt x="142071" y="301725"/>
                </a:cubicBezTo>
                <a:cubicBezTo>
                  <a:pt x="146569" y="316012"/>
                  <a:pt x="141807" y="227906"/>
                  <a:pt x="140484" y="195362"/>
                </a:cubicBezTo>
                <a:cubicBezTo>
                  <a:pt x="139161" y="162818"/>
                  <a:pt x="146569" y="133449"/>
                  <a:pt x="134134" y="106462"/>
                </a:cubicBezTo>
                <a:cubicBezTo>
                  <a:pt x="121699" y="79475"/>
                  <a:pt x="84392" y="49047"/>
                  <a:pt x="65871" y="33437"/>
                </a:cubicBezTo>
                <a:cubicBezTo>
                  <a:pt x="47350" y="17827"/>
                  <a:pt x="-7153" y="-9425"/>
                  <a:pt x="784" y="3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3560BFBF-8AD4-4BE6-8B3F-B8355A082496}"/>
              </a:ext>
            </a:extLst>
          </p:cNvPr>
          <p:cNvSpPr/>
          <p:nvPr/>
        </p:nvSpPr>
        <p:spPr>
          <a:xfrm>
            <a:off x="3946294" y="2743191"/>
            <a:ext cx="55923" cy="352447"/>
          </a:xfrm>
          <a:custGeom>
            <a:avLst/>
            <a:gdLst>
              <a:gd name="connsiteX0" fmla="*/ 231 w 55923"/>
              <a:gd name="connsiteY0" fmla="*/ 9 h 352447"/>
              <a:gd name="connsiteX1" fmla="*/ 35156 w 55923"/>
              <a:gd name="connsiteY1" fmla="*/ 196859 h 352447"/>
              <a:gd name="connsiteX2" fmla="*/ 46269 w 55923"/>
              <a:gd name="connsiteY2" fmla="*/ 352434 h 352447"/>
              <a:gd name="connsiteX3" fmla="*/ 54206 w 55923"/>
              <a:gd name="connsiteY3" fmla="*/ 204797 h 352447"/>
              <a:gd name="connsiteX4" fmla="*/ 231 w 55923"/>
              <a:gd name="connsiteY4" fmla="*/ 9 h 35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23" h="352447">
                <a:moveTo>
                  <a:pt x="231" y="9"/>
                </a:moveTo>
                <a:cubicBezTo>
                  <a:pt x="-2944" y="-1314"/>
                  <a:pt x="27483" y="138122"/>
                  <a:pt x="35156" y="196859"/>
                </a:cubicBezTo>
                <a:cubicBezTo>
                  <a:pt x="42829" y="255596"/>
                  <a:pt x="43094" y="351111"/>
                  <a:pt x="46269" y="352434"/>
                </a:cubicBezTo>
                <a:cubicBezTo>
                  <a:pt x="49444" y="353757"/>
                  <a:pt x="60027" y="258243"/>
                  <a:pt x="54206" y="204797"/>
                </a:cubicBezTo>
                <a:cubicBezTo>
                  <a:pt x="48385" y="151351"/>
                  <a:pt x="3406" y="1332"/>
                  <a:pt x="231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6F2307C6-33E4-4A32-A853-8CAB20138633}"/>
              </a:ext>
            </a:extLst>
          </p:cNvPr>
          <p:cNvSpPr/>
          <p:nvPr/>
        </p:nvSpPr>
        <p:spPr>
          <a:xfrm>
            <a:off x="4028694" y="3238496"/>
            <a:ext cx="88051" cy="256013"/>
          </a:xfrm>
          <a:custGeom>
            <a:avLst/>
            <a:gdLst>
              <a:gd name="connsiteX0" fmla="*/ 3556 w 88051"/>
              <a:gd name="connsiteY0" fmla="*/ 4 h 256013"/>
              <a:gd name="connsiteX1" fmla="*/ 13081 w 88051"/>
              <a:gd name="connsiteY1" fmla="*/ 149229 h 256013"/>
              <a:gd name="connsiteX2" fmla="*/ 87694 w 88051"/>
              <a:gd name="connsiteY2" fmla="*/ 254004 h 256013"/>
              <a:gd name="connsiteX3" fmla="*/ 40069 w 88051"/>
              <a:gd name="connsiteY3" fmla="*/ 215904 h 256013"/>
              <a:gd name="connsiteX4" fmla="*/ 9906 w 88051"/>
              <a:gd name="connsiteY4" fmla="*/ 187329 h 256013"/>
              <a:gd name="connsiteX5" fmla="*/ 381 w 88051"/>
              <a:gd name="connsiteY5" fmla="*/ 153992 h 256013"/>
              <a:gd name="connsiteX6" fmla="*/ 3556 w 88051"/>
              <a:gd name="connsiteY6" fmla="*/ 4 h 25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51" h="256013">
                <a:moveTo>
                  <a:pt x="3556" y="4"/>
                </a:moveTo>
                <a:cubicBezTo>
                  <a:pt x="5673" y="-790"/>
                  <a:pt x="-942" y="106896"/>
                  <a:pt x="13081" y="149229"/>
                </a:cubicBezTo>
                <a:cubicBezTo>
                  <a:pt x="27104" y="191562"/>
                  <a:pt x="83196" y="242892"/>
                  <a:pt x="87694" y="254004"/>
                </a:cubicBezTo>
                <a:cubicBezTo>
                  <a:pt x="92192" y="265116"/>
                  <a:pt x="53034" y="227017"/>
                  <a:pt x="40069" y="215904"/>
                </a:cubicBezTo>
                <a:cubicBezTo>
                  <a:pt x="27104" y="204792"/>
                  <a:pt x="16521" y="197648"/>
                  <a:pt x="9906" y="187329"/>
                </a:cubicBezTo>
                <a:cubicBezTo>
                  <a:pt x="3291" y="177010"/>
                  <a:pt x="1704" y="180715"/>
                  <a:pt x="381" y="153992"/>
                </a:cubicBezTo>
                <a:cubicBezTo>
                  <a:pt x="-942" y="127269"/>
                  <a:pt x="1439" y="798"/>
                  <a:pt x="355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C92452A-DAB7-4834-B08D-EEE55917C812}"/>
              </a:ext>
            </a:extLst>
          </p:cNvPr>
          <p:cNvSpPr/>
          <p:nvPr/>
        </p:nvSpPr>
        <p:spPr>
          <a:xfrm>
            <a:off x="3892199" y="3236904"/>
            <a:ext cx="149035" cy="308955"/>
          </a:xfrm>
          <a:custGeom>
            <a:avLst/>
            <a:gdLst>
              <a:gd name="connsiteX0" fmla="*/ 46389 w 149035"/>
              <a:gd name="connsiteY0" fmla="*/ 9 h 308955"/>
              <a:gd name="connsiteX1" fmla="*/ 3526 w 149035"/>
              <a:gd name="connsiteY1" fmla="*/ 182571 h 308955"/>
              <a:gd name="connsiteX2" fmla="*/ 49564 w 149035"/>
              <a:gd name="connsiteY2" fmla="*/ 238134 h 308955"/>
              <a:gd name="connsiteX3" fmla="*/ 147989 w 149035"/>
              <a:gd name="connsiteY3" fmla="*/ 306396 h 308955"/>
              <a:gd name="connsiteX4" fmla="*/ 95601 w 149035"/>
              <a:gd name="connsiteY4" fmla="*/ 288934 h 308955"/>
              <a:gd name="connsiteX5" fmla="*/ 5114 w 149035"/>
              <a:gd name="connsiteY5" fmla="*/ 236546 h 308955"/>
              <a:gd name="connsiteX6" fmla="*/ 16226 w 149035"/>
              <a:gd name="connsiteY6" fmla="*/ 174634 h 308955"/>
              <a:gd name="connsiteX7" fmla="*/ 46389 w 149035"/>
              <a:gd name="connsiteY7" fmla="*/ 9 h 30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035" h="308955">
                <a:moveTo>
                  <a:pt x="46389" y="9"/>
                </a:moveTo>
                <a:cubicBezTo>
                  <a:pt x="44272" y="1332"/>
                  <a:pt x="2997" y="142884"/>
                  <a:pt x="3526" y="182571"/>
                </a:cubicBezTo>
                <a:cubicBezTo>
                  <a:pt x="4055" y="222258"/>
                  <a:pt x="25487" y="217497"/>
                  <a:pt x="49564" y="238134"/>
                </a:cubicBezTo>
                <a:cubicBezTo>
                  <a:pt x="73641" y="258771"/>
                  <a:pt x="140316" y="297929"/>
                  <a:pt x="147989" y="306396"/>
                </a:cubicBezTo>
                <a:cubicBezTo>
                  <a:pt x="155662" y="314863"/>
                  <a:pt x="119414" y="300576"/>
                  <a:pt x="95601" y="288934"/>
                </a:cubicBezTo>
                <a:cubicBezTo>
                  <a:pt x="71788" y="277292"/>
                  <a:pt x="18343" y="255596"/>
                  <a:pt x="5114" y="236546"/>
                </a:cubicBezTo>
                <a:cubicBezTo>
                  <a:pt x="-8115" y="217496"/>
                  <a:pt x="7495" y="212998"/>
                  <a:pt x="16226" y="174634"/>
                </a:cubicBezTo>
                <a:cubicBezTo>
                  <a:pt x="24957" y="136270"/>
                  <a:pt x="48506" y="-1314"/>
                  <a:pt x="4638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E87E232-CDB1-4743-8F10-BE1D90D2D8A1}"/>
              </a:ext>
            </a:extLst>
          </p:cNvPr>
          <p:cNvSpPr/>
          <p:nvPr/>
        </p:nvSpPr>
        <p:spPr>
          <a:xfrm>
            <a:off x="3822695" y="3152279"/>
            <a:ext cx="77816" cy="483609"/>
          </a:xfrm>
          <a:custGeom>
            <a:avLst/>
            <a:gdLst>
              <a:gd name="connsiteX0" fmla="*/ 5 w 77816"/>
              <a:gd name="connsiteY0" fmla="*/ 496 h 483609"/>
              <a:gd name="connsiteX1" fmla="*/ 19055 w 77816"/>
              <a:gd name="connsiteY1" fmla="*/ 229096 h 483609"/>
              <a:gd name="connsiteX2" fmla="*/ 55568 w 77816"/>
              <a:gd name="connsiteY2" fmla="*/ 333871 h 483609"/>
              <a:gd name="connsiteX3" fmla="*/ 39693 w 77816"/>
              <a:gd name="connsiteY3" fmla="*/ 414834 h 483609"/>
              <a:gd name="connsiteX4" fmla="*/ 77793 w 77816"/>
              <a:gd name="connsiteY4" fmla="*/ 483096 h 483609"/>
              <a:gd name="connsiteX5" fmla="*/ 33343 w 77816"/>
              <a:gd name="connsiteY5" fmla="*/ 378321 h 483609"/>
              <a:gd name="connsiteX6" fmla="*/ 47630 w 77816"/>
              <a:gd name="connsiteY6" fmla="*/ 256084 h 483609"/>
              <a:gd name="connsiteX7" fmla="*/ 20643 w 77816"/>
              <a:gd name="connsiteY7" fmla="*/ 170359 h 483609"/>
              <a:gd name="connsiteX8" fmla="*/ 5 w 77816"/>
              <a:gd name="connsiteY8" fmla="*/ 496 h 48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16" h="483609">
                <a:moveTo>
                  <a:pt x="5" y="496"/>
                </a:moveTo>
                <a:cubicBezTo>
                  <a:pt x="-260" y="10285"/>
                  <a:pt x="9795" y="173534"/>
                  <a:pt x="19055" y="229096"/>
                </a:cubicBezTo>
                <a:cubicBezTo>
                  <a:pt x="28316" y="284659"/>
                  <a:pt x="52128" y="302915"/>
                  <a:pt x="55568" y="333871"/>
                </a:cubicBezTo>
                <a:cubicBezTo>
                  <a:pt x="59008" y="364827"/>
                  <a:pt x="35989" y="389963"/>
                  <a:pt x="39693" y="414834"/>
                </a:cubicBezTo>
                <a:cubicBezTo>
                  <a:pt x="43397" y="439705"/>
                  <a:pt x="78851" y="489182"/>
                  <a:pt x="77793" y="483096"/>
                </a:cubicBezTo>
                <a:cubicBezTo>
                  <a:pt x="76735" y="477011"/>
                  <a:pt x="38370" y="416156"/>
                  <a:pt x="33343" y="378321"/>
                </a:cubicBezTo>
                <a:cubicBezTo>
                  <a:pt x="28316" y="340486"/>
                  <a:pt x="49747" y="290744"/>
                  <a:pt x="47630" y="256084"/>
                </a:cubicBezTo>
                <a:cubicBezTo>
                  <a:pt x="45513" y="221424"/>
                  <a:pt x="27522" y="212428"/>
                  <a:pt x="20643" y="170359"/>
                </a:cubicBezTo>
                <a:cubicBezTo>
                  <a:pt x="13764" y="128290"/>
                  <a:pt x="270" y="-9293"/>
                  <a:pt x="5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547EF3F-128C-4359-AF4F-1A99D9B7DCE8}"/>
              </a:ext>
            </a:extLst>
          </p:cNvPr>
          <p:cNvSpPr/>
          <p:nvPr/>
        </p:nvSpPr>
        <p:spPr>
          <a:xfrm>
            <a:off x="4046684" y="2842933"/>
            <a:ext cx="109780" cy="504342"/>
          </a:xfrm>
          <a:custGeom>
            <a:avLst/>
            <a:gdLst>
              <a:gd name="connsiteX0" fmla="*/ 17316 w 109780"/>
              <a:gd name="connsiteY0" fmla="*/ 280 h 504342"/>
              <a:gd name="connsiteX1" fmla="*/ 4616 w 109780"/>
              <a:gd name="connsiteY1" fmla="*/ 214592 h 504342"/>
              <a:gd name="connsiteX2" fmla="*/ 106216 w 109780"/>
              <a:gd name="connsiteY2" fmla="*/ 497167 h 504342"/>
              <a:gd name="connsiteX3" fmla="*/ 83991 w 109780"/>
              <a:gd name="connsiteY3" fmla="*/ 413030 h 504342"/>
              <a:gd name="connsiteX4" fmla="*/ 57004 w 109780"/>
              <a:gd name="connsiteY4" fmla="*/ 336830 h 504342"/>
              <a:gd name="connsiteX5" fmla="*/ 22079 w 109780"/>
              <a:gd name="connsiteY5" fmla="*/ 246342 h 504342"/>
              <a:gd name="connsiteX6" fmla="*/ 17316 w 109780"/>
              <a:gd name="connsiteY6" fmla="*/ 170142 h 504342"/>
              <a:gd name="connsiteX7" fmla="*/ 17316 w 109780"/>
              <a:gd name="connsiteY7" fmla="*/ 280 h 504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780" h="504342">
                <a:moveTo>
                  <a:pt x="17316" y="280"/>
                </a:moveTo>
                <a:cubicBezTo>
                  <a:pt x="15199" y="7688"/>
                  <a:pt x="-10201" y="131778"/>
                  <a:pt x="4616" y="214592"/>
                </a:cubicBezTo>
                <a:cubicBezTo>
                  <a:pt x="19433" y="297406"/>
                  <a:pt x="92987" y="464094"/>
                  <a:pt x="106216" y="497167"/>
                </a:cubicBezTo>
                <a:cubicBezTo>
                  <a:pt x="119445" y="530240"/>
                  <a:pt x="92193" y="439753"/>
                  <a:pt x="83991" y="413030"/>
                </a:cubicBezTo>
                <a:cubicBezTo>
                  <a:pt x="75789" y="386307"/>
                  <a:pt x="67323" y="364611"/>
                  <a:pt x="57004" y="336830"/>
                </a:cubicBezTo>
                <a:cubicBezTo>
                  <a:pt x="46685" y="309049"/>
                  <a:pt x="28694" y="274123"/>
                  <a:pt x="22079" y="246342"/>
                </a:cubicBezTo>
                <a:cubicBezTo>
                  <a:pt x="15464" y="218561"/>
                  <a:pt x="17845" y="205861"/>
                  <a:pt x="17316" y="170142"/>
                </a:cubicBezTo>
                <a:cubicBezTo>
                  <a:pt x="16787" y="134423"/>
                  <a:pt x="19433" y="-7128"/>
                  <a:pt x="17316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AB672F99-65D9-4300-8346-DA15BBED7A74}"/>
              </a:ext>
            </a:extLst>
          </p:cNvPr>
          <p:cNvSpPr/>
          <p:nvPr/>
        </p:nvSpPr>
        <p:spPr>
          <a:xfrm>
            <a:off x="4074160" y="3324057"/>
            <a:ext cx="325921" cy="421355"/>
          </a:xfrm>
          <a:custGeom>
            <a:avLst/>
            <a:gdLst>
              <a:gd name="connsiteX0" fmla="*/ 231140 w 325921"/>
              <a:gd name="connsiteY0" fmla="*/ 168 h 421355"/>
              <a:gd name="connsiteX1" fmla="*/ 324803 w 325921"/>
              <a:gd name="connsiteY1" fmla="*/ 55731 h 421355"/>
              <a:gd name="connsiteX2" fmla="*/ 280353 w 325921"/>
              <a:gd name="connsiteY2" fmla="*/ 209718 h 421355"/>
              <a:gd name="connsiteX3" fmla="*/ 243840 w 325921"/>
              <a:gd name="connsiteY3" fmla="*/ 241468 h 421355"/>
              <a:gd name="connsiteX4" fmla="*/ 97790 w 325921"/>
              <a:gd name="connsiteY4" fmla="*/ 333543 h 421355"/>
              <a:gd name="connsiteX5" fmla="*/ 29528 w 325921"/>
              <a:gd name="connsiteY5" fmla="*/ 403393 h 421355"/>
              <a:gd name="connsiteX6" fmla="*/ 953 w 325921"/>
              <a:gd name="connsiteY6" fmla="*/ 417681 h 421355"/>
              <a:gd name="connsiteX7" fmla="*/ 61278 w 325921"/>
              <a:gd name="connsiteY7" fmla="*/ 347831 h 421355"/>
              <a:gd name="connsiteX8" fmla="*/ 169228 w 325921"/>
              <a:gd name="connsiteY8" fmla="*/ 258931 h 421355"/>
              <a:gd name="connsiteX9" fmla="*/ 256540 w 325921"/>
              <a:gd name="connsiteY9" fmla="*/ 212893 h 421355"/>
              <a:gd name="connsiteX10" fmla="*/ 305753 w 325921"/>
              <a:gd name="connsiteY10" fmla="*/ 70018 h 421355"/>
              <a:gd name="connsiteX11" fmla="*/ 231140 w 325921"/>
              <a:gd name="connsiteY11" fmla="*/ 168 h 42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921" h="421355">
                <a:moveTo>
                  <a:pt x="231140" y="168"/>
                </a:moveTo>
                <a:cubicBezTo>
                  <a:pt x="234315" y="-2213"/>
                  <a:pt x="316601" y="20806"/>
                  <a:pt x="324803" y="55731"/>
                </a:cubicBezTo>
                <a:cubicBezTo>
                  <a:pt x="333005" y="90656"/>
                  <a:pt x="293847" y="178762"/>
                  <a:pt x="280353" y="209718"/>
                </a:cubicBezTo>
                <a:cubicBezTo>
                  <a:pt x="266859" y="240674"/>
                  <a:pt x="274267" y="220831"/>
                  <a:pt x="243840" y="241468"/>
                </a:cubicBezTo>
                <a:cubicBezTo>
                  <a:pt x="213413" y="262106"/>
                  <a:pt x="133509" y="306556"/>
                  <a:pt x="97790" y="333543"/>
                </a:cubicBezTo>
                <a:cubicBezTo>
                  <a:pt x="62071" y="360530"/>
                  <a:pt x="45667" y="389370"/>
                  <a:pt x="29528" y="403393"/>
                </a:cubicBezTo>
                <a:cubicBezTo>
                  <a:pt x="13388" y="417416"/>
                  <a:pt x="-4339" y="426941"/>
                  <a:pt x="953" y="417681"/>
                </a:cubicBezTo>
                <a:cubicBezTo>
                  <a:pt x="6245" y="408421"/>
                  <a:pt x="33232" y="374289"/>
                  <a:pt x="61278" y="347831"/>
                </a:cubicBezTo>
                <a:cubicBezTo>
                  <a:pt x="89324" y="321373"/>
                  <a:pt x="136684" y="281421"/>
                  <a:pt x="169228" y="258931"/>
                </a:cubicBezTo>
                <a:cubicBezTo>
                  <a:pt x="201772" y="236441"/>
                  <a:pt x="233786" y="244379"/>
                  <a:pt x="256540" y="212893"/>
                </a:cubicBezTo>
                <a:cubicBezTo>
                  <a:pt x="279294" y="181408"/>
                  <a:pt x="309457" y="104943"/>
                  <a:pt x="305753" y="70018"/>
                </a:cubicBezTo>
                <a:cubicBezTo>
                  <a:pt x="302049" y="35093"/>
                  <a:pt x="227965" y="2549"/>
                  <a:pt x="23114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1D889D0-A122-477D-820F-5AE51F851451}"/>
              </a:ext>
            </a:extLst>
          </p:cNvPr>
          <p:cNvSpPr/>
          <p:nvPr/>
        </p:nvSpPr>
        <p:spPr>
          <a:xfrm>
            <a:off x="3689997" y="3397067"/>
            <a:ext cx="391474" cy="359352"/>
          </a:xfrm>
          <a:custGeom>
            <a:avLst/>
            <a:gdLst>
              <a:gd name="connsiteX0" fmla="*/ 70791 w 391474"/>
              <a:gd name="connsiteY0" fmla="*/ 183 h 359352"/>
              <a:gd name="connsiteX1" fmla="*/ 4116 w 391474"/>
              <a:gd name="connsiteY1" fmla="*/ 124008 h 359352"/>
              <a:gd name="connsiteX2" fmla="*/ 24753 w 391474"/>
              <a:gd name="connsiteY2" fmla="*/ 174808 h 359352"/>
              <a:gd name="connsiteX3" fmla="*/ 167628 w 391474"/>
              <a:gd name="connsiteY3" fmla="*/ 260533 h 359352"/>
              <a:gd name="connsiteX4" fmla="*/ 262878 w 391474"/>
              <a:gd name="connsiteY4" fmla="*/ 333558 h 359352"/>
              <a:gd name="connsiteX5" fmla="*/ 291453 w 391474"/>
              <a:gd name="connsiteY5" fmla="*/ 358958 h 359352"/>
              <a:gd name="connsiteX6" fmla="*/ 312091 w 391474"/>
              <a:gd name="connsiteY6" fmla="*/ 347846 h 359352"/>
              <a:gd name="connsiteX7" fmla="*/ 391466 w 391474"/>
              <a:gd name="connsiteY7" fmla="*/ 331971 h 359352"/>
              <a:gd name="connsiteX8" fmla="*/ 316853 w 391474"/>
              <a:gd name="connsiteY8" fmla="*/ 333558 h 359352"/>
              <a:gd name="connsiteX9" fmla="*/ 262878 w 391474"/>
              <a:gd name="connsiteY9" fmla="*/ 308158 h 359352"/>
              <a:gd name="connsiteX10" fmla="*/ 194616 w 391474"/>
              <a:gd name="connsiteY10" fmla="*/ 252596 h 359352"/>
              <a:gd name="connsiteX11" fmla="*/ 93016 w 391474"/>
              <a:gd name="connsiteY11" fmla="*/ 204971 h 359352"/>
              <a:gd name="connsiteX12" fmla="*/ 26341 w 391474"/>
              <a:gd name="connsiteY12" fmla="*/ 174808 h 359352"/>
              <a:gd name="connsiteX13" fmla="*/ 16816 w 391474"/>
              <a:gd name="connsiteY13" fmla="*/ 154171 h 359352"/>
              <a:gd name="connsiteX14" fmla="*/ 70791 w 391474"/>
              <a:gd name="connsiteY14" fmla="*/ 183 h 3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1474" h="359352">
                <a:moveTo>
                  <a:pt x="70791" y="183"/>
                </a:moveTo>
                <a:cubicBezTo>
                  <a:pt x="68674" y="-4844"/>
                  <a:pt x="11789" y="94904"/>
                  <a:pt x="4116" y="124008"/>
                </a:cubicBezTo>
                <a:cubicBezTo>
                  <a:pt x="-3557" y="153112"/>
                  <a:pt x="-2499" y="152054"/>
                  <a:pt x="24753" y="174808"/>
                </a:cubicBezTo>
                <a:cubicBezTo>
                  <a:pt x="52005" y="197562"/>
                  <a:pt x="127941" y="234075"/>
                  <a:pt x="167628" y="260533"/>
                </a:cubicBezTo>
                <a:cubicBezTo>
                  <a:pt x="207315" y="286991"/>
                  <a:pt x="242241" y="317154"/>
                  <a:pt x="262878" y="333558"/>
                </a:cubicBezTo>
                <a:cubicBezTo>
                  <a:pt x="283515" y="349962"/>
                  <a:pt x="283251" y="356577"/>
                  <a:pt x="291453" y="358958"/>
                </a:cubicBezTo>
                <a:cubicBezTo>
                  <a:pt x="299655" y="361339"/>
                  <a:pt x="295422" y="352344"/>
                  <a:pt x="312091" y="347846"/>
                </a:cubicBezTo>
                <a:cubicBezTo>
                  <a:pt x="328760" y="343348"/>
                  <a:pt x="390672" y="334352"/>
                  <a:pt x="391466" y="331971"/>
                </a:cubicBezTo>
                <a:cubicBezTo>
                  <a:pt x="392260" y="329590"/>
                  <a:pt x="338284" y="337527"/>
                  <a:pt x="316853" y="333558"/>
                </a:cubicBezTo>
                <a:cubicBezTo>
                  <a:pt x="295422" y="329589"/>
                  <a:pt x="283251" y="321652"/>
                  <a:pt x="262878" y="308158"/>
                </a:cubicBezTo>
                <a:cubicBezTo>
                  <a:pt x="242505" y="294664"/>
                  <a:pt x="222926" y="269794"/>
                  <a:pt x="194616" y="252596"/>
                </a:cubicBezTo>
                <a:cubicBezTo>
                  <a:pt x="166306" y="235398"/>
                  <a:pt x="121062" y="217936"/>
                  <a:pt x="93016" y="204971"/>
                </a:cubicBezTo>
                <a:cubicBezTo>
                  <a:pt x="64970" y="192006"/>
                  <a:pt x="39041" y="183275"/>
                  <a:pt x="26341" y="174808"/>
                </a:cubicBezTo>
                <a:cubicBezTo>
                  <a:pt x="13641" y="166341"/>
                  <a:pt x="10202" y="182217"/>
                  <a:pt x="16816" y="154171"/>
                </a:cubicBezTo>
                <a:cubicBezTo>
                  <a:pt x="23430" y="126125"/>
                  <a:pt x="72908" y="5210"/>
                  <a:pt x="70791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801E30E-1912-401F-AD21-383DA16062DC}"/>
              </a:ext>
            </a:extLst>
          </p:cNvPr>
          <p:cNvSpPr/>
          <p:nvPr/>
        </p:nvSpPr>
        <p:spPr>
          <a:xfrm>
            <a:off x="3812831" y="3390686"/>
            <a:ext cx="42165" cy="200469"/>
          </a:xfrm>
          <a:custGeom>
            <a:avLst/>
            <a:gdLst>
              <a:gd name="connsiteX0" fmla="*/ 344 w 42165"/>
              <a:gd name="connsiteY0" fmla="*/ 214 h 200469"/>
              <a:gd name="connsiteX1" fmla="*/ 33682 w 42165"/>
              <a:gd name="connsiteY1" fmla="*/ 112927 h 200469"/>
              <a:gd name="connsiteX2" fmla="*/ 41619 w 42165"/>
              <a:gd name="connsiteY2" fmla="*/ 200239 h 200469"/>
              <a:gd name="connsiteX3" fmla="*/ 22569 w 42165"/>
              <a:gd name="connsiteY3" fmla="*/ 136739 h 200469"/>
              <a:gd name="connsiteX4" fmla="*/ 16219 w 42165"/>
              <a:gd name="connsiteY4" fmla="*/ 85939 h 200469"/>
              <a:gd name="connsiteX5" fmla="*/ 344 w 42165"/>
              <a:gd name="connsiteY5" fmla="*/ 214 h 2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65" h="200469">
                <a:moveTo>
                  <a:pt x="344" y="214"/>
                </a:moveTo>
                <a:cubicBezTo>
                  <a:pt x="3255" y="4712"/>
                  <a:pt x="26803" y="79589"/>
                  <a:pt x="33682" y="112927"/>
                </a:cubicBezTo>
                <a:cubicBezTo>
                  <a:pt x="40561" y="146265"/>
                  <a:pt x="43471" y="196270"/>
                  <a:pt x="41619" y="200239"/>
                </a:cubicBezTo>
                <a:cubicBezTo>
                  <a:pt x="39767" y="204208"/>
                  <a:pt x="26802" y="155789"/>
                  <a:pt x="22569" y="136739"/>
                </a:cubicBezTo>
                <a:cubicBezTo>
                  <a:pt x="18336" y="117689"/>
                  <a:pt x="18600" y="108693"/>
                  <a:pt x="16219" y="85939"/>
                </a:cubicBezTo>
                <a:cubicBezTo>
                  <a:pt x="13838" y="63185"/>
                  <a:pt x="-2567" y="-4284"/>
                  <a:pt x="344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377CCCEF-E2F9-4DE2-AAE7-1913654E67AA}"/>
              </a:ext>
            </a:extLst>
          </p:cNvPr>
          <p:cNvSpPr/>
          <p:nvPr/>
        </p:nvSpPr>
        <p:spPr>
          <a:xfrm>
            <a:off x="4095706" y="3497231"/>
            <a:ext cx="150922" cy="35214"/>
          </a:xfrm>
          <a:custGeom>
            <a:avLst/>
            <a:gdLst>
              <a:gd name="connsiteX0" fmla="*/ 44 w 150922"/>
              <a:gd name="connsiteY0" fmla="*/ 34957 h 35214"/>
              <a:gd name="connsiteX1" fmla="*/ 79419 w 150922"/>
              <a:gd name="connsiteY1" fmla="*/ 15907 h 35214"/>
              <a:gd name="connsiteX2" fmla="*/ 150857 w 150922"/>
              <a:gd name="connsiteY2" fmla="*/ 15907 h 35214"/>
              <a:gd name="connsiteX3" fmla="*/ 90532 w 150922"/>
              <a:gd name="connsiteY3" fmla="*/ 32 h 35214"/>
              <a:gd name="connsiteX4" fmla="*/ 44 w 150922"/>
              <a:gd name="connsiteY4" fmla="*/ 34957 h 3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922" h="35214">
                <a:moveTo>
                  <a:pt x="44" y="34957"/>
                </a:moveTo>
                <a:cubicBezTo>
                  <a:pt x="-1808" y="37603"/>
                  <a:pt x="54284" y="19082"/>
                  <a:pt x="79419" y="15907"/>
                </a:cubicBezTo>
                <a:cubicBezTo>
                  <a:pt x="104554" y="12732"/>
                  <a:pt x="149005" y="18553"/>
                  <a:pt x="150857" y="15907"/>
                </a:cubicBezTo>
                <a:cubicBezTo>
                  <a:pt x="152709" y="13261"/>
                  <a:pt x="114874" y="-762"/>
                  <a:pt x="90532" y="32"/>
                </a:cubicBezTo>
                <a:cubicBezTo>
                  <a:pt x="66190" y="826"/>
                  <a:pt x="1896" y="32311"/>
                  <a:pt x="44" y="349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FBA9FEC-FB7E-42DB-A993-BDE139B28E18}"/>
              </a:ext>
            </a:extLst>
          </p:cNvPr>
          <p:cNvSpPr/>
          <p:nvPr/>
        </p:nvSpPr>
        <p:spPr>
          <a:xfrm>
            <a:off x="3981217" y="3577559"/>
            <a:ext cx="47148" cy="81069"/>
          </a:xfrm>
          <a:custGeom>
            <a:avLst/>
            <a:gdLst>
              <a:gd name="connsiteX0" fmla="*/ 233 w 47148"/>
              <a:gd name="connsiteY0" fmla="*/ 666 h 81069"/>
              <a:gd name="connsiteX1" fmla="*/ 46271 w 47148"/>
              <a:gd name="connsiteY1" fmla="*/ 80041 h 81069"/>
              <a:gd name="connsiteX2" fmla="*/ 28808 w 47148"/>
              <a:gd name="connsiteY2" fmla="*/ 43529 h 81069"/>
              <a:gd name="connsiteX3" fmla="*/ 233 w 47148"/>
              <a:gd name="connsiteY3" fmla="*/ 666 h 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8" h="81069">
                <a:moveTo>
                  <a:pt x="233" y="666"/>
                </a:moveTo>
                <a:cubicBezTo>
                  <a:pt x="3143" y="6751"/>
                  <a:pt x="41509" y="72897"/>
                  <a:pt x="46271" y="80041"/>
                </a:cubicBezTo>
                <a:cubicBezTo>
                  <a:pt x="51033" y="87185"/>
                  <a:pt x="35158" y="55171"/>
                  <a:pt x="28808" y="43529"/>
                </a:cubicBezTo>
                <a:cubicBezTo>
                  <a:pt x="22458" y="31887"/>
                  <a:pt x="-2677" y="-5419"/>
                  <a:pt x="233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CF0D6B41-E260-4EBE-BC9A-DACA21A273CD}"/>
              </a:ext>
            </a:extLst>
          </p:cNvPr>
          <p:cNvSpPr/>
          <p:nvPr/>
        </p:nvSpPr>
        <p:spPr>
          <a:xfrm>
            <a:off x="3359873" y="2836842"/>
            <a:ext cx="319997" cy="140089"/>
          </a:xfrm>
          <a:custGeom>
            <a:avLst/>
            <a:gdLst>
              <a:gd name="connsiteX0" fmla="*/ 865 w 319997"/>
              <a:gd name="connsiteY0" fmla="*/ 21 h 140089"/>
              <a:gd name="connsiteX1" fmla="*/ 172315 w 319997"/>
              <a:gd name="connsiteY1" fmla="*/ 33358 h 140089"/>
              <a:gd name="connsiteX2" fmla="*/ 286615 w 319997"/>
              <a:gd name="connsiteY2" fmla="*/ 77808 h 140089"/>
              <a:gd name="connsiteX3" fmla="*/ 319952 w 319997"/>
              <a:gd name="connsiteY3" fmla="*/ 139721 h 140089"/>
              <a:gd name="connsiteX4" fmla="*/ 281852 w 319997"/>
              <a:gd name="connsiteY4" fmla="*/ 101621 h 140089"/>
              <a:gd name="connsiteX5" fmla="*/ 224702 w 319997"/>
              <a:gd name="connsiteY5" fmla="*/ 61933 h 140089"/>
              <a:gd name="connsiteX6" fmla="*/ 110402 w 319997"/>
              <a:gd name="connsiteY6" fmla="*/ 38121 h 140089"/>
              <a:gd name="connsiteX7" fmla="*/ 865 w 319997"/>
              <a:gd name="connsiteY7" fmla="*/ 21 h 14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97" h="140089">
                <a:moveTo>
                  <a:pt x="865" y="21"/>
                </a:moveTo>
                <a:cubicBezTo>
                  <a:pt x="11184" y="-773"/>
                  <a:pt x="124690" y="20394"/>
                  <a:pt x="172315" y="33358"/>
                </a:cubicBezTo>
                <a:cubicBezTo>
                  <a:pt x="219940" y="46322"/>
                  <a:pt x="262009" y="60081"/>
                  <a:pt x="286615" y="77808"/>
                </a:cubicBezTo>
                <a:cubicBezTo>
                  <a:pt x="311221" y="95535"/>
                  <a:pt x="320746" y="135752"/>
                  <a:pt x="319952" y="139721"/>
                </a:cubicBezTo>
                <a:cubicBezTo>
                  <a:pt x="319158" y="143690"/>
                  <a:pt x="297727" y="114586"/>
                  <a:pt x="281852" y="101621"/>
                </a:cubicBezTo>
                <a:cubicBezTo>
                  <a:pt x="265977" y="88656"/>
                  <a:pt x="253277" y="72516"/>
                  <a:pt x="224702" y="61933"/>
                </a:cubicBezTo>
                <a:cubicBezTo>
                  <a:pt x="196127" y="51350"/>
                  <a:pt x="145591" y="46058"/>
                  <a:pt x="110402" y="38121"/>
                </a:cubicBezTo>
                <a:cubicBezTo>
                  <a:pt x="75213" y="30184"/>
                  <a:pt x="-9454" y="815"/>
                  <a:pt x="865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F98B8B2D-0DBD-439A-8434-DCD070F63AA4}"/>
              </a:ext>
            </a:extLst>
          </p:cNvPr>
          <p:cNvSpPr/>
          <p:nvPr/>
        </p:nvSpPr>
        <p:spPr>
          <a:xfrm>
            <a:off x="3517373" y="2881313"/>
            <a:ext cx="86277" cy="60325"/>
          </a:xfrm>
          <a:custGeom>
            <a:avLst/>
            <a:gdLst>
              <a:gd name="connsiteX0" fmla="*/ 2115 w 86277"/>
              <a:gd name="connsiteY0" fmla="*/ 0 h 60325"/>
              <a:gd name="connsiteX1" fmla="*/ 84665 w 86277"/>
              <a:gd name="connsiteY1" fmla="*/ 47625 h 60325"/>
              <a:gd name="connsiteX2" fmla="*/ 54502 w 86277"/>
              <a:gd name="connsiteY2" fmla="*/ 60325 h 60325"/>
              <a:gd name="connsiteX3" fmla="*/ 25927 w 86277"/>
              <a:gd name="connsiteY3" fmla="*/ 47625 h 60325"/>
              <a:gd name="connsiteX4" fmla="*/ 2115 w 86277"/>
              <a:gd name="connsiteY4" fmla="*/ 0 h 6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277" h="60325">
                <a:moveTo>
                  <a:pt x="2115" y="0"/>
                </a:moveTo>
                <a:cubicBezTo>
                  <a:pt x="11905" y="0"/>
                  <a:pt x="75934" y="37571"/>
                  <a:pt x="84665" y="47625"/>
                </a:cubicBezTo>
                <a:cubicBezTo>
                  <a:pt x="93396" y="57679"/>
                  <a:pt x="64292" y="60325"/>
                  <a:pt x="54502" y="60325"/>
                </a:cubicBezTo>
                <a:cubicBezTo>
                  <a:pt x="44712" y="60325"/>
                  <a:pt x="32541" y="54769"/>
                  <a:pt x="25927" y="47625"/>
                </a:cubicBezTo>
                <a:cubicBezTo>
                  <a:pt x="19313" y="40481"/>
                  <a:pt x="-7675" y="0"/>
                  <a:pt x="2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441CD0A4-2CF2-4582-856F-E314F3298221}"/>
              </a:ext>
            </a:extLst>
          </p:cNvPr>
          <p:cNvSpPr/>
          <p:nvPr/>
        </p:nvSpPr>
        <p:spPr>
          <a:xfrm>
            <a:off x="3287828" y="2903498"/>
            <a:ext cx="89382" cy="59646"/>
          </a:xfrm>
          <a:custGeom>
            <a:avLst/>
            <a:gdLst>
              <a:gd name="connsiteX0" fmla="*/ 1472 w 89382"/>
              <a:gd name="connsiteY0" fmla="*/ 40 h 59646"/>
              <a:gd name="connsiteX1" fmla="*/ 88785 w 89382"/>
              <a:gd name="connsiteY1" fmla="*/ 57190 h 59646"/>
              <a:gd name="connsiteX2" fmla="*/ 37985 w 89382"/>
              <a:gd name="connsiteY2" fmla="*/ 47665 h 59646"/>
              <a:gd name="connsiteX3" fmla="*/ 1472 w 89382"/>
              <a:gd name="connsiteY3" fmla="*/ 40 h 5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82" h="59646">
                <a:moveTo>
                  <a:pt x="1472" y="40"/>
                </a:moveTo>
                <a:cubicBezTo>
                  <a:pt x="9939" y="1627"/>
                  <a:pt x="82700" y="49253"/>
                  <a:pt x="88785" y="57190"/>
                </a:cubicBezTo>
                <a:cubicBezTo>
                  <a:pt x="94870" y="65127"/>
                  <a:pt x="52802" y="51634"/>
                  <a:pt x="37985" y="47665"/>
                </a:cubicBezTo>
                <a:cubicBezTo>
                  <a:pt x="23168" y="43696"/>
                  <a:pt x="-6995" y="-1547"/>
                  <a:pt x="147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8F109C0B-4846-49BD-8E99-20B1A63ED9DD}"/>
              </a:ext>
            </a:extLst>
          </p:cNvPr>
          <p:cNvSpPr/>
          <p:nvPr/>
        </p:nvSpPr>
        <p:spPr>
          <a:xfrm>
            <a:off x="3130485" y="2898775"/>
            <a:ext cx="203384" cy="95250"/>
          </a:xfrm>
          <a:custGeom>
            <a:avLst/>
            <a:gdLst>
              <a:gd name="connsiteX0" fmla="*/ 203265 w 203384"/>
              <a:gd name="connsiteY0" fmla="*/ 0 h 95250"/>
              <a:gd name="connsiteX1" fmla="*/ 130240 w 203384"/>
              <a:gd name="connsiteY1" fmla="*/ 60325 h 95250"/>
              <a:gd name="connsiteX2" fmla="*/ 65 w 203384"/>
              <a:gd name="connsiteY2" fmla="*/ 95250 h 95250"/>
              <a:gd name="connsiteX3" fmla="*/ 114365 w 203384"/>
              <a:gd name="connsiteY3" fmla="*/ 60325 h 95250"/>
              <a:gd name="connsiteX4" fmla="*/ 203265 w 203384"/>
              <a:gd name="connsiteY4" fmla="*/ 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384" h="95250">
                <a:moveTo>
                  <a:pt x="203265" y="0"/>
                </a:moveTo>
                <a:cubicBezTo>
                  <a:pt x="205911" y="0"/>
                  <a:pt x="164107" y="44450"/>
                  <a:pt x="130240" y="60325"/>
                </a:cubicBezTo>
                <a:cubicBezTo>
                  <a:pt x="96373" y="76200"/>
                  <a:pt x="2711" y="95250"/>
                  <a:pt x="65" y="95250"/>
                </a:cubicBezTo>
                <a:cubicBezTo>
                  <a:pt x="-2581" y="95250"/>
                  <a:pt x="75471" y="78581"/>
                  <a:pt x="114365" y="60325"/>
                </a:cubicBezTo>
                <a:cubicBezTo>
                  <a:pt x="153259" y="42069"/>
                  <a:pt x="200619" y="0"/>
                  <a:pt x="2032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0B63BF5-1C70-4D10-8C2D-3AB5426A5C8F}"/>
              </a:ext>
            </a:extLst>
          </p:cNvPr>
          <p:cNvSpPr/>
          <p:nvPr/>
        </p:nvSpPr>
        <p:spPr>
          <a:xfrm>
            <a:off x="3451151" y="3870325"/>
            <a:ext cx="589222" cy="31272"/>
          </a:xfrm>
          <a:custGeom>
            <a:avLst/>
            <a:gdLst>
              <a:gd name="connsiteX0" fmla="*/ 74 w 589222"/>
              <a:gd name="connsiteY0" fmla="*/ 30163 h 31272"/>
              <a:gd name="connsiteX1" fmla="*/ 181049 w 589222"/>
              <a:gd name="connsiteY1" fmla="*/ 26988 h 31272"/>
              <a:gd name="connsiteX2" fmla="*/ 262012 w 589222"/>
              <a:gd name="connsiteY2" fmla="*/ 14288 h 31272"/>
              <a:gd name="connsiteX3" fmla="*/ 398537 w 589222"/>
              <a:gd name="connsiteY3" fmla="*/ 0 h 31272"/>
              <a:gd name="connsiteX4" fmla="*/ 589037 w 589222"/>
              <a:gd name="connsiteY4" fmla="*/ 14288 h 31272"/>
              <a:gd name="connsiteX5" fmla="*/ 436637 w 589222"/>
              <a:gd name="connsiteY5" fmla="*/ 11113 h 31272"/>
              <a:gd name="connsiteX6" fmla="*/ 295349 w 589222"/>
              <a:gd name="connsiteY6" fmla="*/ 6350 h 31272"/>
              <a:gd name="connsiteX7" fmla="*/ 160412 w 589222"/>
              <a:gd name="connsiteY7" fmla="*/ 9525 h 31272"/>
              <a:gd name="connsiteX8" fmla="*/ 74 w 589222"/>
              <a:gd name="connsiteY8" fmla="*/ 30163 h 3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9222" h="31272">
                <a:moveTo>
                  <a:pt x="74" y="30163"/>
                </a:moveTo>
                <a:cubicBezTo>
                  <a:pt x="3514" y="33074"/>
                  <a:pt x="137393" y="29634"/>
                  <a:pt x="181049" y="26988"/>
                </a:cubicBezTo>
                <a:cubicBezTo>
                  <a:pt x="224705" y="24342"/>
                  <a:pt x="225764" y="18786"/>
                  <a:pt x="262012" y="14288"/>
                </a:cubicBezTo>
                <a:cubicBezTo>
                  <a:pt x="298260" y="9790"/>
                  <a:pt x="344033" y="0"/>
                  <a:pt x="398537" y="0"/>
                </a:cubicBezTo>
                <a:cubicBezTo>
                  <a:pt x="453041" y="0"/>
                  <a:pt x="582687" y="12436"/>
                  <a:pt x="589037" y="14288"/>
                </a:cubicBezTo>
                <a:cubicBezTo>
                  <a:pt x="595387" y="16140"/>
                  <a:pt x="436637" y="11113"/>
                  <a:pt x="436637" y="11113"/>
                </a:cubicBezTo>
                <a:cubicBezTo>
                  <a:pt x="387689" y="9790"/>
                  <a:pt x="341386" y="6615"/>
                  <a:pt x="295349" y="6350"/>
                </a:cubicBezTo>
                <a:cubicBezTo>
                  <a:pt x="249312" y="6085"/>
                  <a:pt x="206979" y="6615"/>
                  <a:pt x="160412" y="9525"/>
                </a:cubicBezTo>
                <a:cubicBezTo>
                  <a:pt x="113845" y="12435"/>
                  <a:pt x="-3366" y="27252"/>
                  <a:pt x="74" y="30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AD15794-97E5-4367-A730-830AB92E024D}"/>
              </a:ext>
            </a:extLst>
          </p:cNvPr>
          <p:cNvSpPr/>
          <p:nvPr/>
        </p:nvSpPr>
        <p:spPr>
          <a:xfrm>
            <a:off x="4045918" y="3743246"/>
            <a:ext cx="670545" cy="136206"/>
          </a:xfrm>
          <a:custGeom>
            <a:avLst/>
            <a:gdLst>
              <a:gd name="connsiteX0" fmla="*/ 620 w 670545"/>
              <a:gd name="connsiteY0" fmla="*/ 133429 h 136206"/>
              <a:gd name="connsiteX1" fmla="*/ 140320 w 670545"/>
              <a:gd name="connsiteY1" fmla="*/ 125492 h 136206"/>
              <a:gd name="connsiteX2" fmla="*/ 245095 w 670545"/>
              <a:gd name="connsiteY2" fmla="*/ 87392 h 136206"/>
              <a:gd name="connsiteX3" fmla="*/ 348282 w 670545"/>
              <a:gd name="connsiteY3" fmla="*/ 57229 h 136206"/>
              <a:gd name="connsiteX4" fmla="*/ 446707 w 670545"/>
              <a:gd name="connsiteY4" fmla="*/ 42942 h 136206"/>
              <a:gd name="connsiteX5" fmla="*/ 564182 w 670545"/>
              <a:gd name="connsiteY5" fmla="*/ 27067 h 136206"/>
              <a:gd name="connsiteX6" fmla="*/ 670545 w 670545"/>
              <a:gd name="connsiteY6" fmla="*/ 79 h 136206"/>
              <a:gd name="connsiteX7" fmla="*/ 562595 w 670545"/>
              <a:gd name="connsiteY7" fmla="*/ 19129 h 136206"/>
              <a:gd name="connsiteX8" fmla="*/ 427657 w 670545"/>
              <a:gd name="connsiteY8" fmla="*/ 28654 h 136206"/>
              <a:gd name="connsiteX9" fmla="*/ 199057 w 670545"/>
              <a:gd name="connsiteY9" fmla="*/ 84217 h 136206"/>
              <a:gd name="connsiteX10" fmla="*/ 620 w 670545"/>
              <a:gd name="connsiteY10" fmla="*/ 133429 h 13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45" h="136206">
                <a:moveTo>
                  <a:pt x="620" y="133429"/>
                </a:moveTo>
                <a:cubicBezTo>
                  <a:pt x="-9169" y="140308"/>
                  <a:pt x="99574" y="133165"/>
                  <a:pt x="140320" y="125492"/>
                </a:cubicBezTo>
                <a:cubicBezTo>
                  <a:pt x="181066" y="117819"/>
                  <a:pt x="210435" y="98769"/>
                  <a:pt x="245095" y="87392"/>
                </a:cubicBezTo>
                <a:cubicBezTo>
                  <a:pt x="279755" y="76015"/>
                  <a:pt x="314680" y="64637"/>
                  <a:pt x="348282" y="57229"/>
                </a:cubicBezTo>
                <a:cubicBezTo>
                  <a:pt x="381884" y="49821"/>
                  <a:pt x="446707" y="42942"/>
                  <a:pt x="446707" y="42942"/>
                </a:cubicBezTo>
                <a:cubicBezTo>
                  <a:pt x="482690" y="37915"/>
                  <a:pt x="526876" y="34211"/>
                  <a:pt x="564182" y="27067"/>
                </a:cubicBezTo>
                <a:cubicBezTo>
                  <a:pt x="601488" y="19923"/>
                  <a:pt x="670809" y="1402"/>
                  <a:pt x="670545" y="79"/>
                </a:cubicBezTo>
                <a:cubicBezTo>
                  <a:pt x="670281" y="-1244"/>
                  <a:pt x="603076" y="14367"/>
                  <a:pt x="562595" y="19129"/>
                </a:cubicBezTo>
                <a:cubicBezTo>
                  <a:pt x="522114" y="23891"/>
                  <a:pt x="488247" y="17806"/>
                  <a:pt x="427657" y="28654"/>
                </a:cubicBezTo>
                <a:cubicBezTo>
                  <a:pt x="367067" y="39502"/>
                  <a:pt x="269171" y="66490"/>
                  <a:pt x="199057" y="84217"/>
                </a:cubicBezTo>
                <a:cubicBezTo>
                  <a:pt x="128943" y="101944"/>
                  <a:pt x="10409" y="126550"/>
                  <a:pt x="620" y="13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C4511CA9-FE26-4585-BCAA-3574B91D5C48}"/>
              </a:ext>
            </a:extLst>
          </p:cNvPr>
          <p:cNvSpPr/>
          <p:nvPr/>
        </p:nvSpPr>
        <p:spPr>
          <a:xfrm>
            <a:off x="3597226" y="3903524"/>
            <a:ext cx="502484" cy="55289"/>
          </a:xfrm>
          <a:custGeom>
            <a:avLst/>
            <a:gdLst>
              <a:gd name="connsiteX0" fmla="*/ 1637 w 502484"/>
              <a:gd name="connsiteY0" fmla="*/ 139 h 55289"/>
              <a:gd name="connsiteX1" fmla="*/ 171499 w 502484"/>
              <a:gd name="connsiteY1" fmla="*/ 20776 h 55289"/>
              <a:gd name="connsiteX2" fmla="*/ 439787 w 502484"/>
              <a:gd name="connsiteY2" fmla="*/ 54114 h 55289"/>
              <a:gd name="connsiteX3" fmla="*/ 501699 w 502484"/>
              <a:gd name="connsiteY3" fmla="*/ 47764 h 55289"/>
              <a:gd name="connsiteX4" fmla="*/ 469949 w 502484"/>
              <a:gd name="connsiteY4" fmla="*/ 47764 h 55289"/>
              <a:gd name="connsiteX5" fmla="*/ 401687 w 502484"/>
              <a:gd name="connsiteY5" fmla="*/ 41414 h 55289"/>
              <a:gd name="connsiteX6" fmla="*/ 298499 w 502484"/>
              <a:gd name="connsiteY6" fmla="*/ 33476 h 55289"/>
              <a:gd name="connsiteX7" fmla="*/ 1637 w 502484"/>
              <a:gd name="connsiteY7" fmla="*/ 139 h 55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484" h="55289">
                <a:moveTo>
                  <a:pt x="1637" y="139"/>
                </a:moveTo>
                <a:cubicBezTo>
                  <a:pt x="-19530" y="-1978"/>
                  <a:pt x="171499" y="20776"/>
                  <a:pt x="171499" y="20776"/>
                </a:cubicBezTo>
                <a:cubicBezTo>
                  <a:pt x="244524" y="29772"/>
                  <a:pt x="384754" y="49616"/>
                  <a:pt x="439787" y="54114"/>
                </a:cubicBezTo>
                <a:cubicBezTo>
                  <a:pt x="494820" y="58612"/>
                  <a:pt x="496672" y="48822"/>
                  <a:pt x="501699" y="47764"/>
                </a:cubicBezTo>
                <a:cubicBezTo>
                  <a:pt x="506726" y="46706"/>
                  <a:pt x="486618" y="48822"/>
                  <a:pt x="469949" y="47764"/>
                </a:cubicBezTo>
                <a:cubicBezTo>
                  <a:pt x="453280" y="46706"/>
                  <a:pt x="401687" y="41414"/>
                  <a:pt x="401687" y="41414"/>
                </a:cubicBezTo>
                <a:cubicBezTo>
                  <a:pt x="373112" y="39033"/>
                  <a:pt x="362528" y="41943"/>
                  <a:pt x="298499" y="33476"/>
                </a:cubicBezTo>
                <a:cubicBezTo>
                  <a:pt x="234470" y="25009"/>
                  <a:pt x="22804" y="2256"/>
                  <a:pt x="1637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ACE2FA21-1A72-4C79-A771-3C99F8569B0F}"/>
              </a:ext>
            </a:extLst>
          </p:cNvPr>
          <p:cNvSpPr/>
          <p:nvPr/>
        </p:nvSpPr>
        <p:spPr>
          <a:xfrm>
            <a:off x="4092048" y="3770228"/>
            <a:ext cx="465842" cy="187812"/>
          </a:xfrm>
          <a:custGeom>
            <a:avLst/>
            <a:gdLst>
              <a:gd name="connsiteX0" fmla="*/ 527 w 465842"/>
              <a:gd name="connsiteY0" fmla="*/ 187410 h 187812"/>
              <a:gd name="connsiteX1" fmla="*/ 160865 w 465842"/>
              <a:gd name="connsiteY1" fmla="*/ 133435 h 187812"/>
              <a:gd name="connsiteX2" fmla="*/ 327552 w 465842"/>
              <a:gd name="connsiteY2" fmla="*/ 66760 h 187812"/>
              <a:gd name="connsiteX3" fmla="*/ 391052 w 465842"/>
              <a:gd name="connsiteY3" fmla="*/ 38185 h 187812"/>
              <a:gd name="connsiteX4" fmla="*/ 465665 w 465842"/>
              <a:gd name="connsiteY4" fmla="*/ 85 h 187812"/>
              <a:gd name="connsiteX5" fmla="*/ 368827 w 465842"/>
              <a:gd name="connsiteY5" fmla="*/ 28660 h 187812"/>
              <a:gd name="connsiteX6" fmla="*/ 314852 w 465842"/>
              <a:gd name="connsiteY6" fmla="*/ 55647 h 187812"/>
              <a:gd name="connsiteX7" fmla="*/ 216427 w 465842"/>
              <a:gd name="connsiteY7" fmla="*/ 104860 h 187812"/>
              <a:gd name="connsiteX8" fmla="*/ 527 w 465842"/>
              <a:gd name="connsiteY8" fmla="*/ 187410 h 18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842" h="187812">
                <a:moveTo>
                  <a:pt x="527" y="187410"/>
                </a:moveTo>
                <a:cubicBezTo>
                  <a:pt x="-8733" y="192172"/>
                  <a:pt x="106361" y="153543"/>
                  <a:pt x="160865" y="133435"/>
                </a:cubicBezTo>
                <a:cubicBezTo>
                  <a:pt x="215369" y="113327"/>
                  <a:pt x="289188" y="82635"/>
                  <a:pt x="327552" y="66760"/>
                </a:cubicBezTo>
                <a:cubicBezTo>
                  <a:pt x="365916" y="50885"/>
                  <a:pt x="368033" y="49297"/>
                  <a:pt x="391052" y="38185"/>
                </a:cubicBezTo>
                <a:cubicBezTo>
                  <a:pt x="414071" y="27073"/>
                  <a:pt x="469369" y="1672"/>
                  <a:pt x="465665" y="85"/>
                </a:cubicBezTo>
                <a:cubicBezTo>
                  <a:pt x="461961" y="-1502"/>
                  <a:pt x="393962" y="19400"/>
                  <a:pt x="368827" y="28660"/>
                </a:cubicBezTo>
                <a:cubicBezTo>
                  <a:pt x="343692" y="37920"/>
                  <a:pt x="314852" y="55647"/>
                  <a:pt x="314852" y="55647"/>
                </a:cubicBezTo>
                <a:cubicBezTo>
                  <a:pt x="289452" y="68347"/>
                  <a:pt x="266698" y="86868"/>
                  <a:pt x="216427" y="104860"/>
                </a:cubicBezTo>
                <a:cubicBezTo>
                  <a:pt x="166156" y="122852"/>
                  <a:pt x="9787" y="182648"/>
                  <a:pt x="527" y="187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B37FD64-8454-469A-8FB4-B28847876591}"/>
              </a:ext>
            </a:extLst>
          </p:cNvPr>
          <p:cNvSpPr/>
          <p:nvPr/>
        </p:nvSpPr>
        <p:spPr>
          <a:xfrm>
            <a:off x="3469989" y="3913976"/>
            <a:ext cx="566132" cy="279613"/>
          </a:xfrm>
          <a:custGeom>
            <a:avLst/>
            <a:gdLst>
              <a:gd name="connsiteX0" fmla="*/ 286 w 566132"/>
              <a:gd name="connsiteY0" fmla="*/ 799 h 279613"/>
              <a:gd name="connsiteX1" fmla="*/ 152686 w 566132"/>
              <a:gd name="connsiteY1" fmla="*/ 86524 h 279613"/>
              <a:gd name="connsiteX2" fmla="*/ 297149 w 566132"/>
              <a:gd name="connsiteY2" fmla="*/ 200824 h 279613"/>
              <a:gd name="connsiteX3" fmla="*/ 562261 w 566132"/>
              <a:gd name="connsiteY3" fmla="*/ 272262 h 279613"/>
              <a:gd name="connsiteX4" fmla="*/ 443199 w 566132"/>
              <a:gd name="connsiteY4" fmla="*/ 270674 h 279613"/>
              <a:gd name="connsiteX5" fmla="*/ 281274 w 566132"/>
              <a:gd name="connsiteY5" fmla="*/ 213524 h 279613"/>
              <a:gd name="connsiteX6" fmla="*/ 192374 w 566132"/>
              <a:gd name="connsiteY6" fmla="*/ 137324 h 279613"/>
              <a:gd name="connsiteX7" fmla="*/ 286 w 566132"/>
              <a:gd name="connsiteY7" fmla="*/ 799 h 27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132" h="279613">
                <a:moveTo>
                  <a:pt x="286" y="799"/>
                </a:moveTo>
                <a:cubicBezTo>
                  <a:pt x="-6329" y="-7668"/>
                  <a:pt x="103209" y="53187"/>
                  <a:pt x="152686" y="86524"/>
                </a:cubicBezTo>
                <a:cubicBezTo>
                  <a:pt x="202163" y="119861"/>
                  <a:pt x="228887" y="169868"/>
                  <a:pt x="297149" y="200824"/>
                </a:cubicBezTo>
                <a:cubicBezTo>
                  <a:pt x="365412" y="231780"/>
                  <a:pt x="537919" y="260620"/>
                  <a:pt x="562261" y="272262"/>
                </a:cubicBezTo>
                <a:cubicBezTo>
                  <a:pt x="586603" y="283904"/>
                  <a:pt x="490030" y="280464"/>
                  <a:pt x="443199" y="270674"/>
                </a:cubicBezTo>
                <a:cubicBezTo>
                  <a:pt x="396368" y="260884"/>
                  <a:pt x="323078" y="235749"/>
                  <a:pt x="281274" y="213524"/>
                </a:cubicBezTo>
                <a:cubicBezTo>
                  <a:pt x="239470" y="191299"/>
                  <a:pt x="238676" y="170661"/>
                  <a:pt x="192374" y="137324"/>
                </a:cubicBezTo>
                <a:cubicBezTo>
                  <a:pt x="146072" y="103987"/>
                  <a:pt x="6901" y="9266"/>
                  <a:pt x="286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EF2378D4-751D-4B93-9DA9-EEACD89E6EE7}"/>
              </a:ext>
            </a:extLst>
          </p:cNvPr>
          <p:cNvSpPr/>
          <p:nvPr/>
        </p:nvSpPr>
        <p:spPr>
          <a:xfrm>
            <a:off x="4570324" y="3785011"/>
            <a:ext cx="149328" cy="167927"/>
          </a:xfrm>
          <a:custGeom>
            <a:avLst/>
            <a:gdLst>
              <a:gd name="connsiteX0" fmla="*/ 149314 w 149328"/>
              <a:gd name="connsiteY0" fmla="*/ 1177 h 167927"/>
              <a:gd name="connsiteX1" fmla="*/ 76289 w 149328"/>
              <a:gd name="connsiteY1" fmla="*/ 9114 h 167927"/>
              <a:gd name="connsiteX2" fmla="*/ 66764 w 149328"/>
              <a:gd name="connsiteY2" fmla="*/ 63089 h 167927"/>
              <a:gd name="connsiteX3" fmla="*/ 89 w 149328"/>
              <a:gd name="connsiteY3" fmla="*/ 167864 h 167927"/>
              <a:gd name="connsiteX4" fmla="*/ 82639 w 149328"/>
              <a:gd name="connsiteY4" fmla="*/ 47214 h 167927"/>
              <a:gd name="connsiteX5" fmla="*/ 82639 w 149328"/>
              <a:gd name="connsiteY5" fmla="*/ 21814 h 167927"/>
              <a:gd name="connsiteX6" fmla="*/ 149314 w 149328"/>
              <a:gd name="connsiteY6" fmla="*/ 1177 h 16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328" h="167927">
                <a:moveTo>
                  <a:pt x="149314" y="1177"/>
                </a:moveTo>
                <a:cubicBezTo>
                  <a:pt x="148256" y="-940"/>
                  <a:pt x="90047" y="-1205"/>
                  <a:pt x="76289" y="9114"/>
                </a:cubicBezTo>
                <a:cubicBezTo>
                  <a:pt x="62531" y="19433"/>
                  <a:pt x="79464" y="36631"/>
                  <a:pt x="66764" y="63089"/>
                </a:cubicBezTo>
                <a:cubicBezTo>
                  <a:pt x="54064" y="89547"/>
                  <a:pt x="-2557" y="170510"/>
                  <a:pt x="89" y="167864"/>
                </a:cubicBezTo>
                <a:cubicBezTo>
                  <a:pt x="2735" y="165218"/>
                  <a:pt x="68881" y="71556"/>
                  <a:pt x="82639" y="47214"/>
                </a:cubicBezTo>
                <a:cubicBezTo>
                  <a:pt x="96397" y="22872"/>
                  <a:pt x="73643" y="28693"/>
                  <a:pt x="82639" y="21814"/>
                </a:cubicBezTo>
                <a:cubicBezTo>
                  <a:pt x="91635" y="14935"/>
                  <a:pt x="150372" y="3294"/>
                  <a:pt x="149314" y="1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F909EB9-C40D-468B-8032-BDD37B36785B}"/>
              </a:ext>
            </a:extLst>
          </p:cNvPr>
          <p:cNvSpPr/>
          <p:nvPr/>
        </p:nvSpPr>
        <p:spPr>
          <a:xfrm>
            <a:off x="4029533" y="4088888"/>
            <a:ext cx="388570" cy="115472"/>
          </a:xfrm>
          <a:custGeom>
            <a:avLst/>
            <a:gdLst>
              <a:gd name="connsiteX0" fmla="*/ 1130 w 388570"/>
              <a:gd name="connsiteY0" fmla="*/ 100525 h 115472"/>
              <a:gd name="connsiteX1" fmla="*/ 153530 w 388570"/>
              <a:gd name="connsiteY1" fmla="*/ 95762 h 115472"/>
              <a:gd name="connsiteX2" fmla="*/ 261480 w 388570"/>
              <a:gd name="connsiteY2" fmla="*/ 67187 h 115472"/>
              <a:gd name="connsiteX3" fmla="*/ 386892 w 388570"/>
              <a:gd name="connsiteY3" fmla="*/ 512 h 115472"/>
              <a:gd name="connsiteX4" fmla="*/ 328155 w 388570"/>
              <a:gd name="connsiteY4" fmla="*/ 38612 h 115472"/>
              <a:gd name="connsiteX5" fmla="*/ 248780 w 388570"/>
              <a:gd name="connsiteY5" fmla="*/ 79887 h 115472"/>
              <a:gd name="connsiteX6" fmla="*/ 91617 w 388570"/>
              <a:gd name="connsiteY6" fmla="*/ 114812 h 115472"/>
              <a:gd name="connsiteX7" fmla="*/ 1130 w 388570"/>
              <a:gd name="connsiteY7" fmla="*/ 100525 h 1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8570" h="115472">
                <a:moveTo>
                  <a:pt x="1130" y="100525"/>
                </a:moveTo>
                <a:cubicBezTo>
                  <a:pt x="11449" y="97350"/>
                  <a:pt x="110138" y="101318"/>
                  <a:pt x="153530" y="95762"/>
                </a:cubicBezTo>
                <a:cubicBezTo>
                  <a:pt x="196922" y="90206"/>
                  <a:pt x="222586" y="83062"/>
                  <a:pt x="261480" y="67187"/>
                </a:cubicBezTo>
                <a:cubicBezTo>
                  <a:pt x="300374" y="51312"/>
                  <a:pt x="375780" y="5274"/>
                  <a:pt x="386892" y="512"/>
                </a:cubicBezTo>
                <a:cubicBezTo>
                  <a:pt x="398004" y="-4250"/>
                  <a:pt x="351174" y="25383"/>
                  <a:pt x="328155" y="38612"/>
                </a:cubicBezTo>
                <a:cubicBezTo>
                  <a:pt x="305136" y="51841"/>
                  <a:pt x="288203" y="67187"/>
                  <a:pt x="248780" y="79887"/>
                </a:cubicBezTo>
                <a:cubicBezTo>
                  <a:pt x="209357" y="92587"/>
                  <a:pt x="129717" y="110843"/>
                  <a:pt x="91617" y="114812"/>
                </a:cubicBezTo>
                <a:cubicBezTo>
                  <a:pt x="53517" y="118781"/>
                  <a:pt x="-9189" y="103700"/>
                  <a:pt x="1130" y="100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F3F966B0-7203-4DE3-9B0E-C01825AE7285}"/>
              </a:ext>
            </a:extLst>
          </p:cNvPr>
          <p:cNvSpPr/>
          <p:nvPr/>
        </p:nvSpPr>
        <p:spPr>
          <a:xfrm>
            <a:off x="4423751" y="3932208"/>
            <a:ext cx="168527" cy="154065"/>
          </a:xfrm>
          <a:custGeom>
            <a:avLst/>
            <a:gdLst>
              <a:gd name="connsiteX0" fmla="*/ 167299 w 168527"/>
              <a:gd name="connsiteY0" fmla="*/ 30 h 154065"/>
              <a:gd name="connsiteX1" fmla="*/ 78399 w 168527"/>
              <a:gd name="connsiteY1" fmla="*/ 92105 h 154065"/>
              <a:gd name="connsiteX2" fmla="*/ 612 w 168527"/>
              <a:gd name="connsiteY2" fmla="*/ 154017 h 154065"/>
              <a:gd name="connsiteX3" fmla="*/ 121262 w 168527"/>
              <a:gd name="connsiteY3" fmla="*/ 82580 h 154065"/>
              <a:gd name="connsiteX4" fmla="*/ 167299 w 168527"/>
              <a:gd name="connsiteY4" fmla="*/ 30 h 15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527" h="154065">
                <a:moveTo>
                  <a:pt x="167299" y="30"/>
                </a:moveTo>
                <a:cubicBezTo>
                  <a:pt x="160155" y="1618"/>
                  <a:pt x="106180" y="66441"/>
                  <a:pt x="78399" y="92105"/>
                </a:cubicBezTo>
                <a:cubicBezTo>
                  <a:pt x="50618" y="117769"/>
                  <a:pt x="-6532" y="155605"/>
                  <a:pt x="612" y="154017"/>
                </a:cubicBezTo>
                <a:cubicBezTo>
                  <a:pt x="7756" y="152430"/>
                  <a:pt x="93216" y="106393"/>
                  <a:pt x="121262" y="82580"/>
                </a:cubicBezTo>
                <a:cubicBezTo>
                  <a:pt x="149308" y="58768"/>
                  <a:pt x="174443" y="-1558"/>
                  <a:pt x="16729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A45021D-2F29-4F67-BC79-781A1230BAF0}"/>
              </a:ext>
            </a:extLst>
          </p:cNvPr>
          <p:cNvSpPr/>
          <p:nvPr/>
        </p:nvSpPr>
        <p:spPr>
          <a:xfrm>
            <a:off x="4393788" y="3857278"/>
            <a:ext cx="304289" cy="403064"/>
          </a:xfrm>
          <a:custGeom>
            <a:avLst/>
            <a:gdLst>
              <a:gd name="connsiteX0" fmla="*/ 303625 w 304289"/>
              <a:gd name="connsiteY0" fmla="*/ 347 h 403064"/>
              <a:gd name="connsiteX1" fmla="*/ 208375 w 304289"/>
              <a:gd name="connsiteY1" fmla="*/ 208310 h 403064"/>
              <a:gd name="connsiteX2" fmla="*/ 102012 w 304289"/>
              <a:gd name="connsiteY2" fmla="*/ 352772 h 403064"/>
              <a:gd name="connsiteX3" fmla="*/ 35337 w 304289"/>
              <a:gd name="connsiteY3" fmla="*/ 384522 h 403064"/>
              <a:gd name="connsiteX4" fmla="*/ 3587 w 304289"/>
              <a:gd name="connsiteY4" fmla="*/ 400397 h 403064"/>
              <a:gd name="connsiteX5" fmla="*/ 117887 w 304289"/>
              <a:gd name="connsiteY5" fmla="*/ 328960 h 403064"/>
              <a:gd name="connsiteX6" fmla="*/ 159162 w 304289"/>
              <a:gd name="connsiteY6" fmla="*/ 260697 h 403064"/>
              <a:gd name="connsiteX7" fmla="*/ 303625 w 304289"/>
              <a:gd name="connsiteY7" fmla="*/ 347 h 40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289" h="403064">
                <a:moveTo>
                  <a:pt x="303625" y="347"/>
                </a:moveTo>
                <a:cubicBezTo>
                  <a:pt x="311827" y="-8384"/>
                  <a:pt x="241977" y="149573"/>
                  <a:pt x="208375" y="208310"/>
                </a:cubicBezTo>
                <a:cubicBezTo>
                  <a:pt x="174773" y="267047"/>
                  <a:pt x="130852" y="323403"/>
                  <a:pt x="102012" y="352772"/>
                </a:cubicBezTo>
                <a:cubicBezTo>
                  <a:pt x="73172" y="382141"/>
                  <a:pt x="51741" y="376585"/>
                  <a:pt x="35337" y="384522"/>
                </a:cubicBezTo>
                <a:cubicBezTo>
                  <a:pt x="18933" y="392460"/>
                  <a:pt x="-10171" y="409657"/>
                  <a:pt x="3587" y="400397"/>
                </a:cubicBezTo>
                <a:cubicBezTo>
                  <a:pt x="17345" y="391137"/>
                  <a:pt x="91958" y="352243"/>
                  <a:pt x="117887" y="328960"/>
                </a:cubicBezTo>
                <a:cubicBezTo>
                  <a:pt x="143816" y="305677"/>
                  <a:pt x="130322" y="312291"/>
                  <a:pt x="159162" y="260697"/>
                </a:cubicBezTo>
                <a:cubicBezTo>
                  <a:pt x="188002" y="209103"/>
                  <a:pt x="295423" y="9078"/>
                  <a:pt x="303625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A582DC07-0785-42AF-9886-F88F1607E2D7}"/>
              </a:ext>
            </a:extLst>
          </p:cNvPr>
          <p:cNvSpPr/>
          <p:nvPr/>
        </p:nvSpPr>
        <p:spPr>
          <a:xfrm>
            <a:off x="3528450" y="3997219"/>
            <a:ext cx="332657" cy="229340"/>
          </a:xfrm>
          <a:custGeom>
            <a:avLst/>
            <a:gdLst>
              <a:gd name="connsiteX0" fmla="*/ 563 w 332657"/>
              <a:gd name="connsiteY0" fmla="*/ 106 h 229340"/>
              <a:gd name="connsiteX1" fmla="*/ 202175 w 332657"/>
              <a:gd name="connsiteY1" fmla="*/ 157269 h 229340"/>
              <a:gd name="connsiteX2" fmla="*/ 332350 w 332657"/>
              <a:gd name="connsiteY2" fmla="*/ 228706 h 229340"/>
              <a:gd name="connsiteX3" fmla="*/ 235513 w 332657"/>
              <a:gd name="connsiteY3" fmla="*/ 189019 h 229340"/>
              <a:gd name="connsiteX4" fmla="*/ 145025 w 332657"/>
              <a:gd name="connsiteY4" fmla="*/ 133456 h 229340"/>
              <a:gd name="connsiteX5" fmla="*/ 563 w 332657"/>
              <a:gd name="connsiteY5" fmla="*/ 106 h 22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657" h="229340">
                <a:moveTo>
                  <a:pt x="563" y="106"/>
                </a:moveTo>
                <a:cubicBezTo>
                  <a:pt x="10088" y="4075"/>
                  <a:pt x="146877" y="119169"/>
                  <a:pt x="202175" y="157269"/>
                </a:cubicBezTo>
                <a:cubicBezTo>
                  <a:pt x="257473" y="195369"/>
                  <a:pt x="326794" y="223414"/>
                  <a:pt x="332350" y="228706"/>
                </a:cubicBezTo>
                <a:cubicBezTo>
                  <a:pt x="337906" y="233998"/>
                  <a:pt x="266734" y="204894"/>
                  <a:pt x="235513" y="189019"/>
                </a:cubicBezTo>
                <a:cubicBezTo>
                  <a:pt x="204292" y="173144"/>
                  <a:pt x="185242" y="162296"/>
                  <a:pt x="145025" y="133456"/>
                </a:cubicBezTo>
                <a:cubicBezTo>
                  <a:pt x="104808" y="104616"/>
                  <a:pt x="-8962" y="-3863"/>
                  <a:pt x="563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350B8907-DBAD-40B5-B1ED-BE37641CC227}"/>
              </a:ext>
            </a:extLst>
          </p:cNvPr>
          <p:cNvSpPr/>
          <p:nvPr/>
        </p:nvSpPr>
        <p:spPr>
          <a:xfrm>
            <a:off x="3760788" y="4275138"/>
            <a:ext cx="397944" cy="58784"/>
          </a:xfrm>
          <a:custGeom>
            <a:avLst/>
            <a:gdLst>
              <a:gd name="connsiteX0" fmla="*/ 0 w 397944"/>
              <a:gd name="connsiteY0" fmla="*/ 0 h 58784"/>
              <a:gd name="connsiteX1" fmla="*/ 141287 w 397944"/>
              <a:gd name="connsiteY1" fmla="*/ 41275 h 58784"/>
              <a:gd name="connsiteX2" fmla="*/ 395287 w 397944"/>
              <a:gd name="connsiteY2" fmla="*/ 58737 h 58784"/>
              <a:gd name="connsiteX3" fmla="*/ 268287 w 397944"/>
              <a:gd name="connsiteY3" fmla="*/ 46037 h 58784"/>
              <a:gd name="connsiteX4" fmla="*/ 173037 w 397944"/>
              <a:gd name="connsiteY4" fmla="*/ 33337 h 58784"/>
              <a:gd name="connsiteX5" fmla="*/ 0 w 397944"/>
              <a:gd name="connsiteY5" fmla="*/ 0 h 5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944" h="58784">
                <a:moveTo>
                  <a:pt x="0" y="0"/>
                </a:moveTo>
                <a:cubicBezTo>
                  <a:pt x="37703" y="15742"/>
                  <a:pt x="75406" y="31485"/>
                  <a:pt x="141287" y="41275"/>
                </a:cubicBezTo>
                <a:cubicBezTo>
                  <a:pt x="207168" y="51065"/>
                  <a:pt x="374120" y="57943"/>
                  <a:pt x="395287" y="58737"/>
                </a:cubicBezTo>
                <a:cubicBezTo>
                  <a:pt x="416454" y="59531"/>
                  <a:pt x="305329" y="50270"/>
                  <a:pt x="268287" y="46037"/>
                </a:cubicBezTo>
                <a:cubicBezTo>
                  <a:pt x="231245" y="41804"/>
                  <a:pt x="173037" y="33337"/>
                  <a:pt x="173037" y="333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7F2BE15-4D24-4B1D-910F-988C5F0F096D}"/>
              </a:ext>
            </a:extLst>
          </p:cNvPr>
          <p:cNvSpPr/>
          <p:nvPr/>
        </p:nvSpPr>
        <p:spPr>
          <a:xfrm>
            <a:off x="4194877" y="4219763"/>
            <a:ext cx="273660" cy="111278"/>
          </a:xfrm>
          <a:custGeom>
            <a:avLst/>
            <a:gdLst>
              <a:gd name="connsiteX0" fmla="*/ 886 w 273660"/>
              <a:gd name="connsiteY0" fmla="*/ 110937 h 111278"/>
              <a:gd name="connsiteX1" fmla="*/ 265998 w 273660"/>
              <a:gd name="connsiteY1" fmla="*/ 2987 h 111278"/>
              <a:gd name="connsiteX2" fmla="*/ 183448 w 273660"/>
              <a:gd name="connsiteY2" fmla="*/ 36325 h 111278"/>
              <a:gd name="connsiteX3" fmla="*/ 886 w 273660"/>
              <a:gd name="connsiteY3" fmla="*/ 110937 h 11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660" h="111278">
                <a:moveTo>
                  <a:pt x="886" y="110937"/>
                </a:moveTo>
                <a:lnTo>
                  <a:pt x="265998" y="2987"/>
                </a:lnTo>
                <a:cubicBezTo>
                  <a:pt x="296425" y="-9448"/>
                  <a:pt x="229486" y="19921"/>
                  <a:pt x="183448" y="36325"/>
                </a:cubicBezTo>
                <a:cubicBezTo>
                  <a:pt x="137410" y="52729"/>
                  <a:pt x="-12872" y="116493"/>
                  <a:pt x="886" y="110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45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16</cp:revision>
  <dcterms:created xsi:type="dcterms:W3CDTF">2021-10-17T07:34:24Z</dcterms:created>
  <dcterms:modified xsi:type="dcterms:W3CDTF">2021-10-18T03:17:05Z</dcterms:modified>
</cp:coreProperties>
</file>