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6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3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32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42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67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5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9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2280-F65D-4591-A496-DE13B58AFAE6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5324-1A5D-48EE-AF30-E2CD66CFE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7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男はつらいよ お帰り 寅さん - 作品 - Yahoo!映画" hidden="1">
            <a:extLst>
              <a:ext uri="{FF2B5EF4-FFF2-40B4-BE49-F238E27FC236}">
                <a16:creationId xmlns:a16="http://schemas.microsoft.com/office/drawing/2014/main" id="{6EDCC42D-4E60-4DA7-9980-9D2989E8E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5" t="10267" r="34410" b="20536"/>
          <a:stretch/>
        </p:blipFill>
        <p:spPr bwMode="auto">
          <a:xfrm>
            <a:off x="2057400" y="0"/>
            <a:ext cx="5486400" cy="1281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99290DB-0E90-4297-AE83-0750AC23F7E9}"/>
              </a:ext>
            </a:extLst>
          </p:cNvPr>
          <p:cNvSpPr/>
          <p:nvPr/>
        </p:nvSpPr>
        <p:spPr>
          <a:xfrm>
            <a:off x="5583063" y="1222273"/>
            <a:ext cx="146351" cy="22338"/>
          </a:xfrm>
          <a:custGeom>
            <a:avLst/>
            <a:gdLst>
              <a:gd name="connsiteX0" fmla="*/ 175 w 146351"/>
              <a:gd name="connsiteY0" fmla="*/ 102 h 22338"/>
              <a:gd name="connsiteX1" fmla="*/ 139875 w 146351"/>
              <a:gd name="connsiteY1" fmla="*/ 14390 h 22338"/>
              <a:gd name="connsiteX2" fmla="*/ 111300 w 146351"/>
              <a:gd name="connsiteY2" fmla="*/ 22327 h 22338"/>
              <a:gd name="connsiteX3" fmla="*/ 175 w 146351"/>
              <a:gd name="connsiteY3" fmla="*/ 102 h 2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351" h="22338">
                <a:moveTo>
                  <a:pt x="175" y="102"/>
                </a:moveTo>
                <a:cubicBezTo>
                  <a:pt x="4937" y="-1221"/>
                  <a:pt x="121354" y="10686"/>
                  <a:pt x="139875" y="14390"/>
                </a:cubicBezTo>
                <a:cubicBezTo>
                  <a:pt x="158396" y="18094"/>
                  <a:pt x="133525" y="22592"/>
                  <a:pt x="111300" y="22327"/>
                </a:cubicBezTo>
                <a:cubicBezTo>
                  <a:pt x="89075" y="22062"/>
                  <a:pt x="-4587" y="1425"/>
                  <a:pt x="175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ACC980A-EBCD-45A3-A362-48C6BAA7EA88}"/>
              </a:ext>
            </a:extLst>
          </p:cNvPr>
          <p:cNvSpPr/>
          <p:nvPr/>
        </p:nvSpPr>
        <p:spPr>
          <a:xfrm>
            <a:off x="5603754" y="1233207"/>
            <a:ext cx="117601" cy="88328"/>
          </a:xfrm>
          <a:custGeom>
            <a:avLst/>
            <a:gdLst>
              <a:gd name="connsiteX0" fmla="*/ 117596 w 117601"/>
              <a:gd name="connsiteY0" fmla="*/ 281 h 88328"/>
              <a:gd name="connsiteX1" fmla="*/ 89021 w 117601"/>
              <a:gd name="connsiteY1" fmla="*/ 86006 h 88328"/>
              <a:gd name="connsiteX2" fmla="*/ 71559 w 117601"/>
              <a:gd name="connsiteY2" fmla="*/ 62193 h 88328"/>
              <a:gd name="connsiteX3" fmla="*/ 121 w 117601"/>
              <a:gd name="connsiteY3" fmla="*/ 43143 h 88328"/>
              <a:gd name="connsiteX4" fmla="*/ 90609 w 117601"/>
              <a:gd name="connsiteY4" fmla="*/ 57431 h 88328"/>
              <a:gd name="connsiteX5" fmla="*/ 117596 w 117601"/>
              <a:gd name="connsiteY5" fmla="*/ 281 h 8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01" h="88328">
                <a:moveTo>
                  <a:pt x="117596" y="281"/>
                </a:moveTo>
                <a:cubicBezTo>
                  <a:pt x="117331" y="5043"/>
                  <a:pt x="96694" y="75687"/>
                  <a:pt x="89021" y="86006"/>
                </a:cubicBezTo>
                <a:cubicBezTo>
                  <a:pt x="81348" y="96325"/>
                  <a:pt x="86376" y="69337"/>
                  <a:pt x="71559" y="62193"/>
                </a:cubicBezTo>
                <a:cubicBezTo>
                  <a:pt x="56742" y="55049"/>
                  <a:pt x="-3054" y="43937"/>
                  <a:pt x="121" y="43143"/>
                </a:cubicBezTo>
                <a:cubicBezTo>
                  <a:pt x="3296" y="42349"/>
                  <a:pt x="72882" y="62194"/>
                  <a:pt x="90609" y="57431"/>
                </a:cubicBezTo>
                <a:cubicBezTo>
                  <a:pt x="108336" y="52668"/>
                  <a:pt x="117861" y="-4481"/>
                  <a:pt x="117596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A0F3AB0-2B49-476E-A456-D119E12E966B}"/>
              </a:ext>
            </a:extLst>
          </p:cNvPr>
          <p:cNvSpPr/>
          <p:nvPr/>
        </p:nvSpPr>
        <p:spPr>
          <a:xfrm>
            <a:off x="5569950" y="1181040"/>
            <a:ext cx="130288" cy="22715"/>
          </a:xfrm>
          <a:custGeom>
            <a:avLst/>
            <a:gdLst>
              <a:gd name="connsiteX0" fmla="*/ 588 w 130288"/>
              <a:gd name="connsiteY0" fmla="*/ 60 h 22715"/>
              <a:gd name="connsiteX1" fmla="*/ 127588 w 130288"/>
              <a:gd name="connsiteY1" fmla="*/ 15935 h 22715"/>
              <a:gd name="connsiteX2" fmla="*/ 81550 w 130288"/>
              <a:gd name="connsiteY2" fmla="*/ 22285 h 22715"/>
              <a:gd name="connsiteX3" fmla="*/ 588 w 130288"/>
              <a:gd name="connsiteY3" fmla="*/ 60 h 2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288" h="22715">
                <a:moveTo>
                  <a:pt x="588" y="60"/>
                </a:moveTo>
                <a:cubicBezTo>
                  <a:pt x="8261" y="-998"/>
                  <a:pt x="114094" y="12231"/>
                  <a:pt x="127588" y="15935"/>
                </a:cubicBezTo>
                <a:cubicBezTo>
                  <a:pt x="141082" y="19639"/>
                  <a:pt x="100600" y="24137"/>
                  <a:pt x="81550" y="22285"/>
                </a:cubicBezTo>
                <a:cubicBezTo>
                  <a:pt x="62500" y="20433"/>
                  <a:pt x="-7085" y="1118"/>
                  <a:pt x="588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9EA44C9-CF41-41FA-8851-6A05A10C574C}"/>
              </a:ext>
            </a:extLst>
          </p:cNvPr>
          <p:cNvSpPr/>
          <p:nvPr/>
        </p:nvSpPr>
        <p:spPr>
          <a:xfrm>
            <a:off x="5497474" y="1192158"/>
            <a:ext cx="95336" cy="100219"/>
          </a:xfrm>
          <a:custGeom>
            <a:avLst/>
            <a:gdLst>
              <a:gd name="connsiteX0" fmla="*/ 95289 w 95336"/>
              <a:gd name="connsiteY0" fmla="*/ 55 h 100219"/>
              <a:gd name="connsiteX1" fmla="*/ 54014 w 95336"/>
              <a:gd name="connsiteY1" fmla="*/ 69905 h 100219"/>
              <a:gd name="connsiteX2" fmla="*/ 39 w 95336"/>
              <a:gd name="connsiteY2" fmla="*/ 100067 h 100219"/>
              <a:gd name="connsiteX3" fmla="*/ 46076 w 95336"/>
              <a:gd name="connsiteY3" fmla="*/ 58792 h 100219"/>
              <a:gd name="connsiteX4" fmla="*/ 95289 w 95336"/>
              <a:gd name="connsiteY4" fmla="*/ 55 h 10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36" h="100219">
                <a:moveTo>
                  <a:pt x="95289" y="55"/>
                </a:moveTo>
                <a:cubicBezTo>
                  <a:pt x="96612" y="1907"/>
                  <a:pt x="69889" y="53236"/>
                  <a:pt x="54014" y="69905"/>
                </a:cubicBezTo>
                <a:cubicBezTo>
                  <a:pt x="38139" y="86574"/>
                  <a:pt x="1362" y="101919"/>
                  <a:pt x="39" y="100067"/>
                </a:cubicBezTo>
                <a:cubicBezTo>
                  <a:pt x="-1284" y="98215"/>
                  <a:pt x="30995" y="74402"/>
                  <a:pt x="46076" y="58792"/>
                </a:cubicBezTo>
                <a:cubicBezTo>
                  <a:pt x="61157" y="43182"/>
                  <a:pt x="93966" y="-1797"/>
                  <a:pt x="9528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00FC740-820B-40FE-823D-EAEBCABB4A0C}"/>
              </a:ext>
            </a:extLst>
          </p:cNvPr>
          <p:cNvSpPr/>
          <p:nvPr/>
        </p:nvSpPr>
        <p:spPr>
          <a:xfrm>
            <a:off x="5490917" y="1374344"/>
            <a:ext cx="178480" cy="29068"/>
          </a:xfrm>
          <a:custGeom>
            <a:avLst/>
            <a:gdLst>
              <a:gd name="connsiteX0" fmla="*/ 246 w 178480"/>
              <a:gd name="connsiteY0" fmla="*/ 29006 h 29068"/>
              <a:gd name="connsiteX1" fmla="*/ 147883 w 178480"/>
              <a:gd name="connsiteY1" fmla="*/ 431 h 29068"/>
              <a:gd name="connsiteX2" fmla="*/ 176458 w 178480"/>
              <a:gd name="connsiteY2" fmla="*/ 11544 h 29068"/>
              <a:gd name="connsiteX3" fmla="*/ 114546 w 178480"/>
              <a:gd name="connsiteY3" fmla="*/ 8369 h 29068"/>
              <a:gd name="connsiteX4" fmla="*/ 246 w 178480"/>
              <a:gd name="connsiteY4" fmla="*/ 29006 h 2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80" h="29068">
                <a:moveTo>
                  <a:pt x="246" y="29006"/>
                </a:moveTo>
                <a:cubicBezTo>
                  <a:pt x="5802" y="27683"/>
                  <a:pt x="118514" y="3341"/>
                  <a:pt x="147883" y="431"/>
                </a:cubicBezTo>
                <a:cubicBezTo>
                  <a:pt x="177252" y="-2479"/>
                  <a:pt x="182014" y="10221"/>
                  <a:pt x="176458" y="11544"/>
                </a:cubicBezTo>
                <a:cubicBezTo>
                  <a:pt x="170902" y="12867"/>
                  <a:pt x="144444" y="6517"/>
                  <a:pt x="114546" y="8369"/>
                </a:cubicBezTo>
                <a:cubicBezTo>
                  <a:pt x="84648" y="10221"/>
                  <a:pt x="-5310" y="30329"/>
                  <a:pt x="246" y="29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32EFD08-BB73-4214-B83D-F86ED8502493}"/>
              </a:ext>
            </a:extLst>
          </p:cNvPr>
          <p:cNvSpPr/>
          <p:nvPr/>
        </p:nvSpPr>
        <p:spPr>
          <a:xfrm>
            <a:off x="5492437" y="1371598"/>
            <a:ext cx="121704" cy="23602"/>
          </a:xfrm>
          <a:custGeom>
            <a:avLst/>
            <a:gdLst>
              <a:gd name="connsiteX0" fmla="*/ 120963 w 121704"/>
              <a:gd name="connsiteY0" fmla="*/ 2 h 23602"/>
              <a:gd name="connsiteX1" fmla="*/ 1901 w 121704"/>
              <a:gd name="connsiteY1" fmla="*/ 22227 h 23602"/>
              <a:gd name="connsiteX2" fmla="*/ 51113 w 121704"/>
              <a:gd name="connsiteY2" fmla="*/ 20640 h 23602"/>
              <a:gd name="connsiteX3" fmla="*/ 120963 w 121704"/>
              <a:gd name="connsiteY3" fmla="*/ 2 h 2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04" h="23602">
                <a:moveTo>
                  <a:pt x="120963" y="2"/>
                </a:moveTo>
                <a:cubicBezTo>
                  <a:pt x="112761" y="266"/>
                  <a:pt x="13543" y="18787"/>
                  <a:pt x="1901" y="22227"/>
                </a:cubicBezTo>
                <a:cubicBezTo>
                  <a:pt x="-9741" y="25667"/>
                  <a:pt x="35238" y="21698"/>
                  <a:pt x="51113" y="20640"/>
                </a:cubicBezTo>
                <a:cubicBezTo>
                  <a:pt x="66988" y="19582"/>
                  <a:pt x="129165" y="-262"/>
                  <a:pt x="12096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E43515A-9C32-4AD5-96A6-B074B279039F}"/>
              </a:ext>
            </a:extLst>
          </p:cNvPr>
          <p:cNvSpPr/>
          <p:nvPr/>
        </p:nvSpPr>
        <p:spPr>
          <a:xfrm>
            <a:off x="5474923" y="1409875"/>
            <a:ext cx="171120" cy="34769"/>
          </a:xfrm>
          <a:custGeom>
            <a:avLst/>
            <a:gdLst>
              <a:gd name="connsiteX0" fmla="*/ 365 w 171120"/>
              <a:gd name="connsiteY0" fmla="*/ 6175 h 34769"/>
              <a:gd name="connsiteX1" fmla="*/ 106727 w 171120"/>
              <a:gd name="connsiteY1" fmla="*/ 1413 h 34769"/>
              <a:gd name="connsiteX2" fmla="*/ 168640 w 171120"/>
              <a:gd name="connsiteY2" fmla="*/ 34750 h 34769"/>
              <a:gd name="connsiteX3" fmla="*/ 146415 w 171120"/>
              <a:gd name="connsiteY3" fmla="*/ 6175 h 34769"/>
              <a:gd name="connsiteX4" fmla="*/ 365 w 171120"/>
              <a:gd name="connsiteY4" fmla="*/ 6175 h 3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20" h="34769">
                <a:moveTo>
                  <a:pt x="365" y="6175"/>
                </a:moveTo>
                <a:cubicBezTo>
                  <a:pt x="-6250" y="5381"/>
                  <a:pt x="78681" y="-3349"/>
                  <a:pt x="106727" y="1413"/>
                </a:cubicBezTo>
                <a:cubicBezTo>
                  <a:pt x="134773" y="6175"/>
                  <a:pt x="162025" y="33956"/>
                  <a:pt x="168640" y="34750"/>
                </a:cubicBezTo>
                <a:cubicBezTo>
                  <a:pt x="175255" y="35544"/>
                  <a:pt x="168905" y="11996"/>
                  <a:pt x="146415" y="6175"/>
                </a:cubicBezTo>
                <a:cubicBezTo>
                  <a:pt x="123925" y="354"/>
                  <a:pt x="6980" y="6969"/>
                  <a:pt x="365" y="6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59DDEAD-BE8D-474A-9238-2E36D8E638E7}"/>
              </a:ext>
            </a:extLst>
          </p:cNvPr>
          <p:cNvSpPr/>
          <p:nvPr/>
        </p:nvSpPr>
        <p:spPr>
          <a:xfrm>
            <a:off x="5616457" y="1379085"/>
            <a:ext cx="35418" cy="74868"/>
          </a:xfrm>
          <a:custGeom>
            <a:avLst/>
            <a:gdLst>
              <a:gd name="connsiteX0" fmla="*/ 35043 w 35418"/>
              <a:gd name="connsiteY0" fmla="*/ 453 h 74868"/>
              <a:gd name="connsiteX1" fmla="*/ 19168 w 35418"/>
              <a:gd name="connsiteY1" fmla="*/ 67128 h 74868"/>
              <a:gd name="connsiteX2" fmla="*/ 28693 w 35418"/>
              <a:gd name="connsiteY2" fmla="*/ 70303 h 74868"/>
              <a:gd name="connsiteX3" fmla="*/ 118 w 35418"/>
              <a:gd name="connsiteY3" fmla="*/ 38553 h 74868"/>
              <a:gd name="connsiteX4" fmla="*/ 35043 w 35418"/>
              <a:gd name="connsiteY4" fmla="*/ 453 h 7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8" h="74868">
                <a:moveTo>
                  <a:pt x="35043" y="453"/>
                </a:moveTo>
                <a:cubicBezTo>
                  <a:pt x="38218" y="5215"/>
                  <a:pt x="20226" y="55486"/>
                  <a:pt x="19168" y="67128"/>
                </a:cubicBezTo>
                <a:cubicBezTo>
                  <a:pt x="18110" y="78770"/>
                  <a:pt x="31868" y="75065"/>
                  <a:pt x="28693" y="70303"/>
                </a:cubicBezTo>
                <a:cubicBezTo>
                  <a:pt x="25518" y="65541"/>
                  <a:pt x="2499" y="47284"/>
                  <a:pt x="118" y="38553"/>
                </a:cubicBezTo>
                <a:cubicBezTo>
                  <a:pt x="-2263" y="29822"/>
                  <a:pt x="31868" y="-4309"/>
                  <a:pt x="35043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BE3E9A5-8566-4B26-B0D5-E289FDF00B1B}"/>
              </a:ext>
            </a:extLst>
          </p:cNvPr>
          <p:cNvSpPr/>
          <p:nvPr/>
        </p:nvSpPr>
        <p:spPr>
          <a:xfrm>
            <a:off x="5711757" y="1214423"/>
            <a:ext cx="40907" cy="133388"/>
          </a:xfrm>
          <a:custGeom>
            <a:avLst/>
            <a:gdLst>
              <a:gd name="connsiteX0" fmla="*/ 30231 w 40907"/>
              <a:gd name="connsiteY0" fmla="*/ 15 h 133388"/>
              <a:gd name="connsiteX1" fmla="*/ 39756 w 40907"/>
              <a:gd name="connsiteY1" fmla="*/ 77802 h 133388"/>
              <a:gd name="connsiteX2" fmla="*/ 68 w 40907"/>
              <a:gd name="connsiteY2" fmla="*/ 133365 h 133388"/>
              <a:gd name="connsiteX3" fmla="*/ 30231 w 40907"/>
              <a:gd name="connsiteY3" fmla="*/ 71452 h 133388"/>
              <a:gd name="connsiteX4" fmla="*/ 30231 w 40907"/>
              <a:gd name="connsiteY4" fmla="*/ 15 h 1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07" h="133388">
                <a:moveTo>
                  <a:pt x="30231" y="15"/>
                </a:moveTo>
                <a:cubicBezTo>
                  <a:pt x="31819" y="1073"/>
                  <a:pt x="44783" y="55577"/>
                  <a:pt x="39756" y="77802"/>
                </a:cubicBezTo>
                <a:cubicBezTo>
                  <a:pt x="34729" y="100027"/>
                  <a:pt x="1656" y="134423"/>
                  <a:pt x="68" y="133365"/>
                </a:cubicBezTo>
                <a:cubicBezTo>
                  <a:pt x="-1520" y="132307"/>
                  <a:pt x="24939" y="90502"/>
                  <a:pt x="30231" y="71452"/>
                </a:cubicBezTo>
                <a:cubicBezTo>
                  <a:pt x="35523" y="52402"/>
                  <a:pt x="28643" y="-1043"/>
                  <a:pt x="3023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F00614A-5155-44AB-9A86-ACECCE772ADF}"/>
              </a:ext>
            </a:extLst>
          </p:cNvPr>
          <p:cNvSpPr/>
          <p:nvPr/>
        </p:nvSpPr>
        <p:spPr>
          <a:xfrm>
            <a:off x="5737222" y="1229975"/>
            <a:ext cx="60540" cy="104144"/>
          </a:xfrm>
          <a:custGeom>
            <a:avLst/>
            <a:gdLst>
              <a:gd name="connsiteX0" fmla="*/ 7941 w 60540"/>
              <a:gd name="connsiteY0" fmla="*/ 338 h 104144"/>
              <a:gd name="connsiteX1" fmla="*/ 60328 w 60540"/>
              <a:gd name="connsiteY1" fmla="*/ 38438 h 104144"/>
              <a:gd name="connsiteX2" fmla="*/ 25403 w 60540"/>
              <a:gd name="connsiteY2" fmla="*/ 60663 h 104144"/>
              <a:gd name="connsiteX3" fmla="*/ 3 w 60540"/>
              <a:gd name="connsiteY3" fmla="*/ 103525 h 104144"/>
              <a:gd name="connsiteX4" fmla="*/ 26991 w 60540"/>
              <a:gd name="connsiteY4" fmla="*/ 84475 h 104144"/>
              <a:gd name="connsiteX5" fmla="*/ 58741 w 60540"/>
              <a:gd name="connsiteY5" fmla="*/ 62250 h 104144"/>
              <a:gd name="connsiteX6" fmla="*/ 7941 w 60540"/>
              <a:gd name="connsiteY6" fmla="*/ 338 h 10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40" h="104144">
                <a:moveTo>
                  <a:pt x="7941" y="338"/>
                </a:moveTo>
                <a:cubicBezTo>
                  <a:pt x="8205" y="-3631"/>
                  <a:pt x="57418" y="28384"/>
                  <a:pt x="60328" y="38438"/>
                </a:cubicBezTo>
                <a:cubicBezTo>
                  <a:pt x="63238" y="48492"/>
                  <a:pt x="35457" y="49815"/>
                  <a:pt x="25403" y="60663"/>
                </a:cubicBezTo>
                <a:cubicBezTo>
                  <a:pt x="15349" y="71511"/>
                  <a:pt x="-262" y="99556"/>
                  <a:pt x="3" y="103525"/>
                </a:cubicBezTo>
                <a:cubicBezTo>
                  <a:pt x="268" y="107494"/>
                  <a:pt x="17201" y="91354"/>
                  <a:pt x="26991" y="84475"/>
                </a:cubicBezTo>
                <a:cubicBezTo>
                  <a:pt x="36781" y="77596"/>
                  <a:pt x="59006" y="73098"/>
                  <a:pt x="58741" y="62250"/>
                </a:cubicBezTo>
                <a:cubicBezTo>
                  <a:pt x="58476" y="51402"/>
                  <a:pt x="7677" y="4307"/>
                  <a:pt x="7941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38E7253-6E1D-49E9-B8DB-7B86FA08EA86}"/>
              </a:ext>
            </a:extLst>
          </p:cNvPr>
          <p:cNvSpPr/>
          <p:nvPr/>
        </p:nvSpPr>
        <p:spPr>
          <a:xfrm>
            <a:off x="5706496" y="1315953"/>
            <a:ext cx="45022" cy="135696"/>
          </a:xfrm>
          <a:custGeom>
            <a:avLst/>
            <a:gdLst>
              <a:gd name="connsiteX0" fmla="*/ 45017 w 45022"/>
              <a:gd name="connsiteY0" fmla="*/ 85 h 135696"/>
              <a:gd name="connsiteX1" fmla="*/ 30729 w 45022"/>
              <a:gd name="connsiteY1" fmla="*/ 119147 h 135696"/>
              <a:gd name="connsiteX2" fmla="*/ 11679 w 45022"/>
              <a:gd name="connsiteY2" fmla="*/ 135022 h 135696"/>
              <a:gd name="connsiteX3" fmla="*/ 567 w 45022"/>
              <a:gd name="connsiteY3" fmla="*/ 122322 h 135696"/>
              <a:gd name="connsiteX4" fmla="*/ 29142 w 45022"/>
              <a:gd name="connsiteY4" fmla="*/ 100097 h 135696"/>
              <a:gd name="connsiteX5" fmla="*/ 45017 w 45022"/>
              <a:gd name="connsiteY5" fmla="*/ 85 h 13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22" h="135696">
                <a:moveTo>
                  <a:pt x="45017" y="85"/>
                </a:moveTo>
                <a:cubicBezTo>
                  <a:pt x="45282" y="3260"/>
                  <a:pt x="36285" y="96658"/>
                  <a:pt x="30729" y="119147"/>
                </a:cubicBezTo>
                <a:cubicBezTo>
                  <a:pt x="25173" y="141637"/>
                  <a:pt x="16706" y="134493"/>
                  <a:pt x="11679" y="135022"/>
                </a:cubicBezTo>
                <a:cubicBezTo>
                  <a:pt x="6652" y="135551"/>
                  <a:pt x="-2344" y="128143"/>
                  <a:pt x="567" y="122322"/>
                </a:cubicBezTo>
                <a:cubicBezTo>
                  <a:pt x="3477" y="116501"/>
                  <a:pt x="21734" y="117030"/>
                  <a:pt x="29142" y="100097"/>
                </a:cubicBezTo>
                <a:cubicBezTo>
                  <a:pt x="36550" y="83164"/>
                  <a:pt x="44752" y="-3090"/>
                  <a:pt x="4501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B95E067-F3FF-48B7-A059-7BE081530EC6}"/>
              </a:ext>
            </a:extLst>
          </p:cNvPr>
          <p:cNvSpPr/>
          <p:nvPr/>
        </p:nvSpPr>
        <p:spPr>
          <a:xfrm>
            <a:off x="5720994" y="1449382"/>
            <a:ext cx="140645" cy="231950"/>
          </a:xfrm>
          <a:custGeom>
            <a:avLst/>
            <a:gdLst>
              <a:gd name="connsiteX0" fmla="*/ 356 w 140645"/>
              <a:gd name="connsiteY0" fmla="*/ 6 h 231950"/>
              <a:gd name="connsiteX1" fmla="*/ 62269 w 140645"/>
              <a:gd name="connsiteY1" fmla="*/ 95256 h 231950"/>
              <a:gd name="connsiteX2" fmla="*/ 135294 w 140645"/>
              <a:gd name="connsiteY2" fmla="*/ 169868 h 231950"/>
              <a:gd name="connsiteX3" fmla="*/ 135294 w 140645"/>
              <a:gd name="connsiteY3" fmla="*/ 231781 h 231950"/>
              <a:gd name="connsiteX4" fmla="*/ 136881 w 140645"/>
              <a:gd name="connsiteY4" fmla="*/ 150818 h 231950"/>
              <a:gd name="connsiteX5" fmla="*/ 90844 w 140645"/>
              <a:gd name="connsiteY5" fmla="*/ 100018 h 231950"/>
              <a:gd name="connsiteX6" fmla="*/ 356 w 140645"/>
              <a:gd name="connsiteY6" fmla="*/ 6 h 2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45" h="231950">
                <a:moveTo>
                  <a:pt x="356" y="6"/>
                </a:moveTo>
                <a:cubicBezTo>
                  <a:pt x="-4406" y="-788"/>
                  <a:pt x="39779" y="66946"/>
                  <a:pt x="62269" y="95256"/>
                </a:cubicBezTo>
                <a:cubicBezTo>
                  <a:pt x="84759" y="123566"/>
                  <a:pt x="123123" y="147114"/>
                  <a:pt x="135294" y="169868"/>
                </a:cubicBezTo>
                <a:cubicBezTo>
                  <a:pt x="147465" y="192622"/>
                  <a:pt x="135030" y="234956"/>
                  <a:pt x="135294" y="231781"/>
                </a:cubicBezTo>
                <a:cubicBezTo>
                  <a:pt x="135559" y="228606"/>
                  <a:pt x="144289" y="172778"/>
                  <a:pt x="136881" y="150818"/>
                </a:cubicBezTo>
                <a:cubicBezTo>
                  <a:pt x="129473" y="128858"/>
                  <a:pt x="114921" y="119597"/>
                  <a:pt x="90844" y="100018"/>
                </a:cubicBezTo>
                <a:cubicBezTo>
                  <a:pt x="66767" y="80439"/>
                  <a:pt x="5118" y="800"/>
                  <a:pt x="35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0D5F01A-7930-495A-A345-681E0CDBB29E}"/>
              </a:ext>
            </a:extLst>
          </p:cNvPr>
          <p:cNvSpPr/>
          <p:nvPr/>
        </p:nvSpPr>
        <p:spPr>
          <a:xfrm>
            <a:off x="5765270" y="1614132"/>
            <a:ext cx="120180" cy="173695"/>
          </a:xfrm>
          <a:custGeom>
            <a:avLst/>
            <a:gdLst>
              <a:gd name="connsiteX0" fmla="*/ 102130 w 120180"/>
              <a:gd name="connsiteY0" fmla="*/ 356 h 173695"/>
              <a:gd name="connsiteX1" fmla="*/ 114830 w 120180"/>
              <a:gd name="connsiteY1" fmla="*/ 84493 h 173695"/>
              <a:gd name="connsiteX2" fmla="*/ 530 w 120180"/>
              <a:gd name="connsiteY2" fmla="*/ 173393 h 173695"/>
              <a:gd name="connsiteX3" fmla="*/ 73555 w 120180"/>
              <a:gd name="connsiteY3" fmla="*/ 111481 h 173695"/>
              <a:gd name="connsiteX4" fmla="*/ 108480 w 120180"/>
              <a:gd name="connsiteY4" fmla="*/ 55918 h 173695"/>
              <a:gd name="connsiteX5" fmla="*/ 102130 w 120180"/>
              <a:gd name="connsiteY5" fmla="*/ 356 h 17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80" h="173695">
                <a:moveTo>
                  <a:pt x="102130" y="356"/>
                </a:moveTo>
                <a:cubicBezTo>
                  <a:pt x="103188" y="5118"/>
                  <a:pt x="131763" y="55654"/>
                  <a:pt x="114830" y="84493"/>
                </a:cubicBezTo>
                <a:cubicBezTo>
                  <a:pt x="97897" y="113332"/>
                  <a:pt x="7409" y="168895"/>
                  <a:pt x="530" y="173393"/>
                </a:cubicBezTo>
                <a:cubicBezTo>
                  <a:pt x="-6349" y="177891"/>
                  <a:pt x="55563" y="131060"/>
                  <a:pt x="73555" y="111481"/>
                </a:cubicBezTo>
                <a:cubicBezTo>
                  <a:pt x="91547" y="91902"/>
                  <a:pt x="103188" y="72058"/>
                  <a:pt x="108480" y="55918"/>
                </a:cubicBezTo>
                <a:cubicBezTo>
                  <a:pt x="113772" y="39778"/>
                  <a:pt x="101072" y="-4406"/>
                  <a:pt x="102130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EE37880-24D3-4322-877C-3EA32275C81E}"/>
              </a:ext>
            </a:extLst>
          </p:cNvPr>
          <p:cNvSpPr/>
          <p:nvPr/>
        </p:nvSpPr>
        <p:spPr>
          <a:xfrm>
            <a:off x="5690876" y="1629952"/>
            <a:ext cx="116251" cy="148597"/>
          </a:xfrm>
          <a:custGeom>
            <a:avLst/>
            <a:gdLst>
              <a:gd name="connsiteX0" fmla="*/ 19362 w 116251"/>
              <a:gd name="connsiteY0" fmla="*/ 411 h 148597"/>
              <a:gd name="connsiteX1" fmla="*/ 312 w 116251"/>
              <a:gd name="connsiteY1" fmla="*/ 76611 h 148597"/>
              <a:gd name="connsiteX2" fmla="*/ 36824 w 116251"/>
              <a:gd name="connsiteY2" fmla="*/ 148048 h 148597"/>
              <a:gd name="connsiteX3" fmla="*/ 57462 w 116251"/>
              <a:gd name="connsiteY3" fmla="*/ 106773 h 148597"/>
              <a:gd name="connsiteX4" fmla="*/ 116199 w 116251"/>
              <a:gd name="connsiteY4" fmla="*/ 54386 h 148597"/>
              <a:gd name="connsiteX5" fmla="*/ 46349 w 116251"/>
              <a:gd name="connsiteY5" fmla="*/ 92486 h 148597"/>
              <a:gd name="connsiteX6" fmla="*/ 22537 w 116251"/>
              <a:gd name="connsiteY6" fmla="*/ 111536 h 148597"/>
              <a:gd name="connsiteX7" fmla="*/ 19362 w 116251"/>
              <a:gd name="connsiteY7" fmla="*/ 411 h 14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251" h="148597">
                <a:moveTo>
                  <a:pt x="19362" y="411"/>
                </a:moveTo>
                <a:cubicBezTo>
                  <a:pt x="15658" y="-5410"/>
                  <a:pt x="-2598" y="52005"/>
                  <a:pt x="312" y="76611"/>
                </a:cubicBezTo>
                <a:cubicBezTo>
                  <a:pt x="3222" y="101217"/>
                  <a:pt x="27299" y="143021"/>
                  <a:pt x="36824" y="148048"/>
                </a:cubicBezTo>
                <a:cubicBezTo>
                  <a:pt x="46349" y="153075"/>
                  <a:pt x="44233" y="122383"/>
                  <a:pt x="57462" y="106773"/>
                </a:cubicBezTo>
                <a:cubicBezTo>
                  <a:pt x="70691" y="91163"/>
                  <a:pt x="118051" y="56767"/>
                  <a:pt x="116199" y="54386"/>
                </a:cubicBezTo>
                <a:cubicBezTo>
                  <a:pt x="114347" y="52005"/>
                  <a:pt x="61959" y="82961"/>
                  <a:pt x="46349" y="92486"/>
                </a:cubicBezTo>
                <a:cubicBezTo>
                  <a:pt x="30739" y="102011"/>
                  <a:pt x="27299" y="125030"/>
                  <a:pt x="22537" y="111536"/>
                </a:cubicBezTo>
                <a:cubicBezTo>
                  <a:pt x="17775" y="98042"/>
                  <a:pt x="23066" y="6232"/>
                  <a:pt x="19362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2D8A5F5-FF2E-445B-8B7B-29486E250DDE}"/>
              </a:ext>
            </a:extLst>
          </p:cNvPr>
          <p:cNvSpPr/>
          <p:nvPr/>
        </p:nvSpPr>
        <p:spPr>
          <a:xfrm>
            <a:off x="5762463" y="1684270"/>
            <a:ext cx="62785" cy="71804"/>
          </a:xfrm>
          <a:custGeom>
            <a:avLst/>
            <a:gdLst>
              <a:gd name="connsiteX0" fmla="*/ 50962 w 62785"/>
              <a:gd name="connsiteY0" fmla="*/ 68 h 71804"/>
              <a:gd name="connsiteX1" fmla="*/ 58900 w 62785"/>
              <a:gd name="connsiteY1" fmla="*/ 57218 h 71804"/>
              <a:gd name="connsiteX2" fmla="*/ 162 w 62785"/>
              <a:gd name="connsiteY2" fmla="*/ 69918 h 71804"/>
              <a:gd name="connsiteX3" fmla="*/ 50962 w 62785"/>
              <a:gd name="connsiteY3" fmla="*/ 68 h 7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5" h="71804">
                <a:moveTo>
                  <a:pt x="50962" y="68"/>
                </a:moveTo>
                <a:cubicBezTo>
                  <a:pt x="60752" y="-2049"/>
                  <a:pt x="67367" y="45576"/>
                  <a:pt x="58900" y="57218"/>
                </a:cubicBezTo>
                <a:cubicBezTo>
                  <a:pt x="50433" y="68860"/>
                  <a:pt x="3337" y="75210"/>
                  <a:pt x="162" y="69918"/>
                </a:cubicBezTo>
                <a:cubicBezTo>
                  <a:pt x="-3013" y="64626"/>
                  <a:pt x="41172" y="2185"/>
                  <a:pt x="50962" y="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1FC8024-776F-4C06-9FC5-B3383680A096}"/>
              </a:ext>
            </a:extLst>
          </p:cNvPr>
          <p:cNvSpPr/>
          <p:nvPr/>
        </p:nvSpPr>
        <p:spPr>
          <a:xfrm>
            <a:off x="5635544" y="922013"/>
            <a:ext cx="151387" cy="354041"/>
          </a:xfrm>
          <a:custGeom>
            <a:avLst/>
            <a:gdLst>
              <a:gd name="connsiteX0" fmla="*/ 81 w 151387"/>
              <a:gd name="connsiteY0" fmla="*/ 325 h 354041"/>
              <a:gd name="connsiteX1" fmla="*/ 42944 w 151387"/>
              <a:gd name="connsiteY1" fmla="*/ 147962 h 354041"/>
              <a:gd name="connsiteX2" fmla="*/ 150894 w 151387"/>
              <a:gd name="connsiteY2" fmla="*/ 351162 h 354041"/>
              <a:gd name="connsiteX3" fmla="*/ 81044 w 151387"/>
              <a:gd name="connsiteY3" fmla="*/ 262262 h 354041"/>
              <a:gd name="connsiteX4" fmla="*/ 33419 w 151387"/>
              <a:gd name="connsiteY4" fmla="*/ 187650 h 354041"/>
              <a:gd name="connsiteX5" fmla="*/ 81 w 151387"/>
              <a:gd name="connsiteY5" fmla="*/ 325 h 35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87" h="354041">
                <a:moveTo>
                  <a:pt x="81" y="325"/>
                </a:moveTo>
                <a:cubicBezTo>
                  <a:pt x="1668" y="-6290"/>
                  <a:pt x="17809" y="89489"/>
                  <a:pt x="42944" y="147962"/>
                </a:cubicBezTo>
                <a:cubicBezTo>
                  <a:pt x="68079" y="206435"/>
                  <a:pt x="144544" y="332112"/>
                  <a:pt x="150894" y="351162"/>
                </a:cubicBezTo>
                <a:cubicBezTo>
                  <a:pt x="157244" y="370212"/>
                  <a:pt x="100623" y="289514"/>
                  <a:pt x="81044" y="262262"/>
                </a:cubicBezTo>
                <a:cubicBezTo>
                  <a:pt x="61465" y="235010"/>
                  <a:pt x="46384" y="228396"/>
                  <a:pt x="33419" y="187650"/>
                </a:cubicBezTo>
                <a:cubicBezTo>
                  <a:pt x="20454" y="146904"/>
                  <a:pt x="-1506" y="6940"/>
                  <a:pt x="81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AAF287B-AF75-458A-9514-DD04362DFCDD}"/>
              </a:ext>
            </a:extLst>
          </p:cNvPr>
          <p:cNvSpPr/>
          <p:nvPr/>
        </p:nvSpPr>
        <p:spPr>
          <a:xfrm>
            <a:off x="5709986" y="1296710"/>
            <a:ext cx="67026" cy="149926"/>
          </a:xfrm>
          <a:custGeom>
            <a:avLst/>
            <a:gdLst>
              <a:gd name="connsiteX0" fmla="*/ 66927 w 67026"/>
              <a:gd name="connsiteY0" fmla="*/ 278 h 149926"/>
              <a:gd name="connsiteX1" fmla="*/ 252 w 67026"/>
              <a:gd name="connsiteY1" fmla="*/ 71715 h 149926"/>
              <a:gd name="connsiteX2" fmla="*/ 43114 w 67026"/>
              <a:gd name="connsiteY2" fmla="*/ 149503 h 149926"/>
              <a:gd name="connsiteX3" fmla="*/ 16127 w 67026"/>
              <a:gd name="connsiteY3" fmla="*/ 98703 h 149926"/>
              <a:gd name="connsiteX4" fmla="*/ 66927 w 67026"/>
              <a:gd name="connsiteY4" fmla="*/ 278 h 14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26" h="149926">
                <a:moveTo>
                  <a:pt x="66927" y="278"/>
                </a:moveTo>
                <a:cubicBezTo>
                  <a:pt x="64281" y="-4220"/>
                  <a:pt x="4221" y="46844"/>
                  <a:pt x="252" y="71715"/>
                </a:cubicBezTo>
                <a:cubicBezTo>
                  <a:pt x="-3717" y="96586"/>
                  <a:pt x="40468" y="145005"/>
                  <a:pt x="43114" y="149503"/>
                </a:cubicBezTo>
                <a:cubicBezTo>
                  <a:pt x="45760" y="154001"/>
                  <a:pt x="13481" y="121722"/>
                  <a:pt x="16127" y="98703"/>
                </a:cubicBezTo>
                <a:cubicBezTo>
                  <a:pt x="18773" y="75684"/>
                  <a:pt x="69573" y="4776"/>
                  <a:pt x="66927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8B7886C-5519-4138-8C07-1F1196DAAF4A}"/>
              </a:ext>
            </a:extLst>
          </p:cNvPr>
          <p:cNvSpPr/>
          <p:nvPr/>
        </p:nvSpPr>
        <p:spPr>
          <a:xfrm>
            <a:off x="5638619" y="1552573"/>
            <a:ext cx="52825" cy="225429"/>
          </a:xfrm>
          <a:custGeom>
            <a:avLst/>
            <a:gdLst>
              <a:gd name="connsiteX0" fmla="*/ 20819 w 52825"/>
              <a:gd name="connsiteY0" fmla="*/ 2 h 225429"/>
              <a:gd name="connsiteX1" fmla="*/ 52569 w 52825"/>
              <a:gd name="connsiteY1" fmla="*/ 117477 h 225429"/>
              <a:gd name="connsiteX2" fmla="*/ 181 w 52825"/>
              <a:gd name="connsiteY2" fmla="*/ 225427 h 225429"/>
              <a:gd name="connsiteX3" fmla="*/ 35106 w 52825"/>
              <a:gd name="connsiteY3" fmla="*/ 120652 h 225429"/>
              <a:gd name="connsiteX4" fmla="*/ 20819 w 52825"/>
              <a:gd name="connsiteY4" fmla="*/ 2 h 22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5" h="225429">
                <a:moveTo>
                  <a:pt x="20819" y="2"/>
                </a:moveTo>
                <a:cubicBezTo>
                  <a:pt x="23730" y="-527"/>
                  <a:pt x="56009" y="79906"/>
                  <a:pt x="52569" y="117477"/>
                </a:cubicBezTo>
                <a:cubicBezTo>
                  <a:pt x="49129" y="155048"/>
                  <a:pt x="3091" y="224898"/>
                  <a:pt x="181" y="225427"/>
                </a:cubicBezTo>
                <a:cubicBezTo>
                  <a:pt x="-2730" y="225956"/>
                  <a:pt x="30344" y="153989"/>
                  <a:pt x="35106" y="120652"/>
                </a:cubicBezTo>
                <a:cubicBezTo>
                  <a:pt x="39868" y="87315"/>
                  <a:pt x="17908" y="531"/>
                  <a:pt x="2081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39B668F-219B-4FA5-B703-0577DA12EF1D}"/>
              </a:ext>
            </a:extLst>
          </p:cNvPr>
          <p:cNvSpPr/>
          <p:nvPr/>
        </p:nvSpPr>
        <p:spPr>
          <a:xfrm>
            <a:off x="5773937" y="1768156"/>
            <a:ext cx="53832" cy="124465"/>
          </a:xfrm>
          <a:custGeom>
            <a:avLst/>
            <a:gdLst>
              <a:gd name="connsiteX0" fmla="*/ 2976 w 53832"/>
              <a:gd name="connsiteY0" fmla="*/ 319 h 124465"/>
              <a:gd name="connsiteX1" fmla="*/ 53776 w 53832"/>
              <a:gd name="connsiteY1" fmla="*/ 120969 h 124465"/>
              <a:gd name="connsiteX2" fmla="*/ 12501 w 53832"/>
              <a:gd name="connsiteY2" fmla="*/ 86044 h 124465"/>
              <a:gd name="connsiteX3" fmla="*/ 2976 w 53832"/>
              <a:gd name="connsiteY3" fmla="*/ 319 h 1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32" h="124465">
                <a:moveTo>
                  <a:pt x="2976" y="319"/>
                </a:moveTo>
                <a:cubicBezTo>
                  <a:pt x="9855" y="6140"/>
                  <a:pt x="52189" y="106682"/>
                  <a:pt x="53776" y="120969"/>
                </a:cubicBezTo>
                <a:cubicBezTo>
                  <a:pt x="55363" y="135256"/>
                  <a:pt x="23084" y="102184"/>
                  <a:pt x="12501" y="86044"/>
                </a:cubicBezTo>
                <a:cubicBezTo>
                  <a:pt x="1918" y="69904"/>
                  <a:pt x="-3903" y="-5502"/>
                  <a:pt x="2976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E04D1EA-B49D-4A1E-898B-FD2DEA6D4892}"/>
              </a:ext>
            </a:extLst>
          </p:cNvPr>
          <p:cNvSpPr/>
          <p:nvPr/>
        </p:nvSpPr>
        <p:spPr>
          <a:xfrm>
            <a:off x="5614045" y="1881361"/>
            <a:ext cx="212310" cy="109400"/>
          </a:xfrm>
          <a:custGeom>
            <a:avLst/>
            <a:gdLst>
              <a:gd name="connsiteX0" fmla="*/ 212080 w 212310"/>
              <a:gd name="connsiteY0" fmla="*/ 1414 h 109400"/>
              <a:gd name="connsiteX1" fmla="*/ 129530 w 212310"/>
              <a:gd name="connsiteY1" fmla="*/ 18877 h 109400"/>
              <a:gd name="connsiteX2" fmla="*/ 110480 w 212310"/>
              <a:gd name="connsiteY2" fmla="*/ 44277 h 109400"/>
              <a:gd name="connsiteX3" fmla="*/ 21580 w 212310"/>
              <a:gd name="connsiteY3" fmla="*/ 64914 h 109400"/>
              <a:gd name="connsiteX4" fmla="*/ 5705 w 212310"/>
              <a:gd name="connsiteY4" fmla="*/ 109364 h 109400"/>
              <a:gd name="connsiteX5" fmla="*/ 100955 w 212310"/>
              <a:gd name="connsiteY5" fmla="*/ 56977 h 109400"/>
              <a:gd name="connsiteX6" fmla="*/ 212080 w 212310"/>
              <a:gd name="connsiteY6" fmla="*/ 1414 h 10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0" h="109400">
                <a:moveTo>
                  <a:pt x="212080" y="1414"/>
                </a:moveTo>
                <a:cubicBezTo>
                  <a:pt x="216842" y="-4936"/>
                  <a:pt x="146463" y="11733"/>
                  <a:pt x="129530" y="18877"/>
                </a:cubicBezTo>
                <a:cubicBezTo>
                  <a:pt x="112597" y="26021"/>
                  <a:pt x="128472" y="36604"/>
                  <a:pt x="110480" y="44277"/>
                </a:cubicBezTo>
                <a:cubicBezTo>
                  <a:pt x="92488" y="51950"/>
                  <a:pt x="39042" y="54066"/>
                  <a:pt x="21580" y="64914"/>
                </a:cubicBezTo>
                <a:cubicBezTo>
                  <a:pt x="4118" y="75762"/>
                  <a:pt x="-7524" y="110687"/>
                  <a:pt x="5705" y="109364"/>
                </a:cubicBezTo>
                <a:cubicBezTo>
                  <a:pt x="18934" y="108041"/>
                  <a:pt x="68147" y="73381"/>
                  <a:pt x="100955" y="56977"/>
                </a:cubicBezTo>
                <a:cubicBezTo>
                  <a:pt x="133763" y="40573"/>
                  <a:pt x="207318" y="7764"/>
                  <a:pt x="212080" y="1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2088BB4-00DE-4F54-8D8B-629B1D3E8C57}"/>
              </a:ext>
            </a:extLst>
          </p:cNvPr>
          <p:cNvSpPr/>
          <p:nvPr/>
        </p:nvSpPr>
        <p:spPr>
          <a:xfrm>
            <a:off x="5662108" y="1871529"/>
            <a:ext cx="179298" cy="100189"/>
          </a:xfrm>
          <a:custGeom>
            <a:avLst/>
            <a:gdLst>
              <a:gd name="connsiteX0" fmla="*/ 159255 w 179298"/>
              <a:gd name="connsiteY0" fmla="*/ 134 h 100189"/>
              <a:gd name="connsiteX1" fmla="*/ 178305 w 179298"/>
              <a:gd name="connsiteY1" fmla="*/ 55696 h 100189"/>
              <a:gd name="connsiteX2" fmla="*/ 125917 w 179298"/>
              <a:gd name="connsiteY2" fmla="*/ 81096 h 100189"/>
              <a:gd name="connsiteX3" fmla="*/ 46542 w 179298"/>
              <a:gd name="connsiteY3" fmla="*/ 87446 h 100189"/>
              <a:gd name="connsiteX4" fmla="*/ 505 w 179298"/>
              <a:gd name="connsiteY4" fmla="*/ 100146 h 100189"/>
              <a:gd name="connsiteX5" fmla="*/ 75117 w 179298"/>
              <a:gd name="connsiteY5" fmla="*/ 82684 h 100189"/>
              <a:gd name="connsiteX6" fmla="*/ 146555 w 179298"/>
              <a:gd name="connsiteY6" fmla="*/ 73159 h 100189"/>
              <a:gd name="connsiteX7" fmla="*/ 159255 w 179298"/>
              <a:gd name="connsiteY7" fmla="*/ 134 h 10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298" h="100189">
                <a:moveTo>
                  <a:pt x="159255" y="134"/>
                </a:moveTo>
                <a:cubicBezTo>
                  <a:pt x="164547" y="-2776"/>
                  <a:pt x="183861" y="42202"/>
                  <a:pt x="178305" y="55696"/>
                </a:cubicBezTo>
                <a:cubicBezTo>
                  <a:pt x="172749" y="69190"/>
                  <a:pt x="147877" y="75804"/>
                  <a:pt x="125917" y="81096"/>
                </a:cubicBezTo>
                <a:cubicBezTo>
                  <a:pt x="103957" y="86388"/>
                  <a:pt x="67444" y="84271"/>
                  <a:pt x="46542" y="87446"/>
                </a:cubicBezTo>
                <a:cubicBezTo>
                  <a:pt x="25640" y="90621"/>
                  <a:pt x="-4257" y="100940"/>
                  <a:pt x="505" y="100146"/>
                </a:cubicBezTo>
                <a:cubicBezTo>
                  <a:pt x="5267" y="99352"/>
                  <a:pt x="50776" y="87182"/>
                  <a:pt x="75117" y="82684"/>
                </a:cubicBezTo>
                <a:cubicBezTo>
                  <a:pt x="99458" y="78186"/>
                  <a:pt x="133326" y="82155"/>
                  <a:pt x="146555" y="73159"/>
                </a:cubicBezTo>
                <a:cubicBezTo>
                  <a:pt x="159784" y="64163"/>
                  <a:pt x="153963" y="3044"/>
                  <a:pt x="159255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CC5C493-D03E-4161-AA04-ED7F9C50724B}"/>
              </a:ext>
            </a:extLst>
          </p:cNvPr>
          <p:cNvSpPr/>
          <p:nvPr/>
        </p:nvSpPr>
        <p:spPr>
          <a:xfrm>
            <a:off x="5673535" y="1968472"/>
            <a:ext cx="165408" cy="117514"/>
          </a:xfrm>
          <a:custGeom>
            <a:avLst/>
            <a:gdLst>
              <a:gd name="connsiteX0" fmla="*/ 190 w 165408"/>
              <a:gd name="connsiteY0" fmla="*/ 28 h 117514"/>
              <a:gd name="connsiteX1" fmla="*/ 158940 w 165408"/>
              <a:gd name="connsiteY1" fmla="*/ 55591 h 117514"/>
              <a:gd name="connsiteX2" fmla="*/ 130365 w 165408"/>
              <a:gd name="connsiteY2" fmla="*/ 68291 h 117514"/>
              <a:gd name="connsiteX3" fmla="*/ 90678 w 165408"/>
              <a:gd name="connsiteY3" fmla="*/ 117503 h 117514"/>
              <a:gd name="connsiteX4" fmla="*/ 125603 w 165408"/>
              <a:gd name="connsiteY4" fmla="*/ 63528 h 117514"/>
              <a:gd name="connsiteX5" fmla="*/ 190 w 165408"/>
              <a:gd name="connsiteY5" fmla="*/ 28 h 11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08" h="117514">
                <a:moveTo>
                  <a:pt x="190" y="28"/>
                </a:moveTo>
                <a:cubicBezTo>
                  <a:pt x="5746" y="-1295"/>
                  <a:pt x="137244" y="44214"/>
                  <a:pt x="158940" y="55591"/>
                </a:cubicBezTo>
                <a:cubicBezTo>
                  <a:pt x="180636" y="66968"/>
                  <a:pt x="141742" y="57972"/>
                  <a:pt x="130365" y="68291"/>
                </a:cubicBezTo>
                <a:cubicBezTo>
                  <a:pt x="118988" y="78610"/>
                  <a:pt x="91472" y="118297"/>
                  <a:pt x="90678" y="117503"/>
                </a:cubicBezTo>
                <a:cubicBezTo>
                  <a:pt x="89884" y="116709"/>
                  <a:pt x="139097" y="80990"/>
                  <a:pt x="125603" y="63528"/>
                </a:cubicBezTo>
                <a:cubicBezTo>
                  <a:pt x="112109" y="46066"/>
                  <a:pt x="-5366" y="1351"/>
                  <a:pt x="19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05DDEAB-4232-4F36-A08C-BF01652FF365}"/>
              </a:ext>
            </a:extLst>
          </p:cNvPr>
          <p:cNvSpPr/>
          <p:nvPr/>
        </p:nvSpPr>
        <p:spPr>
          <a:xfrm>
            <a:off x="5689441" y="1958974"/>
            <a:ext cx="143863" cy="63631"/>
          </a:xfrm>
          <a:custGeom>
            <a:avLst/>
            <a:gdLst>
              <a:gd name="connsiteX0" fmla="*/ 159 w 143863"/>
              <a:gd name="connsiteY0" fmla="*/ 9526 h 63631"/>
              <a:gd name="connsiteX1" fmla="*/ 112872 w 143863"/>
              <a:gd name="connsiteY1" fmla="*/ 3176 h 63631"/>
              <a:gd name="connsiteX2" fmla="*/ 143034 w 143863"/>
              <a:gd name="connsiteY2" fmla="*/ 63501 h 63631"/>
              <a:gd name="connsiteX3" fmla="*/ 89059 w 143863"/>
              <a:gd name="connsiteY3" fmla="*/ 19051 h 63631"/>
              <a:gd name="connsiteX4" fmla="*/ 159 w 143863"/>
              <a:gd name="connsiteY4" fmla="*/ 9526 h 6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63" h="63631">
                <a:moveTo>
                  <a:pt x="159" y="9526"/>
                </a:moveTo>
                <a:cubicBezTo>
                  <a:pt x="4128" y="6880"/>
                  <a:pt x="89060" y="-5820"/>
                  <a:pt x="112872" y="3176"/>
                </a:cubicBezTo>
                <a:cubicBezTo>
                  <a:pt x="136684" y="12172"/>
                  <a:pt x="147003" y="60855"/>
                  <a:pt x="143034" y="63501"/>
                </a:cubicBezTo>
                <a:cubicBezTo>
                  <a:pt x="139065" y="66147"/>
                  <a:pt x="110490" y="27782"/>
                  <a:pt x="89059" y="19051"/>
                </a:cubicBezTo>
                <a:cubicBezTo>
                  <a:pt x="67628" y="10320"/>
                  <a:pt x="-3810" y="12172"/>
                  <a:pt x="159" y="9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C4C8FBE-9D23-4CB9-985A-185D917E4AEF}"/>
              </a:ext>
            </a:extLst>
          </p:cNvPr>
          <p:cNvSpPr/>
          <p:nvPr/>
        </p:nvSpPr>
        <p:spPr>
          <a:xfrm>
            <a:off x="5790574" y="1958814"/>
            <a:ext cx="219611" cy="23226"/>
          </a:xfrm>
          <a:custGeom>
            <a:avLst/>
            <a:gdLst>
              <a:gd name="connsiteX0" fmla="*/ 626 w 219611"/>
              <a:gd name="connsiteY0" fmla="*/ 12861 h 23226"/>
              <a:gd name="connsiteX1" fmla="*/ 213351 w 219611"/>
              <a:gd name="connsiteY1" fmla="*/ 161 h 23226"/>
              <a:gd name="connsiteX2" fmla="*/ 149851 w 219611"/>
              <a:gd name="connsiteY2" fmla="*/ 22386 h 23226"/>
              <a:gd name="connsiteX3" fmla="*/ 626 w 219611"/>
              <a:gd name="connsiteY3" fmla="*/ 12861 h 2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611" h="23226">
                <a:moveTo>
                  <a:pt x="626" y="12861"/>
                </a:moveTo>
                <a:cubicBezTo>
                  <a:pt x="11209" y="9157"/>
                  <a:pt x="188480" y="-1427"/>
                  <a:pt x="213351" y="161"/>
                </a:cubicBezTo>
                <a:cubicBezTo>
                  <a:pt x="238222" y="1748"/>
                  <a:pt x="183189" y="18682"/>
                  <a:pt x="149851" y="22386"/>
                </a:cubicBezTo>
                <a:cubicBezTo>
                  <a:pt x="116513" y="26090"/>
                  <a:pt x="-9957" y="16565"/>
                  <a:pt x="626" y="12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682717F-6E35-4E8F-8713-E212A9E171D8}"/>
              </a:ext>
            </a:extLst>
          </p:cNvPr>
          <p:cNvSpPr/>
          <p:nvPr/>
        </p:nvSpPr>
        <p:spPr>
          <a:xfrm>
            <a:off x="5302219" y="2081593"/>
            <a:ext cx="476498" cy="290133"/>
          </a:xfrm>
          <a:custGeom>
            <a:avLst/>
            <a:gdLst>
              <a:gd name="connsiteX0" fmla="*/ 474694 w 476498"/>
              <a:gd name="connsiteY0" fmla="*/ 1207 h 290133"/>
              <a:gd name="connsiteX1" fmla="*/ 461994 w 476498"/>
              <a:gd name="connsiteY1" fmla="*/ 125032 h 290133"/>
              <a:gd name="connsiteX2" fmla="*/ 425481 w 476498"/>
              <a:gd name="connsiteY2" fmla="*/ 169482 h 290133"/>
              <a:gd name="connsiteX3" fmla="*/ 352456 w 476498"/>
              <a:gd name="connsiteY3" fmla="*/ 209170 h 290133"/>
              <a:gd name="connsiteX4" fmla="*/ 260381 w 476498"/>
              <a:gd name="connsiteY4" fmla="*/ 244095 h 290133"/>
              <a:gd name="connsiteX5" fmla="*/ 96869 w 476498"/>
              <a:gd name="connsiteY5" fmla="*/ 290132 h 290133"/>
              <a:gd name="connsiteX6" fmla="*/ 1619 w 476498"/>
              <a:gd name="connsiteY6" fmla="*/ 242507 h 290133"/>
              <a:gd name="connsiteX7" fmla="*/ 173069 w 476498"/>
              <a:gd name="connsiteY7" fmla="*/ 269495 h 290133"/>
              <a:gd name="connsiteX8" fmla="*/ 395319 w 476498"/>
              <a:gd name="connsiteY8" fmla="*/ 193295 h 290133"/>
              <a:gd name="connsiteX9" fmla="*/ 468344 w 476498"/>
              <a:gd name="connsiteY9" fmla="*/ 69470 h 290133"/>
              <a:gd name="connsiteX10" fmla="*/ 474694 w 476498"/>
              <a:gd name="connsiteY10" fmla="*/ 1207 h 29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498" h="290133">
                <a:moveTo>
                  <a:pt x="474694" y="1207"/>
                </a:moveTo>
                <a:cubicBezTo>
                  <a:pt x="473636" y="10467"/>
                  <a:pt x="470196" y="96986"/>
                  <a:pt x="461994" y="125032"/>
                </a:cubicBezTo>
                <a:cubicBezTo>
                  <a:pt x="453792" y="153078"/>
                  <a:pt x="443737" y="155459"/>
                  <a:pt x="425481" y="169482"/>
                </a:cubicBezTo>
                <a:cubicBezTo>
                  <a:pt x="407225" y="183505"/>
                  <a:pt x="379973" y="196735"/>
                  <a:pt x="352456" y="209170"/>
                </a:cubicBezTo>
                <a:cubicBezTo>
                  <a:pt x="324939" y="221606"/>
                  <a:pt x="302979" y="230601"/>
                  <a:pt x="260381" y="244095"/>
                </a:cubicBezTo>
                <a:cubicBezTo>
                  <a:pt x="217783" y="257589"/>
                  <a:pt x="139996" y="290397"/>
                  <a:pt x="96869" y="290132"/>
                </a:cubicBezTo>
                <a:cubicBezTo>
                  <a:pt x="53742" y="289867"/>
                  <a:pt x="-11081" y="245946"/>
                  <a:pt x="1619" y="242507"/>
                </a:cubicBezTo>
                <a:cubicBezTo>
                  <a:pt x="14319" y="239068"/>
                  <a:pt x="107452" y="277697"/>
                  <a:pt x="173069" y="269495"/>
                </a:cubicBezTo>
                <a:cubicBezTo>
                  <a:pt x="238686" y="261293"/>
                  <a:pt x="346106" y="226633"/>
                  <a:pt x="395319" y="193295"/>
                </a:cubicBezTo>
                <a:cubicBezTo>
                  <a:pt x="444532" y="159957"/>
                  <a:pt x="456173" y="100956"/>
                  <a:pt x="468344" y="69470"/>
                </a:cubicBezTo>
                <a:cubicBezTo>
                  <a:pt x="480515" y="37985"/>
                  <a:pt x="475752" y="-8053"/>
                  <a:pt x="474694" y="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6A0DB9A-4239-402A-9A03-AEA9BEB25295}"/>
              </a:ext>
            </a:extLst>
          </p:cNvPr>
          <p:cNvSpPr/>
          <p:nvPr/>
        </p:nvSpPr>
        <p:spPr>
          <a:xfrm>
            <a:off x="4928765" y="1984355"/>
            <a:ext cx="370196" cy="205499"/>
          </a:xfrm>
          <a:custGeom>
            <a:avLst/>
            <a:gdLst>
              <a:gd name="connsiteX0" fmla="*/ 423 w 370196"/>
              <a:gd name="connsiteY0" fmla="*/ 20 h 205499"/>
              <a:gd name="connsiteX1" fmla="*/ 170285 w 370196"/>
              <a:gd name="connsiteY1" fmla="*/ 120670 h 205499"/>
              <a:gd name="connsiteX2" fmla="*/ 346498 w 370196"/>
              <a:gd name="connsiteY2" fmla="*/ 174645 h 205499"/>
              <a:gd name="connsiteX3" fmla="*/ 368723 w 370196"/>
              <a:gd name="connsiteY3" fmla="*/ 204808 h 205499"/>
              <a:gd name="connsiteX4" fmla="*/ 349673 w 370196"/>
              <a:gd name="connsiteY4" fmla="*/ 146070 h 205499"/>
              <a:gd name="connsiteX5" fmla="*/ 221085 w 370196"/>
              <a:gd name="connsiteY5" fmla="*/ 111145 h 205499"/>
              <a:gd name="connsiteX6" fmla="*/ 423 w 370196"/>
              <a:gd name="connsiteY6" fmla="*/ 20 h 20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196" h="205499">
                <a:moveTo>
                  <a:pt x="423" y="20"/>
                </a:moveTo>
                <a:cubicBezTo>
                  <a:pt x="-8044" y="1607"/>
                  <a:pt x="112606" y="91566"/>
                  <a:pt x="170285" y="120670"/>
                </a:cubicBezTo>
                <a:cubicBezTo>
                  <a:pt x="227964" y="149774"/>
                  <a:pt x="313425" y="160622"/>
                  <a:pt x="346498" y="174645"/>
                </a:cubicBezTo>
                <a:cubicBezTo>
                  <a:pt x="379571" y="188668"/>
                  <a:pt x="368194" y="209571"/>
                  <a:pt x="368723" y="204808"/>
                </a:cubicBezTo>
                <a:cubicBezTo>
                  <a:pt x="369252" y="200046"/>
                  <a:pt x="374279" y="161680"/>
                  <a:pt x="349673" y="146070"/>
                </a:cubicBezTo>
                <a:cubicBezTo>
                  <a:pt x="325067" y="130460"/>
                  <a:pt x="276118" y="133899"/>
                  <a:pt x="221085" y="111145"/>
                </a:cubicBezTo>
                <a:cubicBezTo>
                  <a:pt x="166052" y="88391"/>
                  <a:pt x="8890" y="-1567"/>
                  <a:pt x="423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5CF9528-BF8C-40BC-ACD1-F6BF37004EB4}"/>
              </a:ext>
            </a:extLst>
          </p:cNvPr>
          <p:cNvSpPr/>
          <p:nvPr/>
        </p:nvSpPr>
        <p:spPr>
          <a:xfrm>
            <a:off x="5354129" y="1701679"/>
            <a:ext cx="207322" cy="224660"/>
          </a:xfrm>
          <a:custGeom>
            <a:avLst/>
            <a:gdLst>
              <a:gd name="connsiteX0" fmla="*/ 206884 w 207322"/>
              <a:gd name="connsiteY0" fmla="*/ 121 h 224660"/>
              <a:gd name="connsiteX1" fmla="*/ 62421 w 207322"/>
              <a:gd name="connsiteY1" fmla="*/ 93784 h 224660"/>
              <a:gd name="connsiteX2" fmla="*/ 32259 w 207322"/>
              <a:gd name="connsiteY2" fmla="*/ 222371 h 224660"/>
              <a:gd name="connsiteX3" fmla="*/ 30671 w 207322"/>
              <a:gd name="connsiteY3" fmla="*/ 171571 h 224660"/>
              <a:gd name="connsiteX4" fmla="*/ 10034 w 207322"/>
              <a:gd name="connsiteY4" fmla="*/ 112834 h 224660"/>
              <a:gd name="connsiteX5" fmla="*/ 206884 w 207322"/>
              <a:gd name="connsiteY5" fmla="*/ 121 h 22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22" h="224660">
                <a:moveTo>
                  <a:pt x="206884" y="121"/>
                </a:moveTo>
                <a:cubicBezTo>
                  <a:pt x="215615" y="-3054"/>
                  <a:pt x="91525" y="56742"/>
                  <a:pt x="62421" y="93784"/>
                </a:cubicBezTo>
                <a:cubicBezTo>
                  <a:pt x="33317" y="130826"/>
                  <a:pt x="37551" y="209407"/>
                  <a:pt x="32259" y="222371"/>
                </a:cubicBezTo>
                <a:cubicBezTo>
                  <a:pt x="26967" y="235335"/>
                  <a:pt x="34375" y="189827"/>
                  <a:pt x="30671" y="171571"/>
                </a:cubicBezTo>
                <a:cubicBezTo>
                  <a:pt x="26967" y="153315"/>
                  <a:pt x="-20128" y="141409"/>
                  <a:pt x="10034" y="112834"/>
                </a:cubicBezTo>
                <a:cubicBezTo>
                  <a:pt x="40196" y="84259"/>
                  <a:pt x="198153" y="3296"/>
                  <a:pt x="206884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55E857F-1611-4810-A34E-29CC879CF338}"/>
              </a:ext>
            </a:extLst>
          </p:cNvPr>
          <p:cNvSpPr/>
          <p:nvPr/>
        </p:nvSpPr>
        <p:spPr>
          <a:xfrm>
            <a:off x="5284513" y="957261"/>
            <a:ext cx="376626" cy="206616"/>
          </a:xfrm>
          <a:custGeom>
            <a:avLst/>
            <a:gdLst>
              <a:gd name="connsiteX0" fmla="*/ 376512 w 376626"/>
              <a:gd name="connsiteY0" fmla="*/ 2 h 206616"/>
              <a:gd name="connsiteX1" fmla="*/ 51075 w 376626"/>
              <a:gd name="connsiteY1" fmla="*/ 130177 h 206616"/>
              <a:gd name="connsiteX2" fmla="*/ 275 w 376626"/>
              <a:gd name="connsiteY2" fmla="*/ 188914 h 206616"/>
              <a:gd name="connsiteX3" fmla="*/ 30437 w 376626"/>
              <a:gd name="connsiteY3" fmla="*/ 206377 h 206616"/>
              <a:gd name="connsiteX4" fmla="*/ 22500 w 376626"/>
              <a:gd name="connsiteY4" fmla="*/ 179389 h 206616"/>
              <a:gd name="connsiteX5" fmla="*/ 87587 w 376626"/>
              <a:gd name="connsiteY5" fmla="*/ 127002 h 206616"/>
              <a:gd name="connsiteX6" fmla="*/ 376512 w 376626"/>
              <a:gd name="connsiteY6" fmla="*/ 2 h 20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626" h="206616">
                <a:moveTo>
                  <a:pt x="376512" y="2"/>
                </a:moveTo>
                <a:cubicBezTo>
                  <a:pt x="370427" y="531"/>
                  <a:pt x="113781" y="98692"/>
                  <a:pt x="51075" y="130177"/>
                </a:cubicBezTo>
                <a:cubicBezTo>
                  <a:pt x="-11631" y="161662"/>
                  <a:pt x="3715" y="176214"/>
                  <a:pt x="275" y="188914"/>
                </a:cubicBezTo>
                <a:cubicBezTo>
                  <a:pt x="-3165" y="201614"/>
                  <a:pt x="26733" y="207964"/>
                  <a:pt x="30437" y="206377"/>
                </a:cubicBezTo>
                <a:cubicBezTo>
                  <a:pt x="34141" y="204790"/>
                  <a:pt x="12975" y="192618"/>
                  <a:pt x="22500" y="179389"/>
                </a:cubicBezTo>
                <a:cubicBezTo>
                  <a:pt x="32025" y="166160"/>
                  <a:pt x="30966" y="154519"/>
                  <a:pt x="87587" y="127002"/>
                </a:cubicBezTo>
                <a:cubicBezTo>
                  <a:pt x="144208" y="99485"/>
                  <a:pt x="382597" y="-527"/>
                  <a:pt x="3765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335C9DD-E407-4938-A850-A4AE4CFCD33D}"/>
              </a:ext>
            </a:extLst>
          </p:cNvPr>
          <p:cNvSpPr/>
          <p:nvPr/>
        </p:nvSpPr>
        <p:spPr>
          <a:xfrm>
            <a:off x="5141806" y="1153541"/>
            <a:ext cx="179553" cy="371349"/>
          </a:xfrm>
          <a:custGeom>
            <a:avLst/>
            <a:gdLst>
              <a:gd name="connsiteX0" fmla="*/ 179494 w 179553"/>
              <a:gd name="connsiteY0" fmla="*/ 572 h 371349"/>
              <a:gd name="connsiteX1" fmla="*/ 31857 w 179553"/>
              <a:gd name="connsiteY1" fmla="*/ 173609 h 371349"/>
              <a:gd name="connsiteX2" fmla="*/ 54082 w 179553"/>
              <a:gd name="connsiteY2" fmla="*/ 365697 h 371349"/>
              <a:gd name="connsiteX3" fmla="*/ 36619 w 179553"/>
              <a:gd name="connsiteY3" fmla="*/ 311722 h 371349"/>
              <a:gd name="connsiteX4" fmla="*/ 107 w 179553"/>
              <a:gd name="connsiteY4" fmla="*/ 222822 h 371349"/>
              <a:gd name="connsiteX5" fmla="*/ 49319 w 179553"/>
              <a:gd name="connsiteY5" fmla="*/ 121222 h 371349"/>
              <a:gd name="connsiteX6" fmla="*/ 179494 w 179553"/>
              <a:gd name="connsiteY6" fmla="*/ 572 h 37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53" h="371349">
                <a:moveTo>
                  <a:pt x="179494" y="572"/>
                </a:moveTo>
                <a:cubicBezTo>
                  <a:pt x="176584" y="9303"/>
                  <a:pt x="52759" y="112755"/>
                  <a:pt x="31857" y="173609"/>
                </a:cubicBezTo>
                <a:cubicBezTo>
                  <a:pt x="10955" y="234463"/>
                  <a:pt x="53288" y="342678"/>
                  <a:pt x="54082" y="365697"/>
                </a:cubicBezTo>
                <a:cubicBezTo>
                  <a:pt x="54876" y="388716"/>
                  <a:pt x="45615" y="335534"/>
                  <a:pt x="36619" y="311722"/>
                </a:cubicBezTo>
                <a:cubicBezTo>
                  <a:pt x="27623" y="287910"/>
                  <a:pt x="-2010" y="254572"/>
                  <a:pt x="107" y="222822"/>
                </a:cubicBezTo>
                <a:cubicBezTo>
                  <a:pt x="2224" y="191072"/>
                  <a:pt x="21273" y="157205"/>
                  <a:pt x="49319" y="121222"/>
                </a:cubicBezTo>
                <a:cubicBezTo>
                  <a:pt x="77365" y="85239"/>
                  <a:pt x="182404" y="-8159"/>
                  <a:pt x="179494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40D45878-DAE2-41BF-AF4D-130095AB7B9A}"/>
              </a:ext>
            </a:extLst>
          </p:cNvPr>
          <p:cNvSpPr/>
          <p:nvPr/>
        </p:nvSpPr>
        <p:spPr>
          <a:xfrm>
            <a:off x="5090724" y="1428745"/>
            <a:ext cx="102684" cy="98437"/>
          </a:xfrm>
          <a:custGeom>
            <a:avLst/>
            <a:gdLst>
              <a:gd name="connsiteX0" fmla="*/ 389 w 102684"/>
              <a:gd name="connsiteY0" fmla="*/ 5 h 98437"/>
              <a:gd name="connsiteX1" fmla="*/ 86114 w 102684"/>
              <a:gd name="connsiteY1" fmla="*/ 53980 h 98437"/>
              <a:gd name="connsiteX2" fmla="*/ 100401 w 102684"/>
              <a:gd name="connsiteY2" fmla="*/ 98430 h 98437"/>
              <a:gd name="connsiteX3" fmla="*/ 55951 w 102684"/>
              <a:gd name="connsiteY3" fmla="*/ 57155 h 98437"/>
              <a:gd name="connsiteX4" fmla="*/ 389 w 102684"/>
              <a:gd name="connsiteY4" fmla="*/ 5 h 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84" h="98437">
                <a:moveTo>
                  <a:pt x="389" y="5"/>
                </a:moveTo>
                <a:cubicBezTo>
                  <a:pt x="5416" y="-524"/>
                  <a:pt x="69445" y="37576"/>
                  <a:pt x="86114" y="53980"/>
                </a:cubicBezTo>
                <a:cubicBezTo>
                  <a:pt x="102783" y="70384"/>
                  <a:pt x="105428" y="97901"/>
                  <a:pt x="100401" y="98430"/>
                </a:cubicBezTo>
                <a:cubicBezTo>
                  <a:pt x="95374" y="98959"/>
                  <a:pt x="71561" y="72236"/>
                  <a:pt x="55951" y="57155"/>
                </a:cubicBezTo>
                <a:cubicBezTo>
                  <a:pt x="40341" y="42074"/>
                  <a:pt x="-4638" y="534"/>
                  <a:pt x="38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08AC0E9-33E1-49A2-ACDB-F10F683006C3}"/>
              </a:ext>
            </a:extLst>
          </p:cNvPr>
          <p:cNvSpPr/>
          <p:nvPr/>
        </p:nvSpPr>
        <p:spPr>
          <a:xfrm>
            <a:off x="5041226" y="1448890"/>
            <a:ext cx="141991" cy="189397"/>
          </a:xfrm>
          <a:custGeom>
            <a:avLst/>
            <a:gdLst>
              <a:gd name="connsiteX0" fmla="*/ 91162 w 141991"/>
              <a:gd name="connsiteY0" fmla="*/ 498 h 189397"/>
              <a:gd name="connsiteX1" fmla="*/ 48299 w 141991"/>
              <a:gd name="connsiteY1" fmla="*/ 76698 h 189397"/>
              <a:gd name="connsiteX2" fmla="*/ 141962 w 141991"/>
              <a:gd name="connsiteY2" fmla="*/ 187823 h 189397"/>
              <a:gd name="connsiteX3" fmla="*/ 57824 w 141991"/>
              <a:gd name="connsiteY3" fmla="*/ 140198 h 189397"/>
              <a:gd name="connsiteX4" fmla="*/ 674 w 141991"/>
              <a:gd name="connsiteY4" fmla="*/ 113210 h 189397"/>
              <a:gd name="connsiteX5" fmla="*/ 91162 w 141991"/>
              <a:gd name="connsiteY5" fmla="*/ 498 h 18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91" h="189397">
                <a:moveTo>
                  <a:pt x="91162" y="498"/>
                </a:moveTo>
                <a:cubicBezTo>
                  <a:pt x="99099" y="-5587"/>
                  <a:pt x="39832" y="45477"/>
                  <a:pt x="48299" y="76698"/>
                </a:cubicBezTo>
                <a:cubicBezTo>
                  <a:pt x="56766" y="107919"/>
                  <a:pt x="140375" y="177240"/>
                  <a:pt x="141962" y="187823"/>
                </a:cubicBezTo>
                <a:cubicBezTo>
                  <a:pt x="143550" y="198406"/>
                  <a:pt x="81372" y="152633"/>
                  <a:pt x="57824" y="140198"/>
                </a:cubicBezTo>
                <a:cubicBezTo>
                  <a:pt x="34276" y="127763"/>
                  <a:pt x="-5676" y="134906"/>
                  <a:pt x="674" y="113210"/>
                </a:cubicBezTo>
                <a:cubicBezTo>
                  <a:pt x="7024" y="91514"/>
                  <a:pt x="83225" y="6583"/>
                  <a:pt x="91162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D602D79-E144-4976-86D1-4A458ED8671C}"/>
              </a:ext>
            </a:extLst>
          </p:cNvPr>
          <p:cNvSpPr/>
          <p:nvPr/>
        </p:nvSpPr>
        <p:spPr>
          <a:xfrm>
            <a:off x="4851180" y="1412629"/>
            <a:ext cx="254333" cy="136637"/>
          </a:xfrm>
          <a:custGeom>
            <a:avLst/>
            <a:gdLst>
              <a:gd name="connsiteX0" fmla="*/ 220 w 254333"/>
              <a:gd name="connsiteY0" fmla="*/ 33584 h 136637"/>
              <a:gd name="connsiteX1" fmla="*/ 155795 w 254333"/>
              <a:gd name="connsiteY1" fmla="*/ 19296 h 136637"/>
              <a:gd name="connsiteX2" fmla="*/ 108170 w 254333"/>
              <a:gd name="connsiteY2" fmla="*/ 62159 h 136637"/>
              <a:gd name="connsiteX3" fmla="*/ 165320 w 254333"/>
              <a:gd name="connsiteY3" fmla="*/ 70096 h 136637"/>
              <a:gd name="connsiteX4" fmla="*/ 124045 w 254333"/>
              <a:gd name="connsiteY4" fmla="*/ 106609 h 136637"/>
              <a:gd name="connsiteX5" fmla="*/ 254220 w 254333"/>
              <a:gd name="connsiteY5" fmla="*/ 73271 h 136637"/>
              <a:gd name="connsiteX6" fmla="*/ 146270 w 254333"/>
              <a:gd name="connsiteY6" fmla="*/ 135184 h 136637"/>
              <a:gd name="connsiteX7" fmla="*/ 111345 w 254333"/>
              <a:gd name="connsiteY7" fmla="*/ 112959 h 136637"/>
              <a:gd name="connsiteX8" fmla="*/ 241520 w 254333"/>
              <a:gd name="connsiteY8" fmla="*/ 66921 h 136637"/>
              <a:gd name="connsiteX9" fmla="*/ 178020 w 254333"/>
              <a:gd name="connsiteY9" fmla="*/ 38346 h 136637"/>
              <a:gd name="connsiteX10" fmla="*/ 122458 w 254333"/>
              <a:gd name="connsiteY10" fmla="*/ 246 h 136637"/>
              <a:gd name="connsiteX11" fmla="*/ 220 w 254333"/>
              <a:gd name="connsiteY11" fmla="*/ 33584 h 13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333" h="136637">
                <a:moveTo>
                  <a:pt x="220" y="33584"/>
                </a:moveTo>
                <a:cubicBezTo>
                  <a:pt x="5776" y="36759"/>
                  <a:pt x="137803" y="14533"/>
                  <a:pt x="155795" y="19296"/>
                </a:cubicBezTo>
                <a:cubicBezTo>
                  <a:pt x="173787" y="24058"/>
                  <a:pt x="106583" y="53692"/>
                  <a:pt x="108170" y="62159"/>
                </a:cubicBezTo>
                <a:cubicBezTo>
                  <a:pt x="109757" y="70626"/>
                  <a:pt x="162674" y="62688"/>
                  <a:pt x="165320" y="70096"/>
                </a:cubicBezTo>
                <a:cubicBezTo>
                  <a:pt x="167966" y="77504"/>
                  <a:pt x="109228" y="106080"/>
                  <a:pt x="124045" y="106609"/>
                </a:cubicBezTo>
                <a:cubicBezTo>
                  <a:pt x="138862" y="107138"/>
                  <a:pt x="250516" y="68509"/>
                  <a:pt x="254220" y="73271"/>
                </a:cubicBezTo>
                <a:cubicBezTo>
                  <a:pt x="257924" y="78033"/>
                  <a:pt x="170082" y="128569"/>
                  <a:pt x="146270" y="135184"/>
                </a:cubicBezTo>
                <a:cubicBezTo>
                  <a:pt x="122458" y="141799"/>
                  <a:pt x="95470" y="124336"/>
                  <a:pt x="111345" y="112959"/>
                </a:cubicBezTo>
                <a:cubicBezTo>
                  <a:pt x="127220" y="101582"/>
                  <a:pt x="230408" y="79356"/>
                  <a:pt x="241520" y="66921"/>
                </a:cubicBezTo>
                <a:cubicBezTo>
                  <a:pt x="252632" y="54486"/>
                  <a:pt x="197864" y="49458"/>
                  <a:pt x="178020" y="38346"/>
                </a:cubicBezTo>
                <a:cubicBezTo>
                  <a:pt x="158176" y="27234"/>
                  <a:pt x="149445" y="3685"/>
                  <a:pt x="122458" y="246"/>
                </a:cubicBezTo>
                <a:cubicBezTo>
                  <a:pt x="95471" y="-3193"/>
                  <a:pt x="-5336" y="30409"/>
                  <a:pt x="220" y="33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28B9402-E22B-409D-9E04-F877F0CD2C91}"/>
              </a:ext>
            </a:extLst>
          </p:cNvPr>
          <p:cNvSpPr/>
          <p:nvPr/>
        </p:nvSpPr>
        <p:spPr>
          <a:xfrm>
            <a:off x="4664833" y="1384300"/>
            <a:ext cx="228234" cy="417774"/>
          </a:xfrm>
          <a:custGeom>
            <a:avLst/>
            <a:gdLst>
              <a:gd name="connsiteX0" fmla="*/ 227842 w 228234"/>
              <a:gd name="connsiteY0" fmla="*/ 73025 h 417774"/>
              <a:gd name="connsiteX1" fmla="*/ 107192 w 228234"/>
              <a:gd name="connsiteY1" fmla="*/ 0 h 417774"/>
              <a:gd name="connsiteX2" fmla="*/ 13530 w 228234"/>
              <a:gd name="connsiteY2" fmla="*/ 74613 h 417774"/>
              <a:gd name="connsiteX3" fmla="*/ 4005 w 228234"/>
              <a:gd name="connsiteY3" fmla="*/ 131763 h 417774"/>
              <a:gd name="connsiteX4" fmla="*/ 46867 w 228234"/>
              <a:gd name="connsiteY4" fmla="*/ 287338 h 417774"/>
              <a:gd name="connsiteX5" fmla="*/ 156405 w 228234"/>
              <a:gd name="connsiteY5" fmla="*/ 417513 h 417774"/>
              <a:gd name="connsiteX6" fmla="*/ 78617 w 228234"/>
              <a:gd name="connsiteY6" fmla="*/ 315913 h 417774"/>
              <a:gd name="connsiteX7" fmla="*/ 16705 w 228234"/>
              <a:gd name="connsiteY7" fmla="*/ 147638 h 417774"/>
              <a:gd name="connsiteX8" fmla="*/ 8767 w 228234"/>
              <a:gd name="connsiteY8" fmla="*/ 88900 h 417774"/>
              <a:gd name="connsiteX9" fmla="*/ 73855 w 228234"/>
              <a:gd name="connsiteY9" fmla="*/ 19050 h 417774"/>
              <a:gd name="connsiteX10" fmla="*/ 143705 w 228234"/>
              <a:gd name="connsiteY10" fmla="*/ 23813 h 417774"/>
              <a:gd name="connsiteX11" fmla="*/ 227842 w 228234"/>
              <a:gd name="connsiteY11" fmla="*/ 73025 h 41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234" h="417774">
                <a:moveTo>
                  <a:pt x="227842" y="73025"/>
                </a:moveTo>
                <a:cubicBezTo>
                  <a:pt x="221757" y="69056"/>
                  <a:pt x="142911" y="-265"/>
                  <a:pt x="107192" y="0"/>
                </a:cubicBezTo>
                <a:cubicBezTo>
                  <a:pt x="71473" y="265"/>
                  <a:pt x="30728" y="52652"/>
                  <a:pt x="13530" y="74613"/>
                </a:cubicBezTo>
                <a:cubicBezTo>
                  <a:pt x="-3668" y="96574"/>
                  <a:pt x="-1551" y="96309"/>
                  <a:pt x="4005" y="131763"/>
                </a:cubicBezTo>
                <a:cubicBezTo>
                  <a:pt x="9561" y="167217"/>
                  <a:pt x="21467" y="239713"/>
                  <a:pt x="46867" y="287338"/>
                </a:cubicBezTo>
                <a:cubicBezTo>
                  <a:pt x="72267" y="334963"/>
                  <a:pt x="151113" y="412751"/>
                  <a:pt x="156405" y="417513"/>
                </a:cubicBezTo>
                <a:cubicBezTo>
                  <a:pt x="161697" y="422276"/>
                  <a:pt x="101900" y="360892"/>
                  <a:pt x="78617" y="315913"/>
                </a:cubicBezTo>
                <a:cubicBezTo>
                  <a:pt x="55334" y="270934"/>
                  <a:pt x="28347" y="185474"/>
                  <a:pt x="16705" y="147638"/>
                </a:cubicBezTo>
                <a:cubicBezTo>
                  <a:pt x="5063" y="109803"/>
                  <a:pt x="-758" y="110331"/>
                  <a:pt x="8767" y="88900"/>
                </a:cubicBezTo>
                <a:cubicBezTo>
                  <a:pt x="18292" y="67469"/>
                  <a:pt x="51365" y="29898"/>
                  <a:pt x="73855" y="19050"/>
                </a:cubicBezTo>
                <a:cubicBezTo>
                  <a:pt x="96345" y="8202"/>
                  <a:pt x="119893" y="15611"/>
                  <a:pt x="143705" y="23813"/>
                </a:cubicBezTo>
                <a:cubicBezTo>
                  <a:pt x="167517" y="32015"/>
                  <a:pt x="233927" y="76994"/>
                  <a:pt x="227842" y="7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63DB237-F0FE-4495-BA79-72B66B8E9A50}"/>
              </a:ext>
            </a:extLst>
          </p:cNvPr>
          <p:cNvSpPr/>
          <p:nvPr/>
        </p:nvSpPr>
        <p:spPr>
          <a:xfrm>
            <a:off x="4749766" y="1415107"/>
            <a:ext cx="109835" cy="66826"/>
          </a:xfrm>
          <a:custGeom>
            <a:avLst/>
            <a:gdLst>
              <a:gd name="connsiteX0" fmla="*/ 34 w 109835"/>
              <a:gd name="connsiteY0" fmla="*/ 2531 h 66826"/>
              <a:gd name="connsiteX1" fmla="*/ 100047 w 109835"/>
              <a:gd name="connsiteY1" fmla="*/ 59681 h 66826"/>
              <a:gd name="connsiteX2" fmla="*/ 104809 w 109835"/>
              <a:gd name="connsiteY2" fmla="*/ 61268 h 66826"/>
              <a:gd name="connsiteX3" fmla="*/ 88934 w 109835"/>
              <a:gd name="connsiteY3" fmla="*/ 16818 h 66826"/>
              <a:gd name="connsiteX4" fmla="*/ 34 w 109835"/>
              <a:gd name="connsiteY4" fmla="*/ 2531 h 6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35" h="66826">
                <a:moveTo>
                  <a:pt x="34" y="2531"/>
                </a:moveTo>
                <a:cubicBezTo>
                  <a:pt x="1886" y="9675"/>
                  <a:pt x="82585" y="49892"/>
                  <a:pt x="100047" y="59681"/>
                </a:cubicBezTo>
                <a:cubicBezTo>
                  <a:pt x="117510" y="69471"/>
                  <a:pt x="106661" y="68412"/>
                  <a:pt x="104809" y="61268"/>
                </a:cubicBezTo>
                <a:cubicBezTo>
                  <a:pt x="102957" y="54124"/>
                  <a:pt x="106661" y="29253"/>
                  <a:pt x="88934" y="16818"/>
                </a:cubicBezTo>
                <a:cubicBezTo>
                  <a:pt x="71207" y="4383"/>
                  <a:pt x="-1818" y="-4613"/>
                  <a:pt x="34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E606673-DD56-44CF-8C71-FD844859DC85}"/>
              </a:ext>
            </a:extLst>
          </p:cNvPr>
          <p:cNvSpPr/>
          <p:nvPr/>
        </p:nvSpPr>
        <p:spPr>
          <a:xfrm>
            <a:off x="4734698" y="1469953"/>
            <a:ext cx="131000" cy="116556"/>
          </a:xfrm>
          <a:custGeom>
            <a:avLst/>
            <a:gdLst>
              <a:gd name="connsiteX0" fmla="*/ 130990 w 131000"/>
              <a:gd name="connsiteY0" fmla="*/ 72 h 116556"/>
              <a:gd name="connsiteX1" fmla="*/ 29390 w 131000"/>
              <a:gd name="connsiteY1" fmla="*/ 33410 h 116556"/>
              <a:gd name="connsiteX2" fmla="*/ 7165 w 131000"/>
              <a:gd name="connsiteY2" fmla="*/ 115960 h 116556"/>
              <a:gd name="connsiteX3" fmla="*/ 815 w 131000"/>
              <a:gd name="connsiteY3" fmla="*/ 68335 h 116556"/>
              <a:gd name="connsiteX4" fmla="*/ 23040 w 131000"/>
              <a:gd name="connsiteY4" fmla="*/ 25472 h 116556"/>
              <a:gd name="connsiteX5" fmla="*/ 130990 w 131000"/>
              <a:gd name="connsiteY5" fmla="*/ 72 h 11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000" h="116556">
                <a:moveTo>
                  <a:pt x="130990" y="72"/>
                </a:moveTo>
                <a:cubicBezTo>
                  <a:pt x="132048" y="1395"/>
                  <a:pt x="50027" y="14095"/>
                  <a:pt x="29390" y="33410"/>
                </a:cubicBezTo>
                <a:cubicBezTo>
                  <a:pt x="8753" y="52725"/>
                  <a:pt x="11927" y="110139"/>
                  <a:pt x="7165" y="115960"/>
                </a:cubicBezTo>
                <a:cubicBezTo>
                  <a:pt x="2403" y="121781"/>
                  <a:pt x="-1831" y="83416"/>
                  <a:pt x="815" y="68335"/>
                </a:cubicBezTo>
                <a:cubicBezTo>
                  <a:pt x="3461" y="53254"/>
                  <a:pt x="5048" y="34997"/>
                  <a:pt x="23040" y="25472"/>
                </a:cubicBezTo>
                <a:cubicBezTo>
                  <a:pt x="41032" y="15947"/>
                  <a:pt x="129932" y="-1251"/>
                  <a:pt x="13099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D64242B6-C05F-468C-9E24-5452F02736C0}"/>
              </a:ext>
            </a:extLst>
          </p:cNvPr>
          <p:cNvSpPr/>
          <p:nvPr/>
        </p:nvSpPr>
        <p:spPr>
          <a:xfrm>
            <a:off x="4681048" y="1464641"/>
            <a:ext cx="89689" cy="100667"/>
          </a:xfrm>
          <a:custGeom>
            <a:avLst/>
            <a:gdLst>
              <a:gd name="connsiteX0" fmla="*/ 89390 w 89689"/>
              <a:gd name="connsiteY0" fmla="*/ 21259 h 100667"/>
              <a:gd name="connsiteX1" fmla="*/ 29065 w 89689"/>
              <a:gd name="connsiteY1" fmla="*/ 622 h 100667"/>
              <a:gd name="connsiteX2" fmla="*/ 19540 w 89689"/>
              <a:gd name="connsiteY2" fmla="*/ 46659 h 100667"/>
              <a:gd name="connsiteX3" fmla="*/ 33827 w 89689"/>
              <a:gd name="connsiteY3" fmla="*/ 100634 h 100667"/>
              <a:gd name="connsiteX4" fmla="*/ 490 w 89689"/>
              <a:gd name="connsiteY4" fmla="*/ 38722 h 100667"/>
              <a:gd name="connsiteX5" fmla="*/ 89390 w 89689"/>
              <a:gd name="connsiteY5" fmla="*/ 21259 h 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89" h="100667">
                <a:moveTo>
                  <a:pt x="89390" y="21259"/>
                </a:moveTo>
                <a:cubicBezTo>
                  <a:pt x="94152" y="14909"/>
                  <a:pt x="40707" y="-3611"/>
                  <a:pt x="29065" y="622"/>
                </a:cubicBezTo>
                <a:cubicBezTo>
                  <a:pt x="17423" y="4855"/>
                  <a:pt x="18746" y="29990"/>
                  <a:pt x="19540" y="46659"/>
                </a:cubicBezTo>
                <a:cubicBezTo>
                  <a:pt x="20334" y="63328"/>
                  <a:pt x="37002" y="101957"/>
                  <a:pt x="33827" y="100634"/>
                </a:cubicBezTo>
                <a:cubicBezTo>
                  <a:pt x="30652" y="99311"/>
                  <a:pt x="-4537" y="52480"/>
                  <a:pt x="490" y="38722"/>
                </a:cubicBezTo>
                <a:cubicBezTo>
                  <a:pt x="5517" y="24964"/>
                  <a:pt x="84628" y="27609"/>
                  <a:pt x="89390" y="21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3F70FA48-65F8-4EC2-B2AE-AAFF95E7FB2B}"/>
              </a:ext>
            </a:extLst>
          </p:cNvPr>
          <p:cNvSpPr/>
          <p:nvPr/>
        </p:nvSpPr>
        <p:spPr>
          <a:xfrm>
            <a:off x="4789399" y="1514043"/>
            <a:ext cx="155664" cy="211603"/>
          </a:xfrm>
          <a:custGeom>
            <a:avLst/>
            <a:gdLst>
              <a:gd name="connsiteX0" fmla="*/ 138201 w 155664"/>
              <a:gd name="connsiteY0" fmla="*/ 432 h 211603"/>
              <a:gd name="connsiteX1" fmla="*/ 41364 w 155664"/>
              <a:gd name="connsiteY1" fmla="*/ 71870 h 211603"/>
              <a:gd name="connsiteX2" fmla="*/ 89 w 155664"/>
              <a:gd name="connsiteY2" fmla="*/ 106795 h 211603"/>
              <a:gd name="connsiteX3" fmla="*/ 50889 w 155664"/>
              <a:gd name="connsiteY3" fmla="*/ 119495 h 211603"/>
              <a:gd name="connsiteX4" fmla="*/ 155664 w 155664"/>
              <a:gd name="connsiteY4" fmla="*/ 211570 h 211603"/>
              <a:gd name="connsiteX5" fmla="*/ 52476 w 155664"/>
              <a:gd name="connsiteY5" fmla="*/ 108382 h 211603"/>
              <a:gd name="connsiteX6" fmla="*/ 138201 w 155664"/>
              <a:gd name="connsiteY6" fmla="*/ 432 h 21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664" h="211603">
                <a:moveTo>
                  <a:pt x="138201" y="432"/>
                </a:moveTo>
                <a:cubicBezTo>
                  <a:pt x="136349" y="-5653"/>
                  <a:pt x="64383" y="54143"/>
                  <a:pt x="41364" y="71870"/>
                </a:cubicBezTo>
                <a:cubicBezTo>
                  <a:pt x="18345" y="89597"/>
                  <a:pt x="-1499" y="98857"/>
                  <a:pt x="89" y="106795"/>
                </a:cubicBezTo>
                <a:cubicBezTo>
                  <a:pt x="1677" y="114733"/>
                  <a:pt x="24960" y="102033"/>
                  <a:pt x="50889" y="119495"/>
                </a:cubicBezTo>
                <a:cubicBezTo>
                  <a:pt x="76818" y="136957"/>
                  <a:pt x="155400" y="213422"/>
                  <a:pt x="155664" y="211570"/>
                </a:cubicBezTo>
                <a:cubicBezTo>
                  <a:pt x="155928" y="209718"/>
                  <a:pt x="56974" y="142778"/>
                  <a:pt x="52476" y="108382"/>
                </a:cubicBezTo>
                <a:cubicBezTo>
                  <a:pt x="47978" y="73986"/>
                  <a:pt x="140053" y="6517"/>
                  <a:pt x="138201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F3961B6-8B23-4EB3-83C5-77B171A29A3E}"/>
              </a:ext>
            </a:extLst>
          </p:cNvPr>
          <p:cNvSpPr/>
          <p:nvPr/>
        </p:nvSpPr>
        <p:spPr>
          <a:xfrm>
            <a:off x="4886204" y="1547401"/>
            <a:ext cx="53081" cy="162760"/>
          </a:xfrm>
          <a:custGeom>
            <a:avLst/>
            <a:gdLst>
              <a:gd name="connsiteX0" fmla="*/ 121 w 53081"/>
              <a:gd name="connsiteY0" fmla="*/ 412 h 162760"/>
              <a:gd name="connsiteX1" fmla="*/ 23934 w 53081"/>
              <a:gd name="connsiteY1" fmla="*/ 67087 h 162760"/>
              <a:gd name="connsiteX2" fmla="*/ 25521 w 53081"/>
              <a:gd name="connsiteY2" fmla="*/ 90899 h 162760"/>
              <a:gd name="connsiteX3" fmla="*/ 50921 w 53081"/>
              <a:gd name="connsiteY3" fmla="*/ 152812 h 162760"/>
              <a:gd name="connsiteX4" fmla="*/ 47746 w 53081"/>
              <a:gd name="connsiteY4" fmla="*/ 157574 h 162760"/>
              <a:gd name="connsiteX5" fmla="*/ 15996 w 53081"/>
              <a:gd name="connsiteY5" fmla="*/ 102012 h 162760"/>
              <a:gd name="connsiteX6" fmla="*/ 121 w 53081"/>
              <a:gd name="connsiteY6" fmla="*/ 412 h 16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81" h="162760">
                <a:moveTo>
                  <a:pt x="121" y="412"/>
                </a:moveTo>
                <a:cubicBezTo>
                  <a:pt x="1444" y="-5409"/>
                  <a:pt x="19701" y="52006"/>
                  <a:pt x="23934" y="67087"/>
                </a:cubicBezTo>
                <a:cubicBezTo>
                  <a:pt x="28167" y="82168"/>
                  <a:pt x="21023" y="76612"/>
                  <a:pt x="25521" y="90899"/>
                </a:cubicBezTo>
                <a:cubicBezTo>
                  <a:pt x="30019" y="105187"/>
                  <a:pt x="47217" y="141700"/>
                  <a:pt x="50921" y="152812"/>
                </a:cubicBezTo>
                <a:cubicBezTo>
                  <a:pt x="54625" y="163924"/>
                  <a:pt x="53567" y="166041"/>
                  <a:pt x="47746" y="157574"/>
                </a:cubicBezTo>
                <a:cubicBezTo>
                  <a:pt x="41925" y="149107"/>
                  <a:pt x="23404" y="125295"/>
                  <a:pt x="15996" y="102012"/>
                </a:cubicBezTo>
                <a:cubicBezTo>
                  <a:pt x="8588" y="78729"/>
                  <a:pt x="-1202" y="6233"/>
                  <a:pt x="121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425E2A1-4385-4900-AAEA-1AE254C8BCB1}"/>
              </a:ext>
            </a:extLst>
          </p:cNvPr>
          <p:cNvSpPr/>
          <p:nvPr/>
        </p:nvSpPr>
        <p:spPr>
          <a:xfrm>
            <a:off x="4767447" y="1492188"/>
            <a:ext cx="109399" cy="152506"/>
          </a:xfrm>
          <a:custGeom>
            <a:avLst/>
            <a:gdLst>
              <a:gd name="connsiteX0" fmla="*/ 109353 w 109399"/>
              <a:gd name="connsiteY0" fmla="*/ 62 h 152506"/>
              <a:gd name="connsiteX1" fmla="*/ 1403 w 109399"/>
              <a:gd name="connsiteY1" fmla="*/ 63562 h 152506"/>
              <a:gd name="connsiteX2" fmla="*/ 45853 w 109399"/>
              <a:gd name="connsiteY2" fmla="*/ 152462 h 152506"/>
              <a:gd name="connsiteX3" fmla="*/ 15691 w 109399"/>
              <a:gd name="connsiteY3" fmla="*/ 74675 h 152506"/>
              <a:gd name="connsiteX4" fmla="*/ 109353 w 109399"/>
              <a:gd name="connsiteY4" fmla="*/ 62 h 1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99" h="152506">
                <a:moveTo>
                  <a:pt x="109353" y="62"/>
                </a:moveTo>
                <a:cubicBezTo>
                  <a:pt x="106972" y="-1790"/>
                  <a:pt x="11986" y="38162"/>
                  <a:pt x="1403" y="63562"/>
                </a:cubicBezTo>
                <a:cubicBezTo>
                  <a:pt x="-9180" y="88962"/>
                  <a:pt x="43472" y="150610"/>
                  <a:pt x="45853" y="152462"/>
                </a:cubicBezTo>
                <a:cubicBezTo>
                  <a:pt x="48234" y="154314"/>
                  <a:pt x="8547" y="98223"/>
                  <a:pt x="15691" y="74675"/>
                </a:cubicBezTo>
                <a:cubicBezTo>
                  <a:pt x="22835" y="51127"/>
                  <a:pt x="111734" y="1914"/>
                  <a:pt x="109353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793BE92-2FEF-4B85-A175-D506E67ABE67}"/>
              </a:ext>
            </a:extLst>
          </p:cNvPr>
          <p:cNvSpPr/>
          <p:nvPr/>
        </p:nvSpPr>
        <p:spPr>
          <a:xfrm>
            <a:off x="4804900" y="1695114"/>
            <a:ext cx="179955" cy="126561"/>
          </a:xfrm>
          <a:custGeom>
            <a:avLst/>
            <a:gdLst>
              <a:gd name="connsiteX0" fmla="*/ 57613 w 179955"/>
              <a:gd name="connsiteY0" fmla="*/ 336 h 126561"/>
              <a:gd name="connsiteX1" fmla="*/ 162388 w 179955"/>
              <a:gd name="connsiteY1" fmla="*/ 79711 h 126561"/>
              <a:gd name="connsiteX2" fmla="*/ 175088 w 179955"/>
              <a:gd name="connsiteY2" fmla="*/ 120986 h 126561"/>
              <a:gd name="connsiteX3" fmla="*/ 111588 w 179955"/>
              <a:gd name="connsiteY3" fmla="*/ 122574 h 126561"/>
              <a:gd name="connsiteX4" fmla="*/ 463 w 179955"/>
              <a:gd name="connsiteY4" fmla="*/ 87649 h 126561"/>
              <a:gd name="connsiteX5" fmla="*/ 157625 w 179955"/>
              <a:gd name="connsiteY5" fmla="*/ 113049 h 126561"/>
              <a:gd name="connsiteX6" fmla="*/ 57613 w 179955"/>
              <a:gd name="connsiteY6" fmla="*/ 336 h 12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955" h="126561">
                <a:moveTo>
                  <a:pt x="57613" y="336"/>
                </a:moveTo>
                <a:cubicBezTo>
                  <a:pt x="58407" y="-5220"/>
                  <a:pt x="142809" y="59603"/>
                  <a:pt x="162388" y="79711"/>
                </a:cubicBezTo>
                <a:cubicBezTo>
                  <a:pt x="181967" y="99819"/>
                  <a:pt x="183555" y="113842"/>
                  <a:pt x="175088" y="120986"/>
                </a:cubicBezTo>
                <a:cubicBezTo>
                  <a:pt x="166621" y="128130"/>
                  <a:pt x="140692" y="128130"/>
                  <a:pt x="111588" y="122574"/>
                </a:cubicBezTo>
                <a:cubicBezTo>
                  <a:pt x="82484" y="117018"/>
                  <a:pt x="-7210" y="89236"/>
                  <a:pt x="463" y="87649"/>
                </a:cubicBezTo>
                <a:cubicBezTo>
                  <a:pt x="8136" y="86062"/>
                  <a:pt x="145454" y="123368"/>
                  <a:pt x="157625" y="113049"/>
                </a:cubicBezTo>
                <a:cubicBezTo>
                  <a:pt x="169796" y="102730"/>
                  <a:pt x="56819" y="5892"/>
                  <a:pt x="57613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E983437-5389-4D17-9849-35195FE68105}"/>
              </a:ext>
            </a:extLst>
          </p:cNvPr>
          <p:cNvSpPr/>
          <p:nvPr/>
        </p:nvSpPr>
        <p:spPr>
          <a:xfrm>
            <a:off x="4704629" y="1577236"/>
            <a:ext cx="107625" cy="127970"/>
          </a:xfrm>
          <a:custGeom>
            <a:avLst/>
            <a:gdLst>
              <a:gd name="connsiteX0" fmla="*/ 721 w 107625"/>
              <a:gd name="connsiteY0" fmla="*/ 739 h 127970"/>
              <a:gd name="connsiteX1" fmla="*/ 99146 w 107625"/>
              <a:gd name="connsiteY1" fmla="*/ 116627 h 127970"/>
              <a:gd name="connsiteX2" fmla="*/ 97559 w 107625"/>
              <a:gd name="connsiteY2" fmla="*/ 118214 h 127970"/>
              <a:gd name="connsiteX3" fmla="*/ 56284 w 107625"/>
              <a:gd name="connsiteY3" fmla="*/ 69002 h 127970"/>
              <a:gd name="connsiteX4" fmla="*/ 721 w 107625"/>
              <a:gd name="connsiteY4" fmla="*/ 739 h 12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25" h="127970">
                <a:moveTo>
                  <a:pt x="721" y="739"/>
                </a:moveTo>
                <a:cubicBezTo>
                  <a:pt x="7865" y="8676"/>
                  <a:pt x="83006" y="97048"/>
                  <a:pt x="99146" y="116627"/>
                </a:cubicBezTo>
                <a:cubicBezTo>
                  <a:pt x="115286" y="136206"/>
                  <a:pt x="104703" y="126151"/>
                  <a:pt x="97559" y="118214"/>
                </a:cubicBezTo>
                <a:cubicBezTo>
                  <a:pt x="90415" y="110277"/>
                  <a:pt x="56284" y="69002"/>
                  <a:pt x="56284" y="69002"/>
                </a:cubicBezTo>
                <a:cubicBezTo>
                  <a:pt x="41467" y="51010"/>
                  <a:pt x="-6423" y="-7198"/>
                  <a:pt x="721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9F3F04B-7D18-4A04-A65B-6E47575700C3}"/>
              </a:ext>
            </a:extLst>
          </p:cNvPr>
          <p:cNvSpPr/>
          <p:nvPr/>
        </p:nvSpPr>
        <p:spPr>
          <a:xfrm>
            <a:off x="5696892" y="1387442"/>
            <a:ext cx="68160" cy="55396"/>
          </a:xfrm>
          <a:custGeom>
            <a:avLst/>
            <a:gdLst>
              <a:gd name="connsiteX0" fmla="*/ 646 w 68160"/>
              <a:gd name="connsiteY0" fmla="*/ 33 h 55396"/>
              <a:gd name="connsiteX1" fmla="*/ 67321 w 68160"/>
              <a:gd name="connsiteY1" fmla="*/ 46071 h 55396"/>
              <a:gd name="connsiteX2" fmla="*/ 35571 w 68160"/>
              <a:gd name="connsiteY2" fmla="*/ 54008 h 55396"/>
              <a:gd name="connsiteX3" fmla="*/ 646 w 68160"/>
              <a:gd name="connsiteY3" fmla="*/ 33 h 5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60" h="55396">
                <a:moveTo>
                  <a:pt x="646" y="33"/>
                </a:moveTo>
                <a:cubicBezTo>
                  <a:pt x="5938" y="-1290"/>
                  <a:pt x="61500" y="37075"/>
                  <a:pt x="67321" y="46071"/>
                </a:cubicBezTo>
                <a:cubicBezTo>
                  <a:pt x="73142" y="55067"/>
                  <a:pt x="47213" y="57183"/>
                  <a:pt x="35571" y="54008"/>
                </a:cubicBezTo>
                <a:cubicBezTo>
                  <a:pt x="23929" y="50833"/>
                  <a:pt x="-4646" y="1356"/>
                  <a:pt x="64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14B4564-3825-4AF3-B540-0D15A7A54F3D}"/>
              </a:ext>
            </a:extLst>
          </p:cNvPr>
          <p:cNvSpPr/>
          <p:nvPr/>
        </p:nvSpPr>
        <p:spPr>
          <a:xfrm>
            <a:off x="4620908" y="1616907"/>
            <a:ext cx="225209" cy="295925"/>
          </a:xfrm>
          <a:custGeom>
            <a:avLst/>
            <a:gdLst>
              <a:gd name="connsiteX0" fmla="*/ 76505 w 225209"/>
              <a:gd name="connsiteY0" fmla="*/ 756 h 295925"/>
              <a:gd name="connsiteX1" fmla="*/ 98730 w 225209"/>
              <a:gd name="connsiteY1" fmla="*/ 92831 h 295925"/>
              <a:gd name="connsiteX2" fmla="*/ 220967 w 225209"/>
              <a:gd name="connsiteY2" fmla="*/ 191256 h 295925"/>
              <a:gd name="connsiteX3" fmla="*/ 186042 w 225209"/>
              <a:gd name="connsiteY3" fmla="*/ 169031 h 295925"/>
              <a:gd name="connsiteX4" fmla="*/ 78092 w 225209"/>
              <a:gd name="connsiteY4" fmla="*/ 167443 h 295925"/>
              <a:gd name="connsiteX5" fmla="*/ 46342 w 225209"/>
              <a:gd name="connsiteY5" fmla="*/ 140456 h 295925"/>
              <a:gd name="connsiteX6" fmla="*/ 124130 w 225209"/>
              <a:gd name="connsiteY6" fmla="*/ 248406 h 295925"/>
              <a:gd name="connsiteX7" fmla="*/ 117780 w 225209"/>
              <a:gd name="connsiteY7" fmla="*/ 292856 h 295925"/>
              <a:gd name="connsiteX8" fmla="*/ 33642 w 225209"/>
              <a:gd name="connsiteY8" fmla="*/ 169031 h 295925"/>
              <a:gd name="connsiteX9" fmla="*/ 5067 w 225209"/>
              <a:gd name="connsiteY9" fmla="*/ 94418 h 295925"/>
              <a:gd name="connsiteX10" fmla="*/ 130480 w 225209"/>
              <a:gd name="connsiteY10" fmla="*/ 145218 h 295925"/>
              <a:gd name="connsiteX11" fmla="*/ 76505 w 225209"/>
              <a:gd name="connsiteY11" fmla="*/ 756 h 29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09" h="295925">
                <a:moveTo>
                  <a:pt x="76505" y="756"/>
                </a:moveTo>
                <a:cubicBezTo>
                  <a:pt x="71214" y="-7975"/>
                  <a:pt x="74653" y="61081"/>
                  <a:pt x="98730" y="92831"/>
                </a:cubicBezTo>
                <a:cubicBezTo>
                  <a:pt x="122807" y="124581"/>
                  <a:pt x="206415" y="178556"/>
                  <a:pt x="220967" y="191256"/>
                </a:cubicBezTo>
                <a:cubicBezTo>
                  <a:pt x="235519" y="203956"/>
                  <a:pt x="209855" y="173000"/>
                  <a:pt x="186042" y="169031"/>
                </a:cubicBezTo>
                <a:cubicBezTo>
                  <a:pt x="162230" y="165062"/>
                  <a:pt x="101375" y="172206"/>
                  <a:pt x="78092" y="167443"/>
                </a:cubicBezTo>
                <a:cubicBezTo>
                  <a:pt x="54809" y="162681"/>
                  <a:pt x="38669" y="126962"/>
                  <a:pt x="46342" y="140456"/>
                </a:cubicBezTo>
                <a:cubicBezTo>
                  <a:pt x="54015" y="153950"/>
                  <a:pt x="112224" y="223006"/>
                  <a:pt x="124130" y="248406"/>
                </a:cubicBezTo>
                <a:cubicBezTo>
                  <a:pt x="136036" y="273806"/>
                  <a:pt x="132861" y="306085"/>
                  <a:pt x="117780" y="292856"/>
                </a:cubicBezTo>
                <a:cubicBezTo>
                  <a:pt x="102699" y="279627"/>
                  <a:pt x="52427" y="202104"/>
                  <a:pt x="33642" y="169031"/>
                </a:cubicBezTo>
                <a:cubicBezTo>
                  <a:pt x="14856" y="135958"/>
                  <a:pt x="-11073" y="98387"/>
                  <a:pt x="5067" y="94418"/>
                </a:cubicBezTo>
                <a:cubicBezTo>
                  <a:pt x="21207" y="90449"/>
                  <a:pt x="117515" y="156331"/>
                  <a:pt x="130480" y="145218"/>
                </a:cubicBezTo>
                <a:cubicBezTo>
                  <a:pt x="143445" y="134106"/>
                  <a:pt x="81796" y="9487"/>
                  <a:pt x="76505" y="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3F38071-9FF4-464E-A360-9C8F4CCC7E95}"/>
              </a:ext>
            </a:extLst>
          </p:cNvPr>
          <p:cNvSpPr/>
          <p:nvPr/>
        </p:nvSpPr>
        <p:spPr>
          <a:xfrm>
            <a:off x="4595764" y="1742599"/>
            <a:ext cx="123499" cy="261350"/>
          </a:xfrm>
          <a:custGeom>
            <a:avLst/>
            <a:gdLst>
              <a:gd name="connsiteX0" fmla="*/ 19099 w 123499"/>
              <a:gd name="connsiteY0" fmla="*/ 476 h 261350"/>
              <a:gd name="connsiteX1" fmla="*/ 120699 w 123499"/>
              <a:gd name="connsiteY1" fmla="*/ 124301 h 261350"/>
              <a:gd name="connsiteX2" fmla="*/ 95299 w 123499"/>
              <a:gd name="connsiteY2" fmla="*/ 195739 h 261350"/>
              <a:gd name="connsiteX3" fmla="*/ 98474 w 123499"/>
              <a:gd name="connsiteY3" fmla="*/ 260826 h 261350"/>
              <a:gd name="connsiteX4" fmla="*/ 61961 w 123499"/>
              <a:gd name="connsiteY4" fmla="*/ 159226 h 261350"/>
              <a:gd name="connsiteX5" fmla="*/ 49 w 123499"/>
              <a:gd name="connsiteY5" fmla="*/ 90964 h 261350"/>
              <a:gd name="connsiteX6" fmla="*/ 52436 w 123499"/>
              <a:gd name="connsiteY6" fmla="*/ 141764 h 261350"/>
              <a:gd name="connsiteX7" fmla="*/ 103236 w 123499"/>
              <a:gd name="connsiteY7" fmla="*/ 83026 h 261350"/>
              <a:gd name="connsiteX8" fmla="*/ 19099 w 123499"/>
              <a:gd name="connsiteY8" fmla="*/ 476 h 26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499" h="261350">
                <a:moveTo>
                  <a:pt x="19099" y="476"/>
                </a:moveTo>
                <a:cubicBezTo>
                  <a:pt x="22010" y="7355"/>
                  <a:pt x="107999" y="91757"/>
                  <a:pt x="120699" y="124301"/>
                </a:cubicBezTo>
                <a:cubicBezTo>
                  <a:pt x="133399" y="156845"/>
                  <a:pt x="99003" y="172985"/>
                  <a:pt x="95299" y="195739"/>
                </a:cubicBezTo>
                <a:cubicBezTo>
                  <a:pt x="91595" y="218493"/>
                  <a:pt x="104030" y="266911"/>
                  <a:pt x="98474" y="260826"/>
                </a:cubicBezTo>
                <a:cubicBezTo>
                  <a:pt x="92918" y="254741"/>
                  <a:pt x="78365" y="187536"/>
                  <a:pt x="61961" y="159226"/>
                </a:cubicBezTo>
                <a:cubicBezTo>
                  <a:pt x="45557" y="130916"/>
                  <a:pt x="1636" y="93874"/>
                  <a:pt x="49" y="90964"/>
                </a:cubicBezTo>
                <a:cubicBezTo>
                  <a:pt x="-1538" y="88054"/>
                  <a:pt x="35238" y="143087"/>
                  <a:pt x="52436" y="141764"/>
                </a:cubicBezTo>
                <a:cubicBezTo>
                  <a:pt x="69634" y="140441"/>
                  <a:pt x="106676" y="102870"/>
                  <a:pt x="103236" y="83026"/>
                </a:cubicBezTo>
                <a:cubicBezTo>
                  <a:pt x="99797" y="63182"/>
                  <a:pt x="16188" y="-6403"/>
                  <a:pt x="19099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B84E2D0-B4AC-467C-A64A-DFFB679FD7BB}"/>
              </a:ext>
            </a:extLst>
          </p:cNvPr>
          <p:cNvSpPr/>
          <p:nvPr/>
        </p:nvSpPr>
        <p:spPr>
          <a:xfrm>
            <a:off x="4476749" y="1841463"/>
            <a:ext cx="202365" cy="206466"/>
          </a:xfrm>
          <a:custGeom>
            <a:avLst/>
            <a:gdLst>
              <a:gd name="connsiteX0" fmla="*/ 128589 w 202365"/>
              <a:gd name="connsiteY0" fmla="*/ 37 h 206466"/>
              <a:gd name="connsiteX1" fmla="*/ 184151 w 202365"/>
              <a:gd name="connsiteY1" fmla="*/ 79412 h 206466"/>
              <a:gd name="connsiteX2" fmla="*/ 79376 w 202365"/>
              <a:gd name="connsiteY2" fmla="*/ 41312 h 206466"/>
              <a:gd name="connsiteX3" fmla="*/ 174626 w 202365"/>
              <a:gd name="connsiteY3" fmla="*/ 157200 h 206466"/>
              <a:gd name="connsiteX4" fmla="*/ 158751 w 202365"/>
              <a:gd name="connsiteY4" fmla="*/ 206412 h 206466"/>
              <a:gd name="connsiteX5" fmla="*/ 1 w 202365"/>
              <a:gd name="connsiteY5" fmla="*/ 149262 h 206466"/>
              <a:gd name="connsiteX6" fmla="*/ 161926 w 202365"/>
              <a:gd name="connsiteY6" fmla="*/ 152437 h 206466"/>
              <a:gd name="connsiteX7" fmla="*/ 92076 w 202365"/>
              <a:gd name="connsiteY7" fmla="*/ 44487 h 206466"/>
              <a:gd name="connsiteX8" fmla="*/ 201614 w 202365"/>
              <a:gd name="connsiteY8" fmla="*/ 68300 h 206466"/>
              <a:gd name="connsiteX9" fmla="*/ 128589 w 202365"/>
              <a:gd name="connsiteY9" fmla="*/ 37 h 20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365" h="206466">
                <a:moveTo>
                  <a:pt x="128589" y="37"/>
                </a:moveTo>
                <a:cubicBezTo>
                  <a:pt x="125679" y="1889"/>
                  <a:pt x="192353" y="72533"/>
                  <a:pt x="184151" y="79412"/>
                </a:cubicBezTo>
                <a:cubicBezTo>
                  <a:pt x="175949" y="86291"/>
                  <a:pt x="80963" y="28347"/>
                  <a:pt x="79376" y="41312"/>
                </a:cubicBezTo>
                <a:cubicBezTo>
                  <a:pt x="77789" y="54277"/>
                  <a:pt x="161397" y="129683"/>
                  <a:pt x="174626" y="157200"/>
                </a:cubicBezTo>
                <a:cubicBezTo>
                  <a:pt x="187855" y="184717"/>
                  <a:pt x="187855" y="207735"/>
                  <a:pt x="158751" y="206412"/>
                </a:cubicBezTo>
                <a:cubicBezTo>
                  <a:pt x="129647" y="205089"/>
                  <a:pt x="-528" y="158258"/>
                  <a:pt x="1" y="149262"/>
                </a:cubicBezTo>
                <a:cubicBezTo>
                  <a:pt x="530" y="140266"/>
                  <a:pt x="146580" y="169899"/>
                  <a:pt x="161926" y="152437"/>
                </a:cubicBezTo>
                <a:cubicBezTo>
                  <a:pt x="177272" y="134975"/>
                  <a:pt x="85461" y="58510"/>
                  <a:pt x="92076" y="44487"/>
                </a:cubicBezTo>
                <a:cubicBezTo>
                  <a:pt x="98691" y="30464"/>
                  <a:pt x="192354" y="71475"/>
                  <a:pt x="201614" y="68300"/>
                </a:cubicBezTo>
                <a:cubicBezTo>
                  <a:pt x="210874" y="65125"/>
                  <a:pt x="131499" y="-1815"/>
                  <a:pt x="12858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01159F2-0603-4BC4-895B-4BB6DCF1E587}"/>
              </a:ext>
            </a:extLst>
          </p:cNvPr>
          <p:cNvSpPr/>
          <p:nvPr/>
        </p:nvSpPr>
        <p:spPr>
          <a:xfrm>
            <a:off x="4071793" y="1668428"/>
            <a:ext cx="513223" cy="432529"/>
          </a:xfrm>
          <a:custGeom>
            <a:avLst/>
            <a:gdLst>
              <a:gd name="connsiteX0" fmla="*/ 145 w 513223"/>
              <a:gd name="connsiteY0" fmla="*/ 96872 h 432529"/>
              <a:gd name="connsiteX1" fmla="*/ 223982 w 513223"/>
              <a:gd name="connsiteY1" fmla="*/ 30197 h 432529"/>
              <a:gd name="connsiteX2" fmla="*/ 163657 w 513223"/>
              <a:gd name="connsiteY2" fmla="*/ 82585 h 432529"/>
              <a:gd name="connsiteX3" fmla="*/ 204932 w 513223"/>
              <a:gd name="connsiteY3" fmla="*/ 233397 h 432529"/>
              <a:gd name="connsiteX4" fmla="*/ 204932 w 513223"/>
              <a:gd name="connsiteY4" fmla="*/ 298485 h 432529"/>
              <a:gd name="connsiteX5" fmla="*/ 201757 w 513223"/>
              <a:gd name="connsiteY5" fmla="*/ 365160 h 432529"/>
              <a:gd name="connsiteX6" fmla="*/ 252557 w 513223"/>
              <a:gd name="connsiteY6" fmla="*/ 422310 h 432529"/>
              <a:gd name="connsiteX7" fmla="*/ 509732 w 513223"/>
              <a:gd name="connsiteY7" fmla="*/ 422310 h 432529"/>
              <a:gd name="connsiteX8" fmla="*/ 406545 w 513223"/>
              <a:gd name="connsiteY8" fmla="*/ 319122 h 432529"/>
              <a:gd name="connsiteX9" fmla="*/ 481157 w 513223"/>
              <a:gd name="connsiteY9" fmla="*/ 403260 h 432529"/>
              <a:gd name="connsiteX10" fmla="*/ 268432 w 513223"/>
              <a:gd name="connsiteY10" fmla="*/ 390560 h 432529"/>
              <a:gd name="connsiteX11" fmla="*/ 220807 w 513223"/>
              <a:gd name="connsiteY11" fmla="*/ 201647 h 432529"/>
              <a:gd name="connsiteX12" fmla="*/ 190645 w 513223"/>
              <a:gd name="connsiteY12" fmla="*/ 92110 h 432529"/>
              <a:gd name="connsiteX13" fmla="*/ 262082 w 513223"/>
              <a:gd name="connsiteY13" fmla="*/ 35 h 432529"/>
              <a:gd name="connsiteX14" fmla="*/ 145 w 513223"/>
              <a:gd name="connsiteY14" fmla="*/ 96872 h 43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223" h="432529">
                <a:moveTo>
                  <a:pt x="145" y="96872"/>
                </a:moveTo>
                <a:cubicBezTo>
                  <a:pt x="-6205" y="101899"/>
                  <a:pt x="196730" y="32578"/>
                  <a:pt x="223982" y="30197"/>
                </a:cubicBezTo>
                <a:cubicBezTo>
                  <a:pt x="251234" y="27816"/>
                  <a:pt x="166832" y="48718"/>
                  <a:pt x="163657" y="82585"/>
                </a:cubicBezTo>
                <a:cubicBezTo>
                  <a:pt x="160482" y="116452"/>
                  <a:pt x="198053" y="197414"/>
                  <a:pt x="204932" y="233397"/>
                </a:cubicBezTo>
                <a:cubicBezTo>
                  <a:pt x="211811" y="269380"/>
                  <a:pt x="205461" y="276525"/>
                  <a:pt x="204932" y="298485"/>
                </a:cubicBezTo>
                <a:cubicBezTo>
                  <a:pt x="204403" y="320445"/>
                  <a:pt x="193820" y="344523"/>
                  <a:pt x="201757" y="365160"/>
                </a:cubicBezTo>
                <a:cubicBezTo>
                  <a:pt x="209695" y="385798"/>
                  <a:pt x="201228" y="412785"/>
                  <a:pt x="252557" y="422310"/>
                </a:cubicBezTo>
                <a:cubicBezTo>
                  <a:pt x="303886" y="431835"/>
                  <a:pt x="484067" y="439508"/>
                  <a:pt x="509732" y="422310"/>
                </a:cubicBezTo>
                <a:cubicBezTo>
                  <a:pt x="535397" y="405112"/>
                  <a:pt x="411307" y="322297"/>
                  <a:pt x="406545" y="319122"/>
                </a:cubicBezTo>
                <a:cubicBezTo>
                  <a:pt x="401783" y="315947"/>
                  <a:pt x="504176" y="391354"/>
                  <a:pt x="481157" y="403260"/>
                </a:cubicBezTo>
                <a:cubicBezTo>
                  <a:pt x="458138" y="415166"/>
                  <a:pt x="311824" y="424162"/>
                  <a:pt x="268432" y="390560"/>
                </a:cubicBezTo>
                <a:cubicBezTo>
                  <a:pt x="225040" y="356958"/>
                  <a:pt x="233771" y="251389"/>
                  <a:pt x="220807" y="201647"/>
                </a:cubicBezTo>
                <a:cubicBezTo>
                  <a:pt x="207843" y="151905"/>
                  <a:pt x="183766" y="125712"/>
                  <a:pt x="190645" y="92110"/>
                </a:cubicBezTo>
                <a:cubicBezTo>
                  <a:pt x="197524" y="58508"/>
                  <a:pt x="295419" y="2152"/>
                  <a:pt x="262082" y="35"/>
                </a:cubicBezTo>
                <a:cubicBezTo>
                  <a:pt x="228745" y="-2082"/>
                  <a:pt x="6495" y="91845"/>
                  <a:pt x="145" y="96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6DC14C4-E658-4138-A6CD-DD40D943981E}"/>
              </a:ext>
            </a:extLst>
          </p:cNvPr>
          <p:cNvSpPr/>
          <p:nvPr/>
        </p:nvSpPr>
        <p:spPr>
          <a:xfrm>
            <a:off x="4034320" y="1430269"/>
            <a:ext cx="251071" cy="323443"/>
          </a:xfrm>
          <a:custGeom>
            <a:avLst/>
            <a:gdLst>
              <a:gd name="connsiteX0" fmla="*/ 243993 w 251071"/>
              <a:gd name="connsiteY0" fmla="*/ 69 h 323443"/>
              <a:gd name="connsiteX1" fmla="*/ 223355 w 251071"/>
              <a:gd name="connsiteY1" fmla="*/ 123894 h 323443"/>
              <a:gd name="connsiteX2" fmla="*/ 5868 w 251071"/>
              <a:gd name="connsiteY2" fmla="*/ 320744 h 323443"/>
              <a:gd name="connsiteX3" fmla="*/ 72543 w 251071"/>
              <a:gd name="connsiteY3" fmla="*/ 231844 h 323443"/>
              <a:gd name="connsiteX4" fmla="*/ 185255 w 251071"/>
              <a:gd name="connsiteY4" fmla="*/ 139769 h 323443"/>
              <a:gd name="connsiteX5" fmla="*/ 243993 w 251071"/>
              <a:gd name="connsiteY5" fmla="*/ 69 h 32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071" h="323443">
                <a:moveTo>
                  <a:pt x="243993" y="69"/>
                </a:moveTo>
                <a:cubicBezTo>
                  <a:pt x="250343" y="-2577"/>
                  <a:pt x="263043" y="70448"/>
                  <a:pt x="223355" y="123894"/>
                </a:cubicBezTo>
                <a:cubicBezTo>
                  <a:pt x="183667" y="177340"/>
                  <a:pt x="31003" y="302752"/>
                  <a:pt x="5868" y="320744"/>
                </a:cubicBezTo>
                <a:cubicBezTo>
                  <a:pt x="-19267" y="338736"/>
                  <a:pt x="42645" y="262006"/>
                  <a:pt x="72543" y="231844"/>
                </a:cubicBezTo>
                <a:cubicBezTo>
                  <a:pt x="102441" y="201682"/>
                  <a:pt x="151653" y="174694"/>
                  <a:pt x="185255" y="139769"/>
                </a:cubicBezTo>
                <a:cubicBezTo>
                  <a:pt x="218857" y="104844"/>
                  <a:pt x="237643" y="2715"/>
                  <a:pt x="243993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AF50464-B2E3-4C2D-A949-2071DA612FBB}"/>
              </a:ext>
            </a:extLst>
          </p:cNvPr>
          <p:cNvSpPr/>
          <p:nvPr/>
        </p:nvSpPr>
        <p:spPr>
          <a:xfrm>
            <a:off x="4201824" y="1176069"/>
            <a:ext cx="823412" cy="430549"/>
          </a:xfrm>
          <a:custGeom>
            <a:avLst/>
            <a:gdLst>
              <a:gd name="connsiteX0" fmla="*/ 814676 w 823412"/>
              <a:gd name="connsiteY0" fmla="*/ 8206 h 430549"/>
              <a:gd name="connsiteX1" fmla="*/ 186026 w 823412"/>
              <a:gd name="connsiteY1" fmla="*/ 325706 h 430549"/>
              <a:gd name="connsiteX2" fmla="*/ 289 w 823412"/>
              <a:gd name="connsiteY2" fmla="*/ 430481 h 430549"/>
              <a:gd name="connsiteX3" fmla="*/ 139989 w 823412"/>
              <a:gd name="connsiteY3" fmla="*/ 343169 h 430549"/>
              <a:gd name="connsiteX4" fmla="*/ 525751 w 823412"/>
              <a:gd name="connsiteY4" fmla="*/ 114569 h 430549"/>
              <a:gd name="connsiteX5" fmla="*/ 814676 w 823412"/>
              <a:gd name="connsiteY5" fmla="*/ 8206 h 4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412" h="430549">
                <a:moveTo>
                  <a:pt x="814676" y="8206"/>
                </a:moveTo>
                <a:cubicBezTo>
                  <a:pt x="758055" y="43396"/>
                  <a:pt x="321757" y="255327"/>
                  <a:pt x="186026" y="325706"/>
                </a:cubicBezTo>
                <a:cubicBezTo>
                  <a:pt x="50295" y="396085"/>
                  <a:pt x="7962" y="427570"/>
                  <a:pt x="289" y="430481"/>
                </a:cubicBezTo>
                <a:cubicBezTo>
                  <a:pt x="-7384" y="433392"/>
                  <a:pt x="139989" y="343169"/>
                  <a:pt x="139989" y="343169"/>
                </a:cubicBezTo>
                <a:cubicBezTo>
                  <a:pt x="227566" y="290517"/>
                  <a:pt x="413039" y="170131"/>
                  <a:pt x="525751" y="114569"/>
                </a:cubicBezTo>
                <a:cubicBezTo>
                  <a:pt x="638463" y="59007"/>
                  <a:pt x="871297" y="-26984"/>
                  <a:pt x="814676" y="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433460D-D2E1-440E-8EA1-BCE64F1B69E1}"/>
              </a:ext>
            </a:extLst>
          </p:cNvPr>
          <p:cNvSpPr/>
          <p:nvPr/>
        </p:nvSpPr>
        <p:spPr>
          <a:xfrm>
            <a:off x="4190996" y="1163251"/>
            <a:ext cx="900329" cy="452824"/>
          </a:xfrm>
          <a:custGeom>
            <a:avLst/>
            <a:gdLst>
              <a:gd name="connsiteX0" fmla="*/ 900117 w 900329"/>
              <a:gd name="connsiteY0" fmla="*/ 387 h 452824"/>
              <a:gd name="connsiteX1" fmla="*/ 506417 w 900329"/>
              <a:gd name="connsiteY1" fmla="*/ 211524 h 452824"/>
              <a:gd name="connsiteX2" fmla="*/ 280992 w 900329"/>
              <a:gd name="connsiteY2" fmla="*/ 317887 h 452824"/>
              <a:gd name="connsiteX3" fmla="*/ 4 w 900329"/>
              <a:gd name="connsiteY3" fmla="*/ 452824 h 452824"/>
              <a:gd name="connsiteX4" fmla="*/ 274642 w 900329"/>
              <a:gd name="connsiteY4" fmla="*/ 319474 h 452824"/>
              <a:gd name="connsiteX5" fmla="*/ 557217 w 900329"/>
              <a:gd name="connsiteY5" fmla="*/ 163899 h 452824"/>
              <a:gd name="connsiteX6" fmla="*/ 900117 w 900329"/>
              <a:gd name="connsiteY6" fmla="*/ 387 h 45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329" h="452824">
                <a:moveTo>
                  <a:pt x="900117" y="387"/>
                </a:moveTo>
                <a:cubicBezTo>
                  <a:pt x="891650" y="8325"/>
                  <a:pt x="609604" y="158607"/>
                  <a:pt x="506417" y="211524"/>
                </a:cubicBezTo>
                <a:cubicBezTo>
                  <a:pt x="403230" y="264441"/>
                  <a:pt x="280992" y="317887"/>
                  <a:pt x="280992" y="317887"/>
                </a:cubicBezTo>
                <a:lnTo>
                  <a:pt x="4" y="452824"/>
                </a:lnTo>
                <a:cubicBezTo>
                  <a:pt x="-1054" y="453089"/>
                  <a:pt x="181773" y="367628"/>
                  <a:pt x="274642" y="319474"/>
                </a:cubicBezTo>
                <a:cubicBezTo>
                  <a:pt x="367511" y="271320"/>
                  <a:pt x="452971" y="219462"/>
                  <a:pt x="557217" y="163899"/>
                </a:cubicBezTo>
                <a:cubicBezTo>
                  <a:pt x="661463" y="108337"/>
                  <a:pt x="908584" y="-7551"/>
                  <a:pt x="900117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E45912C-7E14-4A3B-8A44-84EA268956AA}"/>
              </a:ext>
            </a:extLst>
          </p:cNvPr>
          <p:cNvSpPr/>
          <p:nvPr/>
        </p:nvSpPr>
        <p:spPr>
          <a:xfrm>
            <a:off x="5022738" y="895218"/>
            <a:ext cx="659117" cy="268459"/>
          </a:xfrm>
          <a:custGeom>
            <a:avLst/>
            <a:gdLst>
              <a:gd name="connsiteX0" fmla="*/ 112 w 659117"/>
              <a:gd name="connsiteY0" fmla="*/ 268420 h 268459"/>
              <a:gd name="connsiteX1" fmla="*/ 403337 w 659117"/>
              <a:gd name="connsiteY1" fmla="*/ 79507 h 268459"/>
              <a:gd name="connsiteX2" fmla="*/ 658925 w 659117"/>
              <a:gd name="connsiteY2" fmla="*/ 132 h 268459"/>
              <a:gd name="connsiteX3" fmla="*/ 365237 w 659117"/>
              <a:gd name="connsiteY3" fmla="*/ 95382 h 268459"/>
              <a:gd name="connsiteX4" fmla="*/ 112 w 659117"/>
              <a:gd name="connsiteY4" fmla="*/ 268420 h 26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117" h="268459">
                <a:moveTo>
                  <a:pt x="112" y="268420"/>
                </a:moveTo>
                <a:cubicBezTo>
                  <a:pt x="6462" y="265774"/>
                  <a:pt x="293535" y="124222"/>
                  <a:pt x="403337" y="79507"/>
                </a:cubicBezTo>
                <a:cubicBezTo>
                  <a:pt x="513139" y="34792"/>
                  <a:pt x="665275" y="-2514"/>
                  <a:pt x="658925" y="132"/>
                </a:cubicBezTo>
                <a:cubicBezTo>
                  <a:pt x="652575" y="2778"/>
                  <a:pt x="472129" y="51461"/>
                  <a:pt x="365237" y="95382"/>
                </a:cubicBezTo>
                <a:cubicBezTo>
                  <a:pt x="258345" y="139303"/>
                  <a:pt x="-6238" y="271066"/>
                  <a:pt x="112" y="268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9F5D585-750F-4321-955C-C0FAA086F57E}"/>
              </a:ext>
            </a:extLst>
          </p:cNvPr>
          <p:cNvSpPr/>
          <p:nvPr/>
        </p:nvSpPr>
        <p:spPr>
          <a:xfrm>
            <a:off x="5046479" y="841221"/>
            <a:ext cx="952291" cy="325706"/>
          </a:xfrm>
          <a:custGeom>
            <a:avLst/>
            <a:gdLst>
              <a:gd name="connsiteX0" fmla="*/ 184 w 952291"/>
              <a:gd name="connsiteY0" fmla="*/ 325592 h 325706"/>
              <a:gd name="connsiteX1" fmla="*/ 455796 w 952291"/>
              <a:gd name="connsiteY1" fmla="*/ 133504 h 325706"/>
              <a:gd name="connsiteX2" fmla="*/ 854259 w 952291"/>
              <a:gd name="connsiteY2" fmla="*/ 12854 h 325706"/>
              <a:gd name="connsiteX3" fmla="*/ 943159 w 952291"/>
              <a:gd name="connsiteY3" fmla="*/ 6504 h 325706"/>
              <a:gd name="connsiteX4" fmla="*/ 690746 w 952291"/>
              <a:gd name="connsiteY4" fmla="*/ 39842 h 325706"/>
              <a:gd name="connsiteX5" fmla="*/ 509771 w 952291"/>
              <a:gd name="connsiteY5" fmla="*/ 104929 h 325706"/>
              <a:gd name="connsiteX6" fmla="*/ 184 w 952291"/>
              <a:gd name="connsiteY6" fmla="*/ 325592 h 32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291" h="325706">
                <a:moveTo>
                  <a:pt x="184" y="325592"/>
                </a:moveTo>
                <a:cubicBezTo>
                  <a:pt x="-8812" y="330354"/>
                  <a:pt x="313450" y="185627"/>
                  <a:pt x="455796" y="133504"/>
                </a:cubicBezTo>
                <a:cubicBezTo>
                  <a:pt x="598142" y="81381"/>
                  <a:pt x="773032" y="34021"/>
                  <a:pt x="854259" y="12854"/>
                </a:cubicBezTo>
                <a:cubicBezTo>
                  <a:pt x="935486" y="-8313"/>
                  <a:pt x="970411" y="2006"/>
                  <a:pt x="943159" y="6504"/>
                </a:cubicBezTo>
                <a:cubicBezTo>
                  <a:pt x="915907" y="11002"/>
                  <a:pt x="762977" y="23438"/>
                  <a:pt x="690746" y="39842"/>
                </a:cubicBezTo>
                <a:cubicBezTo>
                  <a:pt x="618515" y="56246"/>
                  <a:pt x="623806" y="59421"/>
                  <a:pt x="509771" y="104929"/>
                </a:cubicBezTo>
                <a:cubicBezTo>
                  <a:pt x="395736" y="150437"/>
                  <a:pt x="9180" y="320830"/>
                  <a:pt x="184" y="325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BB9BB57-5AAB-461D-9ED4-2B2CF30534CF}"/>
              </a:ext>
            </a:extLst>
          </p:cNvPr>
          <p:cNvSpPr/>
          <p:nvPr/>
        </p:nvSpPr>
        <p:spPr>
          <a:xfrm>
            <a:off x="5656184" y="849190"/>
            <a:ext cx="335050" cy="181451"/>
          </a:xfrm>
          <a:custGeom>
            <a:avLst/>
            <a:gdLst>
              <a:gd name="connsiteX0" fmla="*/ 335041 w 335050"/>
              <a:gd name="connsiteY0" fmla="*/ 123 h 181451"/>
              <a:gd name="connsiteX1" fmla="*/ 76279 w 335050"/>
              <a:gd name="connsiteY1" fmla="*/ 128710 h 181451"/>
              <a:gd name="connsiteX2" fmla="*/ 79 w 335050"/>
              <a:gd name="connsiteY2" fmla="*/ 181098 h 181451"/>
              <a:gd name="connsiteX3" fmla="*/ 85804 w 335050"/>
              <a:gd name="connsiteY3" fmla="*/ 106485 h 181451"/>
              <a:gd name="connsiteX4" fmla="*/ 335041 w 335050"/>
              <a:gd name="connsiteY4" fmla="*/ 123 h 18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50" h="181451">
                <a:moveTo>
                  <a:pt x="335041" y="123"/>
                </a:moveTo>
                <a:cubicBezTo>
                  <a:pt x="333454" y="3827"/>
                  <a:pt x="132106" y="98548"/>
                  <a:pt x="76279" y="128710"/>
                </a:cubicBezTo>
                <a:cubicBezTo>
                  <a:pt x="20452" y="158873"/>
                  <a:pt x="-1508" y="184802"/>
                  <a:pt x="79" y="181098"/>
                </a:cubicBezTo>
                <a:cubicBezTo>
                  <a:pt x="1666" y="177394"/>
                  <a:pt x="34210" y="135854"/>
                  <a:pt x="85804" y="106485"/>
                </a:cubicBezTo>
                <a:cubicBezTo>
                  <a:pt x="137398" y="77116"/>
                  <a:pt x="336628" y="-3581"/>
                  <a:pt x="33504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530DF2B0-E12D-4204-A7CC-F82A87AA8D1A}"/>
              </a:ext>
            </a:extLst>
          </p:cNvPr>
          <p:cNvSpPr/>
          <p:nvPr/>
        </p:nvSpPr>
        <p:spPr>
          <a:xfrm>
            <a:off x="4273550" y="1002979"/>
            <a:ext cx="973747" cy="465459"/>
          </a:xfrm>
          <a:custGeom>
            <a:avLst/>
            <a:gdLst>
              <a:gd name="connsiteX0" fmla="*/ 0 w 973747"/>
              <a:gd name="connsiteY0" fmla="*/ 465459 h 465459"/>
              <a:gd name="connsiteX1" fmla="*/ 420688 w 973747"/>
              <a:gd name="connsiteY1" fmla="*/ 260671 h 465459"/>
              <a:gd name="connsiteX2" fmla="*/ 973138 w 973747"/>
              <a:gd name="connsiteY2" fmla="*/ 321 h 465459"/>
              <a:gd name="connsiteX3" fmla="*/ 520700 w 973747"/>
              <a:gd name="connsiteY3" fmla="*/ 211459 h 465459"/>
              <a:gd name="connsiteX4" fmla="*/ 134938 w 973747"/>
              <a:gd name="connsiteY4" fmla="*/ 411484 h 465459"/>
              <a:gd name="connsiteX5" fmla="*/ 0 w 973747"/>
              <a:gd name="connsiteY5" fmla="*/ 465459 h 46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747" h="465459">
                <a:moveTo>
                  <a:pt x="0" y="465459"/>
                </a:moveTo>
                <a:lnTo>
                  <a:pt x="420688" y="260671"/>
                </a:lnTo>
                <a:lnTo>
                  <a:pt x="973138" y="321"/>
                </a:lnTo>
                <a:cubicBezTo>
                  <a:pt x="989807" y="-7881"/>
                  <a:pt x="660400" y="142932"/>
                  <a:pt x="520700" y="211459"/>
                </a:cubicBezTo>
                <a:cubicBezTo>
                  <a:pt x="381000" y="279986"/>
                  <a:pt x="217223" y="370738"/>
                  <a:pt x="134938" y="411484"/>
                </a:cubicBezTo>
                <a:cubicBezTo>
                  <a:pt x="52653" y="452230"/>
                  <a:pt x="39820" y="454082"/>
                  <a:pt x="0" y="465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624F189-C163-41F2-9AE0-6D0D3575BAAD}"/>
              </a:ext>
            </a:extLst>
          </p:cNvPr>
          <p:cNvSpPr/>
          <p:nvPr/>
        </p:nvSpPr>
        <p:spPr>
          <a:xfrm>
            <a:off x="4263008" y="1029532"/>
            <a:ext cx="869796" cy="410113"/>
          </a:xfrm>
          <a:custGeom>
            <a:avLst/>
            <a:gdLst>
              <a:gd name="connsiteX0" fmla="*/ 20067 w 869796"/>
              <a:gd name="connsiteY0" fmla="*/ 403981 h 410113"/>
              <a:gd name="connsiteX1" fmla="*/ 829692 w 869796"/>
              <a:gd name="connsiteY1" fmla="*/ 19806 h 410113"/>
              <a:gd name="connsiteX2" fmla="*/ 734442 w 869796"/>
              <a:gd name="connsiteY2" fmla="*/ 59493 h 410113"/>
              <a:gd name="connsiteX3" fmla="*/ 628080 w 869796"/>
              <a:gd name="connsiteY3" fmla="*/ 96006 h 410113"/>
              <a:gd name="connsiteX4" fmla="*/ 275655 w 869796"/>
              <a:gd name="connsiteY4" fmla="*/ 245231 h 410113"/>
              <a:gd name="connsiteX5" fmla="*/ 20067 w 869796"/>
              <a:gd name="connsiteY5" fmla="*/ 403981 h 4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796" h="410113">
                <a:moveTo>
                  <a:pt x="20067" y="403981"/>
                </a:moveTo>
                <a:cubicBezTo>
                  <a:pt x="112407" y="366410"/>
                  <a:pt x="710630" y="77221"/>
                  <a:pt x="829692" y="19806"/>
                </a:cubicBezTo>
                <a:cubicBezTo>
                  <a:pt x="948754" y="-37609"/>
                  <a:pt x="768044" y="46793"/>
                  <a:pt x="734442" y="59493"/>
                </a:cubicBezTo>
                <a:cubicBezTo>
                  <a:pt x="700840" y="72193"/>
                  <a:pt x="704544" y="65050"/>
                  <a:pt x="628080" y="96006"/>
                </a:cubicBezTo>
                <a:cubicBezTo>
                  <a:pt x="551616" y="126962"/>
                  <a:pt x="372757" y="194167"/>
                  <a:pt x="275655" y="245231"/>
                </a:cubicBezTo>
                <a:cubicBezTo>
                  <a:pt x="178553" y="296295"/>
                  <a:pt x="-72273" y="441552"/>
                  <a:pt x="20067" y="403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E677D0C-42B4-48C6-A385-F91287065A51}"/>
              </a:ext>
            </a:extLst>
          </p:cNvPr>
          <p:cNvSpPr/>
          <p:nvPr/>
        </p:nvSpPr>
        <p:spPr>
          <a:xfrm>
            <a:off x="5159120" y="875005"/>
            <a:ext cx="464512" cy="179616"/>
          </a:xfrm>
          <a:custGeom>
            <a:avLst/>
            <a:gdLst>
              <a:gd name="connsiteX0" fmla="*/ 5018 w 464512"/>
              <a:gd name="connsiteY0" fmla="*/ 179095 h 179616"/>
              <a:gd name="connsiteX1" fmla="*/ 398718 w 464512"/>
              <a:gd name="connsiteY1" fmla="*/ 15583 h 179616"/>
              <a:gd name="connsiteX2" fmla="*/ 444755 w 464512"/>
              <a:gd name="connsiteY2" fmla="*/ 12408 h 179616"/>
              <a:gd name="connsiteX3" fmla="*/ 193930 w 464512"/>
              <a:gd name="connsiteY3" fmla="*/ 66383 h 179616"/>
              <a:gd name="connsiteX4" fmla="*/ 5018 w 464512"/>
              <a:gd name="connsiteY4" fmla="*/ 179095 h 17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512" h="179616">
                <a:moveTo>
                  <a:pt x="5018" y="179095"/>
                </a:moveTo>
                <a:cubicBezTo>
                  <a:pt x="39149" y="170628"/>
                  <a:pt x="325429" y="43364"/>
                  <a:pt x="398718" y="15583"/>
                </a:cubicBezTo>
                <a:cubicBezTo>
                  <a:pt x="472008" y="-12198"/>
                  <a:pt x="478886" y="3941"/>
                  <a:pt x="444755" y="12408"/>
                </a:cubicBezTo>
                <a:cubicBezTo>
                  <a:pt x="410624" y="20875"/>
                  <a:pt x="268542" y="42306"/>
                  <a:pt x="193930" y="66383"/>
                </a:cubicBezTo>
                <a:cubicBezTo>
                  <a:pt x="119318" y="90460"/>
                  <a:pt x="-29113" y="187562"/>
                  <a:pt x="5018" y="179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22A9E39-0045-4C47-BFEE-7AE07765F067}"/>
              </a:ext>
            </a:extLst>
          </p:cNvPr>
          <p:cNvSpPr/>
          <p:nvPr/>
        </p:nvSpPr>
        <p:spPr>
          <a:xfrm>
            <a:off x="4202113" y="1288080"/>
            <a:ext cx="96189" cy="150944"/>
          </a:xfrm>
          <a:custGeom>
            <a:avLst/>
            <a:gdLst>
              <a:gd name="connsiteX0" fmla="*/ 0 w 96189"/>
              <a:gd name="connsiteY0" fmla="*/ 970 h 150944"/>
              <a:gd name="connsiteX1" fmla="*/ 87312 w 96189"/>
              <a:gd name="connsiteY1" fmla="*/ 148608 h 150944"/>
              <a:gd name="connsiteX2" fmla="*/ 85725 w 96189"/>
              <a:gd name="connsiteY2" fmla="*/ 86695 h 150944"/>
              <a:gd name="connsiteX3" fmla="*/ 0 w 96189"/>
              <a:gd name="connsiteY3" fmla="*/ 970 h 15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189" h="150944">
                <a:moveTo>
                  <a:pt x="0" y="970"/>
                </a:moveTo>
                <a:cubicBezTo>
                  <a:pt x="264" y="11289"/>
                  <a:pt x="73025" y="134321"/>
                  <a:pt x="87312" y="148608"/>
                </a:cubicBezTo>
                <a:cubicBezTo>
                  <a:pt x="101599" y="162895"/>
                  <a:pt x="96838" y="107862"/>
                  <a:pt x="85725" y="86695"/>
                </a:cubicBezTo>
                <a:cubicBezTo>
                  <a:pt x="74613" y="65528"/>
                  <a:pt x="-264" y="-9349"/>
                  <a:pt x="0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F458CDF-A965-40E6-8B65-C34EB20CF083}"/>
              </a:ext>
            </a:extLst>
          </p:cNvPr>
          <p:cNvSpPr/>
          <p:nvPr/>
        </p:nvSpPr>
        <p:spPr>
          <a:xfrm>
            <a:off x="4204529" y="808095"/>
            <a:ext cx="1139515" cy="521888"/>
          </a:xfrm>
          <a:custGeom>
            <a:avLst/>
            <a:gdLst>
              <a:gd name="connsiteX0" fmla="*/ 22984 w 1139515"/>
              <a:gd name="connsiteY0" fmla="*/ 504768 h 521888"/>
              <a:gd name="connsiteX1" fmla="*/ 96009 w 1139515"/>
              <a:gd name="connsiteY1" fmla="*/ 488893 h 521888"/>
              <a:gd name="connsiteX2" fmla="*/ 565909 w 1139515"/>
              <a:gd name="connsiteY2" fmla="*/ 293630 h 521888"/>
              <a:gd name="connsiteX3" fmla="*/ 1127884 w 1139515"/>
              <a:gd name="connsiteY3" fmla="*/ 9468 h 521888"/>
              <a:gd name="connsiteX4" fmla="*/ 902459 w 1139515"/>
              <a:gd name="connsiteY4" fmla="*/ 90430 h 521888"/>
              <a:gd name="connsiteX5" fmla="*/ 389696 w 1139515"/>
              <a:gd name="connsiteY5" fmla="*/ 314268 h 521888"/>
              <a:gd name="connsiteX6" fmla="*/ 22984 w 1139515"/>
              <a:gd name="connsiteY6" fmla="*/ 504768 h 52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515" h="521888">
                <a:moveTo>
                  <a:pt x="22984" y="504768"/>
                </a:moveTo>
                <a:cubicBezTo>
                  <a:pt x="-25964" y="533872"/>
                  <a:pt x="5521" y="524083"/>
                  <a:pt x="96009" y="488893"/>
                </a:cubicBezTo>
                <a:cubicBezTo>
                  <a:pt x="186497" y="453703"/>
                  <a:pt x="393930" y="373534"/>
                  <a:pt x="565909" y="293630"/>
                </a:cubicBezTo>
                <a:cubicBezTo>
                  <a:pt x="737888" y="213726"/>
                  <a:pt x="1071792" y="43335"/>
                  <a:pt x="1127884" y="9468"/>
                </a:cubicBezTo>
                <a:cubicBezTo>
                  <a:pt x="1183976" y="-24399"/>
                  <a:pt x="1025490" y="39630"/>
                  <a:pt x="902459" y="90430"/>
                </a:cubicBezTo>
                <a:cubicBezTo>
                  <a:pt x="779428" y="141230"/>
                  <a:pt x="530719" y="250503"/>
                  <a:pt x="389696" y="314268"/>
                </a:cubicBezTo>
                <a:cubicBezTo>
                  <a:pt x="248673" y="378033"/>
                  <a:pt x="71932" y="475664"/>
                  <a:pt x="22984" y="504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7E66E4D-1CA7-45AA-812E-4F597F1879CC}"/>
              </a:ext>
            </a:extLst>
          </p:cNvPr>
          <p:cNvSpPr/>
          <p:nvPr/>
        </p:nvSpPr>
        <p:spPr>
          <a:xfrm>
            <a:off x="5329180" y="726784"/>
            <a:ext cx="309817" cy="146345"/>
          </a:xfrm>
          <a:custGeom>
            <a:avLst/>
            <a:gdLst>
              <a:gd name="connsiteX0" fmla="*/ 58 w 309817"/>
              <a:gd name="connsiteY0" fmla="*/ 92366 h 146345"/>
              <a:gd name="connsiteX1" fmla="*/ 204845 w 309817"/>
              <a:gd name="connsiteY1" fmla="*/ 24104 h 146345"/>
              <a:gd name="connsiteX2" fmla="*/ 215958 w 309817"/>
              <a:gd name="connsiteY2" fmla="*/ 24104 h 146345"/>
              <a:gd name="connsiteX3" fmla="*/ 219133 w 309817"/>
              <a:gd name="connsiteY3" fmla="*/ 1879 h 146345"/>
              <a:gd name="connsiteX4" fmla="*/ 222308 w 309817"/>
              <a:gd name="connsiteY4" fmla="*/ 79666 h 146345"/>
              <a:gd name="connsiteX5" fmla="*/ 308033 w 309817"/>
              <a:gd name="connsiteY5" fmla="*/ 146341 h 146345"/>
              <a:gd name="connsiteX6" fmla="*/ 276283 w 309817"/>
              <a:gd name="connsiteY6" fmla="*/ 82841 h 146345"/>
              <a:gd name="connsiteX7" fmla="*/ 227070 w 309817"/>
              <a:gd name="connsiteY7" fmla="*/ 38391 h 146345"/>
              <a:gd name="connsiteX8" fmla="*/ 58 w 309817"/>
              <a:gd name="connsiteY8" fmla="*/ 92366 h 14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817" h="146345">
                <a:moveTo>
                  <a:pt x="58" y="92366"/>
                </a:moveTo>
                <a:cubicBezTo>
                  <a:pt x="-3646" y="89985"/>
                  <a:pt x="168862" y="35481"/>
                  <a:pt x="204845" y="24104"/>
                </a:cubicBezTo>
                <a:cubicBezTo>
                  <a:pt x="240828" y="12727"/>
                  <a:pt x="213577" y="27808"/>
                  <a:pt x="215958" y="24104"/>
                </a:cubicBezTo>
                <a:cubicBezTo>
                  <a:pt x="218339" y="20400"/>
                  <a:pt x="218075" y="-7381"/>
                  <a:pt x="219133" y="1879"/>
                </a:cubicBezTo>
                <a:cubicBezTo>
                  <a:pt x="220191" y="11139"/>
                  <a:pt x="207491" y="55589"/>
                  <a:pt x="222308" y="79666"/>
                </a:cubicBezTo>
                <a:cubicBezTo>
                  <a:pt x="237125" y="103743"/>
                  <a:pt x="299037" y="145812"/>
                  <a:pt x="308033" y="146341"/>
                </a:cubicBezTo>
                <a:cubicBezTo>
                  <a:pt x="317029" y="146870"/>
                  <a:pt x="289777" y="100833"/>
                  <a:pt x="276283" y="82841"/>
                </a:cubicBezTo>
                <a:cubicBezTo>
                  <a:pt x="262789" y="64849"/>
                  <a:pt x="269668" y="39449"/>
                  <a:pt x="227070" y="38391"/>
                </a:cubicBezTo>
                <a:cubicBezTo>
                  <a:pt x="184472" y="37333"/>
                  <a:pt x="3762" y="94747"/>
                  <a:pt x="58" y="9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CD03224-A1ED-4C65-B8C6-95DD0C1DB2AE}"/>
              </a:ext>
            </a:extLst>
          </p:cNvPr>
          <p:cNvSpPr/>
          <p:nvPr/>
        </p:nvSpPr>
        <p:spPr>
          <a:xfrm>
            <a:off x="4170880" y="806280"/>
            <a:ext cx="126764" cy="485967"/>
          </a:xfrm>
          <a:custGeom>
            <a:avLst/>
            <a:gdLst>
              <a:gd name="connsiteX0" fmla="*/ 10595 w 126764"/>
              <a:gd name="connsiteY0" fmla="*/ 170 h 485967"/>
              <a:gd name="connsiteX1" fmla="*/ 1070 w 126764"/>
              <a:gd name="connsiteY1" fmla="*/ 117645 h 485967"/>
              <a:gd name="connsiteX2" fmla="*/ 40758 w 126764"/>
              <a:gd name="connsiteY2" fmla="*/ 217658 h 485967"/>
              <a:gd name="connsiteX3" fmla="*/ 70920 w 126764"/>
              <a:gd name="connsiteY3" fmla="*/ 354183 h 485967"/>
              <a:gd name="connsiteX4" fmla="*/ 82033 w 126764"/>
              <a:gd name="connsiteY4" fmla="*/ 485945 h 485967"/>
              <a:gd name="connsiteX5" fmla="*/ 126483 w 126764"/>
              <a:gd name="connsiteY5" fmla="*/ 363708 h 485967"/>
              <a:gd name="connsiteX6" fmla="*/ 58220 w 126764"/>
              <a:gd name="connsiteY6" fmla="*/ 241470 h 485967"/>
              <a:gd name="connsiteX7" fmla="*/ 2658 w 126764"/>
              <a:gd name="connsiteY7" fmla="*/ 144633 h 485967"/>
              <a:gd name="connsiteX8" fmla="*/ 10595 w 126764"/>
              <a:gd name="connsiteY8" fmla="*/ 170 h 48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764" h="485967">
                <a:moveTo>
                  <a:pt x="10595" y="170"/>
                </a:moveTo>
                <a:cubicBezTo>
                  <a:pt x="10330" y="-4328"/>
                  <a:pt x="-3957" y="81397"/>
                  <a:pt x="1070" y="117645"/>
                </a:cubicBezTo>
                <a:cubicBezTo>
                  <a:pt x="6097" y="153893"/>
                  <a:pt x="29116" y="178235"/>
                  <a:pt x="40758" y="217658"/>
                </a:cubicBezTo>
                <a:cubicBezTo>
                  <a:pt x="52400" y="257081"/>
                  <a:pt x="64041" y="309469"/>
                  <a:pt x="70920" y="354183"/>
                </a:cubicBezTo>
                <a:cubicBezTo>
                  <a:pt x="77799" y="398898"/>
                  <a:pt x="72773" y="484358"/>
                  <a:pt x="82033" y="485945"/>
                </a:cubicBezTo>
                <a:cubicBezTo>
                  <a:pt x="91294" y="487533"/>
                  <a:pt x="130452" y="404454"/>
                  <a:pt x="126483" y="363708"/>
                </a:cubicBezTo>
                <a:cubicBezTo>
                  <a:pt x="122514" y="322962"/>
                  <a:pt x="78858" y="277983"/>
                  <a:pt x="58220" y="241470"/>
                </a:cubicBezTo>
                <a:cubicBezTo>
                  <a:pt x="37583" y="204958"/>
                  <a:pt x="9802" y="183262"/>
                  <a:pt x="2658" y="144633"/>
                </a:cubicBezTo>
                <a:cubicBezTo>
                  <a:pt x="-4486" y="106004"/>
                  <a:pt x="10860" y="4668"/>
                  <a:pt x="10595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C581EA6-1394-478E-A064-8F2FE958557E}"/>
              </a:ext>
            </a:extLst>
          </p:cNvPr>
          <p:cNvSpPr/>
          <p:nvPr/>
        </p:nvSpPr>
        <p:spPr>
          <a:xfrm>
            <a:off x="4154521" y="294344"/>
            <a:ext cx="1376771" cy="587117"/>
          </a:xfrm>
          <a:custGeom>
            <a:avLst/>
            <a:gdLst>
              <a:gd name="connsiteX0" fmla="*/ 1554 w 1376771"/>
              <a:gd name="connsiteY0" fmla="*/ 586719 h 587117"/>
              <a:gd name="connsiteX1" fmla="*/ 380967 w 1376771"/>
              <a:gd name="connsiteY1" fmla="*/ 350181 h 587117"/>
              <a:gd name="connsiteX2" fmla="*/ 990567 w 1376771"/>
              <a:gd name="connsiteY2" fmla="*/ 37444 h 587117"/>
              <a:gd name="connsiteX3" fmla="*/ 1012792 w 1376771"/>
              <a:gd name="connsiteY3" fmla="*/ 8869 h 587117"/>
              <a:gd name="connsiteX4" fmla="*/ 1047717 w 1376771"/>
              <a:gd name="connsiteY4" fmla="*/ 66019 h 587117"/>
              <a:gd name="connsiteX5" fmla="*/ 1235042 w 1376771"/>
              <a:gd name="connsiteY5" fmla="*/ 267631 h 587117"/>
              <a:gd name="connsiteX6" fmla="*/ 1376329 w 1376771"/>
              <a:gd name="connsiteY6" fmla="*/ 456544 h 587117"/>
              <a:gd name="connsiteX7" fmla="*/ 1282667 w 1376771"/>
              <a:gd name="connsiteY7" fmla="*/ 350181 h 587117"/>
              <a:gd name="connsiteX8" fmla="*/ 1028667 w 1376771"/>
              <a:gd name="connsiteY8" fmla="*/ 73956 h 587117"/>
              <a:gd name="connsiteX9" fmla="*/ 919129 w 1376771"/>
              <a:gd name="connsiteY9" fmla="*/ 110469 h 587117"/>
              <a:gd name="connsiteX10" fmla="*/ 519079 w 1376771"/>
              <a:gd name="connsiteY10" fmla="*/ 294619 h 587117"/>
              <a:gd name="connsiteX11" fmla="*/ 1554 w 1376771"/>
              <a:gd name="connsiteY11" fmla="*/ 586719 h 5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6771" h="587117">
                <a:moveTo>
                  <a:pt x="1554" y="586719"/>
                </a:moveTo>
                <a:cubicBezTo>
                  <a:pt x="-21465" y="595979"/>
                  <a:pt x="216132" y="441727"/>
                  <a:pt x="380967" y="350181"/>
                </a:cubicBezTo>
                <a:cubicBezTo>
                  <a:pt x="545802" y="258635"/>
                  <a:pt x="885263" y="94329"/>
                  <a:pt x="990567" y="37444"/>
                </a:cubicBezTo>
                <a:cubicBezTo>
                  <a:pt x="1095871" y="-19441"/>
                  <a:pt x="1003267" y="4106"/>
                  <a:pt x="1012792" y="8869"/>
                </a:cubicBezTo>
                <a:cubicBezTo>
                  <a:pt x="1022317" y="13632"/>
                  <a:pt x="1010675" y="22892"/>
                  <a:pt x="1047717" y="66019"/>
                </a:cubicBezTo>
                <a:cubicBezTo>
                  <a:pt x="1084759" y="109146"/>
                  <a:pt x="1180273" y="202544"/>
                  <a:pt x="1235042" y="267631"/>
                </a:cubicBezTo>
                <a:cubicBezTo>
                  <a:pt x="1289811" y="332718"/>
                  <a:pt x="1368392" y="442786"/>
                  <a:pt x="1376329" y="456544"/>
                </a:cubicBezTo>
                <a:cubicBezTo>
                  <a:pt x="1384267" y="470302"/>
                  <a:pt x="1282667" y="350181"/>
                  <a:pt x="1282667" y="350181"/>
                </a:cubicBezTo>
                <a:cubicBezTo>
                  <a:pt x="1224723" y="286416"/>
                  <a:pt x="1089257" y="113908"/>
                  <a:pt x="1028667" y="73956"/>
                </a:cubicBezTo>
                <a:cubicBezTo>
                  <a:pt x="968077" y="34004"/>
                  <a:pt x="1004060" y="73692"/>
                  <a:pt x="919129" y="110469"/>
                </a:cubicBezTo>
                <a:cubicBezTo>
                  <a:pt x="834198" y="147246"/>
                  <a:pt x="666981" y="221859"/>
                  <a:pt x="519079" y="294619"/>
                </a:cubicBezTo>
                <a:cubicBezTo>
                  <a:pt x="371177" y="367379"/>
                  <a:pt x="24573" y="577459"/>
                  <a:pt x="1554" y="586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9467DF34-9474-4755-A11F-19C49E1E95C1}"/>
              </a:ext>
            </a:extLst>
          </p:cNvPr>
          <p:cNvSpPr/>
          <p:nvPr/>
        </p:nvSpPr>
        <p:spPr>
          <a:xfrm>
            <a:off x="4826672" y="539196"/>
            <a:ext cx="459160" cy="103640"/>
          </a:xfrm>
          <a:custGeom>
            <a:avLst/>
            <a:gdLst>
              <a:gd name="connsiteX0" fmla="*/ 916 w 459160"/>
              <a:gd name="connsiteY0" fmla="*/ 100567 h 103640"/>
              <a:gd name="connsiteX1" fmla="*/ 170778 w 459160"/>
              <a:gd name="connsiteY1" fmla="*/ 89454 h 103640"/>
              <a:gd name="connsiteX2" fmla="*/ 451766 w 459160"/>
              <a:gd name="connsiteY2" fmla="*/ 3729 h 103640"/>
              <a:gd name="connsiteX3" fmla="*/ 366041 w 459160"/>
              <a:gd name="connsiteY3" fmla="*/ 19604 h 103640"/>
              <a:gd name="connsiteX4" fmla="*/ 242216 w 459160"/>
              <a:gd name="connsiteY4" fmla="*/ 57704 h 103640"/>
              <a:gd name="connsiteX5" fmla="*/ 916 w 459160"/>
              <a:gd name="connsiteY5" fmla="*/ 100567 h 10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60" h="103640">
                <a:moveTo>
                  <a:pt x="916" y="100567"/>
                </a:moveTo>
                <a:cubicBezTo>
                  <a:pt x="-10990" y="105859"/>
                  <a:pt x="95636" y="105594"/>
                  <a:pt x="170778" y="89454"/>
                </a:cubicBezTo>
                <a:cubicBezTo>
                  <a:pt x="245920" y="73314"/>
                  <a:pt x="419222" y="15371"/>
                  <a:pt x="451766" y="3729"/>
                </a:cubicBezTo>
                <a:cubicBezTo>
                  <a:pt x="484310" y="-7913"/>
                  <a:pt x="400966" y="10608"/>
                  <a:pt x="366041" y="19604"/>
                </a:cubicBezTo>
                <a:cubicBezTo>
                  <a:pt x="331116" y="28600"/>
                  <a:pt x="301218" y="45533"/>
                  <a:pt x="242216" y="57704"/>
                </a:cubicBezTo>
                <a:cubicBezTo>
                  <a:pt x="183214" y="69875"/>
                  <a:pt x="12822" y="95275"/>
                  <a:pt x="916" y="100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48A06CE-8098-4B9C-A517-06516C85A8F5}"/>
              </a:ext>
            </a:extLst>
          </p:cNvPr>
          <p:cNvSpPr/>
          <p:nvPr/>
        </p:nvSpPr>
        <p:spPr>
          <a:xfrm>
            <a:off x="4801870" y="742694"/>
            <a:ext cx="416638" cy="57461"/>
          </a:xfrm>
          <a:custGeom>
            <a:avLst/>
            <a:gdLst>
              <a:gd name="connsiteX0" fmla="*/ 318 w 416638"/>
              <a:gd name="connsiteY0" fmla="*/ 22481 h 57461"/>
              <a:gd name="connsiteX1" fmla="*/ 281305 w 416638"/>
              <a:gd name="connsiteY1" fmla="*/ 38356 h 57461"/>
              <a:gd name="connsiteX2" fmla="*/ 416243 w 416638"/>
              <a:gd name="connsiteY2" fmla="*/ 57406 h 57461"/>
              <a:gd name="connsiteX3" fmla="*/ 319405 w 416638"/>
              <a:gd name="connsiteY3" fmla="*/ 32006 h 57461"/>
              <a:gd name="connsiteX4" fmla="*/ 227330 w 416638"/>
              <a:gd name="connsiteY4" fmla="*/ 256 h 57461"/>
              <a:gd name="connsiteX5" fmla="*/ 318 w 416638"/>
              <a:gd name="connsiteY5" fmla="*/ 22481 h 5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638" h="57461">
                <a:moveTo>
                  <a:pt x="318" y="22481"/>
                </a:moveTo>
                <a:cubicBezTo>
                  <a:pt x="9314" y="28831"/>
                  <a:pt x="211984" y="32535"/>
                  <a:pt x="281305" y="38356"/>
                </a:cubicBezTo>
                <a:cubicBezTo>
                  <a:pt x="350626" y="44177"/>
                  <a:pt x="409893" y="58464"/>
                  <a:pt x="416243" y="57406"/>
                </a:cubicBezTo>
                <a:cubicBezTo>
                  <a:pt x="422593" y="56348"/>
                  <a:pt x="350891" y="41531"/>
                  <a:pt x="319405" y="32006"/>
                </a:cubicBezTo>
                <a:cubicBezTo>
                  <a:pt x="287920" y="22481"/>
                  <a:pt x="278924" y="2902"/>
                  <a:pt x="227330" y="256"/>
                </a:cubicBezTo>
                <a:cubicBezTo>
                  <a:pt x="175736" y="-2390"/>
                  <a:pt x="-8678" y="16131"/>
                  <a:pt x="318" y="22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61B0268-11AB-4989-83E5-4471420BC486}"/>
              </a:ext>
            </a:extLst>
          </p:cNvPr>
          <p:cNvSpPr/>
          <p:nvPr/>
        </p:nvSpPr>
        <p:spPr>
          <a:xfrm>
            <a:off x="4294847" y="915690"/>
            <a:ext cx="224007" cy="124123"/>
          </a:xfrm>
          <a:custGeom>
            <a:avLst/>
            <a:gdLst>
              <a:gd name="connsiteX0" fmla="*/ 928 w 224007"/>
              <a:gd name="connsiteY0" fmla="*/ 5060 h 124123"/>
              <a:gd name="connsiteX1" fmla="*/ 220003 w 224007"/>
              <a:gd name="connsiteY1" fmla="*/ 1885 h 124123"/>
              <a:gd name="connsiteX2" fmla="*/ 139041 w 224007"/>
              <a:gd name="connsiteY2" fmla="*/ 38398 h 124123"/>
              <a:gd name="connsiteX3" fmla="*/ 93003 w 224007"/>
              <a:gd name="connsiteY3" fmla="*/ 124123 h 124123"/>
              <a:gd name="connsiteX4" fmla="*/ 102528 w 224007"/>
              <a:gd name="connsiteY4" fmla="*/ 38398 h 124123"/>
              <a:gd name="connsiteX5" fmla="*/ 139041 w 224007"/>
              <a:gd name="connsiteY5" fmla="*/ 3473 h 124123"/>
              <a:gd name="connsiteX6" fmla="*/ 928 w 224007"/>
              <a:gd name="connsiteY6" fmla="*/ 5060 h 12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007" h="124123">
                <a:moveTo>
                  <a:pt x="928" y="5060"/>
                </a:moveTo>
                <a:cubicBezTo>
                  <a:pt x="14422" y="4795"/>
                  <a:pt x="196984" y="-3671"/>
                  <a:pt x="220003" y="1885"/>
                </a:cubicBezTo>
                <a:cubicBezTo>
                  <a:pt x="243022" y="7441"/>
                  <a:pt x="160208" y="18025"/>
                  <a:pt x="139041" y="38398"/>
                </a:cubicBezTo>
                <a:cubicBezTo>
                  <a:pt x="117874" y="58771"/>
                  <a:pt x="99088" y="124123"/>
                  <a:pt x="93003" y="124123"/>
                </a:cubicBezTo>
                <a:cubicBezTo>
                  <a:pt x="86918" y="124123"/>
                  <a:pt x="94855" y="58506"/>
                  <a:pt x="102528" y="38398"/>
                </a:cubicBezTo>
                <a:cubicBezTo>
                  <a:pt x="110201" y="18290"/>
                  <a:pt x="152799" y="8765"/>
                  <a:pt x="139041" y="3473"/>
                </a:cubicBezTo>
                <a:cubicBezTo>
                  <a:pt x="125283" y="-1819"/>
                  <a:pt x="-12566" y="5325"/>
                  <a:pt x="928" y="5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88A33F4C-6829-49D2-9BD7-002C06E317D5}"/>
              </a:ext>
            </a:extLst>
          </p:cNvPr>
          <p:cNvSpPr/>
          <p:nvPr/>
        </p:nvSpPr>
        <p:spPr>
          <a:xfrm>
            <a:off x="4339045" y="2095553"/>
            <a:ext cx="189397" cy="768413"/>
          </a:xfrm>
          <a:custGeom>
            <a:avLst/>
            <a:gdLst>
              <a:gd name="connsiteX0" fmla="*/ 59388 w 189397"/>
              <a:gd name="connsiteY0" fmla="*/ 2064 h 768413"/>
              <a:gd name="connsiteX1" fmla="*/ 14938 w 189397"/>
              <a:gd name="connsiteY1" fmla="*/ 302630 h 768413"/>
              <a:gd name="connsiteX2" fmla="*/ 25522 w 189397"/>
              <a:gd name="connsiteY2" fmla="*/ 399997 h 768413"/>
              <a:gd name="connsiteX3" fmla="*/ 188505 w 189397"/>
              <a:gd name="connsiteY3" fmla="*/ 764064 h 768413"/>
              <a:gd name="connsiteX4" fmla="*/ 86905 w 189397"/>
              <a:gd name="connsiteY4" fmla="*/ 584147 h 768413"/>
              <a:gd name="connsiteX5" fmla="*/ 122 w 189397"/>
              <a:gd name="connsiteY5" fmla="*/ 336497 h 768413"/>
              <a:gd name="connsiteX6" fmla="*/ 67855 w 189397"/>
              <a:gd name="connsiteY6" fmla="*/ 177747 h 768413"/>
              <a:gd name="connsiteX7" fmla="*/ 59388 w 189397"/>
              <a:gd name="connsiteY7" fmla="*/ 2064 h 76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397" h="768413">
                <a:moveTo>
                  <a:pt x="59388" y="2064"/>
                </a:moveTo>
                <a:cubicBezTo>
                  <a:pt x="50568" y="22878"/>
                  <a:pt x="20582" y="236308"/>
                  <a:pt x="14938" y="302630"/>
                </a:cubicBezTo>
                <a:cubicBezTo>
                  <a:pt x="9294" y="368952"/>
                  <a:pt x="-3406" y="323091"/>
                  <a:pt x="25522" y="399997"/>
                </a:cubicBezTo>
                <a:cubicBezTo>
                  <a:pt x="54450" y="476903"/>
                  <a:pt x="178275" y="733372"/>
                  <a:pt x="188505" y="764064"/>
                </a:cubicBezTo>
                <a:cubicBezTo>
                  <a:pt x="198736" y="794756"/>
                  <a:pt x="118302" y="655408"/>
                  <a:pt x="86905" y="584147"/>
                </a:cubicBezTo>
                <a:cubicBezTo>
                  <a:pt x="55508" y="512886"/>
                  <a:pt x="3297" y="404230"/>
                  <a:pt x="122" y="336497"/>
                </a:cubicBezTo>
                <a:cubicBezTo>
                  <a:pt x="-3053" y="268764"/>
                  <a:pt x="56566" y="232075"/>
                  <a:pt x="67855" y="177747"/>
                </a:cubicBezTo>
                <a:cubicBezTo>
                  <a:pt x="79144" y="123419"/>
                  <a:pt x="68208" y="-18750"/>
                  <a:pt x="59388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8E60739-0315-4787-9305-49633D6D73D5}"/>
              </a:ext>
            </a:extLst>
          </p:cNvPr>
          <p:cNvSpPr/>
          <p:nvPr/>
        </p:nvSpPr>
        <p:spPr>
          <a:xfrm>
            <a:off x="5210463" y="2305000"/>
            <a:ext cx="212594" cy="511143"/>
          </a:xfrm>
          <a:custGeom>
            <a:avLst/>
            <a:gdLst>
              <a:gd name="connsiteX0" fmla="*/ 49454 w 212594"/>
              <a:gd name="connsiteY0" fmla="*/ 50 h 511143"/>
              <a:gd name="connsiteX1" fmla="*/ 191270 w 212594"/>
              <a:gd name="connsiteY1" fmla="*/ 97417 h 511143"/>
              <a:gd name="connsiteX2" fmla="*/ 146820 w 212594"/>
              <a:gd name="connsiteY2" fmla="*/ 203250 h 511143"/>
              <a:gd name="connsiteX3" fmla="*/ 40987 w 212594"/>
              <a:gd name="connsiteY3" fmla="*/ 472067 h 511143"/>
              <a:gd name="connsiteX4" fmla="*/ 2887 w 212594"/>
              <a:gd name="connsiteY4" fmla="*/ 495350 h 511143"/>
              <a:gd name="connsiteX5" fmla="*/ 110837 w 212594"/>
              <a:gd name="connsiteY5" fmla="*/ 334483 h 511143"/>
              <a:gd name="connsiteX6" fmla="*/ 206087 w 212594"/>
              <a:gd name="connsiteY6" fmla="*/ 192667 h 511143"/>
              <a:gd name="connsiteX7" fmla="*/ 189154 w 212594"/>
              <a:gd name="connsiteY7" fmla="*/ 110117 h 511143"/>
              <a:gd name="connsiteX8" fmla="*/ 49454 w 212594"/>
              <a:gd name="connsiteY8" fmla="*/ 50 h 51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594" h="511143">
                <a:moveTo>
                  <a:pt x="49454" y="50"/>
                </a:moveTo>
                <a:cubicBezTo>
                  <a:pt x="49807" y="-2067"/>
                  <a:pt x="175042" y="63550"/>
                  <a:pt x="191270" y="97417"/>
                </a:cubicBezTo>
                <a:cubicBezTo>
                  <a:pt x="207498" y="131284"/>
                  <a:pt x="171867" y="140808"/>
                  <a:pt x="146820" y="203250"/>
                </a:cubicBezTo>
                <a:cubicBezTo>
                  <a:pt x="121773" y="265692"/>
                  <a:pt x="64976" y="423384"/>
                  <a:pt x="40987" y="472067"/>
                </a:cubicBezTo>
                <a:cubicBezTo>
                  <a:pt x="16998" y="520750"/>
                  <a:pt x="-8755" y="518281"/>
                  <a:pt x="2887" y="495350"/>
                </a:cubicBezTo>
                <a:cubicBezTo>
                  <a:pt x="14529" y="472419"/>
                  <a:pt x="76970" y="384930"/>
                  <a:pt x="110837" y="334483"/>
                </a:cubicBezTo>
                <a:cubicBezTo>
                  <a:pt x="144704" y="284036"/>
                  <a:pt x="193034" y="230061"/>
                  <a:pt x="206087" y="192667"/>
                </a:cubicBezTo>
                <a:cubicBezTo>
                  <a:pt x="219140" y="155273"/>
                  <a:pt x="212084" y="137634"/>
                  <a:pt x="189154" y="110117"/>
                </a:cubicBezTo>
                <a:cubicBezTo>
                  <a:pt x="166224" y="82600"/>
                  <a:pt x="49101" y="2167"/>
                  <a:pt x="4945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CC8666D2-EFFC-482D-A271-57A40341D4B2}"/>
              </a:ext>
            </a:extLst>
          </p:cNvPr>
          <p:cNvSpPr/>
          <p:nvPr/>
        </p:nvSpPr>
        <p:spPr>
          <a:xfrm>
            <a:off x="4991248" y="2582329"/>
            <a:ext cx="203531" cy="303852"/>
          </a:xfrm>
          <a:custGeom>
            <a:avLst/>
            <a:gdLst>
              <a:gd name="connsiteX0" fmla="*/ 203052 w 203531"/>
              <a:gd name="connsiteY0" fmla="*/ 4 h 303852"/>
              <a:gd name="connsiteX1" fmla="*/ 63352 w 203531"/>
              <a:gd name="connsiteY1" fmla="*/ 129121 h 303852"/>
              <a:gd name="connsiteX2" fmla="*/ 61235 w 203531"/>
              <a:gd name="connsiteY2" fmla="*/ 302688 h 303852"/>
              <a:gd name="connsiteX3" fmla="*/ 48535 w 203531"/>
              <a:gd name="connsiteY3" fmla="*/ 201088 h 303852"/>
              <a:gd name="connsiteX4" fmla="*/ 8319 w 203531"/>
              <a:gd name="connsiteY4" fmla="*/ 124888 h 303852"/>
              <a:gd name="connsiteX5" fmla="*/ 203052 w 203531"/>
              <a:gd name="connsiteY5" fmla="*/ 4 h 30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531" h="303852">
                <a:moveTo>
                  <a:pt x="203052" y="4"/>
                </a:moveTo>
                <a:cubicBezTo>
                  <a:pt x="212224" y="709"/>
                  <a:pt x="86988" y="78674"/>
                  <a:pt x="63352" y="129121"/>
                </a:cubicBezTo>
                <a:cubicBezTo>
                  <a:pt x="39716" y="179568"/>
                  <a:pt x="63704" y="290694"/>
                  <a:pt x="61235" y="302688"/>
                </a:cubicBezTo>
                <a:cubicBezTo>
                  <a:pt x="58766" y="314682"/>
                  <a:pt x="57354" y="230721"/>
                  <a:pt x="48535" y="201088"/>
                </a:cubicBezTo>
                <a:cubicBezTo>
                  <a:pt x="39716" y="171455"/>
                  <a:pt x="-22020" y="160871"/>
                  <a:pt x="8319" y="124888"/>
                </a:cubicBezTo>
                <a:cubicBezTo>
                  <a:pt x="38658" y="88905"/>
                  <a:pt x="193880" y="-701"/>
                  <a:pt x="20305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84F233E-2C95-41B9-82FA-04A0DD2F4B8D}"/>
              </a:ext>
            </a:extLst>
          </p:cNvPr>
          <p:cNvSpPr/>
          <p:nvPr/>
        </p:nvSpPr>
        <p:spPr>
          <a:xfrm>
            <a:off x="4743272" y="2647383"/>
            <a:ext cx="326145" cy="270025"/>
          </a:xfrm>
          <a:custGeom>
            <a:avLst/>
            <a:gdLst>
              <a:gd name="connsiteX0" fmla="*/ 4411 w 326145"/>
              <a:gd name="connsiteY0" fmla="*/ 4800 h 270025"/>
              <a:gd name="connsiteX1" fmla="*/ 158928 w 326145"/>
              <a:gd name="connsiteY1" fmla="*/ 218584 h 270025"/>
              <a:gd name="connsiteX2" fmla="*/ 256295 w 326145"/>
              <a:gd name="connsiteY2" fmla="*/ 269384 h 270025"/>
              <a:gd name="connsiteX3" fmla="*/ 326145 w 326145"/>
              <a:gd name="connsiteY3" fmla="*/ 197417 h 270025"/>
              <a:gd name="connsiteX4" fmla="*/ 256295 w 326145"/>
              <a:gd name="connsiteY4" fmla="*/ 231284 h 270025"/>
              <a:gd name="connsiteX5" fmla="*/ 184328 w 326145"/>
              <a:gd name="connsiteY5" fmla="*/ 197417 h 270025"/>
              <a:gd name="connsiteX6" fmla="*/ 53095 w 326145"/>
              <a:gd name="connsiteY6" fmla="*/ 78884 h 270025"/>
              <a:gd name="connsiteX7" fmla="*/ 4411 w 326145"/>
              <a:gd name="connsiteY7" fmla="*/ 4800 h 2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145" h="270025">
                <a:moveTo>
                  <a:pt x="4411" y="4800"/>
                </a:moveTo>
                <a:cubicBezTo>
                  <a:pt x="22050" y="28083"/>
                  <a:pt x="116947" y="174487"/>
                  <a:pt x="158928" y="218584"/>
                </a:cubicBezTo>
                <a:cubicBezTo>
                  <a:pt x="200909" y="262681"/>
                  <a:pt x="228426" y="272912"/>
                  <a:pt x="256295" y="269384"/>
                </a:cubicBezTo>
                <a:cubicBezTo>
                  <a:pt x="284165" y="265856"/>
                  <a:pt x="326145" y="203767"/>
                  <a:pt x="326145" y="197417"/>
                </a:cubicBezTo>
                <a:cubicBezTo>
                  <a:pt x="326145" y="191067"/>
                  <a:pt x="279931" y="231284"/>
                  <a:pt x="256295" y="231284"/>
                </a:cubicBezTo>
                <a:cubicBezTo>
                  <a:pt x="232659" y="231284"/>
                  <a:pt x="218195" y="222817"/>
                  <a:pt x="184328" y="197417"/>
                </a:cubicBezTo>
                <a:cubicBezTo>
                  <a:pt x="150461" y="172017"/>
                  <a:pt x="80259" y="108870"/>
                  <a:pt x="53095" y="78884"/>
                </a:cubicBezTo>
                <a:cubicBezTo>
                  <a:pt x="25931" y="48898"/>
                  <a:pt x="-13228" y="-18483"/>
                  <a:pt x="4411" y="4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C75D0CA-C23A-4DA4-83BC-D607D1C8EC49}"/>
              </a:ext>
            </a:extLst>
          </p:cNvPr>
          <p:cNvSpPr/>
          <p:nvPr/>
        </p:nvSpPr>
        <p:spPr>
          <a:xfrm>
            <a:off x="5329633" y="2541342"/>
            <a:ext cx="65717" cy="274741"/>
          </a:xfrm>
          <a:custGeom>
            <a:avLst/>
            <a:gdLst>
              <a:gd name="connsiteX0" fmla="*/ 55167 w 65717"/>
              <a:gd name="connsiteY0" fmla="*/ 5008 h 274741"/>
              <a:gd name="connsiteX1" fmla="*/ 63634 w 65717"/>
              <a:gd name="connsiteY1" fmla="*/ 208208 h 274741"/>
              <a:gd name="connsiteX2" fmla="*/ 63634 w 65717"/>
              <a:gd name="connsiteY2" fmla="*/ 273825 h 274741"/>
              <a:gd name="connsiteX3" fmla="*/ 40350 w 65717"/>
              <a:gd name="connsiteY3" fmla="*/ 170108 h 274741"/>
              <a:gd name="connsiteX4" fmla="*/ 134 w 65717"/>
              <a:gd name="connsiteY4" fmla="*/ 70625 h 274741"/>
              <a:gd name="connsiteX5" fmla="*/ 55167 w 65717"/>
              <a:gd name="connsiteY5" fmla="*/ 5008 h 2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7" h="274741">
                <a:moveTo>
                  <a:pt x="55167" y="5008"/>
                </a:moveTo>
                <a:cubicBezTo>
                  <a:pt x="65750" y="27939"/>
                  <a:pt x="62223" y="163405"/>
                  <a:pt x="63634" y="208208"/>
                </a:cubicBezTo>
                <a:cubicBezTo>
                  <a:pt x="65045" y="253011"/>
                  <a:pt x="67515" y="280175"/>
                  <a:pt x="63634" y="273825"/>
                </a:cubicBezTo>
                <a:cubicBezTo>
                  <a:pt x="59753" y="267475"/>
                  <a:pt x="50933" y="203975"/>
                  <a:pt x="40350" y="170108"/>
                </a:cubicBezTo>
                <a:cubicBezTo>
                  <a:pt x="29767" y="136241"/>
                  <a:pt x="-2335" y="97436"/>
                  <a:pt x="134" y="70625"/>
                </a:cubicBezTo>
                <a:cubicBezTo>
                  <a:pt x="2603" y="43814"/>
                  <a:pt x="44584" y="-17923"/>
                  <a:pt x="55167" y="5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725A7BD-5BD4-4F32-9263-8F7AC7F13EE4}"/>
              </a:ext>
            </a:extLst>
          </p:cNvPr>
          <p:cNvSpPr/>
          <p:nvPr/>
        </p:nvSpPr>
        <p:spPr>
          <a:xfrm>
            <a:off x="5098196" y="2751667"/>
            <a:ext cx="298944" cy="440871"/>
          </a:xfrm>
          <a:custGeom>
            <a:avLst/>
            <a:gdLst>
              <a:gd name="connsiteX0" fmla="*/ 297187 w 298944"/>
              <a:gd name="connsiteY0" fmla="*/ 0 h 440871"/>
              <a:gd name="connsiteX1" fmla="*/ 242154 w 298944"/>
              <a:gd name="connsiteY1" fmla="*/ 182033 h 440871"/>
              <a:gd name="connsiteX2" fmla="*/ 854 w 298944"/>
              <a:gd name="connsiteY2" fmla="*/ 438150 h 440871"/>
              <a:gd name="connsiteX3" fmla="*/ 165954 w 298944"/>
              <a:gd name="connsiteY3" fmla="*/ 309033 h 440871"/>
              <a:gd name="connsiteX4" fmla="*/ 273904 w 298944"/>
              <a:gd name="connsiteY4" fmla="*/ 184150 h 440871"/>
              <a:gd name="connsiteX5" fmla="*/ 297187 w 298944"/>
              <a:gd name="connsiteY5" fmla="*/ 0 h 4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944" h="440871">
                <a:moveTo>
                  <a:pt x="297187" y="0"/>
                </a:moveTo>
                <a:cubicBezTo>
                  <a:pt x="291895" y="-353"/>
                  <a:pt x="291543" y="109008"/>
                  <a:pt x="242154" y="182033"/>
                </a:cubicBezTo>
                <a:cubicBezTo>
                  <a:pt x="192765" y="255058"/>
                  <a:pt x="13554" y="416983"/>
                  <a:pt x="854" y="438150"/>
                </a:cubicBezTo>
                <a:cubicBezTo>
                  <a:pt x="-11846" y="459317"/>
                  <a:pt x="120446" y="351366"/>
                  <a:pt x="165954" y="309033"/>
                </a:cubicBezTo>
                <a:cubicBezTo>
                  <a:pt x="211462" y="266700"/>
                  <a:pt x="251679" y="228600"/>
                  <a:pt x="273904" y="184150"/>
                </a:cubicBezTo>
                <a:cubicBezTo>
                  <a:pt x="296129" y="139700"/>
                  <a:pt x="302479" y="353"/>
                  <a:pt x="2971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C4692105-9281-4255-80CF-0028451E3716}"/>
              </a:ext>
            </a:extLst>
          </p:cNvPr>
          <p:cNvSpPr/>
          <p:nvPr/>
        </p:nvSpPr>
        <p:spPr>
          <a:xfrm>
            <a:off x="4544218" y="2855376"/>
            <a:ext cx="585825" cy="329603"/>
          </a:xfrm>
          <a:custGeom>
            <a:avLst/>
            <a:gdLst>
              <a:gd name="connsiteX0" fmla="*/ 265 w 585825"/>
              <a:gd name="connsiteY0" fmla="*/ 7 h 329603"/>
              <a:gd name="connsiteX1" fmla="*/ 237332 w 585825"/>
              <a:gd name="connsiteY1" fmla="*/ 165107 h 329603"/>
              <a:gd name="connsiteX2" fmla="*/ 582349 w 585825"/>
              <a:gd name="connsiteY2" fmla="*/ 325974 h 329603"/>
              <a:gd name="connsiteX3" fmla="*/ 402432 w 585825"/>
              <a:gd name="connsiteY3" fmla="*/ 268824 h 329603"/>
              <a:gd name="connsiteX4" fmla="*/ 194999 w 585825"/>
              <a:gd name="connsiteY4" fmla="*/ 171457 h 329603"/>
              <a:gd name="connsiteX5" fmla="*/ 265 w 585825"/>
              <a:gd name="connsiteY5" fmla="*/ 7 h 32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825" h="329603">
                <a:moveTo>
                  <a:pt x="265" y="7"/>
                </a:moveTo>
                <a:cubicBezTo>
                  <a:pt x="7320" y="-1051"/>
                  <a:pt x="140318" y="110779"/>
                  <a:pt x="237332" y="165107"/>
                </a:cubicBezTo>
                <a:cubicBezTo>
                  <a:pt x="334346" y="219435"/>
                  <a:pt x="554832" y="308688"/>
                  <a:pt x="582349" y="325974"/>
                </a:cubicBezTo>
                <a:cubicBezTo>
                  <a:pt x="609866" y="343260"/>
                  <a:pt x="466990" y="294577"/>
                  <a:pt x="402432" y="268824"/>
                </a:cubicBezTo>
                <a:cubicBezTo>
                  <a:pt x="337874" y="243071"/>
                  <a:pt x="261321" y="213790"/>
                  <a:pt x="194999" y="171457"/>
                </a:cubicBezTo>
                <a:cubicBezTo>
                  <a:pt x="128677" y="129124"/>
                  <a:pt x="-6790" y="1065"/>
                  <a:pt x="26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6A58B7A-8278-4947-B467-56825538DFBF}"/>
              </a:ext>
            </a:extLst>
          </p:cNvPr>
          <p:cNvSpPr/>
          <p:nvPr/>
        </p:nvSpPr>
        <p:spPr>
          <a:xfrm>
            <a:off x="4278242" y="2135681"/>
            <a:ext cx="414989" cy="1126651"/>
          </a:xfrm>
          <a:custGeom>
            <a:avLst/>
            <a:gdLst>
              <a:gd name="connsiteX0" fmla="*/ 109608 w 414989"/>
              <a:gd name="connsiteY0" fmla="*/ 36 h 1126651"/>
              <a:gd name="connsiteX1" fmla="*/ 63041 w 414989"/>
              <a:gd name="connsiteY1" fmla="*/ 220169 h 1126651"/>
              <a:gd name="connsiteX2" fmla="*/ 75741 w 414989"/>
              <a:gd name="connsiteY2" fmla="*/ 355636 h 1126651"/>
              <a:gd name="connsiteX3" fmla="*/ 266241 w 414989"/>
              <a:gd name="connsiteY3" fmla="*/ 770502 h 1126651"/>
              <a:gd name="connsiteX4" fmla="*/ 414408 w 414989"/>
              <a:gd name="connsiteY4" fmla="*/ 1123986 h 1126651"/>
              <a:gd name="connsiteX5" fmla="*/ 321275 w 414989"/>
              <a:gd name="connsiteY5" fmla="*/ 941952 h 1126651"/>
              <a:gd name="connsiteX6" fmla="*/ 43991 w 414989"/>
              <a:gd name="connsiteY6" fmla="*/ 400086 h 1126651"/>
              <a:gd name="connsiteX7" fmla="*/ 5891 w 414989"/>
              <a:gd name="connsiteY7" fmla="*/ 237102 h 1126651"/>
              <a:gd name="connsiteX8" fmla="*/ 109608 w 414989"/>
              <a:gd name="connsiteY8" fmla="*/ 36 h 112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4989" h="1126651">
                <a:moveTo>
                  <a:pt x="109608" y="36"/>
                </a:moveTo>
                <a:cubicBezTo>
                  <a:pt x="119133" y="-2786"/>
                  <a:pt x="68685" y="160902"/>
                  <a:pt x="63041" y="220169"/>
                </a:cubicBezTo>
                <a:cubicBezTo>
                  <a:pt x="57397" y="279436"/>
                  <a:pt x="41874" y="263914"/>
                  <a:pt x="75741" y="355636"/>
                </a:cubicBezTo>
                <a:cubicBezTo>
                  <a:pt x="109608" y="447358"/>
                  <a:pt x="209797" y="642444"/>
                  <a:pt x="266241" y="770502"/>
                </a:cubicBezTo>
                <a:cubicBezTo>
                  <a:pt x="322685" y="898560"/>
                  <a:pt x="405236" y="1095411"/>
                  <a:pt x="414408" y="1123986"/>
                </a:cubicBezTo>
                <a:cubicBezTo>
                  <a:pt x="423580" y="1152561"/>
                  <a:pt x="321275" y="941952"/>
                  <a:pt x="321275" y="941952"/>
                </a:cubicBezTo>
                <a:cubicBezTo>
                  <a:pt x="259539" y="821302"/>
                  <a:pt x="96555" y="517561"/>
                  <a:pt x="43991" y="400086"/>
                </a:cubicBezTo>
                <a:cubicBezTo>
                  <a:pt x="-8573" y="282611"/>
                  <a:pt x="-3281" y="304130"/>
                  <a:pt x="5891" y="237102"/>
                </a:cubicBezTo>
                <a:cubicBezTo>
                  <a:pt x="15063" y="170074"/>
                  <a:pt x="100083" y="2858"/>
                  <a:pt x="10960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857BA2A-6927-4897-A736-3D0222603B04}"/>
              </a:ext>
            </a:extLst>
          </p:cNvPr>
          <p:cNvSpPr/>
          <p:nvPr/>
        </p:nvSpPr>
        <p:spPr>
          <a:xfrm>
            <a:off x="4226938" y="2134558"/>
            <a:ext cx="163030" cy="321547"/>
          </a:xfrm>
          <a:custGeom>
            <a:avLst/>
            <a:gdLst>
              <a:gd name="connsiteX0" fmla="*/ 163029 w 163030"/>
              <a:gd name="connsiteY0" fmla="*/ 1159 h 321547"/>
              <a:gd name="connsiteX1" fmla="*/ 44495 w 163030"/>
              <a:gd name="connsiteY1" fmla="*/ 231875 h 321547"/>
              <a:gd name="connsiteX2" fmla="*/ 38145 w 163030"/>
              <a:gd name="connsiteY2" fmla="*/ 320775 h 321547"/>
              <a:gd name="connsiteX3" fmla="*/ 45 w 163030"/>
              <a:gd name="connsiteY3" fmla="*/ 267859 h 321547"/>
              <a:gd name="connsiteX4" fmla="*/ 46612 w 163030"/>
              <a:gd name="connsiteY4" fmla="*/ 147209 h 321547"/>
              <a:gd name="connsiteX5" fmla="*/ 163029 w 163030"/>
              <a:gd name="connsiteY5" fmla="*/ 1159 h 32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30" h="321547">
                <a:moveTo>
                  <a:pt x="163029" y="1159"/>
                </a:moveTo>
                <a:cubicBezTo>
                  <a:pt x="162676" y="15270"/>
                  <a:pt x="65309" y="178606"/>
                  <a:pt x="44495" y="231875"/>
                </a:cubicBezTo>
                <a:cubicBezTo>
                  <a:pt x="23681" y="285144"/>
                  <a:pt x="45553" y="314778"/>
                  <a:pt x="38145" y="320775"/>
                </a:cubicBezTo>
                <a:cubicBezTo>
                  <a:pt x="30737" y="326772"/>
                  <a:pt x="-1366" y="296787"/>
                  <a:pt x="45" y="267859"/>
                </a:cubicBezTo>
                <a:cubicBezTo>
                  <a:pt x="1456" y="238931"/>
                  <a:pt x="19801" y="188837"/>
                  <a:pt x="46612" y="147209"/>
                </a:cubicBezTo>
                <a:cubicBezTo>
                  <a:pt x="73423" y="105581"/>
                  <a:pt x="163382" y="-12952"/>
                  <a:pt x="163029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4BCD27F-BD70-4F4F-B7D0-0466EE27951B}"/>
              </a:ext>
            </a:extLst>
          </p:cNvPr>
          <p:cNvSpPr/>
          <p:nvPr/>
        </p:nvSpPr>
        <p:spPr>
          <a:xfrm>
            <a:off x="4553539" y="2989871"/>
            <a:ext cx="381109" cy="882029"/>
          </a:xfrm>
          <a:custGeom>
            <a:avLst/>
            <a:gdLst>
              <a:gd name="connsiteX0" fmla="*/ 45978 w 381109"/>
              <a:gd name="connsiteY0" fmla="*/ 49662 h 882029"/>
              <a:gd name="connsiteX1" fmla="*/ 319028 w 381109"/>
              <a:gd name="connsiteY1" fmla="*/ 714296 h 882029"/>
              <a:gd name="connsiteX2" fmla="*/ 378294 w 381109"/>
              <a:gd name="connsiteY2" fmla="*/ 881512 h 882029"/>
              <a:gd name="connsiteX3" fmla="*/ 261878 w 381109"/>
              <a:gd name="connsiteY3" fmla="*/ 682546 h 882029"/>
              <a:gd name="connsiteX4" fmla="*/ 24811 w 381109"/>
              <a:gd name="connsiteY4" fmla="*/ 119512 h 882029"/>
              <a:gd name="connsiteX5" fmla="*/ 45978 w 381109"/>
              <a:gd name="connsiteY5" fmla="*/ 49662 h 88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109" h="882029">
                <a:moveTo>
                  <a:pt x="45978" y="49662"/>
                </a:moveTo>
                <a:cubicBezTo>
                  <a:pt x="95014" y="148792"/>
                  <a:pt x="263642" y="575654"/>
                  <a:pt x="319028" y="714296"/>
                </a:cubicBezTo>
                <a:cubicBezTo>
                  <a:pt x="374414" y="852938"/>
                  <a:pt x="387819" y="886804"/>
                  <a:pt x="378294" y="881512"/>
                </a:cubicBezTo>
                <a:cubicBezTo>
                  <a:pt x="368769" y="876220"/>
                  <a:pt x="320792" y="809546"/>
                  <a:pt x="261878" y="682546"/>
                </a:cubicBezTo>
                <a:cubicBezTo>
                  <a:pt x="202964" y="555546"/>
                  <a:pt x="66792" y="225698"/>
                  <a:pt x="24811" y="119512"/>
                </a:cubicBezTo>
                <a:cubicBezTo>
                  <a:pt x="-17170" y="13326"/>
                  <a:pt x="-3058" y="-49468"/>
                  <a:pt x="45978" y="49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97CA672F-3B7F-48C4-A656-BE94928CC600}"/>
              </a:ext>
            </a:extLst>
          </p:cNvPr>
          <p:cNvSpPr/>
          <p:nvPr/>
        </p:nvSpPr>
        <p:spPr>
          <a:xfrm>
            <a:off x="4849247" y="3775888"/>
            <a:ext cx="695065" cy="895789"/>
          </a:xfrm>
          <a:custGeom>
            <a:avLst/>
            <a:gdLst>
              <a:gd name="connsiteX0" fmla="*/ 84703 w 695065"/>
              <a:gd name="connsiteY0" fmla="*/ 87029 h 895789"/>
              <a:gd name="connsiteX1" fmla="*/ 245570 w 695065"/>
              <a:gd name="connsiteY1" fmla="*/ 451095 h 895789"/>
              <a:gd name="connsiteX2" fmla="*/ 440303 w 695065"/>
              <a:gd name="connsiteY2" fmla="*/ 715679 h 895789"/>
              <a:gd name="connsiteX3" fmla="*/ 635036 w 695065"/>
              <a:gd name="connsiteY3" fmla="*/ 868079 h 895789"/>
              <a:gd name="connsiteX4" fmla="*/ 683720 w 695065"/>
              <a:gd name="connsiteY4" fmla="*/ 887129 h 895789"/>
              <a:gd name="connsiteX5" fmla="*/ 446653 w 695065"/>
              <a:gd name="connsiteY5" fmla="*/ 770712 h 895789"/>
              <a:gd name="connsiteX6" fmla="*/ 82586 w 695065"/>
              <a:gd name="connsiteY6" fmla="*/ 139945 h 895789"/>
              <a:gd name="connsiteX7" fmla="*/ 36 w 695065"/>
              <a:gd name="connsiteY7" fmla="*/ 2362 h 895789"/>
              <a:gd name="connsiteX8" fmla="*/ 84703 w 695065"/>
              <a:gd name="connsiteY8" fmla="*/ 87029 h 89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5065" h="895789">
                <a:moveTo>
                  <a:pt x="84703" y="87029"/>
                </a:moveTo>
                <a:cubicBezTo>
                  <a:pt x="125625" y="161818"/>
                  <a:pt x="186303" y="346320"/>
                  <a:pt x="245570" y="451095"/>
                </a:cubicBezTo>
                <a:cubicBezTo>
                  <a:pt x="304837" y="555870"/>
                  <a:pt x="375392" y="646182"/>
                  <a:pt x="440303" y="715679"/>
                </a:cubicBezTo>
                <a:cubicBezTo>
                  <a:pt x="505214" y="785176"/>
                  <a:pt x="594467" y="839504"/>
                  <a:pt x="635036" y="868079"/>
                </a:cubicBezTo>
                <a:cubicBezTo>
                  <a:pt x="675605" y="896654"/>
                  <a:pt x="715117" y="903357"/>
                  <a:pt x="683720" y="887129"/>
                </a:cubicBezTo>
                <a:cubicBezTo>
                  <a:pt x="652323" y="870901"/>
                  <a:pt x="546842" y="895243"/>
                  <a:pt x="446653" y="770712"/>
                </a:cubicBezTo>
                <a:cubicBezTo>
                  <a:pt x="346464" y="646181"/>
                  <a:pt x="157022" y="268003"/>
                  <a:pt x="82586" y="139945"/>
                </a:cubicBezTo>
                <a:cubicBezTo>
                  <a:pt x="8150" y="11887"/>
                  <a:pt x="-670" y="12240"/>
                  <a:pt x="36" y="2362"/>
                </a:cubicBezTo>
                <a:cubicBezTo>
                  <a:pt x="742" y="-7516"/>
                  <a:pt x="43781" y="12240"/>
                  <a:pt x="84703" y="87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568DB3F-C75C-4FEC-8BD5-3876DC6C6E48}"/>
              </a:ext>
            </a:extLst>
          </p:cNvPr>
          <p:cNvSpPr/>
          <p:nvPr/>
        </p:nvSpPr>
        <p:spPr>
          <a:xfrm>
            <a:off x="4915988" y="3916681"/>
            <a:ext cx="302471" cy="510760"/>
          </a:xfrm>
          <a:custGeom>
            <a:avLst/>
            <a:gdLst>
              <a:gd name="connsiteX0" fmla="*/ 70879 w 302471"/>
              <a:gd name="connsiteY0" fmla="*/ 28786 h 510760"/>
              <a:gd name="connsiteX1" fmla="*/ 263495 w 302471"/>
              <a:gd name="connsiteY1" fmla="*/ 420369 h 510760"/>
              <a:gd name="connsiteX2" fmla="*/ 288895 w 302471"/>
              <a:gd name="connsiteY2" fmla="*/ 500802 h 510760"/>
              <a:gd name="connsiteX3" fmla="*/ 100512 w 302471"/>
              <a:gd name="connsiteY3" fmla="*/ 257386 h 510760"/>
              <a:gd name="connsiteX4" fmla="*/ 1029 w 302471"/>
              <a:gd name="connsiteY4" fmla="*/ 56302 h 510760"/>
              <a:gd name="connsiteX5" fmla="*/ 70879 w 302471"/>
              <a:gd name="connsiteY5" fmla="*/ 28786 h 51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71" h="510760">
                <a:moveTo>
                  <a:pt x="70879" y="28786"/>
                </a:moveTo>
                <a:cubicBezTo>
                  <a:pt x="114623" y="89464"/>
                  <a:pt x="227159" y="341700"/>
                  <a:pt x="263495" y="420369"/>
                </a:cubicBezTo>
                <a:cubicBezTo>
                  <a:pt x="299831" y="499038"/>
                  <a:pt x="316059" y="527966"/>
                  <a:pt x="288895" y="500802"/>
                </a:cubicBezTo>
                <a:cubicBezTo>
                  <a:pt x="261731" y="473638"/>
                  <a:pt x="148490" y="331469"/>
                  <a:pt x="100512" y="257386"/>
                </a:cubicBezTo>
                <a:cubicBezTo>
                  <a:pt x="52534" y="183303"/>
                  <a:pt x="8437" y="96519"/>
                  <a:pt x="1029" y="56302"/>
                </a:cubicBezTo>
                <a:cubicBezTo>
                  <a:pt x="-6379" y="16085"/>
                  <a:pt x="27135" y="-31892"/>
                  <a:pt x="70879" y="28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86806FB-BFEE-4E97-88ED-861269B334E1}"/>
              </a:ext>
            </a:extLst>
          </p:cNvPr>
          <p:cNvSpPr/>
          <p:nvPr/>
        </p:nvSpPr>
        <p:spPr>
          <a:xfrm>
            <a:off x="5373098" y="2728044"/>
            <a:ext cx="78105" cy="830700"/>
          </a:xfrm>
          <a:custGeom>
            <a:avLst/>
            <a:gdLst>
              <a:gd name="connsiteX0" fmla="*/ 28635 w 78105"/>
              <a:gd name="connsiteY0" fmla="*/ 10923 h 830700"/>
              <a:gd name="connsiteX1" fmla="*/ 70969 w 78105"/>
              <a:gd name="connsiteY1" fmla="*/ 487173 h 830700"/>
              <a:gd name="connsiteX2" fmla="*/ 77319 w 78105"/>
              <a:gd name="connsiteY2" fmla="*/ 823723 h 830700"/>
              <a:gd name="connsiteX3" fmla="*/ 62502 w 78105"/>
              <a:gd name="connsiteY3" fmla="*/ 673439 h 830700"/>
              <a:gd name="connsiteX4" fmla="*/ 1119 w 78105"/>
              <a:gd name="connsiteY4" fmla="*/ 195073 h 830700"/>
              <a:gd name="connsiteX5" fmla="*/ 28635 w 78105"/>
              <a:gd name="connsiteY5" fmla="*/ 10923 h 8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05" h="830700">
                <a:moveTo>
                  <a:pt x="28635" y="10923"/>
                </a:moveTo>
                <a:cubicBezTo>
                  <a:pt x="40277" y="59606"/>
                  <a:pt x="62855" y="351706"/>
                  <a:pt x="70969" y="487173"/>
                </a:cubicBezTo>
                <a:cubicBezTo>
                  <a:pt x="79083" y="622640"/>
                  <a:pt x="78730" y="792679"/>
                  <a:pt x="77319" y="823723"/>
                </a:cubicBezTo>
                <a:cubicBezTo>
                  <a:pt x="75908" y="854767"/>
                  <a:pt x="75202" y="778214"/>
                  <a:pt x="62502" y="673439"/>
                </a:cubicBezTo>
                <a:cubicBezTo>
                  <a:pt x="49802" y="568664"/>
                  <a:pt x="7469" y="304434"/>
                  <a:pt x="1119" y="195073"/>
                </a:cubicBezTo>
                <a:cubicBezTo>
                  <a:pt x="-5231" y="85712"/>
                  <a:pt x="16993" y="-37760"/>
                  <a:pt x="28635" y="10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622DF66-3652-4690-BFBB-6D1B03072997}"/>
              </a:ext>
            </a:extLst>
          </p:cNvPr>
          <p:cNvSpPr/>
          <p:nvPr/>
        </p:nvSpPr>
        <p:spPr>
          <a:xfrm>
            <a:off x="5540178" y="2325914"/>
            <a:ext cx="298253" cy="485166"/>
          </a:xfrm>
          <a:custGeom>
            <a:avLst/>
            <a:gdLst>
              <a:gd name="connsiteX0" fmla="*/ 30889 w 298253"/>
              <a:gd name="connsiteY0" fmla="*/ 6653 h 485166"/>
              <a:gd name="connsiteX1" fmla="*/ 145189 w 298253"/>
              <a:gd name="connsiteY1" fmla="*/ 186569 h 485166"/>
              <a:gd name="connsiteX2" fmla="*/ 289122 w 298253"/>
              <a:gd name="connsiteY2" fmla="*/ 328386 h 485166"/>
              <a:gd name="connsiteX3" fmla="*/ 267955 w 298253"/>
              <a:gd name="connsiteY3" fmla="*/ 374953 h 485166"/>
              <a:gd name="connsiteX4" fmla="*/ 140955 w 298253"/>
              <a:gd name="connsiteY4" fmla="*/ 485019 h 485166"/>
              <a:gd name="connsiteX5" fmla="*/ 263722 w 298253"/>
              <a:gd name="connsiteY5" fmla="*/ 349553 h 485166"/>
              <a:gd name="connsiteX6" fmla="*/ 206572 w 298253"/>
              <a:gd name="connsiteY6" fmla="*/ 269119 h 485166"/>
              <a:gd name="connsiteX7" fmla="*/ 13955 w 298253"/>
              <a:gd name="connsiteY7" fmla="*/ 61686 h 485166"/>
              <a:gd name="connsiteX8" fmla="*/ 30889 w 298253"/>
              <a:gd name="connsiteY8" fmla="*/ 6653 h 48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253" h="485166">
                <a:moveTo>
                  <a:pt x="30889" y="6653"/>
                </a:moveTo>
                <a:cubicBezTo>
                  <a:pt x="52761" y="27467"/>
                  <a:pt x="102150" y="132947"/>
                  <a:pt x="145189" y="186569"/>
                </a:cubicBezTo>
                <a:cubicBezTo>
                  <a:pt x="188228" y="240191"/>
                  <a:pt x="268661" y="296989"/>
                  <a:pt x="289122" y="328386"/>
                </a:cubicBezTo>
                <a:cubicBezTo>
                  <a:pt x="309583" y="359783"/>
                  <a:pt x="292649" y="348848"/>
                  <a:pt x="267955" y="374953"/>
                </a:cubicBezTo>
                <a:cubicBezTo>
                  <a:pt x="243261" y="401058"/>
                  <a:pt x="141661" y="489252"/>
                  <a:pt x="140955" y="485019"/>
                </a:cubicBezTo>
                <a:cubicBezTo>
                  <a:pt x="140250" y="480786"/>
                  <a:pt x="252786" y="385536"/>
                  <a:pt x="263722" y="349553"/>
                </a:cubicBezTo>
                <a:cubicBezTo>
                  <a:pt x="274658" y="313570"/>
                  <a:pt x="248200" y="317097"/>
                  <a:pt x="206572" y="269119"/>
                </a:cubicBezTo>
                <a:cubicBezTo>
                  <a:pt x="164944" y="221141"/>
                  <a:pt x="44294" y="106841"/>
                  <a:pt x="13955" y="61686"/>
                </a:cubicBezTo>
                <a:cubicBezTo>
                  <a:pt x="-16384" y="16531"/>
                  <a:pt x="9017" y="-14161"/>
                  <a:pt x="30889" y="6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0AC64A7-3EE0-42C9-BFE1-3C741B0999C3}"/>
              </a:ext>
            </a:extLst>
          </p:cNvPr>
          <p:cNvSpPr/>
          <p:nvPr/>
        </p:nvSpPr>
        <p:spPr>
          <a:xfrm>
            <a:off x="5801760" y="2690189"/>
            <a:ext cx="124883" cy="493624"/>
          </a:xfrm>
          <a:custGeom>
            <a:avLst/>
            <a:gdLst>
              <a:gd name="connsiteX0" fmla="*/ 23 w 124883"/>
              <a:gd name="connsiteY0" fmla="*/ 94 h 493624"/>
              <a:gd name="connsiteX1" fmla="*/ 120673 w 124883"/>
              <a:gd name="connsiteY1" fmla="*/ 42428 h 493624"/>
              <a:gd name="connsiteX2" fmla="*/ 99507 w 124883"/>
              <a:gd name="connsiteY2" fmla="*/ 139794 h 493624"/>
              <a:gd name="connsiteX3" fmla="*/ 120673 w 124883"/>
              <a:gd name="connsiteY3" fmla="*/ 489044 h 493624"/>
              <a:gd name="connsiteX4" fmla="*/ 97390 w 124883"/>
              <a:gd name="connsiteY4" fmla="*/ 321828 h 493624"/>
              <a:gd name="connsiteX5" fmla="*/ 99507 w 124883"/>
              <a:gd name="connsiteY5" fmla="*/ 69944 h 493624"/>
              <a:gd name="connsiteX6" fmla="*/ 110090 w 124883"/>
              <a:gd name="connsiteY6" fmla="*/ 31844 h 493624"/>
              <a:gd name="connsiteX7" fmla="*/ 23 w 124883"/>
              <a:gd name="connsiteY7" fmla="*/ 94 h 49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83" h="493624">
                <a:moveTo>
                  <a:pt x="23" y="94"/>
                </a:moveTo>
                <a:cubicBezTo>
                  <a:pt x="1787" y="1858"/>
                  <a:pt x="104092" y="19145"/>
                  <a:pt x="120673" y="42428"/>
                </a:cubicBezTo>
                <a:cubicBezTo>
                  <a:pt x="137254" y="65711"/>
                  <a:pt x="99507" y="65358"/>
                  <a:pt x="99507" y="139794"/>
                </a:cubicBezTo>
                <a:cubicBezTo>
                  <a:pt x="99507" y="214230"/>
                  <a:pt x="121026" y="458705"/>
                  <a:pt x="120673" y="489044"/>
                </a:cubicBezTo>
                <a:cubicBezTo>
                  <a:pt x="120320" y="519383"/>
                  <a:pt x="100918" y="391678"/>
                  <a:pt x="97390" y="321828"/>
                </a:cubicBezTo>
                <a:cubicBezTo>
                  <a:pt x="93862" y="251978"/>
                  <a:pt x="97390" y="118275"/>
                  <a:pt x="99507" y="69944"/>
                </a:cubicBezTo>
                <a:cubicBezTo>
                  <a:pt x="101624" y="21613"/>
                  <a:pt x="124907" y="42074"/>
                  <a:pt x="110090" y="31844"/>
                </a:cubicBezTo>
                <a:cubicBezTo>
                  <a:pt x="95273" y="21614"/>
                  <a:pt x="-1741" y="-1670"/>
                  <a:pt x="2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962F3C7-D254-4147-9866-DCAD0EBA7DF9}"/>
              </a:ext>
            </a:extLst>
          </p:cNvPr>
          <p:cNvSpPr/>
          <p:nvPr/>
        </p:nvSpPr>
        <p:spPr>
          <a:xfrm>
            <a:off x="5881708" y="3172346"/>
            <a:ext cx="54195" cy="682853"/>
          </a:xfrm>
          <a:custGeom>
            <a:avLst/>
            <a:gdLst>
              <a:gd name="connsiteX0" fmla="*/ 47605 w 54195"/>
              <a:gd name="connsiteY0" fmla="*/ 2654 h 682853"/>
              <a:gd name="connsiteX1" fmla="*/ 49192 w 54195"/>
              <a:gd name="connsiteY1" fmla="*/ 434454 h 682853"/>
              <a:gd name="connsiteX2" fmla="*/ 3155 w 54195"/>
              <a:gd name="connsiteY2" fmla="*/ 682104 h 682853"/>
              <a:gd name="connsiteX3" fmla="*/ 14267 w 54195"/>
              <a:gd name="connsiteY3" fmla="*/ 502717 h 682853"/>
              <a:gd name="connsiteX4" fmla="*/ 1567 w 54195"/>
              <a:gd name="connsiteY4" fmla="*/ 263004 h 682853"/>
              <a:gd name="connsiteX5" fmla="*/ 47605 w 54195"/>
              <a:gd name="connsiteY5" fmla="*/ 2654 h 68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95" h="682853">
                <a:moveTo>
                  <a:pt x="47605" y="2654"/>
                </a:moveTo>
                <a:cubicBezTo>
                  <a:pt x="55543" y="31229"/>
                  <a:pt x="56600" y="321212"/>
                  <a:pt x="49192" y="434454"/>
                </a:cubicBezTo>
                <a:cubicBezTo>
                  <a:pt x="41784" y="547696"/>
                  <a:pt x="8976" y="670727"/>
                  <a:pt x="3155" y="682104"/>
                </a:cubicBezTo>
                <a:cubicBezTo>
                  <a:pt x="-2666" y="693481"/>
                  <a:pt x="14532" y="572567"/>
                  <a:pt x="14267" y="502717"/>
                </a:cubicBezTo>
                <a:cubicBezTo>
                  <a:pt x="14002" y="432867"/>
                  <a:pt x="-5577" y="342114"/>
                  <a:pt x="1567" y="263004"/>
                </a:cubicBezTo>
                <a:cubicBezTo>
                  <a:pt x="8711" y="183894"/>
                  <a:pt x="39667" y="-25921"/>
                  <a:pt x="47605" y="2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6BB027B7-70FF-4D41-9B93-BE7004C37297}"/>
              </a:ext>
            </a:extLst>
          </p:cNvPr>
          <p:cNvSpPr/>
          <p:nvPr/>
        </p:nvSpPr>
        <p:spPr>
          <a:xfrm>
            <a:off x="5424472" y="3579036"/>
            <a:ext cx="47012" cy="485206"/>
          </a:xfrm>
          <a:custGeom>
            <a:avLst/>
            <a:gdLst>
              <a:gd name="connsiteX0" fmla="*/ 46053 w 47012"/>
              <a:gd name="connsiteY0" fmla="*/ 7127 h 485206"/>
              <a:gd name="connsiteX1" fmla="*/ 31766 w 47012"/>
              <a:gd name="connsiteY1" fmla="*/ 280177 h 485206"/>
              <a:gd name="connsiteX2" fmla="*/ 38116 w 47012"/>
              <a:gd name="connsiteY2" fmla="*/ 484964 h 485206"/>
              <a:gd name="connsiteX3" fmla="*/ 33353 w 47012"/>
              <a:gd name="connsiteY3" fmla="*/ 316689 h 485206"/>
              <a:gd name="connsiteX4" fmla="*/ 16 w 47012"/>
              <a:gd name="connsiteY4" fmla="*/ 99202 h 485206"/>
              <a:gd name="connsiteX5" fmla="*/ 46053 w 47012"/>
              <a:gd name="connsiteY5" fmla="*/ 7127 h 48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12" h="485206">
                <a:moveTo>
                  <a:pt x="46053" y="7127"/>
                </a:moveTo>
                <a:cubicBezTo>
                  <a:pt x="51345" y="37289"/>
                  <a:pt x="33089" y="200538"/>
                  <a:pt x="31766" y="280177"/>
                </a:cubicBezTo>
                <a:cubicBezTo>
                  <a:pt x="30443" y="359816"/>
                  <a:pt x="37851" y="478879"/>
                  <a:pt x="38116" y="484964"/>
                </a:cubicBezTo>
                <a:cubicBezTo>
                  <a:pt x="38380" y="491049"/>
                  <a:pt x="39703" y="380983"/>
                  <a:pt x="33353" y="316689"/>
                </a:cubicBezTo>
                <a:cubicBezTo>
                  <a:pt x="27003" y="252395"/>
                  <a:pt x="-778" y="149208"/>
                  <a:pt x="16" y="99202"/>
                </a:cubicBezTo>
                <a:cubicBezTo>
                  <a:pt x="810" y="49196"/>
                  <a:pt x="40761" y="-23035"/>
                  <a:pt x="46053" y="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3BECF31-5BFD-4573-83AE-D0600F0EBC12}"/>
              </a:ext>
            </a:extLst>
          </p:cNvPr>
          <p:cNvSpPr/>
          <p:nvPr/>
        </p:nvSpPr>
        <p:spPr>
          <a:xfrm>
            <a:off x="5775161" y="3835942"/>
            <a:ext cx="135045" cy="685945"/>
          </a:xfrm>
          <a:custGeom>
            <a:avLst/>
            <a:gdLst>
              <a:gd name="connsiteX0" fmla="*/ 133514 w 135045"/>
              <a:gd name="connsiteY0" fmla="*/ 23271 h 685945"/>
              <a:gd name="connsiteX1" fmla="*/ 16039 w 135045"/>
              <a:gd name="connsiteY1" fmla="*/ 613821 h 685945"/>
              <a:gd name="connsiteX2" fmla="*/ 1752 w 135045"/>
              <a:gd name="connsiteY2" fmla="*/ 661446 h 685945"/>
              <a:gd name="connsiteX3" fmla="*/ 22389 w 135045"/>
              <a:gd name="connsiteY3" fmla="*/ 480471 h 685945"/>
              <a:gd name="connsiteX4" fmla="*/ 79539 w 135045"/>
              <a:gd name="connsiteY4" fmla="*/ 153446 h 685945"/>
              <a:gd name="connsiteX5" fmla="*/ 133514 w 135045"/>
              <a:gd name="connsiteY5" fmla="*/ 23271 h 68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45" h="685945">
                <a:moveTo>
                  <a:pt x="133514" y="23271"/>
                </a:moveTo>
                <a:cubicBezTo>
                  <a:pt x="122931" y="100000"/>
                  <a:pt x="37999" y="507459"/>
                  <a:pt x="16039" y="613821"/>
                </a:cubicBezTo>
                <a:cubicBezTo>
                  <a:pt x="-5921" y="720183"/>
                  <a:pt x="694" y="683671"/>
                  <a:pt x="1752" y="661446"/>
                </a:cubicBezTo>
                <a:cubicBezTo>
                  <a:pt x="2810" y="639221"/>
                  <a:pt x="9425" y="565138"/>
                  <a:pt x="22389" y="480471"/>
                </a:cubicBezTo>
                <a:cubicBezTo>
                  <a:pt x="35353" y="395804"/>
                  <a:pt x="62076" y="229117"/>
                  <a:pt x="79539" y="153446"/>
                </a:cubicBezTo>
                <a:cubicBezTo>
                  <a:pt x="97001" y="77775"/>
                  <a:pt x="144097" y="-53458"/>
                  <a:pt x="133514" y="23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240D911A-C867-4EB6-9143-959ADE4D3F34}"/>
              </a:ext>
            </a:extLst>
          </p:cNvPr>
          <p:cNvSpPr/>
          <p:nvPr/>
        </p:nvSpPr>
        <p:spPr>
          <a:xfrm>
            <a:off x="5484917" y="4158109"/>
            <a:ext cx="90357" cy="758091"/>
          </a:xfrm>
          <a:custGeom>
            <a:avLst/>
            <a:gdLst>
              <a:gd name="connsiteX0" fmla="*/ 14183 w 90357"/>
              <a:gd name="connsiteY0" fmla="*/ 13841 h 758091"/>
              <a:gd name="connsiteX1" fmla="*/ 84033 w 90357"/>
              <a:gd name="connsiteY1" fmla="*/ 682179 h 758091"/>
              <a:gd name="connsiteX2" fmla="*/ 84033 w 90357"/>
              <a:gd name="connsiteY2" fmla="*/ 731391 h 758091"/>
              <a:gd name="connsiteX3" fmla="*/ 57046 w 90357"/>
              <a:gd name="connsiteY3" fmla="*/ 578991 h 758091"/>
              <a:gd name="connsiteX4" fmla="*/ 3071 w 90357"/>
              <a:gd name="connsiteY4" fmla="*/ 255141 h 758091"/>
              <a:gd name="connsiteX5" fmla="*/ 14183 w 90357"/>
              <a:gd name="connsiteY5" fmla="*/ 13841 h 75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57" h="758091">
                <a:moveTo>
                  <a:pt x="14183" y="13841"/>
                </a:moveTo>
                <a:cubicBezTo>
                  <a:pt x="27677" y="85014"/>
                  <a:pt x="72391" y="562587"/>
                  <a:pt x="84033" y="682179"/>
                </a:cubicBezTo>
                <a:cubicBezTo>
                  <a:pt x="95675" y="801771"/>
                  <a:pt x="88531" y="748589"/>
                  <a:pt x="84033" y="731391"/>
                </a:cubicBezTo>
                <a:cubicBezTo>
                  <a:pt x="79535" y="714193"/>
                  <a:pt x="70540" y="658366"/>
                  <a:pt x="57046" y="578991"/>
                </a:cubicBezTo>
                <a:cubicBezTo>
                  <a:pt x="43552" y="499616"/>
                  <a:pt x="9686" y="345629"/>
                  <a:pt x="3071" y="255141"/>
                </a:cubicBezTo>
                <a:cubicBezTo>
                  <a:pt x="-3544" y="164654"/>
                  <a:pt x="689" y="-57332"/>
                  <a:pt x="14183" y="13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5834D31-920A-417A-B8F5-ADC2C8F5A1FC}"/>
              </a:ext>
            </a:extLst>
          </p:cNvPr>
          <p:cNvSpPr/>
          <p:nvPr/>
        </p:nvSpPr>
        <p:spPr>
          <a:xfrm>
            <a:off x="5617929" y="4493175"/>
            <a:ext cx="157616" cy="652827"/>
          </a:xfrm>
          <a:custGeom>
            <a:avLst/>
            <a:gdLst>
              <a:gd name="connsiteX0" fmla="*/ 155809 w 157616"/>
              <a:gd name="connsiteY0" fmla="*/ 1038 h 652827"/>
              <a:gd name="connsiteX1" fmla="*/ 17696 w 157616"/>
              <a:gd name="connsiteY1" fmla="*/ 523325 h 652827"/>
              <a:gd name="connsiteX2" fmla="*/ 9759 w 157616"/>
              <a:gd name="connsiteY2" fmla="*/ 647150 h 652827"/>
              <a:gd name="connsiteX3" fmla="*/ 90721 w 157616"/>
              <a:gd name="connsiteY3" fmla="*/ 396325 h 652827"/>
              <a:gd name="connsiteX4" fmla="*/ 155809 w 157616"/>
              <a:gd name="connsiteY4" fmla="*/ 1038 h 65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616" h="652827">
                <a:moveTo>
                  <a:pt x="155809" y="1038"/>
                </a:moveTo>
                <a:cubicBezTo>
                  <a:pt x="143638" y="22205"/>
                  <a:pt x="42038" y="415640"/>
                  <a:pt x="17696" y="523325"/>
                </a:cubicBezTo>
                <a:cubicBezTo>
                  <a:pt x="-6646" y="631010"/>
                  <a:pt x="-2412" y="668317"/>
                  <a:pt x="9759" y="647150"/>
                </a:cubicBezTo>
                <a:cubicBezTo>
                  <a:pt x="21930" y="625983"/>
                  <a:pt x="65850" y="504539"/>
                  <a:pt x="90721" y="396325"/>
                </a:cubicBezTo>
                <a:cubicBezTo>
                  <a:pt x="115592" y="288111"/>
                  <a:pt x="167980" y="-20129"/>
                  <a:pt x="155809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71029E8-059D-4C7D-AF6C-48732B30C04A}"/>
              </a:ext>
            </a:extLst>
          </p:cNvPr>
          <p:cNvSpPr/>
          <p:nvPr/>
        </p:nvSpPr>
        <p:spPr>
          <a:xfrm>
            <a:off x="5516559" y="4685667"/>
            <a:ext cx="95269" cy="592230"/>
          </a:xfrm>
          <a:custGeom>
            <a:avLst/>
            <a:gdLst>
              <a:gd name="connsiteX0" fmla="*/ 4 w 95269"/>
              <a:gd name="connsiteY0" fmla="*/ 3808 h 592230"/>
              <a:gd name="connsiteX1" fmla="*/ 66679 w 95269"/>
              <a:gd name="connsiteY1" fmla="*/ 457833 h 592230"/>
              <a:gd name="connsiteX2" fmla="*/ 95254 w 95269"/>
              <a:gd name="connsiteY2" fmla="*/ 583246 h 592230"/>
              <a:gd name="connsiteX3" fmla="*/ 63504 w 95269"/>
              <a:gd name="connsiteY3" fmla="*/ 259396 h 592230"/>
              <a:gd name="connsiteX4" fmla="*/ 4 w 95269"/>
              <a:gd name="connsiteY4" fmla="*/ 3808 h 59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69" h="592230">
                <a:moveTo>
                  <a:pt x="4" y="3808"/>
                </a:moveTo>
                <a:cubicBezTo>
                  <a:pt x="533" y="36881"/>
                  <a:pt x="50804" y="361260"/>
                  <a:pt x="66679" y="457833"/>
                </a:cubicBezTo>
                <a:cubicBezTo>
                  <a:pt x="82554" y="554406"/>
                  <a:pt x="95783" y="616319"/>
                  <a:pt x="95254" y="583246"/>
                </a:cubicBezTo>
                <a:cubicBezTo>
                  <a:pt x="94725" y="550173"/>
                  <a:pt x="77527" y="357557"/>
                  <a:pt x="63504" y="259396"/>
                </a:cubicBezTo>
                <a:cubicBezTo>
                  <a:pt x="49481" y="161236"/>
                  <a:pt x="-525" y="-29265"/>
                  <a:pt x="4" y="3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595FE26-619A-4FF0-AA2F-AD362FD3110E}"/>
              </a:ext>
            </a:extLst>
          </p:cNvPr>
          <p:cNvSpPr/>
          <p:nvPr/>
        </p:nvSpPr>
        <p:spPr>
          <a:xfrm>
            <a:off x="5371073" y="2352383"/>
            <a:ext cx="266231" cy="224316"/>
          </a:xfrm>
          <a:custGeom>
            <a:avLst/>
            <a:gdLst>
              <a:gd name="connsiteX0" fmla="*/ 2615 w 266231"/>
              <a:gd name="connsiteY0" fmla="*/ 3467 h 224316"/>
              <a:gd name="connsiteX1" fmla="*/ 169302 w 266231"/>
              <a:gd name="connsiteY1" fmla="*/ 32042 h 224316"/>
              <a:gd name="connsiteX2" fmla="*/ 139140 w 266231"/>
              <a:gd name="connsiteY2" fmla="*/ 79667 h 224316"/>
              <a:gd name="connsiteX3" fmla="*/ 153427 w 266231"/>
              <a:gd name="connsiteY3" fmla="*/ 135230 h 224316"/>
              <a:gd name="connsiteX4" fmla="*/ 266140 w 266231"/>
              <a:gd name="connsiteY4" fmla="*/ 224130 h 224316"/>
              <a:gd name="connsiteX5" fmla="*/ 132790 w 266231"/>
              <a:gd name="connsiteY5" fmla="*/ 109830 h 224316"/>
              <a:gd name="connsiteX6" fmla="*/ 70877 w 266231"/>
              <a:gd name="connsiteY6" fmla="*/ 113005 h 224316"/>
              <a:gd name="connsiteX7" fmla="*/ 2615 w 266231"/>
              <a:gd name="connsiteY7" fmla="*/ 3467 h 22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231" h="224316">
                <a:moveTo>
                  <a:pt x="2615" y="3467"/>
                </a:moveTo>
                <a:cubicBezTo>
                  <a:pt x="19019" y="-10027"/>
                  <a:pt x="146548" y="19342"/>
                  <a:pt x="169302" y="32042"/>
                </a:cubicBezTo>
                <a:cubicBezTo>
                  <a:pt x="192056" y="44742"/>
                  <a:pt x="141786" y="62469"/>
                  <a:pt x="139140" y="79667"/>
                </a:cubicBezTo>
                <a:cubicBezTo>
                  <a:pt x="136494" y="96865"/>
                  <a:pt x="132260" y="111153"/>
                  <a:pt x="153427" y="135230"/>
                </a:cubicBezTo>
                <a:cubicBezTo>
                  <a:pt x="174594" y="159307"/>
                  <a:pt x="269579" y="228363"/>
                  <a:pt x="266140" y="224130"/>
                </a:cubicBezTo>
                <a:cubicBezTo>
                  <a:pt x="262701" y="219897"/>
                  <a:pt x="165334" y="128351"/>
                  <a:pt x="132790" y="109830"/>
                </a:cubicBezTo>
                <a:cubicBezTo>
                  <a:pt x="100246" y="91309"/>
                  <a:pt x="90192" y="124647"/>
                  <a:pt x="70877" y="113005"/>
                </a:cubicBezTo>
                <a:cubicBezTo>
                  <a:pt x="51562" y="101363"/>
                  <a:pt x="-13789" y="16961"/>
                  <a:pt x="2615" y="3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34701DE-5D56-4C15-B275-3C0B86CE3009}"/>
              </a:ext>
            </a:extLst>
          </p:cNvPr>
          <p:cNvSpPr/>
          <p:nvPr/>
        </p:nvSpPr>
        <p:spPr>
          <a:xfrm>
            <a:off x="5418193" y="2484698"/>
            <a:ext cx="274384" cy="337429"/>
          </a:xfrm>
          <a:custGeom>
            <a:avLst/>
            <a:gdLst>
              <a:gd name="connsiteX0" fmla="*/ 474 w 274384"/>
              <a:gd name="connsiteY0" fmla="*/ 2385 h 337429"/>
              <a:gd name="connsiteX1" fmla="*/ 260824 w 274384"/>
              <a:gd name="connsiteY1" fmla="*/ 324119 h 337429"/>
              <a:gd name="connsiteX2" fmla="*/ 233307 w 274384"/>
              <a:gd name="connsiteY2" fmla="*/ 266969 h 337429"/>
              <a:gd name="connsiteX3" fmla="*/ 197324 w 274384"/>
              <a:gd name="connsiteY3" fmla="*/ 182302 h 337429"/>
              <a:gd name="connsiteX4" fmla="*/ 474 w 274384"/>
              <a:gd name="connsiteY4" fmla="*/ 2385 h 33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84" h="337429">
                <a:moveTo>
                  <a:pt x="474" y="2385"/>
                </a:moveTo>
                <a:cubicBezTo>
                  <a:pt x="11057" y="26021"/>
                  <a:pt x="222019" y="280022"/>
                  <a:pt x="260824" y="324119"/>
                </a:cubicBezTo>
                <a:cubicBezTo>
                  <a:pt x="299629" y="368216"/>
                  <a:pt x="243890" y="290605"/>
                  <a:pt x="233307" y="266969"/>
                </a:cubicBezTo>
                <a:cubicBezTo>
                  <a:pt x="222724" y="243333"/>
                  <a:pt x="235071" y="227105"/>
                  <a:pt x="197324" y="182302"/>
                </a:cubicBezTo>
                <a:cubicBezTo>
                  <a:pt x="159577" y="137499"/>
                  <a:pt x="-10109" y="-21251"/>
                  <a:pt x="474" y="2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B123C38-2AE2-434E-9145-BBA0CB1982F6}"/>
              </a:ext>
            </a:extLst>
          </p:cNvPr>
          <p:cNvSpPr/>
          <p:nvPr/>
        </p:nvSpPr>
        <p:spPr>
          <a:xfrm>
            <a:off x="5797125" y="2685962"/>
            <a:ext cx="149267" cy="71506"/>
          </a:xfrm>
          <a:custGeom>
            <a:avLst/>
            <a:gdLst>
              <a:gd name="connsiteX0" fmla="*/ 425 w 149267"/>
              <a:gd name="connsiteY0" fmla="*/ 88 h 71506"/>
              <a:gd name="connsiteX1" fmla="*/ 144888 w 149267"/>
              <a:gd name="connsiteY1" fmla="*/ 55651 h 71506"/>
              <a:gd name="connsiteX2" fmla="*/ 102025 w 149267"/>
              <a:gd name="connsiteY2" fmla="*/ 69938 h 71506"/>
              <a:gd name="connsiteX3" fmla="*/ 425 w 149267"/>
              <a:gd name="connsiteY3" fmla="*/ 88 h 7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67" h="71506">
                <a:moveTo>
                  <a:pt x="425" y="88"/>
                </a:moveTo>
                <a:cubicBezTo>
                  <a:pt x="7569" y="-2293"/>
                  <a:pt x="127955" y="44009"/>
                  <a:pt x="144888" y="55651"/>
                </a:cubicBezTo>
                <a:cubicBezTo>
                  <a:pt x="161821" y="67293"/>
                  <a:pt x="125837" y="74965"/>
                  <a:pt x="102025" y="69938"/>
                </a:cubicBezTo>
                <a:cubicBezTo>
                  <a:pt x="78213" y="64911"/>
                  <a:pt x="-6719" y="2469"/>
                  <a:pt x="42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65CBDED-05CB-45B5-832C-C5E0AE35BC08}"/>
              </a:ext>
            </a:extLst>
          </p:cNvPr>
          <p:cNvSpPr/>
          <p:nvPr/>
        </p:nvSpPr>
        <p:spPr>
          <a:xfrm>
            <a:off x="4127618" y="2131472"/>
            <a:ext cx="247539" cy="398044"/>
          </a:xfrm>
          <a:custGeom>
            <a:avLst/>
            <a:gdLst>
              <a:gd name="connsiteX0" fmla="*/ 247532 w 247539"/>
              <a:gd name="connsiteY0" fmla="*/ 11 h 398044"/>
              <a:gd name="connsiteX1" fmla="*/ 99365 w 247539"/>
              <a:gd name="connsiteY1" fmla="*/ 127011 h 398044"/>
              <a:gd name="connsiteX2" fmla="*/ 35865 w 247539"/>
              <a:gd name="connsiteY2" fmla="*/ 311161 h 398044"/>
              <a:gd name="connsiteX3" fmla="*/ 6232 w 247539"/>
              <a:gd name="connsiteY3" fmla="*/ 397945 h 398044"/>
              <a:gd name="connsiteX4" fmla="*/ 8349 w 247539"/>
              <a:gd name="connsiteY4" fmla="*/ 296345 h 398044"/>
              <a:gd name="connsiteX5" fmla="*/ 93015 w 247539"/>
              <a:gd name="connsiteY5" fmla="*/ 120661 h 398044"/>
              <a:gd name="connsiteX6" fmla="*/ 247532 w 247539"/>
              <a:gd name="connsiteY6" fmla="*/ 11 h 39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539" h="398044">
                <a:moveTo>
                  <a:pt x="247532" y="11"/>
                </a:moveTo>
                <a:cubicBezTo>
                  <a:pt x="248590" y="1069"/>
                  <a:pt x="134643" y="75153"/>
                  <a:pt x="99365" y="127011"/>
                </a:cubicBezTo>
                <a:cubicBezTo>
                  <a:pt x="64087" y="178869"/>
                  <a:pt x="51387" y="266005"/>
                  <a:pt x="35865" y="311161"/>
                </a:cubicBezTo>
                <a:cubicBezTo>
                  <a:pt x="20343" y="356317"/>
                  <a:pt x="10818" y="400414"/>
                  <a:pt x="6232" y="397945"/>
                </a:cubicBezTo>
                <a:cubicBezTo>
                  <a:pt x="1646" y="395476"/>
                  <a:pt x="-6115" y="342559"/>
                  <a:pt x="8349" y="296345"/>
                </a:cubicBezTo>
                <a:cubicBezTo>
                  <a:pt x="22813" y="250131"/>
                  <a:pt x="51035" y="169697"/>
                  <a:pt x="93015" y="120661"/>
                </a:cubicBezTo>
                <a:cubicBezTo>
                  <a:pt x="134995" y="71625"/>
                  <a:pt x="246474" y="-1047"/>
                  <a:pt x="24753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9DB706E-DC03-407D-9FC6-7016F943B3DD}"/>
              </a:ext>
            </a:extLst>
          </p:cNvPr>
          <p:cNvSpPr/>
          <p:nvPr/>
        </p:nvSpPr>
        <p:spPr>
          <a:xfrm>
            <a:off x="4172732" y="2150533"/>
            <a:ext cx="194083" cy="453012"/>
          </a:xfrm>
          <a:custGeom>
            <a:avLst/>
            <a:gdLst>
              <a:gd name="connsiteX0" fmla="*/ 193951 w 194083"/>
              <a:gd name="connsiteY0" fmla="*/ 0 h 453012"/>
              <a:gd name="connsiteX1" fmla="*/ 41551 w 194083"/>
              <a:gd name="connsiteY1" fmla="*/ 226484 h 453012"/>
              <a:gd name="connsiteX2" fmla="*/ 56368 w 194083"/>
              <a:gd name="connsiteY2" fmla="*/ 345017 h 453012"/>
              <a:gd name="connsiteX3" fmla="*/ 75418 w 194083"/>
              <a:gd name="connsiteY3" fmla="*/ 452967 h 453012"/>
              <a:gd name="connsiteX4" fmla="*/ 28851 w 194083"/>
              <a:gd name="connsiteY4" fmla="*/ 332317 h 453012"/>
              <a:gd name="connsiteX5" fmla="*/ 11918 w 194083"/>
              <a:gd name="connsiteY5" fmla="*/ 226484 h 453012"/>
              <a:gd name="connsiteX6" fmla="*/ 193951 w 194083"/>
              <a:gd name="connsiteY6" fmla="*/ 0 h 45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083" h="453012">
                <a:moveTo>
                  <a:pt x="193951" y="0"/>
                </a:moveTo>
                <a:cubicBezTo>
                  <a:pt x="198890" y="0"/>
                  <a:pt x="64481" y="168981"/>
                  <a:pt x="41551" y="226484"/>
                </a:cubicBezTo>
                <a:cubicBezTo>
                  <a:pt x="18621" y="283987"/>
                  <a:pt x="50723" y="307270"/>
                  <a:pt x="56368" y="345017"/>
                </a:cubicBezTo>
                <a:cubicBezTo>
                  <a:pt x="62012" y="382764"/>
                  <a:pt x="80004" y="455084"/>
                  <a:pt x="75418" y="452967"/>
                </a:cubicBezTo>
                <a:cubicBezTo>
                  <a:pt x="70832" y="450850"/>
                  <a:pt x="39434" y="370064"/>
                  <a:pt x="28851" y="332317"/>
                </a:cubicBezTo>
                <a:cubicBezTo>
                  <a:pt x="18268" y="294570"/>
                  <a:pt x="-18774" y="281517"/>
                  <a:pt x="11918" y="226484"/>
                </a:cubicBezTo>
                <a:cubicBezTo>
                  <a:pt x="42610" y="171451"/>
                  <a:pt x="189012" y="0"/>
                  <a:pt x="1939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B9A99C78-93F8-4ECB-9EA2-DB64A7085094}"/>
              </a:ext>
            </a:extLst>
          </p:cNvPr>
          <p:cNvSpPr/>
          <p:nvPr/>
        </p:nvSpPr>
        <p:spPr>
          <a:xfrm>
            <a:off x="4092110" y="2521298"/>
            <a:ext cx="77770" cy="394738"/>
          </a:xfrm>
          <a:custGeom>
            <a:avLst/>
            <a:gdLst>
              <a:gd name="connsiteX0" fmla="*/ 77723 w 77770"/>
              <a:gd name="connsiteY0" fmla="*/ 3885 h 394738"/>
              <a:gd name="connsiteX1" fmla="*/ 7873 w 77770"/>
              <a:gd name="connsiteY1" fmla="*/ 295985 h 394738"/>
              <a:gd name="connsiteX2" fmla="*/ 1523 w 77770"/>
              <a:gd name="connsiteY2" fmla="*/ 393352 h 394738"/>
              <a:gd name="connsiteX3" fmla="*/ 1523 w 77770"/>
              <a:gd name="connsiteY3" fmla="*/ 338319 h 394738"/>
              <a:gd name="connsiteX4" fmla="*/ 18457 w 77770"/>
              <a:gd name="connsiteY4" fmla="*/ 141469 h 394738"/>
              <a:gd name="connsiteX5" fmla="*/ 77723 w 77770"/>
              <a:gd name="connsiteY5" fmla="*/ 3885 h 3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70" h="394738">
                <a:moveTo>
                  <a:pt x="77723" y="3885"/>
                </a:moveTo>
                <a:cubicBezTo>
                  <a:pt x="75959" y="29638"/>
                  <a:pt x="20573" y="231074"/>
                  <a:pt x="7873" y="295985"/>
                </a:cubicBezTo>
                <a:cubicBezTo>
                  <a:pt x="-4827" y="360896"/>
                  <a:pt x="2581" y="386296"/>
                  <a:pt x="1523" y="393352"/>
                </a:cubicBezTo>
                <a:cubicBezTo>
                  <a:pt x="465" y="400408"/>
                  <a:pt x="-1299" y="380299"/>
                  <a:pt x="1523" y="338319"/>
                </a:cubicBezTo>
                <a:cubicBezTo>
                  <a:pt x="4345" y="296339"/>
                  <a:pt x="5404" y="196150"/>
                  <a:pt x="18457" y="141469"/>
                </a:cubicBezTo>
                <a:cubicBezTo>
                  <a:pt x="31510" y="86788"/>
                  <a:pt x="79487" y="-21868"/>
                  <a:pt x="77723" y="3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49AAF4F5-E672-4EB5-962F-90539707D74E}"/>
              </a:ext>
            </a:extLst>
          </p:cNvPr>
          <p:cNvSpPr/>
          <p:nvPr/>
        </p:nvSpPr>
        <p:spPr>
          <a:xfrm>
            <a:off x="3892220" y="2730467"/>
            <a:ext cx="523929" cy="342480"/>
          </a:xfrm>
          <a:custGeom>
            <a:avLst/>
            <a:gdLst>
              <a:gd name="connsiteX0" fmla="*/ 523147 w 523929"/>
              <a:gd name="connsiteY0" fmla="*/ 33 h 342480"/>
              <a:gd name="connsiteX1" fmla="*/ 425780 w 523929"/>
              <a:gd name="connsiteY1" fmla="*/ 243450 h 342480"/>
              <a:gd name="connsiteX2" fmla="*/ 396147 w 523929"/>
              <a:gd name="connsiteY2" fmla="*/ 306950 h 342480"/>
              <a:gd name="connsiteX3" fmla="*/ 336880 w 523929"/>
              <a:gd name="connsiteY3" fmla="*/ 304833 h 342480"/>
              <a:gd name="connsiteX4" fmla="*/ 330 w 523929"/>
              <a:gd name="connsiteY4" fmla="*/ 220166 h 342480"/>
              <a:gd name="connsiteX5" fmla="*/ 277613 w 523929"/>
              <a:gd name="connsiteY5" fmla="*/ 321766 h 342480"/>
              <a:gd name="connsiteX6" fmla="*/ 438480 w 523929"/>
              <a:gd name="connsiteY6" fmla="*/ 334466 h 342480"/>
              <a:gd name="connsiteX7" fmla="*/ 470230 w 523929"/>
              <a:gd name="connsiteY7" fmla="*/ 226516 h 342480"/>
              <a:gd name="connsiteX8" fmla="*/ 523147 w 523929"/>
              <a:gd name="connsiteY8" fmla="*/ 33 h 34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929" h="342480">
                <a:moveTo>
                  <a:pt x="523147" y="33"/>
                </a:moveTo>
                <a:cubicBezTo>
                  <a:pt x="515739" y="2855"/>
                  <a:pt x="446947" y="192297"/>
                  <a:pt x="425780" y="243450"/>
                </a:cubicBezTo>
                <a:cubicBezTo>
                  <a:pt x="404613" y="294603"/>
                  <a:pt x="410964" y="296720"/>
                  <a:pt x="396147" y="306950"/>
                </a:cubicBezTo>
                <a:cubicBezTo>
                  <a:pt x="381330" y="317180"/>
                  <a:pt x="402849" y="319297"/>
                  <a:pt x="336880" y="304833"/>
                </a:cubicBezTo>
                <a:cubicBezTo>
                  <a:pt x="270911" y="290369"/>
                  <a:pt x="10208" y="217344"/>
                  <a:pt x="330" y="220166"/>
                </a:cubicBezTo>
                <a:cubicBezTo>
                  <a:pt x="-9548" y="222988"/>
                  <a:pt x="204588" y="302716"/>
                  <a:pt x="277613" y="321766"/>
                </a:cubicBezTo>
                <a:cubicBezTo>
                  <a:pt x="350638" y="340816"/>
                  <a:pt x="406377" y="350341"/>
                  <a:pt x="438480" y="334466"/>
                </a:cubicBezTo>
                <a:cubicBezTo>
                  <a:pt x="470583" y="318591"/>
                  <a:pt x="457177" y="277316"/>
                  <a:pt x="470230" y="226516"/>
                </a:cubicBezTo>
                <a:cubicBezTo>
                  <a:pt x="483283" y="175716"/>
                  <a:pt x="530555" y="-2789"/>
                  <a:pt x="523147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821A8B1-7136-426E-BAC1-26671BFA5550}"/>
              </a:ext>
            </a:extLst>
          </p:cNvPr>
          <p:cNvSpPr/>
          <p:nvPr/>
        </p:nvSpPr>
        <p:spPr>
          <a:xfrm>
            <a:off x="4038600" y="2449846"/>
            <a:ext cx="272971" cy="610439"/>
          </a:xfrm>
          <a:custGeom>
            <a:avLst/>
            <a:gdLst>
              <a:gd name="connsiteX0" fmla="*/ 243417 w 272971"/>
              <a:gd name="connsiteY0" fmla="*/ 1254 h 610439"/>
              <a:gd name="connsiteX1" fmla="*/ 226483 w 272971"/>
              <a:gd name="connsiteY1" fmla="*/ 354737 h 610439"/>
              <a:gd name="connsiteX2" fmla="*/ 270933 w 272971"/>
              <a:gd name="connsiteY2" fmla="*/ 596037 h 610439"/>
              <a:gd name="connsiteX3" fmla="*/ 237067 w 272971"/>
              <a:gd name="connsiteY3" fmla="*/ 562171 h 610439"/>
              <a:gd name="connsiteX4" fmla="*/ 0 w 272971"/>
              <a:gd name="connsiteY4" fmla="*/ 390721 h 610439"/>
              <a:gd name="connsiteX5" fmla="*/ 234950 w 272971"/>
              <a:gd name="connsiteY5" fmla="*/ 458454 h 610439"/>
              <a:gd name="connsiteX6" fmla="*/ 196850 w 272971"/>
              <a:gd name="connsiteY6" fmla="*/ 244671 h 610439"/>
              <a:gd name="connsiteX7" fmla="*/ 243417 w 272971"/>
              <a:gd name="connsiteY7" fmla="*/ 1254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971" h="610439">
                <a:moveTo>
                  <a:pt x="243417" y="1254"/>
                </a:moveTo>
                <a:cubicBezTo>
                  <a:pt x="248356" y="19598"/>
                  <a:pt x="221897" y="255606"/>
                  <a:pt x="226483" y="354737"/>
                </a:cubicBezTo>
                <a:cubicBezTo>
                  <a:pt x="231069" y="453868"/>
                  <a:pt x="269169" y="561465"/>
                  <a:pt x="270933" y="596037"/>
                </a:cubicBezTo>
                <a:cubicBezTo>
                  <a:pt x="272697" y="630609"/>
                  <a:pt x="282222" y="596390"/>
                  <a:pt x="237067" y="562171"/>
                </a:cubicBezTo>
                <a:cubicBezTo>
                  <a:pt x="191912" y="527952"/>
                  <a:pt x="353" y="408007"/>
                  <a:pt x="0" y="390721"/>
                </a:cubicBezTo>
                <a:cubicBezTo>
                  <a:pt x="-353" y="373435"/>
                  <a:pt x="202142" y="482796"/>
                  <a:pt x="234950" y="458454"/>
                </a:cubicBezTo>
                <a:cubicBezTo>
                  <a:pt x="267758" y="434112"/>
                  <a:pt x="193675" y="318754"/>
                  <a:pt x="196850" y="244671"/>
                </a:cubicBezTo>
                <a:cubicBezTo>
                  <a:pt x="200025" y="170588"/>
                  <a:pt x="238478" y="-17090"/>
                  <a:pt x="243417" y="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50448FD-5ADA-4F94-A256-862A32C888FE}"/>
              </a:ext>
            </a:extLst>
          </p:cNvPr>
          <p:cNvSpPr/>
          <p:nvPr/>
        </p:nvSpPr>
        <p:spPr>
          <a:xfrm>
            <a:off x="3907366" y="2973262"/>
            <a:ext cx="424177" cy="875420"/>
          </a:xfrm>
          <a:custGeom>
            <a:avLst/>
            <a:gdLst>
              <a:gd name="connsiteX0" fmla="*/ 1 w 424177"/>
              <a:gd name="connsiteY0" fmla="*/ 2771 h 875420"/>
              <a:gd name="connsiteX1" fmla="*/ 148167 w 424177"/>
              <a:gd name="connsiteY1" fmla="*/ 371071 h 875420"/>
              <a:gd name="connsiteX2" fmla="*/ 416984 w 424177"/>
              <a:gd name="connsiteY2" fmla="*/ 864255 h 875420"/>
              <a:gd name="connsiteX3" fmla="*/ 330201 w 424177"/>
              <a:gd name="connsiteY3" fmla="*/ 675871 h 875420"/>
              <a:gd name="connsiteX4" fmla="*/ 150284 w 424177"/>
              <a:gd name="connsiteY4" fmla="*/ 227138 h 875420"/>
              <a:gd name="connsiteX5" fmla="*/ 1 w 424177"/>
              <a:gd name="connsiteY5" fmla="*/ 2771 h 87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177" h="875420">
                <a:moveTo>
                  <a:pt x="1" y="2771"/>
                </a:moveTo>
                <a:cubicBezTo>
                  <a:pt x="-352" y="26760"/>
                  <a:pt x="78670" y="227490"/>
                  <a:pt x="148167" y="371071"/>
                </a:cubicBezTo>
                <a:cubicBezTo>
                  <a:pt x="217664" y="514652"/>
                  <a:pt x="386645" y="813455"/>
                  <a:pt x="416984" y="864255"/>
                </a:cubicBezTo>
                <a:cubicBezTo>
                  <a:pt x="447323" y="915055"/>
                  <a:pt x="374651" y="782057"/>
                  <a:pt x="330201" y="675871"/>
                </a:cubicBezTo>
                <a:cubicBezTo>
                  <a:pt x="285751" y="569685"/>
                  <a:pt x="204259" y="338969"/>
                  <a:pt x="150284" y="227138"/>
                </a:cubicBezTo>
                <a:cubicBezTo>
                  <a:pt x="96309" y="115308"/>
                  <a:pt x="354" y="-21218"/>
                  <a:pt x="1" y="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366A3E99-C10C-4A91-9F71-24C2BF2C8C5A}"/>
              </a:ext>
            </a:extLst>
          </p:cNvPr>
          <p:cNvSpPr/>
          <p:nvPr/>
        </p:nvSpPr>
        <p:spPr>
          <a:xfrm>
            <a:off x="4161608" y="3555956"/>
            <a:ext cx="438992" cy="825876"/>
          </a:xfrm>
          <a:custGeom>
            <a:avLst/>
            <a:gdLst>
              <a:gd name="connsiteX0" fmla="*/ 817 w 438992"/>
              <a:gd name="connsiteY0" fmla="*/ 44 h 825876"/>
              <a:gd name="connsiteX1" fmla="*/ 289742 w 438992"/>
              <a:gd name="connsiteY1" fmla="*/ 600119 h 825876"/>
              <a:gd name="connsiteX2" fmla="*/ 423092 w 438992"/>
              <a:gd name="connsiteY2" fmla="*/ 825544 h 825876"/>
              <a:gd name="connsiteX3" fmla="*/ 388167 w 438992"/>
              <a:gd name="connsiteY3" fmla="*/ 631869 h 825876"/>
              <a:gd name="connsiteX4" fmla="*/ 817 w 438992"/>
              <a:gd name="connsiteY4" fmla="*/ 44 h 8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92" h="825876">
                <a:moveTo>
                  <a:pt x="817" y="44"/>
                </a:moveTo>
                <a:cubicBezTo>
                  <a:pt x="-15587" y="-5248"/>
                  <a:pt x="219363" y="462536"/>
                  <a:pt x="289742" y="600119"/>
                </a:cubicBezTo>
                <a:cubicBezTo>
                  <a:pt x="360121" y="737702"/>
                  <a:pt x="406688" y="820252"/>
                  <a:pt x="423092" y="825544"/>
                </a:cubicBezTo>
                <a:cubicBezTo>
                  <a:pt x="439496" y="830836"/>
                  <a:pt x="460134" y="773156"/>
                  <a:pt x="388167" y="631869"/>
                </a:cubicBezTo>
                <a:cubicBezTo>
                  <a:pt x="316200" y="490582"/>
                  <a:pt x="17221" y="5336"/>
                  <a:pt x="81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C3A1012-4844-4358-B750-B2572B73BD6F}"/>
              </a:ext>
            </a:extLst>
          </p:cNvPr>
          <p:cNvSpPr/>
          <p:nvPr/>
        </p:nvSpPr>
        <p:spPr>
          <a:xfrm>
            <a:off x="4945057" y="4096902"/>
            <a:ext cx="287834" cy="1108775"/>
          </a:xfrm>
          <a:custGeom>
            <a:avLst/>
            <a:gdLst>
              <a:gd name="connsiteX0" fmla="*/ 1593 w 287834"/>
              <a:gd name="connsiteY0" fmla="*/ 2023 h 1108775"/>
              <a:gd name="connsiteX1" fmla="*/ 138118 w 287834"/>
              <a:gd name="connsiteY1" fmla="*/ 554473 h 1108775"/>
              <a:gd name="connsiteX2" fmla="*/ 274643 w 287834"/>
              <a:gd name="connsiteY2" fmla="*/ 967223 h 1108775"/>
              <a:gd name="connsiteX3" fmla="*/ 277818 w 287834"/>
              <a:gd name="connsiteY3" fmla="*/ 1100573 h 1108775"/>
              <a:gd name="connsiteX4" fmla="*/ 233368 w 287834"/>
              <a:gd name="connsiteY4" fmla="*/ 764023 h 1108775"/>
              <a:gd name="connsiteX5" fmla="*/ 1593 w 287834"/>
              <a:gd name="connsiteY5" fmla="*/ 2023 h 1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34" h="1108775">
                <a:moveTo>
                  <a:pt x="1593" y="2023"/>
                </a:moveTo>
                <a:cubicBezTo>
                  <a:pt x="-14282" y="-32902"/>
                  <a:pt x="92610" y="393606"/>
                  <a:pt x="138118" y="554473"/>
                </a:cubicBezTo>
                <a:cubicBezTo>
                  <a:pt x="183626" y="715340"/>
                  <a:pt x="251360" y="876206"/>
                  <a:pt x="274643" y="967223"/>
                </a:cubicBezTo>
                <a:cubicBezTo>
                  <a:pt x="297926" y="1058240"/>
                  <a:pt x="284697" y="1134440"/>
                  <a:pt x="277818" y="1100573"/>
                </a:cubicBezTo>
                <a:cubicBezTo>
                  <a:pt x="270939" y="1066706"/>
                  <a:pt x="276231" y="945527"/>
                  <a:pt x="233368" y="764023"/>
                </a:cubicBezTo>
                <a:cubicBezTo>
                  <a:pt x="190506" y="582519"/>
                  <a:pt x="17468" y="36948"/>
                  <a:pt x="1593" y="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69253A0-01A7-4A24-9AC9-86B500F082A3}"/>
              </a:ext>
            </a:extLst>
          </p:cNvPr>
          <p:cNvSpPr/>
          <p:nvPr/>
        </p:nvSpPr>
        <p:spPr>
          <a:xfrm>
            <a:off x="4586895" y="4340699"/>
            <a:ext cx="686510" cy="1001579"/>
          </a:xfrm>
          <a:custGeom>
            <a:avLst/>
            <a:gdLst>
              <a:gd name="connsiteX0" fmla="*/ 980 w 686510"/>
              <a:gd name="connsiteY0" fmla="*/ 9051 h 1001579"/>
              <a:gd name="connsiteX1" fmla="*/ 381980 w 686510"/>
              <a:gd name="connsiteY1" fmla="*/ 612301 h 1001579"/>
              <a:gd name="connsiteX2" fmla="*/ 635980 w 686510"/>
              <a:gd name="connsiteY2" fmla="*/ 840901 h 1001579"/>
              <a:gd name="connsiteX3" fmla="*/ 677255 w 686510"/>
              <a:gd name="connsiteY3" fmla="*/ 999651 h 1001579"/>
              <a:gd name="connsiteX4" fmla="*/ 515330 w 686510"/>
              <a:gd name="connsiteY4" fmla="*/ 732951 h 1001579"/>
              <a:gd name="connsiteX5" fmla="*/ 280380 w 686510"/>
              <a:gd name="connsiteY5" fmla="*/ 282101 h 1001579"/>
              <a:gd name="connsiteX6" fmla="*/ 980 w 686510"/>
              <a:gd name="connsiteY6" fmla="*/ 9051 h 100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510" h="1001579">
                <a:moveTo>
                  <a:pt x="980" y="9051"/>
                </a:moveTo>
                <a:cubicBezTo>
                  <a:pt x="17913" y="64084"/>
                  <a:pt x="276147" y="473659"/>
                  <a:pt x="381980" y="612301"/>
                </a:cubicBezTo>
                <a:cubicBezTo>
                  <a:pt x="487813" y="750943"/>
                  <a:pt x="586768" y="776343"/>
                  <a:pt x="635980" y="840901"/>
                </a:cubicBezTo>
                <a:cubicBezTo>
                  <a:pt x="685192" y="905459"/>
                  <a:pt x="697363" y="1017643"/>
                  <a:pt x="677255" y="999651"/>
                </a:cubicBezTo>
                <a:cubicBezTo>
                  <a:pt x="657147" y="981659"/>
                  <a:pt x="581476" y="852543"/>
                  <a:pt x="515330" y="732951"/>
                </a:cubicBezTo>
                <a:cubicBezTo>
                  <a:pt x="449184" y="613359"/>
                  <a:pt x="369809" y="401163"/>
                  <a:pt x="280380" y="282101"/>
                </a:cubicBezTo>
                <a:cubicBezTo>
                  <a:pt x="190951" y="163039"/>
                  <a:pt x="-15953" y="-45982"/>
                  <a:pt x="980" y="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FC0B4AB-D944-4B9A-BE6D-BD91EF202A1E}"/>
              </a:ext>
            </a:extLst>
          </p:cNvPr>
          <p:cNvSpPr/>
          <p:nvPr/>
        </p:nvSpPr>
        <p:spPr>
          <a:xfrm>
            <a:off x="5554551" y="1378594"/>
            <a:ext cx="102821" cy="59693"/>
          </a:xfrm>
          <a:custGeom>
            <a:avLst/>
            <a:gdLst>
              <a:gd name="connsiteX0" fmla="*/ 112 w 102821"/>
              <a:gd name="connsiteY0" fmla="*/ 13644 h 59693"/>
              <a:gd name="connsiteX1" fmla="*/ 100124 w 102821"/>
              <a:gd name="connsiteY1" fmla="*/ 944 h 59693"/>
              <a:gd name="connsiteX2" fmla="*/ 74724 w 102821"/>
              <a:gd name="connsiteY2" fmla="*/ 34281 h 59693"/>
              <a:gd name="connsiteX3" fmla="*/ 79487 w 102821"/>
              <a:gd name="connsiteY3" fmla="*/ 59681 h 59693"/>
              <a:gd name="connsiteX4" fmla="*/ 112 w 102821"/>
              <a:gd name="connsiteY4" fmla="*/ 13644 h 5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21" h="59693">
                <a:moveTo>
                  <a:pt x="112" y="13644"/>
                </a:moveTo>
                <a:cubicBezTo>
                  <a:pt x="3551" y="3855"/>
                  <a:pt x="87689" y="-2496"/>
                  <a:pt x="100124" y="944"/>
                </a:cubicBezTo>
                <a:cubicBezTo>
                  <a:pt x="112559" y="4383"/>
                  <a:pt x="78163" y="24492"/>
                  <a:pt x="74724" y="34281"/>
                </a:cubicBezTo>
                <a:cubicBezTo>
                  <a:pt x="71285" y="44070"/>
                  <a:pt x="85572" y="58887"/>
                  <a:pt x="79487" y="59681"/>
                </a:cubicBezTo>
                <a:cubicBezTo>
                  <a:pt x="73402" y="60475"/>
                  <a:pt x="-3327" y="23433"/>
                  <a:pt x="112" y="13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楕円 1064">
            <a:extLst>
              <a:ext uri="{FF2B5EF4-FFF2-40B4-BE49-F238E27FC236}">
                <a16:creationId xmlns:a16="http://schemas.microsoft.com/office/drawing/2014/main" id="{804CA6B9-CC45-48B4-829E-EB196C7718DE}"/>
              </a:ext>
            </a:extLst>
          </p:cNvPr>
          <p:cNvSpPr/>
          <p:nvPr/>
        </p:nvSpPr>
        <p:spPr>
          <a:xfrm>
            <a:off x="5595935" y="1377948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CF59B281-E8C9-4D7E-9340-FBCCEB1C30B6}"/>
              </a:ext>
            </a:extLst>
          </p:cNvPr>
          <p:cNvSpPr/>
          <p:nvPr/>
        </p:nvSpPr>
        <p:spPr>
          <a:xfrm flipH="1" flipV="1">
            <a:off x="5598790" y="1380805"/>
            <a:ext cx="45719" cy="45719"/>
          </a:xfrm>
          <a:prstGeom prst="ellipse">
            <a:avLst/>
          </a:prstGeom>
          <a:solidFill>
            <a:schemeClr val="bg1"/>
          </a:solidFill>
          <a:ln w="2222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757E368-E9E9-4253-B447-94C2DF819928}"/>
              </a:ext>
            </a:extLst>
          </p:cNvPr>
          <p:cNvSpPr/>
          <p:nvPr/>
        </p:nvSpPr>
        <p:spPr>
          <a:xfrm>
            <a:off x="5629085" y="2438270"/>
            <a:ext cx="708423" cy="282874"/>
          </a:xfrm>
          <a:custGeom>
            <a:avLst/>
            <a:gdLst>
              <a:gd name="connsiteX0" fmla="*/ 3365 w 708423"/>
              <a:gd name="connsiteY0" fmla="*/ 130 h 282874"/>
              <a:gd name="connsiteX1" fmla="*/ 454215 w 708423"/>
              <a:gd name="connsiteY1" fmla="*/ 154647 h 282874"/>
              <a:gd name="connsiteX2" fmla="*/ 701865 w 708423"/>
              <a:gd name="connsiteY2" fmla="*/ 281647 h 282874"/>
              <a:gd name="connsiteX3" fmla="*/ 604498 w 708423"/>
              <a:gd name="connsiteY3" fmla="*/ 213913 h 282874"/>
              <a:gd name="connsiteX4" fmla="*/ 265832 w 708423"/>
              <a:gd name="connsiteY4" fmla="*/ 129247 h 282874"/>
              <a:gd name="connsiteX5" fmla="*/ 3365 w 708423"/>
              <a:gd name="connsiteY5" fmla="*/ 130 h 28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8423" h="282874">
                <a:moveTo>
                  <a:pt x="3365" y="130"/>
                </a:moveTo>
                <a:cubicBezTo>
                  <a:pt x="34762" y="4363"/>
                  <a:pt x="337798" y="107728"/>
                  <a:pt x="454215" y="154647"/>
                </a:cubicBezTo>
                <a:cubicBezTo>
                  <a:pt x="570632" y="201566"/>
                  <a:pt x="676818" y="271769"/>
                  <a:pt x="701865" y="281647"/>
                </a:cubicBezTo>
                <a:cubicBezTo>
                  <a:pt x="726912" y="291525"/>
                  <a:pt x="677170" y="239313"/>
                  <a:pt x="604498" y="213913"/>
                </a:cubicBezTo>
                <a:cubicBezTo>
                  <a:pt x="531826" y="188513"/>
                  <a:pt x="363551" y="162761"/>
                  <a:pt x="265832" y="129247"/>
                </a:cubicBezTo>
                <a:cubicBezTo>
                  <a:pt x="168113" y="95733"/>
                  <a:pt x="-28032" y="-4103"/>
                  <a:pt x="3365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9B2C3DC-F58E-4F61-AABE-B17BB8B4F4BB}"/>
              </a:ext>
            </a:extLst>
          </p:cNvPr>
          <p:cNvSpPr/>
          <p:nvPr/>
        </p:nvSpPr>
        <p:spPr>
          <a:xfrm>
            <a:off x="3141117" y="2460386"/>
            <a:ext cx="976723" cy="579438"/>
          </a:xfrm>
          <a:custGeom>
            <a:avLst/>
            <a:gdLst>
              <a:gd name="connsiteX0" fmla="*/ 973683 w 976723"/>
              <a:gd name="connsiteY0" fmla="*/ 7647 h 579438"/>
              <a:gd name="connsiteX1" fmla="*/ 630783 w 976723"/>
              <a:gd name="connsiteY1" fmla="*/ 155814 h 579438"/>
              <a:gd name="connsiteX2" fmla="*/ 194750 w 976723"/>
              <a:gd name="connsiteY2" fmla="*/ 447914 h 579438"/>
              <a:gd name="connsiteX3" fmla="*/ 16 w 976723"/>
              <a:gd name="connsiteY3" fmla="*/ 579147 h 579438"/>
              <a:gd name="connsiteX4" fmla="*/ 203216 w 976723"/>
              <a:gd name="connsiteY4" fmla="*/ 486014 h 579438"/>
              <a:gd name="connsiteX5" fmla="*/ 431816 w 976723"/>
              <a:gd name="connsiteY5" fmla="*/ 384414 h 579438"/>
              <a:gd name="connsiteX6" fmla="*/ 973683 w 976723"/>
              <a:gd name="connsiteY6" fmla="*/ 7647 h 57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723" h="579438">
                <a:moveTo>
                  <a:pt x="973683" y="7647"/>
                </a:moveTo>
                <a:cubicBezTo>
                  <a:pt x="1006844" y="-30453"/>
                  <a:pt x="760605" y="82436"/>
                  <a:pt x="630783" y="155814"/>
                </a:cubicBezTo>
                <a:cubicBezTo>
                  <a:pt x="500961" y="229192"/>
                  <a:pt x="299878" y="377359"/>
                  <a:pt x="194750" y="447914"/>
                </a:cubicBezTo>
                <a:cubicBezTo>
                  <a:pt x="89622" y="518470"/>
                  <a:pt x="-1395" y="572797"/>
                  <a:pt x="16" y="579147"/>
                </a:cubicBezTo>
                <a:cubicBezTo>
                  <a:pt x="1427" y="585497"/>
                  <a:pt x="203216" y="486014"/>
                  <a:pt x="203216" y="486014"/>
                </a:cubicBezTo>
                <a:cubicBezTo>
                  <a:pt x="275183" y="453559"/>
                  <a:pt x="307638" y="459909"/>
                  <a:pt x="431816" y="384414"/>
                </a:cubicBezTo>
                <a:cubicBezTo>
                  <a:pt x="555994" y="308919"/>
                  <a:pt x="940522" y="45747"/>
                  <a:pt x="973683" y="7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46A719D-4EE4-4B97-A7A9-6FF47788C348}"/>
              </a:ext>
            </a:extLst>
          </p:cNvPr>
          <p:cNvSpPr/>
          <p:nvPr/>
        </p:nvSpPr>
        <p:spPr>
          <a:xfrm>
            <a:off x="3153367" y="3056177"/>
            <a:ext cx="568495" cy="673674"/>
          </a:xfrm>
          <a:custGeom>
            <a:avLst/>
            <a:gdLst>
              <a:gd name="connsiteX0" fmla="*/ 466 w 568495"/>
              <a:gd name="connsiteY0" fmla="*/ 290 h 673674"/>
              <a:gd name="connsiteX1" fmla="*/ 199433 w 568495"/>
              <a:gd name="connsiteY1" fmla="*/ 199256 h 673674"/>
              <a:gd name="connsiteX2" fmla="*/ 356066 w 568495"/>
              <a:gd name="connsiteY2" fmla="*/ 413040 h 673674"/>
              <a:gd name="connsiteX3" fmla="*/ 565616 w 568495"/>
              <a:gd name="connsiteY3" fmla="*/ 667040 h 673674"/>
              <a:gd name="connsiteX4" fmla="*/ 470366 w 568495"/>
              <a:gd name="connsiteY4" fmla="*/ 576023 h 673674"/>
              <a:gd name="connsiteX5" fmla="*/ 362416 w 568495"/>
              <a:gd name="connsiteY5" fmla="*/ 326256 h 673674"/>
              <a:gd name="connsiteX6" fmla="*/ 258700 w 568495"/>
              <a:gd name="connsiteY6" fmla="*/ 159040 h 673674"/>
              <a:gd name="connsiteX7" fmla="*/ 466 w 568495"/>
              <a:gd name="connsiteY7" fmla="*/ 290 h 67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95" h="673674">
                <a:moveTo>
                  <a:pt x="466" y="290"/>
                </a:moveTo>
                <a:cubicBezTo>
                  <a:pt x="-9412" y="6993"/>
                  <a:pt x="140166" y="130464"/>
                  <a:pt x="199433" y="199256"/>
                </a:cubicBezTo>
                <a:cubicBezTo>
                  <a:pt x="258700" y="268048"/>
                  <a:pt x="295036" y="335076"/>
                  <a:pt x="356066" y="413040"/>
                </a:cubicBezTo>
                <a:cubicBezTo>
                  <a:pt x="417097" y="491004"/>
                  <a:pt x="546566" y="639876"/>
                  <a:pt x="565616" y="667040"/>
                </a:cubicBezTo>
                <a:cubicBezTo>
                  <a:pt x="584666" y="694204"/>
                  <a:pt x="504233" y="632820"/>
                  <a:pt x="470366" y="576023"/>
                </a:cubicBezTo>
                <a:cubicBezTo>
                  <a:pt x="436499" y="519226"/>
                  <a:pt x="397694" y="395753"/>
                  <a:pt x="362416" y="326256"/>
                </a:cubicBezTo>
                <a:cubicBezTo>
                  <a:pt x="327138" y="256759"/>
                  <a:pt x="324317" y="213368"/>
                  <a:pt x="258700" y="159040"/>
                </a:cubicBezTo>
                <a:cubicBezTo>
                  <a:pt x="193083" y="104712"/>
                  <a:pt x="10344" y="-6413"/>
                  <a:pt x="466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41AF2F4-3ACE-406A-B9CE-81C7D23C2B0C}"/>
              </a:ext>
            </a:extLst>
          </p:cNvPr>
          <p:cNvSpPr/>
          <p:nvPr/>
        </p:nvSpPr>
        <p:spPr>
          <a:xfrm>
            <a:off x="5041817" y="3208867"/>
            <a:ext cx="116557" cy="751416"/>
          </a:xfrm>
          <a:custGeom>
            <a:avLst/>
            <a:gdLst>
              <a:gd name="connsiteX0" fmla="*/ 72050 w 116557"/>
              <a:gd name="connsiteY0" fmla="*/ 0 h 751416"/>
              <a:gd name="connsiteX1" fmla="*/ 27600 w 116557"/>
              <a:gd name="connsiteY1" fmla="*/ 222250 h 751416"/>
              <a:gd name="connsiteX2" fmla="*/ 78400 w 116557"/>
              <a:gd name="connsiteY2" fmla="*/ 552450 h 751416"/>
              <a:gd name="connsiteX3" fmla="*/ 116500 w 116557"/>
              <a:gd name="connsiteY3" fmla="*/ 751416 h 751416"/>
              <a:gd name="connsiteX4" fmla="*/ 69933 w 116557"/>
              <a:gd name="connsiteY4" fmla="*/ 552450 h 751416"/>
              <a:gd name="connsiteX5" fmla="*/ 83 w 116557"/>
              <a:gd name="connsiteY5" fmla="*/ 224366 h 751416"/>
              <a:gd name="connsiteX6" fmla="*/ 72050 w 116557"/>
              <a:gd name="connsiteY6" fmla="*/ 0 h 75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57" h="751416">
                <a:moveTo>
                  <a:pt x="72050" y="0"/>
                </a:moveTo>
                <a:cubicBezTo>
                  <a:pt x="76636" y="-353"/>
                  <a:pt x="26542" y="130175"/>
                  <a:pt x="27600" y="222250"/>
                </a:cubicBezTo>
                <a:cubicBezTo>
                  <a:pt x="28658" y="314325"/>
                  <a:pt x="63583" y="464256"/>
                  <a:pt x="78400" y="552450"/>
                </a:cubicBezTo>
                <a:cubicBezTo>
                  <a:pt x="93217" y="640644"/>
                  <a:pt x="117911" y="751416"/>
                  <a:pt x="116500" y="751416"/>
                </a:cubicBezTo>
                <a:cubicBezTo>
                  <a:pt x="115089" y="751416"/>
                  <a:pt x="89336" y="640292"/>
                  <a:pt x="69933" y="552450"/>
                </a:cubicBezTo>
                <a:cubicBezTo>
                  <a:pt x="50530" y="464608"/>
                  <a:pt x="-2387" y="320322"/>
                  <a:pt x="83" y="224366"/>
                </a:cubicBezTo>
                <a:cubicBezTo>
                  <a:pt x="2552" y="128410"/>
                  <a:pt x="67464" y="353"/>
                  <a:pt x="72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6BB3BB9-FEBE-44B3-8E5B-24F6C10AE3CE}"/>
              </a:ext>
            </a:extLst>
          </p:cNvPr>
          <p:cNvSpPr/>
          <p:nvPr/>
        </p:nvSpPr>
        <p:spPr>
          <a:xfrm>
            <a:off x="5149271" y="3934804"/>
            <a:ext cx="107124" cy="494251"/>
          </a:xfrm>
          <a:custGeom>
            <a:avLst/>
            <a:gdLst>
              <a:gd name="connsiteX0" fmla="*/ 11162 w 107124"/>
              <a:gd name="connsiteY0" fmla="*/ 79 h 494251"/>
              <a:gd name="connsiteX1" fmla="*/ 70429 w 107124"/>
              <a:gd name="connsiteY1" fmla="*/ 355679 h 494251"/>
              <a:gd name="connsiteX2" fmla="*/ 106412 w 107124"/>
              <a:gd name="connsiteY2" fmla="*/ 493263 h 494251"/>
              <a:gd name="connsiteX3" fmla="*/ 38679 w 107124"/>
              <a:gd name="connsiteY3" fmla="*/ 412829 h 494251"/>
              <a:gd name="connsiteX4" fmla="*/ 579 w 107124"/>
              <a:gd name="connsiteY4" fmla="*/ 323929 h 494251"/>
              <a:gd name="connsiteX5" fmla="*/ 11162 w 107124"/>
              <a:gd name="connsiteY5" fmla="*/ 79 h 49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24" h="494251">
                <a:moveTo>
                  <a:pt x="11162" y="79"/>
                </a:moveTo>
                <a:cubicBezTo>
                  <a:pt x="22804" y="5371"/>
                  <a:pt x="54554" y="273482"/>
                  <a:pt x="70429" y="355679"/>
                </a:cubicBezTo>
                <a:cubicBezTo>
                  <a:pt x="86304" y="437876"/>
                  <a:pt x="111704" y="483738"/>
                  <a:pt x="106412" y="493263"/>
                </a:cubicBezTo>
                <a:cubicBezTo>
                  <a:pt x="101120" y="502788"/>
                  <a:pt x="56318" y="441051"/>
                  <a:pt x="38679" y="412829"/>
                </a:cubicBezTo>
                <a:cubicBezTo>
                  <a:pt x="21040" y="384607"/>
                  <a:pt x="1990" y="393779"/>
                  <a:pt x="579" y="323929"/>
                </a:cubicBezTo>
                <a:cubicBezTo>
                  <a:pt x="-832" y="254079"/>
                  <a:pt x="-480" y="-5213"/>
                  <a:pt x="1116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3E746D4-1874-4922-BCFB-EF978C1125E9}"/>
              </a:ext>
            </a:extLst>
          </p:cNvPr>
          <p:cNvSpPr/>
          <p:nvPr/>
        </p:nvSpPr>
        <p:spPr>
          <a:xfrm>
            <a:off x="6254244" y="2687533"/>
            <a:ext cx="98942" cy="751247"/>
          </a:xfrm>
          <a:custGeom>
            <a:avLst/>
            <a:gdLst>
              <a:gd name="connsiteX0" fmla="*/ 51306 w 98942"/>
              <a:gd name="connsiteY0" fmla="*/ 4867 h 751247"/>
              <a:gd name="connsiteX1" fmla="*/ 22731 w 98942"/>
              <a:gd name="connsiteY1" fmla="*/ 306492 h 751247"/>
              <a:gd name="connsiteX2" fmla="*/ 98931 w 98942"/>
              <a:gd name="connsiteY2" fmla="*/ 747817 h 751247"/>
              <a:gd name="connsiteX3" fmla="*/ 16381 w 98942"/>
              <a:gd name="connsiteY3" fmla="*/ 503342 h 751247"/>
              <a:gd name="connsiteX4" fmla="*/ 6856 w 98942"/>
              <a:gd name="connsiteY4" fmla="*/ 354117 h 751247"/>
              <a:gd name="connsiteX5" fmla="*/ 95756 w 98942"/>
              <a:gd name="connsiteY5" fmla="*/ 135042 h 751247"/>
              <a:gd name="connsiteX6" fmla="*/ 51306 w 98942"/>
              <a:gd name="connsiteY6" fmla="*/ 4867 h 75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42" h="751247">
                <a:moveTo>
                  <a:pt x="51306" y="4867"/>
                </a:moveTo>
                <a:cubicBezTo>
                  <a:pt x="39135" y="33442"/>
                  <a:pt x="14793" y="182667"/>
                  <a:pt x="22731" y="306492"/>
                </a:cubicBezTo>
                <a:cubicBezTo>
                  <a:pt x="30668" y="430317"/>
                  <a:pt x="99989" y="715009"/>
                  <a:pt x="98931" y="747817"/>
                </a:cubicBezTo>
                <a:cubicBezTo>
                  <a:pt x="97873" y="780625"/>
                  <a:pt x="31727" y="568959"/>
                  <a:pt x="16381" y="503342"/>
                </a:cubicBezTo>
                <a:cubicBezTo>
                  <a:pt x="1035" y="437725"/>
                  <a:pt x="-6373" y="415500"/>
                  <a:pt x="6856" y="354117"/>
                </a:cubicBezTo>
                <a:cubicBezTo>
                  <a:pt x="20085" y="292734"/>
                  <a:pt x="86231" y="189546"/>
                  <a:pt x="95756" y="135042"/>
                </a:cubicBezTo>
                <a:cubicBezTo>
                  <a:pt x="105281" y="80538"/>
                  <a:pt x="63477" y="-23708"/>
                  <a:pt x="51306" y="4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91EE878-20AD-46E2-A70E-74D62233BD37}"/>
              </a:ext>
            </a:extLst>
          </p:cNvPr>
          <p:cNvSpPr/>
          <p:nvPr/>
        </p:nvSpPr>
        <p:spPr>
          <a:xfrm>
            <a:off x="5914971" y="3430647"/>
            <a:ext cx="455703" cy="66806"/>
          </a:xfrm>
          <a:custGeom>
            <a:avLst/>
            <a:gdLst>
              <a:gd name="connsiteX0" fmla="*/ 3229 w 455703"/>
              <a:gd name="connsiteY0" fmla="*/ 65028 h 66806"/>
              <a:gd name="connsiteX1" fmla="*/ 76254 w 455703"/>
              <a:gd name="connsiteY1" fmla="*/ 58678 h 66806"/>
              <a:gd name="connsiteX2" fmla="*/ 454079 w 455703"/>
              <a:gd name="connsiteY2" fmla="*/ 1528 h 66806"/>
              <a:gd name="connsiteX3" fmla="*/ 206429 w 455703"/>
              <a:gd name="connsiteY3" fmla="*/ 20578 h 66806"/>
              <a:gd name="connsiteX4" fmla="*/ 3229 w 455703"/>
              <a:gd name="connsiteY4" fmla="*/ 65028 h 6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703" h="66806">
                <a:moveTo>
                  <a:pt x="3229" y="65028"/>
                </a:moveTo>
                <a:cubicBezTo>
                  <a:pt x="-18467" y="71378"/>
                  <a:pt x="76254" y="58678"/>
                  <a:pt x="76254" y="58678"/>
                </a:cubicBezTo>
                <a:cubicBezTo>
                  <a:pt x="151396" y="48095"/>
                  <a:pt x="432383" y="7878"/>
                  <a:pt x="454079" y="1528"/>
                </a:cubicBezTo>
                <a:cubicBezTo>
                  <a:pt x="475775" y="-4822"/>
                  <a:pt x="274162" y="9995"/>
                  <a:pt x="206429" y="20578"/>
                </a:cubicBezTo>
                <a:cubicBezTo>
                  <a:pt x="138696" y="31161"/>
                  <a:pt x="24925" y="58678"/>
                  <a:pt x="3229" y="65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F69376E-189F-4B3F-9FBC-36542C51C260}"/>
              </a:ext>
            </a:extLst>
          </p:cNvPr>
          <p:cNvSpPr/>
          <p:nvPr/>
        </p:nvSpPr>
        <p:spPr>
          <a:xfrm>
            <a:off x="5965193" y="3428322"/>
            <a:ext cx="410562" cy="185472"/>
          </a:xfrm>
          <a:custGeom>
            <a:avLst/>
            <a:gdLst>
              <a:gd name="connsiteX0" fmla="*/ 394332 w 410562"/>
              <a:gd name="connsiteY0" fmla="*/ 678 h 185472"/>
              <a:gd name="connsiteX1" fmla="*/ 387982 w 410562"/>
              <a:gd name="connsiteY1" fmla="*/ 175303 h 185472"/>
              <a:gd name="connsiteX2" fmla="*/ 137157 w 410562"/>
              <a:gd name="connsiteY2" fmla="*/ 165778 h 185472"/>
              <a:gd name="connsiteX3" fmla="*/ 3807 w 410562"/>
              <a:gd name="connsiteY3" fmla="*/ 175303 h 185472"/>
              <a:gd name="connsiteX4" fmla="*/ 280032 w 410562"/>
              <a:gd name="connsiteY4" fmla="*/ 156253 h 185472"/>
              <a:gd name="connsiteX5" fmla="*/ 349882 w 410562"/>
              <a:gd name="connsiteY5" fmla="*/ 114978 h 185472"/>
              <a:gd name="connsiteX6" fmla="*/ 394332 w 410562"/>
              <a:gd name="connsiteY6" fmla="*/ 678 h 18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562" h="185472">
                <a:moveTo>
                  <a:pt x="394332" y="678"/>
                </a:moveTo>
                <a:cubicBezTo>
                  <a:pt x="400682" y="10732"/>
                  <a:pt x="430844" y="147786"/>
                  <a:pt x="387982" y="175303"/>
                </a:cubicBezTo>
                <a:cubicBezTo>
                  <a:pt x="345120" y="202820"/>
                  <a:pt x="201186" y="165778"/>
                  <a:pt x="137157" y="165778"/>
                </a:cubicBezTo>
                <a:cubicBezTo>
                  <a:pt x="73128" y="165778"/>
                  <a:pt x="-20006" y="176891"/>
                  <a:pt x="3807" y="175303"/>
                </a:cubicBezTo>
                <a:cubicBezTo>
                  <a:pt x="27620" y="173715"/>
                  <a:pt x="222353" y="166307"/>
                  <a:pt x="280032" y="156253"/>
                </a:cubicBezTo>
                <a:cubicBezTo>
                  <a:pt x="337711" y="146199"/>
                  <a:pt x="330303" y="134557"/>
                  <a:pt x="349882" y="114978"/>
                </a:cubicBezTo>
                <a:cubicBezTo>
                  <a:pt x="369461" y="95399"/>
                  <a:pt x="387982" y="-9376"/>
                  <a:pt x="394332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CA20F2CC-EC07-4478-863F-557232AE5D0D}"/>
              </a:ext>
            </a:extLst>
          </p:cNvPr>
          <p:cNvSpPr/>
          <p:nvPr/>
        </p:nvSpPr>
        <p:spPr>
          <a:xfrm>
            <a:off x="6330402" y="2704959"/>
            <a:ext cx="248680" cy="1280089"/>
          </a:xfrm>
          <a:custGeom>
            <a:avLst/>
            <a:gdLst>
              <a:gd name="connsiteX0" fmla="*/ 548 w 248680"/>
              <a:gd name="connsiteY0" fmla="*/ 141 h 1280089"/>
              <a:gd name="connsiteX1" fmla="*/ 124373 w 248680"/>
              <a:gd name="connsiteY1" fmla="*/ 374791 h 1280089"/>
              <a:gd name="connsiteX2" fmla="*/ 171998 w 248680"/>
              <a:gd name="connsiteY2" fmla="*/ 781191 h 1280089"/>
              <a:gd name="connsiteX3" fmla="*/ 194223 w 248680"/>
              <a:gd name="connsiteY3" fmla="*/ 946291 h 1280089"/>
              <a:gd name="connsiteX4" fmla="*/ 238673 w 248680"/>
              <a:gd name="connsiteY4" fmla="*/ 1111391 h 1280089"/>
              <a:gd name="connsiteX5" fmla="*/ 248198 w 248680"/>
              <a:gd name="connsiteY5" fmla="*/ 1276491 h 1280089"/>
              <a:gd name="connsiteX6" fmla="*/ 229148 w 248680"/>
              <a:gd name="connsiteY6" fmla="*/ 946291 h 1280089"/>
              <a:gd name="connsiteX7" fmla="*/ 184698 w 248680"/>
              <a:gd name="connsiteY7" fmla="*/ 581166 h 1280089"/>
              <a:gd name="connsiteX8" fmla="*/ 178348 w 248680"/>
              <a:gd name="connsiteY8" fmla="*/ 333516 h 1280089"/>
              <a:gd name="connsiteX9" fmla="*/ 548 w 248680"/>
              <a:gd name="connsiteY9" fmla="*/ 141 h 128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680" h="1280089">
                <a:moveTo>
                  <a:pt x="548" y="141"/>
                </a:moveTo>
                <a:cubicBezTo>
                  <a:pt x="-8448" y="7020"/>
                  <a:pt x="95798" y="244616"/>
                  <a:pt x="124373" y="374791"/>
                </a:cubicBezTo>
                <a:cubicBezTo>
                  <a:pt x="152948" y="504966"/>
                  <a:pt x="160356" y="685941"/>
                  <a:pt x="171998" y="781191"/>
                </a:cubicBezTo>
                <a:cubicBezTo>
                  <a:pt x="183640" y="876441"/>
                  <a:pt x="183111" y="891258"/>
                  <a:pt x="194223" y="946291"/>
                </a:cubicBezTo>
                <a:cubicBezTo>
                  <a:pt x="205335" y="1001324"/>
                  <a:pt x="229677" y="1056358"/>
                  <a:pt x="238673" y="1111391"/>
                </a:cubicBezTo>
                <a:cubicBezTo>
                  <a:pt x="247669" y="1166424"/>
                  <a:pt x="249785" y="1304008"/>
                  <a:pt x="248198" y="1276491"/>
                </a:cubicBezTo>
                <a:cubicBezTo>
                  <a:pt x="246611" y="1248974"/>
                  <a:pt x="239731" y="1062178"/>
                  <a:pt x="229148" y="946291"/>
                </a:cubicBezTo>
                <a:cubicBezTo>
                  <a:pt x="218565" y="830404"/>
                  <a:pt x="193165" y="683295"/>
                  <a:pt x="184698" y="581166"/>
                </a:cubicBezTo>
                <a:cubicBezTo>
                  <a:pt x="176231" y="479037"/>
                  <a:pt x="207981" y="428766"/>
                  <a:pt x="178348" y="333516"/>
                </a:cubicBezTo>
                <a:cubicBezTo>
                  <a:pt x="148715" y="238266"/>
                  <a:pt x="9544" y="-6738"/>
                  <a:pt x="548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FB47DA7D-C832-4F81-A8D0-969B8521EF68}"/>
              </a:ext>
            </a:extLst>
          </p:cNvPr>
          <p:cNvSpPr/>
          <p:nvPr/>
        </p:nvSpPr>
        <p:spPr>
          <a:xfrm>
            <a:off x="3006723" y="2972968"/>
            <a:ext cx="227288" cy="821157"/>
          </a:xfrm>
          <a:custGeom>
            <a:avLst/>
            <a:gdLst>
              <a:gd name="connsiteX0" fmla="*/ 222252 w 227288"/>
              <a:gd name="connsiteY0" fmla="*/ 8357 h 821157"/>
              <a:gd name="connsiteX1" fmla="*/ 50802 w 227288"/>
              <a:gd name="connsiteY1" fmla="*/ 132182 h 821157"/>
              <a:gd name="connsiteX2" fmla="*/ 19052 w 227288"/>
              <a:gd name="connsiteY2" fmla="*/ 398882 h 821157"/>
              <a:gd name="connsiteX3" fmla="*/ 6352 w 227288"/>
              <a:gd name="connsiteY3" fmla="*/ 503657 h 821157"/>
              <a:gd name="connsiteX4" fmla="*/ 79377 w 227288"/>
              <a:gd name="connsiteY4" fmla="*/ 821157 h 821157"/>
              <a:gd name="connsiteX5" fmla="*/ 2 w 227288"/>
              <a:gd name="connsiteY5" fmla="*/ 506832 h 821157"/>
              <a:gd name="connsiteX6" fmla="*/ 82552 w 227288"/>
              <a:gd name="connsiteY6" fmla="*/ 281407 h 821157"/>
              <a:gd name="connsiteX7" fmla="*/ 174627 w 227288"/>
              <a:gd name="connsiteY7" fmla="*/ 40107 h 821157"/>
              <a:gd name="connsiteX8" fmla="*/ 222252 w 227288"/>
              <a:gd name="connsiteY8" fmla="*/ 8357 h 82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288" h="821157">
                <a:moveTo>
                  <a:pt x="222252" y="8357"/>
                </a:moveTo>
                <a:cubicBezTo>
                  <a:pt x="201615" y="23703"/>
                  <a:pt x="84669" y="67095"/>
                  <a:pt x="50802" y="132182"/>
                </a:cubicBezTo>
                <a:cubicBezTo>
                  <a:pt x="16935" y="197269"/>
                  <a:pt x="26460" y="336970"/>
                  <a:pt x="19052" y="398882"/>
                </a:cubicBezTo>
                <a:cubicBezTo>
                  <a:pt x="11644" y="460794"/>
                  <a:pt x="-3702" y="433278"/>
                  <a:pt x="6352" y="503657"/>
                </a:cubicBezTo>
                <a:cubicBezTo>
                  <a:pt x="16406" y="574036"/>
                  <a:pt x="80435" y="820628"/>
                  <a:pt x="79377" y="821157"/>
                </a:cubicBezTo>
                <a:cubicBezTo>
                  <a:pt x="78319" y="821686"/>
                  <a:pt x="-527" y="596790"/>
                  <a:pt x="2" y="506832"/>
                </a:cubicBezTo>
                <a:cubicBezTo>
                  <a:pt x="531" y="416874"/>
                  <a:pt x="53448" y="359194"/>
                  <a:pt x="82552" y="281407"/>
                </a:cubicBezTo>
                <a:cubicBezTo>
                  <a:pt x="111656" y="203620"/>
                  <a:pt x="154519" y="84028"/>
                  <a:pt x="174627" y="40107"/>
                </a:cubicBezTo>
                <a:cubicBezTo>
                  <a:pt x="194735" y="-3814"/>
                  <a:pt x="242889" y="-6989"/>
                  <a:pt x="222252" y="8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2587381-68CE-4AF4-A0F0-908869AA0585}"/>
              </a:ext>
            </a:extLst>
          </p:cNvPr>
          <p:cNvSpPr/>
          <p:nvPr/>
        </p:nvSpPr>
        <p:spPr>
          <a:xfrm>
            <a:off x="3063859" y="3425648"/>
            <a:ext cx="501692" cy="308539"/>
          </a:xfrm>
          <a:custGeom>
            <a:avLst/>
            <a:gdLst>
              <a:gd name="connsiteX0" fmla="*/ 16 w 501692"/>
              <a:gd name="connsiteY0" fmla="*/ 25577 h 308539"/>
              <a:gd name="connsiteX1" fmla="*/ 282591 w 501692"/>
              <a:gd name="connsiteY1" fmla="*/ 82727 h 308539"/>
              <a:gd name="connsiteX2" fmla="*/ 501666 w 501692"/>
              <a:gd name="connsiteY2" fmla="*/ 308152 h 308539"/>
              <a:gd name="connsiteX3" fmla="*/ 295291 w 501692"/>
              <a:gd name="connsiteY3" fmla="*/ 22402 h 308539"/>
              <a:gd name="connsiteX4" fmla="*/ 16 w 501692"/>
              <a:gd name="connsiteY4" fmla="*/ 25577 h 30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692" h="308539">
                <a:moveTo>
                  <a:pt x="16" y="25577"/>
                </a:moveTo>
                <a:cubicBezTo>
                  <a:pt x="-2101" y="35631"/>
                  <a:pt x="198983" y="35631"/>
                  <a:pt x="282591" y="82727"/>
                </a:cubicBezTo>
                <a:cubicBezTo>
                  <a:pt x="366199" y="129823"/>
                  <a:pt x="499549" y="318206"/>
                  <a:pt x="501666" y="308152"/>
                </a:cubicBezTo>
                <a:cubicBezTo>
                  <a:pt x="503783" y="298098"/>
                  <a:pt x="378370" y="69498"/>
                  <a:pt x="295291" y="22402"/>
                </a:cubicBezTo>
                <a:cubicBezTo>
                  <a:pt x="212212" y="-24694"/>
                  <a:pt x="2133" y="15523"/>
                  <a:pt x="16" y="25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8AEC435-1577-4E81-BD40-BA96771DD463}"/>
              </a:ext>
            </a:extLst>
          </p:cNvPr>
          <p:cNvSpPr/>
          <p:nvPr/>
        </p:nvSpPr>
        <p:spPr>
          <a:xfrm>
            <a:off x="3083404" y="3474604"/>
            <a:ext cx="109048" cy="400375"/>
          </a:xfrm>
          <a:custGeom>
            <a:avLst/>
            <a:gdLst>
              <a:gd name="connsiteX0" fmla="*/ 47146 w 109048"/>
              <a:gd name="connsiteY0" fmla="*/ 33771 h 400375"/>
              <a:gd name="connsiteX1" fmla="*/ 75721 w 109048"/>
              <a:gd name="connsiteY1" fmla="*/ 125846 h 400375"/>
              <a:gd name="connsiteX2" fmla="*/ 43971 w 109048"/>
              <a:gd name="connsiteY2" fmla="*/ 294121 h 400375"/>
              <a:gd name="connsiteX3" fmla="*/ 69371 w 109048"/>
              <a:gd name="connsiteY3" fmla="*/ 398896 h 400375"/>
              <a:gd name="connsiteX4" fmla="*/ 24921 w 109048"/>
              <a:gd name="connsiteY4" fmla="*/ 217921 h 400375"/>
              <a:gd name="connsiteX5" fmla="*/ 63021 w 109048"/>
              <a:gd name="connsiteY5" fmla="*/ 119496 h 400375"/>
              <a:gd name="connsiteX6" fmla="*/ 107471 w 109048"/>
              <a:gd name="connsiteY6" fmla="*/ 46471 h 400375"/>
              <a:gd name="connsiteX7" fmla="*/ 2696 w 109048"/>
              <a:gd name="connsiteY7" fmla="*/ 2021 h 400375"/>
              <a:gd name="connsiteX8" fmla="*/ 47146 w 109048"/>
              <a:gd name="connsiteY8" fmla="*/ 33771 h 40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48" h="400375">
                <a:moveTo>
                  <a:pt x="47146" y="33771"/>
                </a:moveTo>
                <a:cubicBezTo>
                  <a:pt x="59317" y="54408"/>
                  <a:pt x="76250" y="82454"/>
                  <a:pt x="75721" y="125846"/>
                </a:cubicBezTo>
                <a:cubicBezTo>
                  <a:pt x="75192" y="169238"/>
                  <a:pt x="45029" y="248613"/>
                  <a:pt x="43971" y="294121"/>
                </a:cubicBezTo>
                <a:cubicBezTo>
                  <a:pt x="42913" y="339629"/>
                  <a:pt x="72546" y="411596"/>
                  <a:pt x="69371" y="398896"/>
                </a:cubicBezTo>
                <a:cubicBezTo>
                  <a:pt x="66196" y="386196"/>
                  <a:pt x="25979" y="264488"/>
                  <a:pt x="24921" y="217921"/>
                </a:cubicBezTo>
                <a:cubicBezTo>
                  <a:pt x="23863" y="171354"/>
                  <a:pt x="49263" y="148071"/>
                  <a:pt x="63021" y="119496"/>
                </a:cubicBezTo>
                <a:cubicBezTo>
                  <a:pt x="76779" y="90921"/>
                  <a:pt x="117525" y="66050"/>
                  <a:pt x="107471" y="46471"/>
                </a:cubicBezTo>
                <a:cubicBezTo>
                  <a:pt x="97417" y="26892"/>
                  <a:pt x="16984" y="10488"/>
                  <a:pt x="2696" y="2021"/>
                </a:cubicBezTo>
                <a:cubicBezTo>
                  <a:pt x="-11592" y="-6446"/>
                  <a:pt x="34975" y="13134"/>
                  <a:pt x="47146" y="33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839FA3C-1199-4F52-AE40-A78F30837AA3}"/>
              </a:ext>
            </a:extLst>
          </p:cNvPr>
          <p:cNvSpPr/>
          <p:nvPr/>
        </p:nvSpPr>
        <p:spPr>
          <a:xfrm>
            <a:off x="2968605" y="3806634"/>
            <a:ext cx="175350" cy="479636"/>
          </a:xfrm>
          <a:custGeom>
            <a:avLst/>
            <a:gdLst>
              <a:gd name="connsiteX0" fmla="*/ 168295 w 175350"/>
              <a:gd name="connsiteY0" fmla="*/ 191 h 479636"/>
              <a:gd name="connsiteX1" fmla="*/ 66695 w 175350"/>
              <a:gd name="connsiteY1" fmla="*/ 152591 h 479636"/>
              <a:gd name="connsiteX2" fmla="*/ 20 w 175350"/>
              <a:gd name="connsiteY2" fmla="*/ 244666 h 479636"/>
              <a:gd name="connsiteX3" fmla="*/ 73045 w 175350"/>
              <a:gd name="connsiteY3" fmla="*/ 479616 h 479636"/>
              <a:gd name="connsiteX4" fmla="*/ 73045 w 175350"/>
              <a:gd name="connsiteY4" fmla="*/ 257366 h 479636"/>
              <a:gd name="connsiteX5" fmla="*/ 155595 w 175350"/>
              <a:gd name="connsiteY5" fmla="*/ 124016 h 479636"/>
              <a:gd name="connsiteX6" fmla="*/ 168295 w 175350"/>
              <a:gd name="connsiteY6" fmla="*/ 191 h 47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350" h="479636">
                <a:moveTo>
                  <a:pt x="168295" y="191"/>
                </a:moveTo>
                <a:cubicBezTo>
                  <a:pt x="153478" y="4954"/>
                  <a:pt x="94741" y="111845"/>
                  <a:pt x="66695" y="152591"/>
                </a:cubicBezTo>
                <a:cubicBezTo>
                  <a:pt x="38649" y="193337"/>
                  <a:pt x="-1038" y="190162"/>
                  <a:pt x="20" y="244666"/>
                </a:cubicBezTo>
                <a:cubicBezTo>
                  <a:pt x="1078" y="299170"/>
                  <a:pt x="60874" y="477499"/>
                  <a:pt x="73045" y="479616"/>
                </a:cubicBezTo>
                <a:cubicBezTo>
                  <a:pt x="85216" y="481733"/>
                  <a:pt x="59287" y="316633"/>
                  <a:pt x="73045" y="257366"/>
                </a:cubicBezTo>
                <a:cubicBezTo>
                  <a:pt x="86803" y="198099"/>
                  <a:pt x="138662" y="167408"/>
                  <a:pt x="155595" y="124016"/>
                </a:cubicBezTo>
                <a:cubicBezTo>
                  <a:pt x="172528" y="80624"/>
                  <a:pt x="183112" y="-4572"/>
                  <a:pt x="168295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FB56F55E-4B41-4CD8-83B5-A2B35075F169}"/>
              </a:ext>
            </a:extLst>
          </p:cNvPr>
          <p:cNvSpPr/>
          <p:nvPr/>
        </p:nvSpPr>
        <p:spPr>
          <a:xfrm>
            <a:off x="3632089" y="3365483"/>
            <a:ext cx="206658" cy="965853"/>
          </a:xfrm>
          <a:custGeom>
            <a:avLst/>
            <a:gdLst>
              <a:gd name="connsiteX0" fmla="*/ 63611 w 206658"/>
              <a:gd name="connsiteY0" fmla="*/ 17 h 965853"/>
              <a:gd name="connsiteX1" fmla="*/ 79486 w 206658"/>
              <a:gd name="connsiteY1" fmla="*/ 406417 h 965853"/>
              <a:gd name="connsiteX2" fmla="*/ 206486 w 206658"/>
              <a:gd name="connsiteY2" fmla="*/ 955692 h 965853"/>
              <a:gd name="connsiteX3" fmla="*/ 104886 w 206658"/>
              <a:gd name="connsiteY3" fmla="*/ 746142 h 965853"/>
              <a:gd name="connsiteX4" fmla="*/ 19161 w 206658"/>
              <a:gd name="connsiteY4" fmla="*/ 530242 h 965853"/>
              <a:gd name="connsiteX5" fmla="*/ 3286 w 206658"/>
              <a:gd name="connsiteY5" fmla="*/ 390542 h 965853"/>
              <a:gd name="connsiteX6" fmla="*/ 63611 w 206658"/>
              <a:gd name="connsiteY6" fmla="*/ 17 h 96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658" h="965853">
                <a:moveTo>
                  <a:pt x="63611" y="17"/>
                </a:moveTo>
                <a:cubicBezTo>
                  <a:pt x="76311" y="2663"/>
                  <a:pt x="55673" y="247138"/>
                  <a:pt x="79486" y="406417"/>
                </a:cubicBezTo>
                <a:cubicBezTo>
                  <a:pt x="103299" y="565696"/>
                  <a:pt x="202253" y="899071"/>
                  <a:pt x="206486" y="955692"/>
                </a:cubicBezTo>
                <a:cubicBezTo>
                  <a:pt x="210719" y="1012313"/>
                  <a:pt x="136107" y="817050"/>
                  <a:pt x="104886" y="746142"/>
                </a:cubicBezTo>
                <a:cubicBezTo>
                  <a:pt x="73665" y="675234"/>
                  <a:pt x="36094" y="589509"/>
                  <a:pt x="19161" y="530242"/>
                </a:cubicBezTo>
                <a:cubicBezTo>
                  <a:pt x="2228" y="470975"/>
                  <a:pt x="-4651" y="477325"/>
                  <a:pt x="3286" y="390542"/>
                </a:cubicBezTo>
                <a:cubicBezTo>
                  <a:pt x="11223" y="303759"/>
                  <a:pt x="50911" y="-2629"/>
                  <a:pt x="6361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50ECC3-F161-4920-862F-2C1965D1DCCC}"/>
              </a:ext>
            </a:extLst>
          </p:cNvPr>
          <p:cNvSpPr/>
          <p:nvPr/>
        </p:nvSpPr>
        <p:spPr>
          <a:xfrm>
            <a:off x="3689394" y="4248114"/>
            <a:ext cx="114091" cy="1064723"/>
          </a:xfrm>
          <a:custGeom>
            <a:avLst/>
            <a:gdLst>
              <a:gd name="connsiteX0" fmla="*/ 111081 w 114091"/>
              <a:gd name="connsiteY0" fmla="*/ 36 h 1064723"/>
              <a:gd name="connsiteX1" fmla="*/ 85681 w 114091"/>
              <a:gd name="connsiteY1" fmla="*/ 288961 h 1064723"/>
              <a:gd name="connsiteX2" fmla="*/ 85681 w 114091"/>
              <a:gd name="connsiteY2" fmla="*/ 508036 h 1064723"/>
              <a:gd name="connsiteX3" fmla="*/ 57106 w 114091"/>
              <a:gd name="connsiteY3" fmla="*/ 758861 h 1064723"/>
              <a:gd name="connsiteX4" fmla="*/ 79331 w 114091"/>
              <a:gd name="connsiteY4" fmla="*/ 1012861 h 1064723"/>
              <a:gd name="connsiteX5" fmla="*/ 41231 w 114091"/>
              <a:gd name="connsiteY5" fmla="*/ 1047786 h 1064723"/>
              <a:gd name="connsiteX6" fmla="*/ 15831 w 114091"/>
              <a:gd name="connsiteY6" fmla="*/ 806486 h 1064723"/>
              <a:gd name="connsiteX7" fmla="*/ 6306 w 114091"/>
              <a:gd name="connsiteY7" fmla="*/ 308011 h 1064723"/>
              <a:gd name="connsiteX8" fmla="*/ 111081 w 114091"/>
              <a:gd name="connsiteY8" fmla="*/ 36 h 106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091" h="1064723">
                <a:moveTo>
                  <a:pt x="111081" y="36"/>
                </a:moveTo>
                <a:cubicBezTo>
                  <a:pt x="124310" y="-3139"/>
                  <a:pt x="89914" y="204294"/>
                  <a:pt x="85681" y="288961"/>
                </a:cubicBezTo>
                <a:cubicBezTo>
                  <a:pt x="81448" y="373628"/>
                  <a:pt x="90443" y="429719"/>
                  <a:pt x="85681" y="508036"/>
                </a:cubicBezTo>
                <a:cubicBezTo>
                  <a:pt x="80919" y="586353"/>
                  <a:pt x="58164" y="674724"/>
                  <a:pt x="57106" y="758861"/>
                </a:cubicBezTo>
                <a:cubicBezTo>
                  <a:pt x="56048" y="842998"/>
                  <a:pt x="81977" y="964707"/>
                  <a:pt x="79331" y="1012861"/>
                </a:cubicBezTo>
                <a:cubicBezTo>
                  <a:pt x="76685" y="1061015"/>
                  <a:pt x="51814" y="1082182"/>
                  <a:pt x="41231" y="1047786"/>
                </a:cubicBezTo>
                <a:cubicBezTo>
                  <a:pt x="30648" y="1013390"/>
                  <a:pt x="21652" y="929782"/>
                  <a:pt x="15831" y="806486"/>
                </a:cubicBezTo>
                <a:cubicBezTo>
                  <a:pt x="10010" y="683190"/>
                  <a:pt x="-10098" y="441361"/>
                  <a:pt x="6306" y="308011"/>
                </a:cubicBezTo>
                <a:cubicBezTo>
                  <a:pt x="22710" y="174661"/>
                  <a:pt x="97852" y="3211"/>
                  <a:pt x="11108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F77CE12-E9B3-4C9D-8EB6-0AA512D0670D}"/>
              </a:ext>
            </a:extLst>
          </p:cNvPr>
          <p:cNvSpPr/>
          <p:nvPr/>
        </p:nvSpPr>
        <p:spPr>
          <a:xfrm>
            <a:off x="5110946" y="4651893"/>
            <a:ext cx="429222" cy="337915"/>
          </a:xfrm>
          <a:custGeom>
            <a:avLst/>
            <a:gdLst>
              <a:gd name="connsiteX0" fmla="*/ 804 w 429222"/>
              <a:gd name="connsiteY0" fmla="*/ 43932 h 337915"/>
              <a:gd name="connsiteX1" fmla="*/ 261154 w 429222"/>
              <a:gd name="connsiteY1" fmla="*/ 66157 h 337915"/>
              <a:gd name="connsiteX2" fmla="*/ 404029 w 429222"/>
              <a:gd name="connsiteY2" fmla="*/ 12182 h 337915"/>
              <a:gd name="connsiteX3" fmla="*/ 426254 w 429222"/>
              <a:gd name="connsiteY3" fmla="*/ 336032 h 337915"/>
              <a:gd name="connsiteX4" fmla="*/ 369104 w 429222"/>
              <a:gd name="connsiteY4" fmla="*/ 142357 h 337915"/>
              <a:gd name="connsiteX5" fmla="*/ 353229 w 429222"/>
              <a:gd name="connsiteY5" fmla="*/ 75682 h 337915"/>
              <a:gd name="connsiteX6" fmla="*/ 804 w 429222"/>
              <a:gd name="connsiteY6" fmla="*/ 43932 h 33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222" h="337915">
                <a:moveTo>
                  <a:pt x="804" y="43932"/>
                </a:moveTo>
                <a:cubicBezTo>
                  <a:pt x="-14542" y="42344"/>
                  <a:pt x="193950" y="71449"/>
                  <a:pt x="261154" y="66157"/>
                </a:cubicBezTo>
                <a:cubicBezTo>
                  <a:pt x="328358" y="60865"/>
                  <a:pt x="376512" y="-32797"/>
                  <a:pt x="404029" y="12182"/>
                </a:cubicBezTo>
                <a:cubicBezTo>
                  <a:pt x="431546" y="57161"/>
                  <a:pt x="432075" y="314336"/>
                  <a:pt x="426254" y="336032"/>
                </a:cubicBezTo>
                <a:cubicBezTo>
                  <a:pt x="420433" y="357728"/>
                  <a:pt x="381275" y="185749"/>
                  <a:pt x="369104" y="142357"/>
                </a:cubicBezTo>
                <a:cubicBezTo>
                  <a:pt x="356933" y="98965"/>
                  <a:pt x="409850" y="88911"/>
                  <a:pt x="353229" y="75682"/>
                </a:cubicBezTo>
                <a:cubicBezTo>
                  <a:pt x="296608" y="62453"/>
                  <a:pt x="16150" y="45520"/>
                  <a:pt x="804" y="43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E2521E1-20D6-4E2D-AC4E-D7235F6F46F0}"/>
              </a:ext>
            </a:extLst>
          </p:cNvPr>
          <p:cNvSpPr/>
          <p:nvPr/>
        </p:nvSpPr>
        <p:spPr>
          <a:xfrm>
            <a:off x="6377818" y="3555960"/>
            <a:ext cx="169383" cy="1574840"/>
          </a:xfrm>
          <a:custGeom>
            <a:avLst/>
            <a:gdLst>
              <a:gd name="connsiteX0" fmla="*/ 7742 w 169383"/>
              <a:gd name="connsiteY0" fmla="*/ 40 h 1574840"/>
              <a:gd name="connsiteX1" fmla="*/ 22982 w 169383"/>
              <a:gd name="connsiteY1" fmla="*/ 685840 h 1574840"/>
              <a:gd name="connsiteX2" fmla="*/ 28062 w 169383"/>
              <a:gd name="connsiteY2" fmla="*/ 1122720 h 1574840"/>
              <a:gd name="connsiteX3" fmla="*/ 94102 w 169383"/>
              <a:gd name="connsiteY3" fmla="*/ 1574840 h 1574840"/>
              <a:gd name="connsiteX4" fmla="*/ 149982 w 169383"/>
              <a:gd name="connsiteY4" fmla="*/ 1122720 h 1574840"/>
              <a:gd name="connsiteX5" fmla="*/ 160142 w 169383"/>
              <a:gd name="connsiteY5" fmla="*/ 655360 h 1574840"/>
              <a:gd name="connsiteX6" fmla="*/ 7742 w 169383"/>
              <a:gd name="connsiteY6" fmla="*/ 40 h 157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383" h="1574840">
                <a:moveTo>
                  <a:pt x="7742" y="40"/>
                </a:moveTo>
                <a:cubicBezTo>
                  <a:pt x="-15118" y="5120"/>
                  <a:pt x="19595" y="498727"/>
                  <a:pt x="22982" y="685840"/>
                </a:cubicBezTo>
                <a:cubicBezTo>
                  <a:pt x="26369" y="872953"/>
                  <a:pt x="16209" y="974553"/>
                  <a:pt x="28062" y="1122720"/>
                </a:cubicBezTo>
                <a:cubicBezTo>
                  <a:pt x="39915" y="1270887"/>
                  <a:pt x="73782" y="1574840"/>
                  <a:pt x="94102" y="1574840"/>
                </a:cubicBezTo>
                <a:cubicBezTo>
                  <a:pt x="114422" y="1574840"/>
                  <a:pt x="138975" y="1275967"/>
                  <a:pt x="149982" y="1122720"/>
                </a:cubicBezTo>
                <a:cubicBezTo>
                  <a:pt x="160989" y="969473"/>
                  <a:pt x="181309" y="839087"/>
                  <a:pt x="160142" y="655360"/>
                </a:cubicBezTo>
                <a:cubicBezTo>
                  <a:pt x="138975" y="471633"/>
                  <a:pt x="30602" y="-5040"/>
                  <a:pt x="774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3E4F7284-E441-4F11-809F-2BF42D4C2732}"/>
              </a:ext>
            </a:extLst>
          </p:cNvPr>
          <p:cNvSpPr/>
          <p:nvPr/>
        </p:nvSpPr>
        <p:spPr>
          <a:xfrm>
            <a:off x="2936904" y="4113639"/>
            <a:ext cx="239108" cy="1063445"/>
          </a:xfrm>
          <a:custGeom>
            <a:avLst/>
            <a:gdLst>
              <a:gd name="connsiteX0" fmla="*/ 153429 w 239108"/>
              <a:gd name="connsiteY0" fmla="*/ 94294 h 1063445"/>
              <a:gd name="connsiteX1" fmla="*/ 60296 w 239108"/>
              <a:gd name="connsiteY1" fmla="*/ 500694 h 1063445"/>
              <a:gd name="connsiteX2" fmla="*/ 153429 w 239108"/>
              <a:gd name="connsiteY2" fmla="*/ 1059494 h 1063445"/>
              <a:gd name="connsiteX3" fmla="*/ 1029 w 239108"/>
              <a:gd name="connsiteY3" fmla="*/ 729294 h 1063445"/>
              <a:gd name="connsiteX4" fmla="*/ 94163 w 239108"/>
              <a:gd name="connsiteY4" fmla="*/ 331361 h 1063445"/>
              <a:gd name="connsiteX5" fmla="*/ 238096 w 239108"/>
              <a:gd name="connsiteY5" fmla="*/ 18094 h 1063445"/>
              <a:gd name="connsiteX6" fmla="*/ 153429 w 239108"/>
              <a:gd name="connsiteY6" fmla="*/ 94294 h 1063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108" h="1063445">
                <a:moveTo>
                  <a:pt x="153429" y="94294"/>
                </a:moveTo>
                <a:cubicBezTo>
                  <a:pt x="123796" y="174727"/>
                  <a:pt x="60296" y="339827"/>
                  <a:pt x="60296" y="500694"/>
                </a:cubicBezTo>
                <a:cubicBezTo>
                  <a:pt x="60296" y="661561"/>
                  <a:pt x="163307" y="1021394"/>
                  <a:pt x="153429" y="1059494"/>
                </a:cubicBezTo>
                <a:cubicBezTo>
                  <a:pt x="143551" y="1097594"/>
                  <a:pt x="10907" y="850650"/>
                  <a:pt x="1029" y="729294"/>
                </a:cubicBezTo>
                <a:cubicBezTo>
                  <a:pt x="-8849" y="607939"/>
                  <a:pt x="54652" y="449894"/>
                  <a:pt x="94163" y="331361"/>
                </a:cubicBezTo>
                <a:cubicBezTo>
                  <a:pt x="133674" y="212828"/>
                  <a:pt x="228218" y="61838"/>
                  <a:pt x="238096" y="18094"/>
                </a:cubicBezTo>
                <a:cubicBezTo>
                  <a:pt x="247974" y="-25650"/>
                  <a:pt x="183062" y="13861"/>
                  <a:pt x="153429" y="94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AFCD7D49-1CE1-4758-86D5-7B60F1FF9570}"/>
              </a:ext>
            </a:extLst>
          </p:cNvPr>
          <p:cNvSpPr/>
          <p:nvPr/>
        </p:nvSpPr>
        <p:spPr>
          <a:xfrm>
            <a:off x="6486840" y="3809884"/>
            <a:ext cx="224447" cy="667166"/>
          </a:xfrm>
          <a:custGeom>
            <a:avLst/>
            <a:gdLst>
              <a:gd name="connsiteX0" fmla="*/ 320 w 224447"/>
              <a:gd name="connsiteY0" fmla="*/ 116 h 667166"/>
              <a:gd name="connsiteX1" fmla="*/ 142560 w 224447"/>
              <a:gd name="connsiteY1" fmla="*/ 406516 h 667166"/>
              <a:gd name="connsiteX2" fmla="*/ 117160 w 224447"/>
              <a:gd name="connsiteY2" fmla="*/ 665596 h 667166"/>
              <a:gd name="connsiteX3" fmla="*/ 218760 w 224447"/>
              <a:gd name="connsiteY3" fmla="*/ 508116 h 667166"/>
              <a:gd name="connsiteX4" fmla="*/ 188280 w 224447"/>
              <a:gd name="connsiteY4" fmla="*/ 365876 h 667166"/>
              <a:gd name="connsiteX5" fmla="*/ 320 w 224447"/>
              <a:gd name="connsiteY5" fmla="*/ 116 h 66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47" h="667166">
                <a:moveTo>
                  <a:pt x="320" y="116"/>
                </a:moveTo>
                <a:cubicBezTo>
                  <a:pt x="-7300" y="6889"/>
                  <a:pt x="123087" y="295603"/>
                  <a:pt x="142560" y="406516"/>
                </a:cubicBezTo>
                <a:cubicBezTo>
                  <a:pt x="162033" y="517429"/>
                  <a:pt x="104460" y="648663"/>
                  <a:pt x="117160" y="665596"/>
                </a:cubicBezTo>
                <a:cubicBezTo>
                  <a:pt x="129860" y="682529"/>
                  <a:pt x="206907" y="558069"/>
                  <a:pt x="218760" y="508116"/>
                </a:cubicBezTo>
                <a:cubicBezTo>
                  <a:pt x="230613" y="458163"/>
                  <a:pt x="225533" y="448003"/>
                  <a:pt x="188280" y="365876"/>
                </a:cubicBezTo>
                <a:cubicBezTo>
                  <a:pt x="151027" y="283749"/>
                  <a:pt x="7940" y="-6657"/>
                  <a:pt x="320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930619C-11CB-445A-A135-AD0FC6B03BF8}"/>
              </a:ext>
            </a:extLst>
          </p:cNvPr>
          <p:cNvSpPr/>
          <p:nvPr/>
        </p:nvSpPr>
        <p:spPr>
          <a:xfrm>
            <a:off x="6633397" y="4399221"/>
            <a:ext cx="153685" cy="519397"/>
          </a:xfrm>
          <a:custGeom>
            <a:avLst/>
            <a:gdLst>
              <a:gd name="connsiteX0" fmla="*/ 1083 w 153685"/>
              <a:gd name="connsiteY0" fmla="*/ 59 h 519397"/>
              <a:gd name="connsiteX1" fmla="*/ 67123 w 153685"/>
              <a:gd name="connsiteY1" fmla="*/ 208339 h 519397"/>
              <a:gd name="connsiteX2" fmla="*/ 72203 w 153685"/>
              <a:gd name="connsiteY2" fmla="*/ 518219 h 519397"/>
              <a:gd name="connsiteX3" fmla="*/ 148403 w 153685"/>
              <a:gd name="connsiteY3" fmla="*/ 309939 h 519397"/>
              <a:gd name="connsiteX4" fmla="*/ 128083 w 153685"/>
              <a:gd name="connsiteY4" fmla="*/ 188019 h 519397"/>
              <a:gd name="connsiteX5" fmla="*/ 1083 w 153685"/>
              <a:gd name="connsiteY5" fmla="*/ 59 h 5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685" h="519397">
                <a:moveTo>
                  <a:pt x="1083" y="59"/>
                </a:moveTo>
                <a:cubicBezTo>
                  <a:pt x="-9077" y="3446"/>
                  <a:pt x="55270" y="121979"/>
                  <a:pt x="67123" y="208339"/>
                </a:cubicBezTo>
                <a:cubicBezTo>
                  <a:pt x="78976" y="294699"/>
                  <a:pt x="58656" y="501286"/>
                  <a:pt x="72203" y="518219"/>
                </a:cubicBezTo>
                <a:cubicBezTo>
                  <a:pt x="85750" y="535152"/>
                  <a:pt x="139090" y="364972"/>
                  <a:pt x="148403" y="309939"/>
                </a:cubicBezTo>
                <a:cubicBezTo>
                  <a:pt x="157716" y="254906"/>
                  <a:pt x="156870" y="237126"/>
                  <a:pt x="128083" y="188019"/>
                </a:cubicBezTo>
                <a:cubicBezTo>
                  <a:pt x="99296" y="138912"/>
                  <a:pt x="11243" y="-3328"/>
                  <a:pt x="108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3F76A78C-F651-4A12-B9FB-AC580FCBCE1E}"/>
              </a:ext>
            </a:extLst>
          </p:cNvPr>
          <p:cNvSpPr/>
          <p:nvPr/>
        </p:nvSpPr>
        <p:spPr>
          <a:xfrm>
            <a:off x="4966659" y="2087562"/>
            <a:ext cx="311877" cy="108309"/>
          </a:xfrm>
          <a:custGeom>
            <a:avLst/>
            <a:gdLst>
              <a:gd name="connsiteX0" fmla="*/ 3804 w 311877"/>
              <a:gd name="connsiteY0" fmla="*/ 1 h 108309"/>
              <a:gd name="connsiteX1" fmla="*/ 146679 w 311877"/>
              <a:gd name="connsiteY1" fmla="*/ 65088 h 108309"/>
              <a:gd name="connsiteX2" fmla="*/ 310191 w 311877"/>
              <a:gd name="connsiteY2" fmla="*/ 101601 h 108309"/>
              <a:gd name="connsiteX3" fmla="*/ 221291 w 311877"/>
              <a:gd name="connsiteY3" fmla="*/ 104776 h 108309"/>
              <a:gd name="connsiteX4" fmla="*/ 56191 w 311877"/>
              <a:gd name="connsiteY4" fmla="*/ 63501 h 108309"/>
              <a:gd name="connsiteX5" fmla="*/ 3804 w 311877"/>
              <a:gd name="connsiteY5" fmla="*/ 1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7" h="108309">
                <a:moveTo>
                  <a:pt x="3804" y="1"/>
                </a:moveTo>
                <a:cubicBezTo>
                  <a:pt x="18885" y="266"/>
                  <a:pt x="95615" y="48155"/>
                  <a:pt x="146679" y="65088"/>
                </a:cubicBezTo>
                <a:cubicBezTo>
                  <a:pt x="197744" y="82021"/>
                  <a:pt x="297756" y="94986"/>
                  <a:pt x="310191" y="101601"/>
                </a:cubicBezTo>
                <a:cubicBezTo>
                  <a:pt x="322626" y="108216"/>
                  <a:pt x="263624" y="111126"/>
                  <a:pt x="221291" y="104776"/>
                </a:cubicBezTo>
                <a:cubicBezTo>
                  <a:pt x="178958" y="98426"/>
                  <a:pt x="91380" y="79111"/>
                  <a:pt x="56191" y="63501"/>
                </a:cubicBezTo>
                <a:cubicBezTo>
                  <a:pt x="21002" y="47891"/>
                  <a:pt x="-11277" y="-264"/>
                  <a:pt x="3804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674F3CE8-ECB6-45BA-A421-0F073B3982DD}"/>
              </a:ext>
            </a:extLst>
          </p:cNvPr>
          <p:cNvSpPr/>
          <p:nvPr/>
        </p:nvSpPr>
        <p:spPr>
          <a:xfrm>
            <a:off x="4886554" y="2259012"/>
            <a:ext cx="95170" cy="315223"/>
          </a:xfrm>
          <a:custGeom>
            <a:avLst/>
            <a:gdLst>
              <a:gd name="connsiteX0" fmla="*/ 1359 w 95170"/>
              <a:gd name="connsiteY0" fmla="*/ 1 h 315223"/>
              <a:gd name="connsiteX1" fmla="*/ 50571 w 95170"/>
              <a:gd name="connsiteY1" fmla="*/ 174626 h 315223"/>
              <a:gd name="connsiteX2" fmla="*/ 95021 w 95170"/>
              <a:gd name="connsiteY2" fmla="*/ 312738 h 315223"/>
              <a:gd name="connsiteX3" fmla="*/ 63271 w 95170"/>
              <a:gd name="connsiteY3" fmla="*/ 257176 h 315223"/>
              <a:gd name="connsiteX4" fmla="*/ 17234 w 95170"/>
              <a:gd name="connsiteY4" fmla="*/ 177801 h 315223"/>
              <a:gd name="connsiteX5" fmla="*/ 1359 w 95170"/>
              <a:gd name="connsiteY5" fmla="*/ 1 h 3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70" h="315223">
                <a:moveTo>
                  <a:pt x="1359" y="1"/>
                </a:moveTo>
                <a:cubicBezTo>
                  <a:pt x="6915" y="-528"/>
                  <a:pt x="34961" y="122503"/>
                  <a:pt x="50571" y="174626"/>
                </a:cubicBezTo>
                <a:cubicBezTo>
                  <a:pt x="66181" y="226749"/>
                  <a:pt x="92904" y="298980"/>
                  <a:pt x="95021" y="312738"/>
                </a:cubicBezTo>
                <a:cubicBezTo>
                  <a:pt x="97138" y="326496"/>
                  <a:pt x="76235" y="279665"/>
                  <a:pt x="63271" y="257176"/>
                </a:cubicBezTo>
                <a:cubicBezTo>
                  <a:pt x="50307" y="234687"/>
                  <a:pt x="25965" y="215107"/>
                  <a:pt x="17234" y="177801"/>
                </a:cubicBezTo>
                <a:cubicBezTo>
                  <a:pt x="8503" y="140495"/>
                  <a:pt x="-4197" y="530"/>
                  <a:pt x="135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6A65E075-BD70-4317-99D5-2C5AC3AD5219}"/>
              </a:ext>
            </a:extLst>
          </p:cNvPr>
          <p:cNvSpPr/>
          <p:nvPr/>
        </p:nvSpPr>
        <p:spPr>
          <a:xfrm>
            <a:off x="4749727" y="2189163"/>
            <a:ext cx="88922" cy="353085"/>
          </a:xfrm>
          <a:custGeom>
            <a:avLst/>
            <a:gdLst>
              <a:gd name="connsiteX0" fmla="*/ 73 w 88922"/>
              <a:gd name="connsiteY0" fmla="*/ 0 h 353085"/>
              <a:gd name="connsiteX1" fmla="*/ 66748 w 88922"/>
              <a:gd name="connsiteY1" fmla="*/ 136525 h 353085"/>
              <a:gd name="connsiteX2" fmla="*/ 73 w 88922"/>
              <a:gd name="connsiteY2" fmla="*/ 352425 h 353085"/>
              <a:gd name="connsiteX3" fmla="*/ 76273 w 88922"/>
              <a:gd name="connsiteY3" fmla="*/ 201612 h 353085"/>
              <a:gd name="connsiteX4" fmla="*/ 82623 w 88922"/>
              <a:gd name="connsiteY4" fmla="*/ 138112 h 353085"/>
              <a:gd name="connsiteX5" fmla="*/ 73 w 88922"/>
              <a:gd name="connsiteY5" fmla="*/ 0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22" h="353085">
                <a:moveTo>
                  <a:pt x="73" y="0"/>
                </a:moveTo>
                <a:cubicBezTo>
                  <a:pt x="-2573" y="-264"/>
                  <a:pt x="66748" y="77788"/>
                  <a:pt x="66748" y="136525"/>
                </a:cubicBezTo>
                <a:cubicBezTo>
                  <a:pt x="66748" y="195262"/>
                  <a:pt x="-1514" y="341577"/>
                  <a:pt x="73" y="352425"/>
                </a:cubicBezTo>
                <a:cubicBezTo>
                  <a:pt x="1660" y="363273"/>
                  <a:pt x="62515" y="237331"/>
                  <a:pt x="76273" y="201612"/>
                </a:cubicBezTo>
                <a:cubicBezTo>
                  <a:pt x="90031" y="165893"/>
                  <a:pt x="93206" y="168275"/>
                  <a:pt x="82623" y="138112"/>
                </a:cubicBezTo>
                <a:cubicBezTo>
                  <a:pt x="72040" y="107950"/>
                  <a:pt x="2719" y="264"/>
                  <a:pt x="7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8D189812-1677-489A-99B5-BC9AAF6B657F}"/>
              </a:ext>
            </a:extLst>
          </p:cNvPr>
          <p:cNvSpPr/>
          <p:nvPr/>
        </p:nvSpPr>
        <p:spPr>
          <a:xfrm>
            <a:off x="4427223" y="2456731"/>
            <a:ext cx="255277" cy="221973"/>
          </a:xfrm>
          <a:custGeom>
            <a:avLst/>
            <a:gdLst>
              <a:gd name="connsiteX0" fmla="*/ 315 w 255277"/>
              <a:gd name="connsiteY0" fmla="*/ 719 h 221973"/>
              <a:gd name="connsiteX1" fmla="*/ 151127 w 255277"/>
              <a:gd name="connsiteY1" fmla="*/ 43582 h 221973"/>
              <a:gd name="connsiteX2" fmla="*/ 251140 w 255277"/>
              <a:gd name="connsiteY2" fmla="*/ 219794 h 221973"/>
              <a:gd name="connsiteX3" fmla="*/ 232090 w 255277"/>
              <a:gd name="connsiteY3" fmla="*/ 137244 h 221973"/>
              <a:gd name="connsiteX4" fmla="*/ 193990 w 255277"/>
              <a:gd name="connsiteY4" fmla="*/ 65807 h 221973"/>
              <a:gd name="connsiteX5" fmla="*/ 315 w 255277"/>
              <a:gd name="connsiteY5" fmla="*/ 719 h 22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77" h="221973">
                <a:moveTo>
                  <a:pt x="315" y="719"/>
                </a:moveTo>
                <a:cubicBezTo>
                  <a:pt x="-6829" y="-2985"/>
                  <a:pt x="109323" y="7069"/>
                  <a:pt x="151127" y="43582"/>
                </a:cubicBezTo>
                <a:cubicBezTo>
                  <a:pt x="192931" y="80095"/>
                  <a:pt x="237646" y="204184"/>
                  <a:pt x="251140" y="219794"/>
                </a:cubicBezTo>
                <a:cubicBezTo>
                  <a:pt x="264634" y="235404"/>
                  <a:pt x="241615" y="162908"/>
                  <a:pt x="232090" y="137244"/>
                </a:cubicBezTo>
                <a:cubicBezTo>
                  <a:pt x="222565" y="111580"/>
                  <a:pt x="232884" y="89884"/>
                  <a:pt x="193990" y="65807"/>
                </a:cubicBezTo>
                <a:cubicBezTo>
                  <a:pt x="155096" y="41730"/>
                  <a:pt x="7459" y="4423"/>
                  <a:pt x="315" y="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63CC53C-6D28-482A-A367-033418591F4F}"/>
              </a:ext>
            </a:extLst>
          </p:cNvPr>
          <p:cNvSpPr/>
          <p:nvPr/>
        </p:nvSpPr>
        <p:spPr>
          <a:xfrm>
            <a:off x="5012150" y="901468"/>
            <a:ext cx="630999" cy="264937"/>
          </a:xfrm>
          <a:custGeom>
            <a:avLst/>
            <a:gdLst>
              <a:gd name="connsiteX0" fmla="*/ 117 w 630999"/>
              <a:gd name="connsiteY0" fmla="*/ 264815 h 264937"/>
              <a:gd name="connsiteX1" fmla="*/ 298567 w 630999"/>
              <a:gd name="connsiteY1" fmla="*/ 118765 h 264937"/>
              <a:gd name="connsiteX2" fmla="*/ 630883 w 630999"/>
              <a:gd name="connsiteY2" fmla="*/ 232 h 264937"/>
              <a:gd name="connsiteX3" fmla="*/ 332433 w 630999"/>
              <a:gd name="connsiteY3" fmla="*/ 93365 h 264937"/>
              <a:gd name="connsiteX4" fmla="*/ 117 w 630999"/>
              <a:gd name="connsiteY4" fmla="*/ 264815 h 26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999" h="264937">
                <a:moveTo>
                  <a:pt x="117" y="264815"/>
                </a:moveTo>
                <a:cubicBezTo>
                  <a:pt x="-5527" y="269048"/>
                  <a:pt x="193439" y="162862"/>
                  <a:pt x="298567" y="118765"/>
                </a:cubicBezTo>
                <a:cubicBezTo>
                  <a:pt x="403695" y="74668"/>
                  <a:pt x="625239" y="4465"/>
                  <a:pt x="630883" y="232"/>
                </a:cubicBezTo>
                <a:cubicBezTo>
                  <a:pt x="636527" y="-4001"/>
                  <a:pt x="435797" y="50326"/>
                  <a:pt x="332433" y="93365"/>
                </a:cubicBezTo>
                <a:cubicBezTo>
                  <a:pt x="229069" y="136404"/>
                  <a:pt x="5761" y="260582"/>
                  <a:pt x="117" y="26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6BDC47E9-9030-4A45-802F-58D34AAD96E4}"/>
              </a:ext>
            </a:extLst>
          </p:cNvPr>
          <p:cNvSpPr/>
          <p:nvPr/>
        </p:nvSpPr>
        <p:spPr>
          <a:xfrm>
            <a:off x="5053808" y="943378"/>
            <a:ext cx="512580" cy="246909"/>
          </a:xfrm>
          <a:custGeom>
            <a:avLst/>
            <a:gdLst>
              <a:gd name="connsiteX0" fmla="*/ 5025 w 512580"/>
              <a:gd name="connsiteY0" fmla="*/ 246189 h 246909"/>
              <a:gd name="connsiteX1" fmla="*/ 506675 w 512580"/>
              <a:gd name="connsiteY1" fmla="*/ 7005 h 246909"/>
              <a:gd name="connsiteX2" fmla="*/ 263259 w 512580"/>
              <a:gd name="connsiteY2" fmla="*/ 78972 h 246909"/>
              <a:gd name="connsiteX3" fmla="*/ 5025 w 512580"/>
              <a:gd name="connsiteY3" fmla="*/ 246189 h 2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580" h="246909">
                <a:moveTo>
                  <a:pt x="5025" y="246189"/>
                </a:moveTo>
                <a:cubicBezTo>
                  <a:pt x="45594" y="234195"/>
                  <a:pt x="463636" y="34874"/>
                  <a:pt x="506675" y="7005"/>
                </a:cubicBezTo>
                <a:cubicBezTo>
                  <a:pt x="549714" y="-20864"/>
                  <a:pt x="346162" y="40872"/>
                  <a:pt x="263259" y="78972"/>
                </a:cubicBezTo>
                <a:cubicBezTo>
                  <a:pt x="180356" y="117072"/>
                  <a:pt x="-35544" y="258183"/>
                  <a:pt x="5025" y="246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4CAD8251-97FC-4CA8-87B4-BEC05183E5AE}"/>
              </a:ext>
            </a:extLst>
          </p:cNvPr>
          <p:cNvSpPr/>
          <p:nvPr/>
        </p:nvSpPr>
        <p:spPr>
          <a:xfrm>
            <a:off x="4787794" y="1845690"/>
            <a:ext cx="161780" cy="112353"/>
          </a:xfrm>
          <a:custGeom>
            <a:avLst/>
            <a:gdLst>
              <a:gd name="connsiteX0" fmla="*/ 106 w 161780"/>
              <a:gd name="connsiteY0" fmla="*/ 43 h 112353"/>
              <a:gd name="connsiteX1" fmla="*/ 124989 w 161780"/>
              <a:gd name="connsiteY1" fmla="*/ 78360 h 112353"/>
              <a:gd name="connsiteX2" fmla="*/ 154623 w 161780"/>
              <a:gd name="connsiteY2" fmla="*/ 112227 h 112353"/>
              <a:gd name="connsiteX3" fmla="*/ 148273 w 161780"/>
              <a:gd name="connsiteY3" fmla="*/ 67777 h 112353"/>
              <a:gd name="connsiteX4" fmla="*/ 106 w 161780"/>
              <a:gd name="connsiteY4" fmla="*/ 43 h 11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80" h="112353">
                <a:moveTo>
                  <a:pt x="106" y="43"/>
                </a:moveTo>
                <a:cubicBezTo>
                  <a:pt x="-3775" y="1807"/>
                  <a:pt x="99236" y="59663"/>
                  <a:pt x="124989" y="78360"/>
                </a:cubicBezTo>
                <a:cubicBezTo>
                  <a:pt x="150742" y="97057"/>
                  <a:pt x="150742" y="113991"/>
                  <a:pt x="154623" y="112227"/>
                </a:cubicBezTo>
                <a:cubicBezTo>
                  <a:pt x="158504" y="110463"/>
                  <a:pt x="171556" y="85063"/>
                  <a:pt x="148273" y="67777"/>
                </a:cubicBezTo>
                <a:cubicBezTo>
                  <a:pt x="124990" y="50491"/>
                  <a:pt x="3987" y="-1721"/>
                  <a:pt x="106" y="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6A0EB9AB-1196-4C29-BA00-9C0ED8ACA40A}"/>
              </a:ext>
            </a:extLst>
          </p:cNvPr>
          <p:cNvSpPr/>
          <p:nvPr/>
        </p:nvSpPr>
        <p:spPr>
          <a:xfrm>
            <a:off x="5434725" y="2148322"/>
            <a:ext cx="265791" cy="40560"/>
          </a:xfrm>
          <a:custGeom>
            <a:avLst/>
            <a:gdLst>
              <a:gd name="connsiteX0" fmla="*/ 5108 w 265791"/>
              <a:gd name="connsiteY0" fmla="*/ 95 h 40560"/>
              <a:gd name="connsiteX1" fmla="*/ 261225 w 265791"/>
              <a:gd name="connsiteY1" fmla="*/ 27611 h 40560"/>
              <a:gd name="connsiteX2" fmla="*/ 163858 w 265791"/>
              <a:gd name="connsiteY2" fmla="*/ 36078 h 40560"/>
              <a:gd name="connsiteX3" fmla="*/ 94008 w 265791"/>
              <a:gd name="connsiteY3" fmla="*/ 38195 h 40560"/>
              <a:gd name="connsiteX4" fmla="*/ 5108 w 265791"/>
              <a:gd name="connsiteY4" fmla="*/ 95 h 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791" h="40560">
                <a:moveTo>
                  <a:pt x="5108" y="95"/>
                </a:moveTo>
                <a:cubicBezTo>
                  <a:pt x="32978" y="-1669"/>
                  <a:pt x="234767" y="21614"/>
                  <a:pt x="261225" y="27611"/>
                </a:cubicBezTo>
                <a:cubicBezTo>
                  <a:pt x="287683" y="33608"/>
                  <a:pt x="191728" y="34314"/>
                  <a:pt x="163858" y="36078"/>
                </a:cubicBezTo>
                <a:cubicBezTo>
                  <a:pt x="135989" y="37842"/>
                  <a:pt x="116586" y="43839"/>
                  <a:pt x="94008" y="38195"/>
                </a:cubicBezTo>
                <a:cubicBezTo>
                  <a:pt x="71430" y="32551"/>
                  <a:pt x="-22762" y="1859"/>
                  <a:pt x="5108" y="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B8E21290-1478-4228-9960-E2AC906FD75E}"/>
              </a:ext>
            </a:extLst>
          </p:cNvPr>
          <p:cNvSpPr/>
          <p:nvPr/>
        </p:nvSpPr>
        <p:spPr>
          <a:xfrm>
            <a:off x="5486298" y="2046866"/>
            <a:ext cx="279899" cy="86864"/>
          </a:xfrm>
          <a:custGeom>
            <a:avLst/>
            <a:gdLst>
              <a:gd name="connsiteX0" fmla="*/ 102 w 279899"/>
              <a:gd name="connsiteY0" fmla="*/ 4184 h 86864"/>
              <a:gd name="connsiteX1" fmla="*/ 211769 w 279899"/>
              <a:gd name="connsiteY1" fmla="*/ 27467 h 86864"/>
              <a:gd name="connsiteX2" fmla="*/ 277385 w 279899"/>
              <a:gd name="connsiteY2" fmla="*/ 86734 h 86864"/>
              <a:gd name="connsiteX3" fmla="*/ 258335 w 279899"/>
              <a:gd name="connsiteY3" fmla="*/ 42284 h 86864"/>
              <a:gd name="connsiteX4" fmla="*/ 184252 w 279899"/>
              <a:gd name="connsiteY4" fmla="*/ 4184 h 86864"/>
              <a:gd name="connsiteX5" fmla="*/ 102 w 279899"/>
              <a:gd name="connsiteY5" fmla="*/ 4184 h 8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899" h="86864">
                <a:moveTo>
                  <a:pt x="102" y="4184"/>
                </a:moveTo>
                <a:cubicBezTo>
                  <a:pt x="4688" y="8065"/>
                  <a:pt x="165555" y="13709"/>
                  <a:pt x="211769" y="27467"/>
                </a:cubicBezTo>
                <a:cubicBezTo>
                  <a:pt x="257983" y="41225"/>
                  <a:pt x="269624" y="84265"/>
                  <a:pt x="277385" y="86734"/>
                </a:cubicBezTo>
                <a:cubicBezTo>
                  <a:pt x="285146" y="89204"/>
                  <a:pt x="273857" y="56042"/>
                  <a:pt x="258335" y="42284"/>
                </a:cubicBezTo>
                <a:cubicBezTo>
                  <a:pt x="242813" y="28526"/>
                  <a:pt x="221999" y="11239"/>
                  <a:pt x="184252" y="4184"/>
                </a:cubicBezTo>
                <a:cubicBezTo>
                  <a:pt x="146505" y="-2871"/>
                  <a:pt x="-4484" y="303"/>
                  <a:pt x="102" y="41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0C1019C-D758-46D6-AC3A-B62552F000D4}"/>
              </a:ext>
            </a:extLst>
          </p:cNvPr>
          <p:cNvSpPr/>
          <p:nvPr/>
        </p:nvSpPr>
        <p:spPr>
          <a:xfrm>
            <a:off x="5278645" y="5317998"/>
            <a:ext cx="89538" cy="856532"/>
          </a:xfrm>
          <a:custGeom>
            <a:avLst/>
            <a:gdLst>
              <a:gd name="connsiteX0" fmla="*/ 1380 w 89538"/>
              <a:gd name="connsiteY0" fmla="*/ 28702 h 856532"/>
              <a:gd name="connsiteX1" fmla="*/ 36305 w 89538"/>
              <a:gd name="connsiteY1" fmla="*/ 825627 h 856532"/>
              <a:gd name="connsiteX2" fmla="*/ 64880 w 89538"/>
              <a:gd name="connsiteY2" fmla="*/ 647827 h 856532"/>
              <a:gd name="connsiteX3" fmla="*/ 87105 w 89538"/>
              <a:gd name="connsiteY3" fmla="*/ 219202 h 856532"/>
              <a:gd name="connsiteX4" fmla="*/ 1380 w 89538"/>
              <a:gd name="connsiteY4" fmla="*/ 28702 h 85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38" h="856532">
                <a:moveTo>
                  <a:pt x="1380" y="28702"/>
                </a:moveTo>
                <a:cubicBezTo>
                  <a:pt x="-7087" y="129773"/>
                  <a:pt x="25722" y="722440"/>
                  <a:pt x="36305" y="825627"/>
                </a:cubicBezTo>
                <a:cubicBezTo>
                  <a:pt x="46888" y="928815"/>
                  <a:pt x="56413" y="748898"/>
                  <a:pt x="64880" y="647827"/>
                </a:cubicBezTo>
                <a:cubicBezTo>
                  <a:pt x="73347" y="546756"/>
                  <a:pt x="97159" y="320273"/>
                  <a:pt x="87105" y="219202"/>
                </a:cubicBezTo>
                <a:cubicBezTo>
                  <a:pt x="77051" y="118131"/>
                  <a:pt x="9847" y="-72369"/>
                  <a:pt x="1380" y="28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D37CC83-DFE6-419D-9ECC-130C2CD3A84C}"/>
              </a:ext>
            </a:extLst>
          </p:cNvPr>
          <p:cNvSpPr/>
          <p:nvPr/>
        </p:nvSpPr>
        <p:spPr>
          <a:xfrm>
            <a:off x="5299008" y="6130234"/>
            <a:ext cx="19603" cy="732479"/>
          </a:xfrm>
          <a:custGeom>
            <a:avLst/>
            <a:gdLst>
              <a:gd name="connsiteX0" fmla="*/ 19117 w 19603"/>
              <a:gd name="connsiteY0" fmla="*/ 691 h 732479"/>
              <a:gd name="connsiteX1" fmla="*/ 67 w 19603"/>
              <a:gd name="connsiteY1" fmla="*/ 403916 h 732479"/>
              <a:gd name="connsiteX2" fmla="*/ 12767 w 19603"/>
              <a:gd name="connsiteY2" fmla="*/ 730941 h 732479"/>
              <a:gd name="connsiteX3" fmla="*/ 12767 w 19603"/>
              <a:gd name="connsiteY3" fmla="*/ 505516 h 732479"/>
              <a:gd name="connsiteX4" fmla="*/ 19117 w 19603"/>
              <a:gd name="connsiteY4" fmla="*/ 691 h 73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3" h="732479">
                <a:moveTo>
                  <a:pt x="19117" y="691"/>
                </a:moveTo>
                <a:cubicBezTo>
                  <a:pt x="17000" y="-16242"/>
                  <a:pt x="1125" y="282208"/>
                  <a:pt x="67" y="403916"/>
                </a:cubicBezTo>
                <a:cubicBezTo>
                  <a:pt x="-991" y="525624"/>
                  <a:pt x="10650" y="714008"/>
                  <a:pt x="12767" y="730941"/>
                </a:cubicBezTo>
                <a:cubicBezTo>
                  <a:pt x="14884" y="747874"/>
                  <a:pt x="9592" y="621933"/>
                  <a:pt x="12767" y="505516"/>
                </a:cubicBezTo>
                <a:cubicBezTo>
                  <a:pt x="15942" y="389099"/>
                  <a:pt x="21234" y="17624"/>
                  <a:pt x="19117" y="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AE2E17C-CFAC-4A4E-8AC5-6CA39012D589}"/>
              </a:ext>
            </a:extLst>
          </p:cNvPr>
          <p:cNvSpPr/>
          <p:nvPr/>
        </p:nvSpPr>
        <p:spPr>
          <a:xfrm>
            <a:off x="5270324" y="6087683"/>
            <a:ext cx="41577" cy="693982"/>
          </a:xfrm>
          <a:custGeom>
            <a:avLst/>
            <a:gdLst>
              <a:gd name="connsiteX0" fmla="*/ 41451 w 41577"/>
              <a:gd name="connsiteY0" fmla="*/ 14667 h 693982"/>
              <a:gd name="connsiteX1" fmla="*/ 22401 w 41577"/>
              <a:gd name="connsiteY1" fmla="*/ 678242 h 693982"/>
              <a:gd name="connsiteX2" fmla="*/ 176 w 41577"/>
              <a:gd name="connsiteY2" fmla="*/ 465517 h 693982"/>
              <a:gd name="connsiteX3" fmla="*/ 12876 w 41577"/>
              <a:gd name="connsiteY3" fmla="*/ 236917 h 693982"/>
              <a:gd name="connsiteX4" fmla="*/ 41451 w 41577"/>
              <a:gd name="connsiteY4" fmla="*/ 14667 h 69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77" h="693982">
                <a:moveTo>
                  <a:pt x="41451" y="14667"/>
                </a:moveTo>
                <a:cubicBezTo>
                  <a:pt x="43039" y="88221"/>
                  <a:pt x="29280" y="603101"/>
                  <a:pt x="22401" y="678242"/>
                </a:cubicBezTo>
                <a:cubicBezTo>
                  <a:pt x="15522" y="753383"/>
                  <a:pt x="1763" y="539071"/>
                  <a:pt x="176" y="465517"/>
                </a:cubicBezTo>
                <a:cubicBezTo>
                  <a:pt x="-1412" y="391963"/>
                  <a:pt x="8113" y="309413"/>
                  <a:pt x="12876" y="236917"/>
                </a:cubicBezTo>
                <a:cubicBezTo>
                  <a:pt x="17638" y="164421"/>
                  <a:pt x="39863" y="-58887"/>
                  <a:pt x="41451" y="14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4B14D27-1FAC-45DB-B141-5D93B1302EF8}"/>
              </a:ext>
            </a:extLst>
          </p:cNvPr>
          <p:cNvSpPr/>
          <p:nvPr/>
        </p:nvSpPr>
        <p:spPr>
          <a:xfrm>
            <a:off x="5251450" y="6783666"/>
            <a:ext cx="74562" cy="1078418"/>
          </a:xfrm>
          <a:custGeom>
            <a:avLst/>
            <a:gdLst>
              <a:gd name="connsiteX0" fmla="*/ 73025 w 74562"/>
              <a:gd name="connsiteY0" fmla="*/ 1309 h 1078418"/>
              <a:gd name="connsiteX1" fmla="*/ 31750 w 74562"/>
              <a:gd name="connsiteY1" fmla="*/ 541059 h 1078418"/>
              <a:gd name="connsiteX2" fmla="*/ 0 w 74562"/>
              <a:gd name="connsiteY2" fmla="*/ 1061759 h 1078418"/>
              <a:gd name="connsiteX3" fmla="*/ 31750 w 74562"/>
              <a:gd name="connsiteY3" fmla="*/ 899834 h 1078418"/>
              <a:gd name="connsiteX4" fmla="*/ 60325 w 74562"/>
              <a:gd name="connsiteY4" fmla="*/ 404534 h 1078418"/>
              <a:gd name="connsiteX5" fmla="*/ 73025 w 74562"/>
              <a:gd name="connsiteY5" fmla="*/ 1309 h 107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562" h="1078418">
                <a:moveTo>
                  <a:pt x="73025" y="1309"/>
                </a:moveTo>
                <a:cubicBezTo>
                  <a:pt x="68262" y="24063"/>
                  <a:pt x="43921" y="364317"/>
                  <a:pt x="31750" y="541059"/>
                </a:cubicBezTo>
                <a:cubicBezTo>
                  <a:pt x="19579" y="717801"/>
                  <a:pt x="0" y="1001963"/>
                  <a:pt x="0" y="1061759"/>
                </a:cubicBezTo>
                <a:cubicBezTo>
                  <a:pt x="0" y="1121555"/>
                  <a:pt x="21696" y="1009372"/>
                  <a:pt x="31750" y="899834"/>
                </a:cubicBezTo>
                <a:cubicBezTo>
                  <a:pt x="41804" y="790296"/>
                  <a:pt x="49742" y="551113"/>
                  <a:pt x="60325" y="404534"/>
                </a:cubicBezTo>
                <a:cubicBezTo>
                  <a:pt x="70908" y="257955"/>
                  <a:pt x="77788" y="-21445"/>
                  <a:pt x="73025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E23DA61-1B47-407E-854D-D2C5B38E9C26}"/>
              </a:ext>
            </a:extLst>
          </p:cNvPr>
          <p:cNvSpPr/>
          <p:nvPr/>
        </p:nvSpPr>
        <p:spPr>
          <a:xfrm>
            <a:off x="5209850" y="6735890"/>
            <a:ext cx="102746" cy="1106038"/>
          </a:xfrm>
          <a:custGeom>
            <a:avLst/>
            <a:gdLst>
              <a:gd name="connsiteX0" fmla="*/ 67000 w 102746"/>
              <a:gd name="connsiteY0" fmla="*/ 17335 h 1106038"/>
              <a:gd name="connsiteX1" fmla="*/ 47950 w 102746"/>
              <a:gd name="connsiteY1" fmla="*/ 585660 h 1106038"/>
              <a:gd name="connsiteX2" fmla="*/ 325 w 102746"/>
              <a:gd name="connsiteY2" fmla="*/ 1100010 h 1106038"/>
              <a:gd name="connsiteX3" fmla="*/ 25725 w 102746"/>
              <a:gd name="connsiteY3" fmla="*/ 880935 h 1106038"/>
              <a:gd name="connsiteX4" fmla="*/ 101925 w 102746"/>
              <a:gd name="connsiteY4" fmla="*/ 211010 h 1106038"/>
              <a:gd name="connsiteX5" fmla="*/ 67000 w 102746"/>
              <a:gd name="connsiteY5" fmla="*/ 17335 h 110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46" h="1106038">
                <a:moveTo>
                  <a:pt x="67000" y="17335"/>
                </a:moveTo>
                <a:cubicBezTo>
                  <a:pt x="58004" y="79777"/>
                  <a:pt x="59062" y="405214"/>
                  <a:pt x="47950" y="585660"/>
                </a:cubicBezTo>
                <a:cubicBezTo>
                  <a:pt x="36838" y="766106"/>
                  <a:pt x="4029" y="1050798"/>
                  <a:pt x="325" y="1100010"/>
                </a:cubicBezTo>
                <a:cubicBezTo>
                  <a:pt x="-3379" y="1149223"/>
                  <a:pt x="25725" y="880935"/>
                  <a:pt x="25725" y="880935"/>
                </a:cubicBezTo>
                <a:cubicBezTo>
                  <a:pt x="42658" y="732768"/>
                  <a:pt x="95575" y="351239"/>
                  <a:pt x="101925" y="211010"/>
                </a:cubicBezTo>
                <a:cubicBezTo>
                  <a:pt x="108275" y="70781"/>
                  <a:pt x="75996" y="-45107"/>
                  <a:pt x="67000" y="17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3EC8D23A-E424-4800-BEA8-B66969CECA6B}"/>
              </a:ext>
            </a:extLst>
          </p:cNvPr>
          <p:cNvSpPr/>
          <p:nvPr/>
        </p:nvSpPr>
        <p:spPr>
          <a:xfrm>
            <a:off x="3933825" y="7861152"/>
            <a:ext cx="1316498" cy="64056"/>
          </a:xfrm>
          <a:custGeom>
            <a:avLst/>
            <a:gdLst>
              <a:gd name="connsiteX0" fmla="*/ 0 w 1316498"/>
              <a:gd name="connsiteY0" fmla="*/ 63648 h 64056"/>
              <a:gd name="connsiteX1" fmla="*/ 79375 w 1316498"/>
              <a:gd name="connsiteY1" fmla="*/ 63648 h 64056"/>
              <a:gd name="connsiteX2" fmla="*/ 895350 w 1316498"/>
              <a:gd name="connsiteY2" fmla="*/ 63648 h 64056"/>
              <a:gd name="connsiteX3" fmla="*/ 1254125 w 1316498"/>
              <a:gd name="connsiteY3" fmla="*/ 57298 h 64056"/>
              <a:gd name="connsiteX4" fmla="*/ 1314450 w 1316498"/>
              <a:gd name="connsiteY4" fmla="*/ 148 h 64056"/>
              <a:gd name="connsiteX5" fmla="*/ 1266825 w 1316498"/>
              <a:gd name="connsiteY5" fmla="*/ 41423 h 64056"/>
              <a:gd name="connsiteX6" fmla="*/ 952500 w 1316498"/>
              <a:gd name="connsiteY6" fmla="*/ 63648 h 64056"/>
              <a:gd name="connsiteX7" fmla="*/ 511175 w 1316498"/>
              <a:gd name="connsiteY7" fmla="*/ 35073 h 64056"/>
              <a:gd name="connsiteX8" fmla="*/ 0 w 1316498"/>
              <a:gd name="connsiteY8" fmla="*/ 63648 h 6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498" h="64056">
                <a:moveTo>
                  <a:pt x="0" y="63648"/>
                </a:moveTo>
                <a:lnTo>
                  <a:pt x="79375" y="63648"/>
                </a:lnTo>
                <a:lnTo>
                  <a:pt x="895350" y="63648"/>
                </a:lnTo>
                <a:cubicBezTo>
                  <a:pt x="1091142" y="62590"/>
                  <a:pt x="1184275" y="67881"/>
                  <a:pt x="1254125" y="57298"/>
                </a:cubicBezTo>
                <a:cubicBezTo>
                  <a:pt x="1323975" y="46715"/>
                  <a:pt x="1312333" y="2794"/>
                  <a:pt x="1314450" y="148"/>
                </a:cubicBezTo>
                <a:cubicBezTo>
                  <a:pt x="1316567" y="-2498"/>
                  <a:pt x="1327150" y="30840"/>
                  <a:pt x="1266825" y="41423"/>
                </a:cubicBezTo>
                <a:cubicBezTo>
                  <a:pt x="1206500" y="52006"/>
                  <a:pt x="1078442" y="64706"/>
                  <a:pt x="952500" y="63648"/>
                </a:cubicBezTo>
                <a:cubicBezTo>
                  <a:pt x="826558" y="62590"/>
                  <a:pt x="668867" y="35602"/>
                  <a:pt x="511175" y="35073"/>
                </a:cubicBezTo>
                <a:cubicBezTo>
                  <a:pt x="353483" y="34544"/>
                  <a:pt x="179916" y="47508"/>
                  <a:pt x="0" y="63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25565B0A-9EFC-4C65-B570-ECB88B8C3F25}"/>
              </a:ext>
            </a:extLst>
          </p:cNvPr>
          <p:cNvSpPr/>
          <p:nvPr/>
        </p:nvSpPr>
        <p:spPr>
          <a:xfrm>
            <a:off x="3665201" y="6348405"/>
            <a:ext cx="301566" cy="1573615"/>
          </a:xfrm>
          <a:custGeom>
            <a:avLst/>
            <a:gdLst>
              <a:gd name="connsiteX0" fmla="*/ 1924 w 301566"/>
              <a:gd name="connsiteY0" fmla="*/ 7945 h 1573615"/>
              <a:gd name="connsiteX1" fmla="*/ 52724 w 301566"/>
              <a:gd name="connsiteY1" fmla="*/ 538170 h 1573615"/>
              <a:gd name="connsiteX2" fmla="*/ 135274 w 301566"/>
              <a:gd name="connsiteY2" fmla="*/ 1379545 h 1573615"/>
              <a:gd name="connsiteX3" fmla="*/ 300374 w 301566"/>
              <a:gd name="connsiteY3" fmla="*/ 1573220 h 1573615"/>
              <a:gd name="connsiteX4" fmla="*/ 205124 w 301566"/>
              <a:gd name="connsiteY4" fmla="*/ 1414470 h 1573615"/>
              <a:gd name="connsiteX5" fmla="*/ 119399 w 301566"/>
              <a:gd name="connsiteY5" fmla="*/ 938220 h 1573615"/>
              <a:gd name="connsiteX6" fmla="*/ 1924 w 301566"/>
              <a:gd name="connsiteY6" fmla="*/ 7945 h 157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566" h="1573615">
                <a:moveTo>
                  <a:pt x="1924" y="7945"/>
                </a:moveTo>
                <a:cubicBezTo>
                  <a:pt x="-9189" y="-58730"/>
                  <a:pt x="30499" y="309570"/>
                  <a:pt x="52724" y="538170"/>
                </a:cubicBezTo>
                <a:cubicBezTo>
                  <a:pt x="74949" y="766770"/>
                  <a:pt x="93999" y="1207037"/>
                  <a:pt x="135274" y="1379545"/>
                </a:cubicBezTo>
                <a:cubicBezTo>
                  <a:pt x="176549" y="1552053"/>
                  <a:pt x="288732" y="1567399"/>
                  <a:pt x="300374" y="1573220"/>
                </a:cubicBezTo>
                <a:cubicBezTo>
                  <a:pt x="312016" y="1579041"/>
                  <a:pt x="235286" y="1520303"/>
                  <a:pt x="205124" y="1414470"/>
                </a:cubicBezTo>
                <a:cubicBezTo>
                  <a:pt x="174962" y="1308637"/>
                  <a:pt x="152207" y="1172112"/>
                  <a:pt x="119399" y="938220"/>
                </a:cubicBezTo>
                <a:cubicBezTo>
                  <a:pt x="86591" y="704328"/>
                  <a:pt x="13037" y="74620"/>
                  <a:pt x="1924" y="7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AB54E164-2DAE-4D82-BEFA-DFECC60DFF94}"/>
              </a:ext>
            </a:extLst>
          </p:cNvPr>
          <p:cNvSpPr/>
          <p:nvPr/>
        </p:nvSpPr>
        <p:spPr>
          <a:xfrm>
            <a:off x="3587675" y="5295593"/>
            <a:ext cx="167708" cy="1204548"/>
          </a:xfrm>
          <a:custGeom>
            <a:avLst/>
            <a:gdLst>
              <a:gd name="connsiteX0" fmla="*/ 165175 w 167708"/>
              <a:gd name="connsiteY0" fmla="*/ 307 h 1204548"/>
              <a:gd name="connsiteX1" fmla="*/ 117550 w 167708"/>
              <a:gd name="connsiteY1" fmla="*/ 501957 h 1204548"/>
              <a:gd name="connsiteX2" fmla="*/ 73100 w 167708"/>
              <a:gd name="connsiteY2" fmla="*/ 781357 h 1204548"/>
              <a:gd name="connsiteX3" fmla="*/ 85800 w 167708"/>
              <a:gd name="connsiteY3" fmla="*/ 1194107 h 1204548"/>
              <a:gd name="connsiteX4" fmla="*/ 41350 w 167708"/>
              <a:gd name="connsiteY4" fmla="*/ 1070282 h 1204548"/>
              <a:gd name="connsiteX5" fmla="*/ 75 w 167708"/>
              <a:gd name="connsiteY5" fmla="*/ 952807 h 1204548"/>
              <a:gd name="connsiteX6" fmla="*/ 35000 w 167708"/>
              <a:gd name="connsiteY6" fmla="*/ 578157 h 1204548"/>
              <a:gd name="connsiteX7" fmla="*/ 165175 w 167708"/>
              <a:gd name="connsiteY7" fmla="*/ 307 h 120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08" h="1204548">
                <a:moveTo>
                  <a:pt x="165175" y="307"/>
                </a:moveTo>
                <a:cubicBezTo>
                  <a:pt x="178933" y="-12393"/>
                  <a:pt x="132896" y="371782"/>
                  <a:pt x="117550" y="501957"/>
                </a:cubicBezTo>
                <a:cubicBezTo>
                  <a:pt x="102204" y="632132"/>
                  <a:pt x="78392" y="665999"/>
                  <a:pt x="73100" y="781357"/>
                </a:cubicBezTo>
                <a:cubicBezTo>
                  <a:pt x="67808" y="896715"/>
                  <a:pt x="91092" y="1145953"/>
                  <a:pt x="85800" y="1194107"/>
                </a:cubicBezTo>
                <a:cubicBezTo>
                  <a:pt x="80508" y="1242261"/>
                  <a:pt x="55637" y="1110499"/>
                  <a:pt x="41350" y="1070282"/>
                </a:cubicBezTo>
                <a:cubicBezTo>
                  <a:pt x="27063" y="1030065"/>
                  <a:pt x="1133" y="1034828"/>
                  <a:pt x="75" y="952807"/>
                </a:cubicBezTo>
                <a:cubicBezTo>
                  <a:pt x="-983" y="870786"/>
                  <a:pt x="9071" y="734790"/>
                  <a:pt x="35000" y="578157"/>
                </a:cubicBezTo>
                <a:cubicBezTo>
                  <a:pt x="60929" y="421524"/>
                  <a:pt x="151417" y="13007"/>
                  <a:pt x="165175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E8CE226-E93E-4183-AD19-8905E9657745}"/>
              </a:ext>
            </a:extLst>
          </p:cNvPr>
          <p:cNvSpPr/>
          <p:nvPr/>
        </p:nvSpPr>
        <p:spPr>
          <a:xfrm>
            <a:off x="5573517" y="5130997"/>
            <a:ext cx="118867" cy="868134"/>
          </a:xfrm>
          <a:custGeom>
            <a:avLst/>
            <a:gdLst>
              <a:gd name="connsiteX0" fmla="*/ 8133 w 118867"/>
              <a:gd name="connsiteY0" fmla="*/ 28378 h 868134"/>
              <a:gd name="connsiteX1" fmla="*/ 116083 w 118867"/>
              <a:gd name="connsiteY1" fmla="*/ 834828 h 868134"/>
              <a:gd name="connsiteX2" fmla="*/ 81158 w 118867"/>
              <a:gd name="connsiteY2" fmla="*/ 666553 h 868134"/>
              <a:gd name="connsiteX3" fmla="*/ 17658 w 118867"/>
              <a:gd name="connsiteY3" fmla="*/ 228403 h 868134"/>
              <a:gd name="connsiteX4" fmla="*/ 8133 w 118867"/>
              <a:gd name="connsiteY4" fmla="*/ 28378 h 86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67" h="868134">
                <a:moveTo>
                  <a:pt x="8133" y="28378"/>
                </a:moveTo>
                <a:cubicBezTo>
                  <a:pt x="24537" y="129449"/>
                  <a:pt x="103912" y="728466"/>
                  <a:pt x="116083" y="834828"/>
                </a:cubicBezTo>
                <a:cubicBezTo>
                  <a:pt x="128254" y="941191"/>
                  <a:pt x="97562" y="767624"/>
                  <a:pt x="81158" y="666553"/>
                </a:cubicBezTo>
                <a:cubicBezTo>
                  <a:pt x="64754" y="565482"/>
                  <a:pt x="32475" y="336353"/>
                  <a:pt x="17658" y="228403"/>
                </a:cubicBezTo>
                <a:cubicBezTo>
                  <a:pt x="2841" y="120453"/>
                  <a:pt x="-8271" y="-72693"/>
                  <a:pt x="8133" y="28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4573E5A5-15EE-4858-935A-D54BCF7400BD}"/>
              </a:ext>
            </a:extLst>
          </p:cNvPr>
          <p:cNvSpPr/>
          <p:nvPr/>
        </p:nvSpPr>
        <p:spPr>
          <a:xfrm>
            <a:off x="5625164" y="5113808"/>
            <a:ext cx="134446" cy="995984"/>
          </a:xfrm>
          <a:custGeom>
            <a:avLst/>
            <a:gdLst>
              <a:gd name="connsiteX0" fmla="*/ 936 w 134446"/>
              <a:gd name="connsiteY0" fmla="*/ 20167 h 995984"/>
              <a:gd name="connsiteX1" fmla="*/ 73961 w 134446"/>
              <a:gd name="connsiteY1" fmla="*/ 715492 h 995984"/>
              <a:gd name="connsiteX2" fmla="*/ 134286 w 134446"/>
              <a:gd name="connsiteY2" fmla="*/ 991717 h 995984"/>
              <a:gd name="connsiteX3" fmla="*/ 89836 w 134446"/>
              <a:gd name="connsiteY3" fmla="*/ 836142 h 995984"/>
              <a:gd name="connsiteX4" fmla="*/ 35861 w 134446"/>
              <a:gd name="connsiteY4" fmla="*/ 242417 h 995984"/>
              <a:gd name="connsiteX5" fmla="*/ 936 w 134446"/>
              <a:gd name="connsiteY5" fmla="*/ 20167 h 9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46" h="995984">
                <a:moveTo>
                  <a:pt x="936" y="20167"/>
                </a:moveTo>
                <a:cubicBezTo>
                  <a:pt x="7286" y="99013"/>
                  <a:pt x="51736" y="553567"/>
                  <a:pt x="73961" y="715492"/>
                </a:cubicBezTo>
                <a:cubicBezTo>
                  <a:pt x="96186" y="877417"/>
                  <a:pt x="131640" y="971609"/>
                  <a:pt x="134286" y="991717"/>
                </a:cubicBezTo>
                <a:cubicBezTo>
                  <a:pt x="136932" y="1011825"/>
                  <a:pt x="106240" y="961025"/>
                  <a:pt x="89836" y="836142"/>
                </a:cubicBezTo>
                <a:cubicBezTo>
                  <a:pt x="73432" y="711259"/>
                  <a:pt x="49619" y="374709"/>
                  <a:pt x="35861" y="242417"/>
                </a:cubicBezTo>
                <a:cubicBezTo>
                  <a:pt x="22103" y="110125"/>
                  <a:pt x="-5414" y="-58679"/>
                  <a:pt x="936" y="20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A1B62AFC-A9AA-4B6C-BF8B-FAEE011205BB}"/>
              </a:ext>
            </a:extLst>
          </p:cNvPr>
          <p:cNvSpPr/>
          <p:nvPr/>
        </p:nvSpPr>
        <p:spPr>
          <a:xfrm>
            <a:off x="5684926" y="5966891"/>
            <a:ext cx="290685" cy="891531"/>
          </a:xfrm>
          <a:custGeom>
            <a:avLst/>
            <a:gdLst>
              <a:gd name="connsiteX0" fmla="*/ 4674 w 290685"/>
              <a:gd name="connsiteY0" fmla="*/ 8459 h 891531"/>
              <a:gd name="connsiteX1" fmla="*/ 147549 w 290685"/>
              <a:gd name="connsiteY1" fmla="*/ 599009 h 891531"/>
              <a:gd name="connsiteX2" fmla="*/ 290424 w 290685"/>
              <a:gd name="connsiteY2" fmla="*/ 887934 h 891531"/>
              <a:gd name="connsiteX3" fmla="*/ 179299 w 290685"/>
              <a:gd name="connsiteY3" fmla="*/ 729184 h 891531"/>
              <a:gd name="connsiteX4" fmla="*/ 49124 w 290685"/>
              <a:gd name="connsiteY4" fmla="*/ 281509 h 891531"/>
              <a:gd name="connsiteX5" fmla="*/ 4674 w 290685"/>
              <a:gd name="connsiteY5" fmla="*/ 8459 h 89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685" h="891531">
                <a:moveTo>
                  <a:pt x="4674" y="8459"/>
                </a:moveTo>
                <a:cubicBezTo>
                  <a:pt x="21078" y="61376"/>
                  <a:pt x="99924" y="452430"/>
                  <a:pt x="147549" y="599009"/>
                </a:cubicBezTo>
                <a:cubicBezTo>
                  <a:pt x="195174" y="745588"/>
                  <a:pt x="285132" y="866238"/>
                  <a:pt x="290424" y="887934"/>
                </a:cubicBezTo>
                <a:cubicBezTo>
                  <a:pt x="295716" y="909630"/>
                  <a:pt x="219516" y="830255"/>
                  <a:pt x="179299" y="729184"/>
                </a:cubicBezTo>
                <a:cubicBezTo>
                  <a:pt x="139082" y="628113"/>
                  <a:pt x="80345" y="399513"/>
                  <a:pt x="49124" y="281509"/>
                </a:cubicBezTo>
                <a:cubicBezTo>
                  <a:pt x="17903" y="163505"/>
                  <a:pt x="-11730" y="-44458"/>
                  <a:pt x="4674" y="8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7DF7FD39-8C35-4B9C-B3F6-9F622DAAE110}"/>
              </a:ext>
            </a:extLst>
          </p:cNvPr>
          <p:cNvSpPr/>
          <p:nvPr/>
        </p:nvSpPr>
        <p:spPr>
          <a:xfrm>
            <a:off x="5770974" y="6110455"/>
            <a:ext cx="329976" cy="942604"/>
          </a:xfrm>
          <a:custGeom>
            <a:avLst/>
            <a:gdLst>
              <a:gd name="connsiteX0" fmla="*/ 1176 w 329976"/>
              <a:gd name="connsiteY0" fmla="*/ 1420 h 942604"/>
              <a:gd name="connsiteX1" fmla="*/ 156751 w 329976"/>
              <a:gd name="connsiteY1" fmla="*/ 566570 h 942604"/>
              <a:gd name="connsiteX2" fmla="*/ 302801 w 329976"/>
              <a:gd name="connsiteY2" fmla="*/ 820570 h 942604"/>
              <a:gd name="connsiteX3" fmla="*/ 325026 w 329976"/>
              <a:gd name="connsiteY3" fmla="*/ 941220 h 942604"/>
              <a:gd name="connsiteX4" fmla="*/ 242476 w 329976"/>
              <a:gd name="connsiteY4" fmla="*/ 747545 h 942604"/>
              <a:gd name="connsiteX5" fmla="*/ 1176 w 329976"/>
              <a:gd name="connsiteY5" fmla="*/ 1420 h 9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976" h="942604">
                <a:moveTo>
                  <a:pt x="1176" y="1420"/>
                </a:moveTo>
                <a:cubicBezTo>
                  <a:pt x="-13111" y="-28742"/>
                  <a:pt x="106480" y="430045"/>
                  <a:pt x="156751" y="566570"/>
                </a:cubicBezTo>
                <a:cubicBezTo>
                  <a:pt x="207022" y="703095"/>
                  <a:pt x="274755" y="758128"/>
                  <a:pt x="302801" y="820570"/>
                </a:cubicBezTo>
                <a:cubicBezTo>
                  <a:pt x="330847" y="883012"/>
                  <a:pt x="335080" y="953391"/>
                  <a:pt x="325026" y="941220"/>
                </a:cubicBezTo>
                <a:cubicBezTo>
                  <a:pt x="314972" y="929049"/>
                  <a:pt x="299097" y="905237"/>
                  <a:pt x="242476" y="747545"/>
                </a:cubicBezTo>
                <a:cubicBezTo>
                  <a:pt x="185855" y="589853"/>
                  <a:pt x="15463" y="31582"/>
                  <a:pt x="1176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34758818-C154-4809-AAF0-9148E571526E}"/>
              </a:ext>
            </a:extLst>
          </p:cNvPr>
          <p:cNvSpPr/>
          <p:nvPr/>
        </p:nvSpPr>
        <p:spPr>
          <a:xfrm>
            <a:off x="5984471" y="6872644"/>
            <a:ext cx="385614" cy="704845"/>
          </a:xfrm>
          <a:custGeom>
            <a:avLst/>
            <a:gdLst>
              <a:gd name="connsiteX0" fmla="*/ 404 w 385614"/>
              <a:gd name="connsiteY0" fmla="*/ 1231 h 704845"/>
              <a:gd name="connsiteX1" fmla="*/ 216304 w 385614"/>
              <a:gd name="connsiteY1" fmla="*/ 407631 h 704845"/>
              <a:gd name="connsiteX2" fmla="*/ 384579 w 385614"/>
              <a:gd name="connsiteY2" fmla="*/ 699731 h 704845"/>
              <a:gd name="connsiteX3" fmla="*/ 273454 w 385614"/>
              <a:gd name="connsiteY3" fmla="*/ 547331 h 704845"/>
              <a:gd name="connsiteX4" fmla="*/ 404 w 385614"/>
              <a:gd name="connsiteY4" fmla="*/ 1231 h 70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614" h="704845">
                <a:moveTo>
                  <a:pt x="404" y="1231"/>
                </a:moveTo>
                <a:cubicBezTo>
                  <a:pt x="-9121" y="-22052"/>
                  <a:pt x="152275" y="291214"/>
                  <a:pt x="216304" y="407631"/>
                </a:cubicBezTo>
                <a:cubicBezTo>
                  <a:pt x="280333" y="524048"/>
                  <a:pt x="375054" y="676448"/>
                  <a:pt x="384579" y="699731"/>
                </a:cubicBezTo>
                <a:cubicBezTo>
                  <a:pt x="394104" y="723014"/>
                  <a:pt x="336425" y="665864"/>
                  <a:pt x="273454" y="547331"/>
                </a:cubicBezTo>
                <a:cubicBezTo>
                  <a:pt x="210483" y="428798"/>
                  <a:pt x="9929" y="24514"/>
                  <a:pt x="404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886123E1-3E0E-4FC4-A851-B83A8C183021}"/>
              </a:ext>
            </a:extLst>
          </p:cNvPr>
          <p:cNvSpPr/>
          <p:nvPr/>
        </p:nvSpPr>
        <p:spPr>
          <a:xfrm>
            <a:off x="6353173" y="6425982"/>
            <a:ext cx="343910" cy="1086684"/>
          </a:xfrm>
          <a:custGeom>
            <a:avLst/>
            <a:gdLst>
              <a:gd name="connsiteX0" fmla="*/ 327027 w 343910"/>
              <a:gd name="connsiteY0" fmla="*/ 3393 h 1086684"/>
              <a:gd name="connsiteX1" fmla="*/ 336552 w 343910"/>
              <a:gd name="connsiteY1" fmla="*/ 374868 h 1086684"/>
              <a:gd name="connsiteX2" fmla="*/ 244477 w 343910"/>
              <a:gd name="connsiteY2" fmla="*/ 752693 h 1086684"/>
              <a:gd name="connsiteX3" fmla="*/ 123827 w 343910"/>
              <a:gd name="connsiteY3" fmla="*/ 936843 h 1086684"/>
              <a:gd name="connsiteX4" fmla="*/ 2 w 343910"/>
              <a:gd name="connsiteY4" fmla="*/ 1086068 h 1086684"/>
              <a:gd name="connsiteX5" fmla="*/ 120652 w 343910"/>
              <a:gd name="connsiteY5" fmla="*/ 879693 h 1086684"/>
              <a:gd name="connsiteX6" fmla="*/ 238127 w 343910"/>
              <a:gd name="connsiteY6" fmla="*/ 600293 h 1086684"/>
              <a:gd name="connsiteX7" fmla="*/ 327027 w 343910"/>
              <a:gd name="connsiteY7" fmla="*/ 3393 h 108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910" h="1086684">
                <a:moveTo>
                  <a:pt x="327027" y="3393"/>
                </a:moveTo>
                <a:cubicBezTo>
                  <a:pt x="343431" y="-34178"/>
                  <a:pt x="350310" y="249985"/>
                  <a:pt x="336552" y="374868"/>
                </a:cubicBezTo>
                <a:cubicBezTo>
                  <a:pt x="322794" y="499751"/>
                  <a:pt x="279931" y="659031"/>
                  <a:pt x="244477" y="752693"/>
                </a:cubicBezTo>
                <a:cubicBezTo>
                  <a:pt x="209023" y="846355"/>
                  <a:pt x="164573" y="881281"/>
                  <a:pt x="123827" y="936843"/>
                </a:cubicBezTo>
                <a:cubicBezTo>
                  <a:pt x="83081" y="992405"/>
                  <a:pt x="531" y="1095593"/>
                  <a:pt x="2" y="1086068"/>
                </a:cubicBezTo>
                <a:cubicBezTo>
                  <a:pt x="-527" y="1076543"/>
                  <a:pt x="80964" y="960656"/>
                  <a:pt x="120652" y="879693"/>
                </a:cubicBezTo>
                <a:cubicBezTo>
                  <a:pt x="160339" y="798731"/>
                  <a:pt x="204260" y="746872"/>
                  <a:pt x="238127" y="600293"/>
                </a:cubicBezTo>
                <a:cubicBezTo>
                  <a:pt x="271994" y="453714"/>
                  <a:pt x="310623" y="40964"/>
                  <a:pt x="327027" y="3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3C9CC291-3AEB-46EC-B46C-855FBFEB98CA}"/>
              </a:ext>
            </a:extLst>
          </p:cNvPr>
          <p:cNvSpPr/>
          <p:nvPr/>
        </p:nvSpPr>
        <p:spPr>
          <a:xfrm>
            <a:off x="6367583" y="7073276"/>
            <a:ext cx="291789" cy="465097"/>
          </a:xfrm>
          <a:custGeom>
            <a:avLst/>
            <a:gdLst>
              <a:gd name="connsiteX0" fmla="*/ 284042 w 291789"/>
              <a:gd name="connsiteY0" fmla="*/ 6974 h 465097"/>
              <a:gd name="connsiteX1" fmla="*/ 233242 w 291789"/>
              <a:gd name="connsiteY1" fmla="*/ 241924 h 465097"/>
              <a:gd name="connsiteX2" fmla="*/ 1467 w 291789"/>
              <a:gd name="connsiteY2" fmla="*/ 464174 h 465097"/>
              <a:gd name="connsiteX3" fmla="*/ 141167 w 291789"/>
              <a:gd name="connsiteY3" fmla="*/ 311774 h 465097"/>
              <a:gd name="connsiteX4" fmla="*/ 277692 w 291789"/>
              <a:gd name="connsiteY4" fmla="*/ 86349 h 465097"/>
              <a:gd name="connsiteX5" fmla="*/ 284042 w 291789"/>
              <a:gd name="connsiteY5" fmla="*/ 6974 h 46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89" h="465097">
                <a:moveTo>
                  <a:pt x="284042" y="6974"/>
                </a:moveTo>
                <a:cubicBezTo>
                  <a:pt x="276634" y="32903"/>
                  <a:pt x="280338" y="165724"/>
                  <a:pt x="233242" y="241924"/>
                </a:cubicBezTo>
                <a:cubicBezTo>
                  <a:pt x="186146" y="318124"/>
                  <a:pt x="16813" y="452532"/>
                  <a:pt x="1467" y="464174"/>
                </a:cubicBezTo>
                <a:cubicBezTo>
                  <a:pt x="-13879" y="475816"/>
                  <a:pt x="95130" y="374745"/>
                  <a:pt x="141167" y="311774"/>
                </a:cubicBezTo>
                <a:cubicBezTo>
                  <a:pt x="187204" y="248803"/>
                  <a:pt x="255996" y="140853"/>
                  <a:pt x="277692" y="86349"/>
                </a:cubicBezTo>
                <a:cubicBezTo>
                  <a:pt x="299388" y="31845"/>
                  <a:pt x="291450" y="-18955"/>
                  <a:pt x="284042" y="6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FA7AEDD4-6F5B-4FBF-AF91-9493B1E802F8}"/>
              </a:ext>
            </a:extLst>
          </p:cNvPr>
          <p:cNvSpPr/>
          <p:nvPr/>
        </p:nvSpPr>
        <p:spPr>
          <a:xfrm>
            <a:off x="6396452" y="6478657"/>
            <a:ext cx="287981" cy="137174"/>
          </a:xfrm>
          <a:custGeom>
            <a:avLst/>
            <a:gdLst>
              <a:gd name="connsiteX0" fmla="*/ 115 w 287981"/>
              <a:gd name="connsiteY0" fmla="*/ 25860 h 137174"/>
              <a:gd name="connsiteX1" fmla="*/ 118648 w 287981"/>
              <a:gd name="connsiteY1" fmla="*/ 133810 h 137174"/>
              <a:gd name="connsiteX2" fmla="*/ 163098 w 287981"/>
              <a:gd name="connsiteY2" fmla="*/ 99943 h 137174"/>
              <a:gd name="connsiteX3" fmla="*/ 287981 w 287981"/>
              <a:gd name="connsiteY3" fmla="*/ 460 h 137174"/>
              <a:gd name="connsiteX4" fmla="*/ 163098 w 287981"/>
              <a:gd name="connsiteY4" fmla="*/ 63960 h 137174"/>
              <a:gd name="connsiteX5" fmla="*/ 141931 w 287981"/>
              <a:gd name="connsiteY5" fmla="*/ 91476 h 137174"/>
              <a:gd name="connsiteX6" fmla="*/ 115 w 287981"/>
              <a:gd name="connsiteY6" fmla="*/ 25860 h 13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981" h="137174">
                <a:moveTo>
                  <a:pt x="115" y="25860"/>
                </a:moveTo>
                <a:cubicBezTo>
                  <a:pt x="-3765" y="32916"/>
                  <a:pt x="91484" y="121463"/>
                  <a:pt x="118648" y="133810"/>
                </a:cubicBezTo>
                <a:cubicBezTo>
                  <a:pt x="145812" y="146157"/>
                  <a:pt x="134876" y="122168"/>
                  <a:pt x="163098" y="99943"/>
                </a:cubicBezTo>
                <a:cubicBezTo>
                  <a:pt x="191320" y="77718"/>
                  <a:pt x="287981" y="6457"/>
                  <a:pt x="287981" y="460"/>
                </a:cubicBezTo>
                <a:cubicBezTo>
                  <a:pt x="287981" y="-5537"/>
                  <a:pt x="187440" y="48791"/>
                  <a:pt x="163098" y="63960"/>
                </a:cubicBezTo>
                <a:cubicBezTo>
                  <a:pt x="138756" y="79129"/>
                  <a:pt x="165214" y="95357"/>
                  <a:pt x="141931" y="91476"/>
                </a:cubicBezTo>
                <a:cubicBezTo>
                  <a:pt x="118648" y="87595"/>
                  <a:pt x="3995" y="18804"/>
                  <a:pt x="115" y="25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8FCD0A35-D6BD-4E0D-B426-52DE6C57DB4F}"/>
              </a:ext>
            </a:extLst>
          </p:cNvPr>
          <p:cNvSpPr/>
          <p:nvPr/>
        </p:nvSpPr>
        <p:spPr>
          <a:xfrm>
            <a:off x="6368566" y="6521346"/>
            <a:ext cx="324926" cy="152772"/>
          </a:xfrm>
          <a:custGeom>
            <a:avLst/>
            <a:gdLst>
              <a:gd name="connsiteX0" fmla="*/ 484 w 324926"/>
              <a:gd name="connsiteY0" fmla="*/ 104 h 152772"/>
              <a:gd name="connsiteX1" fmla="*/ 95734 w 324926"/>
              <a:gd name="connsiteY1" fmla="*/ 135571 h 152772"/>
              <a:gd name="connsiteX2" fmla="*/ 138067 w 324926"/>
              <a:gd name="connsiteY2" fmla="*/ 137687 h 152772"/>
              <a:gd name="connsiteX3" fmla="*/ 324334 w 324926"/>
              <a:gd name="connsiteY3" fmla="*/ 14921 h 152772"/>
              <a:gd name="connsiteX4" fmla="*/ 195217 w 324926"/>
              <a:gd name="connsiteY4" fmla="*/ 82654 h 152772"/>
              <a:gd name="connsiteX5" fmla="*/ 140184 w 324926"/>
              <a:gd name="connsiteY5" fmla="*/ 112287 h 152772"/>
              <a:gd name="connsiteX6" fmla="*/ 484 w 324926"/>
              <a:gd name="connsiteY6" fmla="*/ 104 h 1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26" h="152772">
                <a:moveTo>
                  <a:pt x="484" y="104"/>
                </a:moveTo>
                <a:cubicBezTo>
                  <a:pt x="-6924" y="3985"/>
                  <a:pt x="72804" y="112641"/>
                  <a:pt x="95734" y="135571"/>
                </a:cubicBezTo>
                <a:cubicBezTo>
                  <a:pt x="118664" y="158501"/>
                  <a:pt x="99967" y="157795"/>
                  <a:pt x="138067" y="137687"/>
                </a:cubicBezTo>
                <a:cubicBezTo>
                  <a:pt x="176167" y="117579"/>
                  <a:pt x="314809" y="24093"/>
                  <a:pt x="324334" y="14921"/>
                </a:cubicBezTo>
                <a:cubicBezTo>
                  <a:pt x="333859" y="5749"/>
                  <a:pt x="225909" y="66426"/>
                  <a:pt x="195217" y="82654"/>
                </a:cubicBezTo>
                <a:cubicBezTo>
                  <a:pt x="164525" y="98882"/>
                  <a:pt x="171581" y="123223"/>
                  <a:pt x="140184" y="112287"/>
                </a:cubicBezTo>
                <a:cubicBezTo>
                  <a:pt x="108787" y="101351"/>
                  <a:pt x="7892" y="-3777"/>
                  <a:pt x="484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5A275D4-9953-4D37-BBB4-BC47CAD00695}"/>
              </a:ext>
            </a:extLst>
          </p:cNvPr>
          <p:cNvSpPr/>
          <p:nvPr/>
        </p:nvSpPr>
        <p:spPr>
          <a:xfrm>
            <a:off x="6366913" y="6531969"/>
            <a:ext cx="311632" cy="213882"/>
          </a:xfrm>
          <a:custGeom>
            <a:avLst/>
            <a:gdLst>
              <a:gd name="connsiteX0" fmla="*/ 20 w 311632"/>
              <a:gd name="connsiteY0" fmla="*/ 64 h 213882"/>
              <a:gd name="connsiteX1" fmla="*/ 50820 w 311632"/>
              <a:gd name="connsiteY1" fmla="*/ 160931 h 213882"/>
              <a:gd name="connsiteX2" fmla="*/ 69870 w 311632"/>
              <a:gd name="connsiteY2" fmla="*/ 213848 h 213882"/>
              <a:gd name="connsiteX3" fmla="*/ 118554 w 311632"/>
              <a:gd name="connsiteY3" fmla="*/ 167281 h 213882"/>
              <a:gd name="connsiteX4" fmla="*/ 311170 w 311632"/>
              <a:gd name="connsiteY4" fmla="*/ 69914 h 213882"/>
              <a:gd name="connsiteX5" fmla="*/ 169354 w 311632"/>
              <a:gd name="connsiteY5" fmla="*/ 169398 h 213882"/>
              <a:gd name="connsiteX6" fmla="*/ 69870 w 311632"/>
              <a:gd name="connsiteY6" fmla="*/ 190564 h 213882"/>
              <a:gd name="connsiteX7" fmla="*/ 57170 w 311632"/>
              <a:gd name="connsiteY7" fmla="*/ 141881 h 213882"/>
              <a:gd name="connsiteX8" fmla="*/ 20 w 311632"/>
              <a:gd name="connsiteY8" fmla="*/ 64 h 21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632" h="213882">
                <a:moveTo>
                  <a:pt x="20" y="64"/>
                </a:moveTo>
                <a:cubicBezTo>
                  <a:pt x="-1038" y="3239"/>
                  <a:pt x="39178" y="125300"/>
                  <a:pt x="50820" y="160931"/>
                </a:cubicBezTo>
                <a:cubicBezTo>
                  <a:pt x="62462" y="196562"/>
                  <a:pt x="58581" y="212790"/>
                  <a:pt x="69870" y="213848"/>
                </a:cubicBezTo>
                <a:cubicBezTo>
                  <a:pt x="81159" y="214906"/>
                  <a:pt x="78337" y="191270"/>
                  <a:pt x="118554" y="167281"/>
                </a:cubicBezTo>
                <a:cubicBezTo>
                  <a:pt x="158771" y="143292"/>
                  <a:pt x="302703" y="69561"/>
                  <a:pt x="311170" y="69914"/>
                </a:cubicBezTo>
                <a:cubicBezTo>
                  <a:pt x="319637" y="70267"/>
                  <a:pt x="209571" y="149290"/>
                  <a:pt x="169354" y="169398"/>
                </a:cubicBezTo>
                <a:cubicBezTo>
                  <a:pt x="129137" y="189506"/>
                  <a:pt x="88567" y="195150"/>
                  <a:pt x="69870" y="190564"/>
                </a:cubicBezTo>
                <a:cubicBezTo>
                  <a:pt x="51173" y="185978"/>
                  <a:pt x="69164" y="171867"/>
                  <a:pt x="57170" y="141881"/>
                </a:cubicBezTo>
                <a:cubicBezTo>
                  <a:pt x="45176" y="111895"/>
                  <a:pt x="1078" y="-3111"/>
                  <a:pt x="2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09DDFCAD-389B-4858-A1C0-D53D10ABD17E}"/>
              </a:ext>
            </a:extLst>
          </p:cNvPr>
          <p:cNvSpPr/>
          <p:nvPr/>
        </p:nvSpPr>
        <p:spPr>
          <a:xfrm>
            <a:off x="6451127" y="6216598"/>
            <a:ext cx="220920" cy="172326"/>
          </a:xfrm>
          <a:custGeom>
            <a:avLst/>
            <a:gdLst>
              <a:gd name="connsiteX0" fmla="*/ 167690 w 220920"/>
              <a:gd name="connsiteY0" fmla="*/ 52 h 172326"/>
              <a:gd name="connsiteX1" fmla="*/ 27990 w 220920"/>
              <a:gd name="connsiteY1" fmla="*/ 114352 h 172326"/>
              <a:gd name="connsiteX2" fmla="*/ 8940 w 220920"/>
              <a:gd name="connsiteY2" fmla="*/ 171502 h 172326"/>
              <a:gd name="connsiteX3" fmla="*/ 135940 w 220920"/>
              <a:gd name="connsiteY3" fmla="*/ 148219 h 172326"/>
              <a:gd name="connsiteX4" fmla="*/ 220606 w 220920"/>
              <a:gd name="connsiteY4" fmla="*/ 148219 h 172326"/>
              <a:gd name="connsiteX5" fmla="*/ 106306 w 220920"/>
              <a:gd name="connsiteY5" fmla="*/ 112235 h 172326"/>
              <a:gd name="connsiteX6" fmla="*/ 76673 w 220920"/>
              <a:gd name="connsiteY6" fmla="*/ 99535 h 172326"/>
              <a:gd name="connsiteX7" fmla="*/ 167690 w 220920"/>
              <a:gd name="connsiteY7" fmla="*/ 52 h 17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920" h="172326">
                <a:moveTo>
                  <a:pt x="167690" y="52"/>
                </a:moveTo>
                <a:cubicBezTo>
                  <a:pt x="159576" y="2521"/>
                  <a:pt x="54448" y="85777"/>
                  <a:pt x="27990" y="114352"/>
                </a:cubicBezTo>
                <a:cubicBezTo>
                  <a:pt x="1532" y="142927"/>
                  <a:pt x="-9052" y="165858"/>
                  <a:pt x="8940" y="171502"/>
                </a:cubicBezTo>
                <a:cubicBezTo>
                  <a:pt x="26932" y="177147"/>
                  <a:pt x="100662" y="152100"/>
                  <a:pt x="135940" y="148219"/>
                </a:cubicBezTo>
                <a:cubicBezTo>
                  <a:pt x="171218" y="144338"/>
                  <a:pt x="225545" y="154216"/>
                  <a:pt x="220606" y="148219"/>
                </a:cubicBezTo>
                <a:cubicBezTo>
                  <a:pt x="215667" y="142222"/>
                  <a:pt x="130295" y="120349"/>
                  <a:pt x="106306" y="112235"/>
                </a:cubicBezTo>
                <a:cubicBezTo>
                  <a:pt x="82317" y="104121"/>
                  <a:pt x="67853" y="116821"/>
                  <a:pt x="76673" y="99535"/>
                </a:cubicBezTo>
                <a:cubicBezTo>
                  <a:pt x="85493" y="82249"/>
                  <a:pt x="175804" y="-2417"/>
                  <a:pt x="16769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BE98615-7D0B-446C-ADC9-45D8DADFC6AC}"/>
              </a:ext>
            </a:extLst>
          </p:cNvPr>
          <p:cNvSpPr/>
          <p:nvPr/>
        </p:nvSpPr>
        <p:spPr>
          <a:xfrm>
            <a:off x="6598306" y="5670477"/>
            <a:ext cx="81168" cy="559487"/>
          </a:xfrm>
          <a:custGeom>
            <a:avLst/>
            <a:gdLst>
              <a:gd name="connsiteX0" fmla="*/ 52261 w 81168"/>
              <a:gd name="connsiteY0" fmla="*/ 73 h 559487"/>
              <a:gd name="connsiteX1" fmla="*/ 79777 w 81168"/>
              <a:gd name="connsiteY1" fmla="*/ 268890 h 559487"/>
              <a:gd name="connsiteX2" fmla="*/ 1461 w 81168"/>
              <a:gd name="connsiteY2" fmla="*/ 554640 h 559487"/>
              <a:gd name="connsiteX3" fmla="*/ 31094 w 81168"/>
              <a:gd name="connsiteY3" fmla="*/ 433990 h 559487"/>
              <a:gd name="connsiteX4" fmla="*/ 60727 w 81168"/>
              <a:gd name="connsiteY4" fmla="*/ 243490 h 559487"/>
              <a:gd name="connsiteX5" fmla="*/ 52261 w 81168"/>
              <a:gd name="connsiteY5" fmla="*/ 73 h 5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68" h="559487">
                <a:moveTo>
                  <a:pt x="52261" y="73"/>
                </a:moveTo>
                <a:cubicBezTo>
                  <a:pt x="55436" y="4306"/>
                  <a:pt x="88244" y="176462"/>
                  <a:pt x="79777" y="268890"/>
                </a:cubicBezTo>
                <a:cubicBezTo>
                  <a:pt x="71310" y="361318"/>
                  <a:pt x="9575" y="527123"/>
                  <a:pt x="1461" y="554640"/>
                </a:cubicBezTo>
                <a:cubicBezTo>
                  <a:pt x="-6653" y="582157"/>
                  <a:pt x="21216" y="485848"/>
                  <a:pt x="31094" y="433990"/>
                </a:cubicBezTo>
                <a:cubicBezTo>
                  <a:pt x="40972" y="382132"/>
                  <a:pt x="55083" y="310871"/>
                  <a:pt x="60727" y="243490"/>
                </a:cubicBezTo>
                <a:cubicBezTo>
                  <a:pt x="66371" y="176109"/>
                  <a:pt x="49086" y="-4160"/>
                  <a:pt x="52261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E95A6EC7-BA9B-41FB-BC35-B89F7F131EE8}"/>
              </a:ext>
            </a:extLst>
          </p:cNvPr>
          <p:cNvSpPr/>
          <p:nvPr/>
        </p:nvSpPr>
        <p:spPr>
          <a:xfrm>
            <a:off x="6648299" y="5651467"/>
            <a:ext cx="83892" cy="321767"/>
          </a:xfrm>
          <a:custGeom>
            <a:avLst/>
            <a:gdLst>
              <a:gd name="connsiteX0" fmla="*/ 151 w 83892"/>
              <a:gd name="connsiteY0" fmla="*/ 4266 h 321767"/>
              <a:gd name="connsiteX1" fmla="*/ 74234 w 83892"/>
              <a:gd name="connsiteY1" fmla="*/ 179950 h 321767"/>
              <a:gd name="connsiteX2" fmla="*/ 34018 w 83892"/>
              <a:gd name="connsiteY2" fmla="*/ 321766 h 321767"/>
              <a:gd name="connsiteX3" fmla="*/ 78468 w 83892"/>
              <a:gd name="connsiteY3" fmla="*/ 177833 h 321767"/>
              <a:gd name="connsiteX4" fmla="*/ 80584 w 83892"/>
              <a:gd name="connsiteY4" fmla="*/ 143966 h 321767"/>
              <a:gd name="connsiteX5" fmla="*/ 55184 w 83892"/>
              <a:gd name="connsiteY5" fmla="*/ 61416 h 321767"/>
              <a:gd name="connsiteX6" fmla="*/ 151 w 83892"/>
              <a:gd name="connsiteY6" fmla="*/ 4266 h 32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2" h="321767">
                <a:moveTo>
                  <a:pt x="151" y="4266"/>
                </a:moveTo>
                <a:cubicBezTo>
                  <a:pt x="3326" y="24022"/>
                  <a:pt x="68590" y="127033"/>
                  <a:pt x="74234" y="179950"/>
                </a:cubicBezTo>
                <a:cubicBezTo>
                  <a:pt x="79879" y="232867"/>
                  <a:pt x="33312" y="322119"/>
                  <a:pt x="34018" y="321766"/>
                </a:cubicBezTo>
                <a:cubicBezTo>
                  <a:pt x="34724" y="321413"/>
                  <a:pt x="70707" y="207466"/>
                  <a:pt x="78468" y="177833"/>
                </a:cubicBezTo>
                <a:cubicBezTo>
                  <a:pt x="86229" y="148200"/>
                  <a:pt x="84465" y="163369"/>
                  <a:pt x="80584" y="143966"/>
                </a:cubicBezTo>
                <a:cubicBezTo>
                  <a:pt x="76703" y="124563"/>
                  <a:pt x="65767" y="84347"/>
                  <a:pt x="55184" y="61416"/>
                </a:cubicBezTo>
                <a:cubicBezTo>
                  <a:pt x="44601" y="38486"/>
                  <a:pt x="-3024" y="-15490"/>
                  <a:pt x="151" y="4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E2CDEBDA-0F69-4ABE-B07B-A053FF9874B8}"/>
              </a:ext>
            </a:extLst>
          </p:cNvPr>
          <p:cNvSpPr/>
          <p:nvPr/>
        </p:nvSpPr>
        <p:spPr>
          <a:xfrm>
            <a:off x="6665247" y="5819127"/>
            <a:ext cx="103332" cy="606337"/>
          </a:xfrm>
          <a:custGeom>
            <a:avLst/>
            <a:gdLst>
              <a:gd name="connsiteX0" fmla="*/ 62578 w 103332"/>
              <a:gd name="connsiteY0" fmla="*/ 648 h 606337"/>
              <a:gd name="connsiteX1" fmla="*/ 97503 w 103332"/>
              <a:gd name="connsiteY1" fmla="*/ 222898 h 606337"/>
              <a:gd name="connsiteX2" fmla="*/ 100678 w 103332"/>
              <a:gd name="connsiteY2" fmla="*/ 300686 h 606337"/>
              <a:gd name="connsiteX3" fmla="*/ 70516 w 103332"/>
              <a:gd name="connsiteY3" fmla="*/ 383236 h 606337"/>
              <a:gd name="connsiteX4" fmla="*/ 38766 w 103332"/>
              <a:gd name="connsiteY4" fmla="*/ 478486 h 606337"/>
              <a:gd name="connsiteX5" fmla="*/ 21303 w 103332"/>
              <a:gd name="connsiteY5" fmla="*/ 603898 h 606337"/>
              <a:gd name="connsiteX6" fmla="*/ 13366 w 103332"/>
              <a:gd name="connsiteY6" fmla="*/ 557861 h 606337"/>
              <a:gd name="connsiteX7" fmla="*/ 3841 w 103332"/>
              <a:gd name="connsiteY7" fmla="*/ 513411 h 606337"/>
              <a:gd name="connsiteX8" fmla="*/ 83216 w 103332"/>
              <a:gd name="connsiteY8" fmla="*/ 300686 h 606337"/>
              <a:gd name="connsiteX9" fmla="*/ 62578 w 103332"/>
              <a:gd name="connsiteY9" fmla="*/ 648 h 60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32" h="606337">
                <a:moveTo>
                  <a:pt x="62578" y="648"/>
                </a:moveTo>
                <a:cubicBezTo>
                  <a:pt x="64959" y="-12317"/>
                  <a:pt x="91153" y="172892"/>
                  <a:pt x="97503" y="222898"/>
                </a:cubicBezTo>
                <a:cubicBezTo>
                  <a:pt x="103853" y="272904"/>
                  <a:pt x="105176" y="273963"/>
                  <a:pt x="100678" y="300686"/>
                </a:cubicBezTo>
                <a:cubicBezTo>
                  <a:pt x="96180" y="327409"/>
                  <a:pt x="80835" y="353603"/>
                  <a:pt x="70516" y="383236"/>
                </a:cubicBezTo>
                <a:cubicBezTo>
                  <a:pt x="60197" y="412869"/>
                  <a:pt x="46968" y="441709"/>
                  <a:pt x="38766" y="478486"/>
                </a:cubicBezTo>
                <a:cubicBezTo>
                  <a:pt x="30564" y="515263"/>
                  <a:pt x="25536" y="590669"/>
                  <a:pt x="21303" y="603898"/>
                </a:cubicBezTo>
                <a:cubicBezTo>
                  <a:pt x="17070" y="617127"/>
                  <a:pt x="16276" y="572942"/>
                  <a:pt x="13366" y="557861"/>
                </a:cubicBezTo>
                <a:cubicBezTo>
                  <a:pt x="10456" y="542780"/>
                  <a:pt x="-7801" y="556273"/>
                  <a:pt x="3841" y="513411"/>
                </a:cubicBezTo>
                <a:cubicBezTo>
                  <a:pt x="15483" y="470549"/>
                  <a:pt x="74485" y="381384"/>
                  <a:pt x="83216" y="300686"/>
                </a:cubicBezTo>
                <a:cubicBezTo>
                  <a:pt x="91947" y="219988"/>
                  <a:pt x="60197" y="13613"/>
                  <a:pt x="62578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2E7128E2-C7C1-4003-9B3D-0F0A492BA03C}"/>
              </a:ext>
            </a:extLst>
          </p:cNvPr>
          <p:cNvSpPr/>
          <p:nvPr/>
        </p:nvSpPr>
        <p:spPr>
          <a:xfrm>
            <a:off x="6488907" y="5080855"/>
            <a:ext cx="153260" cy="604022"/>
          </a:xfrm>
          <a:custGeom>
            <a:avLst/>
            <a:gdLst>
              <a:gd name="connsiteX0" fmla="*/ 8731 w 153260"/>
              <a:gd name="connsiteY0" fmla="*/ 733 h 604022"/>
              <a:gd name="connsiteX1" fmla="*/ 51593 w 153260"/>
              <a:gd name="connsiteY1" fmla="*/ 172183 h 604022"/>
              <a:gd name="connsiteX2" fmla="*/ 129381 w 153260"/>
              <a:gd name="connsiteY2" fmla="*/ 475395 h 604022"/>
              <a:gd name="connsiteX3" fmla="*/ 143668 w 153260"/>
              <a:gd name="connsiteY3" fmla="*/ 603983 h 604022"/>
              <a:gd name="connsiteX4" fmla="*/ 153193 w 153260"/>
              <a:gd name="connsiteY4" fmla="*/ 488095 h 604022"/>
              <a:gd name="connsiteX5" fmla="*/ 138906 w 153260"/>
              <a:gd name="connsiteY5" fmla="*/ 396020 h 604022"/>
              <a:gd name="connsiteX6" fmla="*/ 62706 w 153260"/>
              <a:gd name="connsiteY6" fmla="*/ 256320 h 604022"/>
              <a:gd name="connsiteX7" fmla="*/ 5556 w 153260"/>
              <a:gd name="connsiteY7" fmla="*/ 115033 h 604022"/>
              <a:gd name="connsiteX8" fmla="*/ 8731 w 153260"/>
              <a:gd name="connsiteY8" fmla="*/ 733 h 60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260" h="604022">
                <a:moveTo>
                  <a:pt x="8731" y="733"/>
                </a:moveTo>
                <a:cubicBezTo>
                  <a:pt x="16404" y="10258"/>
                  <a:pt x="31485" y="93073"/>
                  <a:pt x="51593" y="172183"/>
                </a:cubicBezTo>
                <a:cubicBezTo>
                  <a:pt x="71701" y="251293"/>
                  <a:pt x="114035" y="403428"/>
                  <a:pt x="129381" y="475395"/>
                </a:cubicBezTo>
                <a:cubicBezTo>
                  <a:pt x="144727" y="547362"/>
                  <a:pt x="139699" y="601866"/>
                  <a:pt x="143668" y="603983"/>
                </a:cubicBezTo>
                <a:cubicBezTo>
                  <a:pt x="147637" y="606100"/>
                  <a:pt x="153987" y="522755"/>
                  <a:pt x="153193" y="488095"/>
                </a:cubicBezTo>
                <a:cubicBezTo>
                  <a:pt x="152399" y="453435"/>
                  <a:pt x="153987" y="434649"/>
                  <a:pt x="138906" y="396020"/>
                </a:cubicBezTo>
                <a:cubicBezTo>
                  <a:pt x="123825" y="357391"/>
                  <a:pt x="84931" y="303151"/>
                  <a:pt x="62706" y="256320"/>
                </a:cubicBezTo>
                <a:cubicBezTo>
                  <a:pt x="40481" y="209489"/>
                  <a:pt x="15875" y="153133"/>
                  <a:pt x="5556" y="115033"/>
                </a:cubicBezTo>
                <a:cubicBezTo>
                  <a:pt x="-4763" y="76933"/>
                  <a:pt x="1058" y="-8792"/>
                  <a:pt x="8731" y="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78985C09-B0EB-4F26-A6C9-3D02B3D0DDF0}"/>
              </a:ext>
            </a:extLst>
          </p:cNvPr>
          <p:cNvSpPr/>
          <p:nvPr/>
        </p:nvSpPr>
        <p:spPr>
          <a:xfrm>
            <a:off x="6727246" y="4915771"/>
            <a:ext cx="99035" cy="492899"/>
          </a:xfrm>
          <a:custGeom>
            <a:avLst/>
            <a:gdLst>
              <a:gd name="connsiteX0" fmla="*/ 579 w 99035"/>
              <a:gd name="connsiteY0" fmla="*/ 717 h 492899"/>
              <a:gd name="connsiteX1" fmla="*/ 33917 w 99035"/>
              <a:gd name="connsiteY1" fmla="*/ 188042 h 492899"/>
              <a:gd name="connsiteX2" fmla="*/ 48204 w 99035"/>
              <a:gd name="connsiteY2" fmla="*/ 283292 h 492899"/>
              <a:gd name="connsiteX3" fmla="*/ 99004 w 99035"/>
              <a:gd name="connsiteY3" fmla="*/ 489667 h 492899"/>
              <a:gd name="connsiteX4" fmla="*/ 40267 w 99035"/>
              <a:gd name="connsiteY4" fmla="*/ 399179 h 492899"/>
              <a:gd name="connsiteX5" fmla="*/ 14867 w 99035"/>
              <a:gd name="connsiteY5" fmla="*/ 262654 h 492899"/>
              <a:gd name="connsiteX6" fmla="*/ 579 w 99035"/>
              <a:gd name="connsiteY6" fmla="*/ 717 h 49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35" h="492899">
                <a:moveTo>
                  <a:pt x="579" y="717"/>
                </a:moveTo>
                <a:cubicBezTo>
                  <a:pt x="3754" y="-11718"/>
                  <a:pt x="25980" y="140946"/>
                  <a:pt x="33917" y="188042"/>
                </a:cubicBezTo>
                <a:cubicBezTo>
                  <a:pt x="41854" y="235138"/>
                  <a:pt x="37356" y="233021"/>
                  <a:pt x="48204" y="283292"/>
                </a:cubicBezTo>
                <a:cubicBezTo>
                  <a:pt x="59052" y="333563"/>
                  <a:pt x="100327" y="470353"/>
                  <a:pt x="99004" y="489667"/>
                </a:cubicBezTo>
                <a:cubicBezTo>
                  <a:pt x="97681" y="508982"/>
                  <a:pt x="54290" y="437015"/>
                  <a:pt x="40267" y="399179"/>
                </a:cubicBezTo>
                <a:cubicBezTo>
                  <a:pt x="26244" y="361344"/>
                  <a:pt x="21746" y="329593"/>
                  <a:pt x="14867" y="262654"/>
                </a:cubicBezTo>
                <a:cubicBezTo>
                  <a:pt x="7988" y="195715"/>
                  <a:pt x="-2596" y="13152"/>
                  <a:pt x="5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C51EB00F-E0F0-460E-92CD-2FB4930A039A}"/>
              </a:ext>
            </a:extLst>
          </p:cNvPr>
          <p:cNvSpPr/>
          <p:nvPr/>
        </p:nvSpPr>
        <p:spPr>
          <a:xfrm>
            <a:off x="6734550" y="5421272"/>
            <a:ext cx="94940" cy="385969"/>
          </a:xfrm>
          <a:custGeom>
            <a:avLst/>
            <a:gdLst>
              <a:gd name="connsiteX0" fmla="*/ 94875 w 94940"/>
              <a:gd name="connsiteY0" fmla="*/ 41 h 385969"/>
              <a:gd name="connsiteX1" fmla="*/ 37725 w 94940"/>
              <a:gd name="connsiteY1" fmla="*/ 136566 h 385969"/>
              <a:gd name="connsiteX2" fmla="*/ 36138 w 94940"/>
              <a:gd name="connsiteY2" fmla="*/ 223878 h 385969"/>
              <a:gd name="connsiteX3" fmla="*/ 2800 w 94940"/>
              <a:gd name="connsiteY3" fmla="*/ 385803 h 385969"/>
              <a:gd name="connsiteX4" fmla="*/ 4388 w 94940"/>
              <a:gd name="connsiteY4" fmla="*/ 252453 h 385969"/>
              <a:gd name="connsiteX5" fmla="*/ 25025 w 94940"/>
              <a:gd name="connsiteY5" fmla="*/ 150853 h 385969"/>
              <a:gd name="connsiteX6" fmla="*/ 94875 w 94940"/>
              <a:gd name="connsiteY6" fmla="*/ 41 h 38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40" h="385969">
                <a:moveTo>
                  <a:pt x="94875" y="41"/>
                </a:moveTo>
                <a:cubicBezTo>
                  <a:pt x="96992" y="-2340"/>
                  <a:pt x="47514" y="99260"/>
                  <a:pt x="37725" y="136566"/>
                </a:cubicBezTo>
                <a:cubicBezTo>
                  <a:pt x="27935" y="173872"/>
                  <a:pt x="41959" y="182339"/>
                  <a:pt x="36138" y="223878"/>
                </a:cubicBezTo>
                <a:cubicBezTo>
                  <a:pt x="30317" y="265417"/>
                  <a:pt x="8092" y="381041"/>
                  <a:pt x="2800" y="385803"/>
                </a:cubicBezTo>
                <a:cubicBezTo>
                  <a:pt x="-2492" y="390566"/>
                  <a:pt x="684" y="291611"/>
                  <a:pt x="4388" y="252453"/>
                </a:cubicBezTo>
                <a:cubicBezTo>
                  <a:pt x="8092" y="213295"/>
                  <a:pt x="13119" y="195303"/>
                  <a:pt x="25025" y="150853"/>
                </a:cubicBezTo>
                <a:cubicBezTo>
                  <a:pt x="36931" y="106403"/>
                  <a:pt x="92758" y="2422"/>
                  <a:pt x="9487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F76AF94A-A39B-471A-B1E4-AB3EC5F10EBE}"/>
              </a:ext>
            </a:extLst>
          </p:cNvPr>
          <p:cNvSpPr/>
          <p:nvPr/>
        </p:nvSpPr>
        <p:spPr>
          <a:xfrm>
            <a:off x="6629341" y="5455499"/>
            <a:ext cx="150709" cy="82720"/>
          </a:xfrm>
          <a:custGeom>
            <a:avLst/>
            <a:gdLst>
              <a:gd name="connsiteX0" fmla="*/ 59 w 150709"/>
              <a:gd name="connsiteY0" fmla="*/ 739 h 82720"/>
              <a:gd name="connsiteX1" fmla="*/ 141347 w 150709"/>
              <a:gd name="connsiteY1" fmla="*/ 81701 h 82720"/>
              <a:gd name="connsiteX2" fmla="*/ 123884 w 150709"/>
              <a:gd name="connsiteY2" fmla="*/ 43601 h 82720"/>
              <a:gd name="connsiteX3" fmla="*/ 59 w 150709"/>
              <a:gd name="connsiteY3" fmla="*/ 739 h 8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09" h="82720">
                <a:moveTo>
                  <a:pt x="59" y="739"/>
                </a:moveTo>
                <a:cubicBezTo>
                  <a:pt x="2969" y="7089"/>
                  <a:pt x="120710" y="74557"/>
                  <a:pt x="141347" y="81701"/>
                </a:cubicBezTo>
                <a:cubicBezTo>
                  <a:pt x="161984" y="88845"/>
                  <a:pt x="145051" y="56565"/>
                  <a:pt x="123884" y="43601"/>
                </a:cubicBezTo>
                <a:cubicBezTo>
                  <a:pt x="102717" y="30637"/>
                  <a:pt x="-2851" y="-5611"/>
                  <a:pt x="59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2AE7CD33-33D1-413B-A726-3911273A0F56}"/>
              </a:ext>
            </a:extLst>
          </p:cNvPr>
          <p:cNvSpPr/>
          <p:nvPr/>
        </p:nvSpPr>
        <p:spPr>
          <a:xfrm>
            <a:off x="6530638" y="4756127"/>
            <a:ext cx="175170" cy="197826"/>
          </a:xfrm>
          <a:custGeom>
            <a:avLst/>
            <a:gdLst>
              <a:gd name="connsiteX0" fmla="*/ 337 w 175170"/>
              <a:gd name="connsiteY0" fmla="*/ 23 h 197826"/>
              <a:gd name="connsiteX1" fmla="*/ 114637 w 175170"/>
              <a:gd name="connsiteY1" fmla="*/ 87336 h 197826"/>
              <a:gd name="connsiteX2" fmla="*/ 171787 w 175170"/>
              <a:gd name="connsiteY2" fmla="*/ 196873 h 197826"/>
              <a:gd name="connsiteX3" fmla="*/ 167025 w 175170"/>
              <a:gd name="connsiteY3" fmla="*/ 138136 h 197826"/>
              <a:gd name="connsiteX4" fmla="*/ 154325 w 175170"/>
              <a:gd name="connsiteY4" fmla="*/ 95273 h 197826"/>
              <a:gd name="connsiteX5" fmla="*/ 337 w 175170"/>
              <a:gd name="connsiteY5" fmla="*/ 23 h 19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70" h="197826">
                <a:moveTo>
                  <a:pt x="337" y="23"/>
                </a:moveTo>
                <a:cubicBezTo>
                  <a:pt x="-6278" y="-1300"/>
                  <a:pt x="86062" y="54528"/>
                  <a:pt x="114637" y="87336"/>
                </a:cubicBezTo>
                <a:cubicBezTo>
                  <a:pt x="143212" y="120144"/>
                  <a:pt x="163056" y="188406"/>
                  <a:pt x="171787" y="196873"/>
                </a:cubicBezTo>
                <a:cubicBezTo>
                  <a:pt x="180518" y="205340"/>
                  <a:pt x="169935" y="155069"/>
                  <a:pt x="167025" y="138136"/>
                </a:cubicBezTo>
                <a:cubicBezTo>
                  <a:pt x="164115" y="121203"/>
                  <a:pt x="178931" y="118821"/>
                  <a:pt x="154325" y="95273"/>
                </a:cubicBezTo>
                <a:cubicBezTo>
                  <a:pt x="129719" y="71725"/>
                  <a:pt x="6952" y="1346"/>
                  <a:pt x="33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53EFCEA4-0849-4B36-83EF-F6C2A88B1DB9}"/>
              </a:ext>
            </a:extLst>
          </p:cNvPr>
          <p:cNvSpPr/>
          <p:nvPr/>
        </p:nvSpPr>
        <p:spPr>
          <a:xfrm>
            <a:off x="6542693" y="3599725"/>
            <a:ext cx="51977" cy="390283"/>
          </a:xfrm>
          <a:custGeom>
            <a:avLst/>
            <a:gdLst>
              <a:gd name="connsiteX0" fmla="*/ 982 w 51977"/>
              <a:gd name="connsiteY0" fmla="*/ 725 h 390283"/>
              <a:gd name="connsiteX1" fmla="*/ 51782 w 51977"/>
              <a:gd name="connsiteY1" fmla="*/ 216625 h 390283"/>
              <a:gd name="connsiteX2" fmla="*/ 18445 w 51977"/>
              <a:gd name="connsiteY2" fmla="*/ 388075 h 390283"/>
              <a:gd name="connsiteX3" fmla="*/ 16857 w 51977"/>
              <a:gd name="connsiteY3" fmla="*/ 294413 h 390283"/>
              <a:gd name="connsiteX4" fmla="*/ 982 w 51977"/>
              <a:gd name="connsiteY4" fmla="*/ 725 h 39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7" h="390283">
                <a:moveTo>
                  <a:pt x="982" y="725"/>
                </a:moveTo>
                <a:cubicBezTo>
                  <a:pt x="6803" y="-12240"/>
                  <a:pt x="48872" y="152067"/>
                  <a:pt x="51782" y="216625"/>
                </a:cubicBezTo>
                <a:cubicBezTo>
                  <a:pt x="54692" y="281183"/>
                  <a:pt x="24266" y="375110"/>
                  <a:pt x="18445" y="388075"/>
                </a:cubicBezTo>
                <a:cubicBezTo>
                  <a:pt x="12624" y="401040"/>
                  <a:pt x="16593" y="355267"/>
                  <a:pt x="16857" y="294413"/>
                </a:cubicBezTo>
                <a:cubicBezTo>
                  <a:pt x="17121" y="233559"/>
                  <a:pt x="-4839" y="13690"/>
                  <a:pt x="982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5B8DD268-F46E-43B6-AB9F-7428144C24FD}"/>
              </a:ext>
            </a:extLst>
          </p:cNvPr>
          <p:cNvSpPr/>
          <p:nvPr/>
        </p:nvSpPr>
        <p:spPr>
          <a:xfrm>
            <a:off x="2990839" y="4751917"/>
            <a:ext cx="184206" cy="717492"/>
          </a:xfrm>
          <a:custGeom>
            <a:avLst/>
            <a:gdLst>
              <a:gd name="connsiteX0" fmla="*/ 184161 w 184206"/>
              <a:gd name="connsiteY0" fmla="*/ 0 h 717492"/>
              <a:gd name="connsiteX1" fmla="*/ 59278 w 184206"/>
              <a:gd name="connsiteY1" fmla="*/ 262466 h 717492"/>
              <a:gd name="connsiteX2" fmla="*/ 14828 w 184206"/>
              <a:gd name="connsiteY2" fmla="*/ 442383 h 717492"/>
              <a:gd name="connsiteX3" fmla="*/ 59278 w 184206"/>
              <a:gd name="connsiteY3" fmla="*/ 715433 h 717492"/>
              <a:gd name="connsiteX4" fmla="*/ 40228 w 184206"/>
              <a:gd name="connsiteY4" fmla="*/ 556683 h 717492"/>
              <a:gd name="connsiteX5" fmla="*/ 11 w 184206"/>
              <a:gd name="connsiteY5" fmla="*/ 355600 h 717492"/>
              <a:gd name="connsiteX6" fmla="*/ 44461 w 184206"/>
              <a:gd name="connsiteY6" fmla="*/ 260350 h 717492"/>
              <a:gd name="connsiteX7" fmla="*/ 184161 w 184206"/>
              <a:gd name="connsiteY7" fmla="*/ 0 h 71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206" h="717492">
                <a:moveTo>
                  <a:pt x="184161" y="0"/>
                </a:moveTo>
                <a:cubicBezTo>
                  <a:pt x="186630" y="353"/>
                  <a:pt x="87500" y="188736"/>
                  <a:pt x="59278" y="262466"/>
                </a:cubicBezTo>
                <a:cubicBezTo>
                  <a:pt x="31056" y="336197"/>
                  <a:pt x="14828" y="366889"/>
                  <a:pt x="14828" y="442383"/>
                </a:cubicBezTo>
                <a:cubicBezTo>
                  <a:pt x="14828" y="517877"/>
                  <a:pt x="55045" y="696383"/>
                  <a:pt x="59278" y="715433"/>
                </a:cubicBezTo>
                <a:cubicBezTo>
                  <a:pt x="63511" y="734483"/>
                  <a:pt x="50106" y="616655"/>
                  <a:pt x="40228" y="556683"/>
                </a:cubicBezTo>
                <a:cubicBezTo>
                  <a:pt x="30350" y="496711"/>
                  <a:pt x="-694" y="404989"/>
                  <a:pt x="11" y="355600"/>
                </a:cubicBezTo>
                <a:cubicBezTo>
                  <a:pt x="716" y="306211"/>
                  <a:pt x="14475" y="314678"/>
                  <a:pt x="44461" y="260350"/>
                </a:cubicBezTo>
                <a:cubicBezTo>
                  <a:pt x="74447" y="206022"/>
                  <a:pt x="181692" y="-353"/>
                  <a:pt x="1841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14090CF3-E0F7-491A-9B7B-F863148543AD}"/>
              </a:ext>
            </a:extLst>
          </p:cNvPr>
          <p:cNvSpPr/>
          <p:nvPr/>
        </p:nvSpPr>
        <p:spPr>
          <a:xfrm>
            <a:off x="3005667" y="5109619"/>
            <a:ext cx="188383" cy="539792"/>
          </a:xfrm>
          <a:custGeom>
            <a:avLst/>
            <a:gdLst>
              <a:gd name="connsiteX0" fmla="*/ 188383 w 188383"/>
              <a:gd name="connsiteY0" fmla="*/ 14 h 539792"/>
              <a:gd name="connsiteX1" fmla="*/ 21166 w 188383"/>
              <a:gd name="connsiteY1" fmla="*/ 321748 h 539792"/>
              <a:gd name="connsiteX2" fmla="*/ 4233 w 188383"/>
              <a:gd name="connsiteY2" fmla="*/ 539764 h 539792"/>
              <a:gd name="connsiteX3" fmla="*/ 21166 w 188383"/>
              <a:gd name="connsiteY3" fmla="*/ 334448 h 539792"/>
              <a:gd name="connsiteX4" fmla="*/ 188383 w 188383"/>
              <a:gd name="connsiteY4" fmla="*/ 14 h 53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83" h="539792">
                <a:moveTo>
                  <a:pt x="188383" y="14"/>
                </a:moveTo>
                <a:cubicBezTo>
                  <a:pt x="188383" y="-2103"/>
                  <a:pt x="51858" y="231790"/>
                  <a:pt x="21166" y="321748"/>
                </a:cubicBezTo>
                <a:cubicBezTo>
                  <a:pt x="-9526" y="411706"/>
                  <a:pt x="4233" y="537647"/>
                  <a:pt x="4233" y="539764"/>
                </a:cubicBezTo>
                <a:cubicBezTo>
                  <a:pt x="4233" y="541881"/>
                  <a:pt x="-12701" y="424054"/>
                  <a:pt x="21166" y="334448"/>
                </a:cubicBezTo>
                <a:cubicBezTo>
                  <a:pt x="55033" y="244843"/>
                  <a:pt x="188383" y="2131"/>
                  <a:pt x="18838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966F1C0E-BAD6-480E-981B-02292B7B7374}"/>
              </a:ext>
            </a:extLst>
          </p:cNvPr>
          <p:cNvSpPr/>
          <p:nvPr/>
        </p:nvSpPr>
        <p:spPr>
          <a:xfrm>
            <a:off x="2954349" y="5336068"/>
            <a:ext cx="57747" cy="761425"/>
          </a:xfrm>
          <a:custGeom>
            <a:avLst/>
            <a:gdLst>
              <a:gd name="connsiteX0" fmla="*/ 57668 w 57747"/>
              <a:gd name="connsiteY0" fmla="*/ 49 h 761425"/>
              <a:gd name="connsiteX1" fmla="*/ 21684 w 57747"/>
              <a:gd name="connsiteY1" fmla="*/ 349299 h 761425"/>
              <a:gd name="connsiteX2" fmla="*/ 518 w 57747"/>
              <a:gd name="connsiteY2" fmla="*/ 755699 h 761425"/>
              <a:gd name="connsiteX3" fmla="*/ 6868 w 57747"/>
              <a:gd name="connsiteY3" fmla="*/ 573665 h 761425"/>
              <a:gd name="connsiteX4" fmla="*/ 11101 w 57747"/>
              <a:gd name="connsiteY4" fmla="*/ 372582 h 761425"/>
              <a:gd name="connsiteX5" fmla="*/ 57668 w 57747"/>
              <a:gd name="connsiteY5" fmla="*/ 49 h 76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7" h="761425">
                <a:moveTo>
                  <a:pt x="57668" y="49"/>
                </a:moveTo>
                <a:cubicBezTo>
                  <a:pt x="59432" y="-3831"/>
                  <a:pt x="31209" y="223357"/>
                  <a:pt x="21684" y="349299"/>
                </a:cubicBezTo>
                <a:cubicBezTo>
                  <a:pt x="12159" y="475241"/>
                  <a:pt x="2987" y="718305"/>
                  <a:pt x="518" y="755699"/>
                </a:cubicBezTo>
                <a:cubicBezTo>
                  <a:pt x="-1951" y="793093"/>
                  <a:pt x="5104" y="637518"/>
                  <a:pt x="6868" y="573665"/>
                </a:cubicBezTo>
                <a:cubicBezTo>
                  <a:pt x="8632" y="509812"/>
                  <a:pt x="165" y="464304"/>
                  <a:pt x="11101" y="372582"/>
                </a:cubicBezTo>
                <a:cubicBezTo>
                  <a:pt x="22037" y="280860"/>
                  <a:pt x="55904" y="3929"/>
                  <a:pt x="5766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61A4D8DA-2008-4CB3-8AA9-E91E47E2B162}"/>
              </a:ext>
            </a:extLst>
          </p:cNvPr>
          <p:cNvSpPr/>
          <p:nvPr/>
        </p:nvSpPr>
        <p:spPr>
          <a:xfrm>
            <a:off x="3338158" y="5107138"/>
            <a:ext cx="300483" cy="668972"/>
          </a:xfrm>
          <a:custGeom>
            <a:avLst/>
            <a:gdLst>
              <a:gd name="connsiteX0" fmla="*/ 300392 w 300483"/>
              <a:gd name="connsiteY0" fmla="*/ 379 h 668972"/>
              <a:gd name="connsiteX1" fmla="*/ 217842 w 300483"/>
              <a:gd name="connsiteY1" fmla="*/ 294595 h 668972"/>
              <a:gd name="connsiteX2" fmla="*/ 1942 w 300483"/>
              <a:gd name="connsiteY2" fmla="*/ 667129 h 668972"/>
              <a:gd name="connsiteX3" fmla="*/ 105659 w 300483"/>
              <a:gd name="connsiteY3" fmla="*/ 446995 h 668972"/>
              <a:gd name="connsiteX4" fmla="*/ 205142 w 300483"/>
              <a:gd name="connsiteY4" fmla="*/ 237445 h 668972"/>
              <a:gd name="connsiteX5" fmla="*/ 300392 w 300483"/>
              <a:gd name="connsiteY5" fmla="*/ 379 h 6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483" h="668972">
                <a:moveTo>
                  <a:pt x="300392" y="379"/>
                </a:moveTo>
                <a:cubicBezTo>
                  <a:pt x="302509" y="9904"/>
                  <a:pt x="267584" y="183470"/>
                  <a:pt x="217842" y="294595"/>
                </a:cubicBezTo>
                <a:cubicBezTo>
                  <a:pt x="168100" y="405720"/>
                  <a:pt x="20639" y="641729"/>
                  <a:pt x="1942" y="667129"/>
                </a:cubicBezTo>
                <a:cubicBezTo>
                  <a:pt x="-16755" y="692529"/>
                  <a:pt x="105659" y="446995"/>
                  <a:pt x="105659" y="446995"/>
                </a:cubicBezTo>
                <a:cubicBezTo>
                  <a:pt x="139526" y="375381"/>
                  <a:pt x="170217" y="311881"/>
                  <a:pt x="205142" y="237445"/>
                </a:cubicBezTo>
                <a:cubicBezTo>
                  <a:pt x="240067" y="163009"/>
                  <a:pt x="298275" y="-9146"/>
                  <a:pt x="300392" y="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B882B023-787D-4BB3-AFB1-16EFD1381C09}"/>
              </a:ext>
            </a:extLst>
          </p:cNvPr>
          <p:cNvSpPr/>
          <p:nvPr/>
        </p:nvSpPr>
        <p:spPr>
          <a:xfrm>
            <a:off x="3176655" y="5229970"/>
            <a:ext cx="334942" cy="606457"/>
          </a:xfrm>
          <a:custGeom>
            <a:avLst/>
            <a:gdLst>
              <a:gd name="connsiteX0" fmla="*/ 334895 w 334942"/>
              <a:gd name="connsiteY0" fmla="*/ 313 h 606457"/>
              <a:gd name="connsiteX1" fmla="*/ 51262 w 334942"/>
              <a:gd name="connsiteY1" fmla="*/ 387663 h 606457"/>
              <a:gd name="connsiteX2" fmla="*/ 13162 w 334942"/>
              <a:gd name="connsiteY2" fmla="*/ 605680 h 606457"/>
              <a:gd name="connsiteX3" fmla="*/ 11045 w 334942"/>
              <a:gd name="connsiteY3" fmla="*/ 455397 h 606457"/>
              <a:gd name="connsiteX4" fmla="*/ 27978 w 334942"/>
              <a:gd name="connsiteY4" fmla="*/ 324163 h 606457"/>
              <a:gd name="connsiteX5" fmla="*/ 334895 w 334942"/>
              <a:gd name="connsiteY5" fmla="*/ 313 h 6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942" h="606457">
                <a:moveTo>
                  <a:pt x="334895" y="313"/>
                </a:moveTo>
                <a:cubicBezTo>
                  <a:pt x="338776" y="10896"/>
                  <a:pt x="104884" y="286769"/>
                  <a:pt x="51262" y="387663"/>
                </a:cubicBezTo>
                <a:cubicBezTo>
                  <a:pt x="-2360" y="488557"/>
                  <a:pt x="19865" y="594391"/>
                  <a:pt x="13162" y="605680"/>
                </a:cubicBezTo>
                <a:cubicBezTo>
                  <a:pt x="6459" y="616969"/>
                  <a:pt x="8576" y="502317"/>
                  <a:pt x="11045" y="455397"/>
                </a:cubicBezTo>
                <a:cubicBezTo>
                  <a:pt x="13514" y="408478"/>
                  <a:pt x="-24586" y="397894"/>
                  <a:pt x="27978" y="324163"/>
                </a:cubicBezTo>
                <a:cubicBezTo>
                  <a:pt x="80542" y="250432"/>
                  <a:pt x="331014" y="-10270"/>
                  <a:pt x="334895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2F50351-8320-42D1-B370-1035FDC3468E}"/>
              </a:ext>
            </a:extLst>
          </p:cNvPr>
          <p:cNvSpPr/>
          <p:nvPr/>
        </p:nvSpPr>
        <p:spPr>
          <a:xfrm>
            <a:off x="2915073" y="5813374"/>
            <a:ext cx="74682" cy="730234"/>
          </a:xfrm>
          <a:custGeom>
            <a:avLst/>
            <a:gdLst>
              <a:gd name="connsiteX0" fmla="*/ 54610 w 74682"/>
              <a:gd name="connsiteY0" fmla="*/ 1109 h 730234"/>
              <a:gd name="connsiteX1" fmla="*/ 1694 w 74682"/>
              <a:gd name="connsiteY1" fmla="*/ 608593 h 730234"/>
              <a:gd name="connsiteX2" fmla="*/ 18627 w 74682"/>
              <a:gd name="connsiteY2" fmla="*/ 720776 h 730234"/>
              <a:gd name="connsiteX3" fmla="*/ 73660 w 74682"/>
              <a:gd name="connsiteY3" fmla="*/ 464659 h 730234"/>
              <a:gd name="connsiteX4" fmla="*/ 54610 w 74682"/>
              <a:gd name="connsiteY4" fmla="*/ 1109 h 73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82" h="730234">
                <a:moveTo>
                  <a:pt x="54610" y="1109"/>
                </a:moveTo>
                <a:cubicBezTo>
                  <a:pt x="42616" y="25098"/>
                  <a:pt x="7691" y="488649"/>
                  <a:pt x="1694" y="608593"/>
                </a:cubicBezTo>
                <a:cubicBezTo>
                  <a:pt x="-4303" y="728537"/>
                  <a:pt x="6633" y="744765"/>
                  <a:pt x="18627" y="720776"/>
                </a:cubicBezTo>
                <a:cubicBezTo>
                  <a:pt x="30621" y="696787"/>
                  <a:pt x="69074" y="580370"/>
                  <a:pt x="73660" y="464659"/>
                </a:cubicBezTo>
                <a:cubicBezTo>
                  <a:pt x="78246" y="348948"/>
                  <a:pt x="66604" y="-22880"/>
                  <a:pt x="54610" y="1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A53E00FF-D3B2-4869-A630-21EB38044478}"/>
              </a:ext>
            </a:extLst>
          </p:cNvPr>
          <p:cNvSpPr/>
          <p:nvPr/>
        </p:nvSpPr>
        <p:spPr>
          <a:xfrm>
            <a:off x="3565248" y="6242710"/>
            <a:ext cx="67266" cy="694633"/>
          </a:xfrm>
          <a:custGeom>
            <a:avLst/>
            <a:gdLst>
              <a:gd name="connsiteX0" fmla="*/ 66952 w 67266"/>
              <a:gd name="connsiteY0" fmla="*/ 16273 h 694633"/>
              <a:gd name="connsiteX1" fmla="*/ 33085 w 67266"/>
              <a:gd name="connsiteY1" fmla="*/ 424790 h 694633"/>
              <a:gd name="connsiteX2" fmla="*/ 39435 w 67266"/>
              <a:gd name="connsiteY2" fmla="*/ 691490 h 694633"/>
              <a:gd name="connsiteX3" fmla="*/ 14035 w 67266"/>
              <a:gd name="connsiteY3" fmla="*/ 560257 h 694633"/>
              <a:gd name="connsiteX4" fmla="*/ 1335 w 67266"/>
              <a:gd name="connsiteY4" fmla="*/ 397273 h 694633"/>
              <a:gd name="connsiteX5" fmla="*/ 1335 w 67266"/>
              <a:gd name="connsiteY5" fmla="*/ 270273 h 694633"/>
              <a:gd name="connsiteX6" fmla="*/ 9802 w 67266"/>
              <a:gd name="connsiteY6" fmla="*/ 100940 h 694633"/>
              <a:gd name="connsiteX7" fmla="*/ 66952 w 67266"/>
              <a:gd name="connsiteY7" fmla="*/ 16273 h 69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66" h="694633">
                <a:moveTo>
                  <a:pt x="66952" y="16273"/>
                </a:moveTo>
                <a:cubicBezTo>
                  <a:pt x="70832" y="70248"/>
                  <a:pt x="37671" y="312254"/>
                  <a:pt x="33085" y="424790"/>
                </a:cubicBezTo>
                <a:cubicBezTo>
                  <a:pt x="28499" y="537326"/>
                  <a:pt x="42610" y="668912"/>
                  <a:pt x="39435" y="691490"/>
                </a:cubicBezTo>
                <a:cubicBezTo>
                  <a:pt x="36260" y="714068"/>
                  <a:pt x="20385" y="609293"/>
                  <a:pt x="14035" y="560257"/>
                </a:cubicBezTo>
                <a:cubicBezTo>
                  <a:pt x="7685" y="511221"/>
                  <a:pt x="3452" y="445604"/>
                  <a:pt x="1335" y="397273"/>
                </a:cubicBezTo>
                <a:cubicBezTo>
                  <a:pt x="-782" y="348942"/>
                  <a:pt x="-76" y="319662"/>
                  <a:pt x="1335" y="270273"/>
                </a:cubicBezTo>
                <a:cubicBezTo>
                  <a:pt x="2746" y="220884"/>
                  <a:pt x="277" y="145743"/>
                  <a:pt x="9802" y="100940"/>
                </a:cubicBezTo>
                <a:cubicBezTo>
                  <a:pt x="19327" y="56137"/>
                  <a:pt x="63072" y="-37702"/>
                  <a:pt x="66952" y="16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5150B0C9-EC9C-42C5-BF6E-3849C40149C1}"/>
              </a:ext>
            </a:extLst>
          </p:cNvPr>
          <p:cNvSpPr/>
          <p:nvPr/>
        </p:nvSpPr>
        <p:spPr>
          <a:xfrm>
            <a:off x="2918675" y="6461741"/>
            <a:ext cx="43346" cy="511478"/>
          </a:xfrm>
          <a:custGeom>
            <a:avLst/>
            <a:gdLst>
              <a:gd name="connsiteX0" fmla="*/ 19258 w 43346"/>
              <a:gd name="connsiteY0" fmla="*/ 442 h 511478"/>
              <a:gd name="connsiteX1" fmla="*/ 208 w 43346"/>
              <a:gd name="connsiteY1" fmla="*/ 265026 h 511478"/>
              <a:gd name="connsiteX2" fmla="*/ 10792 w 43346"/>
              <a:gd name="connsiteY2" fmla="*/ 510559 h 511478"/>
              <a:gd name="connsiteX3" fmla="*/ 36192 w 43346"/>
              <a:gd name="connsiteY3" fmla="*/ 343342 h 511478"/>
              <a:gd name="connsiteX4" fmla="*/ 42542 w 43346"/>
              <a:gd name="connsiteY4" fmla="*/ 205759 h 511478"/>
              <a:gd name="connsiteX5" fmla="*/ 19258 w 43346"/>
              <a:gd name="connsiteY5" fmla="*/ 442 h 51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46" h="511478">
                <a:moveTo>
                  <a:pt x="19258" y="442"/>
                </a:moveTo>
                <a:cubicBezTo>
                  <a:pt x="12202" y="10320"/>
                  <a:pt x="1619" y="180007"/>
                  <a:pt x="208" y="265026"/>
                </a:cubicBezTo>
                <a:cubicBezTo>
                  <a:pt x="-1203" y="350045"/>
                  <a:pt x="4795" y="497506"/>
                  <a:pt x="10792" y="510559"/>
                </a:cubicBezTo>
                <a:cubicBezTo>
                  <a:pt x="16789" y="523612"/>
                  <a:pt x="30900" y="394142"/>
                  <a:pt x="36192" y="343342"/>
                </a:cubicBezTo>
                <a:cubicBezTo>
                  <a:pt x="41484" y="292542"/>
                  <a:pt x="45012" y="262909"/>
                  <a:pt x="42542" y="205759"/>
                </a:cubicBezTo>
                <a:cubicBezTo>
                  <a:pt x="40072" y="148609"/>
                  <a:pt x="26314" y="-9436"/>
                  <a:pt x="19258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B325704F-B3A8-44AF-A759-8F36F9165EC2}"/>
              </a:ext>
            </a:extLst>
          </p:cNvPr>
          <p:cNvSpPr/>
          <p:nvPr/>
        </p:nvSpPr>
        <p:spPr>
          <a:xfrm>
            <a:off x="2939567" y="6882295"/>
            <a:ext cx="650224" cy="104511"/>
          </a:xfrm>
          <a:custGeom>
            <a:avLst/>
            <a:gdLst>
              <a:gd name="connsiteX0" fmla="*/ 483 w 650224"/>
              <a:gd name="connsiteY0" fmla="*/ 104293 h 104511"/>
              <a:gd name="connsiteX1" fmla="*/ 416408 w 650224"/>
              <a:gd name="connsiteY1" fmla="*/ 31268 h 104511"/>
              <a:gd name="connsiteX2" fmla="*/ 605321 w 650224"/>
              <a:gd name="connsiteY2" fmla="*/ 37618 h 104511"/>
              <a:gd name="connsiteX3" fmla="*/ 649771 w 650224"/>
              <a:gd name="connsiteY3" fmla="*/ 58255 h 104511"/>
              <a:gd name="connsiteX4" fmla="*/ 589446 w 650224"/>
              <a:gd name="connsiteY4" fmla="*/ 18568 h 104511"/>
              <a:gd name="connsiteX5" fmla="*/ 505308 w 650224"/>
              <a:gd name="connsiteY5" fmla="*/ 4280 h 104511"/>
              <a:gd name="connsiteX6" fmla="*/ 483 w 650224"/>
              <a:gd name="connsiteY6" fmla="*/ 104293 h 10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0224" h="104511">
                <a:moveTo>
                  <a:pt x="483" y="104293"/>
                </a:moveTo>
                <a:cubicBezTo>
                  <a:pt x="-14334" y="108791"/>
                  <a:pt x="315602" y="42380"/>
                  <a:pt x="416408" y="31268"/>
                </a:cubicBezTo>
                <a:cubicBezTo>
                  <a:pt x="517214" y="20156"/>
                  <a:pt x="566427" y="33120"/>
                  <a:pt x="605321" y="37618"/>
                </a:cubicBezTo>
                <a:cubicBezTo>
                  <a:pt x="644215" y="42116"/>
                  <a:pt x="652417" y="61430"/>
                  <a:pt x="649771" y="58255"/>
                </a:cubicBezTo>
                <a:cubicBezTo>
                  <a:pt x="647125" y="55080"/>
                  <a:pt x="613523" y="27564"/>
                  <a:pt x="589446" y="18568"/>
                </a:cubicBezTo>
                <a:cubicBezTo>
                  <a:pt x="565369" y="9572"/>
                  <a:pt x="604527" y="-8155"/>
                  <a:pt x="505308" y="4280"/>
                </a:cubicBezTo>
                <a:cubicBezTo>
                  <a:pt x="406089" y="16715"/>
                  <a:pt x="15300" y="99795"/>
                  <a:pt x="483" y="104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5422BFF-77F2-4FF7-8FEA-FDD9B67054B2}"/>
              </a:ext>
            </a:extLst>
          </p:cNvPr>
          <p:cNvSpPr/>
          <p:nvPr/>
        </p:nvSpPr>
        <p:spPr>
          <a:xfrm>
            <a:off x="3049673" y="6910298"/>
            <a:ext cx="547605" cy="104865"/>
          </a:xfrm>
          <a:custGeom>
            <a:avLst/>
            <a:gdLst>
              <a:gd name="connsiteX0" fmla="*/ 3090 w 547605"/>
              <a:gd name="connsiteY0" fmla="*/ 57240 h 104865"/>
              <a:gd name="connsiteX1" fmla="*/ 325352 w 547605"/>
              <a:gd name="connsiteY1" fmla="*/ 85815 h 104865"/>
              <a:gd name="connsiteX2" fmla="*/ 357102 w 547605"/>
              <a:gd name="connsiteY2" fmla="*/ 104865 h 104865"/>
              <a:gd name="connsiteX3" fmla="*/ 430127 w 547605"/>
              <a:gd name="connsiteY3" fmla="*/ 85815 h 104865"/>
              <a:gd name="connsiteX4" fmla="*/ 547602 w 547605"/>
              <a:gd name="connsiteY4" fmla="*/ 28665 h 104865"/>
              <a:gd name="connsiteX5" fmla="*/ 433302 w 547605"/>
              <a:gd name="connsiteY5" fmla="*/ 90 h 104865"/>
              <a:gd name="connsiteX6" fmla="*/ 179302 w 547605"/>
              <a:gd name="connsiteY6" fmla="*/ 20727 h 104865"/>
              <a:gd name="connsiteX7" fmla="*/ 3090 w 547605"/>
              <a:gd name="connsiteY7" fmla="*/ 57240 h 10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605" h="104865">
                <a:moveTo>
                  <a:pt x="3090" y="57240"/>
                </a:moveTo>
                <a:cubicBezTo>
                  <a:pt x="27432" y="68088"/>
                  <a:pt x="266350" y="77877"/>
                  <a:pt x="325352" y="85815"/>
                </a:cubicBezTo>
                <a:cubicBezTo>
                  <a:pt x="384354" y="93753"/>
                  <a:pt x="339640" y="104865"/>
                  <a:pt x="357102" y="104865"/>
                </a:cubicBezTo>
                <a:cubicBezTo>
                  <a:pt x="374564" y="104865"/>
                  <a:pt x="398377" y="98515"/>
                  <a:pt x="430127" y="85815"/>
                </a:cubicBezTo>
                <a:cubicBezTo>
                  <a:pt x="461877" y="73115"/>
                  <a:pt x="547073" y="42952"/>
                  <a:pt x="547602" y="28665"/>
                </a:cubicBezTo>
                <a:cubicBezTo>
                  <a:pt x="548131" y="14377"/>
                  <a:pt x="494685" y="1413"/>
                  <a:pt x="433302" y="90"/>
                </a:cubicBezTo>
                <a:cubicBezTo>
                  <a:pt x="371919" y="-1233"/>
                  <a:pt x="254708" y="12260"/>
                  <a:pt x="179302" y="20727"/>
                </a:cubicBezTo>
                <a:cubicBezTo>
                  <a:pt x="103896" y="29194"/>
                  <a:pt x="-21252" y="46392"/>
                  <a:pt x="3090" y="57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5BFD9F7A-1BC1-496A-8BD4-9099AA01679D}"/>
              </a:ext>
            </a:extLst>
          </p:cNvPr>
          <p:cNvSpPr/>
          <p:nvPr/>
        </p:nvSpPr>
        <p:spPr>
          <a:xfrm>
            <a:off x="2907940" y="6922297"/>
            <a:ext cx="355969" cy="72372"/>
          </a:xfrm>
          <a:custGeom>
            <a:avLst/>
            <a:gdLst>
              <a:gd name="connsiteX0" fmla="*/ 1948 w 355969"/>
              <a:gd name="connsiteY0" fmla="*/ 72228 h 72372"/>
              <a:gd name="connsiteX1" fmla="*/ 225785 w 355969"/>
              <a:gd name="connsiteY1" fmla="*/ 23016 h 72372"/>
              <a:gd name="connsiteX2" fmla="*/ 355960 w 355969"/>
              <a:gd name="connsiteY2" fmla="*/ 11903 h 72372"/>
              <a:gd name="connsiteX3" fmla="*/ 232135 w 355969"/>
              <a:gd name="connsiteY3" fmla="*/ 3966 h 72372"/>
              <a:gd name="connsiteX4" fmla="*/ 122598 w 355969"/>
              <a:gd name="connsiteY4" fmla="*/ 5553 h 72372"/>
              <a:gd name="connsiteX5" fmla="*/ 1948 w 355969"/>
              <a:gd name="connsiteY5" fmla="*/ 72228 h 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969" h="72372">
                <a:moveTo>
                  <a:pt x="1948" y="72228"/>
                </a:moveTo>
                <a:cubicBezTo>
                  <a:pt x="19146" y="75139"/>
                  <a:pt x="166783" y="33070"/>
                  <a:pt x="225785" y="23016"/>
                </a:cubicBezTo>
                <a:cubicBezTo>
                  <a:pt x="284787" y="12962"/>
                  <a:pt x="354902" y="15078"/>
                  <a:pt x="355960" y="11903"/>
                </a:cubicBezTo>
                <a:cubicBezTo>
                  <a:pt x="357018" y="8728"/>
                  <a:pt x="271029" y="5024"/>
                  <a:pt x="232135" y="3966"/>
                </a:cubicBezTo>
                <a:cubicBezTo>
                  <a:pt x="193241" y="2908"/>
                  <a:pt x="159111" y="-5295"/>
                  <a:pt x="122598" y="5553"/>
                </a:cubicBezTo>
                <a:cubicBezTo>
                  <a:pt x="86086" y="16401"/>
                  <a:pt x="-15250" y="69317"/>
                  <a:pt x="1948" y="72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46810893-0E81-41F1-93E9-0D2FA5D3FE9C}"/>
              </a:ext>
            </a:extLst>
          </p:cNvPr>
          <p:cNvSpPr/>
          <p:nvPr/>
        </p:nvSpPr>
        <p:spPr>
          <a:xfrm>
            <a:off x="5321049" y="6480396"/>
            <a:ext cx="501113" cy="90261"/>
          </a:xfrm>
          <a:custGeom>
            <a:avLst/>
            <a:gdLst>
              <a:gd name="connsiteX0" fmla="*/ 11364 w 501113"/>
              <a:gd name="connsiteY0" fmla="*/ 26767 h 90261"/>
              <a:gd name="connsiteX1" fmla="*/ 339976 w 501113"/>
              <a:gd name="connsiteY1" fmla="*/ 20417 h 90261"/>
              <a:gd name="connsiteX2" fmla="*/ 463801 w 501113"/>
              <a:gd name="connsiteY2" fmla="*/ 2954 h 90261"/>
              <a:gd name="connsiteX3" fmla="*/ 498726 w 501113"/>
              <a:gd name="connsiteY3" fmla="*/ 88679 h 90261"/>
              <a:gd name="connsiteX4" fmla="*/ 409826 w 501113"/>
              <a:gd name="connsiteY4" fmla="*/ 60104 h 90261"/>
              <a:gd name="connsiteX5" fmla="*/ 154239 w 501113"/>
              <a:gd name="connsiteY5" fmla="*/ 79154 h 90261"/>
              <a:gd name="connsiteX6" fmla="*/ 82801 w 501113"/>
              <a:gd name="connsiteY6" fmla="*/ 75979 h 90261"/>
              <a:gd name="connsiteX7" fmla="*/ 11364 w 501113"/>
              <a:gd name="connsiteY7" fmla="*/ 26767 h 9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113" h="90261">
                <a:moveTo>
                  <a:pt x="11364" y="26767"/>
                </a:moveTo>
                <a:cubicBezTo>
                  <a:pt x="54226" y="17507"/>
                  <a:pt x="264570" y="24386"/>
                  <a:pt x="339976" y="20417"/>
                </a:cubicBezTo>
                <a:cubicBezTo>
                  <a:pt x="415382" y="16448"/>
                  <a:pt x="437343" y="-8423"/>
                  <a:pt x="463801" y="2954"/>
                </a:cubicBezTo>
                <a:cubicBezTo>
                  <a:pt x="490259" y="14331"/>
                  <a:pt x="507722" y="79154"/>
                  <a:pt x="498726" y="88679"/>
                </a:cubicBezTo>
                <a:cubicBezTo>
                  <a:pt x="489730" y="98204"/>
                  <a:pt x="467240" y="61691"/>
                  <a:pt x="409826" y="60104"/>
                </a:cubicBezTo>
                <a:cubicBezTo>
                  <a:pt x="352412" y="58517"/>
                  <a:pt x="208743" y="76508"/>
                  <a:pt x="154239" y="79154"/>
                </a:cubicBezTo>
                <a:lnTo>
                  <a:pt x="82801" y="75979"/>
                </a:lnTo>
                <a:cubicBezTo>
                  <a:pt x="58989" y="70423"/>
                  <a:pt x="-31498" y="36027"/>
                  <a:pt x="11364" y="26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D38E7E9B-0E24-44A2-B3E8-BFF593583799}"/>
              </a:ext>
            </a:extLst>
          </p:cNvPr>
          <p:cNvSpPr/>
          <p:nvPr/>
        </p:nvSpPr>
        <p:spPr>
          <a:xfrm>
            <a:off x="5406892" y="4821183"/>
            <a:ext cx="108407" cy="165159"/>
          </a:xfrm>
          <a:custGeom>
            <a:avLst/>
            <a:gdLst>
              <a:gd name="connsiteX0" fmla="*/ 9658 w 108407"/>
              <a:gd name="connsiteY0" fmla="*/ 55 h 165159"/>
              <a:gd name="connsiteX1" fmla="*/ 4896 w 108407"/>
              <a:gd name="connsiteY1" fmla="*/ 125467 h 165159"/>
              <a:gd name="connsiteX2" fmla="*/ 77921 w 108407"/>
              <a:gd name="connsiteY2" fmla="*/ 165155 h 165159"/>
              <a:gd name="connsiteX3" fmla="*/ 90621 w 108407"/>
              <a:gd name="connsiteY3" fmla="*/ 123880 h 165159"/>
              <a:gd name="connsiteX4" fmla="*/ 108083 w 108407"/>
              <a:gd name="connsiteY4" fmla="*/ 111180 h 165159"/>
              <a:gd name="connsiteX5" fmla="*/ 100146 w 108407"/>
              <a:gd name="connsiteY5" fmla="*/ 101655 h 165159"/>
              <a:gd name="connsiteX6" fmla="*/ 77921 w 108407"/>
              <a:gd name="connsiteY6" fmla="*/ 120705 h 165159"/>
              <a:gd name="connsiteX7" fmla="*/ 33471 w 108407"/>
              <a:gd name="connsiteY7" fmla="*/ 109592 h 165159"/>
              <a:gd name="connsiteX8" fmla="*/ 9658 w 108407"/>
              <a:gd name="connsiteY8" fmla="*/ 55 h 16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07" h="165159">
                <a:moveTo>
                  <a:pt x="9658" y="55"/>
                </a:moveTo>
                <a:cubicBezTo>
                  <a:pt x="4896" y="2701"/>
                  <a:pt x="-6481" y="97950"/>
                  <a:pt x="4896" y="125467"/>
                </a:cubicBezTo>
                <a:cubicBezTo>
                  <a:pt x="16273" y="152984"/>
                  <a:pt x="63634" y="165419"/>
                  <a:pt x="77921" y="165155"/>
                </a:cubicBezTo>
                <a:cubicBezTo>
                  <a:pt x="92208" y="164891"/>
                  <a:pt x="85594" y="132876"/>
                  <a:pt x="90621" y="123880"/>
                </a:cubicBezTo>
                <a:cubicBezTo>
                  <a:pt x="95648" y="114884"/>
                  <a:pt x="106496" y="114884"/>
                  <a:pt x="108083" y="111180"/>
                </a:cubicBezTo>
                <a:cubicBezTo>
                  <a:pt x="109670" y="107476"/>
                  <a:pt x="105173" y="100068"/>
                  <a:pt x="100146" y="101655"/>
                </a:cubicBezTo>
                <a:cubicBezTo>
                  <a:pt x="95119" y="103242"/>
                  <a:pt x="89033" y="119382"/>
                  <a:pt x="77921" y="120705"/>
                </a:cubicBezTo>
                <a:cubicBezTo>
                  <a:pt x="66809" y="122028"/>
                  <a:pt x="43790" y="128907"/>
                  <a:pt x="33471" y="109592"/>
                </a:cubicBezTo>
                <a:cubicBezTo>
                  <a:pt x="23152" y="90277"/>
                  <a:pt x="14420" y="-2591"/>
                  <a:pt x="965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5DCBA9CD-2C27-4974-B9B3-F54C70C7EABA}"/>
              </a:ext>
            </a:extLst>
          </p:cNvPr>
          <p:cNvSpPr/>
          <p:nvPr/>
        </p:nvSpPr>
        <p:spPr>
          <a:xfrm>
            <a:off x="5398523" y="4856287"/>
            <a:ext cx="42167" cy="419616"/>
          </a:xfrm>
          <a:custGeom>
            <a:avLst/>
            <a:gdLst>
              <a:gd name="connsiteX0" fmla="*/ 22790 w 42167"/>
              <a:gd name="connsiteY0" fmla="*/ 1463 h 419616"/>
              <a:gd name="connsiteX1" fmla="*/ 565 w 42167"/>
              <a:gd name="connsiteY1" fmla="*/ 225301 h 419616"/>
              <a:gd name="connsiteX2" fmla="*/ 6915 w 42167"/>
              <a:gd name="connsiteY2" fmla="*/ 338013 h 419616"/>
              <a:gd name="connsiteX3" fmla="*/ 10090 w 42167"/>
              <a:gd name="connsiteY3" fmla="*/ 395163 h 419616"/>
              <a:gd name="connsiteX4" fmla="*/ 41840 w 42167"/>
              <a:gd name="connsiteY4" fmla="*/ 417388 h 419616"/>
              <a:gd name="connsiteX5" fmla="*/ 27552 w 42167"/>
              <a:gd name="connsiteY5" fmla="*/ 344363 h 419616"/>
              <a:gd name="connsiteX6" fmla="*/ 22790 w 42167"/>
              <a:gd name="connsiteY6" fmla="*/ 1463 h 41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7" h="419616">
                <a:moveTo>
                  <a:pt x="22790" y="1463"/>
                </a:moveTo>
                <a:cubicBezTo>
                  <a:pt x="18292" y="-18381"/>
                  <a:pt x="3211" y="169209"/>
                  <a:pt x="565" y="225301"/>
                </a:cubicBezTo>
                <a:cubicBezTo>
                  <a:pt x="-2081" y="281393"/>
                  <a:pt x="5328" y="309703"/>
                  <a:pt x="6915" y="338013"/>
                </a:cubicBezTo>
                <a:cubicBezTo>
                  <a:pt x="8502" y="366323"/>
                  <a:pt x="4269" y="381934"/>
                  <a:pt x="10090" y="395163"/>
                </a:cubicBezTo>
                <a:cubicBezTo>
                  <a:pt x="15911" y="408392"/>
                  <a:pt x="38930" y="425855"/>
                  <a:pt x="41840" y="417388"/>
                </a:cubicBezTo>
                <a:cubicBezTo>
                  <a:pt x="44750" y="408921"/>
                  <a:pt x="27288" y="411567"/>
                  <a:pt x="27552" y="344363"/>
                </a:cubicBezTo>
                <a:cubicBezTo>
                  <a:pt x="27816" y="277159"/>
                  <a:pt x="27288" y="21307"/>
                  <a:pt x="22790" y="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643EBCD0-F909-48FD-AABB-02DD6D84155F}"/>
              </a:ext>
            </a:extLst>
          </p:cNvPr>
          <p:cNvSpPr/>
          <p:nvPr/>
        </p:nvSpPr>
        <p:spPr>
          <a:xfrm>
            <a:off x="5439904" y="4849811"/>
            <a:ext cx="54747" cy="415957"/>
          </a:xfrm>
          <a:custGeom>
            <a:avLst/>
            <a:gdLst>
              <a:gd name="connsiteX0" fmla="*/ 21096 w 54747"/>
              <a:gd name="connsiteY0" fmla="*/ 2 h 415957"/>
              <a:gd name="connsiteX1" fmla="*/ 54434 w 54747"/>
              <a:gd name="connsiteY1" fmla="*/ 106364 h 415957"/>
              <a:gd name="connsiteX2" fmla="*/ 36971 w 54747"/>
              <a:gd name="connsiteY2" fmla="*/ 141289 h 415957"/>
              <a:gd name="connsiteX3" fmla="*/ 22684 w 54747"/>
              <a:gd name="connsiteY3" fmla="*/ 198439 h 415957"/>
              <a:gd name="connsiteX4" fmla="*/ 40146 w 54747"/>
              <a:gd name="connsiteY4" fmla="*/ 320677 h 415957"/>
              <a:gd name="connsiteX5" fmla="*/ 459 w 54747"/>
              <a:gd name="connsiteY5" fmla="*/ 415927 h 415957"/>
              <a:gd name="connsiteX6" fmla="*/ 17921 w 54747"/>
              <a:gd name="connsiteY6" fmla="*/ 311152 h 415957"/>
              <a:gd name="connsiteX7" fmla="*/ 8396 w 54747"/>
              <a:gd name="connsiteY7" fmla="*/ 188914 h 415957"/>
              <a:gd name="connsiteX8" fmla="*/ 27446 w 54747"/>
              <a:gd name="connsiteY8" fmla="*/ 103189 h 415957"/>
              <a:gd name="connsiteX9" fmla="*/ 21096 w 54747"/>
              <a:gd name="connsiteY9" fmla="*/ 2 h 41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47" h="415957">
                <a:moveTo>
                  <a:pt x="21096" y="2"/>
                </a:moveTo>
                <a:cubicBezTo>
                  <a:pt x="25594" y="531"/>
                  <a:pt x="51788" y="82816"/>
                  <a:pt x="54434" y="106364"/>
                </a:cubicBezTo>
                <a:cubicBezTo>
                  <a:pt x="57080" y="129912"/>
                  <a:pt x="42263" y="125943"/>
                  <a:pt x="36971" y="141289"/>
                </a:cubicBezTo>
                <a:cubicBezTo>
                  <a:pt x="31679" y="156635"/>
                  <a:pt x="22155" y="168541"/>
                  <a:pt x="22684" y="198439"/>
                </a:cubicBezTo>
                <a:cubicBezTo>
                  <a:pt x="23213" y="228337"/>
                  <a:pt x="43850" y="284429"/>
                  <a:pt x="40146" y="320677"/>
                </a:cubicBezTo>
                <a:cubicBezTo>
                  <a:pt x="36442" y="356925"/>
                  <a:pt x="4163" y="417514"/>
                  <a:pt x="459" y="415927"/>
                </a:cubicBezTo>
                <a:cubicBezTo>
                  <a:pt x="-3245" y="414340"/>
                  <a:pt x="16598" y="348987"/>
                  <a:pt x="17921" y="311152"/>
                </a:cubicBezTo>
                <a:cubicBezTo>
                  <a:pt x="19244" y="273317"/>
                  <a:pt x="6809" y="223574"/>
                  <a:pt x="8396" y="188914"/>
                </a:cubicBezTo>
                <a:cubicBezTo>
                  <a:pt x="9983" y="154254"/>
                  <a:pt x="26123" y="132822"/>
                  <a:pt x="27446" y="103189"/>
                </a:cubicBezTo>
                <a:cubicBezTo>
                  <a:pt x="28769" y="73556"/>
                  <a:pt x="16598" y="-527"/>
                  <a:pt x="210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9B16B662-1ADC-4A90-BA21-1CB7BD0B0445}"/>
              </a:ext>
            </a:extLst>
          </p:cNvPr>
          <p:cNvSpPr/>
          <p:nvPr/>
        </p:nvSpPr>
        <p:spPr>
          <a:xfrm>
            <a:off x="5983270" y="5068669"/>
            <a:ext cx="134956" cy="162152"/>
          </a:xfrm>
          <a:custGeom>
            <a:avLst/>
            <a:gdLst>
              <a:gd name="connsiteX0" fmla="*/ 18 w 134956"/>
              <a:gd name="connsiteY0" fmla="*/ 65306 h 162152"/>
              <a:gd name="connsiteX1" fmla="*/ 74630 w 134956"/>
              <a:gd name="connsiteY1" fmla="*/ 109756 h 162152"/>
              <a:gd name="connsiteX2" fmla="*/ 96855 w 134956"/>
              <a:gd name="connsiteY2" fmla="*/ 58956 h 162152"/>
              <a:gd name="connsiteX3" fmla="*/ 66693 w 134956"/>
              <a:gd name="connsiteY3" fmla="*/ 219 h 162152"/>
              <a:gd name="connsiteX4" fmla="*/ 134955 w 134956"/>
              <a:gd name="connsiteY4" fmla="*/ 81181 h 162152"/>
              <a:gd name="connsiteX5" fmla="*/ 68280 w 134956"/>
              <a:gd name="connsiteY5" fmla="*/ 162144 h 162152"/>
              <a:gd name="connsiteX6" fmla="*/ 18 w 134956"/>
              <a:gd name="connsiteY6" fmla="*/ 65306 h 1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956" h="162152">
                <a:moveTo>
                  <a:pt x="18" y="65306"/>
                </a:moveTo>
                <a:cubicBezTo>
                  <a:pt x="1076" y="56575"/>
                  <a:pt x="58491" y="110814"/>
                  <a:pt x="74630" y="109756"/>
                </a:cubicBezTo>
                <a:cubicBezTo>
                  <a:pt x="90769" y="108698"/>
                  <a:pt x="98178" y="77212"/>
                  <a:pt x="96855" y="58956"/>
                </a:cubicBezTo>
                <a:cubicBezTo>
                  <a:pt x="95532" y="40700"/>
                  <a:pt x="60343" y="-3485"/>
                  <a:pt x="66693" y="219"/>
                </a:cubicBezTo>
                <a:cubicBezTo>
                  <a:pt x="73043" y="3923"/>
                  <a:pt x="134691" y="54193"/>
                  <a:pt x="134955" y="81181"/>
                </a:cubicBezTo>
                <a:cubicBezTo>
                  <a:pt x="135220" y="108169"/>
                  <a:pt x="92886" y="162938"/>
                  <a:pt x="68280" y="162144"/>
                </a:cubicBezTo>
                <a:cubicBezTo>
                  <a:pt x="43674" y="161350"/>
                  <a:pt x="-1040" y="74037"/>
                  <a:pt x="18" y="6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57097DF2-5140-4CB0-A292-765F4ABA0841}"/>
              </a:ext>
            </a:extLst>
          </p:cNvPr>
          <p:cNvSpPr/>
          <p:nvPr/>
        </p:nvSpPr>
        <p:spPr>
          <a:xfrm>
            <a:off x="6077488" y="5990066"/>
            <a:ext cx="147861" cy="145264"/>
          </a:xfrm>
          <a:custGeom>
            <a:avLst/>
            <a:gdLst>
              <a:gd name="connsiteX0" fmla="*/ 54495 w 147861"/>
              <a:gd name="connsiteY0" fmla="*/ 101 h 145264"/>
              <a:gd name="connsiteX1" fmla="*/ 147629 w 147861"/>
              <a:gd name="connsiteY1" fmla="*/ 72067 h 145264"/>
              <a:gd name="connsiteX2" fmla="*/ 79895 w 147861"/>
              <a:gd name="connsiteY2" fmla="*/ 133451 h 145264"/>
              <a:gd name="connsiteX3" fmla="*/ 43912 w 147861"/>
              <a:gd name="connsiteY3" fmla="*/ 139801 h 145264"/>
              <a:gd name="connsiteX4" fmla="*/ 1579 w 147861"/>
              <a:gd name="connsiteY4" fmla="*/ 72067 h 145264"/>
              <a:gd name="connsiteX5" fmla="*/ 103179 w 147861"/>
              <a:gd name="connsiteY5" fmla="*/ 97467 h 145264"/>
              <a:gd name="connsiteX6" fmla="*/ 117995 w 147861"/>
              <a:gd name="connsiteY6" fmla="*/ 57251 h 145264"/>
              <a:gd name="connsiteX7" fmla="*/ 54495 w 147861"/>
              <a:gd name="connsiteY7" fmla="*/ 101 h 14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861" h="145264">
                <a:moveTo>
                  <a:pt x="54495" y="101"/>
                </a:moveTo>
                <a:cubicBezTo>
                  <a:pt x="59434" y="2570"/>
                  <a:pt x="143396" y="49842"/>
                  <a:pt x="147629" y="72067"/>
                </a:cubicBezTo>
                <a:cubicBezTo>
                  <a:pt x="151862" y="94292"/>
                  <a:pt x="97181" y="122162"/>
                  <a:pt x="79895" y="133451"/>
                </a:cubicBezTo>
                <a:cubicBezTo>
                  <a:pt x="62609" y="144740"/>
                  <a:pt x="56965" y="150032"/>
                  <a:pt x="43912" y="139801"/>
                </a:cubicBezTo>
                <a:cubicBezTo>
                  <a:pt x="30859" y="129570"/>
                  <a:pt x="-8299" y="79123"/>
                  <a:pt x="1579" y="72067"/>
                </a:cubicBezTo>
                <a:cubicBezTo>
                  <a:pt x="11457" y="65011"/>
                  <a:pt x="83776" y="99936"/>
                  <a:pt x="103179" y="97467"/>
                </a:cubicBezTo>
                <a:cubicBezTo>
                  <a:pt x="122582" y="94998"/>
                  <a:pt x="125403" y="73831"/>
                  <a:pt x="117995" y="57251"/>
                </a:cubicBezTo>
                <a:cubicBezTo>
                  <a:pt x="110587" y="40671"/>
                  <a:pt x="49556" y="-2368"/>
                  <a:pt x="54495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F219E723-87B6-4167-956E-ADEB715E669C}"/>
              </a:ext>
            </a:extLst>
          </p:cNvPr>
          <p:cNvSpPr/>
          <p:nvPr/>
        </p:nvSpPr>
        <p:spPr>
          <a:xfrm>
            <a:off x="4397994" y="5346598"/>
            <a:ext cx="181415" cy="172045"/>
          </a:xfrm>
          <a:custGeom>
            <a:avLst/>
            <a:gdLst>
              <a:gd name="connsiteX0" fmla="*/ 47006 w 181415"/>
              <a:gd name="connsiteY0" fmla="*/ 102 h 172045"/>
              <a:gd name="connsiteX1" fmla="*/ 178239 w 181415"/>
              <a:gd name="connsiteY1" fmla="*/ 95352 h 172045"/>
              <a:gd name="connsiteX2" fmla="*/ 135906 w 181415"/>
              <a:gd name="connsiteY2" fmla="*/ 160969 h 172045"/>
              <a:gd name="connsiteX3" fmla="*/ 80873 w 181415"/>
              <a:gd name="connsiteY3" fmla="*/ 167319 h 172045"/>
              <a:gd name="connsiteX4" fmla="*/ 439 w 181415"/>
              <a:gd name="connsiteY4" fmla="*/ 112285 h 172045"/>
              <a:gd name="connsiteX5" fmla="*/ 118973 w 181415"/>
              <a:gd name="connsiteY5" fmla="*/ 144035 h 172045"/>
              <a:gd name="connsiteX6" fmla="*/ 154956 w 181415"/>
              <a:gd name="connsiteY6" fmla="*/ 114402 h 172045"/>
              <a:gd name="connsiteX7" fmla="*/ 47006 w 181415"/>
              <a:gd name="connsiteY7" fmla="*/ 102 h 17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15" h="172045">
                <a:moveTo>
                  <a:pt x="47006" y="102"/>
                </a:moveTo>
                <a:cubicBezTo>
                  <a:pt x="50886" y="-3073"/>
                  <a:pt x="163422" y="68541"/>
                  <a:pt x="178239" y="95352"/>
                </a:cubicBezTo>
                <a:cubicBezTo>
                  <a:pt x="193056" y="122163"/>
                  <a:pt x="152134" y="148975"/>
                  <a:pt x="135906" y="160969"/>
                </a:cubicBezTo>
                <a:cubicBezTo>
                  <a:pt x="119678" y="172963"/>
                  <a:pt x="103451" y="175433"/>
                  <a:pt x="80873" y="167319"/>
                </a:cubicBezTo>
                <a:cubicBezTo>
                  <a:pt x="58295" y="159205"/>
                  <a:pt x="-5911" y="116166"/>
                  <a:pt x="439" y="112285"/>
                </a:cubicBezTo>
                <a:cubicBezTo>
                  <a:pt x="6789" y="108404"/>
                  <a:pt x="93220" y="143682"/>
                  <a:pt x="118973" y="144035"/>
                </a:cubicBezTo>
                <a:cubicBezTo>
                  <a:pt x="144726" y="144388"/>
                  <a:pt x="162364" y="133099"/>
                  <a:pt x="154956" y="114402"/>
                </a:cubicBezTo>
                <a:cubicBezTo>
                  <a:pt x="147548" y="95705"/>
                  <a:pt x="43126" y="3277"/>
                  <a:pt x="4700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CA8E9B21-EC50-4E7F-9802-284013FBFA53}"/>
              </a:ext>
            </a:extLst>
          </p:cNvPr>
          <p:cNvSpPr/>
          <p:nvPr/>
        </p:nvSpPr>
        <p:spPr>
          <a:xfrm>
            <a:off x="4394703" y="6282498"/>
            <a:ext cx="154966" cy="151045"/>
          </a:xfrm>
          <a:custGeom>
            <a:avLst/>
            <a:gdLst>
              <a:gd name="connsiteX0" fmla="*/ 59822 w 154966"/>
              <a:gd name="connsiteY0" fmla="*/ 827 h 151045"/>
              <a:gd name="connsiteX1" fmla="*/ 153485 w 154966"/>
              <a:gd name="connsiteY1" fmla="*/ 54802 h 151045"/>
              <a:gd name="connsiteX2" fmla="*/ 110622 w 154966"/>
              <a:gd name="connsiteY2" fmla="*/ 140527 h 151045"/>
              <a:gd name="connsiteX3" fmla="*/ 23310 w 154966"/>
              <a:gd name="connsiteY3" fmla="*/ 143702 h 151045"/>
              <a:gd name="connsiteX4" fmla="*/ 2672 w 154966"/>
              <a:gd name="connsiteY4" fmla="*/ 86552 h 151045"/>
              <a:gd name="connsiteX5" fmla="*/ 70935 w 154966"/>
              <a:gd name="connsiteY5" fmla="*/ 121477 h 151045"/>
              <a:gd name="connsiteX6" fmla="*/ 143960 w 154966"/>
              <a:gd name="connsiteY6" fmla="*/ 96077 h 151045"/>
              <a:gd name="connsiteX7" fmla="*/ 59822 w 154966"/>
              <a:gd name="connsiteY7" fmla="*/ 827 h 15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966" h="151045">
                <a:moveTo>
                  <a:pt x="59822" y="827"/>
                </a:moveTo>
                <a:cubicBezTo>
                  <a:pt x="61409" y="-6052"/>
                  <a:pt x="145018" y="31519"/>
                  <a:pt x="153485" y="54802"/>
                </a:cubicBezTo>
                <a:cubicBezTo>
                  <a:pt x="161952" y="78085"/>
                  <a:pt x="132318" y="125710"/>
                  <a:pt x="110622" y="140527"/>
                </a:cubicBezTo>
                <a:cubicBezTo>
                  <a:pt x="88926" y="155344"/>
                  <a:pt x="41302" y="152698"/>
                  <a:pt x="23310" y="143702"/>
                </a:cubicBezTo>
                <a:cubicBezTo>
                  <a:pt x="5318" y="134706"/>
                  <a:pt x="-5265" y="90256"/>
                  <a:pt x="2672" y="86552"/>
                </a:cubicBezTo>
                <a:cubicBezTo>
                  <a:pt x="10609" y="82848"/>
                  <a:pt x="47387" y="119890"/>
                  <a:pt x="70935" y="121477"/>
                </a:cubicBezTo>
                <a:cubicBezTo>
                  <a:pt x="94483" y="123065"/>
                  <a:pt x="142373" y="112746"/>
                  <a:pt x="143960" y="96077"/>
                </a:cubicBezTo>
                <a:cubicBezTo>
                  <a:pt x="145547" y="79408"/>
                  <a:pt x="58235" y="7706"/>
                  <a:pt x="59822" y="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E947FC0F-E954-452A-AAD4-D0BCEC0AD04D}"/>
              </a:ext>
            </a:extLst>
          </p:cNvPr>
          <p:cNvSpPr/>
          <p:nvPr/>
        </p:nvSpPr>
        <p:spPr>
          <a:xfrm>
            <a:off x="3636448" y="6052312"/>
            <a:ext cx="435757" cy="75675"/>
          </a:xfrm>
          <a:custGeom>
            <a:avLst/>
            <a:gdLst>
              <a:gd name="connsiteX0" fmla="*/ 515 w 435757"/>
              <a:gd name="connsiteY0" fmla="*/ 826 h 75675"/>
              <a:gd name="connsiteX1" fmla="*/ 241815 w 435757"/>
              <a:gd name="connsiteY1" fmla="*/ 32576 h 75675"/>
              <a:gd name="connsiteX2" fmla="*/ 435490 w 435757"/>
              <a:gd name="connsiteY2" fmla="*/ 67501 h 75675"/>
              <a:gd name="connsiteX3" fmla="*/ 281502 w 435757"/>
              <a:gd name="connsiteY3" fmla="*/ 75438 h 75675"/>
              <a:gd name="connsiteX4" fmla="*/ 179902 w 435757"/>
              <a:gd name="connsiteY4" fmla="*/ 67501 h 75675"/>
              <a:gd name="connsiteX5" fmla="*/ 515 w 435757"/>
              <a:gd name="connsiteY5" fmla="*/ 826 h 7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757" h="75675">
                <a:moveTo>
                  <a:pt x="515" y="826"/>
                </a:moveTo>
                <a:cubicBezTo>
                  <a:pt x="10834" y="-4995"/>
                  <a:pt x="169319" y="21464"/>
                  <a:pt x="241815" y="32576"/>
                </a:cubicBezTo>
                <a:cubicBezTo>
                  <a:pt x="314311" y="43689"/>
                  <a:pt x="428875" y="60357"/>
                  <a:pt x="435490" y="67501"/>
                </a:cubicBezTo>
                <a:cubicBezTo>
                  <a:pt x="442105" y="74645"/>
                  <a:pt x="324100" y="75438"/>
                  <a:pt x="281502" y="75438"/>
                </a:cubicBezTo>
                <a:cubicBezTo>
                  <a:pt x="238904" y="75438"/>
                  <a:pt x="221971" y="77820"/>
                  <a:pt x="179902" y="67501"/>
                </a:cubicBezTo>
                <a:cubicBezTo>
                  <a:pt x="137833" y="57182"/>
                  <a:pt x="-9804" y="6647"/>
                  <a:pt x="515" y="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2134F2ED-40A1-4686-A95F-4DC9301C1AB6}"/>
              </a:ext>
            </a:extLst>
          </p:cNvPr>
          <p:cNvSpPr/>
          <p:nvPr/>
        </p:nvSpPr>
        <p:spPr>
          <a:xfrm>
            <a:off x="2833269" y="6984903"/>
            <a:ext cx="119646" cy="279867"/>
          </a:xfrm>
          <a:custGeom>
            <a:avLst/>
            <a:gdLst>
              <a:gd name="connsiteX0" fmla="*/ 114719 w 119646"/>
              <a:gd name="connsiteY0" fmla="*/ 97 h 279867"/>
              <a:gd name="connsiteX1" fmla="*/ 108369 w 119646"/>
              <a:gd name="connsiteY1" fmla="*/ 135035 h 279867"/>
              <a:gd name="connsiteX2" fmla="*/ 419 w 119646"/>
              <a:gd name="connsiteY2" fmla="*/ 279497 h 279867"/>
              <a:gd name="connsiteX3" fmla="*/ 71856 w 119646"/>
              <a:gd name="connsiteY3" fmla="*/ 174722 h 279867"/>
              <a:gd name="connsiteX4" fmla="*/ 94081 w 119646"/>
              <a:gd name="connsiteY4" fmla="*/ 114397 h 279867"/>
              <a:gd name="connsiteX5" fmla="*/ 114719 w 119646"/>
              <a:gd name="connsiteY5" fmla="*/ 97 h 27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46" h="279867">
                <a:moveTo>
                  <a:pt x="114719" y="97"/>
                </a:moveTo>
                <a:cubicBezTo>
                  <a:pt x="117100" y="3537"/>
                  <a:pt x="127419" y="88468"/>
                  <a:pt x="108369" y="135035"/>
                </a:cubicBezTo>
                <a:cubicBezTo>
                  <a:pt x="89319" y="181602"/>
                  <a:pt x="6505" y="272882"/>
                  <a:pt x="419" y="279497"/>
                </a:cubicBezTo>
                <a:cubicBezTo>
                  <a:pt x="-5667" y="286112"/>
                  <a:pt x="56246" y="202239"/>
                  <a:pt x="71856" y="174722"/>
                </a:cubicBezTo>
                <a:cubicBezTo>
                  <a:pt x="87466" y="147205"/>
                  <a:pt x="88789" y="143766"/>
                  <a:pt x="94081" y="114397"/>
                </a:cubicBezTo>
                <a:cubicBezTo>
                  <a:pt x="99373" y="85028"/>
                  <a:pt x="112338" y="-3343"/>
                  <a:pt x="11471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B194CB8-9CFF-4281-94C3-E8C43F519740}"/>
              </a:ext>
            </a:extLst>
          </p:cNvPr>
          <p:cNvSpPr/>
          <p:nvPr/>
        </p:nvSpPr>
        <p:spPr>
          <a:xfrm>
            <a:off x="3276599" y="6976760"/>
            <a:ext cx="122312" cy="307647"/>
          </a:xfrm>
          <a:custGeom>
            <a:avLst/>
            <a:gdLst>
              <a:gd name="connsiteX0" fmla="*/ 1 w 122312"/>
              <a:gd name="connsiteY0" fmla="*/ 303 h 307647"/>
              <a:gd name="connsiteX1" fmla="*/ 61914 w 122312"/>
              <a:gd name="connsiteY1" fmla="*/ 154290 h 307647"/>
              <a:gd name="connsiteX2" fmla="*/ 79376 w 122312"/>
              <a:gd name="connsiteY2" fmla="*/ 236840 h 307647"/>
              <a:gd name="connsiteX3" fmla="*/ 122239 w 122312"/>
              <a:gd name="connsiteY3" fmla="*/ 306690 h 307647"/>
              <a:gd name="connsiteX4" fmla="*/ 88901 w 122312"/>
              <a:gd name="connsiteY4" fmla="*/ 184453 h 307647"/>
              <a:gd name="connsiteX5" fmla="*/ 60326 w 122312"/>
              <a:gd name="connsiteY5" fmla="*/ 116190 h 307647"/>
              <a:gd name="connsiteX6" fmla="*/ 1 w 122312"/>
              <a:gd name="connsiteY6" fmla="*/ 303 h 30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312" h="307647">
                <a:moveTo>
                  <a:pt x="1" y="303"/>
                </a:moveTo>
                <a:cubicBezTo>
                  <a:pt x="266" y="6653"/>
                  <a:pt x="48685" y="114867"/>
                  <a:pt x="61914" y="154290"/>
                </a:cubicBezTo>
                <a:cubicBezTo>
                  <a:pt x="75143" y="193713"/>
                  <a:pt x="69322" y="211440"/>
                  <a:pt x="79376" y="236840"/>
                </a:cubicBezTo>
                <a:cubicBezTo>
                  <a:pt x="89430" y="262240"/>
                  <a:pt x="120651" y="315421"/>
                  <a:pt x="122239" y="306690"/>
                </a:cubicBezTo>
                <a:cubicBezTo>
                  <a:pt x="123827" y="297959"/>
                  <a:pt x="99220" y="216203"/>
                  <a:pt x="88901" y="184453"/>
                </a:cubicBezTo>
                <a:cubicBezTo>
                  <a:pt x="78582" y="152703"/>
                  <a:pt x="70645" y="143442"/>
                  <a:pt x="60326" y="116190"/>
                </a:cubicBezTo>
                <a:cubicBezTo>
                  <a:pt x="50007" y="88938"/>
                  <a:pt x="-264" y="-6047"/>
                  <a:pt x="1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C5A5E129-DB5C-459C-BF16-2CD4D706B06E}"/>
              </a:ext>
            </a:extLst>
          </p:cNvPr>
          <p:cNvSpPr/>
          <p:nvPr/>
        </p:nvSpPr>
        <p:spPr>
          <a:xfrm>
            <a:off x="2822560" y="7274113"/>
            <a:ext cx="137386" cy="381855"/>
          </a:xfrm>
          <a:custGeom>
            <a:avLst/>
            <a:gdLst>
              <a:gd name="connsiteX0" fmla="*/ 15 w 137386"/>
              <a:gd name="connsiteY0" fmla="*/ 1400 h 381855"/>
              <a:gd name="connsiteX1" fmla="*/ 107965 w 137386"/>
              <a:gd name="connsiteY1" fmla="*/ 323662 h 381855"/>
              <a:gd name="connsiteX2" fmla="*/ 136540 w 137386"/>
              <a:gd name="connsiteY2" fmla="*/ 380812 h 381855"/>
              <a:gd name="connsiteX3" fmla="*/ 128603 w 137386"/>
              <a:gd name="connsiteY3" fmla="*/ 309375 h 381855"/>
              <a:gd name="connsiteX4" fmla="*/ 115903 w 137386"/>
              <a:gd name="connsiteY4" fmla="*/ 210950 h 381855"/>
              <a:gd name="connsiteX5" fmla="*/ 15 w 137386"/>
              <a:gd name="connsiteY5" fmla="*/ 1400 h 38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386" h="381855">
                <a:moveTo>
                  <a:pt x="15" y="1400"/>
                </a:moveTo>
                <a:cubicBezTo>
                  <a:pt x="-1308" y="20185"/>
                  <a:pt x="85211" y="260427"/>
                  <a:pt x="107965" y="323662"/>
                </a:cubicBezTo>
                <a:cubicBezTo>
                  <a:pt x="130719" y="386897"/>
                  <a:pt x="133100" y="383193"/>
                  <a:pt x="136540" y="380812"/>
                </a:cubicBezTo>
                <a:cubicBezTo>
                  <a:pt x="139980" y="378431"/>
                  <a:pt x="132042" y="337685"/>
                  <a:pt x="128603" y="309375"/>
                </a:cubicBezTo>
                <a:cubicBezTo>
                  <a:pt x="125164" y="281065"/>
                  <a:pt x="136805" y="263866"/>
                  <a:pt x="115903" y="210950"/>
                </a:cubicBezTo>
                <a:cubicBezTo>
                  <a:pt x="95001" y="158034"/>
                  <a:pt x="1338" y="-17385"/>
                  <a:pt x="15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53CBBFA9-7777-4E48-BEA7-F80FB5695001}"/>
              </a:ext>
            </a:extLst>
          </p:cNvPr>
          <p:cNvSpPr/>
          <p:nvPr/>
        </p:nvSpPr>
        <p:spPr>
          <a:xfrm>
            <a:off x="3036523" y="7286689"/>
            <a:ext cx="129037" cy="312861"/>
          </a:xfrm>
          <a:custGeom>
            <a:avLst/>
            <a:gdLst>
              <a:gd name="connsiteX0" fmla="*/ 14652 w 129037"/>
              <a:gd name="connsiteY0" fmla="*/ 312674 h 312861"/>
              <a:gd name="connsiteX1" fmla="*/ 27352 w 129037"/>
              <a:gd name="connsiteY1" fmla="*/ 95186 h 312861"/>
              <a:gd name="connsiteX2" fmla="*/ 38465 w 129037"/>
              <a:gd name="connsiteY2" fmla="*/ 50736 h 312861"/>
              <a:gd name="connsiteX3" fmla="*/ 128952 w 129037"/>
              <a:gd name="connsiteY3" fmla="*/ 1524 h 312861"/>
              <a:gd name="connsiteX4" fmla="*/ 54340 w 129037"/>
              <a:gd name="connsiteY4" fmla="*/ 15811 h 312861"/>
              <a:gd name="connsiteX5" fmla="*/ 21002 w 129037"/>
              <a:gd name="connsiteY5" fmla="*/ 49149 h 312861"/>
              <a:gd name="connsiteX6" fmla="*/ 365 w 129037"/>
              <a:gd name="connsiteY6" fmla="*/ 131699 h 312861"/>
              <a:gd name="connsiteX7" fmla="*/ 14652 w 129037"/>
              <a:gd name="connsiteY7" fmla="*/ 312674 h 3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037" h="312861">
                <a:moveTo>
                  <a:pt x="14652" y="312674"/>
                </a:moveTo>
                <a:cubicBezTo>
                  <a:pt x="19150" y="306589"/>
                  <a:pt x="23383" y="138842"/>
                  <a:pt x="27352" y="95186"/>
                </a:cubicBezTo>
                <a:cubicBezTo>
                  <a:pt x="31321" y="51530"/>
                  <a:pt x="21532" y="66346"/>
                  <a:pt x="38465" y="50736"/>
                </a:cubicBezTo>
                <a:cubicBezTo>
                  <a:pt x="55398" y="35126"/>
                  <a:pt x="126306" y="7345"/>
                  <a:pt x="128952" y="1524"/>
                </a:cubicBezTo>
                <a:cubicBezTo>
                  <a:pt x="131598" y="-4297"/>
                  <a:pt x="72332" y="7873"/>
                  <a:pt x="54340" y="15811"/>
                </a:cubicBezTo>
                <a:cubicBezTo>
                  <a:pt x="36348" y="23748"/>
                  <a:pt x="29998" y="29834"/>
                  <a:pt x="21002" y="49149"/>
                </a:cubicBezTo>
                <a:cubicBezTo>
                  <a:pt x="12006" y="68464"/>
                  <a:pt x="3011" y="88572"/>
                  <a:pt x="365" y="131699"/>
                </a:cubicBezTo>
                <a:cubicBezTo>
                  <a:pt x="-2281" y="174826"/>
                  <a:pt x="10154" y="318759"/>
                  <a:pt x="14652" y="312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6B59C3CE-90C7-4B1C-B62F-2A584BDD3F5E}"/>
              </a:ext>
            </a:extLst>
          </p:cNvPr>
          <p:cNvSpPr/>
          <p:nvPr/>
        </p:nvSpPr>
        <p:spPr>
          <a:xfrm>
            <a:off x="3128842" y="7269621"/>
            <a:ext cx="254125" cy="254957"/>
          </a:xfrm>
          <a:custGeom>
            <a:avLst/>
            <a:gdLst>
              <a:gd name="connsiteX0" fmla="*/ 121 w 254125"/>
              <a:gd name="connsiteY0" fmla="*/ 2717 h 254957"/>
              <a:gd name="connsiteX1" fmla="*/ 112833 w 254125"/>
              <a:gd name="connsiteY1" fmla="*/ 82092 h 254957"/>
              <a:gd name="connsiteX2" fmla="*/ 141408 w 254125"/>
              <a:gd name="connsiteY2" fmla="*/ 180517 h 254957"/>
              <a:gd name="connsiteX3" fmla="*/ 184271 w 254125"/>
              <a:gd name="connsiteY3" fmla="*/ 239254 h 254957"/>
              <a:gd name="connsiteX4" fmla="*/ 254121 w 254125"/>
              <a:gd name="connsiteY4" fmla="*/ 253542 h 254957"/>
              <a:gd name="connsiteX5" fmla="*/ 181096 w 254125"/>
              <a:gd name="connsiteY5" fmla="*/ 212267 h 254957"/>
              <a:gd name="connsiteX6" fmla="*/ 154108 w 254125"/>
              <a:gd name="connsiteY6" fmla="*/ 83679 h 254957"/>
              <a:gd name="connsiteX7" fmla="*/ 92196 w 254125"/>
              <a:gd name="connsiteY7" fmla="*/ 24942 h 254957"/>
              <a:gd name="connsiteX8" fmla="*/ 121 w 254125"/>
              <a:gd name="connsiteY8" fmla="*/ 2717 h 25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25" h="254957">
                <a:moveTo>
                  <a:pt x="121" y="2717"/>
                </a:moveTo>
                <a:cubicBezTo>
                  <a:pt x="3561" y="12242"/>
                  <a:pt x="89285" y="52459"/>
                  <a:pt x="112833" y="82092"/>
                </a:cubicBezTo>
                <a:cubicBezTo>
                  <a:pt x="136381" y="111725"/>
                  <a:pt x="129502" y="154323"/>
                  <a:pt x="141408" y="180517"/>
                </a:cubicBezTo>
                <a:cubicBezTo>
                  <a:pt x="153314" y="206711"/>
                  <a:pt x="165486" y="227083"/>
                  <a:pt x="184271" y="239254"/>
                </a:cubicBezTo>
                <a:cubicBezTo>
                  <a:pt x="203056" y="251425"/>
                  <a:pt x="254650" y="258040"/>
                  <a:pt x="254121" y="253542"/>
                </a:cubicBezTo>
                <a:cubicBezTo>
                  <a:pt x="253592" y="249044"/>
                  <a:pt x="197765" y="240577"/>
                  <a:pt x="181096" y="212267"/>
                </a:cubicBezTo>
                <a:cubicBezTo>
                  <a:pt x="164427" y="183957"/>
                  <a:pt x="168925" y="114900"/>
                  <a:pt x="154108" y="83679"/>
                </a:cubicBezTo>
                <a:cubicBezTo>
                  <a:pt x="139291" y="52458"/>
                  <a:pt x="117331" y="39229"/>
                  <a:pt x="92196" y="24942"/>
                </a:cubicBezTo>
                <a:cubicBezTo>
                  <a:pt x="67061" y="10655"/>
                  <a:pt x="-3319" y="-6808"/>
                  <a:pt x="121" y="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6B97DFE1-93D2-41FB-A18E-5D9D354CF762}"/>
              </a:ext>
            </a:extLst>
          </p:cNvPr>
          <p:cNvSpPr/>
          <p:nvPr/>
        </p:nvSpPr>
        <p:spPr>
          <a:xfrm>
            <a:off x="3387520" y="7270378"/>
            <a:ext cx="40951" cy="251723"/>
          </a:xfrm>
          <a:custGeom>
            <a:avLst/>
            <a:gdLst>
              <a:gd name="connsiteX0" fmla="*/ 14493 w 40951"/>
              <a:gd name="connsiteY0" fmla="*/ 372 h 251723"/>
              <a:gd name="connsiteX1" fmla="*/ 35130 w 40951"/>
              <a:gd name="connsiteY1" fmla="*/ 168647 h 251723"/>
              <a:gd name="connsiteX2" fmla="*/ 38305 w 40951"/>
              <a:gd name="connsiteY2" fmla="*/ 206747 h 251723"/>
              <a:gd name="connsiteX3" fmla="*/ 205 w 40951"/>
              <a:gd name="connsiteY3" fmla="*/ 251197 h 251723"/>
              <a:gd name="connsiteX4" fmla="*/ 22430 w 40951"/>
              <a:gd name="connsiteY4" fmla="*/ 174997 h 251723"/>
              <a:gd name="connsiteX5" fmla="*/ 6555 w 40951"/>
              <a:gd name="connsiteY5" fmla="*/ 124197 h 251723"/>
              <a:gd name="connsiteX6" fmla="*/ 14493 w 40951"/>
              <a:gd name="connsiteY6" fmla="*/ 372 h 25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1" h="251723">
                <a:moveTo>
                  <a:pt x="14493" y="372"/>
                </a:moveTo>
                <a:cubicBezTo>
                  <a:pt x="19256" y="7780"/>
                  <a:pt x="31161" y="134251"/>
                  <a:pt x="35130" y="168647"/>
                </a:cubicBezTo>
                <a:cubicBezTo>
                  <a:pt x="39099" y="203043"/>
                  <a:pt x="44126" y="192989"/>
                  <a:pt x="38305" y="206747"/>
                </a:cubicBezTo>
                <a:cubicBezTo>
                  <a:pt x="32484" y="220505"/>
                  <a:pt x="2851" y="256489"/>
                  <a:pt x="205" y="251197"/>
                </a:cubicBezTo>
                <a:cubicBezTo>
                  <a:pt x="-2441" y="245905"/>
                  <a:pt x="21372" y="196164"/>
                  <a:pt x="22430" y="174997"/>
                </a:cubicBezTo>
                <a:cubicBezTo>
                  <a:pt x="23488" y="153830"/>
                  <a:pt x="8936" y="150126"/>
                  <a:pt x="6555" y="124197"/>
                </a:cubicBezTo>
                <a:cubicBezTo>
                  <a:pt x="4174" y="98268"/>
                  <a:pt x="9730" y="-7036"/>
                  <a:pt x="14493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754CF8A9-FDF1-4012-9F8A-AF512FCD12FF}"/>
              </a:ext>
            </a:extLst>
          </p:cNvPr>
          <p:cNvSpPr/>
          <p:nvPr/>
        </p:nvSpPr>
        <p:spPr>
          <a:xfrm>
            <a:off x="3270195" y="6948562"/>
            <a:ext cx="145967" cy="324016"/>
          </a:xfrm>
          <a:custGeom>
            <a:avLst/>
            <a:gdLst>
              <a:gd name="connsiteX0" fmla="*/ 55 w 145967"/>
              <a:gd name="connsiteY0" fmla="*/ 7863 h 324016"/>
              <a:gd name="connsiteX1" fmla="*/ 54030 w 145967"/>
              <a:gd name="connsiteY1" fmla="*/ 23738 h 324016"/>
              <a:gd name="connsiteX2" fmla="*/ 134993 w 145967"/>
              <a:gd name="connsiteY2" fmla="*/ 44376 h 324016"/>
              <a:gd name="connsiteX3" fmla="*/ 144518 w 145967"/>
              <a:gd name="connsiteY3" fmla="*/ 120576 h 324016"/>
              <a:gd name="connsiteX4" fmla="*/ 128643 w 145967"/>
              <a:gd name="connsiteY4" fmla="*/ 323776 h 324016"/>
              <a:gd name="connsiteX5" fmla="*/ 63555 w 145967"/>
              <a:gd name="connsiteY5" fmla="*/ 158676 h 324016"/>
              <a:gd name="connsiteX6" fmla="*/ 55 w 145967"/>
              <a:gd name="connsiteY6" fmla="*/ 7863 h 32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967" h="324016">
                <a:moveTo>
                  <a:pt x="55" y="7863"/>
                </a:moveTo>
                <a:cubicBezTo>
                  <a:pt x="-1532" y="-14627"/>
                  <a:pt x="31540" y="17653"/>
                  <a:pt x="54030" y="23738"/>
                </a:cubicBezTo>
                <a:cubicBezTo>
                  <a:pt x="76520" y="29823"/>
                  <a:pt x="119912" y="28236"/>
                  <a:pt x="134993" y="44376"/>
                </a:cubicBezTo>
                <a:cubicBezTo>
                  <a:pt x="150074" y="60516"/>
                  <a:pt x="145576" y="74009"/>
                  <a:pt x="144518" y="120576"/>
                </a:cubicBezTo>
                <a:cubicBezTo>
                  <a:pt x="143460" y="167143"/>
                  <a:pt x="142137" y="317426"/>
                  <a:pt x="128643" y="323776"/>
                </a:cubicBezTo>
                <a:cubicBezTo>
                  <a:pt x="115149" y="330126"/>
                  <a:pt x="84192" y="209211"/>
                  <a:pt x="63555" y="158676"/>
                </a:cubicBezTo>
                <a:cubicBezTo>
                  <a:pt x="42918" y="108141"/>
                  <a:pt x="1642" y="30353"/>
                  <a:pt x="55" y="78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F554F0C6-7296-46E0-A150-512FA70448DA}"/>
              </a:ext>
            </a:extLst>
          </p:cNvPr>
          <p:cNvSpPr/>
          <p:nvPr/>
        </p:nvSpPr>
        <p:spPr>
          <a:xfrm>
            <a:off x="3037967" y="7247437"/>
            <a:ext cx="234851" cy="132756"/>
          </a:xfrm>
          <a:custGeom>
            <a:avLst/>
            <a:gdLst>
              <a:gd name="connsiteX0" fmla="*/ 232283 w 234851"/>
              <a:gd name="connsiteY0" fmla="*/ 112213 h 132756"/>
              <a:gd name="connsiteX1" fmla="*/ 124333 w 234851"/>
              <a:gd name="connsiteY1" fmla="*/ 1088 h 132756"/>
              <a:gd name="connsiteX2" fmla="*/ 70358 w 234851"/>
              <a:gd name="connsiteY2" fmla="*/ 59826 h 132756"/>
              <a:gd name="connsiteX3" fmla="*/ 5271 w 234851"/>
              <a:gd name="connsiteY3" fmla="*/ 129676 h 132756"/>
              <a:gd name="connsiteX4" fmla="*/ 232283 w 234851"/>
              <a:gd name="connsiteY4" fmla="*/ 112213 h 13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851" h="132756">
                <a:moveTo>
                  <a:pt x="232283" y="112213"/>
                </a:moveTo>
                <a:cubicBezTo>
                  <a:pt x="252127" y="90782"/>
                  <a:pt x="151320" y="9819"/>
                  <a:pt x="124333" y="1088"/>
                </a:cubicBezTo>
                <a:cubicBezTo>
                  <a:pt x="97345" y="-7643"/>
                  <a:pt x="90202" y="38395"/>
                  <a:pt x="70358" y="59826"/>
                </a:cubicBezTo>
                <a:cubicBezTo>
                  <a:pt x="50514" y="81257"/>
                  <a:pt x="-19600" y="123326"/>
                  <a:pt x="5271" y="129676"/>
                </a:cubicBezTo>
                <a:cubicBezTo>
                  <a:pt x="30142" y="136026"/>
                  <a:pt x="212439" y="133644"/>
                  <a:pt x="232283" y="1122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63DE2504-2F5C-4821-B096-2FDD2050658C}"/>
              </a:ext>
            </a:extLst>
          </p:cNvPr>
          <p:cNvSpPr/>
          <p:nvPr/>
        </p:nvSpPr>
        <p:spPr>
          <a:xfrm>
            <a:off x="6126570" y="7488280"/>
            <a:ext cx="249113" cy="1883554"/>
          </a:xfrm>
          <a:custGeom>
            <a:avLst/>
            <a:gdLst>
              <a:gd name="connsiteX0" fmla="*/ 223430 w 249113"/>
              <a:gd name="connsiteY0" fmla="*/ 63987 h 1883554"/>
              <a:gd name="connsiteX1" fmla="*/ 24463 w 249113"/>
              <a:gd name="connsiteY1" fmla="*/ 1041887 h 1883554"/>
              <a:gd name="connsiteX2" fmla="*/ 15997 w 249113"/>
              <a:gd name="connsiteY2" fmla="*/ 1854687 h 1883554"/>
              <a:gd name="connsiteX3" fmla="*/ 15997 w 249113"/>
              <a:gd name="connsiteY3" fmla="*/ 1562587 h 1883554"/>
              <a:gd name="connsiteX4" fmla="*/ 227663 w 249113"/>
              <a:gd name="connsiteY4" fmla="*/ 254487 h 1883554"/>
              <a:gd name="connsiteX5" fmla="*/ 223430 w 249113"/>
              <a:gd name="connsiteY5" fmla="*/ 63987 h 188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13" h="1883554">
                <a:moveTo>
                  <a:pt x="223430" y="63987"/>
                </a:moveTo>
                <a:cubicBezTo>
                  <a:pt x="189563" y="195220"/>
                  <a:pt x="59035" y="743437"/>
                  <a:pt x="24463" y="1041887"/>
                </a:cubicBezTo>
                <a:cubicBezTo>
                  <a:pt x="-10109" y="1340337"/>
                  <a:pt x="17408" y="1767904"/>
                  <a:pt x="15997" y="1854687"/>
                </a:cubicBezTo>
                <a:cubicBezTo>
                  <a:pt x="14586" y="1941470"/>
                  <a:pt x="-19281" y="1829287"/>
                  <a:pt x="15997" y="1562587"/>
                </a:cubicBezTo>
                <a:cubicBezTo>
                  <a:pt x="51275" y="1295887"/>
                  <a:pt x="198735" y="502137"/>
                  <a:pt x="227663" y="254487"/>
                </a:cubicBezTo>
                <a:cubicBezTo>
                  <a:pt x="256591" y="6837"/>
                  <a:pt x="257297" y="-67246"/>
                  <a:pt x="223430" y="63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63814221-E150-4360-B595-1CD8C64BBF33}"/>
              </a:ext>
            </a:extLst>
          </p:cNvPr>
          <p:cNvSpPr/>
          <p:nvPr/>
        </p:nvSpPr>
        <p:spPr>
          <a:xfrm>
            <a:off x="5464765" y="9391920"/>
            <a:ext cx="673876" cy="2111310"/>
          </a:xfrm>
          <a:custGeom>
            <a:avLst/>
            <a:gdLst>
              <a:gd name="connsiteX0" fmla="*/ 673568 w 673876"/>
              <a:gd name="connsiteY0" fmla="*/ 1847 h 2111310"/>
              <a:gd name="connsiteX1" fmla="*/ 550802 w 673876"/>
              <a:gd name="connsiteY1" fmla="*/ 873913 h 2111310"/>
              <a:gd name="connsiteX2" fmla="*/ 237535 w 673876"/>
              <a:gd name="connsiteY2" fmla="*/ 1648613 h 2111310"/>
              <a:gd name="connsiteX3" fmla="*/ 468 w 673876"/>
              <a:gd name="connsiteY3" fmla="*/ 2110047 h 2111310"/>
              <a:gd name="connsiteX4" fmla="*/ 186735 w 673876"/>
              <a:gd name="connsiteY4" fmla="*/ 1745980 h 2111310"/>
              <a:gd name="connsiteX5" fmla="*/ 521168 w 673876"/>
              <a:gd name="connsiteY5" fmla="*/ 674947 h 2111310"/>
              <a:gd name="connsiteX6" fmla="*/ 673568 w 673876"/>
              <a:gd name="connsiteY6" fmla="*/ 1847 h 211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876" h="2111310">
                <a:moveTo>
                  <a:pt x="673568" y="1847"/>
                </a:moveTo>
                <a:cubicBezTo>
                  <a:pt x="678507" y="35008"/>
                  <a:pt x="623474" y="599452"/>
                  <a:pt x="550802" y="873913"/>
                </a:cubicBezTo>
                <a:cubicBezTo>
                  <a:pt x="478130" y="1148374"/>
                  <a:pt x="329257" y="1442591"/>
                  <a:pt x="237535" y="1648613"/>
                </a:cubicBezTo>
                <a:cubicBezTo>
                  <a:pt x="145813" y="1854635"/>
                  <a:pt x="8935" y="2093819"/>
                  <a:pt x="468" y="2110047"/>
                </a:cubicBezTo>
                <a:cubicBezTo>
                  <a:pt x="-7999" y="2126275"/>
                  <a:pt x="99952" y="1985163"/>
                  <a:pt x="186735" y="1745980"/>
                </a:cubicBezTo>
                <a:cubicBezTo>
                  <a:pt x="273518" y="1506797"/>
                  <a:pt x="437207" y="960697"/>
                  <a:pt x="521168" y="674947"/>
                </a:cubicBezTo>
                <a:cubicBezTo>
                  <a:pt x="605129" y="389197"/>
                  <a:pt x="668629" y="-31314"/>
                  <a:pt x="673568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F95DD0F2-7248-4D3E-A00C-0C86E81BC203}"/>
              </a:ext>
            </a:extLst>
          </p:cNvPr>
          <p:cNvSpPr/>
          <p:nvPr/>
        </p:nvSpPr>
        <p:spPr>
          <a:xfrm>
            <a:off x="5955363" y="6923981"/>
            <a:ext cx="94984" cy="1509818"/>
          </a:xfrm>
          <a:custGeom>
            <a:avLst/>
            <a:gdLst>
              <a:gd name="connsiteX0" fmla="*/ 77137 w 94984"/>
              <a:gd name="connsiteY0" fmla="*/ 1752 h 1509818"/>
              <a:gd name="connsiteX1" fmla="*/ 34804 w 94984"/>
              <a:gd name="connsiteY1" fmla="*/ 1089719 h 1509818"/>
              <a:gd name="connsiteX2" fmla="*/ 937 w 94984"/>
              <a:gd name="connsiteY2" fmla="*/ 1508819 h 1509818"/>
              <a:gd name="connsiteX3" fmla="*/ 72904 w 94984"/>
              <a:gd name="connsiteY3" fmla="*/ 1195552 h 1509818"/>
              <a:gd name="connsiteX4" fmla="*/ 94070 w 94984"/>
              <a:gd name="connsiteY4" fmla="*/ 844186 h 1509818"/>
              <a:gd name="connsiteX5" fmla="*/ 77137 w 94984"/>
              <a:gd name="connsiteY5" fmla="*/ 1752 h 150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84" h="1509818">
                <a:moveTo>
                  <a:pt x="77137" y="1752"/>
                </a:moveTo>
                <a:cubicBezTo>
                  <a:pt x="67259" y="42674"/>
                  <a:pt x="47504" y="838541"/>
                  <a:pt x="34804" y="1089719"/>
                </a:cubicBezTo>
                <a:cubicBezTo>
                  <a:pt x="22104" y="1340897"/>
                  <a:pt x="-5413" y="1491180"/>
                  <a:pt x="937" y="1508819"/>
                </a:cubicBezTo>
                <a:cubicBezTo>
                  <a:pt x="7287" y="1526458"/>
                  <a:pt x="57382" y="1306324"/>
                  <a:pt x="72904" y="1195552"/>
                </a:cubicBezTo>
                <a:cubicBezTo>
                  <a:pt x="88426" y="1084780"/>
                  <a:pt x="89837" y="1040330"/>
                  <a:pt x="94070" y="844186"/>
                </a:cubicBezTo>
                <a:cubicBezTo>
                  <a:pt x="98303" y="648042"/>
                  <a:pt x="87015" y="-39170"/>
                  <a:pt x="77137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875E3B7-6F79-422F-B9F6-C80C31747D6E}"/>
              </a:ext>
            </a:extLst>
          </p:cNvPr>
          <p:cNvSpPr/>
          <p:nvPr/>
        </p:nvSpPr>
        <p:spPr>
          <a:xfrm>
            <a:off x="5895557" y="8434311"/>
            <a:ext cx="61849" cy="608209"/>
          </a:xfrm>
          <a:custGeom>
            <a:avLst/>
            <a:gdLst>
              <a:gd name="connsiteX0" fmla="*/ 60743 w 61849"/>
              <a:gd name="connsiteY0" fmla="*/ 4839 h 608209"/>
              <a:gd name="connsiteX1" fmla="*/ 38518 w 61849"/>
              <a:gd name="connsiteY1" fmla="*/ 258839 h 608209"/>
              <a:gd name="connsiteX2" fmla="*/ 14706 w 61849"/>
              <a:gd name="connsiteY2" fmla="*/ 595389 h 608209"/>
              <a:gd name="connsiteX3" fmla="*/ 2006 w 61849"/>
              <a:gd name="connsiteY3" fmla="*/ 485852 h 608209"/>
              <a:gd name="connsiteX4" fmla="*/ 60743 w 61849"/>
              <a:gd name="connsiteY4" fmla="*/ 4839 h 60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49" h="608209">
                <a:moveTo>
                  <a:pt x="60743" y="4839"/>
                </a:moveTo>
                <a:cubicBezTo>
                  <a:pt x="66828" y="-32997"/>
                  <a:pt x="46191" y="160414"/>
                  <a:pt x="38518" y="258839"/>
                </a:cubicBezTo>
                <a:cubicBezTo>
                  <a:pt x="30845" y="357264"/>
                  <a:pt x="20791" y="557554"/>
                  <a:pt x="14706" y="595389"/>
                </a:cubicBezTo>
                <a:cubicBezTo>
                  <a:pt x="8621" y="633225"/>
                  <a:pt x="-5138" y="584541"/>
                  <a:pt x="2006" y="485852"/>
                </a:cubicBezTo>
                <a:cubicBezTo>
                  <a:pt x="9150" y="387163"/>
                  <a:pt x="54658" y="42675"/>
                  <a:pt x="60743" y="4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F48CC9B-7AF9-4518-901E-731A298CE3A8}"/>
              </a:ext>
            </a:extLst>
          </p:cNvPr>
          <p:cNvSpPr/>
          <p:nvPr/>
        </p:nvSpPr>
        <p:spPr>
          <a:xfrm>
            <a:off x="5791601" y="9389382"/>
            <a:ext cx="353092" cy="621339"/>
          </a:xfrm>
          <a:custGeom>
            <a:avLst/>
            <a:gdLst>
              <a:gd name="connsiteX0" fmla="*/ 353082 w 353092"/>
              <a:gd name="connsiteY0" fmla="*/ 151 h 621339"/>
              <a:gd name="connsiteX1" fmla="*/ 156232 w 353092"/>
              <a:gd name="connsiteY1" fmla="*/ 249918 h 621339"/>
              <a:gd name="connsiteX2" fmla="*/ 1716 w 353092"/>
              <a:gd name="connsiteY2" fmla="*/ 609751 h 621339"/>
              <a:gd name="connsiteX3" fmla="*/ 77916 w 353092"/>
              <a:gd name="connsiteY3" fmla="*/ 510268 h 621339"/>
              <a:gd name="connsiteX4" fmla="*/ 147766 w 353092"/>
              <a:gd name="connsiteY4" fmla="*/ 283785 h 621339"/>
              <a:gd name="connsiteX5" fmla="*/ 353082 w 353092"/>
              <a:gd name="connsiteY5" fmla="*/ 151 h 62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092" h="621339">
                <a:moveTo>
                  <a:pt x="353082" y="151"/>
                </a:moveTo>
                <a:cubicBezTo>
                  <a:pt x="354493" y="-5494"/>
                  <a:pt x="214793" y="148318"/>
                  <a:pt x="156232" y="249918"/>
                </a:cubicBezTo>
                <a:cubicBezTo>
                  <a:pt x="97671" y="351518"/>
                  <a:pt x="14769" y="566359"/>
                  <a:pt x="1716" y="609751"/>
                </a:cubicBezTo>
                <a:cubicBezTo>
                  <a:pt x="-11337" y="653143"/>
                  <a:pt x="53574" y="564596"/>
                  <a:pt x="77916" y="510268"/>
                </a:cubicBezTo>
                <a:cubicBezTo>
                  <a:pt x="102258" y="455940"/>
                  <a:pt x="105433" y="369863"/>
                  <a:pt x="147766" y="283785"/>
                </a:cubicBezTo>
                <a:cubicBezTo>
                  <a:pt x="190099" y="197707"/>
                  <a:pt x="351671" y="5796"/>
                  <a:pt x="35308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4891C22-D963-417D-AA09-1BCE77BE9DC5}"/>
              </a:ext>
            </a:extLst>
          </p:cNvPr>
          <p:cNvSpPr/>
          <p:nvPr/>
        </p:nvSpPr>
        <p:spPr>
          <a:xfrm>
            <a:off x="5782543" y="8989042"/>
            <a:ext cx="138977" cy="1010998"/>
          </a:xfrm>
          <a:custGeom>
            <a:avLst/>
            <a:gdLst>
              <a:gd name="connsiteX0" fmla="*/ 129307 w 138977"/>
              <a:gd name="connsiteY0" fmla="*/ 17375 h 1010998"/>
              <a:gd name="connsiteX1" fmla="*/ 55224 w 138977"/>
              <a:gd name="connsiteY1" fmla="*/ 586758 h 1010998"/>
              <a:gd name="connsiteX2" fmla="*/ 190 w 138977"/>
              <a:gd name="connsiteY2" fmla="*/ 999508 h 1010998"/>
              <a:gd name="connsiteX3" fmla="*/ 38290 w 138977"/>
              <a:gd name="connsiteY3" fmla="*/ 872508 h 1010998"/>
              <a:gd name="connsiteX4" fmla="*/ 70040 w 138977"/>
              <a:gd name="connsiteY4" fmla="*/ 622741 h 1010998"/>
              <a:gd name="connsiteX5" fmla="*/ 131424 w 138977"/>
              <a:gd name="connsiteY5" fmla="*/ 188825 h 1010998"/>
              <a:gd name="connsiteX6" fmla="*/ 129307 w 138977"/>
              <a:gd name="connsiteY6" fmla="*/ 17375 h 101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77" h="1010998">
                <a:moveTo>
                  <a:pt x="129307" y="17375"/>
                </a:moveTo>
                <a:cubicBezTo>
                  <a:pt x="116607" y="83697"/>
                  <a:pt x="76743" y="423069"/>
                  <a:pt x="55224" y="586758"/>
                </a:cubicBezTo>
                <a:cubicBezTo>
                  <a:pt x="33705" y="750447"/>
                  <a:pt x="3012" y="951883"/>
                  <a:pt x="190" y="999508"/>
                </a:cubicBezTo>
                <a:cubicBezTo>
                  <a:pt x="-2632" y="1047133"/>
                  <a:pt x="26648" y="935302"/>
                  <a:pt x="38290" y="872508"/>
                </a:cubicBezTo>
                <a:cubicBezTo>
                  <a:pt x="49932" y="809714"/>
                  <a:pt x="54518" y="736688"/>
                  <a:pt x="70040" y="622741"/>
                </a:cubicBezTo>
                <a:cubicBezTo>
                  <a:pt x="85562" y="508794"/>
                  <a:pt x="121193" y="288661"/>
                  <a:pt x="131424" y="188825"/>
                </a:cubicBezTo>
                <a:cubicBezTo>
                  <a:pt x="141655" y="88989"/>
                  <a:pt x="142007" y="-48947"/>
                  <a:pt x="129307" y="17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39D2443-2B84-4BAE-B7CF-8F4B917667BE}"/>
              </a:ext>
            </a:extLst>
          </p:cNvPr>
          <p:cNvSpPr/>
          <p:nvPr/>
        </p:nvSpPr>
        <p:spPr>
          <a:xfrm>
            <a:off x="5282739" y="6545794"/>
            <a:ext cx="111407" cy="1201210"/>
          </a:xfrm>
          <a:custGeom>
            <a:avLst/>
            <a:gdLst>
              <a:gd name="connsiteX0" fmla="*/ 108411 w 111407"/>
              <a:gd name="connsiteY0" fmla="*/ 16931 h 1201210"/>
              <a:gd name="connsiteX1" fmla="*/ 92536 w 111407"/>
              <a:gd name="connsiteY1" fmla="*/ 521756 h 1201210"/>
              <a:gd name="connsiteX2" fmla="*/ 48086 w 111407"/>
              <a:gd name="connsiteY2" fmla="*/ 915456 h 1201210"/>
              <a:gd name="connsiteX3" fmla="*/ 70311 w 111407"/>
              <a:gd name="connsiteY3" fmla="*/ 1201206 h 1201210"/>
              <a:gd name="connsiteX4" fmla="*/ 60786 w 111407"/>
              <a:gd name="connsiteY4" fmla="*/ 909106 h 1201210"/>
              <a:gd name="connsiteX5" fmla="*/ 461 w 111407"/>
              <a:gd name="connsiteY5" fmla="*/ 493181 h 1201210"/>
              <a:gd name="connsiteX6" fmla="*/ 35386 w 111407"/>
              <a:gd name="connsiteY6" fmla="*/ 156631 h 1201210"/>
              <a:gd name="connsiteX7" fmla="*/ 108411 w 111407"/>
              <a:gd name="connsiteY7" fmla="*/ 16931 h 120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07" h="1201210">
                <a:moveTo>
                  <a:pt x="108411" y="16931"/>
                </a:moveTo>
                <a:cubicBezTo>
                  <a:pt x="117936" y="77785"/>
                  <a:pt x="102590" y="372002"/>
                  <a:pt x="92536" y="521756"/>
                </a:cubicBezTo>
                <a:cubicBezTo>
                  <a:pt x="82482" y="671510"/>
                  <a:pt x="51790" y="802214"/>
                  <a:pt x="48086" y="915456"/>
                </a:cubicBezTo>
                <a:cubicBezTo>
                  <a:pt x="44382" y="1028698"/>
                  <a:pt x="68194" y="1202264"/>
                  <a:pt x="70311" y="1201206"/>
                </a:cubicBezTo>
                <a:cubicBezTo>
                  <a:pt x="72428" y="1200148"/>
                  <a:pt x="72428" y="1027110"/>
                  <a:pt x="60786" y="909106"/>
                </a:cubicBezTo>
                <a:cubicBezTo>
                  <a:pt x="49144" y="791102"/>
                  <a:pt x="4694" y="618593"/>
                  <a:pt x="461" y="493181"/>
                </a:cubicBezTo>
                <a:cubicBezTo>
                  <a:pt x="-3772" y="367769"/>
                  <a:pt x="22157" y="240769"/>
                  <a:pt x="35386" y="156631"/>
                </a:cubicBezTo>
                <a:cubicBezTo>
                  <a:pt x="48615" y="72494"/>
                  <a:pt x="98886" y="-43923"/>
                  <a:pt x="108411" y="169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06C130F-6038-4E46-9F40-E46D4AE20F05}"/>
              </a:ext>
            </a:extLst>
          </p:cNvPr>
          <p:cNvSpPr/>
          <p:nvPr/>
        </p:nvSpPr>
        <p:spPr>
          <a:xfrm>
            <a:off x="5200255" y="7355457"/>
            <a:ext cx="136055" cy="880124"/>
          </a:xfrm>
          <a:custGeom>
            <a:avLst/>
            <a:gdLst>
              <a:gd name="connsiteX0" fmla="*/ 122633 w 136055"/>
              <a:gd name="connsiteY0" fmla="*/ 1018 h 880124"/>
              <a:gd name="connsiteX1" fmla="*/ 132158 w 136055"/>
              <a:gd name="connsiteY1" fmla="*/ 483618 h 880124"/>
              <a:gd name="connsiteX2" fmla="*/ 70245 w 136055"/>
              <a:gd name="connsiteY2" fmla="*/ 615381 h 880124"/>
              <a:gd name="connsiteX3" fmla="*/ 38495 w 136055"/>
              <a:gd name="connsiteY3" fmla="*/ 742381 h 880124"/>
              <a:gd name="connsiteX4" fmla="*/ 44845 w 136055"/>
              <a:gd name="connsiteY4" fmla="*/ 878906 h 880124"/>
              <a:gd name="connsiteX5" fmla="*/ 38495 w 136055"/>
              <a:gd name="connsiteY5" fmla="*/ 659831 h 880124"/>
              <a:gd name="connsiteX6" fmla="*/ 395 w 136055"/>
              <a:gd name="connsiteY6" fmla="*/ 555056 h 880124"/>
              <a:gd name="connsiteX7" fmla="*/ 65483 w 136055"/>
              <a:gd name="connsiteY7" fmla="*/ 361381 h 880124"/>
              <a:gd name="connsiteX8" fmla="*/ 122633 w 136055"/>
              <a:gd name="connsiteY8" fmla="*/ 1018 h 88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055" h="880124">
                <a:moveTo>
                  <a:pt x="122633" y="1018"/>
                </a:moveTo>
                <a:cubicBezTo>
                  <a:pt x="133745" y="21391"/>
                  <a:pt x="140889" y="381224"/>
                  <a:pt x="132158" y="483618"/>
                </a:cubicBezTo>
                <a:cubicBezTo>
                  <a:pt x="123427" y="586012"/>
                  <a:pt x="85855" y="572254"/>
                  <a:pt x="70245" y="615381"/>
                </a:cubicBezTo>
                <a:cubicBezTo>
                  <a:pt x="54635" y="658508"/>
                  <a:pt x="42728" y="698460"/>
                  <a:pt x="38495" y="742381"/>
                </a:cubicBezTo>
                <a:cubicBezTo>
                  <a:pt x="34262" y="786302"/>
                  <a:pt x="44845" y="892664"/>
                  <a:pt x="44845" y="878906"/>
                </a:cubicBezTo>
                <a:cubicBezTo>
                  <a:pt x="44845" y="865148"/>
                  <a:pt x="45903" y="713806"/>
                  <a:pt x="38495" y="659831"/>
                </a:cubicBezTo>
                <a:cubicBezTo>
                  <a:pt x="31087" y="605856"/>
                  <a:pt x="-4103" y="604798"/>
                  <a:pt x="395" y="555056"/>
                </a:cubicBezTo>
                <a:cubicBezTo>
                  <a:pt x="4893" y="505314"/>
                  <a:pt x="49608" y="451075"/>
                  <a:pt x="65483" y="361381"/>
                </a:cubicBezTo>
                <a:cubicBezTo>
                  <a:pt x="81358" y="271687"/>
                  <a:pt x="111521" y="-19355"/>
                  <a:pt x="122633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4D98B44-B46D-4BA9-8548-C865DBDDE19A}"/>
              </a:ext>
            </a:extLst>
          </p:cNvPr>
          <p:cNvSpPr/>
          <p:nvPr/>
        </p:nvSpPr>
        <p:spPr>
          <a:xfrm>
            <a:off x="5145639" y="7884284"/>
            <a:ext cx="171275" cy="779257"/>
          </a:xfrm>
          <a:custGeom>
            <a:avLst/>
            <a:gdLst>
              <a:gd name="connsiteX0" fmla="*/ 170899 w 171275"/>
              <a:gd name="connsiteY0" fmla="*/ 57979 h 779257"/>
              <a:gd name="connsiteX1" fmla="*/ 102636 w 171275"/>
              <a:gd name="connsiteY1" fmla="*/ 392941 h 779257"/>
              <a:gd name="connsiteX2" fmla="*/ 107399 w 171275"/>
              <a:gd name="connsiteY2" fmla="*/ 548516 h 779257"/>
              <a:gd name="connsiteX3" fmla="*/ 62949 w 171275"/>
              <a:gd name="connsiteY3" fmla="*/ 670754 h 779257"/>
              <a:gd name="connsiteX4" fmla="*/ 61361 w 171275"/>
              <a:gd name="connsiteY4" fmla="*/ 777116 h 779257"/>
              <a:gd name="connsiteX5" fmla="*/ 12149 w 171275"/>
              <a:gd name="connsiteY5" fmla="*/ 570741 h 779257"/>
              <a:gd name="connsiteX6" fmla="*/ 1036 w 171275"/>
              <a:gd name="connsiteY6" fmla="*/ 494541 h 779257"/>
              <a:gd name="connsiteX7" fmla="*/ 31199 w 171275"/>
              <a:gd name="connsiteY7" fmla="*/ 394529 h 779257"/>
              <a:gd name="connsiteX8" fmla="*/ 1036 w 171275"/>
              <a:gd name="connsiteY8" fmla="*/ 258004 h 779257"/>
              <a:gd name="connsiteX9" fmla="*/ 61361 w 171275"/>
              <a:gd name="connsiteY9" fmla="*/ 126241 h 779257"/>
              <a:gd name="connsiteX10" fmla="*/ 67711 w 171275"/>
              <a:gd name="connsiteY10" fmla="*/ 8766 h 779257"/>
              <a:gd name="connsiteX11" fmla="*/ 170899 w 171275"/>
              <a:gd name="connsiteY11" fmla="*/ 57979 h 77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275" h="779257">
                <a:moveTo>
                  <a:pt x="170899" y="57979"/>
                </a:moveTo>
                <a:cubicBezTo>
                  <a:pt x="176720" y="122008"/>
                  <a:pt x="113219" y="311185"/>
                  <a:pt x="102636" y="392941"/>
                </a:cubicBezTo>
                <a:cubicBezTo>
                  <a:pt x="92053" y="474697"/>
                  <a:pt x="114013" y="502214"/>
                  <a:pt x="107399" y="548516"/>
                </a:cubicBezTo>
                <a:cubicBezTo>
                  <a:pt x="100784" y="594818"/>
                  <a:pt x="70622" y="632654"/>
                  <a:pt x="62949" y="670754"/>
                </a:cubicBezTo>
                <a:cubicBezTo>
                  <a:pt x="55276" y="708854"/>
                  <a:pt x="69828" y="793785"/>
                  <a:pt x="61361" y="777116"/>
                </a:cubicBezTo>
                <a:cubicBezTo>
                  <a:pt x="52894" y="760447"/>
                  <a:pt x="22203" y="617837"/>
                  <a:pt x="12149" y="570741"/>
                </a:cubicBezTo>
                <a:cubicBezTo>
                  <a:pt x="2095" y="523645"/>
                  <a:pt x="-2139" y="523910"/>
                  <a:pt x="1036" y="494541"/>
                </a:cubicBezTo>
                <a:cubicBezTo>
                  <a:pt x="4211" y="465172"/>
                  <a:pt x="31199" y="433952"/>
                  <a:pt x="31199" y="394529"/>
                </a:cubicBezTo>
                <a:cubicBezTo>
                  <a:pt x="31199" y="355106"/>
                  <a:pt x="-3991" y="302719"/>
                  <a:pt x="1036" y="258004"/>
                </a:cubicBezTo>
                <a:cubicBezTo>
                  <a:pt x="6063" y="213289"/>
                  <a:pt x="50248" y="167781"/>
                  <a:pt x="61361" y="126241"/>
                </a:cubicBezTo>
                <a:cubicBezTo>
                  <a:pt x="72473" y="84701"/>
                  <a:pt x="46544" y="25170"/>
                  <a:pt x="67711" y="8766"/>
                </a:cubicBezTo>
                <a:cubicBezTo>
                  <a:pt x="88878" y="-7638"/>
                  <a:pt x="165078" y="-6050"/>
                  <a:pt x="170899" y="57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A1D830B-1407-430C-A446-6650EA7C5B6F}"/>
              </a:ext>
            </a:extLst>
          </p:cNvPr>
          <p:cNvSpPr/>
          <p:nvPr/>
        </p:nvSpPr>
        <p:spPr>
          <a:xfrm>
            <a:off x="5130779" y="8562475"/>
            <a:ext cx="136831" cy="671296"/>
          </a:xfrm>
          <a:custGeom>
            <a:avLst/>
            <a:gdLst>
              <a:gd name="connsiteX0" fmla="*/ 120671 w 136831"/>
              <a:gd name="connsiteY0" fmla="*/ 5263 h 671296"/>
              <a:gd name="connsiteX1" fmla="*/ 68284 w 136831"/>
              <a:gd name="connsiteY1" fmla="*/ 241800 h 671296"/>
              <a:gd name="connsiteX2" fmla="*/ 136546 w 136831"/>
              <a:gd name="connsiteY2" fmla="*/ 659313 h 671296"/>
              <a:gd name="connsiteX3" fmla="*/ 88921 w 136831"/>
              <a:gd name="connsiteY3" fmla="*/ 529138 h 671296"/>
              <a:gd name="connsiteX4" fmla="*/ 21 w 136831"/>
              <a:gd name="connsiteY4" fmla="*/ 229100 h 671296"/>
              <a:gd name="connsiteX5" fmla="*/ 80984 w 136831"/>
              <a:gd name="connsiteY5" fmla="*/ 90988 h 671296"/>
              <a:gd name="connsiteX6" fmla="*/ 120671 w 136831"/>
              <a:gd name="connsiteY6" fmla="*/ 5263 h 67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31" h="671296">
                <a:moveTo>
                  <a:pt x="120671" y="5263"/>
                </a:moveTo>
                <a:cubicBezTo>
                  <a:pt x="118554" y="30398"/>
                  <a:pt x="65638" y="132792"/>
                  <a:pt x="68284" y="241800"/>
                </a:cubicBezTo>
                <a:cubicBezTo>
                  <a:pt x="70930" y="350808"/>
                  <a:pt x="133107" y="611423"/>
                  <a:pt x="136546" y="659313"/>
                </a:cubicBezTo>
                <a:cubicBezTo>
                  <a:pt x="139985" y="707203"/>
                  <a:pt x="111675" y="600840"/>
                  <a:pt x="88921" y="529138"/>
                </a:cubicBezTo>
                <a:cubicBezTo>
                  <a:pt x="66167" y="457436"/>
                  <a:pt x="1344" y="302125"/>
                  <a:pt x="21" y="229100"/>
                </a:cubicBezTo>
                <a:cubicBezTo>
                  <a:pt x="-1302" y="156075"/>
                  <a:pt x="60082" y="130940"/>
                  <a:pt x="80984" y="90988"/>
                </a:cubicBezTo>
                <a:cubicBezTo>
                  <a:pt x="101886" y="51036"/>
                  <a:pt x="122788" y="-19872"/>
                  <a:pt x="120671" y="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3D944E5-DAC1-4913-AC26-207F141BF0A0}"/>
              </a:ext>
            </a:extLst>
          </p:cNvPr>
          <p:cNvSpPr/>
          <p:nvPr/>
        </p:nvSpPr>
        <p:spPr>
          <a:xfrm>
            <a:off x="3931508" y="7916621"/>
            <a:ext cx="357358" cy="1458035"/>
          </a:xfrm>
          <a:custGeom>
            <a:avLst/>
            <a:gdLst>
              <a:gd name="connsiteX0" fmla="*/ 2317 w 357358"/>
              <a:gd name="connsiteY0" fmla="*/ 14529 h 1458035"/>
              <a:gd name="connsiteX1" fmla="*/ 253142 w 357358"/>
              <a:gd name="connsiteY1" fmla="*/ 919404 h 1458035"/>
              <a:gd name="connsiteX2" fmla="*/ 326167 w 357358"/>
              <a:gd name="connsiteY2" fmla="*/ 1100379 h 1458035"/>
              <a:gd name="connsiteX3" fmla="*/ 351567 w 357358"/>
              <a:gd name="connsiteY3" fmla="*/ 1389304 h 1458035"/>
              <a:gd name="connsiteX4" fmla="*/ 351567 w 357358"/>
              <a:gd name="connsiteY4" fmla="*/ 1440104 h 1458035"/>
              <a:gd name="connsiteX5" fmla="*/ 288067 w 357358"/>
              <a:gd name="connsiteY5" fmla="*/ 1141654 h 1458035"/>
              <a:gd name="connsiteX6" fmla="*/ 170592 w 357358"/>
              <a:gd name="connsiteY6" fmla="*/ 674929 h 1458035"/>
              <a:gd name="connsiteX7" fmla="*/ 129317 w 357358"/>
              <a:gd name="connsiteY7" fmla="*/ 382829 h 1458035"/>
              <a:gd name="connsiteX8" fmla="*/ 2317 w 357358"/>
              <a:gd name="connsiteY8" fmla="*/ 14529 h 145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358" h="1458035">
                <a:moveTo>
                  <a:pt x="2317" y="14529"/>
                </a:moveTo>
                <a:cubicBezTo>
                  <a:pt x="22954" y="103958"/>
                  <a:pt x="199167" y="738429"/>
                  <a:pt x="253142" y="919404"/>
                </a:cubicBezTo>
                <a:cubicBezTo>
                  <a:pt x="307117" y="1100379"/>
                  <a:pt x="309763" y="1022062"/>
                  <a:pt x="326167" y="1100379"/>
                </a:cubicBezTo>
                <a:cubicBezTo>
                  <a:pt x="342571" y="1178696"/>
                  <a:pt x="347334" y="1332683"/>
                  <a:pt x="351567" y="1389304"/>
                </a:cubicBezTo>
                <a:cubicBezTo>
                  <a:pt x="355800" y="1445925"/>
                  <a:pt x="362150" y="1481379"/>
                  <a:pt x="351567" y="1440104"/>
                </a:cubicBezTo>
                <a:cubicBezTo>
                  <a:pt x="340984" y="1398829"/>
                  <a:pt x="318229" y="1269183"/>
                  <a:pt x="288067" y="1141654"/>
                </a:cubicBezTo>
                <a:cubicBezTo>
                  <a:pt x="257905" y="1014125"/>
                  <a:pt x="197050" y="801400"/>
                  <a:pt x="170592" y="674929"/>
                </a:cubicBezTo>
                <a:cubicBezTo>
                  <a:pt x="144134" y="548458"/>
                  <a:pt x="153659" y="492367"/>
                  <a:pt x="129317" y="382829"/>
                </a:cubicBezTo>
                <a:cubicBezTo>
                  <a:pt x="104975" y="273291"/>
                  <a:pt x="-18320" y="-74900"/>
                  <a:pt x="2317" y="14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486D3FE-CE1F-447F-8D85-01C1650D3415}"/>
              </a:ext>
            </a:extLst>
          </p:cNvPr>
          <p:cNvSpPr/>
          <p:nvPr/>
        </p:nvSpPr>
        <p:spPr>
          <a:xfrm>
            <a:off x="5130424" y="9229700"/>
            <a:ext cx="134312" cy="625779"/>
          </a:xfrm>
          <a:custGeom>
            <a:avLst/>
            <a:gdLst>
              <a:gd name="connsiteX0" fmla="*/ 133726 w 134312"/>
              <a:gd name="connsiteY0" fmla="*/ 25 h 625779"/>
              <a:gd name="connsiteX1" fmla="*/ 82926 w 134312"/>
              <a:gd name="connsiteY1" fmla="*/ 206400 h 625779"/>
              <a:gd name="connsiteX2" fmla="*/ 73401 w 134312"/>
              <a:gd name="connsiteY2" fmla="*/ 374675 h 625779"/>
              <a:gd name="connsiteX3" fmla="*/ 376 w 134312"/>
              <a:gd name="connsiteY3" fmla="*/ 625500 h 625779"/>
              <a:gd name="connsiteX4" fmla="*/ 44826 w 134312"/>
              <a:gd name="connsiteY4" fmla="*/ 419125 h 625779"/>
              <a:gd name="connsiteX5" fmla="*/ 44826 w 134312"/>
              <a:gd name="connsiteY5" fmla="*/ 193700 h 625779"/>
              <a:gd name="connsiteX6" fmla="*/ 133726 w 134312"/>
              <a:gd name="connsiteY6" fmla="*/ 25 h 62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12" h="625779">
                <a:moveTo>
                  <a:pt x="133726" y="25"/>
                </a:moveTo>
                <a:cubicBezTo>
                  <a:pt x="140076" y="2142"/>
                  <a:pt x="92980" y="143958"/>
                  <a:pt x="82926" y="206400"/>
                </a:cubicBezTo>
                <a:cubicBezTo>
                  <a:pt x="72872" y="268842"/>
                  <a:pt x="87159" y="304825"/>
                  <a:pt x="73401" y="374675"/>
                </a:cubicBezTo>
                <a:cubicBezTo>
                  <a:pt x="59643" y="444525"/>
                  <a:pt x="5138" y="618092"/>
                  <a:pt x="376" y="625500"/>
                </a:cubicBezTo>
                <a:cubicBezTo>
                  <a:pt x="-4387" y="632908"/>
                  <a:pt x="37418" y="491092"/>
                  <a:pt x="44826" y="419125"/>
                </a:cubicBezTo>
                <a:cubicBezTo>
                  <a:pt x="52234" y="347158"/>
                  <a:pt x="35830" y="258787"/>
                  <a:pt x="44826" y="193700"/>
                </a:cubicBezTo>
                <a:cubicBezTo>
                  <a:pt x="53822" y="128613"/>
                  <a:pt x="127376" y="-2092"/>
                  <a:pt x="13372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8E93D75-7C34-45FA-8F66-01994ADDDABC}"/>
              </a:ext>
            </a:extLst>
          </p:cNvPr>
          <p:cNvSpPr/>
          <p:nvPr/>
        </p:nvSpPr>
        <p:spPr>
          <a:xfrm>
            <a:off x="4180546" y="9355615"/>
            <a:ext cx="118986" cy="1004139"/>
          </a:xfrm>
          <a:custGeom>
            <a:avLst/>
            <a:gdLst>
              <a:gd name="connsiteX0" fmla="*/ 115229 w 118986"/>
              <a:gd name="connsiteY0" fmla="*/ 4285 h 1004139"/>
              <a:gd name="connsiteX1" fmla="*/ 86654 w 118986"/>
              <a:gd name="connsiteY1" fmla="*/ 229710 h 1004139"/>
              <a:gd name="connsiteX2" fmla="*/ 39029 w 118986"/>
              <a:gd name="connsiteY2" fmla="*/ 540860 h 1004139"/>
              <a:gd name="connsiteX3" fmla="*/ 64429 w 118986"/>
              <a:gd name="connsiteY3" fmla="*/ 998060 h 1004139"/>
              <a:gd name="connsiteX4" fmla="*/ 54904 w 118986"/>
              <a:gd name="connsiteY4" fmla="*/ 778985 h 1004139"/>
              <a:gd name="connsiteX5" fmla="*/ 929 w 118986"/>
              <a:gd name="connsiteY5" fmla="*/ 429735 h 1004139"/>
              <a:gd name="connsiteX6" fmla="*/ 115229 w 118986"/>
              <a:gd name="connsiteY6" fmla="*/ 4285 h 100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86" h="1004139">
                <a:moveTo>
                  <a:pt x="115229" y="4285"/>
                </a:moveTo>
                <a:cubicBezTo>
                  <a:pt x="129516" y="-29052"/>
                  <a:pt x="99354" y="140281"/>
                  <a:pt x="86654" y="229710"/>
                </a:cubicBezTo>
                <a:cubicBezTo>
                  <a:pt x="73954" y="319139"/>
                  <a:pt x="42733" y="412802"/>
                  <a:pt x="39029" y="540860"/>
                </a:cubicBezTo>
                <a:cubicBezTo>
                  <a:pt x="35325" y="668918"/>
                  <a:pt x="61783" y="958373"/>
                  <a:pt x="64429" y="998060"/>
                </a:cubicBezTo>
                <a:cubicBezTo>
                  <a:pt x="67075" y="1037747"/>
                  <a:pt x="65487" y="873706"/>
                  <a:pt x="54904" y="778985"/>
                </a:cubicBezTo>
                <a:cubicBezTo>
                  <a:pt x="44321" y="684264"/>
                  <a:pt x="-7538" y="555148"/>
                  <a:pt x="929" y="429735"/>
                </a:cubicBezTo>
                <a:cubicBezTo>
                  <a:pt x="9396" y="304323"/>
                  <a:pt x="100942" y="37622"/>
                  <a:pt x="115229" y="4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076E527-35F1-4DCF-834B-0FE7CD391D60}"/>
              </a:ext>
            </a:extLst>
          </p:cNvPr>
          <p:cNvSpPr/>
          <p:nvPr/>
        </p:nvSpPr>
        <p:spPr>
          <a:xfrm>
            <a:off x="5169689" y="9733716"/>
            <a:ext cx="175360" cy="1596681"/>
          </a:xfrm>
          <a:custGeom>
            <a:avLst/>
            <a:gdLst>
              <a:gd name="connsiteX0" fmla="*/ 8736 w 175360"/>
              <a:gd name="connsiteY0" fmla="*/ 13534 h 1596681"/>
              <a:gd name="connsiteX1" fmla="*/ 5561 w 175360"/>
              <a:gd name="connsiteY1" fmla="*/ 289759 h 1596681"/>
              <a:gd name="connsiteX2" fmla="*/ 43661 w 175360"/>
              <a:gd name="connsiteY2" fmla="*/ 1042234 h 1596681"/>
              <a:gd name="connsiteX3" fmla="*/ 170661 w 175360"/>
              <a:gd name="connsiteY3" fmla="*/ 1591509 h 1596681"/>
              <a:gd name="connsiteX4" fmla="*/ 142086 w 175360"/>
              <a:gd name="connsiteY4" fmla="*/ 1280359 h 1596681"/>
              <a:gd name="connsiteX5" fmla="*/ 84936 w 175360"/>
              <a:gd name="connsiteY5" fmla="*/ 667584 h 1596681"/>
              <a:gd name="connsiteX6" fmla="*/ 8736 w 175360"/>
              <a:gd name="connsiteY6" fmla="*/ 13534 h 15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360" h="1596681">
                <a:moveTo>
                  <a:pt x="8736" y="13534"/>
                </a:moveTo>
                <a:cubicBezTo>
                  <a:pt x="-4493" y="-49437"/>
                  <a:pt x="-260" y="118309"/>
                  <a:pt x="5561" y="289759"/>
                </a:cubicBezTo>
                <a:cubicBezTo>
                  <a:pt x="11382" y="461209"/>
                  <a:pt x="16144" y="825276"/>
                  <a:pt x="43661" y="1042234"/>
                </a:cubicBezTo>
                <a:cubicBezTo>
                  <a:pt x="71178" y="1259192"/>
                  <a:pt x="154257" y="1551822"/>
                  <a:pt x="170661" y="1591509"/>
                </a:cubicBezTo>
                <a:cubicBezTo>
                  <a:pt x="187065" y="1631196"/>
                  <a:pt x="156373" y="1434346"/>
                  <a:pt x="142086" y="1280359"/>
                </a:cubicBezTo>
                <a:cubicBezTo>
                  <a:pt x="127799" y="1126372"/>
                  <a:pt x="105574" y="874488"/>
                  <a:pt x="84936" y="667584"/>
                </a:cubicBezTo>
                <a:cubicBezTo>
                  <a:pt x="64298" y="460680"/>
                  <a:pt x="21965" y="76505"/>
                  <a:pt x="8736" y="13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CC3ED0C0-3745-496D-AA49-391614AD5F21}"/>
              </a:ext>
            </a:extLst>
          </p:cNvPr>
          <p:cNvSpPr/>
          <p:nvPr/>
        </p:nvSpPr>
        <p:spPr>
          <a:xfrm>
            <a:off x="4247590" y="10311179"/>
            <a:ext cx="322190" cy="826468"/>
          </a:xfrm>
          <a:custGeom>
            <a:avLst/>
            <a:gdLst>
              <a:gd name="connsiteX0" fmla="*/ 70410 w 322190"/>
              <a:gd name="connsiteY0" fmla="*/ 17096 h 826468"/>
              <a:gd name="connsiteX1" fmla="*/ 3735 w 322190"/>
              <a:gd name="connsiteY1" fmla="*/ 191721 h 826468"/>
              <a:gd name="connsiteX2" fmla="*/ 191060 w 322190"/>
              <a:gd name="connsiteY2" fmla="*/ 677496 h 826468"/>
              <a:gd name="connsiteX3" fmla="*/ 321235 w 322190"/>
              <a:gd name="connsiteY3" fmla="*/ 823546 h 826468"/>
              <a:gd name="connsiteX4" fmla="*/ 124385 w 322190"/>
              <a:gd name="connsiteY4" fmla="*/ 575896 h 826468"/>
              <a:gd name="connsiteX5" fmla="*/ 70410 w 322190"/>
              <a:gd name="connsiteY5" fmla="*/ 17096 h 82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90" h="826468">
                <a:moveTo>
                  <a:pt x="70410" y="17096"/>
                </a:moveTo>
                <a:cubicBezTo>
                  <a:pt x="50302" y="-46933"/>
                  <a:pt x="-16373" y="81654"/>
                  <a:pt x="3735" y="191721"/>
                </a:cubicBezTo>
                <a:cubicBezTo>
                  <a:pt x="23843" y="301788"/>
                  <a:pt x="138143" y="572192"/>
                  <a:pt x="191060" y="677496"/>
                </a:cubicBezTo>
                <a:cubicBezTo>
                  <a:pt x="243977" y="782800"/>
                  <a:pt x="332347" y="840479"/>
                  <a:pt x="321235" y="823546"/>
                </a:cubicBezTo>
                <a:cubicBezTo>
                  <a:pt x="310123" y="806613"/>
                  <a:pt x="165660" y="705013"/>
                  <a:pt x="124385" y="575896"/>
                </a:cubicBezTo>
                <a:cubicBezTo>
                  <a:pt x="83110" y="446779"/>
                  <a:pt x="90518" y="81125"/>
                  <a:pt x="70410" y="17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32AC7C4-D5F1-4441-8234-791816F7E5C8}"/>
              </a:ext>
            </a:extLst>
          </p:cNvPr>
          <p:cNvSpPr/>
          <p:nvPr/>
        </p:nvSpPr>
        <p:spPr>
          <a:xfrm>
            <a:off x="4489386" y="11063613"/>
            <a:ext cx="295386" cy="597758"/>
          </a:xfrm>
          <a:custGeom>
            <a:avLst/>
            <a:gdLst>
              <a:gd name="connsiteX0" fmla="*/ 64 w 295386"/>
              <a:gd name="connsiteY0" fmla="*/ 1262 h 597758"/>
              <a:gd name="connsiteX1" fmla="*/ 139764 w 295386"/>
              <a:gd name="connsiteY1" fmla="*/ 423537 h 597758"/>
              <a:gd name="connsiteX2" fmla="*/ 295339 w 295386"/>
              <a:gd name="connsiteY2" fmla="*/ 594987 h 597758"/>
              <a:gd name="connsiteX3" fmla="*/ 123889 w 295386"/>
              <a:gd name="connsiteY3" fmla="*/ 302887 h 597758"/>
              <a:gd name="connsiteX4" fmla="*/ 64 w 295386"/>
              <a:gd name="connsiteY4" fmla="*/ 1262 h 59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86" h="597758">
                <a:moveTo>
                  <a:pt x="64" y="1262"/>
                </a:moveTo>
                <a:cubicBezTo>
                  <a:pt x="2710" y="21370"/>
                  <a:pt x="90552" y="324583"/>
                  <a:pt x="139764" y="423537"/>
                </a:cubicBezTo>
                <a:cubicBezTo>
                  <a:pt x="188976" y="522491"/>
                  <a:pt x="297985" y="615095"/>
                  <a:pt x="295339" y="594987"/>
                </a:cubicBezTo>
                <a:cubicBezTo>
                  <a:pt x="292693" y="574879"/>
                  <a:pt x="171514" y="399195"/>
                  <a:pt x="123889" y="302887"/>
                </a:cubicBezTo>
                <a:cubicBezTo>
                  <a:pt x="76264" y="206579"/>
                  <a:pt x="-2582" y="-18846"/>
                  <a:pt x="64" y="1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5EF8778-1CCF-415A-A9D6-839C70A741F9}"/>
              </a:ext>
            </a:extLst>
          </p:cNvPr>
          <p:cNvSpPr/>
          <p:nvPr/>
        </p:nvSpPr>
        <p:spPr>
          <a:xfrm>
            <a:off x="4479826" y="11073078"/>
            <a:ext cx="180778" cy="1023885"/>
          </a:xfrm>
          <a:custGeom>
            <a:avLst/>
            <a:gdLst>
              <a:gd name="connsiteX0" fmla="*/ 99 w 180778"/>
              <a:gd name="connsiteY0" fmla="*/ 1322 h 1023885"/>
              <a:gd name="connsiteX1" fmla="*/ 149324 w 180778"/>
              <a:gd name="connsiteY1" fmla="*/ 683947 h 1023885"/>
              <a:gd name="connsiteX2" fmla="*/ 127099 w 180778"/>
              <a:gd name="connsiteY2" fmla="*/ 1023672 h 1023885"/>
              <a:gd name="connsiteX3" fmla="*/ 149324 w 180778"/>
              <a:gd name="connsiteY3" fmla="*/ 731572 h 1023885"/>
              <a:gd name="connsiteX4" fmla="*/ 174724 w 180778"/>
              <a:gd name="connsiteY4" fmla="*/ 515672 h 1023885"/>
              <a:gd name="connsiteX5" fmla="*/ 99 w 180778"/>
              <a:gd name="connsiteY5" fmla="*/ 1322 h 102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778" h="1023885">
                <a:moveTo>
                  <a:pt x="99" y="1322"/>
                </a:moveTo>
                <a:cubicBezTo>
                  <a:pt x="-4134" y="29368"/>
                  <a:pt x="128157" y="513555"/>
                  <a:pt x="149324" y="683947"/>
                </a:cubicBezTo>
                <a:cubicBezTo>
                  <a:pt x="170491" y="854339"/>
                  <a:pt x="127099" y="1015735"/>
                  <a:pt x="127099" y="1023672"/>
                </a:cubicBezTo>
                <a:cubicBezTo>
                  <a:pt x="127099" y="1031609"/>
                  <a:pt x="141387" y="816239"/>
                  <a:pt x="149324" y="731572"/>
                </a:cubicBezTo>
                <a:cubicBezTo>
                  <a:pt x="157262" y="646905"/>
                  <a:pt x="195361" y="632089"/>
                  <a:pt x="174724" y="515672"/>
                </a:cubicBezTo>
                <a:cubicBezTo>
                  <a:pt x="154087" y="399255"/>
                  <a:pt x="4332" y="-26724"/>
                  <a:pt x="99" y="1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A9791BE-BAB8-4DF0-8DAD-9EA157A90BEE}"/>
              </a:ext>
            </a:extLst>
          </p:cNvPr>
          <p:cNvSpPr/>
          <p:nvPr/>
        </p:nvSpPr>
        <p:spPr>
          <a:xfrm>
            <a:off x="4625911" y="11678295"/>
            <a:ext cx="538630" cy="364508"/>
          </a:xfrm>
          <a:custGeom>
            <a:avLst/>
            <a:gdLst>
              <a:gd name="connsiteX0" fmla="*/ 64 w 538630"/>
              <a:gd name="connsiteY0" fmla="*/ 364480 h 364508"/>
              <a:gd name="connsiteX1" fmla="*/ 495364 w 538630"/>
              <a:gd name="connsiteY1" fmla="*/ 50155 h 364508"/>
              <a:gd name="connsiteX2" fmla="*/ 460439 w 538630"/>
              <a:gd name="connsiteY2" fmla="*/ 31105 h 364508"/>
              <a:gd name="connsiteX3" fmla="*/ 64 w 538630"/>
              <a:gd name="connsiteY3" fmla="*/ 364480 h 36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630" h="364508">
                <a:moveTo>
                  <a:pt x="64" y="364480"/>
                </a:moveTo>
                <a:cubicBezTo>
                  <a:pt x="5885" y="367655"/>
                  <a:pt x="418635" y="105717"/>
                  <a:pt x="495364" y="50155"/>
                </a:cubicBezTo>
                <a:cubicBezTo>
                  <a:pt x="572093" y="-5407"/>
                  <a:pt x="538227" y="-19166"/>
                  <a:pt x="460439" y="31105"/>
                </a:cubicBezTo>
                <a:cubicBezTo>
                  <a:pt x="382652" y="81376"/>
                  <a:pt x="-5757" y="361305"/>
                  <a:pt x="64" y="364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C10D78B8-B3A4-41DC-B9B4-3CDB72D767C4}"/>
              </a:ext>
            </a:extLst>
          </p:cNvPr>
          <p:cNvSpPr/>
          <p:nvPr/>
        </p:nvSpPr>
        <p:spPr>
          <a:xfrm>
            <a:off x="4846884" y="11664907"/>
            <a:ext cx="629192" cy="577646"/>
          </a:xfrm>
          <a:custGeom>
            <a:avLst/>
            <a:gdLst>
              <a:gd name="connsiteX0" fmla="*/ 318841 w 629192"/>
              <a:gd name="connsiteY0" fmla="*/ 28618 h 577646"/>
              <a:gd name="connsiteX1" fmla="*/ 582366 w 629192"/>
              <a:gd name="connsiteY1" fmla="*/ 15918 h 577646"/>
              <a:gd name="connsiteX2" fmla="*/ 617291 w 629192"/>
              <a:gd name="connsiteY2" fmla="*/ 114343 h 577646"/>
              <a:gd name="connsiteX3" fmla="*/ 449016 w 629192"/>
              <a:gd name="connsiteY3" fmla="*/ 555668 h 577646"/>
              <a:gd name="connsiteX4" fmla="*/ 429966 w 629192"/>
              <a:gd name="connsiteY4" fmla="*/ 495343 h 577646"/>
              <a:gd name="connsiteX5" fmla="*/ 360116 w 629192"/>
              <a:gd name="connsiteY5" fmla="*/ 358818 h 577646"/>
              <a:gd name="connsiteX6" fmla="*/ 201366 w 629192"/>
              <a:gd name="connsiteY6" fmla="*/ 266743 h 577646"/>
              <a:gd name="connsiteX7" fmla="*/ 1341 w 629192"/>
              <a:gd name="connsiteY7" fmla="*/ 285793 h 577646"/>
              <a:gd name="connsiteX8" fmla="*/ 318841 w 629192"/>
              <a:gd name="connsiteY8" fmla="*/ 28618 h 57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192" h="577646">
                <a:moveTo>
                  <a:pt x="318841" y="28618"/>
                </a:moveTo>
                <a:cubicBezTo>
                  <a:pt x="415679" y="-16361"/>
                  <a:pt x="532624" y="1630"/>
                  <a:pt x="582366" y="15918"/>
                </a:cubicBezTo>
                <a:cubicBezTo>
                  <a:pt x="632108" y="30206"/>
                  <a:pt x="639516" y="24385"/>
                  <a:pt x="617291" y="114343"/>
                </a:cubicBezTo>
                <a:cubicBezTo>
                  <a:pt x="595066" y="204301"/>
                  <a:pt x="480237" y="492168"/>
                  <a:pt x="449016" y="555668"/>
                </a:cubicBezTo>
                <a:cubicBezTo>
                  <a:pt x="417795" y="619168"/>
                  <a:pt x="444783" y="528151"/>
                  <a:pt x="429966" y="495343"/>
                </a:cubicBezTo>
                <a:cubicBezTo>
                  <a:pt x="415149" y="462535"/>
                  <a:pt x="398216" y="396918"/>
                  <a:pt x="360116" y="358818"/>
                </a:cubicBezTo>
                <a:cubicBezTo>
                  <a:pt x="322016" y="320718"/>
                  <a:pt x="261162" y="278914"/>
                  <a:pt x="201366" y="266743"/>
                </a:cubicBezTo>
                <a:cubicBezTo>
                  <a:pt x="141570" y="254572"/>
                  <a:pt x="-16121" y="326010"/>
                  <a:pt x="1341" y="285793"/>
                </a:cubicBezTo>
                <a:cubicBezTo>
                  <a:pt x="18803" y="245576"/>
                  <a:pt x="222003" y="73597"/>
                  <a:pt x="318841" y="2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6E901BD-CA18-4FA8-ACC7-25102D54D102}"/>
              </a:ext>
            </a:extLst>
          </p:cNvPr>
          <p:cNvSpPr/>
          <p:nvPr/>
        </p:nvSpPr>
        <p:spPr>
          <a:xfrm>
            <a:off x="5313294" y="11136650"/>
            <a:ext cx="256649" cy="1046144"/>
          </a:xfrm>
          <a:custGeom>
            <a:avLst/>
            <a:gdLst>
              <a:gd name="connsiteX0" fmla="*/ 20706 w 256649"/>
              <a:gd name="connsiteY0" fmla="*/ 42525 h 1046144"/>
              <a:gd name="connsiteX1" fmla="*/ 27056 w 256649"/>
              <a:gd name="connsiteY1" fmla="*/ 102850 h 1046144"/>
              <a:gd name="connsiteX2" fmla="*/ 169931 w 256649"/>
              <a:gd name="connsiteY2" fmla="*/ 617200 h 1046144"/>
              <a:gd name="connsiteX3" fmla="*/ 198506 w 256649"/>
              <a:gd name="connsiteY3" fmla="*/ 769600 h 1046144"/>
              <a:gd name="connsiteX4" fmla="*/ 154056 w 256649"/>
              <a:gd name="connsiteY4" fmla="*/ 883900 h 1046144"/>
              <a:gd name="connsiteX5" fmla="*/ 42931 w 256649"/>
              <a:gd name="connsiteY5" fmla="*/ 1045825 h 1046144"/>
              <a:gd name="connsiteX6" fmla="*/ 195331 w 256649"/>
              <a:gd name="connsiteY6" fmla="*/ 839450 h 1046144"/>
              <a:gd name="connsiteX7" fmla="*/ 246131 w 256649"/>
              <a:gd name="connsiteY7" fmla="*/ 598150 h 1046144"/>
              <a:gd name="connsiteX8" fmla="*/ 20706 w 256649"/>
              <a:gd name="connsiteY8" fmla="*/ 42525 h 104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649" h="1046144">
                <a:moveTo>
                  <a:pt x="20706" y="42525"/>
                </a:moveTo>
                <a:cubicBezTo>
                  <a:pt x="-15806" y="-40025"/>
                  <a:pt x="2185" y="7071"/>
                  <a:pt x="27056" y="102850"/>
                </a:cubicBezTo>
                <a:cubicBezTo>
                  <a:pt x="51927" y="198629"/>
                  <a:pt x="141356" y="506075"/>
                  <a:pt x="169931" y="617200"/>
                </a:cubicBezTo>
                <a:cubicBezTo>
                  <a:pt x="198506" y="728325"/>
                  <a:pt x="201152" y="725150"/>
                  <a:pt x="198506" y="769600"/>
                </a:cubicBezTo>
                <a:cubicBezTo>
                  <a:pt x="195860" y="814050"/>
                  <a:pt x="179985" y="837863"/>
                  <a:pt x="154056" y="883900"/>
                </a:cubicBezTo>
                <a:cubicBezTo>
                  <a:pt x="128127" y="929938"/>
                  <a:pt x="36052" y="1053233"/>
                  <a:pt x="42931" y="1045825"/>
                </a:cubicBezTo>
                <a:cubicBezTo>
                  <a:pt x="49810" y="1038417"/>
                  <a:pt x="161464" y="914062"/>
                  <a:pt x="195331" y="839450"/>
                </a:cubicBezTo>
                <a:cubicBezTo>
                  <a:pt x="229198" y="764838"/>
                  <a:pt x="278410" y="727796"/>
                  <a:pt x="246131" y="598150"/>
                </a:cubicBezTo>
                <a:cubicBezTo>
                  <a:pt x="213852" y="468504"/>
                  <a:pt x="57218" y="125075"/>
                  <a:pt x="20706" y="4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048C1CED-6773-4386-917D-39AE370D86BC}"/>
              </a:ext>
            </a:extLst>
          </p:cNvPr>
          <p:cNvSpPr/>
          <p:nvPr/>
        </p:nvSpPr>
        <p:spPr>
          <a:xfrm>
            <a:off x="4622778" y="11912540"/>
            <a:ext cx="279546" cy="196313"/>
          </a:xfrm>
          <a:custGeom>
            <a:avLst/>
            <a:gdLst>
              <a:gd name="connsiteX0" fmla="*/ 279422 w 279546"/>
              <a:gd name="connsiteY0" fmla="*/ 60 h 196313"/>
              <a:gd name="connsiteX1" fmla="*/ 111147 w 279546"/>
              <a:gd name="connsiteY1" fmla="*/ 104835 h 196313"/>
              <a:gd name="connsiteX2" fmla="*/ 38122 w 279546"/>
              <a:gd name="connsiteY2" fmla="*/ 174685 h 196313"/>
              <a:gd name="connsiteX3" fmla="*/ 22 w 279546"/>
              <a:gd name="connsiteY3" fmla="*/ 195323 h 196313"/>
              <a:gd name="connsiteX4" fmla="*/ 33360 w 279546"/>
              <a:gd name="connsiteY4" fmla="*/ 149285 h 196313"/>
              <a:gd name="connsiteX5" fmla="*/ 82572 w 279546"/>
              <a:gd name="connsiteY5" fmla="*/ 90548 h 196313"/>
              <a:gd name="connsiteX6" fmla="*/ 279422 w 279546"/>
              <a:gd name="connsiteY6" fmla="*/ 60 h 1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546" h="196313">
                <a:moveTo>
                  <a:pt x="279422" y="60"/>
                </a:moveTo>
                <a:cubicBezTo>
                  <a:pt x="284184" y="2441"/>
                  <a:pt x="151364" y="75731"/>
                  <a:pt x="111147" y="104835"/>
                </a:cubicBezTo>
                <a:cubicBezTo>
                  <a:pt x="70930" y="133939"/>
                  <a:pt x="56643" y="159604"/>
                  <a:pt x="38122" y="174685"/>
                </a:cubicBezTo>
                <a:cubicBezTo>
                  <a:pt x="19601" y="189766"/>
                  <a:pt x="816" y="199556"/>
                  <a:pt x="22" y="195323"/>
                </a:cubicBezTo>
                <a:cubicBezTo>
                  <a:pt x="-772" y="191090"/>
                  <a:pt x="19602" y="166747"/>
                  <a:pt x="33360" y="149285"/>
                </a:cubicBezTo>
                <a:cubicBezTo>
                  <a:pt x="47118" y="131823"/>
                  <a:pt x="44737" y="114361"/>
                  <a:pt x="82572" y="90548"/>
                </a:cubicBezTo>
                <a:cubicBezTo>
                  <a:pt x="120407" y="66736"/>
                  <a:pt x="274660" y="-2321"/>
                  <a:pt x="27942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BBB904BE-6E74-4E75-B9A7-5A11F7CBD684}"/>
              </a:ext>
            </a:extLst>
          </p:cNvPr>
          <p:cNvSpPr/>
          <p:nvPr/>
        </p:nvSpPr>
        <p:spPr>
          <a:xfrm>
            <a:off x="5008385" y="12005942"/>
            <a:ext cx="229637" cy="133855"/>
          </a:xfrm>
          <a:custGeom>
            <a:avLst/>
            <a:gdLst>
              <a:gd name="connsiteX0" fmla="*/ 178 w 229637"/>
              <a:gd name="connsiteY0" fmla="*/ 66996 h 133855"/>
              <a:gd name="connsiteX1" fmla="*/ 125590 w 229637"/>
              <a:gd name="connsiteY1" fmla="*/ 9846 h 133855"/>
              <a:gd name="connsiteX2" fmla="*/ 224015 w 229637"/>
              <a:gd name="connsiteY2" fmla="*/ 133671 h 133855"/>
              <a:gd name="connsiteX3" fmla="*/ 204965 w 229637"/>
              <a:gd name="connsiteY3" fmla="*/ 36833 h 133855"/>
              <a:gd name="connsiteX4" fmla="*/ 100190 w 229637"/>
              <a:gd name="connsiteY4" fmla="*/ 321 h 133855"/>
              <a:gd name="connsiteX5" fmla="*/ 178 w 229637"/>
              <a:gd name="connsiteY5" fmla="*/ 66996 h 13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37" h="133855">
                <a:moveTo>
                  <a:pt x="178" y="66996"/>
                </a:moveTo>
                <a:cubicBezTo>
                  <a:pt x="4411" y="68583"/>
                  <a:pt x="88284" y="-1266"/>
                  <a:pt x="125590" y="9846"/>
                </a:cubicBezTo>
                <a:cubicBezTo>
                  <a:pt x="162896" y="20958"/>
                  <a:pt x="210786" y="129173"/>
                  <a:pt x="224015" y="133671"/>
                </a:cubicBezTo>
                <a:cubicBezTo>
                  <a:pt x="237244" y="138169"/>
                  <a:pt x="225602" y="59058"/>
                  <a:pt x="204965" y="36833"/>
                </a:cubicBezTo>
                <a:cubicBezTo>
                  <a:pt x="184328" y="14608"/>
                  <a:pt x="132469" y="-2589"/>
                  <a:pt x="100190" y="321"/>
                </a:cubicBezTo>
                <a:cubicBezTo>
                  <a:pt x="67911" y="3231"/>
                  <a:pt x="-4055" y="65409"/>
                  <a:pt x="178" y="66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ECD6A3D-DD9D-45AD-8CE3-19A29A34E35C}"/>
              </a:ext>
            </a:extLst>
          </p:cNvPr>
          <p:cNvSpPr/>
          <p:nvPr/>
        </p:nvSpPr>
        <p:spPr>
          <a:xfrm>
            <a:off x="5012220" y="12045656"/>
            <a:ext cx="217326" cy="103488"/>
          </a:xfrm>
          <a:custGeom>
            <a:avLst/>
            <a:gdLst>
              <a:gd name="connsiteX0" fmla="*/ 1105 w 217326"/>
              <a:gd name="connsiteY0" fmla="*/ 41569 h 103488"/>
              <a:gd name="connsiteX1" fmla="*/ 147155 w 217326"/>
              <a:gd name="connsiteY1" fmla="*/ 17757 h 103488"/>
              <a:gd name="connsiteX2" fmla="*/ 217005 w 217326"/>
              <a:gd name="connsiteY2" fmla="*/ 103482 h 103488"/>
              <a:gd name="connsiteX3" fmla="*/ 169380 w 217326"/>
              <a:gd name="connsiteY3" fmla="*/ 12994 h 103488"/>
              <a:gd name="connsiteX4" fmla="*/ 83655 w 217326"/>
              <a:gd name="connsiteY4" fmla="*/ 1882 h 103488"/>
              <a:gd name="connsiteX5" fmla="*/ 1105 w 217326"/>
              <a:gd name="connsiteY5" fmla="*/ 41569 h 10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326" h="103488">
                <a:moveTo>
                  <a:pt x="1105" y="41569"/>
                </a:moveTo>
                <a:cubicBezTo>
                  <a:pt x="11688" y="44215"/>
                  <a:pt x="111172" y="7438"/>
                  <a:pt x="147155" y="17757"/>
                </a:cubicBezTo>
                <a:cubicBezTo>
                  <a:pt x="183138" y="28076"/>
                  <a:pt x="213301" y="104276"/>
                  <a:pt x="217005" y="103482"/>
                </a:cubicBezTo>
                <a:cubicBezTo>
                  <a:pt x="220709" y="102688"/>
                  <a:pt x="191605" y="29927"/>
                  <a:pt x="169380" y="12994"/>
                </a:cubicBezTo>
                <a:cubicBezTo>
                  <a:pt x="147155" y="-3939"/>
                  <a:pt x="108526" y="-235"/>
                  <a:pt x="83655" y="1882"/>
                </a:cubicBezTo>
                <a:cubicBezTo>
                  <a:pt x="58784" y="3999"/>
                  <a:pt x="-9478" y="38923"/>
                  <a:pt x="1105" y="4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6DD521F-CDF9-48A8-BC23-8873841BC580}"/>
              </a:ext>
            </a:extLst>
          </p:cNvPr>
          <p:cNvSpPr/>
          <p:nvPr/>
        </p:nvSpPr>
        <p:spPr>
          <a:xfrm>
            <a:off x="4714090" y="12037322"/>
            <a:ext cx="270428" cy="41972"/>
          </a:xfrm>
          <a:custGeom>
            <a:avLst/>
            <a:gdLst>
              <a:gd name="connsiteX0" fmla="*/ 5548 w 270428"/>
              <a:gd name="connsiteY0" fmla="*/ 41966 h 41972"/>
              <a:gd name="connsiteX1" fmla="*/ 269073 w 270428"/>
              <a:gd name="connsiteY1" fmla="*/ 5453 h 41972"/>
              <a:gd name="connsiteX2" fmla="*/ 103973 w 270428"/>
              <a:gd name="connsiteY2" fmla="*/ 2278 h 41972"/>
              <a:gd name="connsiteX3" fmla="*/ 5548 w 270428"/>
              <a:gd name="connsiteY3" fmla="*/ 41966 h 4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28" h="41972">
                <a:moveTo>
                  <a:pt x="5548" y="41966"/>
                </a:moveTo>
                <a:cubicBezTo>
                  <a:pt x="33065" y="42495"/>
                  <a:pt x="252669" y="12068"/>
                  <a:pt x="269073" y="5453"/>
                </a:cubicBezTo>
                <a:cubicBezTo>
                  <a:pt x="285477" y="-1162"/>
                  <a:pt x="148423" y="-1162"/>
                  <a:pt x="103973" y="2278"/>
                </a:cubicBezTo>
                <a:cubicBezTo>
                  <a:pt x="59523" y="5718"/>
                  <a:pt x="-21969" y="41437"/>
                  <a:pt x="5548" y="4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7F07939-3A14-4989-8AAD-3D076E6710D1}"/>
              </a:ext>
            </a:extLst>
          </p:cNvPr>
          <p:cNvSpPr/>
          <p:nvPr/>
        </p:nvSpPr>
        <p:spPr>
          <a:xfrm>
            <a:off x="4564173" y="12117580"/>
            <a:ext cx="299971" cy="88928"/>
          </a:xfrm>
          <a:custGeom>
            <a:avLst/>
            <a:gdLst>
              <a:gd name="connsiteX0" fmla="*/ 1477 w 299971"/>
              <a:gd name="connsiteY0" fmla="*/ 58545 h 88928"/>
              <a:gd name="connsiteX1" fmla="*/ 252302 w 299971"/>
              <a:gd name="connsiteY1" fmla="*/ 29970 h 88928"/>
              <a:gd name="connsiteX2" fmla="*/ 299927 w 299971"/>
              <a:gd name="connsiteY2" fmla="*/ 88708 h 88928"/>
              <a:gd name="connsiteX3" fmla="*/ 258652 w 299971"/>
              <a:gd name="connsiteY3" fmla="*/ 4570 h 88928"/>
              <a:gd name="connsiteX4" fmla="*/ 153877 w 299971"/>
              <a:gd name="connsiteY4" fmla="*/ 15683 h 88928"/>
              <a:gd name="connsiteX5" fmla="*/ 1477 w 299971"/>
              <a:gd name="connsiteY5" fmla="*/ 58545 h 8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971" h="88928">
                <a:moveTo>
                  <a:pt x="1477" y="58545"/>
                </a:moveTo>
                <a:cubicBezTo>
                  <a:pt x="17881" y="60926"/>
                  <a:pt x="202560" y="24943"/>
                  <a:pt x="252302" y="29970"/>
                </a:cubicBezTo>
                <a:cubicBezTo>
                  <a:pt x="302044" y="34997"/>
                  <a:pt x="298869" y="92941"/>
                  <a:pt x="299927" y="88708"/>
                </a:cubicBezTo>
                <a:cubicBezTo>
                  <a:pt x="300985" y="84475"/>
                  <a:pt x="282994" y="16741"/>
                  <a:pt x="258652" y="4570"/>
                </a:cubicBezTo>
                <a:cubicBezTo>
                  <a:pt x="234310" y="-7601"/>
                  <a:pt x="198062" y="7481"/>
                  <a:pt x="153877" y="15683"/>
                </a:cubicBezTo>
                <a:cubicBezTo>
                  <a:pt x="109692" y="23885"/>
                  <a:pt x="-14927" y="56164"/>
                  <a:pt x="1477" y="5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9643E6A-1DE4-4BD2-8B28-256F3F6CA9A3}"/>
              </a:ext>
            </a:extLst>
          </p:cNvPr>
          <p:cNvSpPr/>
          <p:nvPr/>
        </p:nvSpPr>
        <p:spPr>
          <a:xfrm>
            <a:off x="5038725" y="12132019"/>
            <a:ext cx="227216" cy="115599"/>
          </a:xfrm>
          <a:custGeom>
            <a:avLst/>
            <a:gdLst>
              <a:gd name="connsiteX0" fmla="*/ 0 w 227216"/>
              <a:gd name="connsiteY0" fmla="*/ 9181 h 115599"/>
              <a:gd name="connsiteX1" fmla="*/ 174625 w 227216"/>
              <a:gd name="connsiteY1" fmla="*/ 79031 h 115599"/>
              <a:gd name="connsiteX2" fmla="*/ 192088 w 227216"/>
              <a:gd name="connsiteY2" fmla="*/ 112369 h 115599"/>
              <a:gd name="connsiteX3" fmla="*/ 227013 w 227216"/>
              <a:gd name="connsiteY3" fmla="*/ 1244 h 115599"/>
              <a:gd name="connsiteX4" fmla="*/ 174625 w 227216"/>
              <a:gd name="connsiteY4" fmla="*/ 50456 h 115599"/>
              <a:gd name="connsiteX5" fmla="*/ 0 w 227216"/>
              <a:gd name="connsiteY5" fmla="*/ 9181 h 11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216" h="115599">
                <a:moveTo>
                  <a:pt x="0" y="9181"/>
                </a:moveTo>
                <a:cubicBezTo>
                  <a:pt x="0" y="13943"/>
                  <a:pt x="142610" y="61833"/>
                  <a:pt x="174625" y="79031"/>
                </a:cubicBezTo>
                <a:cubicBezTo>
                  <a:pt x="206640" y="96229"/>
                  <a:pt x="183357" y="125333"/>
                  <a:pt x="192088" y="112369"/>
                </a:cubicBezTo>
                <a:cubicBezTo>
                  <a:pt x="200819" y="99405"/>
                  <a:pt x="229923" y="11563"/>
                  <a:pt x="227013" y="1244"/>
                </a:cubicBezTo>
                <a:cubicBezTo>
                  <a:pt x="224103" y="-9075"/>
                  <a:pt x="212460" y="48075"/>
                  <a:pt x="174625" y="50456"/>
                </a:cubicBezTo>
                <a:cubicBezTo>
                  <a:pt x="136790" y="52837"/>
                  <a:pt x="0" y="4419"/>
                  <a:pt x="0" y="9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63C578C-8D63-4427-ACCD-2691314154D4}"/>
              </a:ext>
            </a:extLst>
          </p:cNvPr>
          <p:cNvSpPr/>
          <p:nvPr/>
        </p:nvSpPr>
        <p:spPr>
          <a:xfrm>
            <a:off x="4479674" y="12107859"/>
            <a:ext cx="136876" cy="414341"/>
          </a:xfrm>
          <a:custGeom>
            <a:avLst/>
            <a:gdLst>
              <a:gd name="connsiteX0" fmla="*/ 136776 w 136876"/>
              <a:gd name="connsiteY0" fmla="*/ 4 h 414341"/>
              <a:gd name="connsiteX1" fmla="*/ 3426 w 136876"/>
              <a:gd name="connsiteY1" fmla="*/ 111129 h 414341"/>
              <a:gd name="connsiteX2" fmla="*/ 38351 w 136876"/>
              <a:gd name="connsiteY2" fmla="*/ 414341 h 414341"/>
              <a:gd name="connsiteX3" fmla="*/ 25651 w 136876"/>
              <a:gd name="connsiteY3" fmla="*/ 107954 h 414341"/>
              <a:gd name="connsiteX4" fmla="*/ 136776 w 136876"/>
              <a:gd name="connsiteY4" fmla="*/ 4 h 41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76" h="414341">
                <a:moveTo>
                  <a:pt x="136776" y="4"/>
                </a:moveTo>
                <a:cubicBezTo>
                  <a:pt x="133072" y="533"/>
                  <a:pt x="19830" y="42073"/>
                  <a:pt x="3426" y="111129"/>
                </a:cubicBezTo>
                <a:cubicBezTo>
                  <a:pt x="-12978" y="180185"/>
                  <a:pt x="34647" y="414870"/>
                  <a:pt x="38351" y="414341"/>
                </a:cubicBezTo>
                <a:cubicBezTo>
                  <a:pt x="42055" y="413812"/>
                  <a:pt x="11099" y="174100"/>
                  <a:pt x="25651" y="107954"/>
                </a:cubicBezTo>
                <a:cubicBezTo>
                  <a:pt x="40203" y="41808"/>
                  <a:pt x="140480" y="-525"/>
                  <a:pt x="1367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752CA24-0B25-40F3-B115-03F19002FA0E}"/>
              </a:ext>
            </a:extLst>
          </p:cNvPr>
          <p:cNvSpPr/>
          <p:nvPr/>
        </p:nvSpPr>
        <p:spPr>
          <a:xfrm>
            <a:off x="4532289" y="12252322"/>
            <a:ext cx="367155" cy="268313"/>
          </a:xfrm>
          <a:custGeom>
            <a:avLst/>
            <a:gdLst>
              <a:gd name="connsiteX0" fmla="*/ 15899 w 367155"/>
              <a:gd name="connsiteY0" fmla="*/ 268291 h 268313"/>
              <a:gd name="connsiteX1" fmla="*/ 15899 w 367155"/>
              <a:gd name="connsiteY1" fmla="*/ 71441 h 268313"/>
              <a:gd name="connsiteX2" fmla="*/ 220686 w 367155"/>
              <a:gd name="connsiteY2" fmla="*/ 25403 h 268313"/>
              <a:gd name="connsiteX3" fmla="*/ 365149 w 367155"/>
              <a:gd name="connsiteY3" fmla="*/ 3 h 268313"/>
              <a:gd name="connsiteX4" fmla="*/ 114324 w 367155"/>
              <a:gd name="connsiteY4" fmla="*/ 26991 h 268313"/>
              <a:gd name="connsiteX5" fmla="*/ 34949 w 367155"/>
              <a:gd name="connsiteY5" fmla="*/ 84141 h 268313"/>
              <a:gd name="connsiteX6" fmla="*/ 15899 w 367155"/>
              <a:gd name="connsiteY6" fmla="*/ 268291 h 26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155" h="268313">
                <a:moveTo>
                  <a:pt x="15899" y="268291"/>
                </a:moveTo>
                <a:cubicBezTo>
                  <a:pt x="12724" y="266174"/>
                  <a:pt x="-18232" y="111922"/>
                  <a:pt x="15899" y="71441"/>
                </a:cubicBezTo>
                <a:cubicBezTo>
                  <a:pt x="50030" y="30960"/>
                  <a:pt x="162478" y="37309"/>
                  <a:pt x="220686" y="25403"/>
                </a:cubicBezTo>
                <a:cubicBezTo>
                  <a:pt x="278894" y="13497"/>
                  <a:pt x="382876" y="-262"/>
                  <a:pt x="365149" y="3"/>
                </a:cubicBezTo>
                <a:cubicBezTo>
                  <a:pt x="347422" y="268"/>
                  <a:pt x="169357" y="12968"/>
                  <a:pt x="114324" y="26991"/>
                </a:cubicBezTo>
                <a:cubicBezTo>
                  <a:pt x="59291" y="41014"/>
                  <a:pt x="55587" y="47099"/>
                  <a:pt x="34949" y="84141"/>
                </a:cubicBezTo>
                <a:cubicBezTo>
                  <a:pt x="14311" y="121183"/>
                  <a:pt x="19074" y="270408"/>
                  <a:pt x="15899" y="268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2C306E5-467D-4CC5-B3FE-329EBA56FCFC}"/>
              </a:ext>
            </a:extLst>
          </p:cNvPr>
          <p:cNvSpPr/>
          <p:nvPr/>
        </p:nvSpPr>
        <p:spPr>
          <a:xfrm>
            <a:off x="4515372" y="12180862"/>
            <a:ext cx="397967" cy="163768"/>
          </a:xfrm>
          <a:custGeom>
            <a:avLst/>
            <a:gdLst>
              <a:gd name="connsiteX0" fmla="*/ 397941 w 397967"/>
              <a:gd name="connsiteY0" fmla="*/ 26 h 163768"/>
              <a:gd name="connsiteX1" fmla="*/ 169341 w 397967"/>
              <a:gd name="connsiteY1" fmla="*/ 31776 h 163768"/>
              <a:gd name="connsiteX2" fmla="*/ 56628 w 397967"/>
              <a:gd name="connsiteY2" fmla="*/ 95276 h 163768"/>
              <a:gd name="connsiteX3" fmla="*/ 1066 w 397967"/>
              <a:gd name="connsiteY3" fmla="*/ 163538 h 163768"/>
              <a:gd name="connsiteX4" fmla="*/ 21703 w 397967"/>
              <a:gd name="connsiteY4" fmla="*/ 115913 h 163768"/>
              <a:gd name="connsiteX5" fmla="*/ 42341 w 397967"/>
              <a:gd name="connsiteY5" fmla="*/ 73051 h 163768"/>
              <a:gd name="connsiteX6" fmla="*/ 183628 w 397967"/>
              <a:gd name="connsiteY6" fmla="*/ 27013 h 163768"/>
              <a:gd name="connsiteX7" fmla="*/ 397941 w 397967"/>
              <a:gd name="connsiteY7" fmla="*/ 26 h 16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967" h="163768">
                <a:moveTo>
                  <a:pt x="397941" y="26"/>
                </a:moveTo>
                <a:cubicBezTo>
                  <a:pt x="395560" y="820"/>
                  <a:pt x="226226" y="15901"/>
                  <a:pt x="169341" y="31776"/>
                </a:cubicBezTo>
                <a:cubicBezTo>
                  <a:pt x="112455" y="47651"/>
                  <a:pt x="84674" y="73316"/>
                  <a:pt x="56628" y="95276"/>
                </a:cubicBezTo>
                <a:cubicBezTo>
                  <a:pt x="28582" y="117236"/>
                  <a:pt x="6887" y="160099"/>
                  <a:pt x="1066" y="163538"/>
                </a:cubicBezTo>
                <a:cubicBezTo>
                  <a:pt x="-4755" y="166977"/>
                  <a:pt x="14824" y="130994"/>
                  <a:pt x="21703" y="115913"/>
                </a:cubicBezTo>
                <a:cubicBezTo>
                  <a:pt x="28582" y="100832"/>
                  <a:pt x="15353" y="87868"/>
                  <a:pt x="42341" y="73051"/>
                </a:cubicBezTo>
                <a:cubicBezTo>
                  <a:pt x="69329" y="58234"/>
                  <a:pt x="126478" y="37332"/>
                  <a:pt x="183628" y="27013"/>
                </a:cubicBezTo>
                <a:cubicBezTo>
                  <a:pt x="240778" y="16694"/>
                  <a:pt x="400322" y="-768"/>
                  <a:pt x="39794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64C1F146-757A-4E8C-835E-7D5FB3D3355A}"/>
              </a:ext>
            </a:extLst>
          </p:cNvPr>
          <p:cNvSpPr/>
          <p:nvPr/>
        </p:nvSpPr>
        <p:spPr>
          <a:xfrm>
            <a:off x="4690773" y="12173538"/>
            <a:ext cx="536106" cy="105967"/>
          </a:xfrm>
          <a:custGeom>
            <a:avLst/>
            <a:gdLst>
              <a:gd name="connsiteX0" fmla="*/ 1877 w 536106"/>
              <a:gd name="connsiteY0" fmla="*/ 40687 h 105967"/>
              <a:gd name="connsiteX1" fmla="*/ 409865 w 536106"/>
              <a:gd name="connsiteY1" fmla="*/ 23225 h 105967"/>
              <a:gd name="connsiteX2" fmla="*/ 482890 w 536106"/>
              <a:gd name="connsiteY2" fmla="*/ 58150 h 105967"/>
              <a:gd name="connsiteX3" fmla="*/ 535277 w 536106"/>
              <a:gd name="connsiteY3" fmla="*/ 105775 h 105967"/>
              <a:gd name="connsiteX4" fmla="*/ 509877 w 536106"/>
              <a:gd name="connsiteY4" fmla="*/ 39100 h 105967"/>
              <a:gd name="connsiteX5" fmla="*/ 443202 w 536106"/>
              <a:gd name="connsiteY5" fmla="*/ 2587 h 105967"/>
              <a:gd name="connsiteX6" fmla="*/ 265402 w 536106"/>
              <a:gd name="connsiteY6" fmla="*/ 7350 h 105967"/>
              <a:gd name="connsiteX7" fmla="*/ 1877 w 536106"/>
              <a:gd name="connsiteY7" fmla="*/ 40687 h 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106" h="105967">
                <a:moveTo>
                  <a:pt x="1877" y="40687"/>
                </a:moveTo>
                <a:cubicBezTo>
                  <a:pt x="25954" y="43333"/>
                  <a:pt x="329696" y="20315"/>
                  <a:pt x="409865" y="23225"/>
                </a:cubicBezTo>
                <a:cubicBezTo>
                  <a:pt x="490034" y="26135"/>
                  <a:pt x="461988" y="44392"/>
                  <a:pt x="482890" y="58150"/>
                </a:cubicBezTo>
                <a:cubicBezTo>
                  <a:pt x="503792" y="71908"/>
                  <a:pt x="530779" y="108950"/>
                  <a:pt x="535277" y="105775"/>
                </a:cubicBezTo>
                <a:cubicBezTo>
                  <a:pt x="539775" y="102600"/>
                  <a:pt x="525223" y="56298"/>
                  <a:pt x="509877" y="39100"/>
                </a:cubicBezTo>
                <a:cubicBezTo>
                  <a:pt x="494531" y="21902"/>
                  <a:pt x="483948" y="7879"/>
                  <a:pt x="443202" y="2587"/>
                </a:cubicBezTo>
                <a:cubicBezTo>
                  <a:pt x="402456" y="-2705"/>
                  <a:pt x="338956" y="735"/>
                  <a:pt x="265402" y="7350"/>
                </a:cubicBezTo>
                <a:cubicBezTo>
                  <a:pt x="191848" y="13965"/>
                  <a:pt x="-22200" y="38041"/>
                  <a:pt x="1877" y="40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FD08BBED-5122-4AE4-9A94-113397733CE8}"/>
              </a:ext>
            </a:extLst>
          </p:cNvPr>
          <p:cNvSpPr/>
          <p:nvPr/>
        </p:nvSpPr>
        <p:spPr>
          <a:xfrm>
            <a:off x="4851381" y="12225089"/>
            <a:ext cx="390213" cy="112961"/>
          </a:xfrm>
          <a:custGeom>
            <a:avLst/>
            <a:gdLst>
              <a:gd name="connsiteX0" fmla="*/ 19 w 390213"/>
              <a:gd name="connsiteY0" fmla="*/ 8186 h 112961"/>
              <a:gd name="connsiteX1" fmla="*/ 279419 w 390213"/>
              <a:gd name="connsiteY1" fmla="*/ 27236 h 112961"/>
              <a:gd name="connsiteX2" fmla="*/ 387369 w 390213"/>
              <a:gd name="connsiteY2" fmla="*/ 112961 h 112961"/>
              <a:gd name="connsiteX3" fmla="*/ 350857 w 390213"/>
              <a:gd name="connsiteY3" fmla="*/ 28824 h 112961"/>
              <a:gd name="connsiteX4" fmla="*/ 265132 w 390213"/>
              <a:gd name="connsiteY4" fmla="*/ 1836 h 112961"/>
              <a:gd name="connsiteX5" fmla="*/ 19 w 390213"/>
              <a:gd name="connsiteY5" fmla="*/ 8186 h 11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13" h="112961">
                <a:moveTo>
                  <a:pt x="19" y="8186"/>
                </a:moveTo>
                <a:cubicBezTo>
                  <a:pt x="2400" y="12419"/>
                  <a:pt x="214861" y="9773"/>
                  <a:pt x="279419" y="27236"/>
                </a:cubicBezTo>
                <a:cubicBezTo>
                  <a:pt x="343977" y="44699"/>
                  <a:pt x="375463" y="112696"/>
                  <a:pt x="387369" y="112961"/>
                </a:cubicBezTo>
                <a:cubicBezTo>
                  <a:pt x="399275" y="113226"/>
                  <a:pt x="371230" y="47345"/>
                  <a:pt x="350857" y="28824"/>
                </a:cubicBezTo>
                <a:cubicBezTo>
                  <a:pt x="330484" y="10303"/>
                  <a:pt x="320430" y="7128"/>
                  <a:pt x="265132" y="1836"/>
                </a:cubicBezTo>
                <a:cubicBezTo>
                  <a:pt x="209834" y="-3456"/>
                  <a:pt x="-2362" y="3953"/>
                  <a:pt x="19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DA1B7DA-5D24-41A2-B6AC-4F4CC02D665F}"/>
              </a:ext>
            </a:extLst>
          </p:cNvPr>
          <p:cNvSpPr/>
          <p:nvPr/>
        </p:nvSpPr>
        <p:spPr>
          <a:xfrm>
            <a:off x="5203687" y="12230526"/>
            <a:ext cx="67137" cy="247261"/>
          </a:xfrm>
          <a:custGeom>
            <a:avLst/>
            <a:gdLst>
              <a:gd name="connsiteX0" fmla="*/ 138 w 67137"/>
              <a:gd name="connsiteY0" fmla="*/ 1162 h 247261"/>
              <a:gd name="connsiteX1" fmla="*/ 65226 w 67137"/>
              <a:gd name="connsiteY1" fmla="*/ 142449 h 247261"/>
              <a:gd name="connsiteX2" fmla="*/ 49351 w 67137"/>
              <a:gd name="connsiteY2" fmla="*/ 247224 h 247261"/>
              <a:gd name="connsiteX3" fmla="*/ 44588 w 67137"/>
              <a:gd name="connsiteY3" fmla="*/ 153562 h 247261"/>
              <a:gd name="connsiteX4" fmla="*/ 47763 w 67137"/>
              <a:gd name="connsiteY4" fmla="*/ 78949 h 247261"/>
              <a:gd name="connsiteX5" fmla="*/ 138 w 67137"/>
              <a:gd name="connsiteY5" fmla="*/ 1162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37" h="247261">
                <a:moveTo>
                  <a:pt x="138" y="1162"/>
                </a:moveTo>
                <a:cubicBezTo>
                  <a:pt x="3048" y="11745"/>
                  <a:pt x="57024" y="101439"/>
                  <a:pt x="65226" y="142449"/>
                </a:cubicBezTo>
                <a:cubicBezTo>
                  <a:pt x="73428" y="183459"/>
                  <a:pt x="52791" y="245372"/>
                  <a:pt x="49351" y="247224"/>
                </a:cubicBezTo>
                <a:cubicBezTo>
                  <a:pt x="45911" y="249076"/>
                  <a:pt x="44853" y="181608"/>
                  <a:pt x="44588" y="153562"/>
                </a:cubicBezTo>
                <a:cubicBezTo>
                  <a:pt x="44323" y="125516"/>
                  <a:pt x="54378" y="102762"/>
                  <a:pt x="47763" y="78949"/>
                </a:cubicBezTo>
                <a:cubicBezTo>
                  <a:pt x="41149" y="55137"/>
                  <a:pt x="-2772" y="-9421"/>
                  <a:pt x="138" y="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92F897C-6968-4A93-B9F2-46AA92EA429C}"/>
              </a:ext>
            </a:extLst>
          </p:cNvPr>
          <p:cNvSpPr/>
          <p:nvPr/>
        </p:nvSpPr>
        <p:spPr>
          <a:xfrm>
            <a:off x="4545287" y="12240939"/>
            <a:ext cx="726119" cy="278763"/>
          </a:xfrm>
          <a:custGeom>
            <a:avLst/>
            <a:gdLst>
              <a:gd name="connsiteX0" fmla="*/ 17188 w 726119"/>
              <a:gd name="connsiteY0" fmla="*/ 271736 h 278763"/>
              <a:gd name="connsiteX1" fmla="*/ 329926 w 726119"/>
              <a:gd name="connsiteY1" fmla="*/ 233636 h 278763"/>
              <a:gd name="connsiteX2" fmla="*/ 637901 w 726119"/>
              <a:gd name="connsiteY2" fmla="*/ 249511 h 278763"/>
              <a:gd name="connsiteX3" fmla="*/ 725213 w 726119"/>
              <a:gd name="connsiteY3" fmla="*/ 173311 h 278763"/>
              <a:gd name="connsiteX4" fmla="*/ 674413 w 726119"/>
              <a:gd name="connsiteY4" fmla="*/ 41549 h 278763"/>
              <a:gd name="connsiteX5" fmla="*/ 536301 w 726119"/>
              <a:gd name="connsiteY5" fmla="*/ 274 h 278763"/>
              <a:gd name="connsiteX6" fmla="*/ 371201 w 726119"/>
              <a:gd name="connsiteY6" fmla="*/ 22499 h 278763"/>
              <a:gd name="connsiteX7" fmla="*/ 136251 w 726119"/>
              <a:gd name="connsiteY7" fmla="*/ 52661 h 278763"/>
              <a:gd name="connsiteX8" fmla="*/ 52113 w 726119"/>
              <a:gd name="connsiteY8" fmla="*/ 68536 h 278763"/>
              <a:gd name="connsiteX9" fmla="*/ 17188 w 726119"/>
              <a:gd name="connsiteY9" fmla="*/ 271736 h 27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6119" h="278763">
                <a:moveTo>
                  <a:pt x="17188" y="271736"/>
                </a:moveTo>
                <a:cubicBezTo>
                  <a:pt x="63490" y="299253"/>
                  <a:pt x="226474" y="237340"/>
                  <a:pt x="329926" y="233636"/>
                </a:cubicBezTo>
                <a:cubicBezTo>
                  <a:pt x="433378" y="229932"/>
                  <a:pt x="572020" y="259565"/>
                  <a:pt x="637901" y="249511"/>
                </a:cubicBezTo>
                <a:cubicBezTo>
                  <a:pt x="703782" y="239457"/>
                  <a:pt x="719128" y="207971"/>
                  <a:pt x="725213" y="173311"/>
                </a:cubicBezTo>
                <a:cubicBezTo>
                  <a:pt x="731298" y="138651"/>
                  <a:pt x="705898" y="70388"/>
                  <a:pt x="674413" y="41549"/>
                </a:cubicBezTo>
                <a:cubicBezTo>
                  <a:pt x="642928" y="12709"/>
                  <a:pt x="586836" y="3449"/>
                  <a:pt x="536301" y="274"/>
                </a:cubicBezTo>
                <a:cubicBezTo>
                  <a:pt x="485766" y="-2901"/>
                  <a:pt x="371201" y="22499"/>
                  <a:pt x="371201" y="22499"/>
                </a:cubicBezTo>
                <a:lnTo>
                  <a:pt x="136251" y="52661"/>
                </a:lnTo>
                <a:cubicBezTo>
                  <a:pt x="83070" y="60334"/>
                  <a:pt x="73809" y="32817"/>
                  <a:pt x="52113" y="68536"/>
                </a:cubicBezTo>
                <a:cubicBezTo>
                  <a:pt x="30417" y="104255"/>
                  <a:pt x="-29114" y="244219"/>
                  <a:pt x="17188" y="27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EB858C9F-DDCD-48CE-AAEF-5ADC92879778}"/>
              </a:ext>
            </a:extLst>
          </p:cNvPr>
          <p:cNvSpPr/>
          <p:nvPr/>
        </p:nvSpPr>
        <p:spPr>
          <a:xfrm>
            <a:off x="5384621" y="9966305"/>
            <a:ext cx="440671" cy="1204615"/>
          </a:xfrm>
          <a:custGeom>
            <a:avLst/>
            <a:gdLst>
              <a:gd name="connsiteX0" fmla="*/ 421819 w 440671"/>
              <a:gd name="connsiteY0" fmla="*/ 15895 h 1204615"/>
              <a:gd name="connsiteX1" fmla="*/ 111939 w 440671"/>
              <a:gd name="connsiteY1" fmla="*/ 904895 h 1204615"/>
              <a:gd name="connsiteX2" fmla="*/ 179 w 440671"/>
              <a:gd name="connsiteY2" fmla="*/ 1204615 h 1204615"/>
              <a:gd name="connsiteX3" fmla="*/ 132259 w 440671"/>
              <a:gd name="connsiteY3" fmla="*/ 904895 h 1204615"/>
              <a:gd name="connsiteX4" fmla="*/ 381179 w 440671"/>
              <a:gd name="connsiteY4" fmla="*/ 376575 h 1204615"/>
              <a:gd name="connsiteX5" fmla="*/ 421819 w 440671"/>
              <a:gd name="connsiteY5" fmla="*/ 15895 h 120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71" h="1204615">
                <a:moveTo>
                  <a:pt x="421819" y="15895"/>
                </a:moveTo>
                <a:cubicBezTo>
                  <a:pt x="376946" y="103948"/>
                  <a:pt x="182212" y="706775"/>
                  <a:pt x="111939" y="904895"/>
                </a:cubicBezTo>
                <a:cubicBezTo>
                  <a:pt x="41666" y="1103015"/>
                  <a:pt x="-3208" y="1204615"/>
                  <a:pt x="179" y="1204615"/>
                </a:cubicBezTo>
                <a:cubicBezTo>
                  <a:pt x="3566" y="1204615"/>
                  <a:pt x="68759" y="1042902"/>
                  <a:pt x="132259" y="904895"/>
                </a:cubicBezTo>
                <a:cubicBezTo>
                  <a:pt x="195759" y="766888"/>
                  <a:pt x="339692" y="525588"/>
                  <a:pt x="381179" y="376575"/>
                </a:cubicBezTo>
                <a:cubicBezTo>
                  <a:pt x="422666" y="227562"/>
                  <a:pt x="466692" y="-72158"/>
                  <a:pt x="421819" y="15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35E2AD0-F042-447D-B636-F0657DBE7FC8}"/>
              </a:ext>
            </a:extLst>
          </p:cNvPr>
          <p:cNvSpPr/>
          <p:nvPr/>
        </p:nvSpPr>
        <p:spPr>
          <a:xfrm>
            <a:off x="5429880" y="11825223"/>
            <a:ext cx="184182" cy="417741"/>
          </a:xfrm>
          <a:custGeom>
            <a:avLst/>
            <a:gdLst>
              <a:gd name="connsiteX0" fmla="*/ 77158 w 184182"/>
              <a:gd name="connsiteY0" fmla="*/ 65 h 417741"/>
              <a:gd name="connsiteX1" fmla="*/ 31120 w 184182"/>
              <a:gd name="connsiteY1" fmla="*/ 182627 h 417741"/>
              <a:gd name="connsiteX2" fmla="*/ 81920 w 184182"/>
              <a:gd name="connsiteY2" fmla="*/ 322327 h 417741"/>
              <a:gd name="connsiteX3" fmla="*/ 183520 w 184182"/>
              <a:gd name="connsiteY3" fmla="*/ 417577 h 417741"/>
              <a:gd name="connsiteX4" fmla="*/ 27945 w 184182"/>
              <a:gd name="connsiteY4" fmla="*/ 300102 h 417741"/>
              <a:gd name="connsiteX5" fmla="*/ 4133 w 184182"/>
              <a:gd name="connsiteY5" fmla="*/ 203265 h 417741"/>
              <a:gd name="connsiteX6" fmla="*/ 77158 w 184182"/>
              <a:gd name="connsiteY6" fmla="*/ 65 h 41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82" h="417741">
                <a:moveTo>
                  <a:pt x="77158" y="65"/>
                </a:moveTo>
                <a:cubicBezTo>
                  <a:pt x="81656" y="-3375"/>
                  <a:pt x="30326" y="128917"/>
                  <a:pt x="31120" y="182627"/>
                </a:cubicBezTo>
                <a:cubicBezTo>
                  <a:pt x="31914" y="236337"/>
                  <a:pt x="56520" y="283169"/>
                  <a:pt x="81920" y="322327"/>
                </a:cubicBezTo>
                <a:cubicBezTo>
                  <a:pt x="107320" y="361485"/>
                  <a:pt x="192516" y="421281"/>
                  <a:pt x="183520" y="417577"/>
                </a:cubicBezTo>
                <a:cubicBezTo>
                  <a:pt x="174524" y="413873"/>
                  <a:pt x="57843" y="335821"/>
                  <a:pt x="27945" y="300102"/>
                </a:cubicBezTo>
                <a:cubicBezTo>
                  <a:pt x="-1953" y="264383"/>
                  <a:pt x="-4069" y="251684"/>
                  <a:pt x="4133" y="203265"/>
                </a:cubicBezTo>
                <a:cubicBezTo>
                  <a:pt x="12335" y="154846"/>
                  <a:pt x="72660" y="3505"/>
                  <a:pt x="7715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172CAD9-C9C6-4514-B800-95B1B9250A5C}"/>
              </a:ext>
            </a:extLst>
          </p:cNvPr>
          <p:cNvSpPr/>
          <p:nvPr/>
        </p:nvSpPr>
        <p:spPr>
          <a:xfrm>
            <a:off x="5317961" y="12193290"/>
            <a:ext cx="342072" cy="72120"/>
          </a:xfrm>
          <a:custGeom>
            <a:avLst/>
            <a:gdLst>
              <a:gd name="connsiteX0" fmla="*/ 164 w 342072"/>
              <a:gd name="connsiteY0" fmla="*/ 298 h 72120"/>
              <a:gd name="connsiteX1" fmla="*/ 249402 w 342072"/>
              <a:gd name="connsiteY1" fmla="*/ 68560 h 72120"/>
              <a:gd name="connsiteX2" fmla="*/ 341477 w 342072"/>
              <a:gd name="connsiteY2" fmla="*/ 60623 h 72120"/>
              <a:gd name="connsiteX3" fmla="*/ 212889 w 342072"/>
              <a:gd name="connsiteY3" fmla="*/ 44748 h 72120"/>
              <a:gd name="connsiteX4" fmla="*/ 164 w 342072"/>
              <a:gd name="connsiteY4" fmla="*/ 298 h 7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72" h="72120">
                <a:moveTo>
                  <a:pt x="164" y="298"/>
                </a:moveTo>
                <a:cubicBezTo>
                  <a:pt x="6249" y="4267"/>
                  <a:pt x="192517" y="58506"/>
                  <a:pt x="249402" y="68560"/>
                </a:cubicBezTo>
                <a:cubicBezTo>
                  <a:pt x="306287" y="78614"/>
                  <a:pt x="347562" y="64592"/>
                  <a:pt x="341477" y="60623"/>
                </a:cubicBezTo>
                <a:cubicBezTo>
                  <a:pt x="335392" y="56654"/>
                  <a:pt x="267658" y="56390"/>
                  <a:pt x="212889" y="44748"/>
                </a:cubicBezTo>
                <a:cubicBezTo>
                  <a:pt x="158120" y="33106"/>
                  <a:pt x="-5921" y="-3671"/>
                  <a:pt x="164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F8FE1A8-E6CE-4F19-A801-F60E1423F9DE}"/>
              </a:ext>
            </a:extLst>
          </p:cNvPr>
          <p:cNvSpPr/>
          <p:nvPr/>
        </p:nvSpPr>
        <p:spPr>
          <a:xfrm>
            <a:off x="5283180" y="12243395"/>
            <a:ext cx="312521" cy="69180"/>
          </a:xfrm>
          <a:custGeom>
            <a:avLst/>
            <a:gdLst>
              <a:gd name="connsiteX0" fmla="*/ 20 w 312521"/>
              <a:gd name="connsiteY0" fmla="*/ 993 h 69180"/>
              <a:gd name="connsiteX1" fmla="*/ 266720 w 312521"/>
              <a:gd name="connsiteY1" fmla="*/ 53380 h 69180"/>
              <a:gd name="connsiteX2" fmla="*/ 311170 w 312521"/>
              <a:gd name="connsiteY2" fmla="*/ 67668 h 69180"/>
              <a:gd name="connsiteX3" fmla="*/ 252433 w 312521"/>
              <a:gd name="connsiteY3" fmla="*/ 23218 h 69180"/>
              <a:gd name="connsiteX4" fmla="*/ 20 w 312521"/>
              <a:gd name="connsiteY4" fmla="*/ 993 h 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521" h="69180">
                <a:moveTo>
                  <a:pt x="20" y="993"/>
                </a:moveTo>
                <a:cubicBezTo>
                  <a:pt x="2401" y="6020"/>
                  <a:pt x="214862" y="42268"/>
                  <a:pt x="266720" y="53380"/>
                </a:cubicBezTo>
                <a:cubicBezTo>
                  <a:pt x="318578" y="64492"/>
                  <a:pt x="313551" y="72695"/>
                  <a:pt x="311170" y="67668"/>
                </a:cubicBezTo>
                <a:cubicBezTo>
                  <a:pt x="308789" y="62641"/>
                  <a:pt x="303233" y="35389"/>
                  <a:pt x="252433" y="23218"/>
                </a:cubicBezTo>
                <a:cubicBezTo>
                  <a:pt x="201633" y="11047"/>
                  <a:pt x="-2361" y="-4034"/>
                  <a:pt x="20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52534967-EA9E-423B-A553-E5203C3E2FE3}"/>
              </a:ext>
            </a:extLst>
          </p:cNvPr>
          <p:cNvSpPr/>
          <p:nvPr/>
        </p:nvSpPr>
        <p:spPr>
          <a:xfrm>
            <a:off x="5470401" y="12272963"/>
            <a:ext cx="219371" cy="137744"/>
          </a:xfrm>
          <a:custGeom>
            <a:avLst/>
            <a:gdLst>
              <a:gd name="connsiteX0" fmla="*/ 219199 w 219371"/>
              <a:gd name="connsiteY0" fmla="*/ 0 h 137744"/>
              <a:gd name="connsiteX1" fmla="*/ 119187 w 219371"/>
              <a:gd name="connsiteY1" fmla="*/ 31750 h 137744"/>
              <a:gd name="connsiteX2" fmla="*/ 101724 w 219371"/>
              <a:gd name="connsiteY2" fmla="*/ 112712 h 137744"/>
              <a:gd name="connsiteX3" fmla="*/ 124 w 219371"/>
              <a:gd name="connsiteY3" fmla="*/ 134937 h 137744"/>
              <a:gd name="connsiteX4" fmla="*/ 81087 w 219371"/>
              <a:gd name="connsiteY4" fmla="*/ 58737 h 137744"/>
              <a:gd name="connsiteX5" fmla="*/ 92199 w 219371"/>
              <a:gd name="connsiteY5" fmla="*/ 31750 h 137744"/>
              <a:gd name="connsiteX6" fmla="*/ 219199 w 219371"/>
              <a:gd name="connsiteY6" fmla="*/ 0 h 1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71" h="137744">
                <a:moveTo>
                  <a:pt x="219199" y="0"/>
                </a:moveTo>
                <a:cubicBezTo>
                  <a:pt x="223697" y="0"/>
                  <a:pt x="138766" y="12965"/>
                  <a:pt x="119187" y="31750"/>
                </a:cubicBezTo>
                <a:cubicBezTo>
                  <a:pt x="99608" y="50535"/>
                  <a:pt x="121568" y="95514"/>
                  <a:pt x="101724" y="112712"/>
                </a:cubicBezTo>
                <a:cubicBezTo>
                  <a:pt x="81880" y="129910"/>
                  <a:pt x="3563" y="143933"/>
                  <a:pt x="124" y="134937"/>
                </a:cubicBezTo>
                <a:cubicBezTo>
                  <a:pt x="-3315" y="125941"/>
                  <a:pt x="65741" y="75935"/>
                  <a:pt x="81087" y="58737"/>
                </a:cubicBezTo>
                <a:cubicBezTo>
                  <a:pt x="96433" y="41539"/>
                  <a:pt x="68916" y="42069"/>
                  <a:pt x="92199" y="31750"/>
                </a:cubicBezTo>
                <a:cubicBezTo>
                  <a:pt x="115482" y="21431"/>
                  <a:pt x="214701" y="0"/>
                  <a:pt x="2191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899EBA7-A624-496C-860E-E673371AB422}"/>
              </a:ext>
            </a:extLst>
          </p:cNvPr>
          <p:cNvSpPr/>
          <p:nvPr/>
        </p:nvSpPr>
        <p:spPr>
          <a:xfrm>
            <a:off x="5260926" y="12423351"/>
            <a:ext cx="347907" cy="35141"/>
          </a:xfrm>
          <a:custGeom>
            <a:avLst/>
            <a:gdLst>
              <a:gd name="connsiteX0" fmla="*/ 49 w 347907"/>
              <a:gd name="connsiteY0" fmla="*/ 424 h 35141"/>
              <a:gd name="connsiteX1" fmla="*/ 250874 w 347907"/>
              <a:gd name="connsiteY1" fmla="*/ 33762 h 35141"/>
              <a:gd name="connsiteX2" fmla="*/ 347712 w 347907"/>
              <a:gd name="connsiteY2" fmla="*/ 27412 h 35141"/>
              <a:gd name="connsiteX3" fmla="*/ 230237 w 347907"/>
              <a:gd name="connsiteY3" fmla="*/ 14712 h 35141"/>
              <a:gd name="connsiteX4" fmla="*/ 49 w 347907"/>
              <a:gd name="connsiteY4" fmla="*/ 424 h 3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907" h="35141">
                <a:moveTo>
                  <a:pt x="49" y="424"/>
                </a:moveTo>
                <a:cubicBezTo>
                  <a:pt x="3489" y="3599"/>
                  <a:pt x="192930" y="29264"/>
                  <a:pt x="250874" y="33762"/>
                </a:cubicBezTo>
                <a:cubicBezTo>
                  <a:pt x="308818" y="38260"/>
                  <a:pt x="351152" y="30587"/>
                  <a:pt x="347712" y="27412"/>
                </a:cubicBezTo>
                <a:cubicBezTo>
                  <a:pt x="344272" y="24237"/>
                  <a:pt x="286329" y="16564"/>
                  <a:pt x="230237" y="14712"/>
                </a:cubicBezTo>
                <a:cubicBezTo>
                  <a:pt x="174145" y="12860"/>
                  <a:pt x="-3391" y="-2751"/>
                  <a:pt x="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B4F34C15-5FD5-420A-A365-2506C22F7A39}"/>
              </a:ext>
            </a:extLst>
          </p:cNvPr>
          <p:cNvSpPr/>
          <p:nvPr/>
        </p:nvSpPr>
        <p:spPr>
          <a:xfrm>
            <a:off x="5508625" y="12398276"/>
            <a:ext cx="505188" cy="39787"/>
          </a:xfrm>
          <a:custGeom>
            <a:avLst/>
            <a:gdLst>
              <a:gd name="connsiteX0" fmla="*/ 0 w 505188"/>
              <a:gd name="connsiteY0" fmla="*/ 39787 h 39787"/>
              <a:gd name="connsiteX1" fmla="*/ 355600 w 505188"/>
              <a:gd name="connsiteY1" fmla="*/ 99 h 39787"/>
              <a:gd name="connsiteX2" fmla="*/ 504825 w 505188"/>
              <a:gd name="connsiteY2" fmla="*/ 28674 h 39787"/>
              <a:gd name="connsiteX3" fmla="*/ 319088 w 505188"/>
              <a:gd name="connsiteY3" fmla="*/ 35024 h 39787"/>
              <a:gd name="connsiteX4" fmla="*/ 0 w 505188"/>
              <a:gd name="connsiteY4" fmla="*/ 39787 h 3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88" h="39787">
                <a:moveTo>
                  <a:pt x="0" y="39787"/>
                </a:moveTo>
                <a:cubicBezTo>
                  <a:pt x="135731" y="20869"/>
                  <a:pt x="271463" y="1951"/>
                  <a:pt x="355600" y="99"/>
                </a:cubicBezTo>
                <a:cubicBezTo>
                  <a:pt x="439737" y="-1753"/>
                  <a:pt x="510910" y="22853"/>
                  <a:pt x="504825" y="28674"/>
                </a:cubicBezTo>
                <a:cubicBezTo>
                  <a:pt x="498740" y="34495"/>
                  <a:pt x="319088" y="35024"/>
                  <a:pt x="319088" y="35024"/>
                </a:cubicBezTo>
                <a:lnTo>
                  <a:pt x="0" y="397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1312E50-4BA1-4C5B-A9DC-D35D44FECD45}"/>
              </a:ext>
            </a:extLst>
          </p:cNvPr>
          <p:cNvSpPr/>
          <p:nvPr/>
        </p:nvSpPr>
        <p:spPr>
          <a:xfrm>
            <a:off x="5570479" y="12293237"/>
            <a:ext cx="122968" cy="107996"/>
          </a:xfrm>
          <a:custGeom>
            <a:avLst/>
            <a:gdLst>
              <a:gd name="connsiteX0" fmla="*/ 59 w 122968"/>
              <a:gd name="connsiteY0" fmla="*/ 363 h 107996"/>
              <a:gd name="connsiteX1" fmla="*/ 115946 w 122968"/>
              <a:gd name="connsiteY1" fmla="*/ 105138 h 107996"/>
              <a:gd name="connsiteX2" fmla="*/ 100071 w 122968"/>
              <a:gd name="connsiteY2" fmla="*/ 71801 h 107996"/>
              <a:gd name="connsiteX3" fmla="*/ 59 w 122968"/>
              <a:gd name="connsiteY3" fmla="*/ 363 h 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68" h="107996">
                <a:moveTo>
                  <a:pt x="59" y="363"/>
                </a:moveTo>
                <a:cubicBezTo>
                  <a:pt x="2705" y="5919"/>
                  <a:pt x="99277" y="93232"/>
                  <a:pt x="115946" y="105138"/>
                </a:cubicBezTo>
                <a:cubicBezTo>
                  <a:pt x="132615" y="117044"/>
                  <a:pt x="116475" y="88999"/>
                  <a:pt x="100071" y="71801"/>
                </a:cubicBezTo>
                <a:cubicBezTo>
                  <a:pt x="83667" y="54603"/>
                  <a:pt x="-2587" y="-5193"/>
                  <a:pt x="59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5EBAD5C3-3264-465C-BEB6-680CBA24FE2A}"/>
              </a:ext>
            </a:extLst>
          </p:cNvPr>
          <p:cNvSpPr/>
          <p:nvPr/>
        </p:nvSpPr>
        <p:spPr>
          <a:xfrm>
            <a:off x="5603906" y="12297470"/>
            <a:ext cx="297065" cy="107700"/>
          </a:xfrm>
          <a:custGeom>
            <a:avLst/>
            <a:gdLst>
              <a:gd name="connsiteX0" fmla="*/ 1557 w 297065"/>
              <a:gd name="connsiteY0" fmla="*/ 18355 h 107700"/>
              <a:gd name="connsiteX1" fmla="*/ 114269 w 297065"/>
              <a:gd name="connsiteY1" fmla="*/ 5655 h 107700"/>
              <a:gd name="connsiteX2" fmla="*/ 295244 w 297065"/>
              <a:gd name="connsiteY2" fmla="*/ 105668 h 107700"/>
              <a:gd name="connsiteX3" fmla="*/ 195232 w 297065"/>
              <a:gd name="connsiteY3" fmla="*/ 67568 h 107700"/>
              <a:gd name="connsiteX4" fmla="*/ 1557 w 297065"/>
              <a:gd name="connsiteY4" fmla="*/ 18355 h 1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065" h="107700">
                <a:moveTo>
                  <a:pt x="1557" y="18355"/>
                </a:moveTo>
                <a:cubicBezTo>
                  <a:pt x="-11937" y="8036"/>
                  <a:pt x="65321" y="-8897"/>
                  <a:pt x="114269" y="5655"/>
                </a:cubicBezTo>
                <a:cubicBezTo>
                  <a:pt x="163217" y="20207"/>
                  <a:pt x="281750" y="95349"/>
                  <a:pt x="295244" y="105668"/>
                </a:cubicBezTo>
                <a:cubicBezTo>
                  <a:pt x="308738" y="115987"/>
                  <a:pt x="244444" y="84501"/>
                  <a:pt x="195232" y="67568"/>
                </a:cubicBezTo>
                <a:cubicBezTo>
                  <a:pt x="146020" y="50635"/>
                  <a:pt x="15051" y="28674"/>
                  <a:pt x="1557" y="18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CF43398-2033-468E-8AA5-E46E8DF9B07A}"/>
              </a:ext>
            </a:extLst>
          </p:cNvPr>
          <p:cNvSpPr/>
          <p:nvPr/>
        </p:nvSpPr>
        <p:spPr>
          <a:xfrm>
            <a:off x="4630183" y="7937340"/>
            <a:ext cx="538088" cy="151030"/>
          </a:xfrm>
          <a:custGeom>
            <a:avLst/>
            <a:gdLst>
              <a:gd name="connsiteX0" fmla="*/ 250850 w 538088"/>
              <a:gd name="connsiteY0" fmla="*/ 160 h 151030"/>
              <a:gd name="connsiteX1" fmla="*/ 15900 w 538088"/>
              <a:gd name="connsiteY1" fmla="*/ 110227 h 151030"/>
              <a:gd name="connsiteX2" fmla="*/ 236034 w 538088"/>
              <a:gd name="connsiteY2" fmla="*/ 114460 h 151030"/>
              <a:gd name="connsiteX3" fmla="*/ 534484 w 538088"/>
              <a:gd name="connsiteY3" fmla="*/ 148327 h 151030"/>
              <a:gd name="connsiteX4" fmla="*/ 18017 w 538088"/>
              <a:gd name="connsiteY4" fmla="*/ 141977 h 151030"/>
              <a:gd name="connsiteX5" fmla="*/ 128084 w 538088"/>
              <a:gd name="connsiteY5" fmla="*/ 86943 h 151030"/>
              <a:gd name="connsiteX6" fmla="*/ 250850 w 538088"/>
              <a:gd name="connsiteY6" fmla="*/ 160 h 15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88" h="151030">
                <a:moveTo>
                  <a:pt x="250850" y="160"/>
                </a:moveTo>
                <a:cubicBezTo>
                  <a:pt x="232153" y="4041"/>
                  <a:pt x="18369" y="91177"/>
                  <a:pt x="15900" y="110227"/>
                </a:cubicBezTo>
                <a:cubicBezTo>
                  <a:pt x="13431" y="129277"/>
                  <a:pt x="149603" y="108110"/>
                  <a:pt x="236034" y="114460"/>
                </a:cubicBezTo>
                <a:cubicBezTo>
                  <a:pt x="322465" y="120810"/>
                  <a:pt x="570820" y="143741"/>
                  <a:pt x="534484" y="148327"/>
                </a:cubicBezTo>
                <a:cubicBezTo>
                  <a:pt x="498148" y="152913"/>
                  <a:pt x="85750" y="152208"/>
                  <a:pt x="18017" y="141977"/>
                </a:cubicBezTo>
                <a:cubicBezTo>
                  <a:pt x="-49716" y="131746"/>
                  <a:pt x="92806" y="110226"/>
                  <a:pt x="128084" y="86943"/>
                </a:cubicBezTo>
                <a:cubicBezTo>
                  <a:pt x="163362" y="63660"/>
                  <a:pt x="269547" y="-3721"/>
                  <a:pt x="250850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1E232D0-72AB-4A4F-B638-9A1D9AC2D87C}"/>
              </a:ext>
            </a:extLst>
          </p:cNvPr>
          <p:cNvSpPr/>
          <p:nvPr/>
        </p:nvSpPr>
        <p:spPr>
          <a:xfrm>
            <a:off x="4038138" y="8147000"/>
            <a:ext cx="733641" cy="137192"/>
          </a:xfrm>
          <a:custGeom>
            <a:avLst/>
            <a:gdLst>
              <a:gd name="connsiteX0" fmla="*/ 17395 w 733641"/>
              <a:gd name="connsiteY0" fmla="*/ 19100 h 137192"/>
              <a:gd name="connsiteX1" fmla="*/ 362412 w 733641"/>
              <a:gd name="connsiteY1" fmla="*/ 99533 h 137192"/>
              <a:gd name="connsiteX2" fmla="*/ 732829 w 733641"/>
              <a:gd name="connsiteY2" fmla="*/ 131283 h 137192"/>
              <a:gd name="connsiteX3" fmla="*/ 457662 w 733641"/>
              <a:gd name="connsiteY3" fmla="*/ 129167 h 137192"/>
              <a:gd name="connsiteX4" fmla="*/ 313729 w 733641"/>
              <a:gd name="connsiteY4" fmla="*/ 50850 h 137192"/>
              <a:gd name="connsiteX5" fmla="*/ 76662 w 733641"/>
              <a:gd name="connsiteY5" fmla="*/ 2167 h 137192"/>
              <a:gd name="connsiteX6" fmla="*/ 17395 w 733641"/>
              <a:gd name="connsiteY6" fmla="*/ 19100 h 13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641" h="137192">
                <a:moveTo>
                  <a:pt x="17395" y="19100"/>
                </a:moveTo>
                <a:cubicBezTo>
                  <a:pt x="65020" y="35328"/>
                  <a:pt x="243173" y="80836"/>
                  <a:pt x="362412" y="99533"/>
                </a:cubicBezTo>
                <a:cubicBezTo>
                  <a:pt x="481651" y="118230"/>
                  <a:pt x="716954" y="126344"/>
                  <a:pt x="732829" y="131283"/>
                </a:cubicBezTo>
                <a:cubicBezTo>
                  <a:pt x="748704" y="136222"/>
                  <a:pt x="527512" y="142573"/>
                  <a:pt x="457662" y="129167"/>
                </a:cubicBezTo>
                <a:cubicBezTo>
                  <a:pt x="387812" y="115762"/>
                  <a:pt x="377229" y="72017"/>
                  <a:pt x="313729" y="50850"/>
                </a:cubicBezTo>
                <a:cubicBezTo>
                  <a:pt x="250229" y="29683"/>
                  <a:pt x="123229" y="8164"/>
                  <a:pt x="76662" y="2167"/>
                </a:cubicBezTo>
                <a:cubicBezTo>
                  <a:pt x="30095" y="-3830"/>
                  <a:pt x="-30230" y="2872"/>
                  <a:pt x="17395" y="19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33248CB-FEF1-4B72-9E68-94FD54186245}"/>
              </a:ext>
            </a:extLst>
          </p:cNvPr>
          <p:cNvSpPr/>
          <p:nvPr/>
        </p:nvSpPr>
        <p:spPr>
          <a:xfrm>
            <a:off x="4527510" y="8180453"/>
            <a:ext cx="626664" cy="335872"/>
          </a:xfrm>
          <a:custGeom>
            <a:avLst/>
            <a:gdLst>
              <a:gd name="connsiteX0" fmla="*/ 626573 w 626664"/>
              <a:gd name="connsiteY0" fmla="*/ 464 h 335872"/>
              <a:gd name="connsiteX1" fmla="*/ 406440 w 626664"/>
              <a:gd name="connsiteY1" fmla="*/ 231180 h 335872"/>
              <a:gd name="connsiteX2" fmla="*/ 40 w 626664"/>
              <a:gd name="connsiteY2" fmla="*/ 334897 h 335872"/>
              <a:gd name="connsiteX3" fmla="*/ 383157 w 626664"/>
              <a:gd name="connsiteY3" fmla="*/ 176147 h 335872"/>
              <a:gd name="connsiteX4" fmla="*/ 626573 w 626664"/>
              <a:gd name="connsiteY4" fmla="*/ 464 h 33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664" h="335872">
                <a:moveTo>
                  <a:pt x="626573" y="464"/>
                </a:moveTo>
                <a:cubicBezTo>
                  <a:pt x="630453" y="9636"/>
                  <a:pt x="510862" y="175441"/>
                  <a:pt x="406440" y="231180"/>
                </a:cubicBezTo>
                <a:cubicBezTo>
                  <a:pt x="302018" y="286919"/>
                  <a:pt x="3920" y="344069"/>
                  <a:pt x="40" y="334897"/>
                </a:cubicBezTo>
                <a:cubicBezTo>
                  <a:pt x="-3840" y="325725"/>
                  <a:pt x="275560" y="231886"/>
                  <a:pt x="383157" y="176147"/>
                </a:cubicBezTo>
                <a:cubicBezTo>
                  <a:pt x="490754" y="120408"/>
                  <a:pt x="622693" y="-8708"/>
                  <a:pt x="626573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806EE6D-D8AF-41B1-91E1-40029B9EC7DD}"/>
              </a:ext>
            </a:extLst>
          </p:cNvPr>
          <p:cNvSpPr/>
          <p:nvPr/>
        </p:nvSpPr>
        <p:spPr>
          <a:xfrm>
            <a:off x="4480884" y="8370962"/>
            <a:ext cx="678626" cy="476084"/>
          </a:xfrm>
          <a:custGeom>
            <a:avLst/>
            <a:gdLst>
              <a:gd name="connsiteX0" fmla="*/ 677433 w 678626"/>
              <a:gd name="connsiteY0" fmla="*/ 455 h 476084"/>
              <a:gd name="connsiteX1" fmla="*/ 376866 w 678626"/>
              <a:gd name="connsiteY1" fmla="*/ 248105 h 476084"/>
              <a:gd name="connsiteX2" fmla="*/ 230816 w 678626"/>
              <a:gd name="connsiteY2" fmla="*/ 307371 h 476084"/>
              <a:gd name="connsiteX3" fmla="*/ 158849 w 678626"/>
              <a:gd name="connsiteY3" fmla="*/ 320071 h 476084"/>
              <a:gd name="connsiteX4" fmla="*/ 215999 w 678626"/>
              <a:gd name="connsiteY4" fmla="*/ 322188 h 476084"/>
              <a:gd name="connsiteX5" fmla="*/ 99583 w 678626"/>
              <a:gd name="connsiteY5" fmla="*/ 419555 h 476084"/>
              <a:gd name="connsiteX6" fmla="*/ 6449 w 678626"/>
              <a:gd name="connsiteY6" fmla="*/ 472471 h 476084"/>
              <a:gd name="connsiteX7" fmla="*/ 285849 w 678626"/>
              <a:gd name="connsiteY7" fmla="*/ 320071 h 476084"/>
              <a:gd name="connsiteX8" fmla="*/ 474233 w 678626"/>
              <a:gd name="connsiteY8" fmla="*/ 190955 h 476084"/>
              <a:gd name="connsiteX9" fmla="*/ 677433 w 678626"/>
              <a:gd name="connsiteY9" fmla="*/ 455 h 47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626" h="476084">
                <a:moveTo>
                  <a:pt x="677433" y="455"/>
                </a:moveTo>
                <a:cubicBezTo>
                  <a:pt x="661205" y="9980"/>
                  <a:pt x="451302" y="196952"/>
                  <a:pt x="376866" y="248105"/>
                </a:cubicBezTo>
                <a:cubicBezTo>
                  <a:pt x="302430" y="299258"/>
                  <a:pt x="267152" y="295377"/>
                  <a:pt x="230816" y="307371"/>
                </a:cubicBezTo>
                <a:cubicBezTo>
                  <a:pt x="194480" y="319365"/>
                  <a:pt x="161318" y="317602"/>
                  <a:pt x="158849" y="320071"/>
                </a:cubicBezTo>
                <a:cubicBezTo>
                  <a:pt x="156380" y="322540"/>
                  <a:pt x="225877" y="305607"/>
                  <a:pt x="215999" y="322188"/>
                </a:cubicBezTo>
                <a:cubicBezTo>
                  <a:pt x="206121" y="338769"/>
                  <a:pt x="134508" y="394508"/>
                  <a:pt x="99583" y="419555"/>
                </a:cubicBezTo>
                <a:cubicBezTo>
                  <a:pt x="64658" y="444602"/>
                  <a:pt x="-24595" y="489052"/>
                  <a:pt x="6449" y="472471"/>
                </a:cubicBezTo>
                <a:cubicBezTo>
                  <a:pt x="37493" y="455890"/>
                  <a:pt x="207885" y="366990"/>
                  <a:pt x="285849" y="320071"/>
                </a:cubicBezTo>
                <a:cubicBezTo>
                  <a:pt x="363813" y="273152"/>
                  <a:pt x="408264" y="248458"/>
                  <a:pt x="474233" y="190955"/>
                </a:cubicBezTo>
                <a:cubicBezTo>
                  <a:pt x="540202" y="133452"/>
                  <a:pt x="693661" y="-9070"/>
                  <a:pt x="677433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F9F25D1-B493-4980-A41E-BDFF581AE81B}"/>
              </a:ext>
            </a:extLst>
          </p:cNvPr>
          <p:cNvSpPr/>
          <p:nvPr/>
        </p:nvSpPr>
        <p:spPr>
          <a:xfrm>
            <a:off x="4776966" y="8536855"/>
            <a:ext cx="89552" cy="679323"/>
          </a:xfrm>
          <a:custGeom>
            <a:avLst/>
            <a:gdLst>
              <a:gd name="connsiteX0" fmla="*/ 25751 w 89552"/>
              <a:gd name="connsiteY0" fmla="*/ 1778 h 679323"/>
              <a:gd name="connsiteX1" fmla="*/ 34217 w 89552"/>
              <a:gd name="connsiteY1" fmla="*/ 380662 h 679323"/>
              <a:gd name="connsiteX2" fmla="*/ 89251 w 89552"/>
              <a:gd name="connsiteY2" fmla="*/ 679112 h 679323"/>
              <a:gd name="connsiteX3" fmla="*/ 6701 w 89552"/>
              <a:gd name="connsiteY3" fmla="*/ 425112 h 679323"/>
              <a:gd name="connsiteX4" fmla="*/ 6701 w 89552"/>
              <a:gd name="connsiteY4" fmla="*/ 245195 h 679323"/>
              <a:gd name="connsiteX5" fmla="*/ 25751 w 89552"/>
              <a:gd name="connsiteY5" fmla="*/ 1778 h 67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52" h="679323">
                <a:moveTo>
                  <a:pt x="25751" y="1778"/>
                </a:moveTo>
                <a:cubicBezTo>
                  <a:pt x="30337" y="24356"/>
                  <a:pt x="23634" y="267773"/>
                  <a:pt x="34217" y="380662"/>
                </a:cubicBezTo>
                <a:cubicBezTo>
                  <a:pt x="44800" y="493551"/>
                  <a:pt x="93837" y="671704"/>
                  <a:pt x="89251" y="679112"/>
                </a:cubicBezTo>
                <a:cubicBezTo>
                  <a:pt x="84665" y="686520"/>
                  <a:pt x="20459" y="497432"/>
                  <a:pt x="6701" y="425112"/>
                </a:cubicBezTo>
                <a:cubicBezTo>
                  <a:pt x="-7057" y="352792"/>
                  <a:pt x="4232" y="312576"/>
                  <a:pt x="6701" y="245195"/>
                </a:cubicBezTo>
                <a:cubicBezTo>
                  <a:pt x="9170" y="177814"/>
                  <a:pt x="21165" y="-20800"/>
                  <a:pt x="25751" y="1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DCCE7BF4-AB40-40C1-8723-C5314132CFB9}"/>
              </a:ext>
            </a:extLst>
          </p:cNvPr>
          <p:cNvSpPr/>
          <p:nvPr/>
        </p:nvSpPr>
        <p:spPr>
          <a:xfrm>
            <a:off x="4273442" y="8911475"/>
            <a:ext cx="348994" cy="205031"/>
          </a:xfrm>
          <a:custGeom>
            <a:avLst/>
            <a:gdLst>
              <a:gd name="connsiteX0" fmla="*/ 108 w 348994"/>
              <a:gd name="connsiteY0" fmla="*/ 94942 h 205031"/>
              <a:gd name="connsiteX1" fmla="*/ 323958 w 348994"/>
              <a:gd name="connsiteY1" fmla="*/ 3925 h 205031"/>
              <a:gd name="connsiteX2" fmla="*/ 326075 w 348994"/>
              <a:gd name="connsiteY2" fmla="*/ 35675 h 205031"/>
              <a:gd name="connsiteX3" fmla="*/ 315491 w 348994"/>
              <a:gd name="connsiteY3" fmla="*/ 205008 h 205031"/>
              <a:gd name="connsiteX4" fmla="*/ 287975 w 348994"/>
              <a:gd name="connsiteY4" fmla="*/ 48375 h 205031"/>
              <a:gd name="connsiteX5" fmla="*/ 108 w 348994"/>
              <a:gd name="connsiteY5" fmla="*/ 94942 h 20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994" h="205031">
                <a:moveTo>
                  <a:pt x="108" y="94942"/>
                </a:moveTo>
                <a:cubicBezTo>
                  <a:pt x="6105" y="87534"/>
                  <a:pt x="269630" y="13803"/>
                  <a:pt x="323958" y="3925"/>
                </a:cubicBezTo>
                <a:cubicBezTo>
                  <a:pt x="378286" y="-5953"/>
                  <a:pt x="327486" y="2161"/>
                  <a:pt x="326075" y="35675"/>
                </a:cubicBezTo>
                <a:cubicBezTo>
                  <a:pt x="324664" y="69189"/>
                  <a:pt x="321841" y="202891"/>
                  <a:pt x="315491" y="205008"/>
                </a:cubicBezTo>
                <a:cubicBezTo>
                  <a:pt x="309141" y="207125"/>
                  <a:pt x="337364" y="66367"/>
                  <a:pt x="287975" y="48375"/>
                </a:cubicBezTo>
                <a:cubicBezTo>
                  <a:pt x="238586" y="30383"/>
                  <a:pt x="-5889" y="102350"/>
                  <a:pt x="108" y="94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F49DF089-ACBD-4EA3-BBCB-82BF2756CDE5}"/>
              </a:ext>
            </a:extLst>
          </p:cNvPr>
          <p:cNvSpPr/>
          <p:nvPr/>
        </p:nvSpPr>
        <p:spPr>
          <a:xfrm>
            <a:off x="4230639" y="8980383"/>
            <a:ext cx="288589" cy="211471"/>
          </a:xfrm>
          <a:custGeom>
            <a:avLst/>
            <a:gdLst>
              <a:gd name="connsiteX0" fmla="*/ 2694 w 288589"/>
              <a:gd name="connsiteY0" fmla="*/ 634 h 211471"/>
              <a:gd name="connsiteX1" fmla="*/ 246111 w 288589"/>
              <a:gd name="connsiteY1" fmla="*/ 169967 h 211471"/>
              <a:gd name="connsiteX2" fmla="*/ 284211 w 288589"/>
              <a:gd name="connsiteY2" fmla="*/ 210184 h 211471"/>
              <a:gd name="connsiteX3" fmla="*/ 267278 w 288589"/>
              <a:gd name="connsiteY3" fmla="*/ 197484 h 211471"/>
              <a:gd name="connsiteX4" fmla="*/ 102178 w 288589"/>
              <a:gd name="connsiteY4" fmla="*/ 157267 h 211471"/>
              <a:gd name="connsiteX5" fmla="*/ 45028 w 288589"/>
              <a:gd name="connsiteY5" fmla="*/ 161500 h 211471"/>
              <a:gd name="connsiteX6" fmla="*/ 110644 w 288589"/>
              <a:gd name="connsiteY6" fmla="*/ 112817 h 211471"/>
              <a:gd name="connsiteX7" fmla="*/ 2694 w 288589"/>
              <a:gd name="connsiteY7" fmla="*/ 634 h 21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89" h="211471">
                <a:moveTo>
                  <a:pt x="2694" y="634"/>
                </a:moveTo>
                <a:cubicBezTo>
                  <a:pt x="25272" y="10159"/>
                  <a:pt x="199192" y="135042"/>
                  <a:pt x="246111" y="169967"/>
                </a:cubicBezTo>
                <a:cubicBezTo>
                  <a:pt x="293030" y="204892"/>
                  <a:pt x="280683" y="205598"/>
                  <a:pt x="284211" y="210184"/>
                </a:cubicBezTo>
                <a:cubicBezTo>
                  <a:pt x="287739" y="214770"/>
                  <a:pt x="297617" y="206303"/>
                  <a:pt x="267278" y="197484"/>
                </a:cubicBezTo>
                <a:cubicBezTo>
                  <a:pt x="236939" y="188665"/>
                  <a:pt x="139220" y="163264"/>
                  <a:pt x="102178" y="157267"/>
                </a:cubicBezTo>
                <a:cubicBezTo>
                  <a:pt x="65136" y="151270"/>
                  <a:pt x="43617" y="168908"/>
                  <a:pt x="45028" y="161500"/>
                </a:cubicBezTo>
                <a:cubicBezTo>
                  <a:pt x="46439" y="154092"/>
                  <a:pt x="114525" y="133984"/>
                  <a:pt x="110644" y="112817"/>
                </a:cubicBezTo>
                <a:cubicBezTo>
                  <a:pt x="106763" y="91650"/>
                  <a:pt x="-19884" y="-8891"/>
                  <a:pt x="2694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2DCC726-23FF-417F-BD6E-316994BFAC60}"/>
              </a:ext>
            </a:extLst>
          </p:cNvPr>
          <p:cNvSpPr/>
          <p:nvPr/>
        </p:nvSpPr>
        <p:spPr>
          <a:xfrm>
            <a:off x="4766726" y="8957830"/>
            <a:ext cx="58162" cy="549923"/>
          </a:xfrm>
          <a:custGeom>
            <a:avLst/>
            <a:gdLst>
              <a:gd name="connsiteX0" fmla="*/ 7 w 58162"/>
              <a:gd name="connsiteY0" fmla="*/ 2020 h 549923"/>
              <a:gd name="connsiteX1" fmla="*/ 52924 w 58162"/>
              <a:gd name="connsiteY1" fmla="*/ 499437 h 549923"/>
              <a:gd name="connsiteX2" fmla="*/ 44457 w 58162"/>
              <a:gd name="connsiteY2" fmla="*/ 514253 h 549923"/>
              <a:gd name="connsiteX3" fmla="*/ 57157 w 58162"/>
              <a:gd name="connsiteY3" fmla="*/ 332220 h 549923"/>
              <a:gd name="connsiteX4" fmla="*/ 7 w 58162"/>
              <a:gd name="connsiteY4" fmla="*/ 2020 h 54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2" h="549923">
                <a:moveTo>
                  <a:pt x="7" y="2020"/>
                </a:moveTo>
                <a:cubicBezTo>
                  <a:pt x="-698" y="29889"/>
                  <a:pt x="45516" y="414065"/>
                  <a:pt x="52924" y="499437"/>
                </a:cubicBezTo>
                <a:cubicBezTo>
                  <a:pt x="60332" y="584809"/>
                  <a:pt x="43752" y="542122"/>
                  <a:pt x="44457" y="514253"/>
                </a:cubicBezTo>
                <a:cubicBezTo>
                  <a:pt x="45162" y="486384"/>
                  <a:pt x="62449" y="422178"/>
                  <a:pt x="57157" y="332220"/>
                </a:cubicBezTo>
                <a:cubicBezTo>
                  <a:pt x="51865" y="242262"/>
                  <a:pt x="712" y="-25849"/>
                  <a:pt x="7" y="2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A0FBE30-963E-442B-82C1-C87F9F97F3BB}"/>
              </a:ext>
            </a:extLst>
          </p:cNvPr>
          <p:cNvSpPr/>
          <p:nvPr/>
        </p:nvSpPr>
        <p:spPr>
          <a:xfrm>
            <a:off x="4313558" y="9213815"/>
            <a:ext cx="199903" cy="290848"/>
          </a:xfrm>
          <a:custGeom>
            <a:avLst/>
            <a:gdLst>
              <a:gd name="connsiteX0" fmla="*/ 209 w 199903"/>
              <a:gd name="connsiteY0" fmla="*/ 35 h 290848"/>
              <a:gd name="connsiteX1" fmla="*/ 182242 w 199903"/>
              <a:gd name="connsiteY1" fmla="*/ 141852 h 290848"/>
              <a:gd name="connsiteX2" fmla="*/ 190709 w 199903"/>
              <a:gd name="connsiteY2" fmla="*/ 218052 h 290848"/>
              <a:gd name="connsiteX3" fmla="*/ 163192 w 199903"/>
              <a:gd name="connsiteY3" fmla="*/ 285785 h 290848"/>
              <a:gd name="connsiteX4" fmla="*/ 209 w 199903"/>
              <a:gd name="connsiteY4" fmla="*/ 74118 h 290848"/>
              <a:gd name="connsiteX5" fmla="*/ 180125 w 199903"/>
              <a:gd name="connsiteY5" fmla="*/ 234985 h 290848"/>
              <a:gd name="connsiteX6" fmla="*/ 146259 w 199903"/>
              <a:gd name="connsiteY6" fmla="*/ 129152 h 290848"/>
              <a:gd name="connsiteX7" fmla="*/ 209 w 199903"/>
              <a:gd name="connsiteY7" fmla="*/ 35 h 290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903" h="290848">
                <a:moveTo>
                  <a:pt x="209" y="35"/>
                </a:moveTo>
                <a:cubicBezTo>
                  <a:pt x="6206" y="2152"/>
                  <a:pt x="150492" y="105516"/>
                  <a:pt x="182242" y="141852"/>
                </a:cubicBezTo>
                <a:cubicBezTo>
                  <a:pt x="213992" y="178188"/>
                  <a:pt x="193884" y="194063"/>
                  <a:pt x="190709" y="218052"/>
                </a:cubicBezTo>
                <a:cubicBezTo>
                  <a:pt x="187534" y="242041"/>
                  <a:pt x="194942" y="309774"/>
                  <a:pt x="163192" y="285785"/>
                </a:cubicBezTo>
                <a:cubicBezTo>
                  <a:pt x="131442" y="261796"/>
                  <a:pt x="-2613" y="82585"/>
                  <a:pt x="209" y="74118"/>
                </a:cubicBezTo>
                <a:cubicBezTo>
                  <a:pt x="3031" y="65651"/>
                  <a:pt x="155783" y="225813"/>
                  <a:pt x="180125" y="234985"/>
                </a:cubicBezTo>
                <a:cubicBezTo>
                  <a:pt x="204467" y="244157"/>
                  <a:pt x="173776" y="167252"/>
                  <a:pt x="146259" y="129152"/>
                </a:cubicBezTo>
                <a:cubicBezTo>
                  <a:pt x="118742" y="91052"/>
                  <a:pt x="-5788" y="-2082"/>
                  <a:pt x="209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4C54451-AA65-4324-BF89-6BB0AF5FAE85}"/>
              </a:ext>
            </a:extLst>
          </p:cNvPr>
          <p:cNvSpPr/>
          <p:nvPr/>
        </p:nvSpPr>
        <p:spPr>
          <a:xfrm>
            <a:off x="4551271" y="9321474"/>
            <a:ext cx="325533" cy="206286"/>
          </a:xfrm>
          <a:custGeom>
            <a:avLst/>
            <a:gdLst>
              <a:gd name="connsiteX0" fmla="*/ 325529 w 325533"/>
              <a:gd name="connsiteY0" fmla="*/ 326 h 206286"/>
              <a:gd name="connsiteX1" fmla="*/ 94812 w 325533"/>
              <a:gd name="connsiteY1" fmla="*/ 125209 h 206286"/>
              <a:gd name="connsiteX2" fmla="*/ 1679 w 325533"/>
              <a:gd name="connsiteY2" fmla="*/ 199293 h 206286"/>
              <a:gd name="connsiteX3" fmla="*/ 164662 w 325533"/>
              <a:gd name="connsiteY3" fmla="*/ 190826 h 206286"/>
              <a:gd name="connsiteX4" fmla="*/ 317062 w 325533"/>
              <a:gd name="connsiteY4" fmla="*/ 205643 h 206286"/>
              <a:gd name="connsiteX5" fmla="*/ 88462 w 325533"/>
              <a:gd name="connsiteY5" fmla="*/ 165426 h 206286"/>
              <a:gd name="connsiteX6" fmla="*/ 325529 w 325533"/>
              <a:gd name="connsiteY6" fmla="*/ 326 h 2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533" h="206286">
                <a:moveTo>
                  <a:pt x="325529" y="326"/>
                </a:moveTo>
                <a:cubicBezTo>
                  <a:pt x="326587" y="-6377"/>
                  <a:pt x="148787" y="92048"/>
                  <a:pt x="94812" y="125209"/>
                </a:cubicBezTo>
                <a:cubicBezTo>
                  <a:pt x="40837" y="158370"/>
                  <a:pt x="-9963" y="188357"/>
                  <a:pt x="1679" y="199293"/>
                </a:cubicBezTo>
                <a:cubicBezTo>
                  <a:pt x="13321" y="210229"/>
                  <a:pt x="112098" y="189768"/>
                  <a:pt x="164662" y="190826"/>
                </a:cubicBezTo>
                <a:cubicBezTo>
                  <a:pt x="217226" y="191884"/>
                  <a:pt x="329762" y="209876"/>
                  <a:pt x="317062" y="205643"/>
                </a:cubicBezTo>
                <a:cubicBezTo>
                  <a:pt x="304362" y="201410"/>
                  <a:pt x="87051" y="198234"/>
                  <a:pt x="88462" y="165426"/>
                </a:cubicBezTo>
                <a:cubicBezTo>
                  <a:pt x="89873" y="132618"/>
                  <a:pt x="324471" y="7029"/>
                  <a:pt x="325529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70046EBA-04FF-40DB-8379-82C60B87351E}"/>
              </a:ext>
            </a:extLst>
          </p:cNvPr>
          <p:cNvSpPr/>
          <p:nvPr/>
        </p:nvSpPr>
        <p:spPr>
          <a:xfrm>
            <a:off x="4294373" y="9579488"/>
            <a:ext cx="501055" cy="297167"/>
          </a:xfrm>
          <a:custGeom>
            <a:avLst/>
            <a:gdLst>
              <a:gd name="connsiteX0" fmla="*/ 499877 w 501055"/>
              <a:gd name="connsiteY0" fmla="*/ 545 h 297167"/>
              <a:gd name="connsiteX1" fmla="*/ 228944 w 501055"/>
              <a:gd name="connsiteY1" fmla="*/ 106379 h 297167"/>
              <a:gd name="connsiteX2" fmla="*/ 112527 w 501055"/>
              <a:gd name="connsiteY2" fmla="*/ 273595 h 297167"/>
              <a:gd name="connsiteX3" fmla="*/ 78660 w 501055"/>
              <a:gd name="connsiteY3" fmla="*/ 292645 h 297167"/>
              <a:gd name="connsiteX4" fmla="*/ 344 w 501055"/>
              <a:gd name="connsiteY4" fmla="*/ 241845 h 297167"/>
              <a:gd name="connsiteX5" fmla="*/ 112527 w 501055"/>
              <a:gd name="connsiteY5" fmla="*/ 72512 h 297167"/>
              <a:gd name="connsiteX6" fmla="*/ 499877 w 501055"/>
              <a:gd name="connsiteY6" fmla="*/ 545 h 2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55" h="297167">
                <a:moveTo>
                  <a:pt x="499877" y="545"/>
                </a:moveTo>
                <a:cubicBezTo>
                  <a:pt x="519280" y="6190"/>
                  <a:pt x="293502" y="60871"/>
                  <a:pt x="228944" y="106379"/>
                </a:cubicBezTo>
                <a:cubicBezTo>
                  <a:pt x="164386" y="151887"/>
                  <a:pt x="137574" y="242551"/>
                  <a:pt x="112527" y="273595"/>
                </a:cubicBezTo>
                <a:cubicBezTo>
                  <a:pt x="87480" y="304639"/>
                  <a:pt x="97357" y="297937"/>
                  <a:pt x="78660" y="292645"/>
                </a:cubicBezTo>
                <a:cubicBezTo>
                  <a:pt x="59963" y="287353"/>
                  <a:pt x="-5300" y="278534"/>
                  <a:pt x="344" y="241845"/>
                </a:cubicBezTo>
                <a:cubicBezTo>
                  <a:pt x="5988" y="205156"/>
                  <a:pt x="32446" y="110965"/>
                  <a:pt x="112527" y="72512"/>
                </a:cubicBezTo>
                <a:cubicBezTo>
                  <a:pt x="192608" y="34059"/>
                  <a:pt x="480474" y="-5100"/>
                  <a:pt x="499877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881F58CB-069D-423C-85D6-CDE5E341FB00}"/>
              </a:ext>
            </a:extLst>
          </p:cNvPr>
          <p:cNvSpPr/>
          <p:nvPr/>
        </p:nvSpPr>
        <p:spPr>
          <a:xfrm>
            <a:off x="4265878" y="9368008"/>
            <a:ext cx="122461" cy="432310"/>
          </a:xfrm>
          <a:custGeom>
            <a:avLst/>
            <a:gdLst>
              <a:gd name="connsiteX0" fmla="*/ 16139 w 122461"/>
              <a:gd name="connsiteY0" fmla="*/ 359 h 432310"/>
              <a:gd name="connsiteX1" fmla="*/ 119855 w 122461"/>
              <a:gd name="connsiteY1" fmla="*/ 197209 h 432310"/>
              <a:gd name="connsiteX2" fmla="*/ 83872 w 122461"/>
              <a:gd name="connsiteY2" fmla="*/ 222609 h 432310"/>
              <a:gd name="connsiteX3" fmla="*/ 3439 w 122461"/>
              <a:gd name="connsiteY3" fmla="*/ 432159 h 432310"/>
              <a:gd name="connsiteX4" fmla="*/ 16139 w 122461"/>
              <a:gd name="connsiteY4" fmla="*/ 252242 h 432310"/>
              <a:gd name="connsiteX5" fmla="*/ 16139 w 122461"/>
              <a:gd name="connsiteY5" fmla="*/ 359 h 43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61" h="432310">
                <a:moveTo>
                  <a:pt x="16139" y="359"/>
                </a:moveTo>
                <a:cubicBezTo>
                  <a:pt x="33425" y="-8813"/>
                  <a:pt x="108566" y="160167"/>
                  <a:pt x="119855" y="197209"/>
                </a:cubicBezTo>
                <a:cubicBezTo>
                  <a:pt x="131144" y="234251"/>
                  <a:pt x="103275" y="183451"/>
                  <a:pt x="83872" y="222609"/>
                </a:cubicBezTo>
                <a:cubicBezTo>
                  <a:pt x="64469" y="261767"/>
                  <a:pt x="14728" y="427220"/>
                  <a:pt x="3439" y="432159"/>
                </a:cubicBezTo>
                <a:cubicBezTo>
                  <a:pt x="-7850" y="437098"/>
                  <a:pt x="11906" y="320328"/>
                  <a:pt x="16139" y="252242"/>
                </a:cubicBezTo>
                <a:cubicBezTo>
                  <a:pt x="20372" y="184156"/>
                  <a:pt x="-1147" y="9531"/>
                  <a:pt x="1613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626BA8A-A8B4-4F08-A765-0987ED1F59BE}"/>
              </a:ext>
            </a:extLst>
          </p:cNvPr>
          <p:cNvSpPr/>
          <p:nvPr/>
        </p:nvSpPr>
        <p:spPr>
          <a:xfrm>
            <a:off x="4398815" y="9634402"/>
            <a:ext cx="524555" cy="260088"/>
          </a:xfrm>
          <a:custGeom>
            <a:avLst/>
            <a:gdLst>
              <a:gd name="connsiteX0" fmla="*/ 16552 w 524555"/>
              <a:gd name="connsiteY0" fmla="*/ 258898 h 260088"/>
              <a:gd name="connsiteX1" fmla="*/ 54652 w 524555"/>
              <a:gd name="connsiteY1" fmla="*/ 216565 h 260088"/>
              <a:gd name="connsiteX2" fmla="*/ 336168 w 524555"/>
              <a:gd name="connsiteY2" fmla="*/ 85331 h 260088"/>
              <a:gd name="connsiteX3" fmla="*/ 524552 w 524555"/>
              <a:gd name="connsiteY3" fmla="*/ 665 h 260088"/>
              <a:gd name="connsiteX4" fmla="*/ 331935 w 524555"/>
              <a:gd name="connsiteY4" fmla="*/ 129781 h 260088"/>
              <a:gd name="connsiteX5" fmla="*/ 251502 w 524555"/>
              <a:gd name="connsiteY5" fmla="*/ 178465 h 260088"/>
              <a:gd name="connsiteX6" fmla="*/ 16552 w 524555"/>
              <a:gd name="connsiteY6" fmla="*/ 258898 h 26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55" h="260088">
                <a:moveTo>
                  <a:pt x="16552" y="258898"/>
                </a:moveTo>
                <a:cubicBezTo>
                  <a:pt x="-16256" y="265248"/>
                  <a:pt x="1383" y="245493"/>
                  <a:pt x="54652" y="216565"/>
                </a:cubicBezTo>
                <a:cubicBezTo>
                  <a:pt x="107921" y="187637"/>
                  <a:pt x="257851" y="121314"/>
                  <a:pt x="336168" y="85331"/>
                </a:cubicBezTo>
                <a:cubicBezTo>
                  <a:pt x="414485" y="49348"/>
                  <a:pt x="525257" y="-6743"/>
                  <a:pt x="524552" y="665"/>
                </a:cubicBezTo>
                <a:cubicBezTo>
                  <a:pt x="523847" y="8073"/>
                  <a:pt x="377443" y="100148"/>
                  <a:pt x="331935" y="129781"/>
                </a:cubicBezTo>
                <a:cubicBezTo>
                  <a:pt x="286427" y="159414"/>
                  <a:pt x="306888" y="160121"/>
                  <a:pt x="251502" y="178465"/>
                </a:cubicBezTo>
                <a:cubicBezTo>
                  <a:pt x="196116" y="196809"/>
                  <a:pt x="49360" y="252548"/>
                  <a:pt x="16552" y="25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FBEF50A-F4F3-473C-9E64-303F6F65E76D}"/>
              </a:ext>
            </a:extLst>
          </p:cNvPr>
          <p:cNvSpPr/>
          <p:nvPr/>
        </p:nvSpPr>
        <p:spPr>
          <a:xfrm>
            <a:off x="4640247" y="9518346"/>
            <a:ext cx="516519" cy="372942"/>
          </a:xfrm>
          <a:custGeom>
            <a:avLst/>
            <a:gdLst>
              <a:gd name="connsiteX0" fmla="*/ 515953 w 516519"/>
              <a:gd name="connsiteY0" fmla="*/ 304 h 372942"/>
              <a:gd name="connsiteX1" fmla="*/ 344503 w 516519"/>
              <a:gd name="connsiteY1" fmla="*/ 131537 h 372942"/>
              <a:gd name="connsiteX2" fmla="*/ 323336 w 516519"/>
              <a:gd name="connsiteY2" fmla="*/ 167521 h 372942"/>
              <a:gd name="connsiteX3" fmla="*/ 192103 w 516519"/>
              <a:gd name="connsiteY3" fmla="*/ 256421 h 372942"/>
              <a:gd name="connsiteX4" fmla="*/ 1603 w 516519"/>
              <a:gd name="connsiteY4" fmla="*/ 372837 h 372942"/>
              <a:gd name="connsiteX5" fmla="*/ 306403 w 516519"/>
              <a:gd name="connsiteY5" fmla="*/ 235254 h 372942"/>
              <a:gd name="connsiteX6" fmla="*/ 361436 w 516519"/>
              <a:gd name="connsiteY6" fmla="*/ 167521 h 372942"/>
              <a:gd name="connsiteX7" fmla="*/ 397420 w 516519"/>
              <a:gd name="connsiteY7" fmla="*/ 97671 h 372942"/>
              <a:gd name="connsiteX8" fmla="*/ 515953 w 516519"/>
              <a:gd name="connsiteY8" fmla="*/ 304 h 37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519" h="372942">
                <a:moveTo>
                  <a:pt x="515953" y="304"/>
                </a:moveTo>
                <a:cubicBezTo>
                  <a:pt x="507133" y="5948"/>
                  <a:pt x="376606" y="103668"/>
                  <a:pt x="344503" y="131537"/>
                </a:cubicBezTo>
                <a:cubicBezTo>
                  <a:pt x="312400" y="159407"/>
                  <a:pt x="348736" y="146707"/>
                  <a:pt x="323336" y="167521"/>
                </a:cubicBezTo>
                <a:cubicBezTo>
                  <a:pt x="297936" y="188335"/>
                  <a:pt x="245725" y="222202"/>
                  <a:pt x="192103" y="256421"/>
                </a:cubicBezTo>
                <a:cubicBezTo>
                  <a:pt x="138481" y="290640"/>
                  <a:pt x="-17447" y="376365"/>
                  <a:pt x="1603" y="372837"/>
                </a:cubicBezTo>
                <a:cubicBezTo>
                  <a:pt x="20653" y="369309"/>
                  <a:pt x="246431" y="269473"/>
                  <a:pt x="306403" y="235254"/>
                </a:cubicBezTo>
                <a:cubicBezTo>
                  <a:pt x="366375" y="201035"/>
                  <a:pt x="346266" y="190452"/>
                  <a:pt x="361436" y="167521"/>
                </a:cubicBezTo>
                <a:cubicBezTo>
                  <a:pt x="376606" y="144590"/>
                  <a:pt x="366728" y="126246"/>
                  <a:pt x="397420" y="97671"/>
                </a:cubicBezTo>
                <a:cubicBezTo>
                  <a:pt x="428112" y="69096"/>
                  <a:pt x="524773" y="-5340"/>
                  <a:pt x="51595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843D534-DE38-420F-A127-24C5495858D2}"/>
              </a:ext>
            </a:extLst>
          </p:cNvPr>
          <p:cNvSpPr/>
          <p:nvPr/>
        </p:nvSpPr>
        <p:spPr>
          <a:xfrm>
            <a:off x="4619758" y="10064364"/>
            <a:ext cx="265886" cy="992135"/>
          </a:xfrm>
          <a:custGeom>
            <a:avLst/>
            <a:gdLst>
              <a:gd name="connsiteX0" fmla="*/ 925 w 265886"/>
              <a:gd name="connsiteY0" fmla="*/ 386 h 992135"/>
              <a:gd name="connsiteX1" fmla="*/ 134275 w 265886"/>
              <a:gd name="connsiteY1" fmla="*/ 605753 h 992135"/>
              <a:gd name="connsiteX2" fmla="*/ 263392 w 265886"/>
              <a:gd name="connsiteY2" fmla="*/ 990986 h 992135"/>
              <a:gd name="connsiteX3" fmla="*/ 204125 w 265886"/>
              <a:gd name="connsiteY3" fmla="*/ 698886 h 992135"/>
              <a:gd name="connsiteX4" fmla="*/ 925 w 265886"/>
              <a:gd name="connsiteY4" fmla="*/ 386 h 99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886" h="992135">
                <a:moveTo>
                  <a:pt x="925" y="386"/>
                </a:moveTo>
                <a:cubicBezTo>
                  <a:pt x="-10717" y="-15136"/>
                  <a:pt x="90531" y="440653"/>
                  <a:pt x="134275" y="605753"/>
                </a:cubicBezTo>
                <a:cubicBezTo>
                  <a:pt x="178019" y="770853"/>
                  <a:pt x="251750" y="975464"/>
                  <a:pt x="263392" y="990986"/>
                </a:cubicBezTo>
                <a:cubicBezTo>
                  <a:pt x="275034" y="1006508"/>
                  <a:pt x="244342" y="862575"/>
                  <a:pt x="204125" y="698886"/>
                </a:cubicBezTo>
                <a:cubicBezTo>
                  <a:pt x="163908" y="535197"/>
                  <a:pt x="12567" y="15908"/>
                  <a:pt x="925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11AFCEB7-8636-46E2-86F0-33D250A27EBC}"/>
              </a:ext>
            </a:extLst>
          </p:cNvPr>
          <p:cNvSpPr/>
          <p:nvPr/>
        </p:nvSpPr>
        <p:spPr>
          <a:xfrm>
            <a:off x="4876307" y="11047787"/>
            <a:ext cx="235035" cy="622786"/>
          </a:xfrm>
          <a:custGeom>
            <a:avLst/>
            <a:gdLst>
              <a:gd name="connsiteX0" fmla="*/ 5573 w 235035"/>
              <a:gd name="connsiteY0" fmla="*/ 6293 h 622786"/>
              <a:gd name="connsiteX1" fmla="*/ 234173 w 235035"/>
              <a:gd name="connsiteY1" fmla="*/ 615893 h 622786"/>
              <a:gd name="connsiteX2" fmla="*/ 81773 w 235035"/>
              <a:gd name="connsiteY2" fmla="*/ 316173 h 622786"/>
              <a:gd name="connsiteX3" fmla="*/ 5573 w 235035"/>
              <a:gd name="connsiteY3" fmla="*/ 6293 h 62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035" h="622786">
                <a:moveTo>
                  <a:pt x="5573" y="6293"/>
                </a:moveTo>
                <a:cubicBezTo>
                  <a:pt x="30973" y="56246"/>
                  <a:pt x="221473" y="564246"/>
                  <a:pt x="234173" y="615893"/>
                </a:cubicBezTo>
                <a:cubicBezTo>
                  <a:pt x="246873" y="667540"/>
                  <a:pt x="115640" y="415233"/>
                  <a:pt x="81773" y="316173"/>
                </a:cubicBezTo>
                <a:cubicBezTo>
                  <a:pt x="47906" y="217113"/>
                  <a:pt x="-19827" y="-43660"/>
                  <a:pt x="5573" y="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BB62598-E7A1-493E-A332-0DD4795CFB60}"/>
              </a:ext>
            </a:extLst>
          </p:cNvPr>
          <p:cNvSpPr/>
          <p:nvPr/>
        </p:nvSpPr>
        <p:spPr>
          <a:xfrm>
            <a:off x="5684902" y="6664470"/>
            <a:ext cx="179115" cy="1735915"/>
          </a:xfrm>
          <a:custGeom>
            <a:avLst/>
            <a:gdLst>
              <a:gd name="connsiteX0" fmla="*/ 19938 w 179115"/>
              <a:gd name="connsiteY0" fmla="*/ 490 h 1735915"/>
              <a:gd name="connsiteX1" fmla="*/ 19938 w 179115"/>
              <a:gd name="connsiteY1" fmla="*/ 1158730 h 1735915"/>
              <a:gd name="connsiteX2" fmla="*/ 9778 w 179115"/>
              <a:gd name="connsiteY2" fmla="*/ 1712450 h 1735915"/>
              <a:gd name="connsiteX3" fmla="*/ 177418 w 179115"/>
              <a:gd name="connsiteY3" fmla="*/ 1626090 h 1735915"/>
              <a:gd name="connsiteX4" fmla="*/ 91058 w 179115"/>
              <a:gd name="connsiteY4" fmla="*/ 1560050 h 1735915"/>
              <a:gd name="connsiteX5" fmla="*/ 4698 w 179115"/>
              <a:gd name="connsiteY5" fmla="*/ 1021570 h 1735915"/>
              <a:gd name="connsiteX6" fmla="*/ 19938 w 179115"/>
              <a:gd name="connsiteY6" fmla="*/ 490 h 173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115" h="1735915">
                <a:moveTo>
                  <a:pt x="19938" y="490"/>
                </a:moveTo>
                <a:cubicBezTo>
                  <a:pt x="22478" y="23350"/>
                  <a:pt x="21631" y="873403"/>
                  <a:pt x="19938" y="1158730"/>
                </a:cubicBezTo>
                <a:cubicBezTo>
                  <a:pt x="18245" y="1444057"/>
                  <a:pt x="-16469" y="1634557"/>
                  <a:pt x="9778" y="1712450"/>
                </a:cubicBezTo>
                <a:cubicBezTo>
                  <a:pt x="36025" y="1790343"/>
                  <a:pt x="163871" y="1651490"/>
                  <a:pt x="177418" y="1626090"/>
                </a:cubicBezTo>
                <a:cubicBezTo>
                  <a:pt x="190965" y="1600690"/>
                  <a:pt x="119845" y="1660803"/>
                  <a:pt x="91058" y="1560050"/>
                </a:cubicBezTo>
                <a:cubicBezTo>
                  <a:pt x="62271" y="1459297"/>
                  <a:pt x="19091" y="1282343"/>
                  <a:pt x="4698" y="1021570"/>
                </a:cubicBezTo>
                <a:cubicBezTo>
                  <a:pt x="-9695" y="760797"/>
                  <a:pt x="17398" y="-22370"/>
                  <a:pt x="19938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3B78EDD-3307-4879-BF10-F5022DF5C039}"/>
              </a:ext>
            </a:extLst>
          </p:cNvPr>
          <p:cNvSpPr/>
          <p:nvPr/>
        </p:nvSpPr>
        <p:spPr>
          <a:xfrm>
            <a:off x="5339080" y="8803640"/>
            <a:ext cx="498103" cy="261840"/>
          </a:xfrm>
          <a:custGeom>
            <a:avLst/>
            <a:gdLst>
              <a:gd name="connsiteX0" fmla="*/ 0 w 498103"/>
              <a:gd name="connsiteY0" fmla="*/ 0 h 261840"/>
              <a:gd name="connsiteX1" fmla="*/ 299720 w 498103"/>
              <a:gd name="connsiteY1" fmla="*/ 45720 h 261840"/>
              <a:gd name="connsiteX2" fmla="*/ 497840 w 498103"/>
              <a:gd name="connsiteY2" fmla="*/ 259080 h 261840"/>
              <a:gd name="connsiteX3" fmla="*/ 345440 w 498103"/>
              <a:gd name="connsiteY3" fmla="*/ 172720 h 261840"/>
              <a:gd name="connsiteX4" fmla="*/ 0 w 498103"/>
              <a:gd name="connsiteY4" fmla="*/ 0 h 2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03" h="261840">
                <a:moveTo>
                  <a:pt x="0" y="0"/>
                </a:moveTo>
                <a:cubicBezTo>
                  <a:pt x="108373" y="1270"/>
                  <a:pt x="216747" y="2540"/>
                  <a:pt x="299720" y="45720"/>
                </a:cubicBezTo>
                <a:cubicBezTo>
                  <a:pt x="382693" y="88900"/>
                  <a:pt x="490220" y="237913"/>
                  <a:pt x="497840" y="259080"/>
                </a:cubicBezTo>
                <a:cubicBezTo>
                  <a:pt x="505460" y="280247"/>
                  <a:pt x="345440" y="172720"/>
                  <a:pt x="345440" y="17272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841C87A-C283-4436-A25F-56ECC603548A}"/>
              </a:ext>
            </a:extLst>
          </p:cNvPr>
          <p:cNvSpPr/>
          <p:nvPr/>
        </p:nvSpPr>
        <p:spPr>
          <a:xfrm>
            <a:off x="5347952" y="6946740"/>
            <a:ext cx="229228" cy="1735122"/>
          </a:xfrm>
          <a:custGeom>
            <a:avLst/>
            <a:gdLst>
              <a:gd name="connsiteX0" fmla="*/ 119398 w 229228"/>
              <a:gd name="connsiteY0" fmla="*/ 160 h 1735122"/>
              <a:gd name="connsiteX1" fmla="*/ 227348 w 229228"/>
              <a:gd name="connsiteY1" fmla="*/ 854235 h 1735122"/>
              <a:gd name="connsiteX2" fmla="*/ 8273 w 229228"/>
              <a:gd name="connsiteY2" fmla="*/ 1714660 h 1735122"/>
              <a:gd name="connsiteX3" fmla="*/ 62248 w 229228"/>
              <a:gd name="connsiteY3" fmla="*/ 1409860 h 1735122"/>
              <a:gd name="connsiteX4" fmla="*/ 214648 w 229228"/>
              <a:gd name="connsiteY4" fmla="*/ 787560 h 1735122"/>
              <a:gd name="connsiteX5" fmla="*/ 119398 w 229228"/>
              <a:gd name="connsiteY5" fmla="*/ 160 h 173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28" h="1735122">
                <a:moveTo>
                  <a:pt x="119398" y="160"/>
                </a:moveTo>
                <a:cubicBezTo>
                  <a:pt x="121515" y="11272"/>
                  <a:pt x="245869" y="568485"/>
                  <a:pt x="227348" y="854235"/>
                </a:cubicBezTo>
                <a:cubicBezTo>
                  <a:pt x="208827" y="1139985"/>
                  <a:pt x="35790" y="1622056"/>
                  <a:pt x="8273" y="1714660"/>
                </a:cubicBezTo>
                <a:cubicBezTo>
                  <a:pt x="-19244" y="1807264"/>
                  <a:pt x="27852" y="1564377"/>
                  <a:pt x="62248" y="1409860"/>
                </a:cubicBezTo>
                <a:cubicBezTo>
                  <a:pt x="96644" y="1255343"/>
                  <a:pt x="205652" y="1016689"/>
                  <a:pt x="214648" y="787560"/>
                </a:cubicBezTo>
                <a:cubicBezTo>
                  <a:pt x="223644" y="558431"/>
                  <a:pt x="117281" y="-10952"/>
                  <a:pt x="119398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0375D2A-18BD-4F2C-B8DC-8A99BCFD6461}"/>
              </a:ext>
            </a:extLst>
          </p:cNvPr>
          <p:cNvSpPr/>
          <p:nvPr/>
        </p:nvSpPr>
        <p:spPr>
          <a:xfrm>
            <a:off x="5489456" y="10031222"/>
            <a:ext cx="555764" cy="984180"/>
          </a:xfrm>
          <a:custGeom>
            <a:avLst/>
            <a:gdLst>
              <a:gd name="connsiteX0" fmla="*/ 533519 w 555764"/>
              <a:gd name="connsiteY0" fmla="*/ 46228 h 984180"/>
              <a:gd name="connsiteX1" fmla="*/ 501769 w 555764"/>
              <a:gd name="connsiteY1" fmla="*/ 128778 h 984180"/>
              <a:gd name="connsiteX2" fmla="*/ 257294 w 555764"/>
              <a:gd name="connsiteY2" fmla="*/ 817753 h 984180"/>
              <a:gd name="connsiteX3" fmla="*/ 119 w 555764"/>
              <a:gd name="connsiteY3" fmla="*/ 976503 h 984180"/>
              <a:gd name="connsiteX4" fmla="*/ 228719 w 555764"/>
              <a:gd name="connsiteY4" fmla="*/ 652653 h 984180"/>
              <a:gd name="connsiteX5" fmla="*/ 533519 w 555764"/>
              <a:gd name="connsiteY5" fmla="*/ 46228 h 98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764" h="984180">
                <a:moveTo>
                  <a:pt x="533519" y="46228"/>
                </a:moveTo>
                <a:cubicBezTo>
                  <a:pt x="579027" y="-41085"/>
                  <a:pt x="547806" y="191"/>
                  <a:pt x="501769" y="128778"/>
                </a:cubicBezTo>
                <a:cubicBezTo>
                  <a:pt x="455732" y="257365"/>
                  <a:pt x="340902" y="676466"/>
                  <a:pt x="257294" y="817753"/>
                </a:cubicBezTo>
                <a:cubicBezTo>
                  <a:pt x="173686" y="959041"/>
                  <a:pt x="4881" y="1004020"/>
                  <a:pt x="119" y="976503"/>
                </a:cubicBezTo>
                <a:cubicBezTo>
                  <a:pt x="-4643" y="948986"/>
                  <a:pt x="133469" y="809286"/>
                  <a:pt x="228719" y="652653"/>
                </a:cubicBezTo>
                <a:cubicBezTo>
                  <a:pt x="323969" y="496020"/>
                  <a:pt x="488011" y="133541"/>
                  <a:pt x="533519" y="46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AA1DB12-9F9F-4823-B341-825880F6568F}"/>
              </a:ext>
            </a:extLst>
          </p:cNvPr>
          <p:cNvSpPr/>
          <p:nvPr/>
        </p:nvSpPr>
        <p:spPr>
          <a:xfrm>
            <a:off x="5346410" y="9888445"/>
            <a:ext cx="365648" cy="1118047"/>
          </a:xfrm>
          <a:custGeom>
            <a:avLst/>
            <a:gdLst>
              <a:gd name="connsiteX0" fmla="*/ 365415 w 365648"/>
              <a:gd name="connsiteY0" fmla="*/ 1680 h 1118047"/>
              <a:gd name="connsiteX1" fmla="*/ 200315 w 365648"/>
              <a:gd name="connsiteY1" fmla="*/ 652555 h 1118047"/>
              <a:gd name="connsiteX2" fmla="*/ 60615 w 365648"/>
              <a:gd name="connsiteY2" fmla="*/ 874805 h 1118047"/>
              <a:gd name="connsiteX3" fmla="*/ 86015 w 365648"/>
              <a:gd name="connsiteY3" fmla="*/ 1043080 h 1118047"/>
              <a:gd name="connsiteX4" fmla="*/ 12990 w 365648"/>
              <a:gd name="connsiteY4" fmla="*/ 1112930 h 1118047"/>
              <a:gd name="connsiteX5" fmla="*/ 22515 w 365648"/>
              <a:gd name="connsiteY5" fmla="*/ 912905 h 1118047"/>
              <a:gd name="connsiteX6" fmla="*/ 232065 w 365648"/>
              <a:gd name="connsiteY6" fmla="*/ 477930 h 1118047"/>
              <a:gd name="connsiteX7" fmla="*/ 365415 w 365648"/>
              <a:gd name="connsiteY7" fmla="*/ 1680 h 111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648" h="1118047">
                <a:moveTo>
                  <a:pt x="365415" y="1680"/>
                </a:moveTo>
                <a:cubicBezTo>
                  <a:pt x="360123" y="30784"/>
                  <a:pt x="251115" y="507034"/>
                  <a:pt x="200315" y="652555"/>
                </a:cubicBezTo>
                <a:cubicBezTo>
                  <a:pt x="149515" y="798076"/>
                  <a:pt x="79665" y="809717"/>
                  <a:pt x="60615" y="874805"/>
                </a:cubicBezTo>
                <a:cubicBezTo>
                  <a:pt x="41565" y="939893"/>
                  <a:pt x="93952" y="1003393"/>
                  <a:pt x="86015" y="1043080"/>
                </a:cubicBezTo>
                <a:cubicBezTo>
                  <a:pt x="78078" y="1082767"/>
                  <a:pt x="23573" y="1134626"/>
                  <a:pt x="12990" y="1112930"/>
                </a:cubicBezTo>
                <a:cubicBezTo>
                  <a:pt x="2407" y="1091234"/>
                  <a:pt x="-13998" y="1018738"/>
                  <a:pt x="22515" y="912905"/>
                </a:cubicBezTo>
                <a:cubicBezTo>
                  <a:pt x="59028" y="807072"/>
                  <a:pt x="179148" y="626626"/>
                  <a:pt x="232065" y="477930"/>
                </a:cubicBezTo>
                <a:cubicBezTo>
                  <a:pt x="284982" y="329234"/>
                  <a:pt x="370707" y="-27424"/>
                  <a:pt x="365415" y="1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4AA1EC1-E722-4331-BFC5-FC8E1AFE0A63}"/>
              </a:ext>
            </a:extLst>
          </p:cNvPr>
          <p:cNvSpPr/>
          <p:nvPr/>
        </p:nvSpPr>
        <p:spPr>
          <a:xfrm>
            <a:off x="3401894" y="7375171"/>
            <a:ext cx="383746" cy="47637"/>
          </a:xfrm>
          <a:custGeom>
            <a:avLst/>
            <a:gdLst>
              <a:gd name="connsiteX0" fmla="*/ 1706 w 383746"/>
              <a:gd name="connsiteY0" fmla="*/ 44804 h 47637"/>
              <a:gd name="connsiteX1" fmla="*/ 243006 w 383746"/>
              <a:gd name="connsiteY1" fmla="*/ 38454 h 47637"/>
              <a:gd name="connsiteX2" fmla="*/ 376356 w 383746"/>
              <a:gd name="connsiteY2" fmla="*/ 354 h 47637"/>
              <a:gd name="connsiteX3" fmla="*/ 1706 w 383746"/>
              <a:gd name="connsiteY3" fmla="*/ 44804 h 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746" h="47637">
                <a:moveTo>
                  <a:pt x="1706" y="44804"/>
                </a:moveTo>
                <a:cubicBezTo>
                  <a:pt x="-20519" y="51154"/>
                  <a:pt x="180565" y="45862"/>
                  <a:pt x="243006" y="38454"/>
                </a:cubicBezTo>
                <a:cubicBezTo>
                  <a:pt x="305447" y="31046"/>
                  <a:pt x="412869" y="-3879"/>
                  <a:pt x="376356" y="354"/>
                </a:cubicBezTo>
                <a:cubicBezTo>
                  <a:pt x="339844" y="4587"/>
                  <a:pt x="23931" y="38454"/>
                  <a:pt x="1706" y="4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112931F-CBA7-4F65-BC97-DDF5430F1310}"/>
              </a:ext>
            </a:extLst>
          </p:cNvPr>
          <p:cNvSpPr/>
          <p:nvPr/>
        </p:nvSpPr>
        <p:spPr>
          <a:xfrm>
            <a:off x="3398669" y="7438085"/>
            <a:ext cx="388373" cy="61663"/>
          </a:xfrm>
          <a:custGeom>
            <a:avLst/>
            <a:gdLst>
              <a:gd name="connsiteX0" fmla="*/ 12869 w 388373"/>
              <a:gd name="connsiteY0" fmla="*/ 61265 h 61663"/>
              <a:gd name="connsiteX1" fmla="*/ 387519 w 388373"/>
              <a:gd name="connsiteY1" fmla="*/ 940 h 61663"/>
              <a:gd name="connsiteX2" fmla="*/ 112881 w 388373"/>
              <a:gd name="connsiteY2" fmla="*/ 26340 h 61663"/>
              <a:gd name="connsiteX3" fmla="*/ 12869 w 388373"/>
              <a:gd name="connsiteY3" fmla="*/ 61265 h 6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373" h="61663">
                <a:moveTo>
                  <a:pt x="12869" y="61265"/>
                </a:moveTo>
                <a:cubicBezTo>
                  <a:pt x="58642" y="57032"/>
                  <a:pt x="370850" y="6761"/>
                  <a:pt x="387519" y="940"/>
                </a:cubicBezTo>
                <a:cubicBezTo>
                  <a:pt x="404188" y="-4881"/>
                  <a:pt x="172148" y="17873"/>
                  <a:pt x="112881" y="26340"/>
                </a:cubicBezTo>
                <a:cubicBezTo>
                  <a:pt x="53614" y="34807"/>
                  <a:pt x="-32904" y="65498"/>
                  <a:pt x="12869" y="6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547300BD-6A2F-4B86-A276-DA324B25FDCD}"/>
              </a:ext>
            </a:extLst>
          </p:cNvPr>
          <p:cNvSpPr/>
          <p:nvPr/>
        </p:nvSpPr>
        <p:spPr>
          <a:xfrm>
            <a:off x="2781265" y="7459541"/>
            <a:ext cx="122563" cy="208517"/>
          </a:xfrm>
          <a:custGeom>
            <a:avLst/>
            <a:gdLst>
              <a:gd name="connsiteX0" fmla="*/ 122273 w 122563"/>
              <a:gd name="connsiteY0" fmla="*/ 122 h 208517"/>
              <a:gd name="connsiteX1" fmla="*/ 36548 w 122563"/>
              <a:gd name="connsiteY1" fmla="*/ 81084 h 208517"/>
              <a:gd name="connsiteX2" fmla="*/ 35 w 122563"/>
              <a:gd name="connsiteY2" fmla="*/ 206497 h 208517"/>
              <a:gd name="connsiteX3" fmla="*/ 31785 w 122563"/>
              <a:gd name="connsiteY3" fmla="*/ 154109 h 208517"/>
              <a:gd name="connsiteX4" fmla="*/ 119098 w 122563"/>
              <a:gd name="connsiteY4" fmla="*/ 95372 h 208517"/>
              <a:gd name="connsiteX5" fmla="*/ 66710 w 122563"/>
              <a:gd name="connsiteY5" fmla="*/ 98547 h 208517"/>
              <a:gd name="connsiteX6" fmla="*/ 122273 w 122563"/>
              <a:gd name="connsiteY6" fmla="*/ 122 h 20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63" h="208517">
                <a:moveTo>
                  <a:pt x="122273" y="122"/>
                </a:moveTo>
                <a:cubicBezTo>
                  <a:pt x="117246" y="-2788"/>
                  <a:pt x="56921" y="46688"/>
                  <a:pt x="36548" y="81084"/>
                </a:cubicBezTo>
                <a:cubicBezTo>
                  <a:pt x="16175" y="115480"/>
                  <a:pt x="829" y="194326"/>
                  <a:pt x="35" y="206497"/>
                </a:cubicBezTo>
                <a:cubicBezTo>
                  <a:pt x="-759" y="218668"/>
                  <a:pt x="11941" y="172630"/>
                  <a:pt x="31785" y="154109"/>
                </a:cubicBezTo>
                <a:cubicBezTo>
                  <a:pt x="51629" y="135588"/>
                  <a:pt x="113277" y="104632"/>
                  <a:pt x="119098" y="95372"/>
                </a:cubicBezTo>
                <a:cubicBezTo>
                  <a:pt x="124919" y="86112"/>
                  <a:pt x="68033" y="110453"/>
                  <a:pt x="66710" y="98547"/>
                </a:cubicBezTo>
                <a:cubicBezTo>
                  <a:pt x="65387" y="86641"/>
                  <a:pt x="127300" y="3032"/>
                  <a:pt x="12227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6930720-AD8B-4314-BA93-D01D724334C1}"/>
              </a:ext>
            </a:extLst>
          </p:cNvPr>
          <p:cNvSpPr/>
          <p:nvPr/>
        </p:nvSpPr>
        <p:spPr>
          <a:xfrm>
            <a:off x="3067050" y="7409197"/>
            <a:ext cx="201524" cy="97953"/>
          </a:xfrm>
          <a:custGeom>
            <a:avLst/>
            <a:gdLst>
              <a:gd name="connsiteX0" fmla="*/ 0 w 201524"/>
              <a:gd name="connsiteY0" fmla="*/ 64753 h 97953"/>
              <a:gd name="connsiteX1" fmla="*/ 77788 w 201524"/>
              <a:gd name="connsiteY1" fmla="*/ 7603 h 97953"/>
              <a:gd name="connsiteX2" fmla="*/ 190500 w 201524"/>
              <a:gd name="connsiteY2" fmla="*/ 4428 h 97953"/>
              <a:gd name="connsiteX3" fmla="*/ 193675 w 201524"/>
              <a:gd name="connsiteY3" fmla="*/ 2841 h 97953"/>
              <a:gd name="connsiteX4" fmla="*/ 158750 w 201524"/>
              <a:gd name="connsiteY4" fmla="*/ 45703 h 97953"/>
              <a:gd name="connsiteX5" fmla="*/ 152400 w 201524"/>
              <a:gd name="connsiteY5" fmla="*/ 96503 h 97953"/>
              <a:gd name="connsiteX6" fmla="*/ 76200 w 201524"/>
              <a:gd name="connsiteY6" fmla="*/ 83803 h 97953"/>
              <a:gd name="connsiteX7" fmla="*/ 0 w 201524"/>
              <a:gd name="connsiteY7" fmla="*/ 64753 h 9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524" h="97953">
                <a:moveTo>
                  <a:pt x="0" y="64753"/>
                </a:moveTo>
                <a:cubicBezTo>
                  <a:pt x="265" y="52053"/>
                  <a:pt x="46038" y="17657"/>
                  <a:pt x="77788" y="7603"/>
                </a:cubicBezTo>
                <a:cubicBezTo>
                  <a:pt x="109538" y="-2451"/>
                  <a:pt x="190500" y="4428"/>
                  <a:pt x="190500" y="4428"/>
                </a:cubicBezTo>
                <a:cubicBezTo>
                  <a:pt x="209815" y="3634"/>
                  <a:pt x="198967" y="-4038"/>
                  <a:pt x="193675" y="2841"/>
                </a:cubicBezTo>
                <a:cubicBezTo>
                  <a:pt x="188383" y="9720"/>
                  <a:pt x="165629" y="30093"/>
                  <a:pt x="158750" y="45703"/>
                </a:cubicBezTo>
                <a:cubicBezTo>
                  <a:pt x="151871" y="61313"/>
                  <a:pt x="166158" y="90153"/>
                  <a:pt x="152400" y="96503"/>
                </a:cubicBezTo>
                <a:cubicBezTo>
                  <a:pt x="138642" y="102853"/>
                  <a:pt x="100012" y="86449"/>
                  <a:pt x="76200" y="83803"/>
                </a:cubicBezTo>
                <a:cubicBezTo>
                  <a:pt x="52388" y="81157"/>
                  <a:pt x="-265" y="77453"/>
                  <a:pt x="0" y="64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1202CA01-7969-48E6-A664-144570E6E9C3}"/>
              </a:ext>
            </a:extLst>
          </p:cNvPr>
          <p:cNvSpPr/>
          <p:nvPr/>
        </p:nvSpPr>
        <p:spPr>
          <a:xfrm>
            <a:off x="3257289" y="7445345"/>
            <a:ext cx="156043" cy="411591"/>
          </a:xfrm>
          <a:custGeom>
            <a:avLst/>
            <a:gdLst>
              <a:gd name="connsiteX0" fmla="*/ 261 w 156043"/>
              <a:gd name="connsiteY0" fmla="*/ 30 h 411591"/>
              <a:gd name="connsiteX1" fmla="*/ 97099 w 156043"/>
              <a:gd name="connsiteY1" fmla="*/ 312768 h 411591"/>
              <a:gd name="connsiteX2" fmla="*/ 154249 w 156043"/>
              <a:gd name="connsiteY2" fmla="*/ 411193 h 411591"/>
              <a:gd name="connsiteX3" fmla="*/ 128849 w 156043"/>
              <a:gd name="connsiteY3" fmla="*/ 331818 h 411591"/>
              <a:gd name="connsiteX4" fmla="*/ 261 w 156043"/>
              <a:gd name="connsiteY4" fmla="*/ 30 h 41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43" h="411591">
                <a:moveTo>
                  <a:pt x="261" y="30"/>
                </a:moveTo>
                <a:cubicBezTo>
                  <a:pt x="-5031" y="-3145"/>
                  <a:pt x="71434" y="244241"/>
                  <a:pt x="97099" y="312768"/>
                </a:cubicBezTo>
                <a:cubicBezTo>
                  <a:pt x="122764" y="381295"/>
                  <a:pt x="148957" y="408018"/>
                  <a:pt x="154249" y="411193"/>
                </a:cubicBezTo>
                <a:cubicBezTo>
                  <a:pt x="159541" y="414368"/>
                  <a:pt x="153720" y="399551"/>
                  <a:pt x="128849" y="331818"/>
                </a:cubicBezTo>
                <a:cubicBezTo>
                  <a:pt x="103978" y="264085"/>
                  <a:pt x="5553" y="3205"/>
                  <a:pt x="26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135E0A3A-7FB8-4D48-BB8D-471F08B21D76}"/>
              </a:ext>
            </a:extLst>
          </p:cNvPr>
          <p:cNvSpPr/>
          <p:nvPr/>
        </p:nvSpPr>
        <p:spPr>
          <a:xfrm>
            <a:off x="3207553" y="7447584"/>
            <a:ext cx="145939" cy="394025"/>
          </a:xfrm>
          <a:custGeom>
            <a:avLst/>
            <a:gdLst>
              <a:gd name="connsiteX0" fmla="*/ 7135 w 145939"/>
              <a:gd name="connsiteY0" fmla="*/ 7316 h 394025"/>
              <a:gd name="connsiteX1" fmla="*/ 134135 w 145939"/>
              <a:gd name="connsiteY1" fmla="*/ 362916 h 394025"/>
              <a:gd name="connsiteX2" fmla="*/ 135722 w 145939"/>
              <a:gd name="connsiteY2" fmla="*/ 372441 h 394025"/>
              <a:gd name="connsiteX3" fmla="*/ 92860 w 145939"/>
              <a:gd name="connsiteY3" fmla="*/ 332754 h 394025"/>
              <a:gd name="connsiteX4" fmla="*/ 80160 w 145939"/>
              <a:gd name="connsiteY4" fmla="*/ 331166 h 394025"/>
              <a:gd name="connsiteX5" fmla="*/ 91272 w 145939"/>
              <a:gd name="connsiteY5" fmla="*/ 259729 h 394025"/>
              <a:gd name="connsiteX6" fmla="*/ 23010 w 145939"/>
              <a:gd name="connsiteY6" fmla="*/ 132729 h 394025"/>
              <a:gd name="connsiteX7" fmla="*/ 7135 w 145939"/>
              <a:gd name="connsiteY7" fmla="*/ 7316 h 39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939" h="394025">
                <a:moveTo>
                  <a:pt x="7135" y="7316"/>
                </a:moveTo>
                <a:cubicBezTo>
                  <a:pt x="25656" y="45680"/>
                  <a:pt x="112704" y="302062"/>
                  <a:pt x="134135" y="362916"/>
                </a:cubicBezTo>
                <a:cubicBezTo>
                  <a:pt x="155566" y="423770"/>
                  <a:pt x="142601" y="377468"/>
                  <a:pt x="135722" y="372441"/>
                </a:cubicBezTo>
                <a:cubicBezTo>
                  <a:pt x="128843" y="367414"/>
                  <a:pt x="102120" y="339633"/>
                  <a:pt x="92860" y="332754"/>
                </a:cubicBezTo>
                <a:cubicBezTo>
                  <a:pt x="83600" y="325875"/>
                  <a:pt x="80425" y="343337"/>
                  <a:pt x="80160" y="331166"/>
                </a:cubicBezTo>
                <a:cubicBezTo>
                  <a:pt x="79895" y="318995"/>
                  <a:pt x="100797" y="292802"/>
                  <a:pt x="91272" y="259729"/>
                </a:cubicBezTo>
                <a:cubicBezTo>
                  <a:pt x="81747" y="226656"/>
                  <a:pt x="35445" y="173475"/>
                  <a:pt x="23010" y="132729"/>
                </a:cubicBezTo>
                <a:cubicBezTo>
                  <a:pt x="10575" y="91983"/>
                  <a:pt x="-11386" y="-31048"/>
                  <a:pt x="7135" y="7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54BBA8D-6FB7-49C5-B157-597A6ACEC259}"/>
              </a:ext>
            </a:extLst>
          </p:cNvPr>
          <p:cNvSpPr/>
          <p:nvPr/>
        </p:nvSpPr>
        <p:spPr>
          <a:xfrm>
            <a:off x="2990504" y="7492901"/>
            <a:ext cx="156350" cy="384474"/>
          </a:xfrm>
          <a:custGeom>
            <a:avLst/>
            <a:gdLst>
              <a:gd name="connsiteX0" fmla="*/ 155921 w 156350"/>
              <a:gd name="connsiteY0" fmla="*/ 99 h 384474"/>
              <a:gd name="connsiteX1" fmla="*/ 100359 w 156350"/>
              <a:gd name="connsiteY1" fmla="*/ 238224 h 384474"/>
              <a:gd name="connsiteX2" fmla="*/ 100359 w 156350"/>
              <a:gd name="connsiteY2" fmla="*/ 300137 h 384474"/>
              <a:gd name="connsiteX3" fmla="*/ 346 w 156350"/>
              <a:gd name="connsiteY3" fmla="*/ 384274 h 384474"/>
              <a:gd name="connsiteX4" fmla="*/ 140046 w 156350"/>
              <a:gd name="connsiteY4" fmla="*/ 274737 h 384474"/>
              <a:gd name="connsiteX5" fmla="*/ 125759 w 156350"/>
              <a:gd name="connsiteY5" fmla="*/ 209649 h 384474"/>
              <a:gd name="connsiteX6" fmla="*/ 155921 w 156350"/>
              <a:gd name="connsiteY6" fmla="*/ 99 h 38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50" h="384474">
                <a:moveTo>
                  <a:pt x="155921" y="99"/>
                </a:moveTo>
                <a:cubicBezTo>
                  <a:pt x="151688" y="4861"/>
                  <a:pt x="109619" y="188218"/>
                  <a:pt x="100359" y="238224"/>
                </a:cubicBezTo>
                <a:cubicBezTo>
                  <a:pt x="91099" y="288230"/>
                  <a:pt x="117028" y="275795"/>
                  <a:pt x="100359" y="300137"/>
                </a:cubicBezTo>
                <a:cubicBezTo>
                  <a:pt x="83690" y="324479"/>
                  <a:pt x="-6268" y="388507"/>
                  <a:pt x="346" y="384274"/>
                </a:cubicBezTo>
                <a:cubicBezTo>
                  <a:pt x="6960" y="380041"/>
                  <a:pt x="119144" y="303841"/>
                  <a:pt x="140046" y="274737"/>
                </a:cubicBezTo>
                <a:cubicBezTo>
                  <a:pt x="160948" y="245633"/>
                  <a:pt x="119674" y="257009"/>
                  <a:pt x="125759" y="209649"/>
                </a:cubicBezTo>
                <a:cubicBezTo>
                  <a:pt x="131844" y="162289"/>
                  <a:pt x="160154" y="-4663"/>
                  <a:pt x="15592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9A4A516E-9097-4456-8AFF-88E32ABC1F33}"/>
              </a:ext>
            </a:extLst>
          </p:cNvPr>
          <p:cNvSpPr/>
          <p:nvPr/>
        </p:nvSpPr>
        <p:spPr>
          <a:xfrm>
            <a:off x="3013424" y="7490590"/>
            <a:ext cx="106358" cy="367542"/>
          </a:xfrm>
          <a:custGeom>
            <a:avLst/>
            <a:gdLst>
              <a:gd name="connsiteX0" fmla="*/ 106014 w 106358"/>
              <a:gd name="connsiteY0" fmla="*/ 823 h 367542"/>
              <a:gd name="connsiteX1" fmla="*/ 34576 w 106358"/>
              <a:gd name="connsiteY1" fmla="*/ 140523 h 367542"/>
              <a:gd name="connsiteX2" fmla="*/ 20289 w 106358"/>
              <a:gd name="connsiteY2" fmla="*/ 280223 h 367542"/>
              <a:gd name="connsiteX3" fmla="*/ 1239 w 106358"/>
              <a:gd name="connsiteY3" fmla="*/ 365948 h 367542"/>
              <a:gd name="connsiteX4" fmla="*/ 58389 w 106358"/>
              <a:gd name="connsiteY4" fmla="*/ 207198 h 367542"/>
              <a:gd name="connsiteX5" fmla="*/ 106014 w 106358"/>
              <a:gd name="connsiteY5" fmla="*/ 823 h 36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358" h="367542">
                <a:moveTo>
                  <a:pt x="106014" y="823"/>
                </a:moveTo>
                <a:cubicBezTo>
                  <a:pt x="102045" y="-10289"/>
                  <a:pt x="48863" y="93956"/>
                  <a:pt x="34576" y="140523"/>
                </a:cubicBezTo>
                <a:cubicBezTo>
                  <a:pt x="20288" y="187090"/>
                  <a:pt x="25845" y="242652"/>
                  <a:pt x="20289" y="280223"/>
                </a:cubicBezTo>
                <a:cubicBezTo>
                  <a:pt x="14733" y="317794"/>
                  <a:pt x="-5111" y="378119"/>
                  <a:pt x="1239" y="365948"/>
                </a:cubicBezTo>
                <a:cubicBezTo>
                  <a:pt x="7589" y="353777"/>
                  <a:pt x="38016" y="269640"/>
                  <a:pt x="58389" y="207198"/>
                </a:cubicBezTo>
                <a:cubicBezTo>
                  <a:pt x="78762" y="144756"/>
                  <a:pt x="109983" y="11935"/>
                  <a:pt x="106014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786F7BA-5BB3-455F-8309-D8478E7367AB}"/>
              </a:ext>
            </a:extLst>
          </p:cNvPr>
          <p:cNvSpPr/>
          <p:nvPr/>
        </p:nvSpPr>
        <p:spPr>
          <a:xfrm>
            <a:off x="3408178" y="7497917"/>
            <a:ext cx="121424" cy="130061"/>
          </a:xfrm>
          <a:custGeom>
            <a:avLst/>
            <a:gdLst>
              <a:gd name="connsiteX0" fmla="*/ 185 w 121424"/>
              <a:gd name="connsiteY0" fmla="*/ 4608 h 130061"/>
              <a:gd name="connsiteX1" fmla="*/ 119247 w 121424"/>
              <a:gd name="connsiteY1" fmla="*/ 6196 h 130061"/>
              <a:gd name="connsiteX2" fmla="*/ 77972 w 121424"/>
              <a:gd name="connsiteY2" fmla="*/ 64933 h 130061"/>
              <a:gd name="connsiteX3" fmla="*/ 87497 w 121424"/>
              <a:gd name="connsiteY3" fmla="*/ 130021 h 130061"/>
              <a:gd name="connsiteX4" fmla="*/ 9710 w 121424"/>
              <a:gd name="connsiteY4" fmla="*/ 55408 h 130061"/>
              <a:gd name="connsiteX5" fmla="*/ 62097 w 121424"/>
              <a:gd name="connsiteY5" fmla="*/ 64933 h 130061"/>
              <a:gd name="connsiteX6" fmla="*/ 90672 w 121424"/>
              <a:gd name="connsiteY6" fmla="*/ 31596 h 130061"/>
              <a:gd name="connsiteX7" fmla="*/ 185 w 121424"/>
              <a:gd name="connsiteY7" fmla="*/ 4608 h 13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24" h="130061">
                <a:moveTo>
                  <a:pt x="185" y="4608"/>
                </a:moveTo>
                <a:cubicBezTo>
                  <a:pt x="4947" y="375"/>
                  <a:pt x="106283" y="-3858"/>
                  <a:pt x="119247" y="6196"/>
                </a:cubicBezTo>
                <a:cubicBezTo>
                  <a:pt x="132212" y="16250"/>
                  <a:pt x="83264" y="44296"/>
                  <a:pt x="77972" y="64933"/>
                </a:cubicBezTo>
                <a:cubicBezTo>
                  <a:pt x="72680" y="85570"/>
                  <a:pt x="98874" y="131609"/>
                  <a:pt x="87497" y="130021"/>
                </a:cubicBezTo>
                <a:cubicBezTo>
                  <a:pt x="76120" y="128434"/>
                  <a:pt x="13943" y="66256"/>
                  <a:pt x="9710" y="55408"/>
                </a:cubicBezTo>
                <a:cubicBezTo>
                  <a:pt x="5477" y="44560"/>
                  <a:pt x="48603" y="68902"/>
                  <a:pt x="62097" y="64933"/>
                </a:cubicBezTo>
                <a:cubicBezTo>
                  <a:pt x="75591" y="60964"/>
                  <a:pt x="97287" y="40592"/>
                  <a:pt x="90672" y="31596"/>
                </a:cubicBezTo>
                <a:cubicBezTo>
                  <a:pt x="84057" y="22600"/>
                  <a:pt x="-4577" y="8841"/>
                  <a:pt x="185" y="4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ABEC7CF-16F6-4645-834D-A4462CB468C2}"/>
              </a:ext>
            </a:extLst>
          </p:cNvPr>
          <p:cNvSpPr/>
          <p:nvPr/>
        </p:nvSpPr>
        <p:spPr>
          <a:xfrm>
            <a:off x="3468335" y="7637031"/>
            <a:ext cx="319835" cy="79772"/>
          </a:xfrm>
          <a:custGeom>
            <a:avLst/>
            <a:gdLst>
              <a:gd name="connsiteX0" fmla="*/ 353 w 319835"/>
              <a:gd name="connsiteY0" fmla="*/ 432 h 79772"/>
              <a:gd name="connsiteX1" fmla="*/ 94015 w 319835"/>
              <a:gd name="connsiteY1" fmla="*/ 67107 h 79772"/>
              <a:gd name="connsiteX2" fmla="*/ 114653 w 319835"/>
              <a:gd name="connsiteY2" fmla="*/ 75044 h 79772"/>
              <a:gd name="connsiteX3" fmla="*/ 209903 w 319835"/>
              <a:gd name="connsiteY3" fmla="*/ 13132 h 79772"/>
              <a:gd name="connsiteX4" fmla="*/ 317853 w 319835"/>
              <a:gd name="connsiteY4" fmla="*/ 71869 h 79772"/>
              <a:gd name="connsiteX5" fmla="*/ 268640 w 319835"/>
              <a:gd name="connsiteY5" fmla="*/ 5194 h 79772"/>
              <a:gd name="connsiteX6" fmla="*/ 132115 w 319835"/>
              <a:gd name="connsiteY6" fmla="*/ 36944 h 79772"/>
              <a:gd name="connsiteX7" fmla="*/ 353 w 319835"/>
              <a:gd name="connsiteY7" fmla="*/ 432 h 7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835" h="79772">
                <a:moveTo>
                  <a:pt x="353" y="432"/>
                </a:moveTo>
                <a:cubicBezTo>
                  <a:pt x="-5997" y="5459"/>
                  <a:pt x="74965" y="54672"/>
                  <a:pt x="94015" y="67107"/>
                </a:cubicBezTo>
                <a:cubicBezTo>
                  <a:pt x="113065" y="79542"/>
                  <a:pt x="95338" y="84040"/>
                  <a:pt x="114653" y="75044"/>
                </a:cubicBezTo>
                <a:cubicBezTo>
                  <a:pt x="133968" y="66048"/>
                  <a:pt x="176036" y="13661"/>
                  <a:pt x="209903" y="13132"/>
                </a:cubicBezTo>
                <a:cubicBezTo>
                  <a:pt x="243770" y="12603"/>
                  <a:pt x="308064" y="73192"/>
                  <a:pt x="317853" y="71869"/>
                </a:cubicBezTo>
                <a:cubicBezTo>
                  <a:pt x="327642" y="70546"/>
                  <a:pt x="299596" y="11015"/>
                  <a:pt x="268640" y="5194"/>
                </a:cubicBezTo>
                <a:cubicBezTo>
                  <a:pt x="237684" y="-627"/>
                  <a:pt x="176829" y="38002"/>
                  <a:pt x="132115" y="36944"/>
                </a:cubicBezTo>
                <a:cubicBezTo>
                  <a:pt x="87401" y="35886"/>
                  <a:pt x="6703" y="-4595"/>
                  <a:pt x="353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5F4383A-393D-4444-B238-07C2123FF39C}"/>
              </a:ext>
            </a:extLst>
          </p:cNvPr>
          <p:cNvSpPr/>
          <p:nvPr/>
        </p:nvSpPr>
        <p:spPr>
          <a:xfrm>
            <a:off x="2841510" y="7645985"/>
            <a:ext cx="196575" cy="398864"/>
          </a:xfrm>
          <a:custGeom>
            <a:avLst/>
            <a:gdLst>
              <a:gd name="connsiteX0" fmla="*/ 115 w 196575"/>
              <a:gd name="connsiteY0" fmla="*/ 4178 h 398864"/>
              <a:gd name="connsiteX1" fmla="*/ 195378 w 196575"/>
              <a:gd name="connsiteY1" fmla="*/ 45453 h 398864"/>
              <a:gd name="connsiteX2" fmla="*/ 81078 w 196575"/>
              <a:gd name="connsiteY2" fmla="*/ 377240 h 398864"/>
              <a:gd name="connsiteX3" fmla="*/ 55678 w 196575"/>
              <a:gd name="connsiteY3" fmla="*/ 358190 h 398864"/>
              <a:gd name="connsiteX4" fmla="*/ 79490 w 196575"/>
              <a:gd name="connsiteY4" fmla="*/ 289928 h 398864"/>
              <a:gd name="connsiteX5" fmla="*/ 165215 w 196575"/>
              <a:gd name="connsiteY5" fmla="*/ 56565 h 398864"/>
              <a:gd name="connsiteX6" fmla="*/ 115 w 196575"/>
              <a:gd name="connsiteY6" fmla="*/ 4178 h 39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75" h="398864">
                <a:moveTo>
                  <a:pt x="115" y="4178"/>
                </a:moveTo>
                <a:cubicBezTo>
                  <a:pt x="5142" y="2326"/>
                  <a:pt x="181884" y="-16724"/>
                  <a:pt x="195378" y="45453"/>
                </a:cubicBezTo>
                <a:cubicBezTo>
                  <a:pt x="208872" y="107630"/>
                  <a:pt x="104361" y="325117"/>
                  <a:pt x="81078" y="377240"/>
                </a:cubicBezTo>
                <a:cubicBezTo>
                  <a:pt x="57795" y="429363"/>
                  <a:pt x="55943" y="372742"/>
                  <a:pt x="55678" y="358190"/>
                </a:cubicBezTo>
                <a:cubicBezTo>
                  <a:pt x="55413" y="343638"/>
                  <a:pt x="61234" y="340199"/>
                  <a:pt x="79490" y="289928"/>
                </a:cubicBezTo>
                <a:cubicBezTo>
                  <a:pt x="97746" y="239657"/>
                  <a:pt x="175269" y="104719"/>
                  <a:pt x="165215" y="56565"/>
                </a:cubicBezTo>
                <a:cubicBezTo>
                  <a:pt x="155161" y="8411"/>
                  <a:pt x="-4912" y="6030"/>
                  <a:pt x="115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68174704-0ADB-4F89-B72D-AED80AAB0EB1}"/>
              </a:ext>
            </a:extLst>
          </p:cNvPr>
          <p:cNvSpPr/>
          <p:nvPr/>
        </p:nvSpPr>
        <p:spPr>
          <a:xfrm>
            <a:off x="3331932" y="7599710"/>
            <a:ext cx="197735" cy="248832"/>
          </a:xfrm>
          <a:custGeom>
            <a:avLst/>
            <a:gdLst>
              <a:gd name="connsiteX0" fmla="*/ 70081 w 197735"/>
              <a:gd name="connsiteY0" fmla="*/ 1240 h 248832"/>
              <a:gd name="connsiteX1" fmla="*/ 193906 w 197735"/>
              <a:gd name="connsiteY1" fmla="*/ 63153 h 248832"/>
              <a:gd name="connsiteX2" fmla="*/ 162156 w 197735"/>
              <a:gd name="connsiteY2" fmla="*/ 74265 h 248832"/>
              <a:gd name="connsiteX3" fmla="*/ 120881 w 197735"/>
              <a:gd name="connsiteY3" fmla="*/ 223490 h 248832"/>
              <a:gd name="connsiteX4" fmla="*/ 106593 w 197735"/>
              <a:gd name="connsiteY4" fmla="*/ 237778 h 248832"/>
              <a:gd name="connsiteX5" fmla="*/ 35156 w 197735"/>
              <a:gd name="connsiteY5" fmla="*/ 109190 h 248832"/>
              <a:gd name="connsiteX6" fmla="*/ 1818 w 197735"/>
              <a:gd name="connsiteY6" fmla="*/ 28228 h 248832"/>
              <a:gd name="connsiteX7" fmla="*/ 70081 w 197735"/>
              <a:gd name="connsiteY7" fmla="*/ 1240 h 2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735" h="248832">
                <a:moveTo>
                  <a:pt x="70081" y="1240"/>
                </a:moveTo>
                <a:cubicBezTo>
                  <a:pt x="102096" y="7061"/>
                  <a:pt x="178560" y="50982"/>
                  <a:pt x="193906" y="63153"/>
                </a:cubicBezTo>
                <a:cubicBezTo>
                  <a:pt x="209252" y="75324"/>
                  <a:pt x="174327" y="47542"/>
                  <a:pt x="162156" y="74265"/>
                </a:cubicBezTo>
                <a:cubicBezTo>
                  <a:pt x="149985" y="100988"/>
                  <a:pt x="130141" y="196238"/>
                  <a:pt x="120881" y="223490"/>
                </a:cubicBezTo>
                <a:cubicBezTo>
                  <a:pt x="111621" y="250742"/>
                  <a:pt x="120881" y="256828"/>
                  <a:pt x="106593" y="237778"/>
                </a:cubicBezTo>
                <a:cubicBezTo>
                  <a:pt x="92306" y="218728"/>
                  <a:pt x="52618" y="144115"/>
                  <a:pt x="35156" y="109190"/>
                </a:cubicBezTo>
                <a:cubicBezTo>
                  <a:pt x="17693" y="74265"/>
                  <a:pt x="-6913" y="45426"/>
                  <a:pt x="1818" y="28228"/>
                </a:cubicBezTo>
                <a:cubicBezTo>
                  <a:pt x="10549" y="11030"/>
                  <a:pt x="38066" y="-4581"/>
                  <a:pt x="70081" y="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961EF39-960E-4A7D-9CB8-A6B2D2141E42}"/>
              </a:ext>
            </a:extLst>
          </p:cNvPr>
          <p:cNvSpPr/>
          <p:nvPr/>
        </p:nvSpPr>
        <p:spPr>
          <a:xfrm>
            <a:off x="3098509" y="7756478"/>
            <a:ext cx="205089" cy="85783"/>
          </a:xfrm>
          <a:custGeom>
            <a:avLst/>
            <a:gdLst>
              <a:gd name="connsiteX0" fmla="*/ 291 w 205089"/>
              <a:gd name="connsiteY0" fmla="*/ 46085 h 85783"/>
              <a:gd name="connsiteX1" fmla="*/ 141579 w 205089"/>
              <a:gd name="connsiteY1" fmla="*/ 25447 h 85783"/>
              <a:gd name="connsiteX2" fmla="*/ 205079 w 205089"/>
              <a:gd name="connsiteY2" fmla="*/ 85772 h 85783"/>
              <a:gd name="connsiteX3" fmla="*/ 146341 w 205089"/>
              <a:gd name="connsiteY3" fmla="*/ 30210 h 85783"/>
              <a:gd name="connsiteX4" fmla="*/ 105066 w 205089"/>
              <a:gd name="connsiteY4" fmla="*/ 47 h 85783"/>
              <a:gd name="connsiteX5" fmla="*/ 291 w 205089"/>
              <a:gd name="connsiteY5" fmla="*/ 46085 h 8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089" h="85783">
                <a:moveTo>
                  <a:pt x="291" y="46085"/>
                </a:moveTo>
                <a:cubicBezTo>
                  <a:pt x="6376" y="50318"/>
                  <a:pt x="107448" y="18833"/>
                  <a:pt x="141579" y="25447"/>
                </a:cubicBezTo>
                <a:cubicBezTo>
                  <a:pt x="175710" y="32061"/>
                  <a:pt x="204285" y="84978"/>
                  <a:pt x="205079" y="85772"/>
                </a:cubicBezTo>
                <a:cubicBezTo>
                  <a:pt x="205873" y="86566"/>
                  <a:pt x="163010" y="44497"/>
                  <a:pt x="146341" y="30210"/>
                </a:cubicBezTo>
                <a:cubicBezTo>
                  <a:pt x="129672" y="15923"/>
                  <a:pt x="124910" y="-1011"/>
                  <a:pt x="105066" y="47"/>
                </a:cubicBezTo>
                <a:cubicBezTo>
                  <a:pt x="85222" y="1105"/>
                  <a:pt x="-5794" y="41852"/>
                  <a:pt x="291" y="46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62ECEB7-50B4-4E0F-BD35-6E042704F34E}"/>
              </a:ext>
            </a:extLst>
          </p:cNvPr>
          <p:cNvSpPr/>
          <p:nvPr/>
        </p:nvSpPr>
        <p:spPr>
          <a:xfrm>
            <a:off x="3122518" y="7790740"/>
            <a:ext cx="178141" cy="53345"/>
          </a:xfrm>
          <a:custGeom>
            <a:avLst/>
            <a:gdLst>
              <a:gd name="connsiteX0" fmla="*/ 95 w 178141"/>
              <a:gd name="connsiteY0" fmla="*/ 13410 h 53345"/>
              <a:gd name="connsiteX1" fmla="*/ 103282 w 178141"/>
              <a:gd name="connsiteY1" fmla="*/ 21348 h 53345"/>
              <a:gd name="connsiteX2" fmla="*/ 177895 w 178141"/>
              <a:gd name="connsiteY2" fmla="*/ 53098 h 53345"/>
              <a:gd name="connsiteX3" fmla="*/ 122332 w 178141"/>
              <a:gd name="connsiteY3" fmla="*/ 2298 h 53345"/>
              <a:gd name="connsiteX4" fmla="*/ 95 w 178141"/>
              <a:gd name="connsiteY4" fmla="*/ 13410 h 5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41" h="53345">
                <a:moveTo>
                  <a:pt x="95" y="13410"/>
                </a:moveTo>
                <a:cubicBezTo>
                  <a:pt x="-3080" y="16585"/>
                  <a:pt x="73649" y="14733"/>
                  <a:pt x="103282" y="21348"/>
                </a:cubicBezTo>
                <a:cubicBezTo>
                  <a:pt x="132915" y="27963"/>
                  <a:pt x="174720" y="56273"/>
                  <a:pt x="177895" y="53098"/>
                </a:cubicBezTo>
                <a:cubicBezTo>
                  <a:pt x="181070" y="49923"/>
                  <a:pt x="153024" y="10500"/>
                  <a:pt x="122332" y="2298"/>
                </a:cubicBezTo>
                <a:cubicBezTo>
                  <a:pt x="91640" y="-5904"/>
                  <a:pt x="3270" y="10235"/>
                  <a:pt x="95" y="13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87567453-E4EF-43F9-8992-DBD03290937C}"/>
              </a:ext>
            </a:extLst>
          </p:cNvPr>
          <p:cNvSpPr/>
          <p:nvPr/>
        </p:nvSpPr>
        <p:spPr>
          <a:xfrm>
            <a:off x="3036642" y="7834667"/>
            <a:ext cx="29238" cy="166733"/>
          </a:xfrm>
          <a:custGeom>
            <a:avLst/>
            <a:gdLst>
              <a:gd name="connsiteX0" fmla="*/ 24058 w 29238"/>
              <a:gd name="connsiteY0" fmla="*/ 1233 h 166733"/>
              <a:gd name="connsiteX1" fmla="*/ 17708 w 29238"/>
              <a:gd name="connsiteY1" fmla="*/ 148871 h 166733"/>
              <a:gd name="connsiteX2" fmla="*/ 28821 w 29238"/>
              <a:gd name="connsiteY2" fmla="*/ 156808 h 166733"/>
              <a:gd name="connsiteX3" fmla="*/ 246 w 29238"/>
              <a:gd name="connsiteY3" fmla="*/ 82196 h 166733"/>
              <a:gd name="connsiteX4" fmla="*/ 24058 w 29238"/>
              <a:gd name="connsiteY4" fmla="*/ 1233 h 1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8" h="166733">
                <a:moveTo>
                  <a:pt x="24058" y="1233"/>
                </a:moveTo>
                <a:cubicBezTo>
                  <a:pt x="26968" y="12346"/>
                  <a:pt x="16914" y="122942"/>
                  <a:pt x="17708" y="148871"/>
                </a:cubicBezTo>
                <a:cubicBezTo>
                  <a:pt x="18502" y="174800"/>
                  <a:pt x="31731" y="167921"/>
                  <a:pt x="28821" y="156808"/>
                </a:cubicBezTo>
                <a:cubicBezTo>
                  <a:pt x="25911" y="145695"/>
                  <a:pt x="3156" y="107331"/>
                  <a:pt x="246" y="82196"/>
                </a:cubicBezTo>
                <a:cubicBezTo>
                  <a:pt x="-2665" y="57061"/>
                  <a:pt x="21148" y="-9880"/>
                  <a:pt x="24058" y="1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A20D36D1-3010-4A83-907A-82021F0206EA}"/>
              </a:ext>
            </a:extLst>
          </p:cNvPr>
          <p:cNvSpPr/>
          <p:nvPr/>
        </p:nvSpPr>
        <p:spPr>
          <a:xfrm>
            <a:off x="3071749" y="7884417"/>
            <a:ext cx="167282" cy="19746"/>
          </a:xfrm>
          <a:custGeom>
            <a:avLst/>
            <a:gdLst>
              <a:gd name="connsiteX0" fmla="*/ 64 w 167282"/>
              <a:gd name="connsiteY0" fmla="*/ 2283 h 19746"/>
              <a:gd name="connsiteX1" fmla="*/ 138176 w 167282"/>
              <a:gd name="connsiteY1" fmla="*/ 19746 h 19746"/>
              <a:gd name="connsiteX2" fmla="*/ 157226 w 167282"/>
              <a:gd name="connsiteY2" fmla="*/ 2283 h 19746"/>
              <a:gd name="connsiteX3" fmla="*/ 64 w 167282"/>
              <a:gd name="connsiteY3" fmla="*/ 2283 h 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82" h="19746">
                <a:moveTo>
                  <a:pt x="64" y="2283"/>
                </a:moveTo>
                <a:cubicBezTo>
                  <a:pt x="-3111" y="5194"/>
                  <a:pt x="111982" y="19746"/>
                  <a:pt x="138176" y="19746"/>
                </a:cubicBezTo>
                <a:cubicBezTo>
                  <a:pt x="164370" y="19746"/>
                  <a:pt x="177864" y="5458"/>
                  <a:pt x="157226" y="2283"/>
                </a:cubicBezTo>
                <a:cubicBezTo>
                  <a:pt x="136589" y="-892"/>
                  <a:pt x="3239" y="-628"/>
                  <a:pt x="64" y="2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DE2B549-7C35-48AF-95E3-AA5992DDD4FD}"/>
              </a:ext>
            </a:extLst>
          </p:cNvPr>
          <p:cNvSpPr/>
          <p:nvPr/>
        </p:nvSpPr>
        <p:spPr>
          <a:xfrm>
            <a:off x="3060700" y="7844970"/>
            <a:ext cx="182595" cy="36201"/>
          </a:xfrm>
          <a:custGeom>
            <a:avLst/>
            <a:gdLst>
              <a:gd name="connsiteX0" fmla="*/ 182563 w 182595"/>
              <a:gd name="connsiteY0" fmla="*/ 29030 h 36201"/>
              <a:gd name="connsiteX1" fmla="*/ 41275 w 182595"/>
              <a:gd name="connsiteY1" fmla="*/ 16330 h 36201"/>
              <a:gd name="connsiteX2" fmla="*/ 53975 w 182595"/>
              <a:gd name="connsiteY2" fmla="*/ 455 h 36201"/>
              <a:gd name="connsiteX3" fmla="*/ 0 w 182595"/>
              <a:gd name="connsiteY3" fmla="*/ 35380 h 36201"/>
              <a:gd name="connsiteX4" fmla="*/ 53975 w 182595"/>
              <a:gd name="connsiteY4" fmla="*/ 25855 h 36201"/>
              <a:gd name="connsiteX5" fmla="*/ 182563 w 182595"/>
              <a:gd name="connsiteY5" fmla="*/ 29030 h 3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95" h="36201">
                <a:moveTo>
                  <a:pt x="182563" y="29030"/>
                </a:moveTo>
                <a:cubicBezTo>
                  <a:pt x="180446" y="27442"/>
                  <a:pt x="62706" y="21092"/>
                  <a:pt x="41275" y="16330"/>
                </a:cubicBezTo>
                <a:cubicBezTo>
                  <a:pt x="19844" y="11568"/>
                  <a:pt x="60854" y="-2720"/>
                  <a:pt x="53975" y="455"/>
                </a:cubicBezTo>
                <a:cubicBezTo>
                  <a:pt x="47096" y="3630"/>
                  <a:pt x="0" y="31147"/>
                  <a:pt x="0" y="35380"/>
                </a:cubicBezTo>
                <a:cubicBezTo>
                  <a:pt x="0" y="39613"/>
                  <a:pt x="23813" y="26119"/>
                  <a:pt x="53975" y="25855"/>
                </a:cubicBezTo>
                <a:cubicBezTo>
                  <a:pt x="84137" y="25591"/>
                  <a:pt x="184680" y="30618"/>
                  <a:pt x="182563" y="29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88EE56A3-E9CB-4E07-A6BA-EC76F1CCE8E4}"/>
              </a:ext>
            </a:extLst>
          </p:cNvPr>
          <p:cNvSpPr/>
          <p:nvPr/>
        </p:nvSpPr>
        <p:spPr>
          <a:xfrm>
            <a:off x="3133468" y="7814409"/>
            <a:ext cx="152850" cy="64421"/>
          </a:xfrm>
          <a:custGeom>
            <a:avLst/>
            <a:gdLst>
              <a:gd name="connsiteX0" fmla="*/ 257 w 152850"/>
              <a:gd name="connsiteY0" fmla="*/ 35779 h 64421"/>
              <a:gd name="connsiteX1" fmla="*/ 58995 w 152850"/>
              <a:gd name="connsiteY1" fmla="*/ 13554 h 64421"/>
              <a:gd name="connsiteX2" fmla="*/ 152657 w 152850"/>
              <a:gd name="connsiteY2" fmla="*/ 64354 h 64421"/>
              <a:gd name="connsiteX3" fmla="*/ 81220 w 152850"/>
              <a:gd name="connsiteY3" fmla="*/ 854 h 64421"/>
              <a:gd name="connsiteX4" fmla="*/ 257 w 152850"/>
              <a:gd name="connsiteY4" fmla="*/ 35779 h 6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50" h="64421">
                <a:moveTo>
                  <a:pt x="257" y="35779"/>
                </a:moveTo>
                <a:cubicBezTo>
                  <a:pt x="-3447" y="37896"/>
                  <a:pt x="33595" y="8792"/>
                  <a:pt x="58995" y="13554"/>
                </a:cubicBezTo>
                <a:cubicBezTo>
                  <a:pt x="84395" y="18316"/>
                  <a:pt x="148953" y="66471"/>
                  <a:pt x="152657" y="64354"/>
                </a:cubicBezTo>
                <a:cubicBezTo>
                  <a:pt x="156361" y="62237"/>
                  <a:pt x="106091" y="7998"/>
                  <a:pt x="81220" y="854"/>
                </a:cubicBezTo>
                <a:cubicBezTo>
                  <a:pt x="56349" y="-6290"/>
                  <a:pt x="3961" y="33662"/>
                  <a:pt x="257" y="3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9962993-24CC-4162-8654-99828205AB55}"/>
              </a:ext>
            </a:extLst>
          </p:cNvPr>
          <p:cNvSpPr/>
          <p:nvPr/>
        </p:nvSpPr>
        <p:spPr>
          <a:xfrm>
            <a:off x="3250673" y="7889060"/>
            <a:ext cx="167419" cy="79991"/>
          </a:xfrm>
          <a:custGeom>
            <a:avLst/>
            <a:gdLst>
              <a:gd name="connsiteX0" fmla="*/ 527 w 167419"/>
              <a:gd name="connsiteY0" fmla="*/ 62728 h 79991"/>
              <a:gd name="connsiteX1" fmla="*/ 130702 w 167419"/>
              <a:gd name="connsiteY1" fmla="*/ 2403 h 79991"/>
              <a:gd name="connsiteX2" fmla="*/ 167215 w 167419"/>
              <a:gd name="connsiteY2" fmla="*/ 13515 h 79991"/>
              <a:gd name="connsiteX3" fmla="*/ 119590 w 167419"/>
              <a:gd name="connsiteY3" fmla="*/ 27803 h 79991"/>
              <a:gd name="connsiteX4" fmla="*/ 86252 w 167419"/>
              <a:gd name="connsiteY4" fmla="*/ 77015 h 79991"/>
              <a:gd name="connsiteX5" fmla="*/ 527 w 167419"/>
              <a:gd name="connsiteY5" fmla="*/ 62728 h 7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19" h="79991">
                <a:moveTo>
                  <a:pt x="527" y="62728"/>
                </a:moveTo>
                <a:cubicBezTo>
                  <a:pt x="7935" y="50293"/>
                  <a:pt x="102921" y="10605"/>
                  <a:pt x="130702" y="2403"/>
                </a:cubicBezTo>
                <a:cubicBezTo>
                  <a:pt x="158483" y="-5799"/>
                  <a:pt x="169067" y="9282"/>
                  <a:pt x="167215" y="13515"/>
                </a:cubicBezTo>
                <a:cubicBezTo>
                  <a:pt x="165363" y="17748"/>
                  <a:pt x="133084" y="17220"/>
                  <a:pt x="119590" y="27803"/>
                </a:cubicBezTo>
                <a:cubicBezTo>
                  <a:pt x="106096" y="38386"/>
                  <a:pt x="106625" y="68813"/>
                  <a:pt x="86252" y="77015"/>
                </a:cubicBezTo>
                <a:cubicBezTo>
                  <a:pt x="65879" y="85217"/>
                  <a:pt x="-6881" y="75163"/>
                  <a:pt x="527" y="62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4EFF0C7C-6B1C-4545-A2AD-8A877003C132}"/>
              </a:ext>
            </a:extLst>
          </p:cNvPr>
          <p:cNvSpPr/>
          <p:nvPr/>
        </p:nvSpPr>
        <p:spPr>
          <a:xfrm>
            <a:off x="3304511" y="7874127"/>
            <a:ext cx="133433" cy="49263"/>
          </a:xfrm>
          <a:custGeom>
            <a:avLst/>
            <a:gdLst>
              <a:gd name="connsiteX0" fmla="*/ 664 w 133433"/>
              <a:gd name="connsiteY0" fmla="*/ 49086 h 49263"/>
              <a:gd name="connsiteX1" fmla="*/ 108614 w 133433"/>
              <a:gd name="connsiteY1" fmla="*/ 17336 h 49263"/>
              <a:gd name="connsiteX2" fmla="*/ 130839 w 133433"/>
              <a:gd name="connsiteY2" fmla="*/ 9398 h 49263"/>
              <a:gd name="connsiteX3" fmla="*/ 65752 w 133433"/>
              <a:gd name="connsiteY3" fmla="*/ 1461 h 49263"/>
              <a:gd name="connsiteX4" fmla="*/ 664 w 133433"/>
              <a:gd name="connsiteY4" fmla="*/ 49086 h 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433" h="49263">
                <a:moveTo>
                  <a:pt x="664" y="49086"/>
                </a:moveTo>
                <a:cubicBezTo>
                  <a:pt x="7808" y="51732"/>
                  <a:pt x="86918" y="23951"/>
                  <a:pt x="108614" y="17336"/>
                </a:cubicBezTo>
                <a:cubicBezTo>
                  <a:pt x="130310" y="10721"/>
                  <a:pt x="137983" y="12044"/>
                  <a:pt x="130839" y="9398"/>
                </a:cubicBezTo>
                <a:cubicBezTo>
                  <a:pt x="123695" y="6752"/>
                  <a:pt x="85596" y="-3831"/>
                  <a:pt x="65752" y="1461"/>
                </a:cubicBezTo>
                <a:cubicBezTo>
                  <a:pt x="45908" y="6753"/>
                  <a:pt x="-6480" y="46440"/>
                  <a:pt x="664" y="49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1CA1AD2-1FA3-43A6-94B1-ABF2FD3E3F1E}"/>
              </a:ext>
            </a:extLst>
          </p:cNvPr>
          <p:cNvSpPr/>
          <p:nvPr/>
        </p:nvSpPr>
        <p:spPr>
          <a:xfrm>
            <a:off x="3313458" y="7842021"/>
            <a:ext cx="145904" cy="68598"/>
          </a:xfrm>
          <a:custGeom>
            <a:avLst/>
            <a:gdLst>
              <a:gd name="connsiteX0" fmla="*/ 145705 w 145904"/>
              <a:gd name="connsiteY0" fmla="*/ 3404 h 68598"/>
              <a:gd name="connsiteX1" fmla="*/ 17117 w 145904"/>
              <a:gd name="connsiteY1" fmla="*/ 6579 h 68598"/>
              <a:gd name="connsiteX2" fmla="*/ 4417 w 145904"/>
              <a:gd name="connsiteY2" fmla="*/ 68492 h 68598"/>
              <a:gd name="connsiteX3" fmla="*/ 45692 w 145904"/>
              <a:gd name="connsiteY3" fmla="*/ 20867 h 68598"/>
              <a:gd name="connsiteX4" fmla="*/ 145705 w 145904"/>
              <a:gd name="connsiteY4" fmla="*/ 3404 h 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04" h="68598">
                <a:moveTo>
                  <a:pt x="145705" y="3404"/>
                </a:moveTo>
                <a:cubicBezTo>
                  <a:pt x="140943" y="1023"/>
                  <a:pt x="40665" y="-4269"/>
                  <a:pt x="17117" y="6579"/>
                </a:cubicBezTo>
                <a:cubicBezTo>
                  <a:pt x="-6431" y="17427"/>
                  <a:pt x="-345" y="66111"/>
                  <a:pt x="4417" y="68492"/>
                </a:cubicBezTo>
                <a:cubicBezTo>
                  <a:pt x="9179" y="70873"/>
                  <a:pt x="22938" y="32509"/>
                  <a:pt x="45692" y="20867"/>
                </a:cubicBezTo>
                <a:cubicBezTo>
                  <a:pt x="68446" y="9225"/>
                  <a:pt x="150467" y="5785"/>
                  <a:pt x="145705" y="3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E761D0C-2B20-4339-A8F5-0FB71C0AA5D0}"/>
              </a:ext>
            </a:extLst>
          </p:cNvPr>
          <p:cNvSpPr/>
          <p:nvPr/>
        </p:nvSpPr>
        <p:spPr>
          <a:xfrm>
            <a:off x="2970092" y="7818388"/>
            <a:ext cx="110082" cy="90315"/>
          </a:xfrm>
          <a:custGeom>
            <a:avLst/>
            <a:gdLst>
              <a:gd name="connsiteX0" fmla="*/ 108071 w 110082"/>
              <a:gd name="connsiteY0" fmla="*/ 50 h 90315"/>
              <a:gd name="connsiteX1" fmla="*/ 65208 w 110082"/>
              <a:gd name="connsiteY1" fmla="*/ 85775 h 90315"/>
              <a:gd name="connsiteX2" fmla="*/ 121 w 110082"/>
              <a:gd name="connsiteY2" fmla="*/ 73075 h 90315"/>
              <a:gd name="connsiteX3" fmla="*/ 108071 w 110082"/>
              <a:gd name="connsiteY3" fmla="*/ 50 h 9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082" h="90315">
                <a:moveTo>
                  <a:pt x="108071" y="50"/>
                </a:moveTo>
                <a:cubicBezTo>
                  <a:pt x="118919" y="2167"/>
                  <a:pt x="83200" y="73604"/>
                  <a:pt x="65208" y="85775"/>
                </a:cubicBezTo>
                <a:cubicBezTo>
                  <a:pt x="47216" y="97946"/>
                  <a:pt x="-2790" y="82865"/>
                  <a:pt x="121" y="73075"/>
                </a:cubicBezTo>
                <a:cubicBezTo>
                  <a:pt x="3031" y="63285"/>
                  <a:pt x="97223" y="-2067"/>
                  <a:pt x="10807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201450F-21D2-4A7B-8050-F0782384162D}"/>
              </a:ext>
            </a:extLst>
          </p:cNvPr>
          <p:cNvSpPr/>
          <p:nvPr/>
        </p:nvSpPr>
        <p:spPr>
          <a:xfrm>
            <a:off x="3528980" y="7700615"/>
            <a:ext cx="266923" cy="371540"/>
          </a:xfrm>
          <a:custGeom>
            <a:avLst/>
            <a:gdLst>
              <a:gd name="connsiteX0" fmla="*/ 266733 w 266923"/>
              <a:gd name="connsiteY0" fmla="*/ 348 h 371540"/>
              <a:gd name="connsiteX1" fmla="*/ 141320 w 266923"/>
              <a:gd name="connsiteY1" fmla="*/ 336898 h 371540"/>
              <a:gd name="connsiteX2" fmla="*/ 50833 w 266923"/>
              <a:gd name="connsiteY2" fmla="*/ 362298 h 371540"/>
              <a:gd name="connsiteX3" fmla="*/ 4795 w 266923"/>
              <a:gd name="connsiteY3" fmla="*/ 351185 h 371540"/>
              <a:gd name="connsiteX4" fmla="*/ 165133 w 266923"/>
              <a:gd name="connsiteY4" fmla="*/ 274985 h 371540"/>
              <a:gd name="connsiteX5" fmla="*/ 266733 w 266923"/>
              <a:gd name="connsiteY5" fmla="*/ 348 h 37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923" h="371540">
                <a:moveTo>
                  <a:pt x="266733" y="348"/>
                </a:moveTo>
                <a:cubicBezTo>
                  <a:pt x="262764" y="10667"/>
                  <a:pt x="177303" y="276573"/>
                  <a:pt x="141320" y="336898"/>
                </a:cubicBezTo>
                <a:cubicBezTo>
                  <a:pt x="105337" y="397223"/>
                  <a:pt x="73587" y="359917"/>
                  <a:pt x="50833" y="362298"/>
                </a:cubicBezTo>
                <a:cubicBezTo>
                  <a:pt x="28079" y="364679"/>
                  <a:pt x="-14255" y="365737"/>
                  <a:pt x="4795" y="351185"/>
                </a:cubicBezTo>
                <a:cubicBezTo>
                  <a:pt x="23845" y="336633"/>
                  <a:pt x="118302" y="338220"/>
                  <a:pt x="165133" y="274985"/>
                </a:cubicBezTo>
                <a:cubicBezTo>
                  <a:pt x="211964" y="211750"/>
                  <a:pt x="270702" y="-9971"/>
                  <a:pt x="266733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4FAF4514-50A6-4B09-92C1-5AF1B20455C0}"/>
              </a:ext>
            </a:extLst>
          </p:cNvPr>
          <p:cNvSpPr/>
          <p:nvPr/>
        </p:nvSpPr>
        <p:spPr>
          <a:xfrm>
            <a:off x="3759065" y="7734579"/>
            <a:ext cx="136660" cy="184404"/>
          </a:xfrm>
          <a:custGeom>
            <a:avLst/>
            <a:gdLst>
              <a:gd name="connsiteX0" fmla="*/ 66810 w 136660"/>
              <a:gd name="connsiteY0" fmla="*/ 2896 h 184404"/>
              <a:gd name="connsiteX1" fmla="*/ 135 w 136660"/>
              <a:gd name="connsiteY1" fmla="*/ 175934 h 184404"/>
              <a:gd name="connsiteX2" fmla="*/ 50935 w 136660"/>
              <a:gd name="connsiteY2" fmla="*/ 155296 h 184404"/>
              <a:gd name="connsiteX3" fmla="*/ 100148 w 136660"/>
              <a:gd name="connsiteY3" fmla="*/ 134659 h 184404"/>
              <a:gd name="connsiteX4" fmla="*/ 136660 w 136660"/>
              <a:gd name="connsiteY4" fmla="*/ 150534 h 184404"/>
              <a:gd name="connsiteX5" fmla="*/ 100148 w 136660"/>
              <a:gd name="connsiteY5" fmla="*/ 72746 h 184404"/>
              <a:gd name="connsiteX6" fmla="*/ 66810 w 136660"/>
              <a:gd name="connsiteY6" fmla="*/ 2896 h 1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60" h="184404">
                <a:moveTo>
                  <a:pt x="66810" y="2896"/>
                </a:moveTo>
                <a:cubicBezTo>
                  <a:pt x="50141" y="20094"/>
                  <a:pt x="2781" y="150534"/>
                  <a:pt x="135" y="175934"/>
                </a:cubicBezTo>
                <a:cubicBezTo>
                  <a:pt x="-2511" y="201334"/>
                  <a:pt x="34266" y="162175"/>
                  <a:pt x="50935" y="155296"/>
                </a:cubicBezTo>
                <a:cubicBezTo>
                  <a:pt x="67604" y="148417"/>
                  <a:pt x="85861" y="135453"/>
                  <a:pt x="100148" y="134659"/>
                </a:cubicBezTo>
                <a:cubicBezTo>
                  <a:pt x="114435" y="133865"/>
                  <a:pt x="136660" y="160853"/>
                  <a:pt x="136660" y="150534"/>
                </a:cubicBezTo>
                <a:cubicBezTo>
                  <a:pt x="136660" y="140215"/>
                  <a:pt x="113112" y="95765"/>
                  <a:pt x="100148" y="72746"/>
                </a:cubicBezTo>
                <a:cubicBezTo>
                  <a:pt x="87184" y="49727"/>
                  <a:pt x="83479" y="-14302"/>
                  <a:pt x="66810" y="2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A5E222CF-FFFC-460A-B738-8B5B8BFFF00C}"/>
              </a:ext>
            </a:extLst>
          </p:cNvPr>
          <p:cNvSpPr/>
          <p:nvPr/>
        </p:nvSpPr>
        <p:spPr>
          <a:xfrm>
            <a:off x="2866350" y="8032978"/>
            <a:ext cx="688344" cy="129299"/>
          </a:xfrm>
          <a:custGeom>
            <a:avLst/>
            <a:gdLst>
              <a:gd name="connsiteX0" fmla="*/ 8613 w 688344"/>
              <a:gd name="connsiteY0" fmla="*/ 122010 h 129299"/>
              <a:gd name="connsiteX1" fmla="*/ 84813 w 688344"/>
              <a:gd name="connsiteY1" fmla="*/ 118835 h 129299"/>
              <a:gd name="connsiteX2" fmla="*/ 548363 w 688344"/>
              <a:gd name="connsiteY2" fmla="*/ 21997 h 129299"/>
              <a:gd name="connsiteX3" fmla="*/ 688063 w 688344"/>
              <a:gd name="connsiteY3" fmla="*/ 15647 h 129299"/>
              <a:gd name="connsiteX4" fmla="*/ 522963 w 688344"/>
              <a:gd name="connsiteY4" fmla="*/ 2947 h 129299"/>
              <a:gd name="connsiteX5" fmla="*/ 194350 w 688344"/>
              <a:gd name="connsiteY5" fmla="*/ 77560 h 129299"/>
              <a:gd name="connsiteX6" fmla="*/ 8613 w 688344"/>
              <a:gd name="connsiteY6" fmla="*/ 122010 h 12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344" h="129299">
                <a:moveTo>
                  <a:pt x="8613" y="122010"/>
                </a:moveTo>
                <a:cubicBezTo>
                  <a:pt x="-9643" y="128889"/>
                  <a:pt x="-5145" y="135504"/>
                  <a:pt x="84813" y="118835"/>
                </a:cubicBezTo>
                <a:cubicBezTo>
                  <a:pt x="174771" y="102166"/>
                  <a:pt x="447821" y="39195"/>
                  <a:pt x="548363" y="21997"/>
                </a:cubicBezTo>
                <a:cubicBezTo>
                  <a:pt x="648905" y="4799"/>
                  <a:pt x="692296" y="18822"/>
                  <a:pt x="688063" y="15647"/>
                </a:cubicBezTo>
                <a:cubicBezTo>
                  <a:pt x="683830" y="12472"/>
                  <a:pt x="605249" y="-7372"/>
                  <a:pt x="522963" y="2947"/>
                </a:cubicBezTo>
                <a:cubicBezTo>
                  <a:pt x="440677" y="13266"/>
                  <a:pt x="280604" y="58510"/>
                  <a:pt x="194350" y="77560"/>
                </a:cubicBezTo>
                <a:cubicBezTo>
                  <a:pt x="108096" y="96610"/>
                  <a:pt x="26869" y="115131"/>
                  <a:pt x="8613" y="12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C65B828-F162-468B-BAF8-F72E7166B2D0}"/>
              </a:ext>
            </a:extLst>
          </p:cNvPr>
          <p:cNvSpPr/>
          <p:nvPr/>
        </p:nvSpPr>
        <p:spPr>
          <a:xfrm>
            <a:off x="2817791" y="8078578"/>
            <a:ext cx="871792" cy="196935"/>
          </a:xfrm>
          <a:custGeom>
            <a:avLst/>
            <a:gdLst>
              <a:gd name="connsiteX0" fmla="*/ 22 w 871792"/>
              <a:gd name="connsiteY0" fmla="*/ 120860 h 196935"/>
              <a:gd name="connsiteX1" fmla="*/ 579459 w 871792"/>
              <a:gd name="connsiteY1" fmla="*/ 55772 h 196935"/>
              <a:gd name="connsiteX2" fmla="*/ 768372 w 871792"/>
              <a:gd name="connsiteY2" fmla="*/ 25610 h 196935"/>
              <a:gd name="connsiteX3" fmla="*/ 822347 w 871792"/>
              <a:gd name="connsiteY3" fmla="*/ 93872 h 196935"/>
              <a:gd name="connsiteX4" fmla="*/ 871559 w 871792"/>
              <a:gd name="connsiteY4" fmla="*/ 195472 h 196935"/>
              <a:gd name="connsiteX5" fmla="*/ 801709 w 871792"/>
              <a:gd name="connsiteY5" fmla="*/ 11322 h 196935"/>
              <a:gd name="connsiteX6" fmla="*/ 601684 w 871792"/>
              <a:gd name="connsiteY6" fmla="*/ 30372 h 196935"/>
              <a:gd name="connsiteX7" fmla="*/ 22 w 871792"/>
              <a:gd name="connsiteY7" fmla="*/ 120860 h 19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792" h="196935">
                <a:moveTo>
                  <a:pt x="22" y="120860"/>
                </a:moveTo>
                <a:cubicBezTo>
                  <a:pt x="-3682" y="125093"/>
                  <a:pt x="451401" y="71647"/>
                  <a:pt x="579459" y="55772"/>
                </a:cubicBezTo>
                <a:cubicBezTo>
                  <a:pt x="707517" y="39897"/>
                  <a:pt x="727891" y="19260"/>
                  <a:pt x="768372" y="25610"/>
                </a:cubicBezTo>
                <a:cubicBezTo>
                  <a:pt x="808853" y="31960"/>
                  <a:pt x="805149" y="65562"/>
                  <a:pt x="822347" y="93872"/>
                </a:cubicBezTo>
                <a:cubicBezTo>
                  <a:pt x="839545" y="122182"/>
                  <a:pt x="874999" y="209230"/>
                  <a:pt x="871559" y="195472"/>
                </a:cubicBezTo>
                <a:cubicBezTo>
                  <a:pt x="868119" y="181714"/>
                  <a:pt x="846688" y="38839"/>
                  <a:pt x="801709" y="11322"/>
                </a:cubicBezTo>
                <a:cubicBezTo>
                  <a:pt x="756730" y="-16195"/>
                  <a:pt x="735828" y="12910"/>
                  <a:pt x="601684" y="30372"/>
                </a:cubicBezTo>
                <a:cubicBezTo>
                  <a:pt x="467540" y="47834"/>
                  <a:pt x="3726" y="116627"/>
                  <a:pt x="22" y="120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58D60A4A-040A-4E80-9EAF-8E3BDBBF9573}"/>
              </a:ext>
            </a:extLst>
          </p:cNvPr>
          <p:cNvSpPr/>
          <p:nvPr/>
        </p:nvSpPr>
        <p:spPr>
          <a:xfrm>
            <a:off x="3705985" y="7873790"/>
            <a:ext cx="107204" cy="245345"/>
          </a:xfrm>
          <a:custGeom>
            <a:avLst/>
            <a:gdLst>
              <a:gd name="connsiteX0" fmla="*/ 107190 w 107204"/>
              <a:gd name="connsiteY0" fmla="*/ 210 h 245345"/>
              <a:gd name="connsiteX1" fmla="*/ 43690 w 107204"/>
              <a:gd name="connsiteY1" fmla="*/ 151023 h 245345"/>
              <a:gd name="connsiteX2" fmla="*/ 72265 w 107204"/>
              <a:gd name="connsiteY2" fmla="*/ 244685 h 245345"/>
              <a:gd name="connsiteX3" fmla="*/ 828 w 107204"/>
              <a:gd name="connsiteY3" fmla="*/ 189123 h 245345"/>
              <a:gd name="connsiteX4" fmla="*/ 37340 w 107204"/>
              <a:gd name="connsiteY4" fmla="*/ 119273 h 245345"/>
              <a:gd name="connsiteX5" fmla="*/ 107190 w 107204"/>
              <a:gd name="connsiteY5" fmla="*/ 210 h 24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204" h="245345">
                <a:moveTo>
                  <a:pt x="107190" y="210"/>
                </a:moveTo>
                <a:cubicBezTo>
                  <a:pt x="108248" y="5501"/>
                  <a:pt x="49511" y="110277"/>
                  <a:pt x="43690" y="151023"/>
                </a:cubicBezTo>
                <a:cubicBezTo>
                  <a:pt x="37869" y="191769"/>
                  <a:pt x="79409" y="238335"/>
                  <a:pt x="72265" y="244685"/>
                </a:cubicBezTo>
                <a:cubicBezTo>
                  <a:pt x="65121" y="251035"/>
                  <a:pt x="6649" y="210025"/>
                  <a:pt x="828" y="189123"/>
                </a:cubicBezTo>
                <a:cubicBezTo>
                  <a:pt x="-4993" y="168221"/>
                  <a:pt x="21201" y="147848"/>
                  <a:pt x="37340" y="119273"/>
                </a:cubicBezTo>
                <a:cubicBezTo>
                  <a:pt x="53479" y="90698"/>
                  <a:pt x="106132" y="-5081"/>
                  <a:pt x="107190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9D5576A-15C2-4515-9D44-E6037A59E5AB}"/>
              </a:ext>
            </a:extLst>
          </p:cNvPr>
          <p:cNvSpPr/>
          <p:nvPr/>
        </p:nvSpPr>
        <p:spPr>
          <a:xfrm>
            <a:off x="3649280" y="8040688"/>
            <a:ext cx="137375" cy="478431"/>
          </a:xfrm>
          <a:custGeom>
            <a:avLst/>
            <a:gdLst>
              <a:gd name="connsiteX0" fmla="*/ 383 w 137375"/>
              <a:gd name="connsiteY0" fmla="*/ 0 h 478431"/>
              <a:gd name="connsiteX1" fmla="*/ 105158 w 137375"/>
              <a:gd name="connsiteY1" fmla="*/ 155575 h 478431"/>
              <a:gd name="connsiteX2" fmla="*/ 130558 w 137375"/>
              <a:gd name="connsiteY2" fmla="*/ 139700 h 478431"/>
              <a:gd name="connsiteX3" fmla="*/ 122620 w 137375"/>
              <a:gd name="connsiteY3" fmla="*/ 231775 h 478431"/>
              <a:gd name="connsiteX4" fmla="*/ 135320 w 137375"/>
              <a:gd name="connsiteY4" fmla="*/ 477837 h 478431"/>
              <a:gd name="connsiteX5" fmla="*/ 71820 w 137375"/>
              <a:gd name="connsiteY5" fmla="*/ 153987 h 478431"/>
              <a:gd name="connsiteX6" fmla="*/ 383 w 137375"/>
              <a:gd name="connsiteY6" fmla="*/ 0 h 47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375" h="478431">
                <a:moveTo>
                  <a:pt x="383" y="0"/>
                </a:moveTo>
                <a:cubicBezTo>
                  <a:pt x="5939" y="265"/>
                  <a:pt x="83462" y="132292"/>
                  <a:pt x="105158" y="155575"/>
                </a:cubicBezTo>
                <a:cubicBezTo>
                  <a:pt x="126854" y="178858"/>
                  <a:pt x="127648" y="127000"/>
                  <a:pt x="130558" y="139700"/>
                </a:cubicBezTo>
                <a:cubicBezTo>
                  <a:pt x="133468" y="152400"/>
                  <a:pt x="121826" y="175419"/>
                  <a:pt x="122620" y="231775"/>
                </a:cubicBezTo>
                <a:cubicBezTo>
                  <a:pt x="123414" y="288131"/>
                  <a:pt x="143787" y="490802"/>
                  <a:pt x="135320" y="477837"/>
                </a:cubicBezTo>
                <a:cubicBezTo>
                  <a:pt x="126853" y="464872"/>
                  <a:pt x="92457" y="233362"/>
                  <a:pt x="71820" y="153987"/>
                </a:cubicBezTo>
                <a:cubicBezTo>
                  <a:pt x="51183" y="74612"/>
                  <a:pt x="-5173" y="-265"/>
                  <a:pt x="3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531497C-7AC1-4B70-93D9-D1DF8E16C895}"/>
              </a:ext>
            </a:extLst>
          </p:cNvPr>
          <p:cNvSpPr/>
          <p:nvPr/>
        </p:nvSpPr>
        <p:spPr>
          <a:xfrm>
            <a:off x="2669025" y="7586104"/>
            <a:ext cx="224460" cy="494348"/>
          </a:xfrm>
          <a:custGeom>
            <a:avLst/>
            <a:gdLst>
              <a:gd name="connsiteX0" fmla="*/ 224458 w 224460"/>
              <a:gd name="connsiteY0" fmla="*/ 29 h 494348"/>
              <a:gd name="connsiteX1" fmla="*/ 17025 w 224460"/>
              <a:gd name="connsiteY1" fmla="*/ 414896 h 494348"/>
              <a:gd name="connsiteX2" fmla="*/ 21258 w 224460"/>
              <a:gd name="connsiteY2" fmla="*/ 493213 h 494348"/>
              <a:gd name="connsiteX3" fmla="*/ 12792 w 224460"/>
              <a:gd name="connsiteY3" fmla="*/ 393729 h 494348"/>
              <a:gd name="connsiteX4" fmla="*/ 224458 w 224460"/>
              <a:gd name="connsiteY4" fmla="*/ 29 h 49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60" h="494348">
                <a:moveTo>
                  <a:pt x="224458" y="29"/>
                </a:moveTo>
                <a:cubicBezTo>
                  <a:pt x="225163" y="3557"/>
                  <a:pt x="50892" y="332699"/>
                  <a:pt x="17025" y="414896"/>
                </a:cubicBezTo>
                <a:cubicBezTo>
                  <a:pt x="-16842" y="497093"/>
                  <a:pt x="21963" y="496741"/>
                  <a:pt x="21258" y="493213"/>
                </a:cubicBezTo>
                <a:cubicBezTo>
                  <a:pt x="20553" y="489685"/>
                  <a:pt x="-20016" y="477690"/>
                  <a:pt x="12792" y="393729"/>
                </a:cubicBezTo>
                <a:cubicBezTo>
                  <a:pt x="45600" y="309768"/>
                  <a:pt x="223753" y="-3499"/>
                  <a:pt x="22445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DA1B99DE-E1BB-4BE3-9FA6-69A8AEB56D35}"/>
              </a:ext>
            </a:extLst>
          </p:cNvPr>
          <p:cNvSpPr/>
          <p:nvPr/>
        </p:nvSpPr>
        <p:spPr>
          <a:xfrm>
            <a:off x="2531517" y="7621429"/>
            <a:ext cx="271266" cy="543097"/>
          </a:xfrm>
          <a:custGeom>
            <a:avLst/>
            <a:gdLst>
              <a:gd name="connsiteX0" fmla="*/ 270950 w 271266"/>
              <a:gd name="connsiteY0" fmla="*/ 688 h 543097"/>
              <a:gd name="connsiteX1" fmla="*/ 40233 w 271266"/>
              <a:gd name="connsiteY1" fmla="*/ 440954 h 543097"/>
              <a:gd name="connsiteX2" fmla="*/ 16 w 271266"/>
              <a:gd name="connsiteY2" fmla="*/ 542554 h 543097"/>
              <a:gd name="connsiteX3" fmla="*/ 36000 w 271266"/>
              <a:gd name="connsiteY3" fmla="*/ 417671 h 543097"/>
              <a:gd name="connsiteX4" fmla="*/ 88916 w 271266"/>
              <a:gd name="connsiteY4" fmla="*/ 341471 h 543097"/>
              <a:gd name="connsiteX5" fmla="*/ 270950 w 271266"/>
              <a:gd name="connsiteY5" fmla="*/ 688 h 54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66" h="543097">
                <a:moveTo>
                  <a:pt x="270950" y="688"/>
                </a:moveTo>
                <a:cubicBezTo>
                  <a:pt x="262836" y="17269"/>
                  <a:pt x="85389" y="350643"/>
                  <a:pt x="40233" y="440954"/>
                </a:cubicBezTo>
                <a:cubicBezTo>
                  <a:pt x="-4923" y="531265"/>
                  <a:pt x="721" y="546434"/>
                  <a:pt x="16" y="542554"/>
                </a:cubicBezTo>
                <a:cubicBezTo>
                  <a:pt x="-689" y="538674"/>
                  <a:pt x="21183" y="451185"/>
                  <a:pt x="36000" y="417671"/>
                </a:cubicBezTo>
                <a:cubicBezTo>
                  <a:pt x="50817" y="384157"/>
                  <a:pt x="49052" y="410968"/>
                  <a:pt x="88916" y="341471"/>
                </a:cubicBezTo>
                <a:cubicBezTo>
                  <a:pt x="128780" y="271974"/>
                  <a:pt x="279064" y="-15893"/>
                  <a:pt x="270950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1EBBE35-3745-4169-A174-29A1E5D579AF}"/>
              </a:ext>
            </a:extLst>
          </p:cNvPr>
          <p:cNvSpPr/>
          <p:nvPr/>
        </p:nvSpPr>
        <p:spPr>
          <a:xfrm>
            <a:off x="2611140" y="7615395"/>
            <a:ext cx="201928" cy="383489"/>
          </a:xfrm>
          <a:custGeom>
            <a:avLst/>
            <a:gdLst>
              <a:gd name="connsiteX0" fmla="*/ 201910 w 201928"/>
              <a:gd name="connsiteY0" fmla="*/ 372 h 383489"/>
              <a:gd name="connsiteX1" fmla="*/ 38927 w 201928"/>
              <a:gd name="connsiteY1" fmla="*/ 303055 h 383489"/>
              <a:gd name="connsiteX2" fmla="*/ 827 w 201928"/>
              <a:gd name="connsiteY2" fmla="*/ 383488 h 383489"/>
              <a:gd name="connsiteX3" fmla="*/ 15643 w 201928"/>
              <a:gd name="connsiteY3" fmla="*/ 305172 h 383489"/>
              <a:gd name="connsiteX4" fmla="*/ 49510 w 201928"/>
              <a:gd name="connsiteY4" fmla="*/ 241672 h 383489"/>
              <a:gd name="connsiteX5" fmla="*/ 201910 w 201928"/>
              <a:gd name="connsiteY5" fmla="*/ 372 h 38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28" h="383489">
                <a:moveTo>
                  <a:pt x="201910" y="372"/>
                </a:moveTo>
                <a:cubicBezTo>
                  <a:pt x="200146" y="10602"/>
                  <a:pt x="72441" y="239202"/>
                  <a:pt x="38927" y="303055"/>
                </a:cubicBezTo>
                <a:cubicBezTo>
                  <a:pt x="5413" y="366908"/>
                  <a:pt x="4708" y="383135"/>
                  <a:pt x="827" y="383488"/>
                </a:cubicBezTo>
                <a:cubicBezTo>
                  <a:pt x="-3054" y="383841"/>
                  <a:pt x="7529" y="328808"/>
                  <a:pt x="15643" y="305172"/>
                </a:cubicBezTo>
                <a:cubicBezTo>
                  <a:pt x="23757" y="281536"/>
                  <a:pt x="18818" y="289650"/>
                  <a:pt x="49510" y="241672"/>
                </a:cubicBezTo>
                <a:cubicBezTo>
                  <a:pt x="80202" y="193694"/>
                  <a:pt x="203674" y="-9858"/>
                  <a:pt x="201910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3AE97804-4F06-4841-897C-8EE725D16981}"/>
              </a:ext>
            </a:extLst>
          </p:cNvPr>
          <p:cNvSpPr/>
          <p:nvPr/>
        </p:nvSpPr>
        <p:spPr>
          <a:xfrm>
            <a:off x="2753915" y="7918187"/>
            <a:ext cx="163988" cy="169709"/>
          </a:xfrm>
          <a:custGeom>
            <a:avLst/>
            <a:gdLst>
              <a:gd name="connsiteX0" fmla="*/ 162852 w 163988"/>
              <a:gd name="connsiteY0" fmla="*/ 263 h 169709"/>
              <a:gd name="connsiteX1" fmla="*/ 71835 w 163988"/>
              <a:gd name="connsiteY1" fmla="*/ 106096 h 169709"/>
              <a:gd name="connsiteX2" fmla="*/ 8335 w 163988"/>
              <a:gd name="connsiteY2" fmla="*/ 148430 h 169709"/>
              <a:gd name="connsiteX3" fmla="*/ 12568 w 163988"/>
              <a:gd name="connsiteY3" fmla="*/ 169596 h 169709"/>
              <a:gd name="connsiteX4" fmla="*/ 116285 w 163988"/>
              <a:gd name="connsiteY4" fmla="*/ 139963 h 169709"/>
              <a:gd name="connsiteX5" fmla="*/ 162852 w 163988"/>
              <a:gd name="connsiteY5" fmla="*/ 263 h 16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988" h="169709">
                <a:moveTo>
                  <a:pt x="162852" y="263"/>
                </a:moveTo>
                <a:cubicBezTo>
                  <a:pt x="155444" y="-5381"/>
                  <a:pt x="97588" y="81402"/>
                  <a:pt x="71835" y="106096"/>
                </a:cubicBezTo>
                <a:cubicBezTo>
                  <a:pt x="46082" y="130790"/>
                  <a:pt x="18213" y="137847"/>
                  <a:pt x="8335" y="148430"/>
                </a:cubicBezTo>
                <a:cubicBezTo>
                  <a:pt x="-1543" y="159013"/>
                  <a:pt x="-5424" y="171007"/>
                  <a:pt x="12568" y="169596"/>
                </a:cubicBezTo>
                <a:cubicBezTo>
                  <a:pt x="30560" y="168185"/>
                  <a:pt x="92649" y="166068"/>
                  <a:pt x="116285" y="139963"/>
                </a:cubicBezTo>
                <a:cubicBezTo>
                  <a:pt x="139921" y="113858"/>
                  <a:pt x="170260" y="5907"/>
                  <a:pt x="162852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39E8957-2CA3-42F7-8285-42D6DACE3ABC}"/>
              </a:ext>
            </a:extLst>
          </p:cNvPr>
          <p:cNvSpPr/>
          <p:nvPr/>
        </p:nvSpPr>
        <p:spPr>
          <a:xfrm>
            <a:off x="2708623" y="8022114"/>
            <a:ext cx="194649" cy="294490"/>
          </a:xfrm>
          <a:custGeom>
            <a:avLst/>
            <a:gdLst>
              <a:gd name="connsiteX0" fmla="*/ 189094 w 194649"/>
              <a:gd name="connsiteY0" fmla="*/ 4286 h 294490"/>
              <a:gd name="connsiteX1" fmla="*/ 32460 w 194649"/>
              <a:gd name="connsiteY1" fmla="*/ 179969 h 294490"/>
              <a:gd name="connsiteX2" fmla="*/ 55744 w 194649"/>
              <a:gd name="connsiteY2" fmla="*/ 201136 h 294490"/>
              <a:gd name="connsiteX3" fmla="*/ 89610 w 194649"/>
              <a:gd name="connsiteY3" fmla="*/ 294269 h 294490"/>
              <a:gd name="connsiteX4" fmla="*/ 710 w 194649"/>
              <a:gd name="connsiteY4" fmla="*/ 171503 h 294490"/>
              <a:gd name="connsiteX5" fmla="*/ 146760 w 194649"/>
              <a:gd name="connsiteY5" fmla="*/ 61436 h 294490"/>
              <a:gd name="connsiteX6" fmla="*/ 189094 w 194649"/>
              <a:gd name="connsiteY6" fmla="*/ 4286 h 29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649" h="294490">
                <a:moveTo>
                  <a:pt x="189094" y="4286"/>
                </a:moveTo>
                <a:cubicBezTo>
                  <a:pt x="170044" y="24041"/>
                  <a:pt x="54685" y="147161"/>
                  <a:pt x="32460" y="179969"/>
                </a:cubicBezTo>
                <a:cubicBezTo>
                  <a:pt x="10235" y="212777"/>
                  <a:pt x="46219" y="182086"/>
                  <a:pt x="55744" y="201136"/>
                </a:cubicBezTo>
                <a:cubicBezTo>
                  <a:pt x="65269" y="220186"/>
                  <a:pt x="98782" y="299208"/>
                  <a:pt x="89610" y="294269"/>
                </a:cubicBezTo>
                <a:cubicBezTo>
                  <a:pt x="80438" y="289330"/>
                  <a:pt x="-8815" y="210309"/>
                  <a:pt x="710" y="171503"/>
                </a:cubicBezTo>
                <a:cubicBezTo>
                  <a:pt x="10235" y="132697"/>
                  <a:pt x="119243" y="84719"/>
                  <a:pt x="146760" y="61436"/>
                </a:cubicBezTo>
                <a:cubicBezTo>
                  <a:pt x="174277" y="38153"/>
                  <a:pt x="208144" y="-15469"/>
                  <a:pt x="189094" y="4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9506D3A-BBF7-4A17-ABBE-45ECFC3CF8EB}"/>
              </a:ext>
            </a:extLst>
          </p:cNvPr>
          <p:cNvSpPr/>
          <p:nvPr/>
        </p:nvSpPr>
        <p:spPr>
          <a:xfrm>
            <a:off x="2391491" y="8086159"/>
            <a:ext cx="166995" cy="198884"/>
          </a:xfrm>
          <a:custGeom>
            <a:avLst/>
            <a:gdLst>
              <a:gd name="connsiteX0" fmla="*/ 161209 w 166995"/>
              <a:gd name="connsiteY0" fmla="*/ 1624 h 198884"/>
              <a:gd name="connsiteX1" fmla="*/ 25742 w 166995"/>
              <a:gd name="connsiteY1" fmla="*/ 173074 h 198884"/>
              <a:gd name="connsiteX2" fmla="*/ 8809 w 166995"/>
              <a:gd name="connsiteY2" fmla="*/ 190008 h 198884"/>
              <a:gd name="connsiteX3" fmla="*/ 127342 w 166995"/>
              <a:gd name="connsiteY3" fmla="*/ 92641 h 198884"/>
              <a:gd name="connsiteX4" fmla="*/ 161209 w 166995"/>
              <a:gd name="connsiteY4" fmla="*/ 1624 h 1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95" h="198884">
                <a:moveTo>
                  <a:pt x="161209" y="1624"/>
                </a:moveTo>
                <a:cubicBezTo>
                  <a:pt x="144276" y="15029"/>
                  <a:pt x="51142" y="141677"/>
                  <a:pt x="25742" y="173074"/>
                </a:cubicBezTo>
                <a:cubicBezTo>
                  <a:pt x="342" y="204471"/>
                  <a:pt x="-8124" y="203413"/>
                  <a:pt x="8809" y="190008"/>
                </a:cubicBezTo>
                <a:cubicBezTo>
                  <a:pt x="25742" y="176603"/>
                  <a:pt x="99472" y="124038"/>
                  <a:pt x="127342" y="92641"/>
                </a:cubicBezTo>
                <a:cubicBezTo>
                  <a:pt x="155211" y="61244"/>
                  <a:pt x="178142" y="-11781"/>
                  <a:pt x="161209" y="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5869BA95-502E-4CF2-812D-21B602EC3DA0}"/>
              </a:ext>
            </a:extLst>
          </p:cNvPr>
          <p:cNvSpPr/>
          <p:nvPr/>
        </p:nvSpPr>
        <p:spPr>
          <a:xfrm>
            <a:off x="2504008" y="8102574"/>
            <a:ext cx="258341" cy="97822"/>
          </a:xfrm>
          <a:custGeom>
            <a:avLst/>
            <a:gdLst>
              <a:gd name="connsiteX0" fmla="*/ 9 w 258341"/>
              <a:gd name="connsiteY0" fmla="*/ 97393 h 97822"/>
              <a:gd name="connsiteX1" fmla="*/ 192625 w 258341"/>
              <a:gd name="connsiteY1" fmla="*/ 69876 h 97822"/>
              <a:gd name="connsiteX2" fmla="*/ 258242 w 258341"/>
              <a:gd name="connsiteY2" fmla="*/ 26 h 97822"/>
              <a:gd name="connsiteX3" fmla="*/ 201092 w 258341"/>
              <a:gd name="connsiteY3" fmla="*/ 78343 h 97822"/>
              <a:gd name="connsiteX4" fmla="*/ 9 w 258341"/>
              <a:gd name="connsiteY4" fmla="*/ 97393 h 9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41" h="97822">
                <a:moveTo>
                  <a:pt x="9" y="97393"/>
                </a:moveTo>
                <a:cubicBezTo>
                  <a:pt x="-1402" y="95982"/>
                  <a:pt x="149586" y="86104"/>
                  <a:pt x="192625" y="69876"/>
                </a:cubicBezTo>
                <a:cubicBezTo>
                  <a:pt x="235664" y="53648"/>
                  <a:pt x="256831" y="-1385"/>
                  <a:pt x="258242" y="26"/>
                </a:cubicBezTo>
                <a:cubicBezTo>
                  <a:pt x="259653" y="1437"/>
                  <a:pt x="246248" y="58940"/>
                  <a:pt x="201092" y="78343"/>
                </a:cubicBezTo>
                <a:cubicBezTo>
                  <a:pt x="155937" y="97746"/>
                  <a:pt x="1420" y="98804"/>
                  <a:pt x="9" y="97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6332328-CD71-4A12-9ED5-DF7856BC87B9}"/>
              </a:ext>
            </a:extLst>
          </p:cNvPr>
          <p:cNvSpPr/>
          <p:nvPr/>
        </p:nvSpPr>
        <p:spPr>
          <a:xfrm>
            <a:off x="3644864" y="8170084"/>
            <a:ext cx="78956" cy="324479"/>
          </a:xfrm>
          <a:custGeom>
            <a:avLst/>
            <a:gdLst>
              <a:gd name="connsiteX0" fmla="*/ 25436 w 78956"/>
              <a:gd name="connsiteY0" fmla="*/ 249 h 324479"/>
              <a:gd name="connsiteX1" fmla="*/ 36 w 78956"/>
              <a:gd name="connsiteY1" fmla="*/ 103966 h 324479"/>
              <a:gd name="connsiteX2" fmla="*/ 31786 w 78956"/>
              <a:gd name="connsiteY2" fmla="*/ 171699 h 324479"/>
              <a:gd name="connsiteX3" fmla="*/ 27553 w 78956"/>
              <a:gd name="connsiteY3" fmla="*/ 245783 h 324479"/>
              <a:gd name="connsiteX4" fmla="*/ 74119 w 78956"/>
              <a:gd name="connsiteY4" fmla="*/ 324099 h 324479"/>
              <a:gd name="connsiteX5" fmla="*/ 72003 w 78956"/>
              <a:gd name="connsiteY5" fmla="*/ 211916 h 324479"/>
              <a:gd name="connsiteX6" fmla="*/ 25436 w 78956"/>
              <a:gd name="connsiteY6" fmla="*/ 135716 h 324479"/>
              <a:gd name="connsiteX7" fmla="*/ 25436 w 78956"/>
              <a:gd name="connsiteY7" fmla="*/ 249 h 32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56" h="324479">
                <a:moveTo>
                  <a:pt x="25436" y="249"/>
                </a:moveTo>
                <a:cubicBezTo>
                  <a:pt x="21203" y="-5043"/>
                  <a:pt x="-1022" y="75391"/>
                  <a:pt x="36" y="103966"/>
                </a:cubicBezTo>
                <a:cubicBezTo>
                  <a:pt x="1094" y="132541"/>
                  <a:pt x="27200" y="148063"/>
                  <a:pt x="31786" y="171699"/>
                </a:cubicBezTo>
                <a:cubicBezTo>
                  <a:pt x="36372" y="195335"/>
                  <a:pt x="20498" y="220383"/>
                  <a:pt x="27553" y="245783"/>
                </a:cubicBezTo>
                <a:cubicBezTo>
                  <a:pt x="34608" y="271183"/>
                  <a:pt x="66711" y="329743"/>
                  <a:pt x="74119" y="324099"/>
                </a:cubicBezTo>
                <a:cubicBezTo>
                  <a:pt x="81527" y="318455"/>
                  <a:pt x="80117" y="243313"/>
                  <a:pt x="72003" y="211916"/>
                </a:cubicBezTo>
                <a:cubicBezTo>
                  <a:pt x="63889" y="180519"/>
                  <a:pt x="33903" y="167466"/>
                  <a:pt x="25436" y="135716"/>
                </a:cubicBezTo>
                <a:cubicBezTo>
                  <a:pt x="16969" y="103966"/>
                  <a:pt x="29669" y="5541"/>
                  <a:pt x="25436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043EA1B-9141-423D-9079-7F36CA2C1DEF}"/>
              </a:ext>
            </a:extLst>
          </p:cNvPr>
          <p:cNvSpPr/>
          <p:nvPr/>
        </p:nvSpPr>
        <p:spPr>
          <a:xfrm>
            <a:off x="2508116" y="8232741"/>
            <a:ext cx="242619" cy="132348"/>
          </a:xfrm>
          <a:custGeom>
            <a:avLst/>
            <a:gdLst>
              <a:gd name="connsiteX0" fmla="*/ 134 w 242619"/>
              <a:gd name="connsiteY0" fmla="*/ 39192 h 132348"/>
              <a:gd name="connsiteX1" fmla="*/ 59401 w 242619"/>
              <a:gd name="connsiteY1" fmla="*/ 39192 h 132348"/>
              <a:gd name="connsiteX2" fmla="*/ 220267 w 242619"/>
              <a:gd name="connsiteY2" fmla="*/ 3209 h 132348"/>
              <a:gd name="connsiteX3" fmla="*/ 239317 w 242619"/>
              <a:gd name="connsiteY3" fmla="*/ 132326 h 132348"/>
              <a:gd name="connsiteX4" fmla="*/ 201217 w 242619"/>
              <a:gd name="connsiteY4" fmla="*/ 13792 h 132348"/>
              <a:gd name="connsiteX5" fmla="*/ 48817 w 242619"/>
              <a:gd name="connsiteY5" fmla="*/ 18026 h 132348"/>
              <a:gd name="connsiteX6" fmla="*/ 134 w 242619"/>
              <a:gd name="connsiteY6" fmla="*/ 39192 h 13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619" h="132348">
                <a:moveTo>
                  <a:pt x="134" y="39192"/>
                </a:moveTo>
                <a:cubicBezTo>
                  <a:pt x="1898" y="42720"/>
                  <a:pt x="22712" y="45189"/>
                  <a:pt x="59401" y="39192"/>
                </a:cubicBezTo>
                <a:cubicBezTo>
                  <a:pt x="96090" y="33195"/>
                  <a:pt x="190281" y="-12313"/>
                  <a:pt x="220267" y="3209"/>
                </a:cubicBezTo>
                <a:cubicBezTo>
                  <a:pt x="250253" y="18731"/>
                  <a:pt x="242492" y="130562"/>
                  <a:pt x="239317" y="132326"/>
                </a:cubicBezTo>
                <a:cubicBezTo>
                  <a:pt x="236142" y="134090"/>
                  <a:pt x="232967" y="32842"/>
                  <a:pt x="201217" y="13792"/>
                </a:cubicBezTo>
                <a:cubicBezTo>
                  <a:pt x="169467" y="-5258"/>
                  <a:pt x="83742" y="12734"/>
                  <a:pt x="48817" y="18026"/>
                </a:cubicBezTo>
                <a:cubicBezTo>
                  <a:pt x="13892" y="23318"/>
                  <a:pt x="-1630" y="35664"/>
                  <a:pt x="134" y="39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8957B9CE-7D96-48A4-B8A0-2B516B7FC45C}"/>
              </a:ext>
            </a:extLst>
          </p:cNvPr>
          <p:cNvSpPr/>
          <p:nvPr/>
        </p:nvSpPr>
        <p:spPr>
          <a:xfrm>
            <a:off x="2467567" y="8249230"/>
            <a:ext cx="240692" cy="152889"/>
          </a:xfrm>
          <a:custGeom>
            <a:avLst/>
            <a:gdLst>
              <a:gd name="connsiteX0" fmla="*/ 466 w 240692"/>
              <a:gd name="connsiteY0" fmla="*/ 1537 h 152889"/>
              <a:gd name="connsiteX1" fmla="*/ 222716 w 240692"/>
              <a:gd name="connsiteY1" fmla="*/ 141237 h 152889"/>
              <a:gd name="connsiteX2" fmla="*/ 220600 w 240692"/>
              <a:gd name="connsiteY2" fmla="*/ 137003 h 152889"/>
              <a:gd name="connsiteX3" fmla="*/ 165566 w 240692"/>
              <a:gd name="connsiteY3" fmla="*/ 71387 h 152889"/>
              <a:gd name="connsiteX4" fmla="*/ 466 w 240692"/>
              <a:gd name="connsiteY4" fmla="*/ 1537 h 15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92" h="152889">
                <a:moveTo>
                  <a:pt x="466" y="1537"/>
                </a:moveTo>
                <a:cubicBezTo>
                  <a:pt x="9991" y="13179"/>
                  <a:pt x="222716" y="141237"/>
                  <a:pt x="222716" y="141237"/>
                </a:cubicBezTo>
                <a:cubicBezTo>
                  <a:pt x="259405" y="163815"/>
                  <a:pt x="230125" y="148645"/>
                  <a:pt x="220600" y="137003"/>
                </a:cubicBezTo>
                <a:cubicBezTo>
                  <a:pt x="211075" y="125361"/>
                  <a:pt x="201197" y="95376"/>
                  <a:pt x="165566" y="71387"/>
                </a:cubicBezTo>
                <a:cubicBezTo>
                  <a:pt x="129935" y="47398"/>
                  <a:pt x="-9059" y="-10105"/>
                  <a:pt x="466" y="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1A624DC2-818C-4B52-AD95-FEEB00221D3B}"/>
              </a:ext>
            </a:extLst>
          </p:cNvPr>
          <p:cNvSpPr/>
          <p:nvPr/>
        </p:nvSpPr>
        <p:spPr>
          <a:xfrm>
            <a:off x="2431539" y="8239117"/>
            <a:ext cx="115066" cy="117503"/>
          </a:xfrm>
          <a:custGeom>
            <a:avLst/>
            <a:gdLst>
              <a:gd name="connsiteX0" fmla="*/ 511 w 115066"/>
              <a:gd name="connsiteY0" fmla="*/ 8 h 117503"/>
              <a:gd name="connsiteX1" fmla="*/ 35436 w 115066"/>
              <a:gd name="connsiteY1" fmla="*/ 76208 h 117503"/>
              <a:gd name="connsiteX2" fmla="*/ 114811 w 115066"/>
              <a:gd name="connsiteY2" fmla="*/ 117483 h 117503"/>
              <a:gd name="connsiteX3" fmla="*/ 59249 w 115066"/>
              <a:gd name="connsiteY3" fmla="*/ 71446 h 117503"/>
              <a:gd name="connsiteX4" fmla="*/ 511 w 115066"/>
              <a:gd name="connsiteY4" fmla="*/ 8 h 1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6" h="117503">
                <a:moveTo>
                  <a:pt x="511" y="8"/>
                </a:moveTo>
                <a:cubicBezTo>
                  <a:pt x="-3458" y="802"/>
                  <a:pt x="16386" y="56629"/>
                  <a:pt x="35436" y="76208"/>
                </a:cubicBezTo>
                <a:cubicBezTo>
                  <a:pt x="54486" y="95787"/>
                  <a:pt x="110842" y="118277"/>
                  <a:pt x="114811" y="117483"/>
                </a:cubicBezTo>
                <a:cubicBezTo>
                  <a:pt x="118780" y="116689"/>
                  <a:pt x="75388" y="90760"/>
                  <a:pt x="59249" y="71446"/>
                </a:cubicBezTo>
                <a:cubicBezTo>
                  <a:pt x="43110" y="52132"/>
                  <a:pt x="4480" y="-786"/>
                  <a:pt x="51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0875AAF-B139-4192-A927-AC4C29491B38}"/>
              </a:ext>
            </a:extLst>
          </p:cNvPr>
          <p:cNvSpPr/>
          <p:nvPr/>
        </p:nvSpPr>
        <p:spPr>
          <a:xfrm>
            <a:off x="2407290" y="8269245"/>
            <a:ext cx="82100" cy="285830"/>
          </a:xfrm>
          <a:custGeom>
            <a:avLst/>
            <a:gdLst>
              <a:gd name="connsiteX0" fmla="*/ 2535 w 82100"/>
              <a:gd name="connsiteY0" fmla="*/ 43 h 285830"/>
              <a:gd name="connsiteX1" fmla="*/ 5710 w 82100"/>
              <a:gd name="connsiteY1" fmla="*/ 54018 h 285830"/>
              <a:gd name="connsiteX2" fmla="*/ 23173 w 82100"/>
              <a:gd name="connsiteY2" fmla="*/ 81005 h 285830"/>
              <a:gd name="connsiteX3" fmla="*/ 81910 w 82100"/>
              <a:gd name="connsiteY3" fmla="*/ 285793 h 285830"/>
              <a:gd name="connsiteX4" fmla="*/ 40635 w 82100"/>
              <a:gd name="connsiteY4" fmla="*/ 63543 h 285830"/>
              <a:gd name="connsiteX5" fmla="*/ 2535 w 82100"/>
              <a:gd name="connsiteY5" fmla="*/ 43 h 28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100" h="285830">
                <a:moveTo>
                  <a:pt x="2535" y="43"/>
                </a:moveTo>
                <a:cubicBezTo>
                  <a:pt x="-3286" y="-1545"/>
                  <a:pt x="2270" y="40524"/>
                  <a:pt x="5710" y="54018"/>
                </a:cubicBezTo>
                <a:cubicBezTo>
                  <a:pt x="9150" y="67512"/>
                  <a:pt x="10473" y="42376"/>
                  <a:pt x="23173" y="81005"/>
                </a:cubicBezTo>
                <a:cubicBezTo>
                  <a:pt x="35873" y="119634"/>
                  <a:pt x="79000" y="288703"/>
                  <a:pt x="81910" y="285793"/>
                </a:cubicBezTo>
                <a:cubicBezTo>
                  <a:pt x="84820" y="282883"/>
                  <a:pt x="53599" y="111697"/>
                  <a:pt x="40635" y="63543"/>
                </a:cubicBezTo>
                <a:cubicBezTo>
                  <a:pt x="27671" y="15389"/>
                  <a:pt x="8356" y="1631"/>
                  <a:pt x="2535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5EB35404-50C1-4482-987D-AB915BC4B50E}"/>
              </a:ext>
            </a:extLst>
          </p:cNvPr>
          <p:cNvSpPr/>
          <p:nvPr/>
        </p:nvSpPr>
        <p:spPr>
          <a:xfrm>
            <a:off x="2468100" y="8339950"/>
            <a:ext cx="200881" cy="130118"/>
          </a:xfrm>
          <a:custGeom>
            <a:avLst/>
            <a:gdLst>
              <a:gd name="connsiteX0" fmla="*/ 463 w 200881"/>
              <a:gd name="connsiteY0" fmla="*/ 775 h 130118"/>
              <a:gd name="connsiteX1" fmla="*/ 194138 w 200881"/>
              <a:gd name="connsiteY1" fmla="*/ 127775 h 130118"/>
              <a:gd name="connsiteX2" fmla="*/ 141750 w 200881"/>
              <a:gd name="connsiteY2" fmla="*/ 76975 h 130118"/>
              <a:gd name="connsiteX3" fmla="*/ 463 w 200881"/>
              <a:gd name="connsiteY3" fmla="*/ 775 h 13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81" h="130118">
                <a:moveTo>
                  <a:pt x="463" y="775"/>
                </a:moveTo>
                <a:cubicBezTo>
                  <a:pt x="9194" y="9242"/>
                  <a:pt x="170590" y="115075"/>
                  <a:pt x="194138" y="127775"/>
                </a:cubicBezTo>
                <a:cubicBezTo>
                  <a:pt x="217686" y="140475"/>
                  <a:pt x="174558" y="98406"/>
                  <a:pt x="141750" y="76975"/>
                </a:cubicBezTo>
                <a:cubicBezTo>
                  <a:pt x="108942" y="55544"/>
                  <a:pt x="-8268" y="-7692"/>
                  <a:pt x="463" y="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62E12EF3-2F92-468B-9552-70FE7201A5F0}"/>
              </a:ext>
            </a:extLst>
          </p:cNvPr>
          <p:cNvSpPr/>
          <p:nvPr/>
        </p:nvSpPr>
        <p:spPr>
          <a:xfrm>
            <a:off x="2601504" y="8391511"/>
            <a:ext cx="165622" cy="287814"/>
          </a:xfrm>
          <a:custGeom>
            <a:avLst/>
            <a:gdLst>
              <a:gd name="connsiteX0" fmla="*/ 165509 w 165622"/>
              <a:gd name="connsiteY0" fmla="*/ 14 h 287814"/>
              <a:gd name="connsiteX1" fmla="*/ 48034 w 165622"/>
              <a:gd name="connsiteY1" fmla="*/ 79389 h 287814"/>
              <a:gd name="connsiteX2" fmla="*/ 409 w 165622"/>
              <a:gd name="connsiteY2" fmla="*/ 285764 h 287814"/>
              <a:gd name="connsiteX3" fmla="*/ 27396 w 165622"/>
              <a:gd name="connsiteY3" fmla="*/ 179402 h 287814"/>
              <a:gd name="connsiteX4" fmla="*/ 68671 w 165622"/>
              <a:gd name="connsiteY4" fmla="*/ 84152 h 287814"/>
              <a:gd name="connsiteX5" fmla="*/ 165509 w 165622"/>
              <a:gd name="connsiteY5" fmla="*/ 14 h 28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22" h="287814">
                <a:moveTo>
                  <a:pt x="165509" y="14"/>
                </a:moveTo>
                <a:cubicBezTo>
                  <a:pt x="162070" y="-780"/>
                  <a:pt x="75551" y="31764"/>
                  <a:pt x="48034" y="79389"/>
                </a:cubicBezTo>
                <a:cubicBezTo>
                  <a:pt x="20517" y="127014"/>
                  <a:pt x="3849" y="269095"/>
                  <a:pt x="409" y="285764"/>
                </a:cubicBezTo>
                <a:cubicBezTo>
                  <a:pt x="-3031" y="302433"/>
                  <a:pt x="16019" y="213004"/>
                  <a:pt x="27396" y="179402"/>
                </a:cubicBezTo>
                <a:cubicBezTo>
                  <a:pt x="38773" y="145800"/>
                  <a:pt x="44065" y="116167"/>
                  <a:pt x="68671" y="84152"/>
                </a:cubicBezTo>
                <a:cubicBezTo>
                  <a:pt x="93277" y="52137"/>
                  <a:pt x="168948" y="808"/>
                  <a:pt x="16550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D59FAFF6-D306-4CD2-8104-16EA39C45D48}"/>
              </a:ext>
            </a:extLst>
          </p:cNvPr>
          <p:cNvSpPr/>
          <p:nvPr/>
        </p:nvSpPr>
        <p:spPr>
          <a:xfrm>
            <a:off x="2471088" y="8384847"/>
            <a:ext cx="141619" cy="121100"/>
          </a:xfrm>
          <a:custGeom>
            <a:avLst/>
            <a:gdLst>
              <a:gd name="connsiteX0" fmla="*/ 3825 w 141619"/>
              <a:gd name="connsiteY0" fmla="*/ 328 h 121100"/>
              <a:gd name="connsiteX1" fmla="*/ 83200 w 141619"/>
              <a:gd name="connsiteY1" fmla="*/ 98753 h 121100"/>
              <a:gd name="connsiteX2" fmla="*/ 140350 w 141619"/>
              <a:gd name="connsiteY2" fmla="*/ 119391 h 121100"/>
              <a:gd name="connsiteX3" fmla="*/ 27637 w 141619"/>
              <a:gd name="connsiteY3" fmla="*/ 68591 h 121100"/>
              <a:gd name="connsiteX4" fmla="*/ 3825 w 141619"/>
              <a:gd name="connsiteY4" fmla="*/ 328 h 12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19" h="121100">
                <a:moveTo>
                  <a:pt x="3825" y="328"/>
                </a:moveTo>
                <a:cubicBezTo>
                  <a:pt x="13085" y="5355"/>
                  <a:pt x="60446" y="78909"/>
                  <a:pt x="83200" y="98753"/>
                </a:cubicBezTo>
                <a:cubicBezTo>
                  <a:pt x="105954" y="118597"/>
                  <a:pt x="149610" y="124418"/>
                  <a:pt x="140350" y="119391"/>
                </a:cubicBezTo>
                <a:cubicBezTo>
                  <a:pt x="131090" y="114364"/>
                  <a:pt x="53302" y="87906"/>
                  <a:pt x="27637" y="68591"/>
                </a:cubicBezTo>
                <a:cubicBezTo>
                  <a:pt x="1972" y="49276"/>
                  <a:pt x="-5435" y="-4699"/>
                  <a:pt x="3825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1770D98-B315-4CF4-B144-87042A3F368C}"/>
              </a:ext>
            </a:extLst>
          </p:cNvPr>
          <p:cNvSpPr/>
          <p:nvPr/>
        </p:nvSpPr>
        <p:spPr>
          <a:xfrm>
            <a:off x="2507489" y="8486773"/>
            <a:ext cx="82321" cy="188563"/>
          </a:xfrm>
          <a:custGeom>
            <a:avLst/>
            <a:gdLst>
              <a:gd name="connsiteX0" fmla="*/ 761 w 82321"/>
              <a:gd name="connsiteY0" fmla="*/ 2 h 188563"/>
              <a:gd name="connsiteX1" fmla="*/ 18224 w 82321"/>
              <a:gd name="connsiteY1" fmla="*/ 122240 h 188563"/>
              <a:gd name="connsiteX2" fmla="*/ 32511 w 82321"/>
              <a:gd name="connsiteY2" fmla="*/ 182565 h 188563"/>
              <a:gd name="connsiteX3" fmla="*/ 76961 w 82321"/>
              <a:gd name="connsiteY3" fmla="*/ 169865 h 188563"/>
              <a:gd name="connsiteX4" fmla="*/ 80136 w 82321"/>
              <a:gd name="connsiteY4" fmla="*/ 36515 h 188563"/>
              <a:gd name="connsiteX5" fmla="*/ 64261 w 82321"/>
              <a:gd name="connsiteY5" fmla="*/ 166690 h 188563"/>
              <a:gd name="connsiteX6" fmla="*/ 45211 w 82321"/>
              <a:gd name="connsiteY6" fmla="*/ 125415 h 188563"/>
              <a:gd name="connsiteX7" fmla="*/ 761 w 82321"/>
              <a:gd name="connsiteY7" fmla="*/ 2 h 18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21" h="188563">
                <a:moveTo>
                  <a:pt x="761" y="2"/>
                </a:moveTo>
                <a:cubicBezTo>
                  <a:pt x="-3737" y="-527"/>
                  <a:pt x="12932" y="91813"/>
                  <a:pt x="18224" y="122240"/>
                </a:cubicBezTo>
                <a:cubicBezTo>
                  <a:pt x="23516" y="152667"/>
                  <a:pt x="22722" y="174628"/>
                  <a:pt x="32511" y="182565"/>
                </a:cubicBezTo>
                <a:cubicBezTo>
                  <a:pt x="42300" y="190502"/>
                  <a:pt x="69024" y="194207"/>
                  <a:pt x="76961" y="169865"/>
                </a:cubicBezTo>
                <a:cubicBezTo>
                  <a:pt x="84898" y="145523"/>
                  <a:pt x="82253" y="37044"/>
                  <a:pt x="80136" y="36515"/>
                </a:cubicBezTo>
                <a:cubicBezTo>
                  <a:pt x="78019" y="35986"/>
                  <a:pt x="70082" y="151873"/>
                  <a:pt x="64261" y="166690"/>
                </a:cubicBezTo>
                <a:cubicBezTo>
                  <a:pt x="58440" y="181507"/>
                  <a:pt x="54207" y="150815"/>
                  <a:pt x="45211" y="125415"/>
                </a:cubicBezTo>
                <a:cubicBezTo>
                  <a:pt x="36215" y="100015"/>
                  <a:pt x="5259" y="531"/>
                  <a:pt x="76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11BFF167-23F1-4838-A8AD-02B97990142C}"/>
              </a:ext>
            </a:extLst>
          </p:cNvPr>
          <p:cNvSpPr/>
          <p:nvPr/>
        </p:nvSpPr>
        <p:spPr>
          <a:xfrm>
            <a:off x="2399827" y="8299111"/>
            <a:ext cx="210036" cy="405949"/>
          </a:xfrm>
          <a:custGeom>
            <a:avLst/>
            <a:gdLst>
              <a:gd name="connsiteX0" fmla="*/ 473 w 210036"/>
              <a:gd name="connsiteY0" fmla="*/ 339 h 405949"/>
              <a:gd name="connsiteX1" fmla="*/ 76673 w 210036"/>
              <a:gd name="connsiteY1" fmla="*/ 295614 h 405949"/>
              <a:gd name="connsiteX2" fmla="*/ 110011 w 210036"/>
              <a:gd name="connsiteY2" fmla="*/ 394039 h 405949"/>
              <a:gd name="connsiteX3" fmla="*/ 210023 w 210036"/>
              <a:gd name="connsiteY3" fmla="*/ 400389 h 405949"/>
              <a:gd name="connsiteX4" fmla="*/ 116361 w 210036"/>
              <a:gd name="connsiteY4" fmla="*/ 359114 h 405949"/>
              <a:gd name="connsiteX5" fmla="*/ 473 w 210036"/>
              <a:gd name="connsiteY5" fmla="*/ 339 h 40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36" h="405949">
                <a:moveTo>
                  <a:pt x="473" y="339"/>
                </a:moveTo>
                <a:cubicBezTo>
                  <a:pt x="-6142" y="-10244"/>
                  <a:pt x="58417" y="229997"/>
                  <a:pt x="76673" y="295614"/>
                </a:cubicBezTo>
                <a:cubicBezTo>
                  <a:pt x="94929" y="361231"/>
                  <a:pt x="87786" y="376577"/>
                  <a:pt x="110011" y="394039"/>
                </a:cubicBezTo>
                <a:cubicBezTo>
                  <a:pt x="132236" y="411501"/>
                  <a:pt x="208965" y="406210"/>
                  <a:pt x="210023" y="400389"/>
                </a:cubicBezTo>
                <a:cubicBezTo>
                  <a:pt x="211081" y="394568"/>
                  <a:pt x="150228" y="422349"/>
                  <a:pt x="116361" y="359114"/>
                </a:cubicBezTo>
                <a:cubicBezTo>
                  <a:pt x="82494" y="295879"/>
                  <a:pt x="7088" y="10922"/>
                  <a:pt x="473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7FCD44D9-1A3D-4E3B-9735-454E0A189286}"/>
              </a:ext>
            </a:extLst>
          </p:cNvPr>
          <p:cNvSpPr/>
          <p:nvPr/>
        </p:nvSpPr>
        <p:spPr>
          <a:xfrm>
            <a:off x="2793441" y="8283705"/>
            <a:ext cx="615240" cy="87996"/>
          </a:xfrm>
          <a:custGeom>
            <a:avLst/>
            <a:gdLst>
              <a:gd name="connsiteX0" fmla="*/ 24372 w 615240"/>
              <a:gd name="connsiteY0" fmla="*/ 79245 h 87996"/>
              <a:gd name="connsiteX1" fmla="*/ 483159 w 615240"/>
              <a:gd name="connsiteY1" fmla="*/ 1458 h 87996"/>
              <a:gd name="connsiteX2" fmla="*/ 613334 w 615240"/>
              <a:gd name="connsiteY2" fmla="*/ 28445 h 87996"/>
              <a:gd name="connsiteX3" fmla="*/ 411722 w 615240"/>
              <a:gd name="connsiteY3" fmla="*/ 28445 h 87996"/>
              <a:gd name="connsiteX4" fmla="*/ 97397 w 615240"/>
              <a:gd name="connsiteY4" fmla="*/ 80833 h 87996"/>
              <a:gd name="connsiteX5" fmla="*/ 24372 w 615240"/>
              <a:gd name="connsiteY5" fmla="*/ 79245 h 8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240" h="87996">
                <a:moveTo>
                  <a:pt x="24372" y="79245"/>
                </a:moveTo>
                <a:cubicBezTo>
                  <a:pt x="88666" y="66016"/>
                  <a:pt x="384999" y="9925"/>
                  <a:pt x="483159" y="1458"/>
                </a:cubicBezTo>
                <a:cubicBezTo>
                  <a:pt x="581319" y="-7009"/>
                  <a:pt x="625240" y="23947"/>
                  <a:pt x="613334" y="28445"/>
                </a:cubicBezTo>
                <a:cubicBezTo>
                  <a:pt x="601428" y="32943"/>
                  <a:pt x="497711" y="19714"/>
                  <a:pt x="411722" y="28445"/>
                </a:cubicBezTo>
                <a:cubicBezTo>
                  <a:pt x="325733" y="37176"/>
                  <a:pt x="158251" y="72895"/>
                  <a:pt x="97397" y="80833"/>
                </a:cubicBezTo>
                <a:cubicBezTo>
                  <a:pt x="36543" y="88771"/>
                  <a:pt x="-39922" y="92474"/>
                  <a:pt x="24372" y="79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EC801F9-B1B4-495D-86E8-70785B339026}"/>
              </a:ext>
            </a:extLst>
          </p:cNvPr>
          <p:cNvSpPr/>
          <p:nvPr/>
        </p:nvSpPr>
        <p:spPr>
          <a:xfrm>
            <a:off x="2762245" y="8151063"/>
            <a:ext cx="723358" cy="73964"/>
          </a:xfrm>
          <a:custGeom>
            <a:avLst/>
            <a:gdLst>
              <a:gd name="connsiteX0" fmla="*/ 5 w 723358"/>
              <a:gd name="connsiteY0" fmla="*/ 29325 h 73964"/>
              <a:gd name="connsiteX1" fmla="*/ 127005 w 723358"/>
              <a:gd name="connsiteY1" fmla="*/ 73775 h 73964"/>
              <a:gd name="connsiteX2" fmla="*/ 317505 w 723358"/>
              <a:gd name="connsiteY2" fmla="*/ 43612 h 73964"/>
              <a:gd name="connsiteX3" fmla="*/ 717555 w 723358"/>
              <a:gd name="connsiteY3" fmla="*/ 2337 h 73964"/>
              <a:gd name="connsiteX4" fmla="*/ 525468 w 723358"/>
              <a:gd name="connsiteY4" fmla="*/ 10275 h 73964"/>
              <a:gd name="connsiteX5" fmla="*/ 123830 w 723358"/>
              <a:gd name="connsiteY5" fmla="*/ 53137 h 73964"/>
              <a:gd name="connsiteX6" fmla="*/ 5 w 723358"/>
              <a:gd name="connsiteY6" fmla="*/ 29325 h 7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358" h="73964">
                <a:moveTo>
                  <a:pt x="5" y="29325"/>
                </a:moveTo>
                <a:cubicBezTo>
                  <a:pt x="534" y="32765"/>
                  <a:pt x="74088" y="71394"/>
                  <a:pt x="127005" y="73775"/>
                </a:cubicBezTo>
                <a:cubicBezTo>
                  <a:pt x="179922" y="76156"/>
                  <a:pt x="219080" y="55518"/>
                  <a:pt x="317505" y="43612"/>
                </a:cubicBezTo>
                <a:cubicBezTo>
                  <a:pt x="415930" y="31706"/>
                  <a:pt x="682895" y="7893"/>
                  <a:pt x="717555" y="2337"/>
                </a:cubicBezTo>
                <a:cubicBezTo>
                  <a:pt x="752216" y="-3219"/>
                  <a:pt x="624422" y="1808"/>
                  <a:pt x="525468" y="10275"/>
                </a:cubicBezTo>
                <a:cubicBezTo>
                  <a:pt x="426514" y="18742"/>
                  <a:pt x="211407" y="51285"/>
                  <a:pt x="123830" y="53137"/>
                </a:cubicBezTo>
                <a:cubicBezTo>
                  <a:pt x="36253" y="54989"/>
                  <a:pt x="-524" y="25885"/>
                  <a:pt x="5" y="29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0135B991-18DB-48C0-BC12-D6889C4F412C}"/>
              </a:ext>
            </a:extLst>
          </p:cNvPr>
          <p:cNvSpPr/>
          <p:nvPr/>
        </p:nvSpPr>
        <p:spPr>
          <a:xfrm>
            <a:off x="2781254" y="8141671"/>
            <a:ext cx="917356" cy="310965"/>
          </a:xfrm>
          <a:custGeom>
            <a:avLst/>
            <a:gdLst>
              <a:gd name="connsiteX0" fmla="*/ 7984 w 917356"/>
              <a:gd name="connsiteY0" fmla="*/ 83167 h 310965"/>
              <a:gd name="connsiteX1" fmla="*/ 63546 w 917356"/>
              <a:gd name="connsiteY1" fmla="*/ 91104 h 310965"/>
              <a:gd name="connsiteX2" fmla="*/ 549321 w 917356"/>
              <a:gd name="connsiteY2" fmla="*/ 43479 h 310965"/>
              <a:gd name="connsiteX3" fmla="*/ 779509 w 917356"/>
              <a:gd name="connsiteY3" fmla="*/ 617 h 310965"/>
              <a:gd name="connsiteX4" fmla="*/ 831896 w 917356"/>
              <a:gd name="connsiteY4" fmla="*/ 76817 h 310965"/>
              <a:gd name="connsiteX5" fmla="*/ 912859 w 917356"/>
              <a:gd name="connsiteY5" fmla="*/ 310179 h 310965"/>
              <a:gd name="connsiteX6" fmla="*/ 684259 w 917356"/>
              <a:gd name="connsiteY6" fmla="*/ 151429 h 310965"/>
              <a:gd name="connsiteX7" fmla="*/ 325484 w 917356"/>
              <a:gd name="connsiteY7" fmla="*/ 114917 h 310965"/>
              <a:gd name="connsiteX8" fmla="*/ 84184 w 917356"/>
              <a:gd name="connsiteY8" fmla="*/ 159367 h 310965"/>
              <a:gd name="connsiteX9" fmla="*/ 7984 w 917356"/>
              <a:gd name="connsiteY9" fmla="*/ 83167 h 31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356" h="310965">
                <a:moveTo>
                  <a:pt x="7984" y="83167"/>
                </a:moveTo>
                <a:cubicBezTo>
                  <a:pt x="4544" y="71790"/>
                  <a:pt x="-26677" y="97719"/>
                  <a:pt x="63546" y="91104"/>
                </a:cubicBezTo>
                <a:cubicBezTo>
                  <a:pt x="153769" y="84489"/>
                  <a:pt x="429994" y="58560"/>
                  <a:pt x="549321" y="43479"/>
                </a:cubicBezTo>
                <a:cubicBezTo>
                  <a:pt x="668648" y="28398"/>
                  <a:pt x="732413" y="-4939"/>
                  <a:pt x="779509" y="617"/>
                </a:cubicBezTo>
                <a:cubicBezTo>
                  <a:pt x="826605" y="6173"/>
                  <a:pt x="809671" y="25223"/>
                  <a:pt x="831896" y="76817"/>
                </a:cubicBezTo>
                <a:cubicBezTo>
                  <a:pt x="854121" y="128411"/>
                  <a:pt x="937465" y="297744"/>
                  <a:pt x="912859" y="310179"/>
                </a:cubicBezTo>
                <a:cubicBezTo>
                  <a:pt x="888253" y="322614"/>
                  <a:pt x="782155" y="183973"/>
                  <a:pt x="684259" y="151429"/>
                </a:cubicBezTo>
                <a:cubicBezTo>
                  <a:pt x="586363" y="118885"/>
                  <a:pt x="425496" y="113594"/>
                  <a:pt x="325484" y="114917"/>
                </a:cubicBezTo>
                <a:cubicBezTo>
                  <a:pt x="225472" y="116240"/>
                  <a:pt x="137101" y="160425"/>
                  <a:pt x="84184" y="159367"/>
                </a:cubicBezTo>
                <a:cubicBezTo>
                  <a:pt x="31267" y="158309"/>
                  <a:pt x="11424" y="94544"/>
                  <a:pt x="7984" y="83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35C2002F-FAF2-42A6-A636-0CFB4BD3E597}"/>
              </a:ext>
            </a:extLst>
          </p:cNvPr>
          <p:cNvSpPr/>
          <p:nvPr/>
        </p:nvSpPr>
        <p:spPr>
          <a:xfrm>
            <a:off x="2853474" y="8249894"/>
            <a:ext cx="470516" cy="67019"/>
          </a:xfrm>
          <a:custGeom>
            <a:avLst/>
            <a:gdLst>
              <a:gd name="connsiteX0" fmla="*/ 851 w 470516"/>
              <a:gd name="connsiteY0" fmla="*/ 67019 h 67019"/>
              <a:gd name="connsiteX1" fmla="*/ 307239 w 470516"/>
              <a:gd name="connsiteY1" fmla="*/ 24156 h 67019"/>
              <a:gd name="connsiteX2" fmla="*/ 469164 w 470516"/>
              <a:gd name="connsiteY2" fmla="*/ 344 h 67019"/>
              <a:gd name="connsiteX3" fmla="*/ 223101 w 470516"/>
              <a:gd name="connsiteY3" fmla="*/ 13044 h 67019"/>
              <a:gd name="connsiteX4" fmla="*/ 851 w 470516"/>
              <a:gd name="connsiteY4" fmla="*/ 67019 h 6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516" h="67019">
                <a:moveTo>
                  <a:pt x="851" y="67019"/>
                </a:moveTo>
                <a:lnTo>
                  <a:pt x="307239" y="24156"/>
                </a:lnTo>
                <a:cubicBezTo>
                  <a:pt x="385291" y="13043"/>
                  <a:pt x="483187" y="2196"/>
                  <a:pt x="469164" y="344"/>
                </a:cubicBezTo>
                <a:cubicBezTo>
                  <a:pt x="455141" y="-1508"/>
                  <a:pt x="296655" y="4313"/>
                  <a:pt x="223101" y="13044"/>
                </a:cubicBezTo>
                <a:cubicBezTo>
                  <a:pt x="149547" y="21775"/>
                  <a:pt x="-13172" y="65167"/>
                  <a:pt x="851" y="67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A84E8DAA-03DF-424E-82CF-7425B37FB915}"/>
              </a:ext>
            </a:extLst>
          </p:cNvPr>
          <p:cNvSpPr/>
          <p:nvPr/>
        </p:nvSpPr>
        <p:spPr>
          <a:xfrm>
            <a:off x="2819400" y="8286709"/>
            <a:ext cx="248071" cy="595354"/>
          </a:xfrm>
          <a:custGeom>
            <a:avLst/>
            <a:gdLst>
              <a:gd name="connsiteX0" fmla="*/ 0 w 248071"/>
              <a:gd name="connsiteY0" fmla="*/ 41 h 595354"/>
              <a:gd name="connsiteX1" fmla="*/ 104775 w 248071"/>
              <a:gd name="connsiteY1" fmla="*/ 249279 h 595354"/>
              <a:gd name="connsiteX2" fmla="*/ 131763 w 248071"/>
              <a:gd name="connsiteY2" fmla="*/ 435016 h 595354"/>
              <a:gd name="connsiteX3" fmla="*/ 247650 w 248071"/>
              <a:gd name="connsiteY3" fmla="*/ 595354 h 595354"/>
              <a:gd name="connsiteX4" fmla="*/ 168275 w 248071"/>
              <a:gd name="connsiteY4" fmla="*/ 435016 h 595354"/>
              <a:gd name="connsiteX5" fmla="*/ 103188 w 248071"/>
              <a:gd name="connsiteY5" fmla="*/ 268329 h 595354"/>
              <a:gd name="connsiteX6" fmla="*/ 0 w 248071"/>
              <a:gd name="connsiteY6" fmla="*/ 41 h 59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71" h="595354">
                <a:moveTo>
                  <a:pt x="0" y="41"/>
                </a:moveTo>
                <a:cubicBezTo>
                  <a:pt x="265" y="-3134"/>
                  <a:pt x="82815" y="176783"/>
                  <a:pt x="104775" y="249279"/>
                </a:cubicBezTo>
                <a:cubicBezTo>
                  <a:pt x="126735" y="321775"/>
                  <a:pt x="107951" y="377337"/>
                  <a:pt x="131763" y="435016"/>
                </a:cubicBezTo>
                <a:cubicBezTo>
                  <a:pt x="155576" y="492695"/>
                  <a:pt x="241565" y="595354"/>
                  <a:pt x="247650" y="595354"/>
                </a:cubicBezTo>
                <a:cubicBezTo>
                  <a:pt x="253735" y="595354"/>
                  <a:pt x="192352" y="489520"/>
                  <a:pt x="168275" y="435016"/>
                </a:cubicBezTo>
                <a:cubicBezTo>
                  <a:pt x="144198" y="380512"/>
                  <a:pt x="129117" y="341354"/>
                  <a:pt x="103188" y="268329"/>
                </a:cubicBezTo>
                <a:cubicBezTo>
                  <a:pt x="77259" y="195304"/>
                  <a:pt x="-265" y="3216"/>
                  <a:pt x="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2F6F3E39-54BD-40C1-8B88-D27FF7AA42E6}"/>
              </a:ext>
            </a:extLst>
          </p:cNvPr>
          <p:cNvSpPr/>
          <p:nvPr/>
        </p:nvSpPr>
        <p:spPr>
          <a:xfrm>
            <a:off x="2793953" y="8323489"/>
            <a:ext cx="154983" cy="775548"/>
          </a:xfrm>
          <a:custGeom>
            <a:avLst/>
            <a:gdLst>
              <a:gd name="connsiteX0" fmla="*/ 47 w 154983"/>
              <a:gd name="connsiteY0" fmla="*/ 1361 h 775548"/>
              <a:gd name="connsiteX1" fmla="*/ 144510 w 154983"/>
              <a:gd name="connsiteY1" fmla="*/ 745899 h 775548"/>
              <a:gd name="connsiteX2" fmla="*/ 128635 w 154983"/>
              <a:gd name="connsiteY2" fmla="*/ 566511 h 775548"/>
              <a:gd name="connsiteX3" fmla="*/ 47 w 154983"/>
              <a:gd name="connsiteY3" fmla="*/ 1361 h 77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983" h="775548">
                <a:moveTo>
                  <a:pt x="47" y="1361"/>
                </a:moveTo>
                <a:cubicBezTo>
                  <a:pt x="2693" y="31259"/>
                  <a:pt x="123079" y="651707"/>
                  <a:pt x="144510" y="745899"/>
                </a:cubicBezTo>
                <a:cubicBezTo>
                  <a:pt x="165941" y="840091"/>
                  <a:pt x="151389" y="690601"/>
                  <a:pt x="128635" y="566511"/>
                </a:cubicBezTo>
                <a:cubicBezTo>
                  <a:pt x="105881" y="442421"/>
                  <a:pt x="-2599" y="-28537"/>
                  <a:pt x="47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FBEEAC3A-D2E0-4FA2-829C-F7B07AC7173C}"/>
              </a:ext>
            </a:extLst>
          </p:cNvPr>
          <p:cNvSpPr/>
          <p:nvPr/>
        </p:nvSpPr>
        <p:spPr>
          <a:xfrm>
            <a:off x="3595485" y="8390747"/>
            <a:ext cx="288599" cy="870710"/>
          </a:xfrm>
          <a:custGeom>
            <a:avLst/>
            <a:gdLst>
              <a:gd name="connsiteX0" fmla="*/ 2848 w 288599"/>
              <a:gd name="connsiteY0" fmla="*/ 8186 h 870710"/>
              <a:gd name="connsiteX1" fmla="*/ 47298 w 288599"/>
              <a:gd name="connsiteY1" fmla="*/ 33586 h 870710"/>
              <a:gd name="connsiteX2" fmla="*/ 151015 w 288599"/>
              <a:gd name="connsiteY2" fmla="*/ 143653 h 870710"/>
              <a:gd name="connsiteX3" fmla="*/ 193348 w 288599"/>
              <a:gd name="connsiteY3" fmla="*/ 281236 h 870710"/>
              <a:gd name="connsiteX4" fmla="*/ 288598 w 288599"/>
              <a:gd name="connsiteY4" fmla="*/ 867553 h 870710"/>
              <a:gd name="connsiteX5" fmla="*/ 195465 w 288599"/>
              <a:gd name="connsiteY5" fmla="*/ 499253 h 870710"/>
              <a:gd name="connsiteX6" fmla="*/ 123498 w 288599"/>
              <a:gd name="connsiteY6" fmla="*/ 160586 h 870710"/>
              <a:gd name="connsiteX7" fmla="*/ 2848 w 288599"/>
              <a:gd name="connsiteY7" fmla="*/ 8186 h 87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99" h="870710">
                <a:moveTo>
                  <a:pt x="2848" y="8186"/>
                </a:moveTo>
                <a:cubicBezTo>
                  <a:pt x="-9852" y="-12981"/>
                  <a:pt x="22603" y="11008"/>
                  <a:pt x="47298" y="33586"/>
                </a:cubicBezTo>
                <a:cubicBezTo>
                  <a:pt x="71993" y="56164"/>
                  <a:pt x="126673" y="102378"/>
                  <a:pt x="151015" y="143653"/>
                </a:cubicBezTo>
                <a:cubicBezTo>
                  <a:pt x="175357" y="184928"/>
                  <a:pt x="170418" y="160586"/>
                  <a:pt x="193348" y="281236"/>
                </a:cubicBezTo>
                <a:cubicBezTo>
                  <a:pt x="216279" y="401886"/>
                  <a:pt x="288245" y="831217"/>
                  <a:pt x="288598" y="867553"/>
                </a:cubicBezTo>
                <a:cubicBezTo>
                  <a:pt x="288951" y="903889"/>
                  <a:pt x="222982" y="617081"/>
                  <a:pt x="195465" y="499253"/>
                </a:cubicBezTo>
                <a:cubicBezTo>
                  <a:pt x="167948" y="381425"/>
                  <a:pt x="155953" y="242078"/>
                  <a:pt x="123498" y="160586"/>
                </a:cubicBezTo>
                <a:cubicBezTo>
                  <a:pt x="91043" y="79094"/>
                  <a:pt x="15548" y="29353"/>
                  <a:pt x="2848" y="8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5B91C84C-75B7-472F-A288-79A0B845BC8A}"/>
              </a:ext>
            </a:extLst>
          </p:cNvPr>
          <p:cNvSpPr/>
          <p:nvPr/>
        </p:nvSpPr>
        <p:spPr>
          <a:xfrm>
            <a:off x="3788767" y="8464257"/>
            <a:ext cx="176201" cy="928713"/>
          </a:xfrm>
          <a:custGeom>
            <a:avLst/>
            <a:gdLst>
              <a:gd name="connsiteX0" fmla="*/ 14883 w 176201"/>
              <a:gd name="connsiteY0" fmla="*/ 54268 h 928713"/>
              <a:gd name="connsiteX1" fmla="*/ 18058 w 176201"/>
              <a:gd name="connsiteY1" fmla="*/ 113006 h 928713"/>
              <a:gd name="connsiteX2" fmla="*/ 164108 w 176201"/>
              <a:gd name="connsiteY2" fmla="*/ 901993 h 928713"/>
              <a:gd name="connsiteX3" fmla="*/ 164108 w 176201"/>
              <a:gd name="connsiteY3" fmla="*/ 728956 h 928713"/>
              <a:gd name="connsiteX4" fmla="*/ 132358 w 176201"/>
              <a:gd name="connsiteY4" fmla="*/ 582906 h 928713"/>
              <a:gd name="connsiteX5" fmla="*/ 14883 w 176201"/>
              <a:gd name="connsiteY5" fmla="*/ 54268 h 9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01" h="928713">
                <a:moveTo>
                  <a:pt x="14883" y="54268"/>
                </a:moveTo>
                <a:cubicBezTo>
                  <a:pt x="-4167" y="-24049"/>
                  <a:pt x="-6813" y="-28281"/>
                  <a:pt x="18058" y="113006"/>
                </a:cubicBezTo>
                <a:cubicBezTo>
                  <a:pt x="42929" y="254293"/>
                  <a:pt x="139766" y="799335"/>
                  <a:pt x="164108" y="901993"/>
                </a:cubicBezTo>
                <a:cubicBezTo>
                  <a:pt x="188450" y="1004651"/>
                  <a:pt x="169400" y="782137"/>
                  <a:pt x="164108" y="728956"/>
                </a:cubicBezTo>
                <a:cubicBezTo>
                  <a:pt x="158816" y="675775"/>
                  <a:pt x="155377" y="697471"/>
                  <a:pt x="132358" y="582906"/>
                </a:cubicBezTo>
                <a:cubicBezTo>
                  <a:pt x="109339" y="468341"/>
                  <a:pt x="33933" y="132585"/>
                  <a:pt x="14883" y="54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5EB7ADD-8F90-4A9D-BF63-3CAB409761F9}"/>
              </a:ext>
            </a:extLst>
          </p:cNvPr>
          <p:cNvSpPr/>
          <p:nvPr/>
        </p:nvSpPr>
        <p:spPr>
          <a:xfrm>
            <a:off x="3968176" y="9334441"/>
            <a:ext cx="261572" cy="730506"/>
          </a:xfrm>
          <a:custGeom>
            <a:avLst/>
            <a:gdLst>
              <a:gd name="connsiteX0" fmla="*/ 574 w 261572"/>
              <a:gd name="connsiteY0" fmla="*/ 59 h 730506"/>
              <a:gd name="connsiteX1" fmla="*/ 108524 w 261572"/>
              <a:gd name="connsiteY1" fmla="*/ 548276 h 730506"/>
              <a:gd name="connsiteX2" fmla="*/ 129691 w 261572"/>
              <a:gd name="connsiteY2" fmla="*/ 630826 h 730506"/>
              <a:gd name="connsiteX3" fmla="*/ 157207 w 261572"/>
              <a:gd name="connsiteY3" fmla="*/ 728192 h 730506"/>
              <a:gd name="connsiteX4" fmla="*/ 243991 w 261572"/>
              <a:gd name="connsiteY4" fmla="*/ 694326 h 730506"/>
              <a:gd name="connsiteX5" fmla="*/ 254574 w 261572"/>
              <a:gd name="connsiteY5" fmla="*/ 630826 h 730506"/>
              <a:gd name="connsiteX6" fmla="*/ 161441 w 261572"/>
              <a:gd name="connsiteY6" fmla="*/ 584259 h 730506"/>
              <a:gd name="connsiteX7" fmla="*/ 574 w 261572"/>
              <a:gd name="connsiteY7" fmla="*/ 59 h 73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72" h="730506">
                <a:moveTo>
                  <a:pt x="574" y="59"/>
                </a:moveTo>
                <a:cubicBezTo>
                  <a:pt x="-8246" y="-5938"/>
                  <a:pt x="87005" y="443148"/>
                  <a:pt x="108524" y="548276"/>
                </a:cubicBezTo>
                <a:cubicBezTo>
                  <a:pt x="130044" y="653404"/>
                  <a:pt x="121577" y="600840"/>
                  <a:pt x="129691" y="630826"/>
                </a:cubicBezTo>
                <a:cubicBezTo>
                  <a:pt x="137805" y="660812"/>
                  <a:pt x="138157" y="717609"/>
                  <a:pt x="157207" y="728192"/>
                </a:cubicBezTo>
                <a:cubicBezTo>
                  <a:pt x="176257" y="738775"/>
                  <a:pt x="227763" y="710554"/>
                  <a:pt x="243991" y="694326"/>
                </a:cubicBezTo>
                <a:cubicBezTo>
                  <a:pt x="260219" y="678098"/>
                  <a:pt x="268332" y="649170"/>
                  <a:pt x="254574" y="630826"/>
                </a:cubicBezTo>
                <a:cubicBezTo>
                  <a:pt x="240816" y="612482"/>
                  <a:pt x="202010" y="692209"/>
                  <a:pt x="161441" y="584259"/>
                </a:cubicBezTo>
                <a:cubicBezTo>
                  <a:pt x="120872" y="476309"/>
                  <a:pt x="9394" y="6056"/>
                  <a:pt x="574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DE28205D-3374-42E9-87AA-330EA7CF2A02}"/>
              </a:ext>
            </a:extLst>
          </p:cNvPr>
          <p:cNvSpPr/>
          <p:nvPr/>
        </p:nvSpPr>
        <p:spPr>
          <a:xfrm>
            <a:off x="3899700" y="9141903"/>
            <a:ext cx="151920" cy="725894"/>
          </a:xfrm>
          <a:custGeom>
            <a:avLst/>
            <a:gdLst>
              <a:gd name="connsiteX0" fmla="*/ 3433 w 151920"/>
              <a:gd name="connsiteY0" fmla="*/ 2097 h 725894"/>
              <a:gd name="connsiteX1" fmla="*/ 50000 w 151920"/>
              <a:gd name="connsiteY1" fmla="*/ 397914 h 725894"/>
              <a:gd name="connsiteX2" fmla="*/ 130433 w 151920"/>
              <a:gd name="connsiteY2" fmla="*/ 717530 h 725894"/>
              <a:gd name="connsiteX3" fmla="*/ 143133 w 151920"/>
              <a:gd name="connsiteY3" fmla="*/ 579947 h 725894"/>
              <a:gd name="connsiteX4" fmla="*/ 3433 w 151920"/>
              <a:gd name="connsiteY4" fmla="*/ 2097 h 72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920" h="725894">
                <a:moveTo>
                  <a:pt x="3433" y="2097"/>
                </a:moveTo>
                <a:cubicBezTo>
                  <a:pt x="-12089" y="-28242"/>
                  <a:pt x="28833" y="278675"/>
                  <a:pt x="50000" y="397914"/>
                </a:cubicBezTo>
                <a:cubicBezTo>
                  <a:pt x="71167" y="517153"/>
                  <a:pt x="114911" y="687191"/>
                  <a:pt x="130433" y="717530"/>
                </a:cubicBezTo>
                <a:cubicBezTo>
                  <a:pt x="145955" y="747869"/>
                  <a:pt x="162536" y="694247"/>
                  <a:pt x="143133" y="579947"/>
                </a:cubicBezTo>
                <a:cubicBezTo>
                  <a:pt x="123730" y="465647"/>
                  <a:pt x="18955" y="32436"/>
                  <a:pt x="3433" y="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87A77B2-798F-4F55-A178-2A1D51E9B347}"/>
              </a:ext>
            </a:extLst>
          </p:cNvPr>
          <p:cNvSpPr/>
          <p:nvPr/>
        </p:nvSpPr>
        <p:spPr>
          <a:xfrm>
            <a:off x="3864475" y="9129219"/>
            <a:ext cx="148027" cy="686924"/>
          </a:xfrm>
          <a:custGeom>
            <a:avLst/>
            <a:gdLst>
              <a:gd name="connsiteX0" fmla="*/ 19608 w 148027"/>
              <a:gd name="connsiteY0" fmla="*/ 2081 h 686924"/>
              <a:gd name="connsiteX1" fmla="*/ 23842 w 148027"/>
              <a:gd name="connsiteY1" fmla="*/ 205281 h 686924"/>
              <a:gd name="connsiteX2" fmla="*/ 146608 w 148027"/>
              <a:gd name="connsiteY2" fmla="*/ 679414 h 686924"/>
              <a:gd name="connsiteX3" fmla="*/ 85225 w 148027"/>
              <a:gd name="connsiteY3" fmla="*/ 469864 h 686924"/>
              <a:gd name="connsiteX4" fmla="*/ 2675 w 148027"/>
              <a:gd name="connsiteY4" fmla="*/ 120614 h 686924"/>
              <a:gd name="connsiteX5" fmla="*/ 19608 w 148027"/>
              <a:gd name="connsiteY5" fmla="*/ 2081 h 68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027" h="686924">
                <a:moveTo>
                  <a:pt x="19608" y="2081"/>
                </a:moveTo>
                <a:cubicBezTo>
                  <a:pt x="23136" y="16192"/>
                  <a:pt x="2675" y="92392"/>
                  <a:pt x="23842" y="205281"/>
                </a:cubicBezTo>
                <a:cubicBezTo>
                  <a:pt x="45009" y="318170"/>
                  <a:pt x="136377" y="635317"/>
                  <a:pt x="146608" y="679414"/>
                </a:cubicBezTo>
                <a:cubicBezTo>
                  <a:pt x="156839" y="723511"/>
                  <a:pt x="109214" y="562997"/>
                  <a:pt x="85225" y="469864"/>
                </a:cubicBezTo>
                <a:cubicBezTo>
                  <a:pt x="61236" y="376731"/>
                  <a:pt x="13258" y="193639"/>
                  <a:pt x="2675" y="120614"/>
                </a:cubicBezTo>
                <a:cubicBezTo>
                  <a:pt x="-7908" y="47589"/>
                  <a:pt x="16080" y="-12030"/>
                  <a:pt x="19608" y="2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9336501-E477-4C27-8700-D1612467B8BE}"/>
              </a:ext>
            </a:extLst>
          </p:cNvPr>
          <p:cNvSpPr/>
          <p:nvPr/>
        </p:nvSpPr>
        <p:spPr>
          <a:xfrm>
            <a:off x="2557214" y="8702386"/>
            <a:ext cx="113591" cy="672874"/>
          </a:xfrm>
          <a:custGeom>
            <a:avLst/>
            <a:gdLst>
              <a:gd name="connsiteX0" fmla="*/ 249 w 113591"/>
              <a:gd name="connsiteY0" fmla="*/ 6639 h 672874"/>
              <a:gd name="connsiteX1" fmla="*/ 82799 w 113591"/>
              <a:gd name="connsiteY1" fmla="*/ 501939 h 672874"/>
              <a:gd name="connsiteX2" fmla="*/ 112961 w 113591"/>
              <a:gd name="connsiteY2" fmla="*/ 662277 h 672874"/>
              <a:gd name="connsiteX3" fmla="*/ 58986 w 113591"/>
              <a:gd name="connsiteY3" fmla="*/ 244764 h 672874"/>
              <a:gd name="connsiteX4" fmla="*/ 249 w 113591"/>
              <a:gd name="connsiteY4" fmla="*/ 6639 h 67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91" h="672874">
                <a:moveTo>
                  <a:pt x="249" y="6639"/>
                </a:moveTo>
                <a:cubicBezTo>
                  <a:pt x="4218" y="49502"/>
                  <a:pt x="64014" y="392666"/>
                  <a:pt x="82799" y="501939"/>
                </a:cubicBezTo>
                <a:cubicBezTo>
                  <a:pt x="101584" y="611212"/>
                  <a:pt x="116930" y="705140"/>
                  <a:pt x="112961" y="662277"/>
                </a:cubicBezTo>
                <a:cubicBezTo>
                  <a:pt x="108992" y="619414"/>
                  <a:pt x="77242" y="351127"/>
                  <a:pt x="58986" y="244764"/>
                </a:cubicBezTo>
                <a:cubicBezTo>
                  <a:pt x="40730" y="138402"/>
                  <a:pt x="-3720" y="-36224"/>
                  <a:pt x="249" y="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177F5BE-8F8D-4CE1-B4B0-53E150C0D03E}"/>
              </a:ext>
            </a:extLst>
          </p:cNvPr>
          <p:cNvSpPr/>
          <p:nvPr/>
        </p:nvSpPr>
        <p:spPr>
          <a:xfrm>
            <a:off x="2471984" y="8633922"/>
            <a:ext cx="201532" cy="818728"/>
          </a:xfrm>
          <a:custGeom>
            <a:avLst/>
            <a:gdLst>
              <a:gd name="connsiteX0" fmla="*/ 1341 w 201532"/>
              <a:gd name="connsiteY0" fmla="*/ 10016 h 818728"/>
              <a:gd name="connsiteX1" fmla="*/ 128341 w 201532"/>
              <a:gd name="connsiteY1" fmla="*/ 410066 h 818728"/>
              <a:gd name="connsiteX2" fmla="*/ 201366 w 201532"/>
              <a:gd name="connsiteY2" fmla="*/ 818053 h 818728"/>
              <a:gd name="connsiteX3" fmla="*/ 145804 w 201532"/>
              <a:gd name="connsiteY3" fmla="*/ 497378 h 818728"/>
              <a:gd name="connsiteX4" fmla="*/ 66429 w 201532"/>
              <a:gd name="connsiteY4" fmla="*/ 151303 h 818728"/>
              <a:gd name="connsiteX5" fmla="*/ 1341 w 201532"/>
              <a:gd name="connsiteY5" fmla="*/ 10016 h 81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532" h="818728">
                <a:moveTo>
                  <a:pt x="1341" y="10016"/>
                </a:moveTo>
                <a:cubicBezTo>
                  <a:pt x="11660" y="53143"/>
                  <a:pt x="95004" y="275393"/>
                  <a:pt x="128341" y="410066"/>
                </a:cubicBezTo>
                <a:cubicBezTo>
                  <a:pt x="161678" y="544739"/>
                  <a:pt x="198456" y="803501"/>
                  <a:pt x="201366" y="818053"/>
                </a:cubicBezTo>
                <a:cubicBezTo>
                  <a:pt x="204277" y="832605"/>
                  <a:pt x="168294" y="608503"/>
                  <a:pt x="145804" y="497378"/>
                </a:cubicBezTo>
                <a:cubicBezTo>
                  <a:pt x="123315" y="386253"/>
                  <a:pt x="89977" y="230413"/>
                  <a:pt x="66429" y="151303"/>
                </a:cubicBezTo>
                <a:cubicBezTo>
                  <a:pt x="42881" y="72193"/>
                  <a:pt x="-8978" y="-33111"/>
                  <a:pt x="1341" y="10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02F7FA5-E903-46D8-BBB3-97B5993CBFD9}"/>
              </a:ext>
            </a:extLst>
          </p:cNvPr>
          <p:cNvSpPr/>
          <p:nvPr/>
        </p:nvSpPr>
        <p:spPr>
          <a:xfrm>
            <a:off x="2649832" y="9327815"/>
            <a:ext cx="154411" cy="802040"/>
          </a:xfrm>
          <a:custGeom>
            <a:avLst/>
            <a:gdLst>
              <a:gd name="connsiteX0" fmla="*/ 235 w 154411"/>
              <a:gd name="connsiteY0" fmla="*/ 2452 h 802040"/>
              <a:gd name="connsiteX1" fmla="*/ 148401 w 154411"/>
              <a:gd name="connsiteY1" fmla="*/ 779268 h 802040"/>
              <a:gd name="connsiteX2" fmla="*/ 114535 w 154411"/>
              <a:gd name="connsiteY2" fmla="*/ 542202 h 802040"/>
              <a:gd name="connsiteX3" fmla="*/ 235 w 154411"/>
              <a:gd name="connsiteY3" fmla="*/ 2452 h 80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11" h="802040">
                <a:moveTo>
                  <a:pt x="235" y="2452"/>
                </a:moveTo>
                <a:cubicBezTo>
                  <a:pt x="5879" y="41963"/>
                  <a:pt x="129351" y="689310"/>
                  <a:pt x="148401" y="779268"/>
                </a:cubicBezTo>
                <a:cubicBezTo>
                  <a:pt x="167451" y="869226"/>
                  <a:pt x="137113" y="672377"/>
                  <a:pt x="114535" y="542202"/>
                </a:cubicBezTo>
                <a:cubicBezTo>
                  <a:pt x="91957" y="412027"/>
                  <a:pt x="-5409" y="-37059"/>
                  <a:pt x="235" y="2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3BF43EB3-3E8C-4639-B395-53D4923E12BF}"/>
              </a:ext>
            </a:extLst>
          </p:cNvPr>
          <p:cNvSpPr/>
          <p:nvPr/>
        </p:nvSpPr>
        <p:spPr>
          <a:xfrm>
            <a:off x="2645819" y="8539927"/>
            <a:ext cx="140382" cy="805345"/>
          </a:xfrm>
          <a:custGeom>
            <a:avLst/>
            <a:gdLst>
              <a:gd name="connsiteX0" fmla="*/ 10598 w 140382"/>
              <a:gd name="connsiteY0" fmla="*/ 28340 h 805345"/>
              <a:gd name="connsiteX1" fmla="*/ 135481 w 140382"/>
              <a:gd name="connsiteY1" fmla="*/ 775523 h 805345"/>
              <a:gd name="connsiteX2" fmla="*/ 105848 w 140382"/>
              <a:gd name="connsiteY2" fmla="*/ 612540 h 805345"/>
              <a:gd name="connsiteX3" fmla="*/ 19064 w 140382"/>
              <a:gd name="connsiteY3" fmla="*/ 197673 h 805345"/>
              <a:gd name="connsiteX4" fmla="*/ 10598 w 140382"/>
              <a:gd name="connsiteY4" fmla="*/ 28340 h 80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382" h="805345">
                <a:moveTo>
                  <a:pt x="10598" y="28340"/>
                </a:moveTo>
                <a:cubicBezTo>
                  <a:pt x="30001" y="124648"/>
                  <a:pt x="119606" y="678156"/>
                  <a:pt x="135481" y="775523"/>
                </a:cubicBezTo>
                <a:cubicBezTo>
                  <a:pt x="151356" y="872890"/>
                  <a:pt x="125251" y="708848"/>
                  <a:pt x="105848" y="612540"/>
                </a:cubicBezTo>
                <a:cubicBezTo>
                  <a:pt x="86445" y="516232"/>
                  <a:pt x="37056" y="290806"/>
                  <a:pt x="19064" y="197673"/>
                </a:cubicBezTo>
                <a:cubicBezTo>
                  <a:pt x="1072" y="104540"/>
                  <a:pt x="-8805" y="-67968"/>
                  <a:pt x="10598" y="28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8FB197DB-2223-44AE-BA61-9462014F5595}"/>
              </a:ext>
            </a:extLst>
          </p:cNvPr>
          <p:cNvSpPr/>
          <p:nvPr/>
        </p:nvSpPr>
        <p:spPr>
          <a:xfrm>
            <a:off x="2613673" y="8612062"/>
            <a:ext cx="229863" cy="1131006"/>
          </a:xfrm>
          <a:custGeom>
            <a:avLst/>
            <a:gdLst>
              <a:gd name="connsiteX0" fmla="*/ 6760 w 229863"/>
              <a:gd name="connsiteY0" fmla="*/ 21821 h 1131006"/>
              <a:gd name="connsiteX1" fmla="*/ 224777 w 229863"/>
              <a:gd name="connsiteY1" fmla="*/ 1103438 h 1131006"/>
              <a:gd name="connsiteX2" fmla="*/ 152810 w 229863"/>
              <a:gd name="connsiteY2" fmla="*/ 775355 h 1131006"/>
              <a:gd name="connsiteX3" fmla="*/ 63910 w 229863"/>
              <a:gd name="connsiteY3" fmla="*/ 407055 h 1131006"/>
              <a:gd name="connsiteX4" fmla="*/ 6760 w 229863"/>
              <a:gd name="connsiteY4" fmla="*/ 21821 h 11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63" h="1131006">
                <a:moveTo>
                  <a:pt x="6760" y="21821"/>
                </a:moveTo>
                <a:cubicBezTo>
                  <a:pt x="33571" y="137885"/>
                  <a:pt x="200435" y="977849"/>
                  <a:pt x="224777" y="1103438"/>
                </a:cubicBezTo>
                <a:cubicBezTo>
                  <a:pt x="249119" y="1229027"/>
                  <a:pt x="179621" y="891419"/>
                  <a:pt x="152810" y="775355"/>
                </a:cubicBezTo>
                <a:cubicBezTo>
                  <a:pt x="125999" y="659291"/>
                  <a:pt x="87899" y="529469"/>
                  <a:pt x="63910" y="407055"/>
                </a:cubicBezTo>
                <a:cubicBezTo>
                  <a:pt x="39921" y="284641"/>
                  <a:pt x="-20051" y="-94243"/>
                  <a:pt x="6760" y="21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FCADB13-B807-48EB-9D01-85CC0D2C1D0F}"/>
              </a:ext>
            </a:extLst>
          </p:cNvPr>
          <p:cNvSpPr/>
          <p:nvPr/>
        </p:nvSpPr>
        <p:spPr>
          <a:xfrm>
            <a:off x="2757386" y="9189616"/>
            <a:ext cx="134623" cy="738179"/>
          </a:xfrm>
          <a:custGeom>
            <a:avLst/>
            <a:gdLst>
              <a:gd name="connsiteX0" fmla="*/ 23914 w 134623"/>
              <a:gd name="connsiteY0" fmla="*/ 22117 h 738179"/>
              <a:gd name="connsiteX1" fmla="*/ 133981 w 134623"/>
              <a:gd name="connsiteY1" fmla="*/ 731201 h 738179"/>
              <a:gd name="connsiteX2" fmla="*/ 66247 w 134623"/>
              <a:gd name="connsiteY2" fmla="*/ 373484 h 738179"/>
              <a:gd name="connsiteX3" fmla="*/ 2747 w 134623"/>
              <a:gd name="connsiteY3" fmla="*/ 193567 h 738179"/>
              <a:gd name="connsiteX4" fmla="*/ 23914 w 134623"/>
              <a:gd name="connsiteY4" fmla="*/ 22117 h 7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23" h="738179">
                <a:moveTo>
                  <a:pt x="23914" y="22117"/>
                </a:moveTo>
                <a:cubicBezTo>
                  <a:pt x="45786" y="111723"/>
                  <a:pt x="126925" y="672640"/>
                  <a:pt x="133981" y="731201"/>
                </a:cubicBezTo>
                <a:cubicBezTo>
                  <a:pt x="141037" y="789762"/>
                  <a:pt x="88119" y="463090"/>
                  <a:pt x="66247" y="373484"/>
                </a:cubicBezTo>
                <a:cubicBezTo>
                  <a:pt x="44375" y="283878"/>
                  <a:pt x="9802" y="246484"/>
                  <a:pt x="2747" y="193567"/>
                </a:cubicBezTo>
                <a:cubicBezTo>
                  <a:pt x="-4308" y="140650"/>
                  <a:pt x="2042" y="-67489"/>
                  <a:pt x="23914" y="22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C28A7523-9830-41F0-8448-288BCEAE4865}"/>
              </a:ext>
            </a:extLst>
          </p:cNvPr>
          <p:cNvSpPr/>
          <p:nvPr/>
        </p:nvSpPr>
        <p:spPr>
          <a:xfrm>
            <a:off x="2731363" y="8350959"/>
            <a:ext cx="223660" cy="978343"/>
          </a:xfrm>
          <a:custGeom>
            <a:avLst/>
            <a:gdLst>
              <a:gd name="connsiteX0" fmla="*/ 1254 w 223660"/>
              <a:gd name="connsiteY0" fmla="*/ 9874 h 978343"/>
              <a:gd name="connsiteX1" fmla="*/ 208687 w 223660"/>
              <a:gd name="connsiteY1" fmla="*/ 934858 h 978343"/>
              <a:gd name="connsiteX2" fmla="*/ 198104 w 223660"/>
              <a:gd name="connsiteY2" fmla="*/ 790924 h 978343"/>
              <a:gd name="connsiteX3" fmla="*/ 124020 w 223660"/>
              <a:gd name="connsiteY3" fmla="*/ 467074 h 978343"/>
              <a:gd name="connsiteX4" fmla="*/ 1254 w 223660"/>
              <a:gd name="connsiteY4" fmla="*/ 9874 h 97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60" h="978343">
                <a:moveTo>
                  <a:pt x="1254" y="9874"/>
                </a:moveTo>
                <a:cubicBezTo>
                  <a:pt x="15365" y="87838"/>
                  <a:pt x="175879" y="804683"/>
                  <a:pt x="208687" y="934858"/>
                </a:cubicBezTo>
                <a:cubicBezTo>
                  <a:pt x="241495" y="1065033"/>
                  <a:pt x="212215" y="868888"/>
                  <a:pt x="198104" y="790924"/>
                </a:cubicBezTo>
                <a:cubicBezTo>
                  <a:pt x="183993" y="712960"/>
                  <a:pt x="151890" y="596896"/>
                  <a:pt x="124020" y="467074"/>
                </a:cubicBezTo>
                <a:cubicBezTo>
                  <a:pt x="96151" y="337252"/>
                  <a:pt x="-12857" y="-68090"/>
                  <a:pt x="1254" y="9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98777ABA-7150-43EF-B76D-ED532CB88EB9}"/>
              </a:ext>
            </a:extLst>
          </p:cNvPr>
          <p:cNvSpPr/>
          <p:nvPr/>
        </p:nvSpPr>
        <p:spPr>
          <a:xfrm>
            <a:off x="2950622" y="9104297"/>
            <a:ext cx="166018" cy="936971"/>
          </a:xfrm>
          <a:custGeom>
            <a:avLst/>
            <a:gdLst>
              <a:gd name="connsiteX0" fmla="*/ 11 w 166018"/>
              <a:gd name="connsiteY0" fmla="*/ 1603 h 936971"/>
              <a:gd name="connsiteX1" fmla="*/ 156645 w 166018"/>
              <a:gd name="connsiteY1" fmla="*/ 892720 h 936971"/>
              <a:gd name="connsiteX2" fmla="*/ 148178 w 166018"/>
              <a:gd name="connsiteY2" fmla="*/ 789003 h 936971"/>
              <a:gd name="connsiteX3" fmla="*/ 148178 w 166018"/>
              <a:gd name="connsiteY3" fmla="*/ 676820 h 936971"/>
              <a:gd name="connsiteX4" fmla="*/ 11 w 166018"/>
              <a:gd name="connsiteY4" fmla="*/ 1603 h 93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8" h="936971">
                <a:moveTo>
                  <a:pt x="11" y="1603"/>
                </a:moveTo>
                <a:cubicBezTo>
                  <a:pt x="1422" y="37586"/>
                  <a:pt x="131951" y="761487"/>
                  <a:pt x="156645" y="892720"/>
                </a:cubicBezTo>
                <a:cubicBezTo>
                  <a:pt x="181340" y="1023953"/>
                  <a:pt x="149589" y="824986"/>
                  <a:pt x="148178" y="789003"/>
                </a:cubicBezTo>
                <a:cubicBezTo>
                  <a:pt x="146767" y="753020"/>
                  <a:pt x="171814" y="807700"/>
                  <a:pt x="148178" y="676820"/>
                </a:cubicBezTo>
                <a:cubicBezTo>
                  <a:pt x="124542" y="545940"/>
                  <a:pt x="-1400" y="-34380"/>
                  <a:pt x="11" y="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AD92DE6-5D72-481E-881A-0D76EC99B3DF}"/>
              </a:ext>
            </a:extLst>
          </p:cNvPr>
          <p:cNvSpPr/>
          <p:nvPr/>
        </p:nvSpPr>
        <p:spPr>
          <a:xfrm>
            <a:off x="2948796" y="9287508"/>
            <a:ext cx="144945" cy="813664"/>
          </a:xfrm>
          <a:custGeom>
            <a:avLst/>
            <a:gdLst>
              <a:gd name="connsiteX0" fmla="*/ 3954 w 144945"/>
              <a:gd name="connsiteY0" fmla="*/ 8892 h 813664"/>
              <a:gd name="connsiteX1" fmla="*/ 143654 w 144945"/>
              <a:gd name="connsiteY1" fmla="*/ 798409 h 813664"/>
              <a:gd name="connsiteX2" fmla="*/ 71687 w 144945"/>
              <a:gd name="connsiteY2" fmla="*/ 519009 h 813664"/>
              <a:gd name="connsiteX3" fmla="*/ 39937 w 144945"/>
              <a:gd name="connsiteY3" fmla="*/ 381425 h 813664"/>
              <a:gd name="connsiteX4" fmla="*/ 3954 w 144945"/>
              <a:gd name="connsiteY4" fmla="*/ 8892 h 81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45" h="813664">
                <a:moveTo>
                  <a:pt x="3954" y="8892"/>
                </a:moveTo>
                <a:cubicBezTo>
                  <a:pt x="21240" y="78389"/>
                  <a:pt x="132365" y="713390"/>
                  <a:pt x="143654" y="798409"/>
                </a:cubicBezTo>
                <a:cubicBezTo>
                  <a:pt x="154943" y="883428"/>
                  <a:pt x="88973" y="588506"/>
                  <a:pt x="71687" y="519009"/>
                </a:cubicBezTo>
                <a:cubicBezTo>
                  <a:pt x="54401" y="449512"/>
                  <a:pt x="48756" y="465386"/>
                  <a:pt x="39937" y="381425"/>
                </a:cubicBezTo>
                <a:cubicBezTo>
                  <a:pt x="31118" y="297464"/>
                  <a:pt x="-13332" y="-60605"/>
                  <a:pt x="3954" y="8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191B351F-6546-4947-BEA0-FD2BB48B5A9C}"/>
              </a:ext>
            </a:extLst>
          </p:cNvPr>
          <p:cNvSpPr/>
          <p:nvPr/>
        </p:nvSpPr>
        <p:spPr>
          <a:xfrm>
            <a:off x="2749353" y="8758762"/>
            <a:ext cx="83238" cy="95278"/>
          </a:xfrm>
          <a:custGeom>
            <a:avLst/>
            <a:gdLst>
              <a:gd name="connsiteX0" fmla="*/ 197 w 83238"/>
              <a:gd name="connsiteY0" fmla="*/ 5 h 95278"/>
              <a:gd name="connsiteX1" fmla="*/ 76397 w 83238"/>
              <a:gd name="connsiteY1" fmla="*/ 76205 h 95278"/>
              <a:gd name="connsiteX2" fmla="*/ 72164 w 83238"/>
              <a:gd name="connsiteY2" fmla="*/ 95255 h 95278"/>
              <a:gd name="connsiteX3" fmla="*/ 10780 w 83238"/>
              <a:gd name="connsiteY3" fmla="*/ 74088 h 95278"/>
              <a:gd name="connsiteX4" fmla="*/ 53114 w 83238"/>
              <a:gd name="connsiteY4" fmla="*/ 71971 h 95278"/>
              <a:gd name="connsiteX5" fmla="*/ 197 w 83238"/>
              <a:gd name="connsiteY5" fmla="*/ 5 h 9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38" h="95278">
                <a:moveTo>
                  <a:pt x="197" y="5"/>
                </a:moveTo>
                <a:cubicBezTo>
                  <a:pt x="4077" y="711"/>
                  <a:pt x="64403" y="60330"/>
                  <a:pt x="76397" y="76205"/>
                </a:cubicBezTo>
                <a:cubicBezTo>
                  <a:pt x="88391" y="92080"/>
                  <a:pt x="83100" y="95608"/>
                  <a:pt x="72164" y="95255"/>
                </a:cubicBezTo>
                <a:cubicBezTo>
                  <a:pt x="61228" y="94902"/>
                  <a:pt x="13955" y="77969"/>
                  <a:pt x="10780" y="74088"/>
                </a:cubicBezTo>
                <a:cubicBezTo>
                  <a:pt x="7605" y="70207"/>
                  <a:pt x="55231" y="81849"/>
                  <a:pt x="53114" y="71971"/>
                </a:cubicBezTo>
                <a:cubicBezTo>
                  <a:pt x="50997" y="62093"/>
                  <a:pt x="-3683" y="-701"/>
                  <a:pt x="19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2C6C4F5-75CE-43D4-9372-D75E0AE6B135}"/>
              </a:ext>
            </a:extLst>
          </p:cNvPr>
          <p:cNvSpPr/>
          <p:nvPr/>
        </p:nvSpPr>
        <p:spPr>
          <a:xfrm>
            <a:off x="2935788" y="9882572"/>
            <a:ext cx="95754" cy="86967"/>
          </a:xfrm>
          <a:custGeom>
            <a:avLst/>
            <a:gdLst>
              <a:gd name="connsiteX0" fmla="*/ 29 w 95754"/>
              <a:gd name="connsiteY0" fmla="*/ 145 h 86967"/>
              <a:gd name="connsiteX1" fmla="*/ 95279 w 95754"/>
              <a:gd name="connsiteY1" fmla="*/ 53061 h 86967"/>
              <a:gd name="connsiteX2" fmla="*/ 38129 w 95754"/>
              <a:gd name="connsiteY2" fmla="*/ 86928 h 86967"/>
              <a:gd name="connsiteX3" fmla="*/ 69879 w 95754"/>
              <a:gd name="connsiteY3" fmla="*/ 59411 h 86967"/>
              <a:gd name="connsiteX4" fmla="*/ 84695 w 95754"/>
              <a:gd name="connsiteY4" fmla="*/ 38245 h 86967"/>
              <a:gd name="connsiteX5" fmla="*/ 29 w 95754"/>
              <a:gd name="connsiteY5" fmla="*/ 145 h 8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4" h="86967">
                <a:moveTo>
                  <a:pt x="29" y="145"/>
                </a:moveTo>
                <a:cubicBezTo>
                  <a:pt x="1793" y="2614"/>
                  <a:pt x="88929" y="38597"/>
                  <a:pt x="95279" y="53061"/>
                </a:cubicBezTo>
                <a:cubicBezTo>
                  <a:pt x="101629" y="67525"/>
                  <a:pt x="42362" y="85870"/>
                  <a:pt x="38129" y="86928"/>
                </a:cubicBezTo>
                <a:cubicBezTo>
                  <a:pt x="33896" y="87986"/>
                  <a:pt x="62118" y="67525"/>
                  <a:pt x="69879" y="59411"/>
                </a:cubicBezTo>
                <a:cubicBezTo>
                  <a:pt x="77640" y="51297"/>
                  <a:pt x="93867" y="49181"/>
                  <a:pt x="84695" y="38245"/>
                </a:cubicBezTo>
                <a:cubicBezTo>
                  <a:pt x="75523" y="27309"/>
                  <a:pt x="-1735" y="-2324"/>
                  <a:pt x="29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F7953AFE-4730-47DC-954B-9653F80FAAB3}"/>
              </a:ext>
            </a:extLst>
          </p:cNvPr>
          <p:cNvSpPr/>
          <p:nvPr/>
        </p:nvSpPr>
        <p:spPr>
          <a:xfrm>
            <a:off x="2778805" y="10088345"/>
            <a:ext cx="300411" cy="293848"/>
          </a:xfrm>
          <a:custGeom>
            <a:avLst/>
            <a:gdLst>
              <a:gd name="connsiteX0" fmla="*/ 4612 w 300411"/>
              <a:gd name="connsiteY0" fmla="*/ 10272 h 293848"/>
              <a:gd name="connsiteX1" fmla="*/ 68112 w 300411"/>
              <a:gd name="connsiteY1" fmla="*/ 20855 h 293848"/>
              <a:gd name="connsiteX2" fmla="*/ 146428 w 300411"/>
              <a:gd name="connsiteY2" fmla="*/ 63188 h 293848"/>
              <a:gd name="connsiteX3" fmla="*/ 267078 w 300411"/>
              <a:gd name="connsiteY3" fmla="*/ 232522 h 293848"/>
              <a:gd name="connsiteX4" fmla="*/ 296712 w 300411"/>
              <a:gd name="connsiteY4" fmla="*/ 291788 h 293848"/>
              <a:gd name="connsiteX5" fmla="*/ 199345 w 300411"/>
              <a:gd name="connsiteY5" fmla="*/ 169022 h 293848"/>
              <a:gd name="connsiteX6" fmla="*/ 4612 w 300411"/>
              <a:gd name="connsiteY6" fmla="*/ 10272 h 29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411" h="293848">
                <a:moveTo>
                  <a:pt x="4612" y="10272"/>
                </a:moveTo>
                <a:cubicBezTo>
                  <a:pt x="-17260" y="-14423"/>
                  <a:pt x="44476" y="12036"/>
                  <a:pt x="68112" y="20855"/>
                </a:cubicBezTo>
                <a:cubicBezTo>
                  <a:pt x="91748" y="29674"/>
                  <a:pt x="113267" y="27910"/>
                  <a:pt x="146428" y="63188"/>
                </a:cubicBezTo>
                <a:cubicBezTo>
                  <a:pt x="179589" y="98466"/>
                  <a:pt x="242031" y="194422"/>
                  <a:pt x="267078" y="232522"/>
                </a:cubicBezTo>
                <a:cubicBezTo>
                  <a:pt x="292125" y="270622"/>
                  <a:pt x="308001" y="302371"/>
                  <a:pt x="296712" y="291788"/>
                </a:cubicBezTo>
                <a:cubicBezTo>
                  <a:pt x="285423" y="281205"/>
                  <a:pt x="240973" y="214883"/>
                  <a:pt x="199345" y="169022"/>
                </a:cubicBezTo>
                <a:cubicBezTo>
                  <a:pt x="157717" y="123161"/>
                  <a:pt x="26484" y="34967"/>
                  <a:pt x="4612" y="10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E749E6D6-01E7-46EC-A5F8-50C568246B20}"/>
              </a:ext>
            </a:extLst>
          </p:cNvPr>
          <p:cNvSpPr/>
          <p:nvPr/>
        </p:nvSpPr>
        <p:spPr>
          <a:xfrm>
            <a:off x="2813473" y="10129377"/>
            <a:ext cx="181837" cy="384128"/>
          </a:xfrm>
          <a:custGeom>
            <a:avLst/>
            <a:gdLst>
              <a:gd name="connsiteX0" fmla="*/ 3810 w 181837"/>
              <a:gd name="connsiteY0" fmla="*/ 3106 h 384128"/>
              <a:gd name="connsiteX1" fmla="*/ 63077 w 181837"/>
              <a:gd name="connsiteY1" fmla="*/ 369290 h 384128"/>
              <a:gd name="connsiteX2" fmla="*/ 128694 w 181837"/>
              <a:gd name="connsiteY2" fmla="*/ 301556 h 384128"/>
              <a:gd name="connsiteX3" fmla="*/ 177377 w 181837"/>
              <a:gd name="connsiteY3" fmla="*/ 197840 h 384128"/>
              <a:gd name="connsiteX4" fmla="*/ 3810 w 181837"/>
              <a:gd name="connsiteY4" fmla="*/ 3106 h 3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37" h="384128">
                <a:moveTo>
                  <a:pt x="3810" y="3106"/>
                </a:moveTo>
                <a:cubicBezTo>
                  <a:pt x="-15240" y="31681"/>
                  <a:pt x="42263" y="319548"/>
                  <a:pt x="63077" y="369290"/>
                </a:cubicBezTo>
                <a:cubicBezTo>
                  <a:pt x="83891" y="419032"/>
                  <a:pt x="109644" y="330131"/>
                  <a:pt x="128694" y="301556"/>
                </a:cubicBezTo>
                <a:cubicBezTo>
                  <a:pt x="147744" y="272981"/>
                  <a:pt x="196780" y="244407"/>
                  <a:pt x="177377" y="197840"/>
                </a:cubicBezTo>
                <a:cubicBezTo>
                  <a:pt x="157974" y="151273"/>
                  <a:pt x="22860" y="-25469"/>
                  <a:pt x="3810" y="3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7193F8F9-4F8D-47BA-AB39-0988DA8EC71D}"/>
              </a:ext>
            </a:extLst>
          </p:cNvPr>
          <p:cNvSpPr/>
          <p:nvPr/>
        </p:nvSpPr>
        <p:spPr>
          <a:xfrm>
            <a:off x="2918827" y="10365312"/>
            <a:ext cx="260638" cy="209749"/>
          </a:xfrm>
          <a:custGeom>
            <a:avLst/>
            <a:gdLst>
              <a:gd name="connsiteX0" fmla="*/ 56 w 260638"/>
              <a:gd name="connsiteY0" fmla="*/ 209555 h 209749"/>
              <a:gd name="connsiteX1" fmla="*/ 190556 w 260638"/>
              <a:gd name="connsiteY1" fmla="*/ 40221 h 209749"/>
              <a:gd name="connsiteX2" fmla="*/ 260406 w 260638"/>
              <a:gd name="connsiteY2" fmla="*/ 167221 h 209749"/>
              <a:gd name="connsiteX3" fmla="*/ 171506 w 260638"/>
              <a:gd name="connsiteY3" fmla="*/ 5 h 209749"/>
              <a:gd name="connsiteX4" fmla="*/ 56 w 260638"/>
              <a:gd name="connsiteY4" fmla="*/ 209555 h 20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38" h="209749">
                <a:moveTo>
                  <a:pt x="56" y="209555"/>
                </a:moveTo>
                <a:cubicBezTo>
                  <a:pt x="3231" y="216258"/>
                  <a:pt x="147164" y="47277"/>
                  <a:pt x="190556" y="40221"/>
                </a:cubicBezTo>
                <a:cubicBezTo>
                  <a:pt x="233948" y="33165"/>
                  <a:pt x="263581" y="173924"/>
                  <a:pt x="260406" y="167221"/>
                </a:cubicBezTo>
                <a:cubicBezTo>
                  <a:pt x="257231" y="160518"/>
                  <a:pt x="213839" y="-1053"/>
                  <a:pt x="171506" y="5"/>
                </a:cubicBezTo>
                <a:cubicBezTo>
                  <a:pt x="129173" y="1063"/>
                  <a:pt x="-3119" y="202852"/>
                  <a:pt x="56" y="209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D337D6D-7537-41DF-94FC-D033B7020971}"/>
              </a:ext>
            </a:extLst>
          </p:cNvPr>
          <p:cNvSpPr/>
          <p:nvPr/>
        </p:nvSpPr>
        <p:spPr>
          <a:xfrm>
            <a:off x="2778834" y="10099848"/>
            <a:ext cx="125239" cy="468932"/>
          </a:xfrm>
          <a:custGeom>
            <a:avLst/>
            <a:gdLst>
              <a:gd name="connsiteX0" fmla="*/ 21516 w 125239"/>
              <a:gd name="connsiteY0" fmla="*/ 885 h 468932"/>
              <a:gd name="connsiteX1" fmla="*/ 349 w 125239"/>
              <a:gd name="connsiteY1" fmla="*/ 89785 h 468932"/>
              <a:gd name="connsiteX2" fmla="*/ 42683 w 125239"/>
              <a:gd name="connsiteY2" fmla="*/ 362835 h 468932"/>
              <a:gd name="connsiteX3" fmla="*/ 125233 w 125239"/>
              <a:gd name="connsiteY3" fmla="*/ 468669 h 468932"/>
              <a:gd name="connsiteX4" fmla="*/ 46916 w 125239"/>
              <a:gd name="connsiteY4" fmla="*/ 384002 h 468932"/>
              <a:gd name="connsiteX5" fmla="*/ 2466 w 125239"/>
              <a:gd name="connsiteY5" fmla="*/ 132119 h 468932"/>
              <a:gd name="connsiteX6" fmla="*/ 21516 w 125239"/>
              <a:gd name="connsiteY6" fmla="*/ 885 h 46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39" h="468932">
                <a:moveTo>
                  <a:pt x="21516" y="885"/>
                </a:moveTo>
                <a:cubicBezTo>
                  <a:pt x="21163" y="-6171"/>
                  <a:pt x="-3179" y="29460"/>
                  <a:pt x="349" y="89785"/>
                </a:cubicBezTo>
                <a:cubicBezTo>
                  <a:pt x="3877" y="150110"/>
                  <a:pt x="21869" y="299688"/>
                  <a:pt x="42683" y="362835"/>
                </a:cubicBezTo>
                <a:cubicBezTo>
                  <a:pt x="63497" y="425982"/>
                  <a:pt x="124528" y="465141"/>
                  <a:pt x="125233" y="468669"/>
                </a:cubicBezTo>
                <a:cubicBezTo>
                  <a:pt x="125938" y="472197"/>
                  <a:pt x="67377" y="440094"/>
                  <a:pt x="46916" y="384002"/>
                </a:cubicBezTo>
                <a:cubicBezTo>
                  <a:pt x="26455" y="327910"/>
                  <a:pt x="5641" y="193855"/>
                  <a:pt x="2466" y="132119"/>
                </a:cubicBezTo>
                <a:cubicBezTo>
                  <a:pt x="-709" y="70383"/>
                  <a:pt x="21869" y="7941"/>
                  <a:pt x="21516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0436E9DE-D5F6-4FA2-999A-B4123C520D80}"/>
              </a:ext>
            </a:extLst>
          </p:cNvPr>
          <p:cNvSpPr/>
          <p:nvPr/>
        </p:nvSpPr>
        <p:spPr>
          <a:xfrm>
            <a:off x="3092378" y="9903451"/>
            <a:ext cx="144634" cy="616775"/>
          </a:xfrm>
          <a:custGeom>
            <a:avLst/>
            <a:gdLst>
              <a:gd name="connsiteX0" fmla="*/ 72 w 144634"/>
              <a:gd name="connsiteY0" fmla="*/ 432 h 616775"/>
              <a:gd name="connsiteX1" fmla="*/ 101672 w 144634"/>
              <a:gd name="connsiteY1" fmla="*/ 483032 h 616775"/>
              <a:gd name="connsiteX2" fmla="*/ 144005 w 144634"/>
              <a:gd name="connsiteY2" fmla="*/ 614266 h 616775"/>
              <a:gd name="connsiteX3" fmla="*/ 118605 w 144634"/>
              <a:gd name="connsiteY3" fmla="*/ 400482 h 616775"/>
              <a:gd name="connsiteX4" fmla="*/ 72 w 144634"/>
              <a:gd name="connsiteY4" fmla="*/ 432 h 61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34" h="616775">
                <a:moveTo>
                  <a:pt x="72" y="432"/>
                </a:moveTo>
                <a:cubicBezTo>
                  <a:pt x="-2750" y="14190"/>
                  <a:pt x="77683" y="380726"/>
                  <a:pt x="101672" y="483032"/>
                </a:cubicBezTo>
                <a:cubicBezTo>
                  <a:pt x="125661" y="585338"/>
                  <a:pt x="141183" y="628024"/>
                  <a:pt x="144005" y="614266"/>
                </a:cubicBezTo>
                <a:cubicBezTo>
                  <a:pt x="146827" y="600508"/>
                  <a:pt x="140477" y="495732"/>
                  <a:pt x="118605" y="400482"/>
                </a:cubicBezTo>
                <a:cubicBezTo>
                  <a:pt x="96733" y="305232"/>
                  <a:pt x="2894" y="-13326"/>
                  <a:pt x="72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2D0F6173-861C-4A47-90CD-62F99399E700}"/>
              </a:ext>
            </a:extLst>
          </p:cNvPr>
          <p:cNvSpPr/>
          <p:nvPr/>
        </p:nvSpPr>
        <p:spPr>
          <a:xfrm>
            <a:off x="2863850" y="9734550"/>
            <a:ext cx="81686" cy="428264"/>
          </a:xfrm>
          <a:custGeom>
            <a:avLst/>
            <a:gdLst>
              <a:gd name="connsiteX0" fmla="*/ 0 w 81686"/>
              <a:gd name="connsiteY0" fmla="*/ 0 h 428264"/>
              <a:gd name="connsiteX1" fmla="*/ 80433 w 81686"/>
              <a:gd name="connsiteY1" fmla="*/ 419100 h 428264"/>
              <a:gd name="connsiteX2" fmla="*/ 44450 w 81686"/>
              <a:gd name="connsiteY2" fmla="*/ 266700 h 428264"/>
              <a:gd name="connsiteX3" fmla="*/ 0 w 81686"/>
              <a:gd name="connsiteY3" fmla="*/ 0 h 42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86" h="428264">
                <a:moveTo>
                  <a:pt x="0" y="0"/>
                </a:moveTo>
                <a:cubicBezTo>
                  <a:pt x="36512" y="187325"/>
                  <a:pt x="73025" y="374650"/>
                  <a:pt x="80433" y="419100"/>
                </a:cubicBezTo>
                <a:cubicBezTo>
                  <a:pt x="87841" y="463550"/>
                  <a:pt x="60678" y="335492"/>
                  <a:pt x="44450" y="266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576ACE21-74FD-46CF-8754-AC712C26DFDE}"/>
              </a:ext>
            </a:extLst>
          </p:cNvPr>
          <p:cNvSpPr/>
          <p:nvPr/>
        </p:nvSpPr>
        <p:spPr>
          <a:xfrm>
            <a:off x="3286817" y="9863664"/>
            <a:ext cx="682157" cy="497964"/>
          </a:xfrm>
          <a:custGeom>
            <a:avLst/>
            <a:gdLst>
              <a:gd name="connsiteX0" fmla="*/ 681933 w 682157"/>
              <a:gd name="connsiteY0" fmla="*/ 3 h 497964"/>
              <a:gd name="connsiteX1" fmla="*/ 571866 w 682157"/>
              <a:gd name="connsiteY1" fmla="*/ 328086 h 497964"/>
              <a:gd name="connsiteX2" fmla="*/ 459683 w 682157"/>
              <a:gd name="connsiteY2" fmla="*/ 385236 h 497964"/>
              <a:gd name="connsiteX3" fmla="*/ 366 w 682157"/>
              <a:gd name="connsiteY3" fmla="*/ 497419 h 497964"/>
              <a:gd name="connsiteX4" fmla="*/ 542233 w 682157"/>
              <a:gd name="connsiteY4" fmla="*/ 334436 h 497964"/>
              <a:gd name="connsiteX5" fmla="*/ 681933 w 682157"/>
              <a:gd name="connsiteY5" fmla="*/ 3 h 49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157" h="497964">
                <a:moveTo>
                  <a:pt x="681933" y="3"/>
                </a:moveTo>
                <a:cubicBezTo>
                  <a:pt x="686872" y="-1055"/>
                  <a:pt x="608908" y="263880"/>
                  <a:pt x="571866" y="328086"/>
                </a:cubicBezTo>
                <a:cubicBezTo>
                  <a:pt x="534824" y="392292"/>
                  <a:pt x="554933" y="357014"/>
                  <a:pt x="459683" y="385236"/>
                </a:cubicBezTo>
                <a:cubicBezTo>
                  <a:pt x="364433" y="413458"/>
                  <a:pt x="-13392" y="505886"/>
                  <a:pt x="366" y="497419"/>
                </a:cubicBezTo>
                <a:cubicBezTo>
                  <a:pt x="14124" y="488952"/>
                  <a:pt x="425464" y="417691"/>
                  <a:pt x="542233" y="334436"/>
                </a:cubicBezTo>
                <a:cubicBezTo>
                  <a:pt x="659002" y="251181"/>
                  <a:pt x="676994" y="1061"/>
                  <a:pt x="6819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A10E65C-D357-4F96-B40A-1A0A3A6973FD}"/>
              </a:ext>
            </a:extLst>
          </p:cNvPr>
          <p:cNvSpPr/>
          <p:nvPr/>
        </p:nvSpPr>
        <p:spPr>
          <a:xfrm>
            <a:off x="3261976" y="9818495"/>
            <a:ext cx="795835" cy="485354"/>
          </a:xfrm>
          <a:custGeom>
            <a:avLst/>
            <a:gdLst>
              <a:gd name="connsiteX0" fmla="*/ 795674 w 795835"/>
              <a:gd name="connsiteY0" fmla="*/ 722 h 485354"/>
              <a:gd name="connsiteX1" fmla="*/ 660207 w 795835"/>
              <a:gd name="connsiteY1" fmla="*/ 34588 h 485354"/>
              <a:gd name="connsiteX2" fmla="*/ 643274 w 795835"/>
              <a:gd name="connsiteY2" fmla="*/ 85388 h 485354"/>
              <a:gd name="connsiteX3" fmla="*/ 624224 w 795835"/>
              <a:gd name="connsiteY3" fmla="*/ 180638 h 485354"/>
              <a:gd name="connsiteX4" fmla="*/ 560724 w 795835"/>
              <a:gd name="connsiteY4" fmla="*/ 297055 h 485354"/>
              <a:gd name="connsiteX5" fmla="*/ 484524 w 795835"/>
              <a:gd name="connsiteY5" fmla="*/ 352088 h 485354"/>
              <a:gd name="connsiteX6" fmla="*/ 4041 w 795835"/>
              <a:gd name="connsiteY6" fmla="*/ 474855 h 485354"/>
              <a:gd name="connsiteX7" fmla="*/ 277091 w 795835"/>
              <a:gd name="connsiteY7" fmla="*/ 432522 h 485354"/>
              <a:gd name="connsiteX8" fmla="*/ 677141 w 795835"/>
              <a:gd name="connsiteY8" fmla="*/ 66338 h 485354"/>
              <a:gd name="connsiteX9" fmla="*/ 795674 w 795835"/>
              <a:gd name="connsiteY9" fmla="*/ 722 h 48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835" h="485354">
                <a:moveTo>
                  <a:pt x="795674" y="722"/>
                </a:moveTo>
                <a:cubicBezTo>
                  <a:pt x="792852" y="-4570"/>
                  <a:pt x="685607" y="20477"/>
                  <a:pt x="660207" y="34588"/>
                </a:cubicBezTo>
                <a:cubicBezTo>
                  <a:pt x="634807" y="48699"/>
                  <a:pt x="649271" y="61046"/>
                  <a:pt x="643274" y="85388"/>
                </a:cubicBezTo>
                <a:cubicBezTo>
                  <a:pt x="637277" y="109730"/>
                  <a:pt x="637982" y="145360"/>
                  <a:pt x="624224" y="180638"/>
                </a:cubicBezTo>
                <a:cubicBezTo>
                  <a:pt x="610466" y="215916"/>
                  <a:pt x="584007" y="268480"/>
                  <a:pt x="560724" y="297055"/>
                </a:cubicBezTo>
                <a:cubicBezTo>
                  <a:pt x="537441" y="325630"/>
                  <a:pt x="577304" y="322455"/>
                  <a:pt x="484524" y="352088"/>
                </a:cubicBezTo>
                <a:cubicBezTo>
                  <a:pt x="391743" y="381721"/>
                  <a:pt x="38613" y="461449"/>
                  <a:pt x="4041" y="474855"/>
                </a:cubicBezTo>
                <a:cubicBezTo>
                  <a:pt x="-30531" y="488261"/>
                  <a:pt x="164908" y="500608"/>
                  <a:pt x="277091" y="432522"/>
                </a:cubicBezTo>
                <a:cubicBezTo>
                  <a:pt x="389274" y="364436"/>
                  <a:pt x="589652" y="136188"/>
                  <a:pt x="677141" y="66338"/>
                </a:cubicBezTo>
                <a:cubicBezTo>
                  <a:pt x="764630" y="-3512"/>
                  <a:pt x="798496" y="6014"/>
                  <a:pt x="795674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EE10A33B-4AEC-4E79-A9E6-0E8021AB8772}"/>
              </a:ext>
            </a:extLst>
          </p:cNvPr>
          <p:cNvSpPr/>
          <p:nvPr/>
        </p:nvSpPr>
        <p:spPr>
          <a:xfrm>
            <a:off x="3923085" y="10004043"/>
            <a:ext cx="252117" cy="356864"/>
          </a:xfrm>
          <a:custGeom>
            <a:avLst/>
            <a:gdLst>
              <a:gd name="connsiteX0" fmla="*/ 221878 w 252117"/>
              <a:gd name="connsiteY0" fmla="*/ 382 h 356864"/>
              <a:gd name="connsiteX1" fmla="*/ 252040 w 252117"/>
              <a:gd name="connsiteY1" fmla="*/ 168657 h 356864"/>
              <a:gd name="connsiteX2" fmla="*/ 212353 w 252117"/>
              <a:gd name="connsiteY2" fmla="*/ 203582 h 356864"/>
              <a:gd name="connsiteX3" fmla="*/ 177428 w 252117"/>
              <a:gd name="connsiteY3" fmla="*/ 287720 h 356864"/>
              <a:gd name="connsiteX4" fmla="*/ 2803 w 252117"/>
              <a:gd name="connsiteY4" fmla="*/ 355982 h 356864"/>
              <a:gd name="connsiteX5" fmla="*/ 79003 w 252117"/>
              <a:gd name="connsiteY5" fmla="*/ 319470 h 356864"/>
              <a:gd name="connsiteX6" fmla="*/ 201240 w 252117"/>
              <a:gd name="connsiteY6" fmla="*/ 221045 h 356864"/>
              <a:gd name="connsiteX7" fmla="*/ 221878 w 252117"/>
              <a:gd name="connsiteY7" fmla="*/ 382 h 3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7" h="356864">
                <a:moveTo>
                  <a:pt x="221878" y="382"/>
                </a:moveTo>
                <a:cubicBezTo>
                  <a:pt x="230345" y="-8349"/>
                  <a:pt x="253627" y="134790"/>
                  <a:pt x="252040" y="168657"/>
                </a:cubicBezTo>
                <a:cubicBezTo>
                  <a:pt x="250453" y="202524"/>
                  <a:pt x="224788" y="183738"/>
                  <a:pt x="212353" y="203582"/>
                </a:cubicBezTo>
                <a:cubicBezTo>
                  <a:pt x="199918" y="223426"/>
                  <a:pt x="212353" y="262320"/>
                  <a:pt x="177428" y="287720"/>
                </a:cubicBezTo>
                <a:cubicBezTo>
                  <a:pt x="142503" y="313120"/>
                  <a:pt x="19207" y="350690"/>
                  <a:pt x="2803" y="355982"/>
                </a:cubicBezTo>
                <a:cubicBezTo>
                  <a:pt x="-13601" y="361274"/>
                  <a:pt x="45930" y="341960"/>
                  <a:pt x="79003" y="319470"/>
                </a:cubicBezTo>
                <a:cubicBezTo>
                  <a:pt x="112076" y="296981"/>
                  <a:pt x="176105" y="272110"/>
                  <a:pt x="201240" y="221045"/>
                </a:cubicBezTo>
                <a:cubicBezTo>
                  <a:pt x="226375" y="169980"/>
                  <a:pt x="213411" y="9113"/>
                  <a:pt x="221878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0285CB32-904B-49D7-9A5F-DDC3F53545BD}"/>
              </a:ext>
            </a:extLst>
          </p:cNvPr>
          <p:cNvSpPr/>
          <p:nvPr/>
        </p:nvSpPr>
        <p:spPr>
          <a:xfrm>
            <a:off x="3288757" y="9879748"/>
            <a:ext cx="766445" cy="583465"/>
          </a:xfrm>
          <a:custGeom>
            <a:avLst/>
            <a:gdLst>
              <a:gd name="connsiteX0" fmla="*/ 697456 w 766445"/>
              <a:gd name="connsiteY0" fmla="*/ 852 h 583465"/>
              <a:gd name="connsiteX1" fmla="*/ 762543 w 766445"/>
              <a:gd name="connsiteY1" fmla="*/ 305652 h 583465"/>
              <a:gd name="connsiteX2" fmla="*/ 748256 w 766445"/>
              <a:gd name="connsiteY2" fmla="*/ 367565 h 583465"/>
              <a:gd name="connsiteX3" fmla="*/ 659356 w 766445"/>
              <a:gd name="connsiteY3" fmla="*/ 405665 h 583465"/>
              <a:gd name="connsiteX4" fmla="*/ 522831 w 766445"/>
              <a:gd name="connsiteY4" fmla="*/ 448527 h 583465"/>
              <a:gd name="connsiteX5" fmla="*/ 419643 w 766445"/>
              <a:gd name="connsiteY5" fmla="*/ 499327 h 583465"/>
              <a:gd name="connsiteX6" fmla="*/ 543 w 766445"/>
              <a:gd name="connsiteY6" fmla="*/ 583465 h 583465"/>
              <a:gd name="connsiteX7" fmla="*/ 516481 w 766445"/>
              <a:gd name="connsiteY7" fmla="*/ 497740 h 583465"/>
              <a:gd name="connsiteX8" fmla="*/ 608556 w 766445"/>
              <a:gd name="connsiteY8" fmla="*/ 392965 h 583465"/>
              <a:gd name="connsiteX9" fmla="*/ 621256 w 766445"/>
              <a:gd name="connsiteY9" fmla="*/ 380265 h 583465"/>
              <a:gd name="connsiteX10" fmla="*/ 695868 w 766445"/>
              <a:gd name="connsiteY10" fmla="*/ 219927 h 583465"/>
              <a:gd name="connsiteX11" fmla="*/ 697456 w 766445"/>
              <a:gd name="connsiteY11" fmla="*/ 852 h 58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445" h="583465">
                <a:moveTo>
                  <a:pt x="697456" y="852"/>
                </a:moveTo>
                <a:cubicBezTo>
                  <a:pt x="708569" y="15140"/>
                  <a:pt x="754076" y="244533"/>
                  <a:pt x="762543" y="305652"/>
                </a:cubicBezTo>
                <a:cubicBezTo>
                  <a:pt x="771010" y="366771"/>
                  <a:pt x="765454" y="350896"/>
                  <a:pt x="748256" y="367565"/>
                </a:cubicBezTo>
                <a:cubicBezTo>
                  <a:pt x="731058" y="384234"/>
                  <a:pt x="696927" y="392171"/>
                  <a:pt x="659356" y="405665"/>
                </a:cubicBezTo>
                <a:cubicBezTo>
                  <a:pt x="621785" y="419159"/>
                  <a:pt x="562783" y="432917"/>
                  <a:pt x="522831" y="448527"/>
                </a:cubicBezTo>
                <a:cubicBezTo>
                  <a:pt x="482879" y="464137"/>
                  <a:pt x="506691" y="476837"/>
                  <a:pt x="419643" y="499327"/>
                </a:cubicBezTo>
                <a:cubicBezTo>
                  <a:pt x="332595" y="521817"/>
                  <a:pt x="-15597" y="583729"/>
                  <a:pt x="543" y="583465"/>
                </a:cubicBezTo>
                <a:cubicBezTo>
                  <a:pt x="16683" y="583201"/>
                  <a:pt x="415146" y="529490"/>
                  <a:pt x="516481" y="497740"/>
                </a:cubicBezTo>
                <a:cubicBezTo>
                  <a:pt x="617816" y="465990"/>
                  <a:pt x="591094" y="412544"/>
                  <a:pt x="608556" y="392965"/>
                </a:cubicBezTo>
                <a:cubicBezTo>
                  <a:pt x="626018" y="373386"/>
                  <a:pt x="606704" y="409105"/>
                  <a:pt x="621256" y="380265"/>
                </a:cubicBezTo>
                <a:cubicBezTo>
                  <a:pt x="635808" y="351425"/>
                  <a:pt x="680787" y="284221"/>
                  <a:pt x="695868" y="219927"/>
                </a:cubicBezTo>
                <a:cubicBezTo>
                  <a:pt x="710949" y="155633"/>
                  <a:pt x="686343" y="-13436"/>
                  <a:pt x="697456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BE2D9654-7BE4-4231-B443-263FAFD66640}"/>
              </a:ext>
            </a:extLst>
          </p:cNvPr>
          <p:cNvSpPr/>
          <p:nvPr/>
        </p:nvSpPr>
        <p:spPr>
          <a:xfrm>
            <a:off x="3043182" y="8435848"/>
            <a:ext cx="198214" cy="378735"/>
          </a:xfrm>
          <a:custGeom>
            <a:avLst/>
            <a:gdLst>
              <a:gd name="connsiteX0" fmla="*/ 1643 w 198214"/>
              <a:gd name="connsiteY0" fmla="*/ 16002 h 378735"/>
              <a:gd name="connsiteX1" fmla="*/ 49268 w 198214"/>
              <a:gd name="connsiteY1" fmla="*/ 35052 h 378735"/>
              <a:gd name="connsiteX2" fmla="*/ 163568 w 198214"/>
              <a:gd name="connsiteY2" fmla="*/ 250952 h 378735"/>
              <a:gd name="connsiteX3" fmla="*/ 195318 w 198214"/>
              <a:gd name="connsiteY3" fmla="*/ 377952 h 378735"/>
              <a:gd name="connsiteX4" fmla="*/ 103243 w 198214"/>
              <a:gd name="connsiteY4" fmla="*/ 193802 h 378735"/>
              <a:gd name="connsiteX5" fmla="*/ 1643 w 198214"/>
              <a:gd name="connsiteY5" fmla="*/ 16002 h 37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14" h="378735">
                <a:moveTo>
                  <a:pt x="1643" y="16002"/>
                </a:moveTo>
                <a:cubicBezTo>
                  <a:pt x="-7353" y="-10456"/>
                  <a:pt x="22281" y="-4106"/>
                  <a:pt x="49268" y="35052"/>
                </a:cubicBezTo>
                <a:cubicBezTo>
                  <a:pt x="76256" y="74210"/>
                  <a:pt x="139226" y="193802"/>
                  <a:pt x="163568" y="250952"/>
                </a:cubicBezTo>
                <a:cubicBezTo>
                  <a:pt x="187910" y="308102"/>
                  <a:pt x="205372" y="387477"/>
                  <a:pt x="195318" y="377952"/>
                </a:cubicBezTo>
                <a:cubicBezTo>
                  <a:pt x="185264" y="368427"/>
                  <a:pt x="131289" y="250423"/>
                  <a:pt x="103243" y="193802"/>
                </a:cubicBezTo>
                <a:cubicBezTo>
                  <a:pt x="75197" y="137181"/>
                  <a:pt x="10639" y="42460"/>
                  <a:pt x="1643" y="16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81EABA71-5B7F-4B6C-AB7B-8FC4C24DB72F}"/>
              </a:ext>
            </a:extLst>
          </p:cNvPr>
          <p:cNvSpPr/>
          <p:nvPr/>
        </p:nvSpPr>
        <p:spPr>
          <a:xfrm>
            <a:off x="3540813" y="8624659"/>
            <a:ext cx="282132" cy="1054212"/>
          </a:xfrm>
          <a:custGeom>
            <a:avLst/>
            <a:gdLst>
              <a:gd name="connsiteX0" fmla="*/ 5662 w 282132"/>
              <a:gd name="connsiteY0" fmla="*/ 1816 h 1054212"/>
              <a:gd name="connsiteX1" fmla="*/ 132662 w 282132"/>
              <a:gd name="connsiteY1" fmla="*/ 665391 h 1054212"/>
              <a:gd name="connsiteX2" fmla="*/ 281887 w 282132"/>
              <a:gd name="connsiteY2" fmla="*/ 1052741 h 1054212"/>
              <a:gd name="connsiteX3" fmla="*/ 164412 w 282132"/>
              <a:gd name="connsiteY3" fmla="*/ 786041 h 1054212"/>
              <a:gd name="connsiteX4" fmla="*/ 34237 w 282132"/>
              <a:gd name="connsiteY4" fmla="*/ 478066 h 1054212"/>
              <a:gd name="connsiteX5" fmla="*/ 5662 w 282132"/>
              <a:gd name="connsiteY5" fmla="*/ 1816 h 10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132" h="1054212">
                <a:moveTo>
                  <a:pt x="5662" y="1816"/>
                </a:moveTo>
                <a:cubicBezTo>
                  <a:pt x="22066" y="33037"/>
                  <a:pt x="86625" y="490237"/>
                  <a:pt x="132662" y="665391"/>
                </a:cubicBezTo>
                <a:cubicBezTo>
                  <a:pt x="178699" y="840545"/>
                  <a:pt x="276595" y="1032633"/>
                  <a:pt x="281887" y="1052741"/>
                </a:cubicBezTo>
                <a:cubicBezTo>
                  <a:pt x="287179" y="1072849"/>
                  <a:pt x="205687" y="881820"/>
                  <a:pt x="164412" y="786041"/>
                </a:cubicBezTo>
                <a:cubicBezTo>
                  <a:pt x="123137" y="690262"/>
                  <a:pt x="56991" y="605595"/>
                  <a:pt x="34237" y="478066"/>
                </a:cubicBezTo>
                <a:cubicBezTo>
                  <a:pt x="11483" y="350537"/>
                  <a:pt x="-10742" y="-29405"/>
                  <a:pt x="5662" y="1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91A6E6FD-B60C-4404-90FB-CD16D0B2C341}"/>
              </a:ext>
            </a:extLst>
          </p:cNvPr>
          <p:cNvSpPr/>
          <p:nvPr/>
        </p:nvSpPr>
        <p:spPr>
          <a:xfrm>
            <a:off x="3352708" y="8702345"/>
            <a:ext cx="203313" cy="1090394"/>
          </a:xfrm>
          <a:custGeom>
            <a:avLst/>
            <a:gdLst>
              <a:gd name="connsiteX0" fmla="*/ 76292 w 203313"/>
              <a:gd name="connsiteY0" fmla="*/ 330 h 1090394"/>
              <a:gd name="connsiteX1" fmla="*/ 76292 w 203313"/>
              <a:gd name="connsiteY1" fmla="*/ 619455 h 1090394"/>
              <a:gd name="connsiteX2" fmla="*/ 203292 w 203313"/>
              <a:gd name="connsiteY2" fmla="*/ 1089355 h 1090394"/>
              <a:gd name="connsiteX3" fmla="*/ 85817 w 203313"/>
              <a:gd name="connsiteY3" fmla="*/ 740105 h 1090394"/>
              <a:gd name="connsiteX4" fmla="*/ 92 w 203313"/>
              <a:gd name="connsiteY4" fmla="*/ 536905 h 1090394"/>
              <a:gd name="connsiteX5" fmla="*/ 76292 w 203313"/>
              <a:gd name="connsiteY5" fmla="*/ 330 h 10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313" h="1090394">
                <a:moveTo>
                  <a:pt x="76292" y="330"/>
                </a:moveTo>
                <a:cubicBezTo>
                  <a:pt x="88992" y="14088"/>
                  <a:pt x="55125" y="437951"/>
                  <a:pt x="76292" y="619455"/>
                </a:cubicBezTo>
                <a:cubicBezTo>
                  <a:pt x="97459" y="800959"/>
                  <a:pt x="201705" y="1069247"/>
                  <a:pt x="203292" y="1089355"/>
                </a:cubicBezTo>
                <a:cubicBezTo>
                  <a:pt x="204880" y="1109463"/>
                  <a:pt x="119684" y="832180"/>
                  <a:pt x="85817" y="740105"/>
                </a:cubicBezTo>
                <a:cubicBezTo>
                  <a:pt x="51950" y="648030"/>
                  <a:pt x="-2554" y="667080"/>
                  <a:pt x="92" y="536905"/>
                </a:cubicBezTo>
                <a:cubicBezTo>
                  <a:pt x="2738" y="406730"/>
                  <a:pt x="63592" y="-13428"/>
                  <a:pt x="76292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93B0F0D-63A4-4EF1-AF24-54D196248A97}"/>
              </a:ext>
            </a:extLst>
          </p:cNvPr>
          <p:cNvSpPr/>
          <p:nvPr/>
        </p:nvSpPr>
        <p:spPr>
          <a:xfrm>
            <a:off x="2911183" y="8887419"/>
            <a:ext cx="309872" cy="1142620"/>
          </a:xfrm>
          <a:custGeom>
            <a:avLst/>
            <a:gdLst>
              <a:gd name="connsiteX0" fmla="*/ 11934 w 309872"/>
              <a:gd name="connsiteY0" fmla="*/ 4698 h 1142620"/>
              <a:gd name="connsiteX1" fmla="*/ 168567 w 309872"/>
              <a:gd name="connsiteY1" fmla="*/ 366648 h 1142620"/>
              <a:gd name="connsiteX2" fmla="*/ 301917 w 309872"/>
              <a:gd name="connsiteY2" fmla="*/ 921214 h 1142620"/>
              <a:gd name="connsiteX3" fmla="*/ 282867 w 309872"/>
              <a:gd name="connsiteY3" fmla="*/ 1141348 h 1142620"/>
              <a:gd name="connsiteX4" fmla="*/ 185500 w 309872"/>
              <a:gd name="connsiteY4" fmla="*/ 836548 h 1142620"/>
              <a:gd name="connsiteX5" fmla="*/ 62734 w 309872"/>
              <a:gd name="connsiteY5" fmla="*/ 394164 h 1142620"/>
              <a:gd name="connsiteX6" fmla="*/ 18284 w 309872"/>
              <a:gd name="connsiteY6" fmla="*/ 174031 h 1142620"/>
              <a:gd name="connsiteX7" fmla="*/ 11934 w 309872"/>
              <a:gd name="connsiteY7" fmla="*/ 4698 h 114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872" h="1142620">
                <a:moveTo>
                  <a:pt x="11934" y="4698"/>
                </a:moveTo>
                <a:cubicBezTo>
                  <a:pt x="36981" y="36801"/>
                  <a:pt x="120237" y="213895"/>
                  <a:pt x="168567" y="366648"/>
                </a:cubicBezTo>
                <a:cubicBezTo>
                  <a:pt x="216897" y="519401"/>
                  <a:pt x="282867" y="792097"/>
                  <a:pt x="301917" y="921214"/>
                </a:cubicBezTo>
                <a:cubicBezTo>
                  <a:pt x="320967" y="1050331"/>
                  <a:pt x="302270" y="1155459"/>
                  <a:pt x="282867" y="1141348"/>
                </a:cubicBezTo>
                <a:cubicBezTo>
                  <a:pt x="263464" y="1127237"/>
                  <a:pt x="222189" y="961079"/>
                  <a:pt x="185500" y="836548"/>
                </a:cubicBezTo>
                <a:cubicBezTo>
                  <a:pt x="148811" y="712017"/>
                  <a:pt x="90603" y="504584"/>
                  <a:pt x="62734" y="394164"/>
                </a:cubicBezTo>
                <a:cubicBezTo>
                  <a:pt x="34865" y="283745"/>
                  <a:pt x="29220" y="234709"/>
                  <a:pt x="18284" y="174031"/>
                </a:cubicBezTo>
                <a:cubicBezTo>
                  <a:pt x="7348" y="113353"/>
                  <a:pt x="-13113" y="-27405"/>
                  <a:pt x="11934" y="4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B38BC19-9829-48BC-9689-8E47118950C0}"/>
              </a:ext>
            </a:extLst>
          </p:cNvPr>
          <p:cNvSpPr/>
          <p:nvPr/>
        </p:nvSpPr>
        <p:spPr>
          <a:xfrm>
            <a:off x="3399208" y="9917581"/>
            <a:ext cx="603115" cy="510131"/>
          </a:xfrm>
          <a:custGeom>
            <a:avLst/>
            <a:gdLst>
              <a:gd name="connsiteX0" fmla="*/ 601292 w 603115"/>
              <a:gd name="connsiteY0" fmla="*/ 1119 h 510131"/>
              <a:gd name="connsiteX1" fmla="*/ 556842 w 603115"/>
              <a:gd name="connsiteY1" fmla="*/ 316502 h 510131"/>
              <a:gd name="connsiteX2" fmla="*/ 484875 w 603115"/>
              <a:gd name="connsiteY2" fmla="*/ 386352 h 510131"/>
              <a:gd name="connsiteX3" fmla="*/ 347292 w 603115"/>
              <a:gd name="connsiteY3" fmla="*/ 428686 h 510131"/>
              <a:gd name="connsiteX4" fmla="*/ 159 w 603115"/>
              <a:gd name="connsiteY4" fmla="*/ 509119 h 510131"/>
              <a:gd name="connsiteX5" fmla="*/ 304959 w 603115"/>
              <a:gd name="connsiteY5" fmla="*/ 367302 h 510131"/>
              <a:gd name="connsiteX6" fmla="*/ 495459 w 603115"/>
              <a:gd name="connsiteY6" fmla="*/ 217019 h 510131"/>
              <a:gd name="connsiteX7" fmla="*/ 601292 w 603115"/>
              <a:gd name="connsiteY7" fmla="*/ 1119 h 51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3115" h="510131">
                <a:moveTo>
                  <a:pt x="601292" y="1119"/>
                </a:moveTo>
                <a:cubicBezTo>
                  <a:pt x="611522" y="17699"/>
                  <a:pt x="576245" y="252297"/>
                  <a:pt x="556842" y="316502"/>
                </a:cubicBezTo>
                <a:cubicBezTo>
                  <a:pt x="537439" y="380708"/>
                  <a:pt x="519800" y="367655"/>
                  <a:pt x="484875" y="386352"/>
                </a:cubicBezTo>
                <a:cubicBezTo>
                  <a:pt x="449950" y="405049"/>
                  <a:pt x="428078" y="408225"/>
                  <a:pt x="347292" y="428686"/>
                </a:cubicBezTo>
                <a:cubicBezTo>
                  <a:pt x="266506" y="449147"/>
                  <a:pt x="7214" y="519350"/>
                  <a:pt x="159" y="509119"/>
                </a:cubicBezTo>
                <a:cubicBezTo>
                  <a:pt x="-6896" y="498888"/>
                  <a:pt x="222409" y="415985"/>
                  <a:pt x="304959" y="367302"/>
                </a:cubicBezTo>
                <a:cubicBezTo>
                  <a:pt x="387509" y="318619"/>
                  <a:pt x="445365" y="277344"/>
                  <a:pt x="495459" y="217019"/>
                </a:cubicBezTo>
                <a:cubicBezTo>
                  <a:pt x="545553" y="156694"/>
                  <a:pt x="591062" y="-15461"/>
                  <a:pt x="601292" y="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75AB2616-3C50-4062-8242-F07E34E5B055}"/>
              </a:ext>
            </a:extLst>
          </p:cNvPr>
          <p:cNvSpPr/>
          <p:nvPr/>
        </p:nvSpPr>
        <p:spPr>
          <a:xfrm>
            <a:off x="3119726" y="9875426"/>
            <a:ext cx="146464" cy="569313"/>
          </a:xfrm>
          <a:custGeom>
            <a:avLst/>
            <a:gdLst>
              <a:gd name="connsiteX0" fmla="*/ 55274 w 146464"/>
              <a:gd name="connsiteY0" fmla="*/ 7291 h 569313"/>
              <a:gd name="connsiteX1" fmla="*/ 135707 w 146464"/>
              <a:gd name="connsiteY1" fmla="*/ 297274 h 569313"/>
              <a:gd name="connsiteX2" fmla="*/ 139941 w 146464"/>
              <a:gd name="connsiteY2" fmla="*/ 568207 h 569313"/>
              <a:gd name="connsiteX3" fmla="*/ 82791 w 146464"/>
              <a:gd name="connsiteY3" fmla="*/ 381941 h 569313"/>
              <a:gd name="connsiteX4" fmla="*/ 241 w 146464"/>
              <a:gd name="connsiteY4" fmla="*/ 111007 h 569313"/>
              <a:gd name="connsiteX5" fmla="*/ 55274 w 146464"/>
              <a:gd name="connsiteY5" fmla="*/ 7291 h 56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464" h="569313">
                <a:moveTo>
                  <a:pt x="55274" y="7291"/>
                </a:moveTo>
                <a:cubicBezTo>
                  <a:pt x="77852" y="38335"/>
                  <a:pt x="121596" y="203788"/>
                  <a:pt x="135707" y="297274"/>
                </a:cubicBezTo>
                <a:cubicBezTo>
                  <a:pt x="149818" y="390760"/>
                  <a:pt x="148760" y="554096"/>
                  <a:pt x="139941" y="568207"/>
                </a:cubicBezTo>
                <a:cubicBezTo>
                  <a:pt x="131122" y="582318"/>
                  <a:pt x="106074" y="458141"/>
                  <a:pt x="82791" y="381941"/>
                </a:cubicBezTo>
                <a:cubicBezTo>
                  <a:pt x="59508" y="305741"/>
                  <a:pt x="3769" y="171332"/>
                  <a:pt x="241" y="111007"/>
                </a:cubicBezTo>
                <a:cubicBezTo>
                  <a:pt x="-3287" y="50682"/>
                  <a:pt x="32696" y="-23753"/>
                  <a:pt x="55274" y="7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6AF36181-3672-440B-BF3D-4F1F7B7FD7EB}"/>
              </a:ext>
            </a:extLst>
          </p:cNvPr>
          <p:cNvSpPr/>
          <p:nvPr/>
        </p:nvSpPr>
        <p:spPr>
          <a:xfrm>
            <a:off x="3615112" y="8795002"/>
            <a:ext cx="178464" cy="90792"/>
          </a:xfrm>
          <a:custGeom>
            <a:avLst/>
            <a:gdLst>
              <a:gd name="connsiteX0" fmla="*/ 177955 w 178464"/>
              <a:gd name="connsiteY0" fmla="*/ 23031 h 90792"/>
              <a:gd name="connsiteX1" fmla="*/ 86938 w 178464"/>
              <a:gd name="connsiteY1" fmla="*/ 1865 h 90792"/>
              <a:gd name="connsiteX2" fmla="*/ 80588 w 178464"/>
              <a:gd name="connsiteY2" fmla="*/ 75948 h 90792"/>
              <a:gd name="connsiteX3" fmla="*/ 155 w 178464"/>
              <a:gd name="connsiteY3" fmla="*/ 75948 h 90792"/>
              <a:gd name="connsiteX4" fmla="*/ 103871 w 178464"/>
              <a:gd name="connsiteY4" fmla="*/ 90765 h 90792"/>
              <a:gd name="connsiteX5" fmla="*/ 125038 w 178464"/>
              <a:gd name="connsiteY5" fmla="*/ 71715 h 90792"/>
              <a:gd name="connsiteX6" fmla="*/ 122921 w 178464"/>
              <a:gd name="connsiteY6" fmla="*/ 31498 h 90792"/>
              <a:gd name="connsiteX7" fmla="*/ 177955 w 178464"/>
              <a:gd name="connsiteY7" fmla="*/ 23031 h 9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64" h="90792">
                <a:moveTo>
                  <a:pt x="177955" y="23031"/>
                </a:moveTo>
                <a:cubicBezTo>
                  <a:pt x="171958" y="18092"/>
                  <a:pt x="103166" y="-6954"/>
                  <a:pt x="86938" y="1865"/>
                </a:cubicBezTo>
                <a:cubicBezTo>
                  <a:pt x="70710" y="10684"/>
                  <a:pt x="95052" y="63601"/>
                  <a:pt x="80588" y="75948"/>
                </a:cubicBezTo>
                <a:cubicBezTo>
                  <a:pt x="66124" y="88295"/>
                  <a:pt x="-3726" y="73479"/>
                  <a:pt x="155" y="75948"/>
                </a:cubicBezTo>
                <a:cubicBezTo>
                  <a:pt x="4035" y="78418"/>
                  <a:pt x="83057" y="91470"/>
                  <a:pt x="103871" y="90765"/>
                </a:cubicBezTo>
                <a:cubicBezTo>
                  <a:pt x="124685" y="90060"/>
                  <a:pt x="121863" y="81593"/>
                  <a:pt x="125038" y="71715"/>
                </a:cubicBezTo>
                <a:cubicBezTo>
                  <a:pt x="128213" y="61837"/>
                  <a:pt x="110574" y="38906"/>
                  <a:pt x="122921" y="31498"/>
                </a:cubicBezTo>
                <a:cubicBezTo>
                  <a:pt x="135268" y="24090"/>
                  <a:pt x="183952" y="27970"/>
                  <a:pt x="177955" y="2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1BDE1746-4FD9-4A3E-9D60-384D5E4FD19C}"/>
              </a:ext>
            </a:extLst>
          </p:cNvPr>
          <p:cNvSpPr/>
          <p:nvPr/>
        </p:nvSpPr>
        <p:spPr>
          <a:xfrm>
            <a:off x="2844428" y="8007733"/>
            <a:ext cx="461899" cy="76701"/>
          </a:xfrm>
          <a:custGeom>
            <a:avLst/>
            <a:gdLst>
              <a:gd name="connsiteX0" fmla="*/ 63872 w 461899"/>
              <a:gd name="connsiteY0" fmla="*/ 71584 h 76701"/>
              <a:gd name="connsiteX1" fmla="*/ 303055 w 461899"/>
              <a:gd name="connsiteY1" fmla="*/ 16550 h 76701"/>
              <a:gd name="connsiteX2" fmla="*/ 461805 w 461899"/>
              <a:gd name="connsiteY2" fmla="*/ 8084 h 76701"/>
              <a:gd name="connsiteX3" fmla="*/ 281889 w 461899"/>
              <a:gd name="connsiteY3" fmla="*/ 3850 h 76701"/>
              <a:gd name="connsiteX4" fmla="*/ 13072 w 461899"/>
              <a:gd name="connsiteY4" fmla="*/ 67350 h 76701"/>
              <a:gd name="connsiteX5" fmla="*/ 63872 w 461899"/>
              <a:gd name="connsiteY5" fmla="*/ 71584 h 7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899" h="76701">
                <a:moveTo>
                  <a:pt x="63872" y="71584"/>
                </a:moveTo>
                <a:cubicBezTo>
                  <a:pt x="112202" y="63117"/>
                  <a:pt x="236733" y="27133"/>
                  <a:pt x="303055" y="16550"/>
                </a:cubicBezTo>
                <a:cubicBezTo>
                  <a:pt x="369377" y="5967"/>
                  <a:pt x="465333" y="10201"/>
                  <a:pt x="461805" y="8084"/>
                </a:cubicBezTo>
                <a:cubicBezTo>
                  <a:pt x="458277" y="5967"/>
                  <a:pt x="356678" y="-6028"/>
                  <a:pt x="281889" y="3850"/>
                </a:cubicBezTo>
                <a:cubicBezTo>
                  <a:pt x="207100" y="13728"/>
                  <a:pt x="46586" y="57119"/>
                  <a:pt x="13072" y="67350"/>
                </a:cubicBezTo>
                <a:cubicBezTo>
                  <a:pt x="-20442" y="77581"/>
                  <a:pt x="15542" y="80051"/>
                  <a:pt x="63872" y="7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4ED8AF0E-DDB5-4C7E-8B0B-C3A68A65B979}"/>
              </a:ext>
            </a:extLst>
          </p:cNvPr>
          <p:cNvSpPr/>
          <p:nvPr/>
        </p:nvSpPr>
        <p:spPr>
          <a:xfrm>
            <a:off x="2606847" y="8019721"/>
            <a:ext cx="161673" cy="120822"/>
          </a:xfrm>
          <a:custGeom>
            <a:avLst/>
            <a:gdLst>
              <a:gd name="connsiteX0" fmla="*/ 3003 w 161673"/>
              <a:gd name="connsiteY0" fmla="*/ 329 h 120822"/>
              <a:gd name="connsiteX1" fmla="*/ 119420 w 161673"/>
              <a:gd name="connsiteY1" fmla="*/ 112512 h 120822"/>
              <a:gd name="connsiteX2" fmla="*/ 159636 w 161673"/>
              <a:gd name="connsiteY2" fmla="*/ 110396 h 120822"/>
              <a:gd name="connsiteX3" fmla="*/ 64386 w 161673"/>
              <a:gd name="connsiteY3" fmla="*/ 93462 h 120822"/>
              <a:gd name="connsiteX4" fmla="*/ 36870 w 161673"/>
              <a:gd name="connsiteY4" fmla="*/ 78646 h 120822"/>
              <a:gd name="connsiteX5" fmla="*/ 3003 w 161673"/>
              <a:gd name="connsiteY5" fmla="*/ 329 h 12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120822">
                <a:moveTo>
                  <a:pt x="3003" y="329"/>
                </a:moveTo>
                <a:cubicBezTo>
                  <a:pt x="16761" y="5973"/>
                  <a:pt x="93315" y="94168"/>
                  <a:pt x="119420" y="112512"/>
                </a:cubicBezTo>
                <a:cubicBezTo>
                  <a:pt x="145526" y="130857"/>
                  <a:pt x="168808" y="113571"/>
                  <a:pt x="159636" y="110396"/>
                </a:cubicBezTo>
                <a:cubicBezTo>
                  <a:pt x="150464" y="107221"/>
                  <a:pt x="84847" y="98754"/>
                  <a:pt x="64386" y="93462"/>
                </a:cubicBezTo>
                <a:cubicBezTo>
                  <a:pt x="43925" y="88170"/>
                  <a:pt x="47101" y="94168"/>
                  <a:pt x="36870" y="78646"/>
                </a:cubicBezTo>
                <a:cubicBezTo>
                  <a:pt x="26640" y="63124"/>
                  <a:pt x="-10755" y="-5315"/>
                  <a:pt x="3003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50EBA72F-A951-4701-816E-90B7898B28F0}"/>
              </a:ext>
            </a:extLst>
          </p:cNvPr>
          <p:cNvSpPr/>
          <p:nvPr/>
        </p:nvSpPr>
        <p:spPr>
          <a:xfrm>
            <a:off x="2844779" y="8066749"/>
            <a:ext cx="222286" cy="86773"/>
          </a:xfrm>
          <a:custGeom>
            <a:avLst/>
            <a:gdLst>
              <a:gd name="connsiteX0" fmla="*/ 21 w 222286"/>
              <a:gd name="connsiteY0" fmla="*/ 86651 h 86773"/>
              <a:gd name="connsiteX1" fmla="*/ 96859 w 222286"/>
              <a:gd name="connsiteY1" fmla="*/ 10451 h 86773"/>
              <a:gd name="connsiteX2" fmla="*/ 222271 w 222286"/>
              <a:gd name="connsiteY2" fmla="*/ 2514 h 86773"/>
              <a:gd name="connsiteX3" fmla="*/ 104796 w 222286"/>
              <a:gd name="connsiteY3" fmla="*/ 27914 h 86773"/>
              <a:gd name="connsiteX4" fmla="*/ 21 w 222286"/>
              <a:gd name="connsiteY4" fmla="*/ 86651 h 8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86" h="86773">
                <a:moveTo>
                  <a:pt x="21" y="86651"/>
                </a:moveTo>
                <a:cubicBezTo>
                  <a:pt x="-1302" y="83740"/>
                  <a:pt x="59817" y="24474"/>
                  <a:pt x="96859" y="10451"/>
                </a:cubicBezTo>
                <a:cubicBezTo>
                  <a:pt x="133901" y="-3572"/>
                  <a:pt x="220948" y="-397"/>
                  <a:pt x="222271" y="2514"/>
                </a:cubicBezTo>
                <a:cubicBezTo>
                  <a:pt x="223594" y="5425"/>
                  <a:pt x="140779" y="16008"/>
                  <a:pt x="104796" y="27914"/>
                </a:cubicBezTo>
                <a:cubicBezTo>
                  <a:pt x="68813" y="39820"/>
                  <a:pt x="1344" y="89562"/>
                  <a:pt x="21" y="86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2DDF9B49-8B73-4ADE-BD99-CEECFC5D98AA}"/>
              </a:ext>
            </a:extLst>
          </p:cNvPr>
          <p:cNvSpPr/>
          <p:nvPr/>
        </p:nvSpPr>
        <p:spPr>
          <a:xfrm>
            <a:off x="3302529" y="7818344"/>
            <a:ext cx="228215" cy="221124"/>
          </a:xfrm>
          <a:custGeom>
            <a:avLst/>
            <a:gdLst>
              <a:gd name="connsiteX0" fmla="*/ 2646 w 228215"/>
              <a:gd name="connsiteY0" fmla="*/ 220756 h 221124"/>
              <a:gd name="connsiteX1" fmla="*/ 132821 w 228215"/>
              <a:gd name="connsiteY1" fmla="*/ 122331 h 221124"/>
              <a:gd name="connsiteX2" fmla="*/ 228071 w 228215"/>
              <a:gd name="connsiteY2" fmla="*/ 215994 h 221124"/>
              <a:gd name="connsiteX3" fmla="*/ 155046 w 228215"/>
              <a:gd name="connsiteY3" fmla="*/ 79469 h 221124"/>
              <a:gd name="connsiteX4" fmla="*/ 178859 w 228215"/>
              <a:gd name="connsiteY4" fmla="*/ 1681 h 221124"/>
              <a:gd name="connsiteX5" fmla="*/ 53446 w 228215"/>
              <a:gd name="connsiteY5" fmla="*/ 150906 h 221124"/>
              <a:gd name="connsiteX6" fmla="*/ 2646 w 228215"/>
              <a:gd name="connsiteY6" fmla="*/ 220756 h 22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215" h="221124">
                <a:moveTo>
                  <a:pt x="2646" y="220756"/>
                </a:moveTo>
                <a:cubicBezTo>
                  <a:pt x="15875" y="215994"/>
                  <a:pt x="95250" y="123125"/>
                  <a:pt x="132821" y="122331"/>
                </a:cubicBezTo>
                <a:cubicBezTo>
                  <a:pt x="170392" y="121537"/>
                  <a:pt x="224367" y="223138"/>
                  <a:pt x="228071" y="215994"/>
                </a:cubicBezTo>
                <a:cubicBezTo>
                  <a:pt x="231775" y="208850"/>
                  <a:pt x="163248" y="115188"/>
                  <a:pt x="155046" y="79469"/>
                </a:cubicBezTo>
                <a:cubicBezTo>
                  <a:pt x="146844" y="43750"/>
                  <a:pt x="195792" y="-10225"/>
                  <a:pt x="178859" y="1681"/>
                </a:cubicBezTo>
                <a:cubicBezTo>
                  <a:pt x="161926" y="13587"/>
                  <a:pt x="78052" y="118627"/>
                  <a:pt x="53446" y="150906"/>
                </a:cubicBezTo>
                <a:cubicBezTo>
                  <a:pt x="28840" y="183185"/>
                  <a:pt x="-10583" y="225518"/>
                  <a:pt x="2646" y="220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8EC29027-022A-42CF-BC14-34651A75C659}"/>
              </a:ext>
            </a:extLst>
          </p:cNvPr>
          <p:cNvSpPr/>
          <p:nvPr/>
        </p:nvSpPr>
        <p:spPr>
          <a:xfrm>
            <a:off x="2968625" y="7920038"/>
            <a:ext cx="77927" cy="73475"/>
          </a:xfrm>
          <a:custGeom>
            <a:avLst/>
            <a:gdLst>
              <a:gd name="connsiteX0" fmla="*/ 0 w 77927"/>
              <a:gd name="connsiteY0" fmla="*/ 0 h 73475"/>
              <a:gd name="connsiteX1" fmla="*/ 77788 w 77927"/>
              <a:gd name="connsiteY1" fmla="*/ 73025 h 73475"/>
              <a:gd name="connsiteX2" fmla="*/ 0 w 77927"/>
              <a:gd name="connsiteY2" fmla="*/ 0 h 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927" h="73475">
                <a:moveTo>
                  <a:pt x="0" y="0"/>
                </a:moveTo>
                <a:cubicBezTo>
                  <a:pt x="0" y="0"/>
                  <a:pt x="81757" y="65881"/>
                  <a:pt x="77788" y="73025"/>
                </a:cubicBezTo>
                <a:cubicBezTo>
                  <a:pt x="73819" y="80169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A82BC588-9508-47A2-9EE2-AB43833DC4CA}"/>
              </a:ext>
            </a:extLst>
          </p:cNvPr>
          <p:cNvSpPr/>
          <p:nvPr/>
        </p:nvSpPr>
        <p:spPr>
          <a:xfrm>
            <a:off x="3236766" y="4480001"/>
            <a:ext cx="315277" cy="466984"/>
          </a:xfrm>
          <a:custGeom>
            <a:avLst/>
            <a:gdLst>
              <a:gd name="connsiteX0" fmla="*/ 314154 w 315277"/>
              <a:gd name="connsiteY0" fmla="*/ 559 h 466984"/>
              <a:gd name="connsiteX1" fmla="*/ 110954 w 315277"/>
              <a:gd name="connsiteY1" fmla="*/ 381559 h 466984"/>
              <a:gd name="connsiteX2" fmla="*/ 70314 w 315277"/>
              <a:gd name="connsiteY2" fmla="*/ 462839 h 466984"/>
              <a:gd name="connsiteX3" fmla="*/ 9354 w 315277"/>
              <a:gd name="connsiteY3" fmla="*/ 300279 h 466984"/>
              <a:gd name="connsiteX4" fmla="*/ 314154 w 315277"/>
              <a:gd name="connsiteY4" fmla="*/ 559 h 46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77" h="466984">
                <a:moveTo>
                  <a:pt x="314154" y="559"/>
                </a:moveTo>
                <a:cubicBezTo>
                  <a:pt x="331087" y="14106"/>
                  <a:pt x="151594" y="304512"/>
                  <a:pt x="110954" y="381559"/>
                </a:cubicBezTo>
                <a:cubicBezTo>
                  <a:pt x="70314" y="458606"/>
                  <a:pt x="87247" y="476386"/>
                  <a:pt x="70314" y="462839"/>
                </a:cubicBezTo>
                <a:cubicBezTo>
                  <a:pt x="53381" y="449292"/>
                  <a:pt x="-27053" y="377326"/>
                  <a:pt x="9354" y="300279"/>
                </a:cubicBezTo>
                <a:cubicBezTo>
                  <a:pt x="45761" y="223232"/>
                  <a:pt x="297221" y="-12988"/>
                  <a:pt x="314154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97107975-8B0A-4569-91A4-E82790B8EA70}"/>
              </a:ext>
            </a:extLst>
          </p:cNvPr>
          <p:cNvSpPr/>
          <p:nvPr/>
        </p:nvSpPr>
        <p:spPr>
          <a:xfrm>
            <a:off x="4350699" y="4171905"/>
            <a:ext cx="114918" cy="752588"/>
          </a:xfrm>
          <a:custGeom>
            <a:avLst/>
            <a:gdLst>
              <a:gd name="connsiteX0" fmla="*/ 65726 w 114918"/>
              <a:gd name="connsiteY0" fmla="*/ 45 h 752588"/>
              <a:gd name="connsiteX1" fmla="*/ 113351 w 114918"/>
              <a:gd name="connsiteY1" fmla="*/ 415970 h 752588"/>
              <a:gd name="connsiteX2" fmla="*/ 2226 w 114918"/>
              <a:gd name="connsiteY2" fmla="*/ 752520 h 752588"/>
              <a:gd name="connsiteX3" fmla="*/ 40326 w 114918"/>
              <a:gd name="connsiteY3" fmla="*/ 441370 h 752588"/>
              <a:gd name="connsiteX4" fmla="*/ 65726 w 114918"/>
              <a:gd name="connsiteY4" fmla="*/ 45 h 7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18" h="752588">
                <a:moveTo>
                  <a:pt x="65726" y="45"/>
                </a:moveTo>
                <a:cubicBezTo>
                  <a:pt x="77897" y="-4188"/>
                  <a:pt x="123934" y="290558"/>
                  <a:pt x="113351" y="415970"/>
                </a:cubicBezTo>
                <a:cubicBezTo>
                  <a:pt x="102768" y="541383"/>
                  <a:pt x="14397" y="748287"/>
                  <a:pt x="2226" y="752520"/>
                </a:cubicBezTo>
                <a:cubicBezTo>
                  <a:pt x="-9945" y="756753"/>
                  <a:pt x="31330" y="565195"/>
                  <a:pt x="40326" y="441370"/>
                </a:cubicBezTo>
                <a:cubicBezTo>
                  <a:pt x="49322" y="317545"/>
                  <a:pt x="53555" y="4278"/>
                  <a:pt x="6572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5025A4CC-3243-483F-BE8F-FA61E6764427}"/>
              </a:ext>
            </a:extLst>
          </p:cNvPr>
          <p:cNvSpPr/>
          <p:nvPr/>
        </p:nvSpPr>
        <p:spPr>
          <a:xfrm>
            <a:off x="2953324" y="7080205"/>
            <a:ext cx="134998" cy="275566"/>
          </a:xfrm>
          <a:custGeom>
            <a:avLst/>
            <a:gdLst>
              <a:gd name="connsiteX0" fmla="*/ 134893 w 134998"/>
              <a:gd name="connsiteY0" fmla="*/ 45 h 275566"/>
              <a:gd name="connsiteX1" fmla="*/ 33293 w 134998"/>
              <a:gd name="connsiteY1" fmla="*/ 173612 h 275566"/>
              <a:gd name="connsiteX2" fmla="*/ 20593 w 134998"/>
              <a:gd name="connsiteY2" fmla="*/ 275212 h 275566"/>
              <a:gd name="connsiteX3" fmla="*/ 5776 w 134998"/>
              <a:gd name="connsiteY3" fmla="*/ 205362 h 275566"/>
              <a:gd name="connsiteX4" fmla="*/ 12126 w 134998"/>
              <a:gd name="connsiteY4" fmla="*/ 156678 h 275566"/>
              <a:gd name="connsiteX5" fmla="*/ 134893 w 134998"/>
              <a:gd name="connsiteY5" fmla="*/ 45 h 27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98" h="275566">
                <a:moveTo>
                  <a:pt x="134893" y="45"/>
                </a:moveTo>
                <a:cubicBezTo>
                  <a:pt x="138421" y="2867"/>
                  <a:pt x="52343" y="127751"/>
                  <a:pt x="33293" y="173612"/>
                </a:cubicBezTo>
                <a:cubicBezTo>
                  <a:pt x="14243" y="219473"/>
                  <a:pt x="25179" y="269920"/>
                  <a:pt x="20593" y="275212"/>
                </a:cubicBezTo>
                <a:cubicBezTo>
                  <a:pt x="16007" y="280504"/>
                  <a:pt x="7187" y="225118"/>
                  <a:pt x="5776" y="205362"/>
                </a:cubicBezTo>
                <a:cubicBezTo>
                  <a:pt x="4365" y="185606"/>
                  <a:pt x="-9746" y="187722"/>
                  <a:pt x="12126" y="156678"/>
                </a:cubicBezTo>
                <a:cubicBezTo>
                  <a:pt x="33998" y="125634"/>
                  <a:pt x="131365" y="-2777"/>
                  <a:pt x="13489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0AEE74BB-32D3-4C60-907A-14F28453858F}"/>
              </a:ext>
            </a:extLst>
          </p:cNvPr>
          <p:cNvSpPr/>
          <p:nvPr/>
        </p:nvSpPr>
        <p:spPr>
          <a:xfrm>
            <a:off x="3189041" y="7191341"/>
            <a:ext cx="138821" cy="75429"/>
          </a:xfrm>
          <a:custGeom>
            <a:avLst/>
            <a:gdLst>
              <a:gd name="connsiteX0" fmla="*/ 247 w 138821"/>
              <a:gd name="connsiteY0" fmla="*/ 34 h 75429"/>
              <a:gd name="connsiteX1" fmla="*/ 70097 w 138821"/>
              <a:gd name="connsiteY1" fmla="*/ 69884 h 75429"/>
              <a:gd name="connsiteX2" fmla="*/ 138359 w 138821"/>
              <a:gd name="connsiteY2" fmla="*/ 69884 h 75429"/>
              <a:gd name="connsiteX3" fmla="*/ 95497 w 138821"/>
              <a:gd name="connsiteY3" fmla="*/ 60359 h 75429"/>
              <a:gd name="connsiteX4" fmla="*/ 247 w 138821"/>
              <a:gd name="connsiteY4" fmla="*/ 34 h 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21" h="75429">
                <a:moveTo>
                  <a:pt x="247" y="34"/>
                </a:moveTo>
                <a:cubicBezTo>
                  <a:pt x="-3986" y="1621"/>
                  <a:pt x="47078" y="58242"/>
                  <a:pt x="70097" y="69884"/>
                </a:cubicBezTo>
                <a:cubicBezTo>
                  <a:pt x="93116" y="81526"/>
                  <a:pt x="134126" y="71471"/>
                  <a:pt x="138359" y="69884"/>
                </a:cubicBezTo>
                <a:cubicBezTo>
                  <a:pt x="142592" y="68297"/>
                  <a:pt x="116928" y="68826"/>
                  <a:pt x="95497" y="60359"/>
                </a:cubicBezTo>
                <a:cubicBezTo>
                  <a:pt x="74066" y="51892"/>
                  <a:pt x="4480" y="-1553"/>
                  <a:pt x="247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16CD465-E1B7-44E8-932D-A348444C4572}"/>
              </a:ext>
            </a:extLst>
          </p:cNvPr>
          <p:cNvSpPr/>
          <p:nvPr/>
        </p:nvSpPr>
        <p:spPr>
          <a:xfrm>
            <a:off x="2984749" y="7213491"/>
            <a:ext cx="139693" cy="281725"/>
          </a:xfrm>
          <a:custGeom>
            <a:avLst/>
            <a:gdLst>
              <a:gd name="connsiteX0" fmla="*/ 139451 w 139693"/>
              <a:gd name="connsiteY0" fmla="*/ 109 h 281725"/>
              <a:gd name="connsiteX1" fmla="*/ 10864 w 139693"/>
              <a:gd name="connsiteY1" fmla="*/ 138222 h 281725"/>
              <a:gd name="connsiteX2" fmla="*/ 7689 w 139693"/>
              <a:gd name="connsiteY2" fmla="*/ 281097 h 281725"/>
              <a:gd name="connsiteX3" fmla="*/ 15626 w 139693"/>
              <a:gd name="connsiteY3" fmla="*/ 187434 h 281725"/>
              <a:gd name="connsiteX4" fmla="*/ 42614 w 139693"/>
              <a:gd name="connsiteY4" fmla="*/ 115997 h 281725"/>
              <a:gd name="connsiteX5" fmla="*/ 139451 w 139693"/>
              <a:gd name="connsiteY5" fmla="*/ 109 h 28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693" h="281725">
                <a:moveTo>
                  <a:pt x="139451" y="109"/>
                </a:moveTo>
                <a:cubicBezTo>
                  <a:pt x="134159" y="3813"/>
                  <a:pt x="32824" y="91391"/>
                  <a:pt x="10864" y="138222"/>
                </a:cubicBezTo>
                <a:cubicBezTo>
                  <a:pt x="-11096" y="185053"/>
                  <a:pt x="6895" y="272895"/>
                  <a:pt x="7689" y="281097"/>
                </a:cubicBezTo>
                <a:cubicBezTo>
                  <a:pt x="8483" y="289299"/>
                  <a:pt x="9805" y="214951"/>
                  <a:pt x="15626" y="187434"/>
                </a:cubicBezTo>
                <a:cubicBezTo>
                  <a:pt x="21447" y="159917"/>
                  <a:pt x="23299" y="144572"/>
                  <a:pt x="42614" y="115997"/>
                </a:cubicBezTo>
                <a:cubicBezTo>
                  <a:pt x="61929" y="87422"/>
                  <a:pt x="144743" y="-3595"/>
                  <a:pt x="139451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9173B76E-9664-45C2-9B90-9E28355A9AD2}"/>
              </a:ext>
            </a:extLst>
          </p:cNvPr>
          <p:cNvSpPr/>
          <p:nvPr/>
        </p:nvSpPr>
        <p:spPr>
          <a:xfrm>
            <a:off x="3961182" y="8118138"/>
            <a:ext cx="290525" cy="857735"/>
          </a:xfrm>
          <a:custGeom>
            <a:avLst/>
            <a:gdLst>
              <a:gd name="connsiteX0" fmla="*/ 55193 w 290525"/>
              <a:gd name="connsiteY0" fmla="*/ 27325 h 857735"/>
              <a:gd name="connsiteX1" fmla="*/ 198068 w 290525"/>
              <a:gd name="connsiteY1" fmla="*/ 513100 h 857735"/>
              <a:gd name="connsiteX2" fmla="*/ 271093 w 290525"/>
              <a:gd name="connsiteY2" fmla="*/ 813137 h 857735"/>
              <a:gd name="connsiteX3" fmla="*/ 283793 w 290525"/>
              <a:gd name="connsiteY3" fmla="*/ 825837 h 857735"/>
              <a:gd name="connsiteX4" fmla="*/ 179018 w 290525"/>
              <a:gd name="connsiteY4" fmla="*/ 521037 h 857735"/>
              <a:gd name="connsiteX5" fmla="*/ 5981 w 290525"/>
              <a:gd name="connsiteY5" fmla="*/ 109875 h 857735"/>
              <a:gd name="connsiteX6" fmla="*/ 55193 w 290525"/>
              <a:gd name="connsiteY6" fmla="*/ 27325 h 8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525" h="857735">
                <a:moveTo>
                  <a:pt x="55193" y="27325"/>
                </a:moveTo>
                <a:cubicBezTo>
                  <a:pt x="87207" y="94529"/>
                  <a:pt x="162085" y="382131"/>
                  <a:pt x="198068" y="513100"/>
                </a:cubicBezTo>
                <a:cubicBezTo>
                  <a:pt x="234051" y="644069"/>
                  <a:pt x="256806" y="761014"/>
                  <a:pt x="271093" y="813137"/>
                </a:cubicBezTo>
                <a:cubicBezTo>
                  <a:pt x="285381" y="865260"/>
                  <a:pt x="299139" y="874520"/>
                  <a:pt x="283793" y="825837"/>
                </a:cubicBezTo>
                <a:cubicBezTo>
                  <a:pt x="268447" y="777154"/>
                  <a:pt x="225320" y="640364"/>
                  <a:pt x="179018" y="521037"/>
                </a:cubicBezTo>
                <a:cubicBezTo>
                  <a:pt x="132716" y="401710"/>
                  <a:pt x="26883" y="191631"/>
                  <a:pt x="5981" y="109875"/>
                </a:cubicBezTo>
                <a:cubicBezTo>
                  <a:pt x="-14921" y="28119"/>
                  <a:pt x="23179" y="-39879"/>
                  <a:pt x="55193" y="27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6B4CDAB8-8BCE-40F2-974E-37FE68A7E2EC}"/>
              </a:ext>
            </a:extLst>
          </p:cNvPr>
          <p:cNvSpPr/>
          <p:nvPr/>
        </p:nvSpPr>
        <p:spPr>
          <a:xfrm>
            <a:off x="3775305" y="7900320"/>
            <a:ext cx="162432" cy="233106"/>
          </a:xfrm>
          <a:custGeom>
            <a:avLst/>
            <a:gdLst>
              <a:gd name="connsiteX0" fmla="*/ 158520 w 162432"/>
              <a:gd name="connsiteY0" fmla="*/ 668 h 233106"/>
              <a:gd name="connsiteX1" fmla="*/ 153758 w 162432"/>
              <a:gd name="connsiteY1" fmla="*/ 134018 h 233106"/>
              <a:gd name="connsiteX2" fmla="*/ 109308 w 162432"/>
              <a:gd name="connsiteY2" fmla="*/ 108618 h 233106"/>
              <a:gd name="connsiteX3" fmla="*/ 114070 w 162432"/>
              <a:gd name="connsiteY3" fmla="*/ 180055 h 233106"/>
              <a:gd name="connsiteX4" fmla="*/ 72795 w 162432"/>
              <a:gd name="connsiteY4" fmla="*/ 89568 h 233106"/>
              <a:gd name="connsiteX5" fmla="*/ 77558 w 162432"/>
              <a:gd name="connsiteY5" fmla="*/ 224505 h 233106"/>
              <a:gd name="connsiteX6" fmla="*/ 1358 w 162432"/>
              <a:gd name="connsiteY6" fmla="*/ 213393 h 233106"/>
              <a:gd name="connsiteX7" fmla="*/ 34695 w 162432"/>
              <a:gd name="connsiteY7" fmla="*/ 164180 h 233106"/>
              <a:gd name="connsiteX8" fmla="*/ 109308 w 162432"/>
              <a:gd name="connsiteY8" fmla="*/ 84805 h 233106"/>
              <a:gd name="connsiteX9" fmla="*/ 158520 w 162432"/>
              <a:gd name="connsiteY9" fmla="*/ 668 h 2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432" h="233106">
                <a:moveTo>
                  <a:pt x="158520" y="668"/>
                </a:moveTo>
                <a:cubicBezTo>
                  <a:pt x="165928" y="8870"/>
                  <a:pt x="161960" y="116027"/>
                  <a:pt x="153758" y="134018"/>
                </a:cubicBezTo>
                <a:cubicBezTo>
                  <a:pt x="145556" y="152009"/>
                  <a:pt x="115923" y="100945"/>
                  <a:pt x="109308" y="108618"/>
                </a:cubicBezTo>
                <a:cubicBezTo>
                  <a:pt x="102693" y="116291"/>
                  <a:pt x="120155" y="183230"/>
                  <a:pt x="114070" y="180055"/>
                </a:cubicBezTo>
                <a:cubicBezTo>
                  <a:pt x="107985" y="176880"/>
                  <a:pt x="78880" y="82160"/>
                  <a:pt x="72795" y="89568"/>
                </a:cubicBezTo>
                <a:cubicBezTo>
                  <a:pt x="66710" y="96976"/>
                  <a:pt x="89464" y="203867"/>
                  <a:pt x="77558" y="224505"/>
                </a:cubicBezTo>
                <a:cubicBezTo>
                  <a:pt x="65652" y="245143"/>
                  <a:pt x="8502" y="223447"/>
                  <a:pt x="1358" y="213393"/>
                </a:cubicBezTo>
                <a:cubicBezTo>
                  <a:pt x="-5786" y="203339"/>
                  <a:pt x="16703" y="185611"/>
                  <a:pt x="34695" y="164180"/>
                </a:cubicBezTo>
                <a:cubicBezTo>
                  <a:pt x="52687" y="142749"/>
                  <a:pt x="88935" y="107559"/>
                  <a:pt x="109308" y="84805"/>
                </a:cubicBezTo>
                <a:cubicBezTo>
                  <a:pt x="129681" y="62051"/>
                  <a:pt x="151112" y="-7534"/>
                  <a:pt x="158520" y="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2642D1A9-03F1-4328-8675-EFC3FC4167A3}"/>
              </a:ext>
            </a:extLst>
          </p:cNvPr>
          <p:cNvSpPr/>
          <p:nvPr/>
        </p:nvSpPr>
        <p:spPr>
          <a:xfrm>
            <a:off x="5260262" y="4702870"/>
            <a:ext cx="110421" cy="683708"/>
          </a:xfrm>
          <a:custGeom>
            <a:avLst/>
            <a:gdLst>
              <a:gd name="connsiteX0" fmla="*/ 19763 w 110421"/>
              <a:gd name="connsiteY0" fmla="*/ 15180 h 683708"/>
              <a:gd name="connsiteX1" fmla="*/ 102313 w 110421"/>
              <a:gd name="connsiteY1" fmla="*/ 583505 h 683708"/>
              <a:gd name="connsiteX2" fmla="*/ 102313 w 110421"/>
              <a:gd name="connsiteY2" fmla="*/ 672405 h 683708"/>
              <a:gd name="connsiteX3" fmla="*/ 57863 w 110421"/>
              <a:gd name="connsiteY3" fmla="*/ 450155 h 683708"/>
              <a:gd name="connsiteX4" fmla="*/ 3888 w 110421"/>
              <a:gd name="connsiteY4" fmla="*/ 186630 h 683708"/>
              <a:gd name="connsiteX5" fmla="*/ 19763 w 110421"/>
              <a:gd name="connsiteY5" fmla="*/ 15180 h 68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21" h="683708">
                <a:moveTo>
                  <a:pt x="19763" y="15180"/>
                </a:moveTo>
                <a:cubicBezTo>
                  <a:pt x="36167" y="81326"/>
                  <a:pt x="88555" y="473968"/>
                  <a:pt x="102313" y="583505"/>
                </a:cubicBezTo>
                <a:cubicBezTo>
                  <a:pt x="116071" y="693042"/>
                  <a:pt x="109721" y="694630"/>
                  <a:pt x="102313" y="672405"/>
                </a:cubicBezTo>
                <a:cubicBezTo>
                  <a:pt x="94905" y="650180"/>
                  <a:pt x="74267" y="531117"/>
                  <a:pt x="57863" y="450155"/>
                </a:cubicBezTo>
                <a:cubicBezTo>
                  <a:pt x="41459" y="369193"/>
                  <a:pt x="13413" y="257009"/>
                  <a:pt x="3888" y="186630"/>
                </a:cubicBezTo>
                <a:cubicBezTo>
                  <a:pt x="-5637" y="116251"/>
                  <a:pt x="3359" y="-50966"/>
                  <a:pt x="19763" y="15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A363A3EF-2A05-4BE9-BCCE-DA29D0A99A98}"/>
              </a:ext>
            </a:extLst>
          </p:cNvPr>
          <p:cNvSpPr/>
          <p:nvPr/>
        </p:nvSpPr>
        <p:spPr>
          <a:xfrm>
            <a:off x="5555791" y="5098984"/>
            <a:ext cx="105020" cy="606610"/>
          </a:xfrm>
          <a:custGeom>
            <a:avLst/>
            <a:gdLst>
              <a:gd name="connsiteX0" fmla="*/ 9984 w 105020"/>
              <a:gd name="connsiteY0" fmla="*/ 66 h 606610"/>
              <a:gd name="connsiteX1" fmla="*/ 9984 w 105020"/>
              <a:gd name="connsiteY1" fmla="*/ 349316 h 606610"/>
              <a:gd name="connsiteX2" fmla="*/ 102059 w 105020"/>
              <a:gd name="connsiteY2" fmla="*/ 606491 h 606610"/>
              <a:gd name="connsiteX3" fmla="*/ 76659 w 105020"/>
              <a:gd name="connsiteY3" fmla="*/ 377891 h 606610"/>
              <a:gd name="connsiteX4" fmla="*/ 9984 w 105020"/>
              <a:gd name="connsiteY4" fmla="*/ 66 h 6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20" h="606610">
                <a:moveTo>
                  <a:pt x="9984" y="66"/>
                </a:moveTo>
                <a:cubicBezTo>
                  <a:pt x="-1128" y="-4696"/>
                  <a:pt x="-5362" y="248245"/>
                  <a:pt x="9984" y="349316"/>
                </a:cubicBezTo>
                <a:cubicBezTo>
                  <a:pt x="25330" y="450387"/>
                  <a:pt x="90947" y="601729"/>
                  <a:pt x="102059" y="606491"/>
                </a:cubicBezTo>
                <a:cubicBezTo>
                  <a:pt x="113171" y="611253"/>
                  <a:pt x="90417" y="473141"/>
                  <a:pt x="76659" y="377891"/>
                </a:cubicBezTo>
                <a:cubicBezTo>
                  <a:pt x="62901" y="282641"/>
                  <a:pt x="21096" y="4828"/>
                  <a:pt x="9984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1AC760EF-F6B0-46F3-9887-A3A0E3A21AB7}"/>
              </a:ext>
            </a:extLst>
          </p:cNvPr>
          <p:cNvSpPr/>
          <p:nvPr/>
        </p:nvSpPr>
        <p:spPr>
          <a:xfrm>
            <a:off x="5325732" y="4755576"/>
            <a:ext cx="78512" cy="562678"/>
          </a:xfrm>
          <a:custGeom>
            <a:avLst/>
            <a:gdLst>
              <a:gd name="connsiteX0" fmla="*/ 30493 w 78512"/>
              <a:gd name="connsiteY0" fmla="*/ 10099 h 562678"/>
              <a:gd name="connsiteX1" fmla="*/ 78118 w 78512"/>
              <a:gd name="connsiteY1" fmla="*/ 559374 h 562678"/>
              <a:gd name="connsiteX2" fmla="*/ 1918 w 78512"/>
              <a:gd name="connsiteY2" fmla="*/ 229174 h 562678"/>
              <a:gd name="connsiteX3" fmla="*/ 30493 w 78512"/>
              <a:gd name="connsiteY3" fmla="*/ 10099 h 56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12" h="562678">
                <a:moveTo>
                  <a:pt x="30493" y="10099"/>
                </a:moveTo>
                <a:cubicBezTo>
                  <a:pt x="43193" y="65132"/>
                  <a:pt x="82881" y="522862"/>
                  <a:pt x="78118" y="559374"/>
                </a:cubicBezTo>
                <a:cubicBezTo>
                  <a:pt x="73356" y="595887"/>
                  <a:pt x="10914" y="319662"/>
                  <a:pt x="1918" y="229174"/>
                </a:cubicBezTo>
                <a:cubicBezTo>
                  <a:pt x="-7078" y="138687"/>
                  <a:pt x="17793" y="-44934"/>
                  <a:pt x="30493" y="10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E5426FBD-91C5-4739-9A3A-98C4168875A4}"/>
              </a:ext>
            </a:extLst>
          </p:cNvPr>
          <p:cNvSpPr/>
          <p:nvPr/>
        </p:nvSpPr>
        <p:spPr>
          <a:xfrm>
            <a:off x="5498021" y="5311771"/>
            <a:ext cx="155363" cy="1153042"/>
          </a:xfrm>
          <a:custGeom>
            <a:avLst/>
            <a:gdLst>
              <a:gd name="connsiteX0" fmla="*/ 4254 w 155363"/>
              <a:gd name="connsiteY0" fmla="*/ 4 h 1153042"/>
              <a:gd name="connsiteX1" fmla="*/ 89979 w 155363"/>
              <a:gd name="connsiteY1" fmla="*/ 508004 h 1153042"/>
              <a:gd name="connsiteX2" fmla="*/ 121729 w 155363"/>
              <a:gd name="connsiteY2" fmla="*/ 749304 h 1153042"/>
              <a:gd name="connsiteX3" fmla="*/ 153479 w 155363"/>
              <a:gd name="connsiteY3" fmla="*/ 1146179 h 1153042"/>
              <a:gd name="connsiteX4" fmla="*/ 137604 w 155363"/>
              <a:gd name="connsiteY4" fmla="*/ 965204 h 1153042"/>
              <a:gd name="connsiteX5" fmla="*/ 23304 w 155363"/>
              <a:gd name="connsiteY5" fmla="*/ 517529 h 1153042"/>
              <a:gd name="connsiteX6" fmla="*/ 4254 w 155363"/>
              <a:gd name="connsiteY6" fmla="*/ 4 h 115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363" h="1153042">
                <a:moveTo>
                  <a:pt x="4254" y="4"/>
                </a:moveTo>
                <a:cubicBezTo>
                  <a:pt x="15366" y="-1583"/>
                  <a:pt x="70400" y="383121"/>
                  <a:pt x="89979" y="508004"/>
                </a:cubicBezTo>
                <a:cubicBezTo>
                  <a:pt x="109558" y="632887"/>
                  <a:pt x="111146" y="642942"/>
                  <a:pt x="121729" y="749304"/>
                </a:cubicBezTo>
                <a:cubicBezTo>
                  <a:pt x="132312" y="855666"/>
                  <a:pt x="153479" y="1146179"/>
                  <a:pt x="153479" y="1146179"/>
                </a:cubicBezTo>
                <a:cubicBezTo>
                  <a:pt x="156125" y="1182162"/>
                  <a:pt x="159300" y="1069979"/>
                  <a:pt x="137604" y="965204"/>
                </a:cubicBezTo>
                <a:cubicBezTo>
                  <a:pt x="115908" y="860429"/>
                  <a:pt x="41296" y="673633"/>
                  <a:pt x="23304" y="517529"/>
                </a:cubicBezTo>
                <a:cubicBezTo>
                  <a:pt x="5312" y="361425"/>
                  <a:pt x="-6858" y="1591"/>
                  <a:pt x="42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A1DD7B89-3EDA-4AF3-B17A-0C879F64A6F7}"/>
              </a:ext>
            </a:extLst>
          </p:cNvPr>
          <p:cNvSpPr/>
          <p:nvPr/>
        </p:nvSpPr>
        <p:spPr>
          <a:xfrm>
            <a:off x="5447019" y="5526985"/>
            <a:ext cx="64784" cy="996243"/>
          </a:xfrm>
          <a:custGeom>
            <a:avLst/>
            <a:gdLst>
              <a:gd name="connsiteX0" fmla="*/ 1281 w 64784"/>
              <a:gd name="connsiteY0" fmla="*/ 3865 h 996243"/>
              <a:gd name="connsiteX1" fmla="*/ 64781 w 64784"/>
              <a:gd name="connsiteY1" fmla="*/ 594415 h 996243"/>
              <a:gd name="connsiteX2" fmla="*/ 4456 w 64784"/>
              <a:gd name="connsiteY2" fmla="*/ 988115 h 996243"/>
              <a:gd name="connsiteX3" fmla="*/ 29856 w 64784"/>
              <a:gd name="connsiteY3" fmla="*/ 838890 h 996243"/>
              <a:gd name="connsiteX4" fmla="*/ 55256 w 64784"/>
              <a:gd name="connsiteY4" fmla="*/ 581715 h 996243"/>
              <a:gd name="connsiteX5" fmla="*/ 48906 w 64784"/>
              <a:gd name="connsiteY5" fmla="*/ 413440 h 996243"/>
              <a:gd name="connsiteX6" fmla="*/ 23506 w 64784"/>
              <a:gd name="connsiteY6" fmla="*/ 340415 h 996243"/>
              <a:gd name="connsiteX7" fmla="*/ 1281 w 64784"/>
              <a:gd name="connsiteY7" fmla="*/ 3865 h 9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84" h="996243">
                <a:moveTo>
                  <a:pt x="1281" y="3865"/>
                </a:moveTo>
                <a:cubicBezTo>
                  <a:pt x="8160" y="46198"/>
                  <a:pt x="64252" y="430373"/>
                  <a:pt x="64781" y="594415"/>
                </a:cubicBezTo>
                <a:cubicBezTo>
                  <a:pt x="65310" y="758457"/>
                  <a:pt x="10277" y="947369"/>
                  <a:pt x="4456" y="988115"/>
                </a:cubicBezTo>
                <a:cubicBezTo>
                  <a:pt x="-1365" y="1028861"/>
                  <a:pt x="21389" y="906623"/>
                  <a:pt x="29856" y="838890"/>
                </a:cubicBezTo>
                <a:cubicBezTo>
                  <a:pt x="38323" y="771157"/>
                  <a:pt x="52081" y="652623"/>
                  <a:pt x="55256" y="581715"/>
                </a:cubicBezTo>
                <a:cubicBezTo>
                  <a:pt x="58431" y="510807"/>
                  <a:pt x="54198" y="453657"/>
                  <a:pt x="48906" y="413440"/>
                </a:cubicBezTo>
                <a:cubicBezTo>
                  <a:pt x="43614" y="373223"/>
                  <a:pt x="29856" y="401269"/>
                  <a:pt x="23506" y="340415"/>
                </a:cubicBezTo>
                <a:cubicBezTo>
                  <a:pt x="17156" y="279561"/>
                  <a:pt x="-5598" y="-38468"/>
                  <a:pt x="1281" y="3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5AC0B56-5AB8-4E77-ACE5-D65E06295EF6}"/>
              </a:ext>
            </a:extLst>
          </p:cNvPr>
          <p:cNvSpPr/>
          <p:nvPr/>
        </p:nvSpPr>
        <p:spPr>
          <a:xfrm>
            <a:off x="1896507" y="11987562"/>
            <a:ext cx="2778262" cy="141593"/>
          </a:xfrm>
          <a:custGeom>
            <a:avLst/>
            <a:gdLst>
              <a:gd name="connsiteX0" fmla="*/ 26 w 2778262"/>
              <a:gd name="connsiteY0" fmla="*/ 1238 h 141593"/>
              <a:gd name="connsiteX1" fmla="*/ 1193826 w 2778262"/>
              <a:gd name="connsiteY1" fmla="*/ 111305 h 141593"/>
              <a:gd name="connsiteX2" fmla="*/ 1888093 w 2778262"/>
              <a:gd name="connsiteY2" fmla="*/ 136705 h 141593"/>
              <a:gd name="connsiteX3" fmla="*/ 2777093 w 2778262"/>
              <a:gd name="connsiteY3" fmla="*/ 136705 h 141593"/>
              <a:gd name="connsiteX4" fmla="*/ 2057426 w 2778262"/>
              <a:gd name="connsiteY4" fmla="*/ 85905 h 141593"/>
              <a:gd name="connsiteX5" fmla="*/ 1227693 w 2778262"/>
              <a:gd name="connsiteY5" fmla="*/ 52038 h 141593"/>
              <a:gd name="connsiteX6" fmla="*/ 26 w 2778262"/>
              <a:gd name="connsiteY6" fmla="*/ 1238 h 14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8262" h="141593">
                <a:moveTo>
                  <a:pt x="26" y="1238"/>
                </a:moveTo>
                <a:cubicBezTo>
                  <a:pt x="-5619" y="11116"/>
                  <a:pt x="879148" y="88727"/>
                  <a:pt x="1193826" y="111305"/>
                </a:cubicBezTo>
                <a:cubicBezTo>
                  <a:pt x="1508504" y="133883"/>
                  <a:pt x="1624215" y="132472"/>
                  <a:pt x="1888093" y="136705"/>
                </a:cubicBezTo>
                <a:cubicBezTo>
                  <a:pt x="2151971" y="140938"/>
                  <a:pt x="2748871" y="145172"/>
                  <a:pt x="2777093" y="136705"/>
                </a:cubicBezTo>
                <a:cubicBezTo>
                  <a:pt x="2805315" y="128238"/>
                  <a:pt x="2315659" y="100016"/>
                  <a:pt x="2057426" y="85905"/>
                </a:cubicBezTo>
                <a:cubicBezTo>
                  <a:pt x="1799193" y="71794"/>
                  <a:pt x="1572004" y="60505"/>
                  <a:pt x="1227693" y="52038"/>
                </a:cubicBezTo>
                <a:cubicBezTo>
                  <a:pt x="883382" y="43571"/>
                  <a:pt x="5671" y="-8640"/>
                  <a:pt x="26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295F1039-9036-4393-A0FF-CE66AC5DBEA7}"/>
              </a:ext>
            </a:extLst>
          </p:cNvPr>
          <p:cNvSpPr/>
          <p:nvPr/>
        </p:nvSpPr>
        <p:spPr>
          <a:xfrm>
            <a:off x="5511800" y="12073467"/>
            <a:ext cx="2556933" cy="101906"/>
          </a:xfrm>
          <a:custGeom>
            <a:avLst/>
            <a:gdLst>
              <a:gd name="connsiteX0" fmla="*/ 0 w 2556933"/>
              <a:gd name="connsiteY0" fmla="*/ 16933 h 101906"/>
              <a:gd name="connsiteX1" fmla="*/ 67733 w 2556933"/>
              <a:gd name="connsiteY1" fmla="*/ 16933 h 101906"/>
              <a:gd name="connsiteX2" fmla="*/ 1270000 w 2556933"/>
              <a:gd name="connsiteY2" fmla="*/ 42333 h 101906"/>
              <a:gd name="connsiteX3" fmla="*/ 1998133 w 2556933"/>
              <a:gd name="connsiteY3" fmla="*/ 50800 h 101906"/>
              <a:gd name="connsiteX4" fmla="*/ 2556933 w 2556933"/>
              <a:gd name="connsiteY4" fmla="*/ 0 h 101906"/>
              <a:gd name="connsiteX5" fmla="*/ 1473200 w 2556933"/>
              <a:gd name="connsiteY5" fmla="*/ 101600 h 101906"/>
              <a:gd name="connsiteX6" fmla="*/ 0 w 2556933"/>
              <a:gd name="connsiteY6" fmla="*/ 16933 h 10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6933" h="101906">
                <a:moveTo>
                  <a:pt x="0" y="16933"/>
                </a:moveTo>
                <a:lnTo>
                  <a:pt x="67733" y="16933"/>
                </a:lnTo>
                <a:lnTo>
                  <a:pt x="1270000" y="42333"/>
                </a:lnTo>
                <a:cubicBezTo>
                  <a:pt x="1591733" y="47977"/>
                  <a:pt x="1783644" y="57855"/>
                  <a:pt x="1998133" y="50800"/>
                </a:cubicBezTo>
                <a:cubicBezTo>
                  <a:pt x="2212622" y="43745"/>
                  <a:pt x="2556933" y="0"/>
                  <a:pt x="2556933" y="0"/>
                </a:cubicBezTo>
                <a:cubicBezTo>
                  <a:pt x="2469444" y="8467"/>
                  <a:pt x="1900767" y="97367"/>
                  <a:pt x="1473200" y="101600"/>
                </a:cubicBezTo>
                <a:cubicBezTo>
                  <a:pt x="1045633" y="105833"/>
                  <a:pt x="518583" y="65616"/>
                  <a:pt x="0" y="16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7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D3FAD-F1A7-4643-95CB-E812BB80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5FC3E9-5941-44F4-8EA1-910AD05D2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26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2021-10-18T08:44:34Z</dcterms:created>
  <dcterms:modified xsi:type="dcterms:W3CDTF">2021-10-19T10:55:39Z</dcterms:modified>
</cp:coreProperties>
</file>